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77" r:id="rId3"/>
    <p:sldId id="257" r:id="rId4"/>
    <p:sldId id="275" r:id="rId5"/>
    <p:sldId id="264" r:id="rId6"/>
    <p:sldId id="276" r:id="rId7"/>
    <p:sldId id="263" r:id="rId8"/>
    <p:sldId id="265" r:id="rId9"/>
    <p:sldId id="266" r:id="rId10"/>
    <p:sldId id="267" r:id="rId11"/>
    <p:sldId id="280" r:id="rId12"/>
    <p:sldId id="281" r:id="rId13"/>
    <p:sldId id="282" r:id="rId14"/>
    <p:sldId id="284" r:id="rId15"/>
    <p:sldId id="285" r:id="rId16"/>
    <p:sldId id="286" r:id="rId17"/>
    <p:sldId id="287" r:id="rId18"/>
    <p:sldId id="288" r:id="rId19"/>
    <p:sldId id="289" r:id="rId20"/>
    <p:sldId id="290" r:id="rId21"/>
    <p:sldId id="291" r:id="rId22"/>
    <p:sldId id="292" r:id="rId23"/>
    <p:sldId id="293" r:id="rId24"/>
    <p:sldId id="294" r:id="rId25"/>
    <p:sldId id="316" r:id="rId26"/>
    <p:sldId id="317" r:id="rId27"/>
    <p:sldId id="318" r:id="rId28"/>
    <p:sldId id="27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1" d="100"/>
          <a:sy n="71" d="100"/>
        </p:scale>
        <p:origin x="5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DC5EEA-E9B6-47B1-B507-BF1DAA9C5CD1}"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pPr rtl="1"/>
          <a:endParaRPr lang="ar-BH"/>
        </a:p>
      </dgm:t>
    </dgm:pt>
    <dgm:pt modelId="{49A69719-CA06-4292-9EE4-0D58758A3B7B}">
      <dgm:prSet phldrT="[Text]" custT="1"/>
      <dgm:spPr>
        <a:xfrm>
          <a:off x="-341408" y="704002"/>
          <a:ext cx="8798715" cy="953195"/>
        </a:xfrm>
        <a:prstGeom prst="rect">
          <a:avLst/>
        </a:prstGeom>
        <a:solidFill>
          <a:sysClr val="window" lastClr="FFFFFF">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rtl="1"/>
          <a:r>
            <a:rPr lang="ar-BH" sz="3200" b="1" dirty="0">
              <a:solidFill>
                <a:sysClr val="windowText" lastClr="000000">
                  <a:hueOff val="0"/>
                  <a:satOff val="0"/>
                  <a:lumOff val="0"/>
                  <a:alphaOff val="0"/>
                </a:sysClr>
              </a:solidFill>
              <a:latin typeface="Sakkal Majalla" panose="02000000000000000000" pitchFamily="2" charset="-78"/>
              <a:ea typeface="+mn-ea"/>
              <a:cs typeface="Sakkal Majalla" panose="02000000000000000000" pitchFamily="2" charset="-78"/>
            </a:rPr>
            <a:t>( كالصلاة والصيام والزكاة والحج وتلاوة القرآن وذِكر لله )</a:t>
          </a:r>
        </a:p>
      </dgm:t>
    </dgm:pt>
    <dgm:pt modelId="{FCDEEA1C-9C42-4656-A157-2EBC91D1DF88}" type="parTrans" cxnId="{C4F131E4-0ABB-49B4-B0C5-DED1B34386F0}">
      <dgm:prSet/>
      <dgm:spPr/>
      <dgm:t>
        <a:bodyPr/>
        <a:lstStyle/>
        <a:p>
          <a:pPr rtl="1"/>
          <a:endParaRPr lang="ar-BH"/>
        </a:p>
      </dgm:t>
    </dgm:pt>
    <dgm:pt modelId="{FD8EBDE5-34D1-4479-BA91-0779E0E2A2D4}" type="sibTrans" cxnId="{C4F131E4-0ABB-49B4-B0C5-DED1B34386F0}">
      <dgm:prSet/>
      <dgm:spPr/>
      <dgm:t>
        <a:bodyPr/>
        <a:lstStyle/>
        <a:p>
          <a:pPr rtl="1"/>
          <a:endParaRPr lang="ar-BH"/>
        </a:p>
      </dgm:t>
    </dgm:pt>
    <dgm:pt modelId="{FFBC5854-24DC-46C0-B0B5-9178C08E195A}">
      <dgm:prSet phldrT="[Text]" custT="1">
        <dgm:style>
          <a:lnRef idx="1">
            <a:schemeClr val="accent1"/>
          </a:lnRef>
          <a:fillRef idx="3">
            <a:schemeClr val="accent1"/>
          </a:fillRef>
          <a:effectRef idx="2">
            <a:schemeClr val="accent1"/>
          </a:effectRef>
          <a:fontRef idx="minor">
            <a:schemeClr val="lt1"/>
          </a:fontRef>
        </dgm:style>
      </dgm:prSet>
      <dgm:spPr>
        <a:xfrm>
          <a:off x="2041577" y="1940052"/>
          <a:ext cx="3659762" cy="584915"/>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dgm:spPr>
      <dgm:t>
        <a:bodyPr/>
        <a:lstStyle/>
        <a:p>
          <a:r>
            <a:rPr lang="ar-BH" sz="3200" b="1" dirty="0">
              <a:solidFill>
                <a:sysClr val="windowText" lastClr="000000">
                  <a:hueOff val="0"/>
                  <a:satOff val="0"/>
                  <a:lumOff val="0"/>
                  <a:alphaOff val="0"/>
                </a:sysClr>
              </a:solidFill>
              <a:latin typeface="Sakkal Majalla" panose="02000000000000000000" pitchFamily="2" charset="-78"/>
              <a:ea typeface="+mn-ea"/>
              <a:cs typeface="Sakkal Majalla" panose="02000000000000000000" pitchFamily="2" charset="-78"/>
            </a:rPr>
            <a:t>2- قِسمٌ لغيره من الناس </a:t>
          </a:r>
          <a:endParaRPr lang="ar-BH" sz="3200" dirty="0">
            <a:solidFill>
              <a:sysClr val="windowText" lastClr="000000">
                <a:hueOff val="0"/>
                <a:satOff val="0"/>
                <a:lumOff val="0"/>
                <a:alphaOff val="0"/>
              </a:sysClr>
            </a:solidFill>
            <a:latin typeface="Sakkal Majalla" panose="02000000000000000000" pitchFamily="2" charset="-78"/>
            <a:ea typeface="+mn-ea"/>
            <a:cs typeface="Sakkal Majalla" panose="02000000000000000000" pitchFamily="2" charset="-78"/>
          </a:endParaRPr>
        </a:p>
      </dgm:t>
    </dgm:pt>
    <dgm:pt modelId="{085A052B-64C5-4A27-8CE0-FF9DB3DDC4F4}" type="parTrans" cxnId="{F9265EB1-09C5-4E48-B4FE-7DBC7BBFBFDE}">
      <dgm:prSet/>
      <dgm:spPr/>
      <dgm:t>
        <a:bodyPr/>
        <a:lstStyle/>
        <a:p>
          <a:pPr rtl="1"/>
          <a:endParaRPr lang="ar-BH"/>
        </a:p>
      </dgm:t>
    </dgm:pt>
    <dgm:pt modelId="{CB0C8FD1-D130-4F32-813F-95273765EC43}" type="sibTrans" cxnId="{F9265EB1-09C5-4E48-B4FE-7DBC7BBFBFDE}">
      <dgm:prSet/>
      <dgm:spPr/>
      <dgm:t>
        <a:bodyPr/>
        <a:lstStyle/>
        <a:p>
          <a:pPr rtl="1"/>
          <a:endParaRPr lang="ar-BH"/>
        </a:p>
      </dgm:t>
    </dgm:pt>
    <dgm:pt modelId="{31973EC6-91AA-4898-ADDD-EAD874754D8C}">
      <dgm:prSet phldrT="[Text]" custT="1"/>
      <dgm:spPr>
        <a:xfrm>
          <a:off x="-341408" y="2583029"/>
          <a:ext cx="8798715" cy="953195"/>
        </a:xfrm>
        <a:prstGeom prst="rect">
          <a:avLst/>
        </a:prstGeom>
        <a:solidFill>
          <a:sysClr val="window" lastClr="FFFFFF">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rtl="1"/>
          <a:r>
            <a:rPr lang="ar-BH" sz="3200" b="1" dirty="0">
              <a:solidFill>
                <a:sysClr val="windowText" lastClr="000000">
                  <a:hueOff val="0"/>
                  <a:satOff val="0"/>
                  <a:lumOff val="0"/>
                  <a:alphaOff val="0"/>
                </a:sysClr>
              </a:solidFill>
              <a:latin typeface="Sakkal Majalla" panose="02000000000000000000" pitchFamily="2" charset="-78"/>
              <a:ea typeface="+mn-ea"/>
              <a:cs typeface="Sakkal Majalla" panose="02000000000000000000" pitchFamily="2" charset="-78"/>
            </a:rPr>
            <a:t>( وخاصة الوالدين والأقربين فيزورُهم ويقضي حاجاتِهم</a:t>
          </a:r>
          <a:r>
            <a:rPr lang="ar-BH" sz="2300" dirty="0">
              <a:solidFill>
                <a:sysClr val="windowText" lastClr="000000">
                  <a:hueOff val="0"/>
                  <a:satOff val="0"/>
                  <a:lumOff val="0"/>
                  <a:alphaOff val="0"/>
                </a:sysClr>
              </a:solidFill>
              <a:latin typeface="Sakkal Majalla" panose="02000000000000000000" pitchFamily="2" charset="-78"/>
              <a:ea typeface="+mn-ea"/>
              <a:cs typeface="Sakkal Majalla" panose="02000000000000000000" pitchFamily="2" charset="-78"/>
            </a:rPr>
            <a:t>)</a:t>
          </a:r>
        </a:p>
      </dgm:t>
    </dgm:pt>
    <dgm:pt modelId="{825E6CD8-3B54-4F1A-99DF-9C069D1E3A5B}" type="parTrans" cxnId="{EA38D954-DD60-4671-819C-8DCBD951E7A3}">
      <dgm:prSet/>
      <dgm:spPr/>
      <dgm:t>
        <a:bodyPr/>
        <a:lstStyle/>
        <a:p>
          <a:pPr rtl="1"/>
          <a:endParaRPr lang="ar-BH"/>
        </a:p>
      </dgm:t>
    </dgm:pt>
    <dgm:pt modelId="{A76910BD-778B-410A-A4AB-EA97C0F94FD6}" type="sibTrans" cxnId="{EA38D954-DD60-4671-819C-8DCBD951E7A3}">
      <dgm:prSet/>
      <dgm:spPr/>
      <dgm:t>
        <a:bodyPr/>
        <a:lstStyle/>
        <a:p>
          <a:pPr rtl="1"/>
          <a:endParaRPr lang="ar-BH"/>
        </a:p>
      </dgm:t>
    </dgm:pt>
    <dgm:pt modelId="{0735FA4D-1C54-4D41-B044-66166F4A0BAF}">
      <dgm:prSet phldrT="[Text]" custT="1"/>
      <dgm:spPr>
        <a:xfrm>
          <a:off x="-341408" y="4418923"/>
          <a:ext cx="8798715" cy="953195"/>
        </a:xfrm>
        <a:prstGeom prst="rect">
          <a:avLst/>
        </a:prstGeom>
        <a:solidFill>
          <a:sysClr val="window" lastClr="FFFFFF">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rtl="1"/>
          <a:r>
            <a:rPr lang="ar-BH" sz="3200" b="1" dirty="0">
              <a:solidFill>
                <a:sysClr val="windowText" lastClr="000000">
                  <a:hueOff val="0"/>
                  <a:satOff val="0"/>
                  <a:lumOff val="0"/>
                  <a:alphaOff val="0"/>
                </a:sysClr>
              </a:solidFill>
              <a:latin typeface="Sakkal Majalla" panose="02000000000000000000" pitchFamily="2" charset="-78"/>
              <a:ea typeface="+mn-ea"/>
              <a:cs typeface="Sakkal Majalla" panose="02000000000000000000" pitchFamily="2" charset="-78"/>
            </a:rPr>
            <a:t>(من أكل وشرب ونوم وعلوم نافعة وألعاب مفيدة)</a:t>
          </a:r>
        </a:p>
      </dgm:t>
    </dgm:pt>
    <dgm:pt modelId="{DCD0F9B0-851E-4863-BFE9-31EA8D3B9DAF}" type="parTrans" cxnId="{E64AA8CC-E43D-4D16-9812-9045AAC2205F}">
      <dgm:prSet/>
      <dgm:spPr/>
      <dgm:t>
        <a:bodyPr/>
        <a:lstStyle/>
        <a:p>
          <a:pPr rtl="1"/>
          <a:endParaRPr lang="ar-BH"/>
        </a:p>
      </dgm:t>
    </dgm:pt>
    <dgm:pt modelId="{11ED6500-A1F7-43A5-BB4C-EC94A4E496CE}" type="sibTrans" cxnId="{E64AA8CC-E43D-4D16-9812-9045AAC2205F}">
      <dgm:prSet/>
      <dgm:spPr/>
      <dgm:t>
        <a:bodyPr/>
        <a:lstStyle/>
        <a:p>
          <a:pPr rtl="1"/>
          <a:endParaRPr lang="ar-BH"/>
        </a:p>
      </dgm:t>
    </dgm:pt>
    <dgm:pt modelId="{04785037-E796-4A89-91AE-BE26454A348F}">
      <dgm:prSet phldrT="[Text]" custT="1">
        <dgm:style>
          <a:lnRef idx="1">
            <a:schemeClr val="accent3"/>
          </a:lnRef>
          <a:fillRef idx="2">
            <a:schemeClr val="accent3"/>
          </a:fillRef>
          <a:effectRef idx="1">
            <a:schemeClr val="accent3"/>
          </a:effectRef>
          <a:fontRef idx="minor">
            <a:schemeClr val="dk1"/>
          </a:fontRef>
        </dgm:style>
      </dgm:prSet>
      <dgm:spPr>
        <a:xfrm>
          <a:off x="1727273" y="0"/>
          <a:ext cx="4319962" cy="584915"/>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dgm:spPr>
      <dgm:t>
        <a:bodyPr/>
        <a:lstStyle/>
        <a:p>
          <a:pPr algn="ctr"/>
          <a:r>
            <a:rPr lang="ar-BH" sz="3200" b="1" dirty="0">
              <a:solidFill>
                <a:sysClr val="windowText" lastClr="000000">
                  <a:hueOff val="0"/>
                  <a:satOff val="0"/>
                  <a:lumOff val="0"/>
                  <a:alphaOff val="0"/>
                </a:sysClr>
              </a:solidFill>
              <a:latin typeface="Sakkal Majalla" panose="02000000000000000000" pitchFamily="2" charset="-78"/>
              <a:ea typeface="+mn-ea"/>
              <a:cs typeface="Sakkal Majalla" panose="02000000000000000000" pitchFamily="2" charset="-78"/>
            </a:rPr>
            <a:t>1- قِسمٌ لعبادة ربه </a:t>
          </a:r>
          <a:endParaRPr lang="ar-BH" sz="3200" dirty="0">
            <a:solidFill>
              <a:sysClr val="windowText" lastClr="000000">
                <a:hueOff val="0"/>
                <a:satOff val="0"/>
                <a:lumOff val="0"/>
                <a:alphaOff val="0"/>
              </a:sysClr>
            </a:solidFill>
            <a:latin typeface="Sakkal Majalla" panose="02000000000000000000" pitchFamily="2" charset="-78"/>
            <a:ea typeface="+mn-ea"/>
            <a:cs typeface="Sakkal Majalla" panose="02000000000000000000" pitchFamily="2" charset="-78"/>
          </a:endParaRPr>
        </a:p>
      </dgm:t>
    </dgm:pt>
    <dgm:pt modelId="{788BC91A-BCD6-4CB2-8E5E-AD6A0B7F8F61}" type="sibTrans" cxnId="{6418EACE-0924-4C50-8AF5-3333D1C7DFE0}">
      <dgm:prSet/>
      <dgm:spPr/>
      <dgm:t>
        <a:bodyPr/>
        <a:lstStyle/>
        <a:p>
          <a:pPr rtl="1"/>
          <a:endParaRPr lang="ar-BH"/>
        </a:p>
      </dgm:t>
    </dgm:pt>
    <dgm:pt modelId="{C0A402A4-E29F-44AA-B953-017D300263D5}" type="parTrans" cxnId="{6418EACE-0924-4C50-8AF5-3333D1C7DFE0}">
      <dgm:prSet/>
      <dgm:spPr/>
      <dgm:t>
        <a:bodyPr/>
        <a:lstStyle/>
        <a:p>
          <a:pPr rtl="1"/>
          <a:endParaRPr lang="ar-BH"/>
        </a:p>
      </dgm:t>
    </dgm:pt>
    <dgm:pt modelId="{7A1B70DD-AC6F-497E-A4BC-A4DDB6A8A3C9}">
      <dgm:prSet phldrT="[Text]" custT="1">
        <dgm:style>
          <a:lnRef idx="1">
            <a:schemeClr val="accent5"/>
          </a:lnRef>
          <a:fillRef idx="2">
            <a:schemeClr val="accent5"/>
          </a:fillRef>
          <a:effectRef idx="1">
            <a:schemeClr val="accent5"/>
          </a:effectRef>
          <a:fontRef idx="minor">
            <a:schemeClr val="dk1"/>
          </a:fontRef>
        </dgm:style>
      </dgm:prSet>
      <dgm:spPr>
        <a:xfrm>
          <a:off x="2380202" y="3614059"/>
          <a:ext cx="3323132" cy="584915"/>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dgm:spPr>
      <dgm:t>
        <a:bodyPr/>
        <a:lstStyle/>
        <a:p>
          <a:pPr algn="ctr"/>
          <a:r>
            <a:rPr lang="ar-BH" sz="3200" b="1" dirty="0">
              <a:solidFill>
                <a:sysClr val="windowText" lastClr="000000">
                  <a:hueOff val="0"/>
                  <a:satOff val="0"/>
                  <a:lumOff val="0"/>
                  <a:alphaOff val="0"/>
                </a:sysClr>
              </a:solidFill>
              <a:latin typeface="Sakkal Majalla" panose="02000000000000000000" pitchFamily="2" charset="-78"/>
              <a:ea typeface="+mn-ea"/>
              <a:cs typeface="Sakkal Majalla" panose="02000000000000000000" pitchFamily="2" charset="-78"/>
            </a:rPr>
            <a:t>3- قِسمٌ لنفسه </a:t>
          </a:r>
          <a:endParaRPr lang="ar-BH" sz="3200" dirty="0">
            <a:solidFill>
              <a:sysClr val="windowText" lastClr="000000">
                <a:hueOff val="0"/>
                <a:satOff val="0"/>
                <a:lumOff val="0"/>
                <a:alphaOff val="0"/>
              </a:sysClr>
            </a:solidFill>
            <a:latin typeface="Sakkal Majalla" panose="02000000000000000000" pitchFamily="2" charset="-78"/>
            <a:ea typeface="+mn-ea"/>
            <a:cs typeface="Sakkal Majalla" panose="02000000000000000000" pitchFamily="2" charset="-78"/>
          </a:endParaRPr>
        </a:p>
      </dgm:t>
    </dgm:pt>
    <dgm:pt modelId="{C1FD3E4A-7D1B-4255-9054-1E2C85F220A1}" type="sibTrans" cxnId="{13AE9A1E-B07A-449F-ACF2-F0BCF561766B}">
      <dgm:prSet/>
      <dgm:spPr/>
      <dgm:t>
        <a:bodyPr/>
        <a:lstStyle/>
        <a:p>
          <a:pPr rtl="1"/>
          <a:endParaRPr lang="ar-BH"/>
        </a:p>
      </dgm:t>
    </dgm:pt>
    <dgm:pt modelId="{D731EBFC-1A6F-4015-870E-DDE9671BC707}" type="parTrans" cxnId="{13AE9A1E-B07A-449F-ACF2-F0BCF561766B}">
      <dgm:prSet/>
      <dgm:spPr/>
      <dgm:t>
        <a:bodyPr/>
        <a:lstStyle/>
        <a:p>
          <a:pPr rtl="1"/>
          <a:endParaRPr lang="ar-BH"/>
        </a:p>
      </dgm:t>
    </dgm:pt>
    <dgm:pt modelId="{DC5DC82C-8531-4C00-99FF-3F46FF2D3B2D}" type="pres">
      <dgm:prSet presAssocID="{C6DC5EEA-E9B6-47B1-B507-BF1DAA9C5CD1}" presName="Name0" presStyleCnt="0">
        <dgm:presLayoutVars>
          <dgm:chMax/>
          <dgm:chPref/>
          <dgm:dir/>
        </dgm:presLayoutVars>
      </dgm:prSet>
      <dgm:spPr/>
      <dgm:t>
        <a:bodyPr/>
        <a:lstStyle/>
        <a:p>
          <a:pPr rtl="1"/>
          <a:endParaRPr lang="ar-BH"/>
        </a:p>
      </dgm:t>
    </dgm:pt>
    <dgm:pt modelId="{07DFCC71-C2D4-4A02-AE85-BC139B9268D7}" type="pres">
      <dgm:prSet presAssocID="{04785037-E796-4A89-91AE-BE26454A348F}" presName="parenttextcomposite" presStyleCnt="0"/>
      <dgm:spPr/>
    </dgm:pt>
    <dgm:pt modelId="{E3C3698C-67B3-4BBC-8994-852979B3E61F}" type="pres">
      <dgm:prSet presAssocID="{04785037-E796-4A89-91AE-BE26454A348F}" presName="parenttext" presStyleLbl="revTx" presStyleIdx="0" presStyleCnt="3" custScaleX="67142" custLinFactNeighborX="32152" custLinFactNeighborY="-10665">
        <dgm:presLayoutVars>
          <dgm:chMax/>
          <dgm:chPref val="2"/>
          <dgm:bulletEnabled val="1"/>
        </dgm:presLayoutVars>
      </dgm:prSet>
      <dgm:spPr/>
      <dgm:t>
        <a:bodyPr/>
        <a:lstStyle/>
        <a:p>
          <a:pPr rtl="1"/>
          <a:endParaRPr lang="ar-BH"/>
        </a:p>
      </dgm:t>
    </dgm:pt>
    <dgm:pt modelId="{76D2937D-588E-4325-B74D-D4A9440DB025}" type="pres">
      <dgm:prSet presAssocID="{04785037-E796-4A89-91AE-BE26454A348F}" presName="composite" presStyleCnt="0"/>
      <dgm:spPr/>
    </dgm:pt>
    <dgm:pt modelId="{06DE146B-C46B-4B00-A0D2-BB7BB121BADD}" type="pres">
      <dgm:prSet presAssocID="{04785037-E796-4A89-91AE-BE26454A348F}" presName="chevron1" presStyleLbl="alignNode1" presStyleIdx="0" presStyleCnt="21"/>
      <dgm:spPr>
        <a:xfrm>
          <a:off x="799093" y="585749"/>
          <a:ext cx="1505572" cy="1191494"/>
        </a:xfrm>
        <a:prstGeom prst="chevron">
          <a:avLst>
            <a:gd name="adj" fmla="val 70610"/>
          </a:avLst>
        </a:prstGeom>
        <a:solidFill>
          <a:srgbClr val="FFC000"/>
        </a:solidFill>
        <a:ln w="12700" cap="flat" cmpd="sng" algn="ctr">
          <a:solidFill>
            <a:srgbClr val="5B9BD5">
              <a:hueOff val="0"/>
              <a:satOff val="0"/>
              <a:lumOff val="0"/>
              <a:alphaOff val="0"/>
            </a:srgbClr>
          </a:solidFill>
          <a:prstDash val="solid"/>
          <a:miter lim="800000"/>
        </a:ln>
        <a:effectLst/>
      </dgm:spPr>
    </dgm:pt>
    <dgm:pt modelId="{4EEEDE24-4F79-4D1F-B9D0-EB16B4D2F5E3}" type="pres">
      <dgm:prSet presAssocID="{04785037-E796-4A89-91AE-BE26454A348F}" presName="chevron2" presStyleLbl="alignNode1" presStyleIdx="1" presStyleCnt="21" custLinFactNeighborX="1967"/>
      <dgm:spPr>
        <a:xfrm>
          <a:off x="1733052" y="585749"/>
          <a:ext cx="1505572" cy="1191494"/>
        </a:xfrm>
        <a:prstGeom prst="chevron">
          <a:avLst>
            <a:gd name="adj" fmla="val 70610"/>
          </a:avLst>
        </a:prstGeom>
        <a:solidFill>
          <a:srgbClr val="FF0000"/>
        </a:solidFill>
        <a:ln w="12700" cap="flat" cmpd="sng" algn="ctr">
          <a:solidFill>
            <a:srgbClr val="5B9BD5">
              <a:hueOff val="0"/>
              <a:satOff val="0"/>
              <a:lumOff val="0"/>
              <a:alphaOff val="0"/>
            </a:srgbClr>
          </a:solidFill>
          <a:prstDash val="solid"/>
          <a:miter lim="800000"/>
        </a:ln>
        <a:effectLst/>
      </dgm:spPr>
    </dgm:pt>
    <dgm:pt modelId="{3F7999B7-AC22-4CCB-A173-94ECD11DD362}" type="pres">
      <dgm:prSet presAssocID="{04785037-E796-4A89-91AE-BE26454A348F}" presName="chevron3" presStyleLbl="alignNode1" presStyleIdx="2" presStyleCnt="21"/>
      <dgm:spPr>
        <a:xfrm>
          <a:off x="2608496" y="585749"/>
          <a:ext cx="1505572" cy="1191494"/>
        </a:xfrm>
        <a:prstGeom prst="chevron">
          <a:avLst>
            <a:gd name="adj" fmla="val 70610"/>
          </a:avLst>
        </a:prstGeom>
        <a:solidFill>
          <a:srgbClr val="FFC000"/>
        </a:solidFill>
        <a:ln w="12700" cap="flat" cmpd="sng" algn="ctr">
          <a:solidFill>
            <a:srgbClr val="5B9BD5">
              <a:hueOff val="0"/>
              <a:satOff val="0"/>
              <a:lumOff val="0"/>
              <a:alphaOff val="0"/>
            </a:srgbClr>
          </a:solidFill>
          <a:prstDash val="solid"/>
          <a:miter lim="800000"/>
        </a:ln>
        <a:effectLst/>
      </dgm:spPr>
    </dgm:pt>
    <dgm:pt modelId="{BFEE0BBA-8A1C-4771-AC96-E66982ABB5C3}" type="pres">
      <dgm:prSet presAssocID="{04785037-E796-4A89-91AE-BE26454A348F}" presName="chevron4" presStyleLbl="alignNode1" presStyleIdx="3" presStyleCnt="21" custLinFactNeighborX="24"/>
      <dgm:spPr>
        <a:xfrm>
          <a:off x="3513202" y="585749"/>
          <a:ext cx="1505572" cy="1191494"/>
        </a:xfrm>
        <a:prstGeom prst="chevron">
          <a:avLst>
            <a:gd name="adj" fmla="val 70610"/>
          </a:avLst>
        </a:prstGeom>
        <a:solidFill>
          <a:srgbClr val="92D050"/>
        </a:solidFill>
        <a:ln w="12700" cap="flat" cmpd="sng" algn="ctr">
          <a:solidFill>
            <a:srgbClr val="5B9BD5">
              <a:hueOff val="0"/>
              <a:satOff val="0"/>
              <a:lumOff val="0"/>
              <a:alphaOff val="0"/>
            </a:srgbClr>
          </a:solidFill>
          <a:prstDash val="solid"/>
          <a:miter lim="800000"/>
        </a:ln>
        <a:effectLst/>
      </dgm:spPr>
    </dgm:pt>
    <dgm:pt modelId="{B4A02B1D-FED4-438A-8D36-71E896C11CFA}" type="pres">
      <dgm:prSet presAssocID="{04785037-E796-4A89-91AE-BE26454A348F}" presName="chevron5" presStyleLbl="alignNode1" presStyleIdx="4" presStyleCnt="21"/>
      <dgm:spPr>
        <a:xfrm>
          <a:off x="4417899" y="585749"/>
          <a:ext cx="1505572" cy="1191494"/>
        </a:xfrm>
        <a:prstGeom prst="chevron">
          <a:avLst>
            <a:gd name="adj" fmla="val 70610"/>
          </a:avLst>
        </a:prstGeom>
        <a:solidFill>
          <a:srgbClr val="FFFF00"/>
        </a:solidFill>
        <a:ln w="12700" cap="flat" cmpd="sng" algn="ctr">
          <a:solidFill>
            <a:srgbClr val="5B9BD5">
              <a:hueOff val="0"/>
              <a:satOff val="0"/>
              <a:lumOff val="0"/>
              <a:alphaOff val="0"/>
            </a:srgbClr>
          </a:solidFill>
          <a:prstDash val="solid"/>
          <a:miter lim="800000"/>
        </a:ln>
        <a:effectLst/>
      </dgm:spPr>
    </dgm:pt>
    <dgm:pt modelId="{757979A8-1EA9-4E40-9DBC-D5337FE3174B}" type="pres">
      <dgm:prSet presAssocID="{04785037-E796-4A89-91AE-BE26454A348F}" presName="chevron6" presStyleLbl="alignNode1" presStyleIdx="5" presStyleCnt="21"/>
      <dgm:spPr>
        <a:xfrm>
          <a:off x="5322244" y="585749"/>
          <a:ext cx="1505572" cy="1191494"/>
        </a:xfrm>
        <a:prstGeom prst="chevron">
          <a:avLst>
            <a:gd name="adj" fmla="val 70610"/>
          </a:avLst>
        </a:prstGeom>
        <a:solidFill>
          <a:srgbClr val="FF0000"/>
        </a:solidFill>
        <a:ln w="12700" cap="flat" cmpd="sng" algn="ctr">
          <a:solidFill>
            <a:srgbClr val="5B9BD5">
              <a:hueOff val="0"/>
              <a:satOff val="0"/>
              <a:lumOff val="0"/>
              <a:alphaOff val="0"/>
            </a:srgbClr>
          </a:solidFill>
          <a:prstDash val="solid"/>
          <a:miter lim="800000"/>
        </a:ln>
        <a:effectLst/>
      </dgm:spPr>
    </dgm:pt>
    <dgm:pt modelId="{51E62E42-4A5F-4FD0-BC72-54C3C932F46B}" type="pres">
      <dgm:prSet presAssocID="{04785037-E796-4A89-91AE-BE26454A348F}" presName="chevron7" presStyleLbl="alignNode1" presStyleIdx="6" presStyleCnt="21"/>
      <dgm:spPr>
        <a:xfrm>
          <a:off x="6227303" y="585749"/>
          <a:ext cx="1505572" cy="1191494"/>
        </a:xfrm>
        <a:prstGeom prst="chevron">
          <a:avLst>
            <a:gd name="adj" fmla="val 70610"/>
          </a:avLst>
        </a:prstGeom>
        <a:solidFill>
          <a:srgbClr val="FFC000"/>
        </a:solidFill>
        <a:ln w="12700" cap="flat" cmpd="sng" algn="ctr">
          <a:solidFill>
            <a:srgbClr val="5B9BD5">
              <a:hueOff val="0"/>
              <a:satOff val="0"/>
              <a:lumOff val="0"/>
              <a:alphaOff val="0"/>
            </a:srgbClr>
          </a:solidFill>
          <a:prstDash val="solid"/>
          <a:miter lim="800000"/>
        </a:ln>
        <a:effectLst/>
      </dgm:spPr>
    </dgm:pt>
    <dgm:pt modelId="{0DDCED1E-5BC2-4043-AF23-3A1BA5A8A5E9}" type="pres">
      <dgm:prSet presAssocID="{04785037-E796-4A89-91AE-BE26454A348F}" presName="childtext" presStyleLbl="solidFgAcc1" presStyleIdx="0" presStyleCnt="3" custScaleX="134997" custLinFactNeighborY="1991">
        <dgm:presLayoutVars>
          <dgm:chMax/>
          <dgm:chPref val="0"/>
          <dgm:bulletEnabled val="1"/>
        </dgm:presLayoutVars>
      </dgm:prSet>
      <dgm:spPr/>
      <dgm:t>
        <a:bodyPr/>
        <a:lstStyle/>
        <a:p>
          <a:pPr rtl="1"/>
          <a:endParaRPr lang="ar-BH"/>
        </a:p>
      </dgm:t>
    </dgm:pt>
    <dgm:pt modelId="{EC276BFA-82B5-4A2C-A8E2-99CBA3D719F5}" type="pres">
      <dgm:prSet presAssocID="{788BC91A-BCD6-4CB2-8E5E-AD6A0B7F8F61}" presName="sibTrans" presStyleCnt="0"/>
      <dgm:spPr/>
    </dgm:pt>
    <dgm:pt modelId="{494007BC-C814-40F3-8F93-E3DEBEB84239}" type="pres">
      <dgm:prSet presAssocID="{FFBC5854-24DC-46C0-B0B5-9178C08E195A}" presName="parenttextcomposite" presStyleCnt="0"/>
      <dgm:spPr/>
    </dgm:pt>
    <dgm:pt modelId="{D00B08D9-5C60-47C2-932F-0FBAB47EC758}" type="pres">
      <dgm:prSet presAssocID="{FFBC5854-24DC-46C0-B0B5-9178C08E195A}" presName="parenttext" presStyleLbl="revTx" presStyleIdx="1" presStyleCnt="3" custScaleX="56881" custLinFactNeighborX="37037" custLinFactNeighborY="11192">
        <dgm:presLayoutVars>
          <dgm:chMax/>
          <dgm:chPref val="2"/>
          <dgm:bulletEnabled val="1"/>
        </dgm:presLayoutVars>
      </dgm:prSet>
      <dgm:spPr/>
      <dgm:t>
        <a:bodyPr/>
        <a:lstStyle/>
        <a:p>
          <a:pPr rtl="1"/>
          <a:endParaRPr lang="ar-BH"/>
        </a:p>
      </dgm:t>
    </dgm:pt>
    <dgm:pt modelId="{243AE874-11D1-422A-9D2F-D930AE3280C2}" type="pres">
      <dgm:prSet presAssocID="{FFBC5854-24DC-46C0-B0B5-9178C08E195A}" presName="composite" presStyleCnt="0"/>
      <dgm:spPr/>
    </dgm:pt>
    <dgm:pt modelId="{85E7DC61-3145-494D-8EE5-A2EE8EBE0607}" type="pres">
      <dgm:prSet presAssocID="{FFBC5854-24DC-46C0-B0B5-9178C08E195A}" presName="chevron1" presStyleLbl="alignNode1" presStyleIdx="7" presStyleCnt="21"/>
      <dgm:spPr>
        <a:xfrm>
          <a:off x="799093" y="2459504"/>
          <a:ext cx="1505572" cy="1191494"/>
        </a:xfrm>
        <a:prstGeom prst="chevron">
          <a:avLst>
            <a:gd name="adj" fmla="val 70610"/>
          </a:avLst>
        </a:prstGeom>
        <a:solidFill>
          <a:srgbClr val="FFC000"/>
        </a:solidFill>
        <a:ln w="12700" cap="flat" cmpd="sng" algn="ctr">
          <a:solidFill>
            <a:srgbClr val="5B9BD5">
              <a:hueOff val="0"/>
              <a:satOff val="0"/>
              <a:lumOff val="0"/>
              <a:alphaOff val="0"/>
            </a:srgbClr>
          </a:solidFill>
          <a:prstDash val="solid"/>
          <a:miter lim="800000"/>
        </a:ln>
        <a:effectLst/>
      </dgm:spPr>
    </dgm:pt>
    <dgm:pt modelId="{0CA84D06-4611-44B6-8C38-407998E73C79}" type="pres">
      <dgm:prSet presAssocID="{FFBC5854-24DC-46C0-B0B5-9178C08E195A}" presName="chevron2" presStyleLbl="alignNode1" presStyleIdx="8" presStyleCnt="21"/>
      <dgm:spPr>
        <a:xfrm>
          <a:off x="1703437" y="2459504"/>
          <a:ext cx="1505572" cy="1191494"/>
        </a:xfrm>
        <a:prstGeom prst="chevron">
          <a:avLst>
            <a:gd name="adj" fmla="val 70610"/>
          </a:avLst>
        </a:prstGeom>
        <a:solidFill>
          <a:srgbClr val="FF0000"/>
        </a:solidFill>
        <a:ln w="12700" cap="flat" cmpd="sng" algn="ctr">
          <a:solidFill>
            <a:srgbClr val="5B9BD5">
              <a:hueOff val="0"/>
              <a:satOff val="0"/>
              <a:lumOff val="0"/>
              <a:alphaOff val="0"/>
            </a:srgbClr>
          </a:solidFill>
          <a:prstDash val="solid"/>
          <a:miter lim="800000"/>
        </a:ln>
        <a:effectLst/>
      </dgm:spPr>
    </dgm:pt>
    <dgm:pt modelId="{5DEF5861-59BB-423C-B365-D1CAFB9AD366}" type="pres">
      <dgm:prSet presAssocID="{FFBC5854-24DC-46C0-B0B5-9178C08E195A}" presName="chevron3" presStyleLbl="alignNode1" presStyleIdx="9" presStyleCnt="21"/>
      <dgm:spPr>
        <a:xfrm>
          <a:off x="2608496" y="2459504"/>
          <a:ext cx="1505572" cy="1191494"/>
        </a:xfrm>
        <a:prstGeom prst="chevron">
          <a:avLst>
            <a:gd name="adj" fmla="val 70610"/>
          </a:avLst>
        </a:prstGeom>
        <a:solidFill>
          <a:srgbClr val="FFC000"/>
        </a:solidFill>
        <a:ln w="12700" cap="flat" cmpd="sng" algn="ctr">
          <a:solidFill>
            <a:srgbClr val="5B9BD5">
              <a:hueOff val="0"/>
              <a:satOff val="0"/>
              <a:lumOff val="0"/>
              <a:alphaOff val="0"/>
            </a:srgbClr>
          </a:solidFill>
          <a:prstDash val="solid"/>
          <a:miter lim="800000"/>
        </a:ln>
        <a:effectLst/>
      </dgm:spPr>
    </dgm:pt>
    <dgm:pt modelId="{1BA406A8-658F-4DE3-B0E7-0E0519913B54}" type="pres">
      <dgm:prSet presAssocID="{FFBC5854-24DC-46C0-B0B5-9178C08E195A}" presName="chevron4" presStyleLbl="alignNode1" presStyleIdx="10" presStyleCnt="21" custLinFactNeighborX="24" custLinFactNeighborY="4122"/>
      <dgm:spPr>
        <a:xfrm>
          <a:off x="3513202" y="2508617"/>
          <a:ext cx="1505572" cy="1191494"/>
        </a:xfrm>
        <a:prstGeom prst="chevron">
          <a:avLst>
            <a:gd name="adj" fmla="val 70610"/>
          </a:avLst>
        </a:prstGeom>
        <a:solidFill>
          <a:srgbClr val="92D050"/>
        </a:solidFill>
        <a:ln w="12700" cap="flat" cmpd="sng" algn="ctr">
          <a:solidFill>
            <a:srgbClr val="5B9BD5">
              <a:hueOff val="0"/>
              <a:satOff val="0"/>
              <a:lumOff val="0"/>
              <a:alphaOff val="0"/>
            </a:srgbClr>
          </a:solidFill>
          <a:prstDash val="solid"/>
          <a:miter lim="800000"/>
        </a:ln>
        <a:effectLst/>
      </dgm:spPr>
    </dgm:pt>
    <dgm:pt modelId="{EF36F0BF-1915-4CB4-A0BA-A779C3D474CD}" type="pres">
      <dgm:prSet presAssocID="{FFBC5854-24DC-46C0-B0B5-9178C08E195A}" presName="chevron5" presStyleLbl="alignNode1" presStyleIdx="11" presStyleCnt="21"/>
      <dgm:spPr>
        <a:xfrm>
          <a:off x="4417899" y="2459504"/>
          <a:ext cx="1505572" cy="1191494"/>
        </a:xfrm>
        <a:prstGeom prst="chevron">
          <a:avLst>
            <a:gd name="adj" fmla="val 70610"/>
          </a:avLst>
        </a:prstGeom>
        <a:solidFill>
          <a:srgbClr val="FFFF00"/>
        </a:solidFill>
        <a:ln w="12700" cap="flat" cmpd="sng" algn="ctr">
          <a:solidFill>
            <a:srgbClr val="5B9BD5">
              <a:hueOff val="0"/>
              <a:satOff val="0"/>
              <a:lumOff val="0"/>
              <a:alphaOff val="0"/>
            </a:srgbClr>
          </a:solidFill>
          <a:prstDash val="solid"/>
          <a:miter lim="800000"/>
        </a:ln>
        <a:effectLst/>
      </dgm:spPr>
    </dgm:pt>
    <dgm:pt modelId="{9E895C6D-26AB-4E20-8524-C487AF36132B}" type="pres">
      <dgm:prSet presAssocID="{FFBC5854-24DC-46C0-B0B5-9178C08E195A}" presName="chevron6" presStyleLbl="alignNode1" presStyleIdx="12" presStyleCnt="21" custLinFactNeighborX="4629"/>
      <dgm:spPr>
        <a:xfrm>
          <a:off x="5391937" y="2459504"/>
          <a:ext cx="1505572" cy="1191494"/>
        </a:xfrm>
        <a:prstGeom prst="chevron">
          <a:avLst>
            <a:gd name="adj" fmla="val 70610"/>
          </a:avLst>
        </a:prstGeom>
        <a:solidFill>
          <a:srgbClr val="FF0000"/>
        </a:solidFill>
        <a:ln w="12700" cap="flat" cmpd="sng" algn="ctr">
          <a:solidFill>
            <a:srgbClr val="5B9BD5">
              <a:hueOff val="0"/>
              <a:satOff val="0"/>
              <a:lumOff val="0"/>
              <a:alphaOff val="0"/>
            </a:srgbClr>
          </a:solidFill>
          <a:prstDash val="solid"/>
          <a:miter lim="800000"/>
        </a:ln>
        <a:effectLst/>
      </dgm:spPr>
    </dgm:pt>
    <dgm:pt modelId="{BF8A0EC0-984B-4BB0-97CC-CF871F5891AD}" type="pres">
      <dgm:prSet presAssocID="{FFBC5854-24DC-46C0-B0B5-9178C08E195A}" presName="chevron7" presStyleLbl="alignNode1" presStyleIdx="13" presStyleCnt="21"/>
      <dgm:spPr>
        <a:xfrm>
          <a:off x="6227303" y="2459504"/>
          <a:ext cx="1505572" cy="1191494"/>
        </a:xfrm>
        <a:prstGeom prst="chevron">
          <a:avLst>
            <a:gd name="adj" fmla="val 70610"/>
          </a:avLst>
        </a:prstGeom>
        <a:solidFill>
          <a:srgbClr val="E7E6E6">
            <a:lumMod val="90000"/>
          </a:srgbClr>
        </a:solidFill>
        <a:ln w="12700" cap="flat" cmpd="sng" algn="ctr">
          <a:solidFill>
            <a:srgbClr val="5B9BD5">
              <a:hueOff val="0"/>
              <a:satOff val="0"/>
              <a:lumOff val="0"/>
              <a:alphaOff val="0"/>
            </a:srgbClr>
          </a:solidFill>
          <a:prstDash val="solid"/>
          <a:miter lim="800000"/>
        </a:ln>
        <a:effectLst/>
      </dgm:spPr>
    </dgm:pt>
    <dgm:pt modelId="{2BBE6321-140A-42C9-AE2F-331526F8A308}" type="pres">
      <dgm:prSet presAssocID="{FFBC5854-24DC-46C0-B0B5-9178C08E195A}" presName="childtext" presStyleLbl="solidFgAcc1" presStyleIdx="1" presStyleCnt="3" custScaleX="134997" custLinFactNeighborX="-3771" custLinFactNeighborY="459">
        <dgm:presLayoutVars>
          <dgm:chMax/>
          <dgm:chPref val="0"/>
          <dgm:bulletEnabled val="1"/>
        </dgm:presLayoutVars>
      </dgm:prSet>
      <dgm:spPr/>
      <dgm:t>
        <a:bodyPr/>
        <a:lstStyle/>
        <a:p>
          <a:pPr rtl="1"/>
          <a:endParaRPr lang="ar-BH"/>
        </a:p>
      </dgm:t>
    </dgm:pt>
    <dgm:pt modelId="{B91A6303-86AE-45BE-9161-7BA0D317A2A9}" type="pres">
      <dgm:prSet presAssocID="{CB0C8FD1-D130-4F32-813F-95273765EC43}" presName="sibTrans" presStyleCnt="0"/>
      <dgm:spPr/>
    </dgm:pt>
    <dgm:pt modelId="{AFFF2E57-5F62-4EB8-9373-61942C60FAA2}" type="pres">
      <dgm:prSet presAssocID="{7A1B70DD-AC6F-497E-A4BC-A4DDB6A8A3C9}" presName="parenttextcomposite" presStyleCnt="0"/>
      <dgm:spPr/>
    </dgm:pt>
    <dgm:pt modelId="{27A1BDBE-FDAC-474A-9FA8-794DA0028EDB}" type="pres">
      <dgm:prSet presAssocID="{7A1B70DD-AC6F-497E-A4BC-A4DDB6A8A3C9}" presName="parenttext" presStyleLbl="revTx" presStyleIdx="2" presStyleCnt="3" custScaleX="51649" custLinFactNeighborX="42300" custLinFactNeighborY="-22958">
        <dgm:presLayoutVars>
          <dgm:chMax/>
          <dgm:chPref val="2"/>
          <dgm:bulletEnabled val="1"/>
        </dgm:presLayoutVars>
      </dgm:prSet>
      <dgm:spPr/>
      <dgm:t>
        <a:bodyPr/>
        <a:lstStyle/>
        <a:p>
          <a:pPr rtl="1"/>
          <a:endParaRPr lang="ar-BH"/>
        </a:p>
      </dgm:t>
    </dgm:pt>
    <dgm:pt modelId="{367B35A2-6FBC-4A11-9210-6F782C3B490D}" type="pres">
      <dgm:prSet presAssocID="{7A1B70DD-AC6F-497E-A4BC-A4DDB6A8A3C9}" presName="composite" presStyleCnt="0"/>
      <dgm:spPr/>
    </dgm:pt>
    <dgm:pt modelId="{749A4AB1-6F8D-4AC3-BB00-D33B7FB847AA}" type="pres">
      <dgm:prSet presAssocID="{7A1B70DD-AC6F-497E-A4BC-A4DDB6A8A3C9}" presName="chevron1" presStyleLbl="alignNode1" presStyleIdx="14" presStyleCnt="21"/>
      <dgm:spPr>
        <a:xfrm>
          <a:off x="799093" y="4333259"/>
          <a:ext cx="1505572" cy="1191494"/>
        </a:xfrm>
        <a:prstGeom prst="chevron">
          <a:avLst>
            <a:gd name="adj" fmla="val 70610"/>
          </a:avLst>
        </a:prstGeom>
        <a:solidFill>
          <a:srgbClr val="FFC000"/>
        </a:solidFill>
        <a:ln w="12700" cap="flat" cmpd="sng" algn="ctr">
          <a:solidFill>
            <a:srgbClr val="5B9BD5">
              <a:hueOff val="0"/>
              <a:satOff val="0"/>
              <a:lumOff val="0"/>
              <a:alphaOff val="0"/>
            </a:srgbClr>
          </a:solidFill>
          <a:prstDash val="solid"/>
          <a:miter lim="800000"/>
        </a:ln>
        <a:effectLst/>
      </dgm:spPr>
    </dgm:pt>
    <dgm:pt modelId="{29B90E30-2D3F-43F4-BD77-F98403836093}" type="pres">
      <dgm:prSet presAssocID="{7A1B70DD-AC6F-497E-A4BC-A4DDB6A8A3C9}" presName="chevron2" presStyleLbl="alignNode1" presStyleIdx="15" presStyleCnt="21"/>
      <dgm:spPr>
        <a:xfrm>
          <a:off x="1703437" y="4333259"/>
          <a:ext cx="1505572" cy="1191494"/>
        </a:xfrm>
        <a:prstGeom prst="chevron">
          <a:avLst>
            <a:gd name="adj" fmla="val 70610"/>
          </a:avLst>
        </a:prstGeom>
        <a:solidFill>
          <a:srgbClr val="FF0000"/>
        </a:solidFill>
        <a:ln w="12700" cap="flat" cmpd="sng" algn="ctr">
          <a:solidFill>
            <a:srgbClr val="5B9BD5">
              <a:hueOff val="0"/>
              <a:satOff val="0"/>
              <a:lumOff val="0"/>
              <a:alphaOff val="0"/>
            </a:srgbClr>
          </a:solidFill>
          <a:prstDash val="solid"/>
          <a:miter lim="800000"/>
        </a:ln>
        <a:effectLst/>
      </dgm:spPr>
    </dgm:pt>
    <dgm:pt modelId="{23568799-8367-4194-A30C-2C0DB73929A9}" type="pres">
      <dgm:prSet presAssocID="{7A1B70DD-AC6F-497E-A4BC-A4DDB6A8A3C9}" presName="chevron3" presStyleLbl="alignNode1" presStyleIdx="16" presStyleCnt="21"/>
      <dgm:spPr>
        <a:xfrm>
          <a:off x="2608496" y="4333259"/>
          <a:ext cx="1505572" cy="1191494"/>
        </a:xfrm>
        <a:prstGeom prst="chevron">
          <a:avLst>
            <a:gd name="adj" fmla="val 70610"/>
          </a:avLst>
        </a:prstGeom>
        <a:solidFill>
          <a:srgbClr val="FFC000"/>
        </a:solidFill>
        <a:ln w="12700" cap="flat" cmpd="sng" algn="ctr">
          <a:solidFill>
            <a:srgbClr val="5B9BD5">
              <a:hueOff val="0"/>
              <a:satOff val="0"/>
              <a:lumOff val="0"/>
              <a:alphaOff val="0"/>
            </a:srgbClr>
          </a:solidFill>
          <a:prstDash val="solid"/>
          <a:miter lim="800000"/>
        </a:ln>
        <a:effectLst/>
      </dgm:spPr>
    </dgm:pt>
    <dgm:pt modelId="{641659AE-ED6C-4F03-8DC9-7934E3750C6D}" type="pres">
      <dgm:prSet presAssocID="{7A1B70DD-AC6F-497E-A4BC-A4DDB6A8A3C9}" presName="chevron4" presStyleLbl="alignNode1" presStyleIdx="17" presStyleCnt="21"/>
      <dgm:spPr>
        <a:xfrm>
          <a:off x="3512840" y="4333259"/>
          <a:ext cx="1505572" cy="1191494"/>
        </a:xfrm>
        <a:prstGeom prst="chevron">
          <a:avLst>
            <a:gd name="adj" fmla="val 70610"/>
          </a:avLst>
        </a:prstGeom>
        <a:solidFill>
          <a:srgbClr val="92D050"/>
        </a:solidFill>
        <a:ln w="12700" cap="flat" cmpd="sng" algn="ctr">
          <a:solidFill>
            <a:srgbClr val="5B9BD5">
              <a:hueOff val="0"/>
              <a:satOff val="0"/>
              <a:lumOff val="0"/>
              <a:alphaOff val="0"/>
            </a:srgbClr>
          </a:solidFill>
          <a:prstDash val="solid"/>
          <a:miter lim="800000"/>
        </a:ln>
        <a:effectLst/>
      </dgm:spPr>
    </dgm:pt>
    <dgm:pt modelId="{59D6B7C1-667C-4FE7-9D7B-3672473C9D9A}" type="pres">
      <dgm:prSet presAssocID="{7A1B70DD-AC6F-497E-A4BC-A4DDB6A8A3C9}" presName="chevron5" presStyleLbl="alignNode1" presStyleIdx="18" presStyleCnt="21"/>
      <dgm:spPr>
        <a:xfrm>
          <a:off x="4417899" y="4333259"/>
          <a:ext cx="1505572" cy="1191494"/>
        </a:xfrm>
        <a:prstGeom prst="chevron">
          <a:avLst>
            <a:gd name="adj" fmla="val 70610"/>
          </a:avLst>
        </a:prstGeom>
        <a:solidFill>
          <a:srgbClr val="FFFF00"/>
        </a:solidFill>
        <a:ln w="12700" cap="flat" cmpd="sng" algn="ctr">
          <a:solidFill>
            <a:srgbClr val="5B9BD5">
              <a:hueOff val="0"/>
              <a:satOff val="0"/>
              <a:lumOff val="0"/>
              <a:alphaOff val="0"/>
            </a:srgbClr>
          </a:solidFill>
          <a:prstDash val="solid"/>
          <a:miter lim="800000"/>
        </a:ln>
        <a:effectLst/>
      </dgm:spPr>
    </dgm:pt>
    <dgm:pt modelId="{D91D0900-19B9-464E-B7D9-46A3900AFB19}" type="pres">
      <dgm:prSet presAssocID="{7A1B70DD-AC6F-497E-A4BC-A4DDB6A8A3C9}" presName="chevron6" presStyleLbl="alignNode1" presStyleIdx="19" presStyleCnt="21"/>
      <dgm:spPr>
        <a:xfrm>
          <a:off x="5322244" y="4333259"/>
          <a:ext cx="1505572" cy="1191494"/>
        </a:xfrm>
        <a:prstGeom prst="chevron">
          <a:avLst>
            <a:gd name="adj" fmla="val 70610"/>
          </a:avLst>
        </a:prstGeom>
        <a:solidFill>
          <a:srgbClr val="FF0000"/>
        </a:solidFill>
        <a:ln w="12700" cap="flat" cmpd="sng" algn="ctr">
          <a:solidFill>
            <a:srgbClr val="5B9BD5">
              <a:hueOff val="0"/>
              <a:satOff val="0"/>
              <a:lumOff val="0"/>
              <a:alphaOff val="0"/>
            </a:srgbClr>
          </a:solidFill>
          <a:prstDash val="solid"/>
          <a:miter lim="800000"/>
        </a:ln>
        <a:effectLst/>
      </dgm:spPr>
    </dgm:pt>
    <dgm:pt modelId="{B3A91E8C-4925-4188-B358-7CCE48D27410}" type="pres">
      <dgm:prSet presAssocID="{7A1B70DD-AC6F-497E-A4BC-A4DDB6A8A3C9}" presName="chevron7" presStyleLbl="alignNode1" presStyleIdx="20" presStyleCnt="21"/>
      <dgm:spPr>
        <a:xfrm>
          <a:off x="6227303" y="4333259"/>
          <a:ext cx="1505572" cy="1191494"/>
        </a:xfrm>
        <a:prstGeom prst="chevron">
          <a:avLst>
            <a:gd name="adj" fmla="val 70610"/>
          </a:avLst>
        </a:prstGeom>
        <a:solidFill>
          <a:srgbClr val="FFC000"/>
        </a:solidFill>
        <a:ln w="12700" cap="flat" cmpd="sng" algn="ctr">
          <a:solidFill>
            <a:srgbClr val="5B9BD5">
              <a:hueOff val="0"/>
              <a:satOff val="0"/>
              <a:lumOff val="0"/>
              <a:alphaOff val="0"/>
            </a:srgbClr>
          </a:solidFill>
          <a:prstDash val="solid"/>
          <a:miter lim="800000"/>
        </a:ln>
        <a:effectLst/>
      </dgm:spPr>
    </dgm:pt>
    <dgm:pt modelId="{3A6B30C1-6A28-4AE4-9774-B65EA99292E5}" type="pres">
      <dgm:prSet presAssocID="{7A1B70DD-AC6F-497E-A4BC-A4DDB6A8A3C9}" presName="childtext" presStyleLbl="solidFgAcc1" presStyleIdx="2" presStyleCnt="3" custScaleX="134997" custLinFactNeighborX="-3938" custLinFactNeighborY="-3513">
        <dgm:presLayoutVars>
          <dgm:chMax/>
          <dgm:chPref val="0"/>
          <dgm:bulletEnabled val="1"/>
        </dgm:presLayoutVars>
      </dgm:prSet>
      <dgm:spPr/>
      <dgm:t>
        <a:bodyPr/>
        <a:lstStyle/>
        <a:p>
          <a:pPr rtl="1"/>
          <a:endParaRPr lang="ar-BH"/>
        </a:p>
      </dgm:t>
    </dgm:pt>
  </dgm:ptLst>
  <dgm:cxnLst>
    <dgm:cxn modelId="{E64AA8CC-E43D-4D16-9812-9045AAC2205F}" srcId="{7A1B70DD-AC6F-497E-A4BC-A4DDB6A8A3C9}" destId="{0735FA4D-1C54-4D41-B044-66166F4A0BAF}" srcOrd="0" destOrd="0" parTransId="{DCD0F9B0-851E-4863-BFE9-31EA8D3B9DAF}" sibTransId="{11ED6500-A1F7-43A5-BB4C-EC94A4E496CE}"/>
    <dgm:cxn modelId="{60B33043-20FC-47CD-9DCA-0901794100D3}" type="presOf" srcId="{04785037-E796-4A89-91AE-BE26454A348F}" destId="{E3C3698C-67B3-4BBC-8994-852979B3E61F}" srcOrd="0" destOrd="0" presId="urn:microsoft.com/office/officeart/2008/layout/VerticalAccentList"/>
    <dgm:cxn modelId="{13AE9A1E-B07A-449F-ACF2-F0BCF561766B}" srcId="{C6DC5EEA-E9B6-47B1-B507-BF1DAA9C5CD1}" destId="{7A1B70DD-AC6F-497E-A4BC-A4DDB6A8A3C9}" srcOrd="2" destOrd="0" parTransId="{D731EBFC-1A6F-4015-870E-DDE9671BC707}" sibTransId="{C1FD3E4A-7D1B-4255-9054-1E2C85F220A1}"/>
    <dgm:cxn modelId="{642CFD6C-1A1F-4D0A-B587-74656D9DD1CC}" type="presOf" srcId="{31973EC6-91AA-4898-ADDD-EAD874754D8C}" destId="{2BBE6321-140A-42C9-AE2F-331526F8A308}" srcOrd="0" destOrd="0" presId="urn:microsoft.com/office/officeart/2008/layout/VerticalAccentList"/>
    <dgm:cxn modelId="{11CF993B-97E7-43CC-BD7A-EBD8563C2678}" type="presOf" srcId="{7A1B70DD-AC6F-497E-A4BC-A4DDB6A8A3C9}" destId="{27A1BDBE-FDAC-474A-9FA8-794DA0028EDB}" srcOrd="0" destOrd="0" presId="urn:microsoft.com/office/officeart/2008/layout/VerticalAccentList"/>
    <dgm:cxn modelId="{6D334762-8F49-4BCC-8F46-D2460E6B63DA}" type="presOf" srcId="{49A69719-CA06-4292-9EE4-0D58758A3B7B}" destId="{0DDCED1E-5BC2-4043-AF23-3A1BA5A8A5E9}" srcOrd="0" destOrd="0" presId="urn:microsoft.com/office/officeart/2008/layout/VerticalAccentList"/>
    <dgm:cxn modelId="{95E470DE-8D62-4F34-9986-85983A7D2B4F}" type="presOf" srcId="{FFBC5854-24DC-46C0-B0B5-9178C08E195A}" destId="{D00B08D9-5C60-47C2-932F-0FBAB47EC758}" srcOrd="0" destOrd="0" presId="urn:microsoft.com/office/officeart/2008/layout/VerticalAccentList"/>
    <dgm:cxn modelId="{EA38D954-DD60-4671-819C-8DCBD951E7A3}" srcId="{FFBC5854-24DC-46C0-B0B5-9178C08E195A}" destId="{31973EC6-91AA-4898-ADDD-EAD874754D8C}" srcOrd="0" destOrd="0" parTransId="{825E6CD8-3B54-4F1A-99DF-9C069D1E3A5B}" sibTransId="{A76910BD-778B-410A-A4AB-EA97C0F94FD6}"/>
    <dgm:cxn modelId="{6418EACE-0924-4C50-8AF5-3333D1C7DFE0}" srcId="{C6DC5EEA-E9B6-47B1-B507-BF1DAA9C5CD1}" destId="{04785037-E796-4A89-91AE-BE26454A348F}" srcOrd="0" destOrd="0" parTransId="{C0A402A4-E29F-44AA-B953-017D300263D5}" sibTransId="{788BC91A-BCD6-4CB2-8E5E-AD6A0B7F8F61}"/>
    <dgm:cxn modelId="{96C0AECA-0AB6-4CD2-A3C5-8177B308063C}" type="presOf" srcId="{C6DC5EEA-E9B6-47B1-B507-BF1DAA9C5CD1}" destId="{DC5DC82C-8531-4C00-99FF-3F46FF2D3B2D}" srcOrd="0" destOrd="0" presId="urn:microsoft.com/office/officeart/2008/layout/VerticalAccentList"/>
    <dgm:cxn modelId="{F4F8AF62-0C5F-4FA9-849D-E28656BDDF75}" type="presOf" srcId="{0735FA4D-1C54-4D41-B044-66166F4A0BAF}" destId="{3A6B30C1-6A28-4AE4-9774-B65EA99292E5}" srcOrd="0" destOrd="0" presId="urn:microsoft.com/office/officeart/2008/layout/VerticalAccentList"/>
    <dgm:cxn modelId="{F9265EB1-09C5-4E48-B4FE-7DBC7BBFBFDE}" srcId="{C6DC5EEA-E9B6-47B1-B507-BF1DAA9C5CD1}" destId="{FFBC5854-24DC-46C0-B0B5-9178C08E195A}" srcOrd="1" destOrd="0" parTransId="{085A052B-64C5-4A27-8CE0-FF9DB3DDC4F4}" sibTransId="{CB0C8FD1-D130-4F32-813F-95273765EC43}"/>
    <dgm:cxn modelId="{C4F131E4-0ABB-49B4-B0C5-DED1B34386F0}" srcId="{04785037-E796-4A89-91AE-BE26454A348F}" destId="{49A69719-CA06-4292-9EE4-0D58758A3B7B}" srcOrd="0" destOrd="0" parTransId="{FCDEEA1C-9C42-4656-A157-2EBC91D1DF88}" sibTransId="{FD8EBDE5-34D1-4479-BA91-0779E0E2A2D4}"/>
    <dgm:cxn modelId="{D6AF47B3-A117-4266-B74E-01655C6EFDA2}" type="presParOf" srcId="{DC5DC82C-8531-4C00-99FF-3F46FF2D3B2D}" destId="{07DFCC71-C2D4-4A02-AE85-BC139B9268D7}" srcOrd="0" destOrd="0" presId="urn:microsoft.com/office/officeart/2008/layout/VerticalAccentList"/>
    <dgm:cxn modelId="{85B60D62-77D4-4AA8-8F87-C7A8F57D9352}" type="presParOf" srcId="{07DFCC71-C2D4-4A02-AE85-BC139B9268D7}" destId="{E3C3698C-67B3-4BBC-8994-852979B3E61F}" srcOrd="0" destOrd="0" presId="urn:microsoft.com/office/officeart/2008/layout/VerticalAccentList"/>
    <dgm:cxn modelId="{06F3B361-D039-4059-A124-D00C4089AD68}" type="presParOf" srcId="{DC5DC82C-8531-4C00-99FF-3F46FF2D3B2D}" destId="{76D2937D-588E-4325-B74D-D4A9440DB025}" srcOrd="1" destOrd="0" presId="urn:microsoft.com/office/officeart/2008/layout/VerticalAccentList"/>
    <dgm:cxn modelId="{FFFB778A-6B05-41FE-9AFB-8146FBBCC0C4}" type="presParOf" srcId="{76D2937D-588E-4325-B74D-D4A9440DB025}" destId="{06DE146B-C46B-4B00-A0D2-BB7BB121BADD}" srcOrd="0" destOrd="0" presId="urn:microsoft.com/office/officeart/2008/layout/VerticalAccentList"/>
    <dgm:cxn modelId="{AB8282AF-5DBF-4658-8BCA-438C913AF018}" type="presParOf" srcId="{76D2937D-588E-4325-B74D-D4A9440DB025}" destId="{4EEEDE24-4F79-4D1F-B9D0-EB16B4D2F5E3}" srcOrd="1" destOrd="0" presId="urn:microsoft.com/office/officeart/2008/layout/VerticalAccentList"/>
    <dgm:cxn modelId="{F704B23D-DD89-4BE7-84FE-4B7998FBBFA8}" type="presParOf" srcId="{76D2937D-588E-4325-B74D-D4A9440DB025}" destId="{3F7999B7-AC22-4CCB-A173-94ECD11DD362}" srcOrd="2" destOrd="0" presId="urn:microsoft.com/office/officeart/2008/layout/VerticalAccentList"/>
    <dgm:cxn modelId="{92ADDFD0-5B2A-45FB-A378-76B9E625C768}" type="presParOf" srcId="{76D2937D-588E-4325-B74D-D4A9440DB025}" destId="{BFEE0BBA-8A1C-4771-AC96-E66982ABB5C3}" srcOrd="3" destOrd="0" presId="urn:microsoft.com/office/officeart/2008/layout/VerticalAccentList"/>
    <dgm:cxn modelId="{81A8796C-51BA-47DC-8E02-65494EAA0B04}" type="presParOf" srcId="{76D2937D-588E-4325-B74D-D4A9440DB025}" destId="{B4A02B1D-FED4-438A-8D36-71E896C11CFA}" srcOrd="4" destOrd="0" presId="urn:microsoft.com/office/officeart/2008/layout/VerticalAccentList"/>
    <dgm:cxn modelId="{9F4E11AA-1660-454A-8505-740204718368}" type="presParOf" srcId="{76D2937D-588E-4325-B74D-D4A9440DB025}" destId="{757979A8-1EA9-4E40-9DBC-D5337FE3174B}" srcOrd="5" destOrd="0" presId="urn:microsoft.com/office/officeart/2008/layout/VerticalAccentList"/>
    <dgm:cxn modelId="{EC062B20-E696-4A49-9169-ABC71F421E55}" type="presParOf" srcId="{76D2937D-588E-4325-B74D-D4A9440DB025}" destId="{51E62E42-4A5F-4FD0-BC72-54C3C932F46B}" srcOrd="6" destOrd="0" presId="urn:microsoft.com/office/officeart/2008/layout/VerticalAccentList"/>
    <dgm:cxn modelId="{9B5C3F52-79F1-4B7A-BD18-3B56E9A37DEE}" type="presParOf" srcId="{76D2937D-588E-4325-B74D-D4A9440DB025}" destId="{0DDCED1E-5BC2-4043-AF23-3A1BA5A8A5E9}" srcOrd="7" destOrd="0" presId="urn:microsoft.com/office/officeart/2008/layout/VerticalAccentList"/>
    <dgm:cxn modelId="{FCC43794-CBCA-462C-9827-C5996AD1E53A}" type="presParOf" srcId="{DC5DC82C-8531-4C00-99FF-3F46FF2D3B2D}" destId="{EC276BFA-82B5-4A2C-A8E2-99CBA3D719F5}" srcOrd="2" destOrd="0" presId="urn:microsoft.com/office/officeart/2008/layout/VerticalAccentList"/>
    <dgm:cxn modelId="{93553082-5F1F-46B0-924D-29CA53EB0199}" type="presParOf" srcId="{DC5DC82C-8531-4C00-99FF-3F46FF2D3B2D}" destId="{494007BC-C814-40F3-8F93-E3DEBEB84239}" srcOrd="3" destOrd="0" presId="urn:microsoft.com/office/officeart/2008/layout/VerticalAccentList"/>
    <dgm:cxn modelId="{23AE8CC7-1755-4778-A7D8-652C504CEEE6}" type="presParOf" srcId="{494007BC-C814-40F3-8F93-E3DEBEB84239}" destId="{D00B08D9-5C60-47C2-932F-0FBAB47EC758}" srcOrd="0" destOrd="0" presId="urn:microsoft.com/office/officeart/2008/layout/VerticalAccentList"/>
    <dgm:cxn modelId="{F79C75B3-8CE5-43CA-AAAF-8235FBA0C81A}" type="presParOf" srcId="{DC5DC82C-8531-4C00-99FF-3F46FF2D3B2D}" destId="{243AE874-11D1-422A-9D2F-D930AE3280C2}" srcOrd="4" destOrd="0" presId="urn:microsoft.com/office/officeart/2008/layout/VerticalAccentList"/>
    <dgm:cxn modelId="{63AFEAD8-A46A-4CB1-9524-69CC06D81A4C}" type="presParOf" srcId="{243AE874-11D1-422A-9D2F-D930AE3280C2}" destId="{85E7DC61-3145-494D-8EE5-A2EE8EBE0607}" srcOrd="0" destOrd="0" presId="urn:microsoft.com/office/officeart/2008/layout/VerticalAccentList"/>
    <dgm:cxn modelId="{ED370FE7-B71A-4CD7-B6B7-656423C78EE8}" type="presParOf" srcId="{243AE874-11D1-422A-9D2F-D930AE3280C2}" destId="{0CA84D06-4611-44B6-8C38-407998E73C79}" srcOrd="1" destOrd="0" presId="urn:microsoft.com/office/officeart/2008/layout/VerticalAccentList"/>
    <dgm:cxn modelId="{382C8839-8AE1-49AF-B3EC-CA6D4C63007D}" type="presParOf" srcId="{243AE874-11D1-422A-9D2F-D930AE3280C2}" destId="{5DEF5861-59BB-423C-B365-D1CAFB9AD366}" srcOrd="2" destOrd="0" presId="urn:microsoft.com/office/officeart/2008/layout/VerticalAccentList"/>
    <dgm:cxn modelId="{75B2F510-16A6-49BF-9191-65A2ECAB50F9}" type="presParOf" srcId="{243AE874-11D1-422A-9D2F-D930AE3280C2}" destId="{1BA406A8-658F-4DE3-B0E7-0E0519913B54}" srcOrd="3" destOrd="0" presId="urn:microsoft.com/office/officeart/2008/layout/VerticalAccentList"/>
    <dgm:cxn modelId="{2CFC39B4-92D0-4A50-86AF-1929981FD45D}" type="presParOf" srcId="{243AE874-11D1-422A-9D2F-D930AE3280C2}" destId="{EF36F0BF-1915-4CB4-A0BA-A779C3D474CD}" srcOrd="4" destOrd="0" presId="urn:microsoft.com/office/officeart/2008/layout/VerticalAccentList"/>
    <dgm:cxn modelId="{01CFB76B-FD40-4931-A8D4-2EE37B6091B8}" type="presParOf" srcId="{243AE874-11D1-422A-9D2F-D930AE3280C2}" destId="{9E895C6D-26AB-4E20-8524-C487AF36132B}" srcOrd="5" destOrd="0" presId="urn:microsoft.com/office/officeart/2008/layout/VerticalAccentList"/>
    <dgm:cxn modelId="{8B8902D7-CBCD-44F3-ABFD-0AF58B48D14F}" type="presParOf" srcId="{243AE874-11D1-422A-9D2F-D930AE3280C2}" destId="{BF8A0EC0-984B-4BB0-97CC-CF871F5891AD}" srcOrd="6" destOrd="0" presId="urn:microsoft.com/office/officeart/2008/layout/VerticalAccentList"/>
    <dgm:cxn modelId="{CF135CD7-33A2-4B80-B3DF-D5F56A099BDC}" type="presParOf" srcId="{243AE874-11D1-422A-9D2F-D930AE3280C2}" destId="{2BBE6321-140A-42C9-AE2F-331526F8A308}" srcOrd="7" destOrd="0" presId="urn:microsoft.com/office/officeart/2008/layout/VerticalAccentList"/>
    <dgm:cxn modelId="{0234D53C-ACB3-488B-899F-109239B7E8F3}" type="presParOf" srcId="{DC5DC82C-8531-4C00-99FF-3F46FF2D3B2D}" destId="{B91A6303-86AE-45BE-9161-7BA0D317A2A9}" srcOrd="5" destOrd="0" presId="urn:microsoft.com/office/officeart/2008/layout/VerticalAccentList"/>
    <dgm:cxn modelId="{23F9C548-76B8-41C5-9CB7-307143E7E37E}" type="presParOf" srcId="{DC5DC82C-8531-4C00-99FF-3F46FF2D3B2D}" destId="{AFFF2E57-5F62-4EB8-9373-61942C60FAA2}" srcOrd="6" destOrd="0" presId="urn:microsoft.com/office/officeart/2008/layout/VerticalAccentList"/>
    <dgm:cxn modelId="{5A368BFE-FCDB-4189-AB6B-B62E87795410}" type="presParOf" srcId="{AFFF2E57-5F62-4EB8-9373-61942C60FAA2}" destId="{27A1BDBE-FDAC-474A-9FA8-794DA0028EDB}" srcOrd="0" destOrd="0" presId="urn:microsoft.com/office/officeart/2008/layout/VerticalAccentList"/>
    <dgm:cxn modelId="{3E2A9AB0-B4A8-4BC1-B78D-AD4D39367EAF}" type="presParOf" srcId="{DC5DC82C-8531-4C00-99FF-3F46FF2D3B2D}" destId="{367B35A2-6FBC-4A11-9210-6F782C3B490D}" srcOrd="7" destOrd="0" presId="urn:microsoft.com/office/officeart/2008/layout/VerticalAccentList"/>
    <dgm:cxn modelId="{4E72B421-D555-4F6B-A058-B1D0A0D4B24F}" type="presParOf" srcId="{367B35A2-6FBC-4A11-9210-6F782C3B490D}" destId="{749A4AB1-6F8D-4AC3-BB00-D33B7FB847AA}" srcOrd="0" destOrd="0" presId="urn:microsoft.com/office/officeart/2008/layout/VerticalAccentList"/>
    <dgm:cxn modelId="{AF3138CC-3F17-44EE-85B1-A67089520310}" type="presParOf" srcId="{367B35A2-6FBC-4A11-9210-6F782C3B490D}" destId="{29B90E30-2D3F-43F4-BD77-F98403836093}" srcOrd="1" destOrd="0" presId="urn:microsoft.com/office/officeart/2008/layout/VerticalAccentList"/>
    <dgm:cxn modelId="{D7EE97B6-4A7D-43C6-BF35-F022A4BFF529}" type="presParOf" srcId="{367B35A2-6FBC-4A11-9210-6F782C3B490D}" destId="{23568799-8367-4194-A30C-2C0DB73929A9}" srcOrd="2" destOrd="0" presId="urn:microsoft.com/office/officeart/2008/layout/VerticalAccentList"/>
    <dgm:cxn modelId="{30201251-0923-4CFF-A9CA-5CA37B4C8EEC}" type="presParOf" srcId="{367B35A2-6FBC-4A11-9210-6F782C3B490D}" destId="{641659AE-ED6C-4F03-8DC9-7934E3750C6D}" srcOrd="3" destOrd="0" presId="urn:microsoft.com/office/officeart/2008/layout/VerticalAccentList"/>
    <dgm:cxn modelId="{FAC68FE7-7247-4DCB-BECA-D9714638CA57}" type="presParOf" srcId="{367B35A2-6FBC-4A11-9210-6F782C3B490D}" destId="{59D6B7C1-667C-4FE7-9D7B-3672473C9D9A}" srcOrd="4" destOrd="0" presId="urn:microsoft.com/office/officeart/2008/layout/VerticalAccentList"/>
    <dgm:cxn modelId="{0429A94F-6D3C-40A8-A8AE-A5E69D5663A8}" type="presParOf" srcId="{367B35A2-6FBC-4A11-9210-6F782C3B490D}" destId="{D91D0900-19B9-464E-B7D9-46A3900AFB19}" srcOrd="5" destOrd="0" presId="urn:microsoft.com/office/officeart/2008/layout/VerticalAccentList"/>
    <dgm:cxn modelId="{18B24EA5-A820-4390-9550-0C6DD197160F}" type="presParOf" srcId="{367B35A2-6FBC-4A11-9210-6F782C3B490D}" destId="{B3A91E8C-4925-4188-B358-7CCE48D27410}" srcOrd="6" destOrd="0" presId="urn:microsoft.com/office/officeart/2008/layout/VerticalAccentList"/>
    <dgm:cxn modelId="{6FDBC8A3-5E22-46F3-83B5-45A463E7BABE}" type="presParOf" srcId="{367B35A2-6FBC-4A11-9210-6F782C3B490D}" destId="{3A6B30C1-6A28-4AE4-9774-B65EA99292E5}"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E3B39A-F3AF-46DD-ABD0-B81BA75D727D}" type="doc">
      <dgm:prSet loTypeId="urn:microsoft.com/office/officeart/2005/8/layout/cycle1" loCatId="cycle" qsTypeId="urn:microsoft.com/office/officeart/2005/8/quickstyle/simple1" qsCatId="simple" csTypeId="urn:microsoft.com/office/officeart/2005/8/colors/colorful4" csCatId="colorful" phldr="1"/>
      <dgm:spPr/>
      <dgm:t>
        <a:bodyPr/>
        <a:lstStyle/>
        <a:p>
          <a:pPr rtl="1"/>
          <a:endParaRPr lang="ar-BH"/>
        </a:p>
      </dgm:t>
    </dgm:pt>
    <dgm:pt modelId="{52C64618-7C23-416C-A4BF-2D1AD55B53DB}">
      <dgm:prSet phldrT="[Text]" custT="1"/>
      <dgm:spPr>
        <a:xfrm>
          <a:off x="3822444" y="38529"/>
          <a:ext cx="1455343" cy="1340712"/>
        </a:xfrm>
        <a:prstGeom prst="rect">
          <a:avLst/>
        </a:prstGeom>
        <a:noFill/>
        <a:ln>
          <a:noFill/>
        </a:ln>
        <a:effectLst/>
      </dgm:spPr>
      <dgm:t>
        <a:bodyPr/>
        <a:lstStyle/>
        <a:p>
          <a:pPr rtl="1"/>
          <a:r>
            <a:rPr lang="ar-BH" sz="3200" b="1" dirty="0">
              <a:solidFill>
                <a:sysClr val="windowText" lastClr="000000">
                  <a:hueOff val="0"/>
                  <a:satOff val="0"/>
                  <a:lumOff val="0"/>
                  <a:alphaOff val="0"/>
                </a:sysClr>
              </a:solidFill>
              <a:latin typeface="Calibri" panose="020F0502020204030204"/>
              <a:ea typeface="+mn-ea"/>
              <a:cs typeface="Arial" panose="020B0604020202020204" pitchFamily="34" charset="0"/>
            </a:rPr>
            <a:t>.......</a:t>
          </a:r>
        </a:p>
        <a:p>
          <a:pPr rtl="1"/>
          <a:r>
            <a:rPr lang="ar-BH" sz="3200" b="1" dirty="0">
              <a:solidFill>
                <a:sysClr val="windowText" lastClr="000000">
                  <a:hueOff val="0"/>
                  <a:satOff val="0"/>
                  <a:lumOff val="0"/>
                  <a:alphaOff val="0"/>
                </a:sysClr>
              </a:solidFill>
              <a:latin typeface="Calibri" panose="020F0502020204030204"/>
              <a:ea typeface="+mn-ea"/>
              <a:cs typeface="Arial" panose="020B0604020202020204" pitchFamily="34" charset="0"/>
            </a:rPr>
            <a:t>.......</a:t>
          </a:r>
        </a:p>
      </dgm:t>
    </dgm:pt>
    <dgm:pt modelId="{D569FCCF-CB96-4666-8531-D021F6D52AEF}" type="parTrans" cxnId="{0BE92614-BF36-4E58-8472-956FE2D9048F}">
      <dgm:prSet/>
      <dgm:spPr/>
      <dgm:t>
        <a:bodyPr/>
        <a:lstStyle/>
        <a:p>
          <a:pPr rtl="1"/>
          <a:endParaRPr lang="ar-BH" sz="3200"/>
        </a:p>
      </dgm:t>
    </dgm:pt>
    <dgm:pt modelId="{29871FA2-FABB-4534-94FF-BB669DD3F1F1}" type="sibTrans" cxnId="{0BE92614-BF36-4E58-8472-956FE2D9048F}">
      <dgm:prSet/>
      <dgm:spPr>
        <a:xfrm>
          <a:off x="722329" y="-688"/>
          <a:ext cx="5031237" cy="5031237"/>
        </a:xfrm>
        <a:prstGeom prst="circularArrow">
          <a:avLst>
            <a:gd name="adj1" fmla="val 5196"/>
            <a:gd name="adj2" fmla="val 335633"/>
            <a:gd name="adj3" fmla="val 21294382"/>
            <a:gd name="adj4" fmla="val 19765240"/>
            <a:gd name="adj5" fmla="val 6062"/>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1"/>
          <a:endParaRPr lang="ar-BH" sz="3200"/>
        </a:p>
      </dgm:t>
    </dgm:pt>
    <dgm:pt modelId="{B8B731A5-973C-418C-A818-D1207DF560BB}">
      <dgm:prSet phldrT="[Text]" custT="1"/>
      <dgm:spPr>
        <a:xfrm>
          <a:off x="4690723" y="2534421"/>
          <a:ext cx="1340712" cy="1340712"/>
        </a:xfrm>
        <a:prstGeom prst="rect">
          <a:avLst/>
        </a:prstGeom>
        <a:noFill/>
        <a:ln>
          <a:noFill/>
        </a:ln>
        <a:effectLst/>
      </dgm:spPr>
      <dgm:t>
        <a:bodyPr/>
        <a:lstStyle/>
        <a:p>
          <a:pPr rtl="1"/>
          <a:r>
            <a:rPr lang="ar-BH" sz="3200" b="1" dirty="0">
              <a:solidFill>
                <a:sysClr val="windowText" lastClr="000000">
                  <a:hueOff val="0"/>
                  <a:satOff val="0"/>
                  <a:lumOff val="0"/>
                  <a:alphaOff val="0"/>
                </a:sysClr>
              </a:solidFill>
              <a:latin typeface="Calibri" panose="020F0502020204030204"/>
              <a:ea typeface="+mn-ea"/>
              <a:cs typeface="Arial" panose="020B0604020202020204" pitchFamily="34" charset="0"/>
            </a:rPr>
            <a:t>....................</a:t>
          </a:r>
        </a:p>
      </dgm:t>
    </dgm:pt>
    <dgm:pt modelId="{E0141983-4F5E-4504-91B5-92B7BCA1F023}" type="parTrans" cxnId="{04B28492-0A41-4FD2-AC78-6741E43C235D}">
      <dgm:prSet/>
      <dgm:spPr/>
      <dgm:t>
        <a:bodyPr/>
        <a:lstStyle/>
        <a:p>
          <a:pPr rtl="1"/>
          <a:endParaRPr lang="ar-BH" sz="3200"/>
        </a:p>
      </dgm:t>
    </dgm:pt>
    <dgm:pt modelId="{9584C878-1319-480C-8AA2-EC00C0898766}" type="sibTrans" cxnId="{04B28492-0A41-4FD2-AC78-6741E43C235D}">
      <dgm:prSet/>
      <dgm:spPr>
        <a:xfrm>
          <a:off x="722329" y="-688"/>
          <a:ext cx="5031237" cy="5031237"/>
        </a:xfrm>
        <a:prstGeom prst="circularArrow">
          <a:avLst>
            <a:gd name="adj1" fmla="val 5196"/>
            <a:gd name="adj2" fmla="val 335633"/>
            <a:gd name="adj3" fmla="val 4015880"/>
            <a:gd name="adj4" fmla="val 2252347"/>
            <a:gd name="adj5" fmla="val 6062"/>
          </a:avLst>
        </a:prstGeom>
        <a:solidFill>
          <a:srgbClr val="FFC000">
            <a:hueOff val="2598923"/>
            <a:satOff val="-11992"/>
            <a:lumOff val="441"/>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1"/>
          <a:endParaRPr lang="ar-BH" sz="3200"/>
        </a:p>
      </dgm:t>
    </dgm:pt>
    <dgm:pt modelId="{8FCDC737-840E-418D-8CFF-713A53C9A38A}">
      <dgm:prSet phldrT="[Text]" custT="1"/>
      <dgm:spPr>
        <a:xfrm>
          <a:off x="2567591" y="4076967"/>
          <a:ext cx="1340712" cy="1340712"/>
        </a:xfrm>
        <a:prstGeom prst="rect">
          <a:avLst/>
        </a:prstGeom>
        <a:noFill/>
        <a:ln>
          <a:noFill/>
        </a:ln>
        <a:effectLst/>
      </dgm:spPr>
      <dgm:t>
        <a:bodyPr/>
        <a:lstStyle/>
        <a:p>
          <a:pPr rtl="1"/>
          <a:r>
            <a:rPr lang="ar-BH" sz="3200" b="1" dirty="0">
              <a:solidFill>
                <a:sysClr val="windowText" lastClr="000000">
                  <a:hueOff val="0"/>
                  <a:satOff val="0"/>
                  <a:lumOff val="0"/>
                  <a:alphaOff val="0"/>
                </a:sysClr>
              </a:solidFill>
              <a:latin typeface="Calibri" panose="020F0502020204030204"/>
              <a:ea typeface="+mn-ea"/>
              <a:cs typeface="Arial" panose="020B0604020202020204" pitchFamily="34" charset="0"/>
            </a:rPr>
            <a:t>.....................</a:t>
          </a:r>
        </a:p>
      </dgm:t>
    </dgm:pt>
    <dgm:pt modelId="{699C357D-E7BD-49FC-A4DD-07FC48E50202}" type="parTrans" cxnId="{3C184440-EAB0-4728-9814-4A533B4005CA}">
      <dgm:prSet/>
      <dgm:spPr/>
      <dgm:t>
        <a:bodyPr/>
        <a:lstStyle/>
        <a:p>
          <a:pPr rtl="1"/>
          <a:endParaRPr lang="ar-BH" sz="3200"/>
        </a:p>
      </dgm:t>
    </dgm:pt>
    <dgm:pt modelId="{A9D73C33-F7F1-4C77-9387-77FA0A6DF2F2}" type="sibTrans" cxnId="{3C184440-EAB0-4728-9814-4A533B4005CA}">
      <dgm:prSet/>
      <dgm:spPr>
        <a:xfrm>
          <a:off x="722329" y="-688"/>
          <a:ext cx="5031237" cy="5031237"/>
        </a:xfrm>
        <a:prstGeom prst="circularArrow">
          <a:avLst>
            <a:gd name="adj1" fmla="val 5196"/>
            <a:gd name="adj2" fmla="val 335633"/>
            <a:gd name="adj3" fmla="val 8212020"/>
            <a:gd name="adj4" fmla="val 6448487"/>
            <a:gd name="adj5" fmla="val 6062"/>
          </a:avLst>
        </a:prstGeom>
        <a:solidFill>
          <a:srgbClr val="FFC000">
            <a:hueOff val="5197846"/>
            <a:satOff val="-23984"/>
            <a:lumOff val="883"/>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1"/>
          <a:endParaRPr lang="ar-BH" sz="3200"/>
        </a:p>
      </dgm:t>
    </dgm:pt>
    <dgm:pt modelId="{15251406-9BD7-4FBF-9714-EE51C4695544}">
      <dgm:prSet phldrT="[Text]" custT="1"/>
      <dgm:spPr>
        <a:xfrm>
          <a:off x="444459" y="2534421"/>
          <a:ext cx="1340712" cy="1340712"/>
        </a:xfrm>
        <a:prstGeom prst="rect">
          <a:avLst/>
        </a:prstGeom>
        <a:noFill/>
        <a:ln>
          <a:noFill/>
        </a:ln>
        <a:effectLst/>
      </dgm:spPr>
      <dgm:t>
        <a:bodyPr/>
        <a:lstStyle/>
        <a:p>
          <a:pPr rtl="1"/>
          <a:r>
            <a:rPr lang="ar-BH" sz="3200" b="1" dirty="0">
              <a:solidFill>
                <a:sysClr val="windowText" lastClr="000000">
                  <a:hueOff val="0"/>
                  <a:satOff val="0"/>
                  <a:lumOff val="0"/>
                  <a:alphaOff val="0"/>
                </a:sysClr>
              </a:solidFill>
              <a:latin typeface="Calibri" panose="020F0502020204030204"/>
              <a:ea typeface="+mn-ea"/>
              <a:cs typeface="Arial" panose="020B0604020202020204" pitchFamily="34" charset="0"/>
            </a:rPr>
            <a:t>....................</a:t>
          </a:r>
        </a:p>
      </dgm:t>
    </dgm:pt>
    <dgm:pt modelId="{853B2936-8C14-41E8-980A-297BC135042A}" type="parTrans" cxnId="{3500B233-A004-432E-869A-521993701F06}">
      <dgm:prSet/>
      <dgm:spPr/>
      <dgm:t>
        <a:bodyPr/>
        <a:lstStyle/>
        <a:p>
          <a:pPr rtl="1"/>
          <a:endParaRPr lang="ar-BH" sz="3200"/>
        </a:p>
      </dgm:t>
    </dgm:pt>
    <dgm:pt modelId="{8B71A30B-1051-4BF3-BF21-A3616E2AE973}" type="sibTrans" cxnId="{3500B233-A004-432E-869A-521993701F06}">
      <dgm:prSet/>
      <dgm:spPr>
        <a:xfrm>
          <a:off x="722329" y="-688"/>
          <a:ext cx="5031237" cy="5031237"/>
        </a:xfrm>
        <a:prstGeom prst="circularArrow">
          <a:avLst>
            <a:gd name="adj1" fmla="val 5196"/>
            <a:gd name="adj2" fmla="val 335633"/>
            <a:gd name="adj3" fmla="val 12299127"/>
            <a:gd name="adj4" fmla="val 10769985"/>
            <a:gd name="adj5" fmla="val 6062"/>
          </a:avLst>
        </a:prstGeom>
        <a:solidFill>
          <a:srgbClr val="FFC000">
            <a:hueOff val="7796769"/>
            <a:satOff val="-35976"/>
            <a:lumOff val="1324"/>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1"/>
          <a:endParaRPr lang="ar-BH" sz="3200"/>
        </a:p>
      </dgm:t>
    </dgm:pt>
    <dgm:pt modelId="{F17BCDBE-D44F-458A-AC78-2D1908A4A349}">
      <dgm:prSet phldrT="[Text]" custT="1"/>
      <dgm:spPr>
        <a:xfrm>
          <a:off x="1255423" y="38529"/>
          <a:ext cx="1340712" cy="1340712"/>
        </a:xfrm>
        <a:prstGeom prst="rect">
          <a:avLst/>
        </a:prstGeom>
        <a:noFill/>
        <a:ln>
          <a:noFill/>
        </a:ln>
        <a:effectLst/>
      </dgm:spPr>
      <dgm:t>
        <a:bodyPr/>
        <a:lstStyle/>
        <a:p>
          <a:pPr rtl="1"/>
          <a:r>
            <a:rPr lang="ar-BH" sz="3200" b="1" dirty="0">
              <a:solidFill>
                <a:sysClr val="windowText" lastClr="000000">
                  <a:hueOff val="0"/>
                  <a:satOff val="0"/>
                  <a:lumOff val="0"/>
                  <a:alphaOff val="0"/>
                </a:sysClr>
              </a:solidFill>
              <a:latin typeface="Calibri" panose="020F0502020204030204"/>
              <a:ea typeface="+mn-ea"/>
              <a:cs typeface="Arial" panose="020B0604020202020204" pitchFamily="34" charset="0"/>
            </a:rPr>
            <a:t>....................</a:t>
          </a:r>
        </a:p>
      </dgm:t>
    </dgm:pt>
    <dgm:pt modelId="{2673991B-55A4-4476-8BA0-B606D097D27A}" type="parTrans" cxnId="{5491AFBF-86B8-4122-8D21-417A2B96833F}">
      <dgm:prSet/>
      <dgm:spPr/>
      <dgm:t>
        <a:bodyPr/>
        <a:lstStyle/>
        <a:p>
          <a:pPr rtl="1"/>
          <a:endParaRPr lang="ar-BH" sz="3200"/>
        </a:p>
      </dgm:t>
    </dgm:pt>
    <dgm:pt modelId="{D11CBA35-0245-4946-90BA-21AE0B78C94A}" type="sibTrans" cxnId="{5491AFBF-86B8-4122-8D21-417A2B96833F}">
      <dgm:prSet/>
      <dgm:spPr>
        <a:xfrm>
          <a:off x="722329" y="-688"/>
          <a:ext cx="5031237" cy="5031237"/>
        </a:xfrm>
        <a:prstGeom prst="circularArrow">
          <a:avLst>
            <a:gd name="adj1" fmla="val 5196"/>
            <a:gd name="adj2" fmla="val 335633"/>
            <a:gd name="adj3" fmla="val 16775069"/>
            <a:gd name="adj4" fmla="val 15197502"/>
            <a:gd name="adj5" fmla="val 6062"/>
          </a:avLst>
        </a:pr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1"/>
          <a:endParaRPr lang="ar-BH" sz="3200"/>
        </a:p>
      </dgm:t>
    </dgm:pt>
    <dgm:pt modelId="{7A14EA96-6E98-4B68-8411-0AD35BA523E5}" type="pres">
      <dgm:prSet presAssocID="{56E3B39A-F3AF-46DD-ABD0-B81BA75D727D}" presName="cycle" presStyleCnt="0">
        <dgm:presLayoutVars>
          <dgm:dir/>
          <dgm:resizeHandles val="exact"/>
        </dgm:presLayoutVars>
      </dgm:prSet>
      <dgm:spPr/>
      <dgm:t>
        <a:bodyPr/>
        <a:lstStyle/>
        <a:p>
          <a:pPr rtl="1"/>
          <a:endParaRPr lang="ar-BH"/>
        </a:p>
      </dgm:t>
    </dgm:pt>
    <dgm:pt modelId="{6A57EC54-AE73-435A-89C0-511987BC527B}" type="pres">
      <dgm:prSet presAssocID="{52C64618-7C23-416C-A4BF-2D1AD55B53DB}" presName="dummy" presStyleCnt="0"/>
      <dgm:spPr/>
    </dgm:pt>
    <dgm:pt modelId="{D789F7FB-CBDA-475B-B01B-3E2FA9626F75}" type="pres">
      <dgm:prSet presAssocID="{52C64618-7C23-416C-A4BF-2D1AD55B53DB}" presName="node" presStyleLbl="revTx" presStyleIdx="0" presStyleCnt="5" custScaleX="108550">
        <dgm:presLayoutVars>
          <dgm:bulletEnabled val="1"/>
        </dgm:presLayoutVars>
      </dgm:prSet>
      <dgm:spPr/>
      <dgm:t>
        <a:bodyPr/>
        <a:lstStyle/>
        <a:p>
          <a:pPr rtl="1"/>
          <a:endParaRPr lang="ar-BH"/>
        </a:p>
      </dgm:t>
    </dgm:pt>
    <dgm:pt modelId="{D8F665C0-0DEE-4B33-9077-13137D8368E2}" type="pres">
      <dgm:prSet presAssocID="{29871FA2-FABB-4534-94FF-BB669DD3F1F1}" presName="sibTrans" presStyleLbl="node1" presStyleIdx="0" presStyleCnt="5"/>
      <dgm:spPr/>
      <dgm:t>
        <a:bodyPr/>
        <a:lstStyle/>
        <a:p>
          <a:pPr rtl="1"/>
          <a:endParaRPr lang="ar-BH"/>
        </a:p>
      </dgm:t>
    </dgm:pt>
    <dgm:pt modelId="{E45E3B3F-5BA7-450C-BFF0-43EB6D1FE905}" type="pres">
      <dgm:prSet presAssocID="{B8B731A5-973C-418C-A818-D1207DF560BB}" presName="dummy" presStyleCnt="0"/>
      <dgm:spPr/>
    </dgm:pt>
    <dgm:pt modelId="{A8F7D17F-A6E2-4545-BE9E-A0EE8429CBBE}" type="pres">
      <dgm:prSet presAssocID="{B8B731A5-973C-418C-A818-D1207DF560BB}" presName="node" presStyleLbl="revTx" presStyleIdx="1" presStyleCnt="5">
        <dgm:presLayoutVars>
          <dgm:bulletEnabled val="1"/>
        </dgm:presLayoutVars>
      </dgm:prSet>
      <dgm:spPr/>
      <dgm:t>
        <a:bodyPr/>
        <a:lstStyle/>
        <a:p>
          <a:pPr rtl="1"/>
          <a:endParaRPr lang="ar-BH"/>
        </a:p>
      </dgm:t>
    </dgm:pt>
    <dgm:pt modelId="{83F9F7C2-F299-4A6E-8526-DC3218D54390}" type="pres">
      <dgm:prSet presAssocID="{9584C878-1319-480C-8AA2-EC00C0898766}" presName="sibTrans" presStyleLbl="node1" presStyleIdx="1" presStyleCnt="5"/>
      <dgm:spPr/>
      <dgm:t>
        <a:bodyPr/>
        <a:lstStyle/>
        <a:p>
          <a:pPr rtl="1"/>
          <a:endParaRPr lang="ar-BH"/>
        </a:p>
      </dgm:t>
    </dgm:pt>
    <dgm:pt modelId="{50B21C67-60EA-44E1-AFDA-3E352A533038}" type="pres">
      <dgm:prSet presAssocID="{8FCDC737-840E-418D-8CFF-713A53C9A38A}" presName="dummy" presStyleCnt="0"/>
      <dgm:spPr/>
    </dgm:pt>
    <dgm:pt modelId="{30630F2B-CBFA-4E1C-972B-1E6A5FF1DE6D}" type="pres">
      <dgm:prSet presAssocID="{8FCDC737-840E-418D-8CFF-713A53C9A38A}" presName="node" presStyleLbl="revTx" presStyleIdx="2" presStyleCnt="5">
        <dgm:presLayoutVars>
          <dgm:bulletEnabled val="1"/>
        </dgm:presLayoutVars>
      </dgm:prSet>
      <dgm:spPr/>
      <dgm:t>
        <a:bodyPr/>
        <a:lstStyle/>
        <a:p>
          <a:pPr rtl="1"/>
          <a:endParaRPr lang="ar-BH"/>
        </a:p>
      </dgm:t>
    </dgm:pt>
    <dgm:pt modelId="{1A4F80F9-95EA-4B85-9812-B4892B53DA65}" type="pres">
      <dgm:prSet presAssocID="{A9D73C33-F7F1-4C77-9387-77FA0A6DF2F2}" presName="sibTrans" presStyleLbl="node1" presStyleIdx="2" presStyleCnt="5"/>
      <dgm:spPr/>
      <dgm:t>
        <a:bodyPr/>
        <a:lstStyle/>
        <a:p>
          <a:pPr rtl="1"/>
          <a:endParaRPr lang="ar-BH"/>
        </a:p>
      </dgm:t>
    </dgm:pt>
    <dgm:pt modelId="{F46AE24C-1371-43B3-9E21-579B8F7A2C56}" type="pres">
      <dgm:prSet presAssocID="{15251406-9BD7-4FBF-9714-EE51C4695544}" presName="dummy" presStyleCnt="0"/>
      <dgm:spPr/>
    </dgm:pt>
    <dgm:pt modelId="{268E7A3E-00A7-44DC-8F90-74223821D30B}" type="pres">
      <dgm:prSet presAssocID="{15251406-9BD7-4FBF-9714-EE51C4695544}" presName="node" presStyleLbl="revTx" presStyleIdx="3" presStyleCnt="5">
        <dgm:presLayoutVars>
          <dgm:bulletEnabled val="1"/>
        </dgm:presLayoutVars>
      </dgm:prSet>
      <dgm:spPr/>
      <dgm:t>
        <a:bodyPr/>
        <a:lstStyle/>
        <a:p>
          <a:pPr rtl="1"/>
          <a:endParaRPr lang="ar-BH"/>
        </a:p>
      </dgm:t>
    </dgm:pt>
    <dgm:pt modelId="{89EDE58A-D6C4-47B0-8DDE-058EBD236696}" type="pres">
      <dgm:prSet presAssocID="{8B71A30B-1051-4BF3-BF21-A3616E2AE973}" presName="sibTrans" presStyleLbl="node1" presStyleIdx="3" presStyleCnt="5"/>
      <dgm:spPr/>
      <dgm:t>
        <a:bodyPr/>
        <a:lstStyle/>
        <a:p>
          <a:pPr rtl="1"/>
          <a:endParaRPr lang="ar-BH"/>
        </a:p>
      </dgm:t>
    </dgm:pt>
    <dgm:pt modelId="{EC4B33DB-406A-4202-AF1D-C2CE0B11A488}" type="pres">
      <dgm:prSet presAssocID="{F17BCDBE-D44F-458A-AC78-2D1908A4A349}" presName="dummy" presStyleCnt="0"/>
      <dgm:spPr/>
    </dgm:pt>
    <dgm:pt modelId="{58F5F18E-931D-42F0-BC96-3F576A9D9EDE}" type="pres">
      <dgm:prSet presAssocID="{F17BCDBE-D44F-458A-AC78-2D1908A4A349}" presName="node" presStyleLbl="revTx" presStyleIdx="4" presStyleCnt="5">
        <dgm:presLayoutVars>
          <dgm:bulletEnabled val="1"/>
        </dgm:presLayoutVars>
      </dgm:prSet>
      <dgm:spPr/>
      <dgm:t>
        <a:bodyPr/>
        <a:lstStyle/>
        <a:p>
          <a:pPr rtl="1"/>
          <a:endParaRPr lang="ar-BH"/>
        </a:p>
      </dgm:t>
    </dgm:pt>
    <dgm:pt modelId="{A2D6F656-D6A7-4E07-BFE3-7DBE08752D3D}" type="pres">
      <dgm:prSet presAssocID="{D11CBA35-0245-4946-90BA-21AE0B78C94A}" presName="sibTrans" presStyleLbl="node1" presStyleIdx="4" presStyleCnt="5"/>
      <dgm:spPr/>
      <dgm:t>
        <a:bodyPr/>
        <a:lstStyle/>
        <a:p>
          <a:pPr rtl="1"/>
          <a:endParaRPr lang="ar-BH"/>
        </a:p>
      </dgm:t>
    </dgm:pt>
  </dgm:ptLst>
  <dgm:cxnLst>
    <dgm:cxn modelId="{3500B233-A004-432E-869A-521993701F06}" srcId="{56E3B39A-F3AF-46DD-ABD0-B81BA75D727D}" destId="{15251406-9BD7-4FBF-9714-EE51C4695544}" srcOrd="3" destOrd="0" parTransId="{853B2936-8C14-41E8-980A-297BC135042A}" sibTransId="{8B71A30B-1051-4BF3-BF21-A3616E2AE973}"/>
    <dgm:cxn modelId="{04B28492-0A41-4FD2-AC78-6741E43C235D}" srcId="{56E3B39A-F3AF-46DD-ABD0-B81BA75D727D}" destId="{B8B731A5-973C-418C-A818-D1207DF560BB}" srcOrd="1" destOrd="0" parTransId="{E0141983-4F5E-4504-91B5-92B7BCA1F023}" sibTransId="{9584C878-1319-480C-8AA2-EC00C0898766}"/>
    <dgm:cxn modelId="{EFACE25A-B2AB-4B3B-B4E3-F691BB8578A5}" type="presOf" srcId="{15251406-9BD7-4FBF-9714-EE51C4695544}" destId="{268E7A3E-00A7-44DC-8F90-74223821D30B}" srcOrd="0" destOrd="0" presId="urn:microsoft.com/office/officeart/2005/8/layout/cycle1"/>
    <dgm:cxn modelId="{5491AFBF-86B8-4122-8D21-417A2B96833F}" srcId="{56E3B39A-F3AF-46DD-ABD0-B81BA75D727D}" destId="{F17BCDBE-D44F-458A-AC78-2D1908A4A349}" srcOrd="4" destOrd="0" parTransId="{2673991B-55A4-4476-8BA0-B606D097D27A}" sibTransId="{D11CBA35-0245-4946-90BA-21AE0B78C94A}"/>
    <dgm:cxn modelId="{59A71CC5-B5F5-4CCC-90AC-1A23A1BEA064}" type="presOf" srcId="{F17BCDBE-D44F-458A-AC78-2D1908A4A349}" destId="{58F5F18E-931D-42F0-BC96-3F576A9D9EDE}" srcOrd="0" destOrd="0" presId="urn:microsoft.com/office/officeart/2005/8/layout/cycle1"/>
    <dgm:cxn modelId="{E9E35DCF-4670-4A02-93EE-42E1739BC4C5}" type="presOf" srcId="{A9D73C33-F7F1-4C77-9387-77FA0A6DF2F2}" destId="{1A4F80F9-95EA-4B85-9812-B4892B53DA65}" srcOrd="0" destOrd="0" presId="urn:microsoft.com/office/officeart/2005/8/layout/cycle1"/>
    <dgm:cxn modelId="{BB02CC66-FB35-41E7-BBAF-BD40BD76BBD8}" type="presOf" srcId="{D11CBA35-0245-4946-90BA-21AE0B78C94A}" destId="{A2D6F656-D6A7-4E07-BFE3-7DBE08752D3D}" srcOrd="0" destOrd="0" presId="urn:microsoft.com/office/officeart/2005/8/layout/cycle1"/>
    <dgm:cxn modelId="{0BE92614-BF36-4E58-8472-956FE2D9048F}" srcId="{56E3B39A-F3AF-46DD-ABD0-B81BA75D727D}" destId="{52C64618-7C23-416C-A4BF-2D1AD55B53DB}" srcOrd="0" destOrd="0" parTransId="{D569FCCF-CB96-4666-8531-D021F6D52AEF}" sibTransId="{29871FA2-FABB-4534-94FF-BB669DD3F1F1}"/>
    <dgm:cxn modelId="{21DF7CED-BC2C-4F94-86CB-0C5AAF56AAD4}" type="presOf" srcId="{29871FA2-FABB-4534-94FF-BB669DD3F1F1}" destId="{D8F665C0-0DEE-4B33-9077-13137D8368E2}" srcOrd="0" destOrd="0" presId="urn:microsoft.com/office/officeart/2005/8/layout/cycle1"/>
    <dgm:cxn modelId="{9C825913-82E0-488A-93BE-143DE017DFB8}" type="presOf" srcId="{8B71A30B-1051-4BF3-BF21-A3616E2AE973}" destId="{89EDE58A-D6C4-47B0-8DDE-058EBD236696}" srcOrd="0" destOrd="0" presId="urn:microsoft.com/office/officeart/2005/8/layout/cycle1"/>
    <dgm:cxn modelId="{3C184440-EAB0-4728-9814-4A533B4005CA}" srcId="{56E3B39A-F3AF-46DD-ABD0-B81BA75D727D}" destId="{8FCDC737-840E-418D-8CFF-713A53C9A38A}" srcOrd="2" destOrd="0" parTransId="{699C357D-E7BD-49FC-A4DD-07FC48E50202}" sibTransId="{A9D73C33-F7F1-4C77-9387-77FA0A6DF2F2}"/>
    <dgm:cxn modelId="{74D3C368-2F8D-4F93-8023-35B5D243B1CC}" type="presOf" srcId="{8FCDC737-840E-418D-8CFF-713A53C9A38A}" destId="{30630F2B-CBFA-4E1C-972B-1E6A5FF1DE6D}" srcOrd="0" destOrd="0" presId="urn:microsoft.com/office/officeart/2005/8/layout/cycle1"/>
    <dgm:cxn modelId="{CED87664-E83D-4F71-8DC9-073AF1480032}" type="presOf" srcId="{52C64618-7C23-416C-A4BF-2D1AD55B53DB}" destId="{D789F7FB-CBDA-475B-B01B-3E2FA9626F75}" srcOrd="0" destOrd="0" presId="urn:microsoft.com/office/officeart/2005/8/layout/cycle1"/>
    <dgm:cxn modelId="{FBFF933E-E7DB-4E20-80D1-649AC7ABB0A8}" type="presOf" srcId="{B8B731A5-973C-418C-A818-D1207DF560BB}" destId="{A8F7D17F-A6E2-4545-BE9E-A0EE8429CBBE}" srcOrd="0" destOrd="0" presId="urn:microsoft.com/office/officeart/2005/8/layout/cycle1"/>
    <dgm:cxn modelId="{18B07594-4829-442B-8890-8A8CADD5F572}" type="presOf" srcId="{9584C878-1319-480C-8AA2-EC00C0898766}" destId="{83F9F7C2-F299-4A6E-8526-DC3218D54390}" srcOrd="0" destOrd="0" presId="urn:microsoft.com/office/officeart/2005/8/layout/cycle1"/>
    <dgm:cxn modelId="{942D0F2C-9845-4879-9F2E-90F470B50260}" type="presOf" srcId="{56E3B39A-F3AF-46DD-ABD0-B81BA75D727D}" destId="{7A14EA96-6E98-4B68-8411-0AD35BA523E5}" srcOrd="0" destOrd="0" presId="urn:microsoft.com/office/officeart/2005/8/layout/cycle1"/>
    <dgm:cxn modelId="{C25C1D21-2CCB-45B8-AD15-07E25FB9628B}" type="presParOf" srcId="{7A14EA96-6E98-4B68-8411-0AD35BA523E5}" destId="{6A57EC54-AE73-435A-89C0-511987BC527B}" srcOrd="0" destOrd="0" presId="urn:microsoft.com/office/officeart/2005/8/layout/cycle1"/>
    <dgm:cxn modelId="{B12C70A8-127A-461B-BCC8-FCCE7B089074}" type="presParOf" srcId="{7A14EA96-6E98-4B68-8411-0AD35BA523E5}" destId="{D789F7FB-CBDA-475B-B01B-3E2FA9626F75}" srcOrd="1" destOrd="0" presId="urn:microsoft.com/office/officeart/2005/8/layout/cycle1"/>
    <dgm:cxn modelId="{B149B4CA-8C4A-4473-94B6-D61D4F3D5DB3}" type="presParOf" srcId="{7A14EA96-6E98-4B68-8411-0AD35BA523E5}" destId="{D8F665C0-0DEE-4B33-9077-13137D8368E2}" srcOrd="2" destOrd="0" presId="urn:microsoft.com/office/officeart/2005/8/layout/cycle1"/>
    <dgm:cxn modelId="{9E734ACE-23ED-484A-B302-669D01D577A7}" type="presParOf" srcId="{7A14EA96-6E98-4B68-8411-0AD35BA523E5}" destId="{E45E3B3F-5BA7-450C-BFF0-43EB6D1FE905}" srcOrd="3" destOrd="0" presId="urn:microsoft.com/office/officeart/2005/8/layout/cycle1"/>
    <dgm:cxn modelId="{2E307C75-C027-4731-92FF-C9D1D7AF5FB0}" type="presParOf" srcId="{7A14EA96-6E98-4B68-8411-0AD35BA523E5}" destId="{A8F7D17F-A6E2-4545-BE9E-A0EE8429CBBE}" srcOrd="4" destOrd="0" presId="urn:microsoft.com/office/officeart/2005/8/layout/cycle1"/>
    <dgm:cxn modelId="{56C62F40-B766-4580-8A64-AA595F00FCDC}" type="presParOf" srcId="{7A14EA96-6E98-4B68-8411-0AD35BA523E5}" destId="{83F9F7C2-F299-4A6E-8526-DC3218D54390}" srcOrd="5" destOrd="0" presId="urn:microsoft.com/office/officeart/2005/8/layout/cycle1"/>
    <dgm:cxn modelId="{FC08AEAC-C2F4-4592-9C02-32E516C48DEF}" type="presParOf" srcId="{7A14EA96-6E98-4B68-8411-0AD35BA523E5}" destId="{50B21C67-60EA-44E1-AFDA-3E352A533038}" srcOrd="6" destOrd="0" presId="urn:microsoft.com/office/officeart/2005/8/layout/cycle1"/>
    <dgm:cxn modelId="{0E28FDF1-FD76-458F-9EE8-559B2782DFC2}" type="presParOf" srcId="{7A14EA96-6E98-4B68-8411-0AD35BA523E5}" destId="{30630F2B-CBFA-4E1C-972B-1E6A5FF1DE6D}" srcOrd="7" destOrd="0" presId="urn:microsoft.com/office/officeart/2005/8/layout/cycle1"/>
    <dgm:cxn modelId="{9C693F31-165E-4412-9BB1-0326523FF58D}" type="presParOf" srcId="{7A14EA96-6E98-4B68-8411-0AD35BA523E5}" destId="{1A4F80F9-95EA-4B85-9812-B4892B53DA65}" srcOrd="8" destOrd="0" presId="urn:microsoft.com/office/officeart/2005/8/layout/cycle1"/>
    <dgm:cxn modelId="{1C0C8BB2-16ED-40B1-8E0B-86E2B10C5591}" type="presParOf" srcId="{7A14EA96-6E98-4B68-8411-0AD35BA523E5}" destId="{F46AE24C-1371-43B3-9E21-579B8F7A2C56}" srcOrd="9" destOrd="0" presId="urn:microsoft.com/office/officeart/2005/8/layout/cycle1"/>
    <dgm:cxn modelId="{1052D84C-F97D-4A38-9D96-770B37113A9C}" type="presParOf" srcId="{7A14EA96-6E98-4B68-8411-0AD35BA523E5}" destId="{268E7A3E-00A7-44DC-8F90-74223821D30B}" srcOrd="10" destOrd="0" presId="urn:microsoft.com/office/officeart/2005/8/layout/cycle1"/>
    <dgm:cxn modelId="{345F6470-1A34-4997-945F-1203CD9E704D}" type="presParOf" srcId="{7A14EA96-6E98-4B68-8411-0AD35BA523E5}" destId="{89EDE58A-D6C4-47B0-8DDE-058EBD236696}" srcOrd="11" destOrd="0" presId="urn:microsoft.com/office/officeart/2005/8/layout/cycle1"/>
    <dgm:cxn modelId="{949B9FCA-E7C5-4FC0-AEDC-78ACFD146CE7}" type="presParOf" srcId="{7A14EA96-6E98-4B68-8411-0AD35BA523E5}" destId="{EC4B33DB-406A-4202-AF1D-C2CE0B11A488}" srcOrd="12" destOrd="0" presId="urn:microsoft.com/office/officeart/2005/8/layout/cycle1"/>
    <dgm:cxn modelId="{013B61FF-6E99-415F-92B9-80FAF4FA1131}" type="presParOf" srcId="{7A14EA96-6E98-4B68-8411-0AD35BA523E5}" destId="{58F5F18E-931D-42F0-BC96-3F576A9D9EDE}" srcOrd="13" destOrd="0" presId="urn:microsoft.com/office/officeart/2005/8/layout/cycle1"/>
    <dgm:cxn modelId="{3E851D8A-9FF3-424F-B084-7637680D0895}" type="presParOf" srcId="{7A14EA96-6E98-4B68-8411-0AD35BA523E5}" destId="{A2D6F656-D6A7-4E07-BFE3-7DBE08752D3D}"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E3B39A-F3AF-46DD-ABD0-B81BA75D727D}" type="doc">
      <dgm:prSet loTypeId="urn:microsoft.com/office/officeart/2005/8/layout/cycle1" loCatId="cycle" qsTypeId="urn:microsoft.com/office/officeart/2005/8/quickstyle/simple1" qsCatId="simple" csTypeId="urn:microsoft.com/office/officeart/2005/8/colors/colorful4" csCatId="colorful" phldr="1"/>
      <dgm:spPr/>
      <dgm:t>
        <a:bodyPr/>
        <a:lstStyle/>
        <a:p>
          <a:pPr rtl="1"/>
          <a:endParaRPr lang="ar-BH"/>
        </a:p>
      </dgm:t>
    </dgm:pt>
    <dgm:pt modelId="{52C64618-7C23-416C-A4BF-2D1AD55B53DB}">
      <dgm:prSet phldrT="[Text]" custT="1"/>
      <dgm:spPr>
        <a:xfrm>
          <a:off x="3879759" y="38529"/>
          <a:ext cx="1340712" cy="1340712"/>
        </a:xfrm>
        <a:prstGeom prst="rect">
          <a:avLst/>
        </a:prstGeom>
        <a:noFill/>
        <a:ln>
          <a:noFill/>
        </a:ln>
        <a:effectLst/>
      </dgm:spPr>
      <dgm:t>
        <a:bodyPr/>
        <a:lstStyle/>
        <a:p>
          <a:pPr rtl="1"/>
          <a:r>
            <a:rPr lang="ar-BH" sz="2400" b="1" dirty="0">
              <a:solidFill>
                <a:sysClr val="windowText" lastClr="000000">
                  <a:hueOff val="0"/>
                  <a:satOff val="0"/>
                  <a:lumOff val="0"/>
                  <a:alphaOff val="0"/>
                </a:sysClr>
              </a:solidFill>
              <a:latin typeface="Sakkal Majalla" panose="02000000000000000000" pitchFamily="2" charset="-78"/>
              <a:ea typeface="+mn-ea"/>
              <a:cs typeface="Sakkal Majalla" panose="02000000000000000000" pitchFamily="2" charset="-78"/>
            </a:rPr>
            <a:t>رضا الله عز وجل</a:t>
          </a:r>
        </a:p>
      </dgm:t>
    </dgm:pt>
    <dgm:pt modelId="{D569FCCF-CB96-4666-8531-D021F6D52AEF}" type="parTrans" cxnId="{0BE92614-BF36-4E58-8472-956FE2D9048F}">
      <dgm:prSet/>
      <dgm:spPr/>
      <dgm:t>
        <a:bodyPr/>
        <a:lstStyle/>
        <a:p>
          <a:pPr rtl="1"/>
          <a:endParaRPr lang="ar-BH"/>
        </a:p>
      </dgm:t>
    </dgm:pt>
    <dgm:pt modelId="{29871FA2-FABB-4534-94FF-BB669DD3F1F1}" type="sibTrans" cxnId="{0BE92614-BF36-4E58-8472-956FE2D9048F}">
      <dgm:prSet/>
      <dgm:spPr>
        <a:xfrm>
          <a:off x="722329" y="-688"/>
          <a:ext cx="5031237" cy="5031237"/>
        </a:xfrm>
        <a:prstGeom prst="circularArrow">
          <a:avLst>
            <a:gd name="adj1" fmla="val 5196"/>
            <a:gd name="adj2" fmla="val 335633"/>
            <a:gd name="adj3" fmla="val 21294382"/>
            <a:gd name="adj4" fmla="val 19765240"/>
            <a:gd name="adj5" fmla="val 6062"/>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1"/>
          <a:endParaRPr lang="ar-BH"/>
        </a:p>
      </dgm:t>
    </dgm:pt>
    <dgm:pt modelId="{B8B731A5-973C-418C-A818-D1207DF560BB}">
      <dgm:prSet phldrT="[Text]" custT="1"/>
      <dgm:spPr>
        <a:xfrm>
          <a:off x="4690723" y="2534421"/>
          <a:ext cx="1340712" cy="1340712"/>
        </a:xfrm>
        <a:prstGeom prst="rect">
          <a:avLst/>
        </a:prstGeom>
        <a:noFill/>
        <a:ln>
          <a:noFill/>
        </a:ln>
        <a:effectLst/>
      </dgm:spPr>
      <dgm:t>
        <a:bodyPr/>
        <a:lstStyle/>
        <a:p>
          <a:pPr rtl="1"/>
          <a:r>
            <a:rPr lang="ar-BH" sz="2400" b="1" dirty="0">
              <a:solidFill>
                <a:sysClr val="windowText" lastClr="000000">
                  <a:hueOff val="0"/>
                  <a:satOff val="0"/>
                  <a:lumOff val="0"/>
                  <a:alphaOff val="0"/>
                </a:sysClr>
              </a:solidFill>
              <a:latin typeface="Sakkal Majalla" panose="02000000000000000000" pitchFamily="2" charset="-78"/>
              <a:ea typeface="+mn-ea"/>
              <a:cs typeface="Sakkal Majalla" panose="02000000000000000000" pitchFamily="2" charset="-78"/>
            </a:rPr>
            <a:t>رضا الوالدين وسعادتهما</a:t>
          </a:r>
        </a:p>
      </dgm:t>
    </dgm:pt>
    <dgm:pt modelId="{E0141983-4F5E-4504-91B5-92B7BCA1F023}" type="parTrans" cxnId="{04B28492-0A41-4FD2-AC78-6741E43C235D}">
      <dgm:prSet/>
      <dgm:spPr/>
      <dgm:t>
        <a:bodyPr/>
        <a:lstStyle/>
        <a:p>
          <a:pPr rtl="1"/>
          <a:endParaRPr lang="ar-BH"/>
        </a:p>
      </dgm:t>
    </dgm:pt>
    <dgm:pt modelId="{9584C878-1319-480C-8AA2-EC00C0898766}" type="sibTrans" cxnId="{04B28492-0A41-4FD2-AC78-6741E43C235D}">
      <dgm:prSet/>
      <dgm:spPr>
        <a:xfrm>
          <a:off x="722329" y="-688"/>
          <a:ext cx="5031237" cy="5031237"/>
        </a:xfrm>
        <a:prstGeom prst="circularArrow">
          <a:avLst>
            <a:gd name="adj1" fmla="val 5196"/>
            <a:gd name="adj2" fmla="val 335633"/>
            <a:gd name="adj3" fmla="val 4015880"/>
            <a:gd name="adj4" fmla="val 2252347"/>
            <a:gd name="adj5" fmla="val 6062"/>
          </a:avLst>
        </a:prstGeom>
        <a:solidFill>
          <a:srgbClr val="FFC000">
            <a:hueOff val="2598923"/>
            <a:satOff val="-11992"/>
            <a:lumOff val="441"/>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1"/>
          <a:endParaRPr lang="ar-BH"/>
        </a:p>
      </dgm:t>
    </dgm:pt>
    <dgm:pt modelId="{8FCDC737-840E-418D-8CFF-713A53C9A38A}">
      <dgm:prSet phldrT="[Text]" custT="1"/>
      <dgm:spPr>
        <a:xfrm>
          <a:off x="2567591" y="4076967"/>
          <a:ext cx="1340712" cy="1340712"/>
        </a:xfrm>
        <a:prstGeom prst="rect">
          <a:avLst/>
        </a:prstGeom>
        <a:noFill/>
        <a:ln>
          <a:noFill/>
        </a:ln>
        <a:effectLst/>
      </dgm:spPr>
      <dgm:t>
        <a:bodyPr/>
        <a:lstStyle/>
        <a:p>
          <a:pPr rtl="1"/>
          <a:r>
            <a:rPr lang="ar-BH" sz="2400" b="1" dirty="0">
              <a:solidFill>
                <a:sysClr val="windowText" lastClr="000000">
                  <a:hueOff val="0"/>
                  <a:satOff val="0"/>
                  <a:lumOff val="0"/>
                  <a:alphaOff val="0"/>
                </a:sysClr>
              </a:solidFill>
              <a:latin typeface="Sakkal Majalla" panose="02000000000000000000" pitchFamily="2" charset="-78"/>
              <a:ea typeface="+mn-ea"/>
              <a:cs typeface="Sakkal Majalla" panose="02000000000000000000" pitchFamily="2" charset="-78"/>
            </a:rPr>
            <a:t>نماء</a:t>
          </a:r>
          <a:r>
            <a:rPr lang="ar-BH" sz="3800" b="1" dirty="0">
              <a:solidFill>
                <a:sysClr val="windowText" lastClr="000000">
                  <a:hueOff val="0"/>
                  <a:satOff val="0"/>
                  <a:lumOff val="0"/>
                  <a:alphaOff val="0"/>
                </a:sysClr>
              </a:solidFill>
              <a:latin typeface="Sakkal Majalla" panose="02000000000000000000" pitchFamily="2" charset="-78"/>
              <a:ea typeface="+mn-ea"/>
              <a:cs typeface="Sakkal Majalla" panose="02000000000000000000" pitchFamily="2" charset="-78"/>
            </a:rPr>
            <a:t> </a:t>
          </a:r>
          <a:r>
            <a:rPr lang="ar-BH" sz="2400" b="1" dirty="0">
              <a:solidFill>
                <a:sysClr val="windowText" lastClr="000000">
                  <a:hueOff val="0"/>
                  <a:satOff val="0"/>
                  <a:lumOff val="0"/>
                  <a:alphaOff val="0"/>
                </a:sysClr>
              </a:solidFill>
              <a:latin typeface="Sakkal Majalla" panose="02000000000000000000" pitchFamily="2" charset="-78"/>
              <a:ea typeface="+mn-ea"/>
              <a:cs typeface="Sakkal Majalla" panose="02000000000000000000" pitchFamily="2" charset="-78"/>
            </a:rPr>
            <a:t>ورُقي الوطن</a:t>
          </a:r>
        </a:p>
      </dgm:t>
    </dgm:pt>
    <dgm:pt modelId="{699C357D-E7BD-49FC-A4DD-07FC48E50202}" type="parTrans" cxnId="{3C184440-EAB0-4728-9814-4A533B4005CA}">
      <dgm:prSet/>
      <dgm:spPr/>
      <dgm:t>
        <a:bodyPr/>
        <a:lstStyle/>
        <a:p>
          <a:pPr rtl="1"/>
          <a:endParaRPr lang="ar-BH"/>
        </a:p>
      </dgm:t>
    </dgm:pt>
    <dgm:pt modelId="{A9D73C33-F7F1-4C77-9387-77FA0A6DF2F2}" type="sibTrans" cxnId="{3C184440-EAB0-4728-9814-4A533B4005CA}">
      <dgm:prSet/>
      <dgm:spPr>
        <a:xfrm>
          <a:off x="722329" y="-688"/>
          <a:ext cx="5031237" cy="5031237"/>
        </a:xfrm>
        <a:prstGeom prst="circularArrow">
          <a:avLst>
            <a:gd name="adj1" fmla="val 5196"/>
            <a:gd name="adj2" fmla="val 335633"/>
            <a:gd name="adj3" fmla="val 8212020"/>
            <a:gd name="adj4" fmla="val 6448487"/>
            <a:gd name="adj5" fmla="val 6062"/>
          </a:avLst>
        </a:prstGeom>
        <a:solidFill>
          <a:srgbClr val="FFC000">
            <a:hueOff val="5197846"/>
            <a:satOff val="-23984"/>
            <a:lumOff val="883"/>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1"/>
          <a:endParaRPr lang="ar-BH"/>
        </a:p>
      </dgm:t>
    </dgm:pt>
    <dgm:pt modelId="{15251406-9BD7-4FBF-9714-EE51C4695544}">
      <dgm:prSet phldrT="[Text]" custT="1"/>
      <dgm:spPr>
        <a:xfrm>
          <a:off x="444459" y="2534421"/>
          <a:ext cx="1340712" cy="1340712"/>
        </a:xfrm>
        <a:prstGeom prst="rect">
          <a:avLst/>
        </a:prstGeom>
        <a:noFill/>
        <a:ln>
          <a:noFill/>
        </a:ln>
        <a:effectLst/>
      </dgm:spPr>
      <dgm:t>
        <a:bodyPr/>
        <a:lstStyle/>
        <a:p>
          <a:pPr rtl="1"/>
          <a:r>
            <a:rPr lang="ar-BH" sz="2400" b="1" dirty="0">
              <a:solidFill>
                <a:sysClr val="windowText" lastClr="000000">
                  <a:hueOff val="0"/>
                  <a:satOff val="0"/>
                  <a:lumOff val="0"/>
                  <a:alphaOff val="0"/>
                </a:sysClr>
              </a:solidFill>
              <a:latin typeface="Sakkal Majalla" panose="02000000000000000000" pitchFamily="2" charset="-78"/>
              <a:ea typeface="+mn-ea"/>
              <a:cs typeface="Sakkal Majalla" panose="02000000000000000000" pitchFamily="2" charset="-78"/>
            </a:rPr>
            <a:t>الشعور بالسعادة لأنك أنجزت</a:t>
          </a:r>
        </a:p>
      </dgm:t>
    </dgm:pt>
    <dgm:pt modelId="{853B2936-8C14-41E8-980A-297BC135042A}" type="parTrans" cxnId="{3500B233-A004-432E-869A-521993701F06}">
      <dgm:prSet/>
      <dgm:spPr/>
      <dgm:t>
        <a:bodyPr/>
        <a:lstStyle/>
        <a:p>
          <a:pPr rtl="1"/>
          <a:endParaRPr lang="ar-BH"/>
        </a:p>
      </dgm:t>
    </dgm:pt>
    <dgm:pt modelId="{8B71A30B-1051-4BF3-BF21-A3616E2AE973}" type="sibTrans" cxnId="{3500B233-A004-432E-869A-521993701F06}">
      <dgm:prSet/>
      <dgm:spPr>
        <a:xfrm>
          <a:off x="722329" y="-688"/>
          <a:ext cx="5031237" cy="5031237"/>
        </a:xfrm>
        <a:prstGeom prst="circularArrow">
          <a:avLst>
            <a:gd name="adj1" fmla="val 5196"/>
            <a:gd name="adj2" fmla="val 335633"/>
            <a:gd name="adj3" fmla="val 12299127"/>
            <a:gd name="adj4" fmla="val 10769985"/>
            <a:gd name="adj5" fmla="val 6062"/>
          </a:avLst>
        </a:prstGeom>
        <a:solidFill>
          <a:srgbClr val="FFC000">
            <a:hueOff val="7796769"/>
            <a:satOff val="-35976"/>
            <a:lumOff val="1324"/>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1"/>
          <a:endParaRPr lang="ar-BH"/>
        </a:p>
      </dgm:t>
    </dgm:pt>
    <dgm:pt modelId="{F17BCDBE-D44F-458A-AC78-2D1908A4A349}">
      <dgm:prSet phldrT="[Text]" custT="1"/>
      <dgm:spPr>
        <a:xfrm>
          <a:off x="1255423" y="38529"/>
          <a:ext cx="1340712" cy="1340712"/>
        </a:xfrm>
        <a:prstGeom prst="rect">
          <a:avLst/>
        </a:prstGeom>
        <a:noFill/>
        <a:ln>
          <a:noFill/>
        </a:ln>
        <a:effectLst/>
      </dgm:spPr>
      <dgm:t>
        <a:bodyPr/>
        <a:lstStyle/>
        <a:p>
          <a:pPr rtl="1"/>
          <a:r>
            <a:rPr lang="ar-BH" sz="2400" b="1" dirty="0">
              <a:solidFill>
                <a:sysClr val="windowText" lastClr="000000">
                  <a:hueOff val="0"/>
                  <a:satOff val="0"/>
                  <a:lumOff val="0"/>
                  <a:alphaOff val="0"/>
                </a:sysClr>
              </a:solidFill>
              <a:latin typeface="Sakkal Majalla" panose="02000000000000000000" pitchFamily="2" charset="-78"/>
              <a:ea typeface="+mn-ea"/>
              <a:cs typeface="Sakkal Majalla" panose="02000000000000000000" pitchFamily="2" charset="-78"/>
            </a:rPr>
            <a:t>الحياة الطيبة في الدنيا والآخرة </a:t>
          </a:r>
        </a:p>
      </dgm:t>
    </dgm:pt>
    <dgm:pt modelId="{2673991B-55A4-4476-8BA0-B606D097D27A}" type="parTrans" cxnId="{5491AFBF-86B8-4122-8D21-417A2B96833F}">
      <dgm:prSet/>
      <dgm:spPr/>
      <dgm:t>
        <a:bodyPr/>
        <a:lstStyle/>
        <a:p>
          <a:pPr rtl="1"/>
          <a:endParaRPr lang="ar-BH"/>
        </a:p>
      </dgm:t>
    </dgm:pt>
    <dgm:pt modelId="{D11CBA35-0245-4946-90BA-21AE0B78C94A}" type="sibTrans" cxnId="{5491AFBF-86B8-4122-8D21-417A2B96833F}">
      <dgm:prSet/>
      <dgm:spPr>
        <a:xfrm>
          <a:off x="722329" y="-688"/>
          <a:ext cx="5031237" cy="5031237"/>
        </a:xfrm>
        <a:prstGeom prst="circularArrow">
          <a:avLst>
            <a:gd name="adj1" fmla="val 5196"/>
            <a:gd name="adj2" fmla="val 335633"/>
            <a:gd name="adj3" fmla="val 16866865"/>
            <a:gd name="adj4" fmla="val 15197502"/>
            <a:gd name="adj5" fmla="val 6062"/>
          </a:avLst>
        </a:pr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1"/>
          <a:endParaRPr lang="ar-BH"/>
        </a:p>
      </dgm:t>
    </dgm:pt>
    <dgm:pt modelId="{7A14EA96-6E98-4B68-8411-0AD35BA523E5}" type="pres">
      <dgm:prSet presAssocID="{56E3B39A-F3AF-46DD-ABD0-B81BA75D727D}" presName="cycle" presStyleCnt="0">
        <dgm:presLayoutVars>
          <dgm:dir/>
          <dgm:resizeHandles val="exact"/>
        </dgm:presLayoutVars>
      </dgm:prSet>
      <dgm:spPr/>
      <dgm:t>
        <a:bodyPr/>
        <a:lstStyle/>
        <a:p>
          <a:pPr rtl="1"/>
          <a:endParaRPr lang="ar-BH"/>
        </a:p>
      </dgm:t>
    </dgm:pt>
    <dgm:pt modelId="{6A57EC54-AE73-435A-89C0-511987BC527B}" type="pres">
      <dgm:prSet presAssocID="{52C64618-7C23-416C-A4BF-2D1AD55B53DB}" presName="dummy" presStyleCnt="0"/>
      <dgm:spPr/>
    </dgm:pt>
    <dgm:pt modelId="{D789F7FB-CBDA-475B-B01B-3E2FA9626F75}" type="pres">
      <dgm:prSet presAssocID="{52C64618-7C23-416C-A4BF-2D1AD55B53DB}" presName="node" presStyleLbl="revTx" presStyleIdx="0" presStyleCnt="5">
        <dgm:presLayoutVars>
          <dgm:bulletEnabled val="1"/>
        </dgm:presLayoutVars>
      </dgm:prSet>
      <dgm:spPr/>
      <dgm:t>
        <a:bodyPr/>
        <a:lstStyle/>
        <a:p>
          <a:pPr rtl="1"/>
          <a:endParaRPr lang="ar-BH"/>
        </a:p>
      </dgm:t>
    </dgm:pt>
    <dgm:pt modelId="{D8F665C0-0DEE-4B33-9077-13137D8368E2}" type="pres">
      <dgm:prSet presAssocID="{29871FA2-FABB-4534-94FF-BB669DD3F1F1}" presName="sibTrans" presStyleLbl="node1" presStyleIdx="0" presStyleCnt="5"/>
      <dgm:spPr/>
      <dgm:t>
        <a:bodyPr/>
        <a:lstStyle/>
        <a:p>
          <a:pPr rtl="1"/>
          <a:endParaRPr lang="ar-BH"/>
        </a:p>
      </dgm:t>
    </dgm:pt>
    <dgm:pt modelId="{E45E3B3F-5BA7-450C-BFF0-43EB6D1FE905}" type="pres">
      <dgm:prSet presAssocID="{B8B731A5-973C-418C-A818-D1207DF560BB}" presName="dummy" presStyleCnt="0"/>
      <dgm:spPr/>
    </dgm:pt>
    <dgm:pt modelId="{A8F7D17F-A6E2-4545-BE9E-A0EE8429CBBE}" type="pres">
      <dgm:prSet presAssocID="{B8B731A5-973C-418C-A818-D1207DF560BB}" presName="node" presStyleLbl="revTx" presStyleIdx="1" presStyleCnt="5">
        <dgm:presLayoutVars>
          <dgm:bulletEnabled val="1"/>
        </dgm:presLayoutVars>
      </dgm:prSet>
      <dgm:spPr/>
      <dgm:t>
        <a:bodyPr/>
        <a:lstStyle/>
        <a:p>
          <a:pPr rtl="1"/>
          <a:endParaRPr lang="ar-BH"/>
        </a:p>
      </dgm:t>
    </dgm:pt>
    <dgm:pt modelId="{83F9F7C2-F299-4A6E-8526-DC3218D54390}" type="pres">
      <dgm:prSet presAssocID="{9584C878-1319-480C-8AA2-EC00C0898766}" presName="sibTrans" presStyleLbl="node1" presStyleIdx="1" presStyleCnt="5"/>
      <dgm:spPr/>
      <dgm:t>
        <a:bodyPr/>
        <a:lstStyle/>
        <a:p>
          <a:pPr rtl="1"/>
          <a:endParaRPr lang="ar-BH"/>
        </a:p>
      </dgm:t>
    </dgm:pt>
    <dgm:pt modelId="{50B21C67-60EA-44E1-AFDA-3E352A533038}" type="pres">
      <dgm:prSet presAssocID="{8FCDC737-840E-418D-8CFF-713A53C9A38A}" presName="dummy" presStyleCnt="0"/>
      <dgm:spPr/>
    </dgm:pt>
    <dgm:pt modelId="{30630F2B-CBFA-4E1C-972B-1E6A5FF1DE6D}" type="pres">
      <dgm:prSet presAssocID="{8FCDC737-840E-418D-8CFF-713A53C9A38A}" presName="node" presStyleLbl="revTx" presStyleIdx="2" presStyleCnt="5">
        <dgm:presLayoutVars>
          <dgm:bulletEnabled val="1"/>
        </dgm:presLayoutVars>
      </dgm:prSet>
      <dgm:spPr/>
      <dgm:t>
        <a:bodyPr/>
        <a:lstStyle/>
        <a:p>
          <a:pPr rtl="1"/>
          <a:endParaRPr lang="ar-BH"/>
        </a:p>
      </dgm:t>
    </dgm:pt>
    <dgm:pt modelId="{1A4F80F9-95EA-4B85-9812-B4892B53DA65}" type="pres">
      <dgm:prSet presAssocID="{A9D73C33-F7F1-4C77-9387-77FA0A6DF2F2}" presName="sibTrans" presStyleLbl="node1" presStyleIdx="2" presStyleCnt="5"/>
      <dgm:spPr/>
      <dgm:t>
        <a:bodyPr/>
        <a:lstStyle/>
        <a:p>
          <a:pPr rtl="1"/>
          <a:endParaRPr lang="ar-BH"/>
        </a:p>
      </dgm:t>
    </dgm:pt>
    <dgm:pt modelId="{F46AE24C-1371-43B3-9E21-579B8F7A2C56}" type="pres">
      <dgm:prSet presAssocID="{15251406-9BD7-4FBF-9714-EE51C4695544}" presName="dummy" presStyleCnt="0"/>
      <dgm:spPr/>
    </dgm:pt>
    <dgm:pt modelId="{268E7A3E-00A7-44DC-8F90-74223821D30B}" type="pres">
      <dgm:prSet presAssocID="{15251406-9BD7-4FBF-9714-EE51C4695544}" presName="node" presStyleLbl="revTx" presStyleIdx="3" presStyleCnt="5">
        <dgm:presLayoutVars>
          <dgm:bulletEnabled val="1"/>
        </dgm:presLayoutVars>
      </dgm:prSet>
      <dgm:spPr/>
      <dgm:t>
        <a:bodyPr/>
        <a:lstStyle/>
        <a:p>
          <a:pPr rtl="1"/>
          <a:endParaRPr lang="ar-BH"/>
        </a:p>
      </dgm:t>
    </dgm:pt>
    <dgm:pt modelId="{89EDE58A-D6C4-47B0-8DDE-058EBD236696}" type="pres">
      <dgm:prSet presAssocID="{8B71A30B-1051-4BF3-BF21-A3616E2AE973}" presName="sibTrans" presStyleLbl="node1" presStyleIdx="3" presStyleCnt="5"/>
      <dgm:spPr/>
      <dgm:t>
        <a:bodyPr/>
        <a:lstStyle/>
        <a:p>
          <a:pPr rtl="1"/>
          <a:endParaRPr lang="ar-BH"/>
        </a:p>
      </dgm:t>
    </dgm:pt>
    <dgm:pt modelId="{EC4B33DB-406A-4202-AF1D-C2CE0B11A488}" type="pres">
      <dgm:prSet presAssocID="{F17BCDBE-D44F-458A-AC78-2D1908A4A349}" presName="dummy" presStyleCnt="0"/>
      <dgm:spPr/>
    </dgm:pt>
    <dgm:pt modelId="{58F5F18E-931D-42F0-BC96-3F576A9D9EDE}" type="pres">
      <dgm:prSet presAssocID="{F17BCDBE-D44F-458A-AC78-2D1908A4A349}" presName="node" presStyleLbl="revTx" presStyleIdx="4" presStyleCnt="5">
        <dgm:presLayoutVars>
          <dgm:bulletEnabled val="1"/>
        </dgm:presLayoutVars>
      </dgm:prSet>
      <dgm:spPr/>
      <dgm:t>
        <a:bodyPr/>
        <a:lstStyle/>
        <a:p>
          <a:pPr rtl="1"/>
          <a:endParaRPr lang="ar-BH"/>
        </a:p>
      </dgm:t>
    </dgm:pt>
    <dgm:pt modelId="{A2D6F656-D6A7-4E07-BFE3-7DBE08752D3D}" type="pres">
      <dgm:prSet presAssocID="{D11CBA35-0245-4946-90BA-21AE0B78C94A}" presName="sibTrans" presStyleLbl="node1" presStyleIdx="4" presStyleCnt="5"/>
      <dgm:spPr/>
      <dgm:t>
        <a:bodyPr/>
        <a:lstStyle/>
        <a:p>
          <a:pPr rtl="1"/>
          <a:endParaRPr lang="ar-BH"/>
        </a:p>
      </dgm:t>
    </dgm:pt>
  </dgm:ptLst>
  <dgm:cxnLst>
    <dgm:cxn modelId="{3500B233-A004-432E-869A-521993701F06}" srcId="{56E3B39A-F3AF-46DD-ABD0-B81BA75D727D}" destId="{15251406-9BD7-4FBF-9714-EE51C4695544}" srcOrd="3" destOrd="0" parTransId="{853B2936-8C14-41E8-980A-297BC135042A}" sibTransId="{8B71A30B-1051-4BF3-BF21-A3616E2AE973}"/>
    <dgm:cxn modelId="{5B42D3C9-8544-4FAC-984B-B3C3710BB37D}" type="presOf" srcId="{9584C878-1319-480C-8AA2-EC00C0898766}" destId="{83F9F7C2-F299-4A6E-8526-DC3218D54390}" srcOrd="0" destOrd="0" presId="urn:microsoft.com/office/officeart/2005/8/layout/cycle1"/>
    <dgm:cxn modelId="{04B28492-0A41-4FD2-AC78-6741E43C235D}" srcId="{56E3B39A-F3AF-46DD-ABD0-B81BA75D727D}" destId="{B8B731A5-973C-418C-A818-D1207DF560BB}" srcOrd="1" destOrd="0" parTransId="{E0141983-4F5E-4504-91B5-92B7BCA1F023}" sibTransId="{9584C878-1319-480C-8AA2-EC00C0898766}"/>
    <dgm:cxn modelId="{5491AFBF-86B8-4122-8D21-417A2B96833F}" srcId="{56E3B39A-F3AF-46DD-ABD0-B81BA75D727D}" destId="{F17BCDBE-D44F-458A-AC78-2D1908A4A349}" srcOrd="4" destOrd="0" parTransId="{2673991B-55A4-4476-8BA0-B606D097D27A}" sibTransId="{D11CBA35-0245-4946-90BA-21AE0B78C94A}"/>
    <dgm:cxn modelId="{5D0C23DC-1735-4018-922D-C3B087DE9515}" type="presOf" srcId="{F17BCDBE-D44F-458A-AC78-2D1908A4A349}" destId="{58F5F18E-931D-42F0-BC96-3F576A9D9EDE}" srcOrd="0" destOrd="0" presId="urn:microsoft.com/office/officeart/2005/8/layout/cycle1"/>
    <dgm:cxn modelId="{0BE92614-BF36-4E58-8472-956FE2D9048F}" srcId="{56E3B39A-F3AF-46DD-ABD0-B81BA75D727D}" destId="{52C64618-7C23-416C-A4BF-2D1AD55B53DB}" srcOrd="0" destOrd="0" parTransId="{D569FCCF-CB96-4666-8531-D021F6D52AEF}" sibTransId="{29871FA2-FABB-4534-94FF-BB669DD3F1F1}"/>
    <dgm:cxn modelId="{3C184440-EAB0-4728-9814-4A533B4005CA}" srcId="{56E3B39A-F3AF-46DD-ABD0-B81BA75D727D}" destId="{8FCDC737-840E-418D-8CFF-713A53C9A38A}" srcOrd="2" destOrd="0" parTransId="{699C357D-E7BD-49FC-A4DD-07FC48E50202}" sibTransId="{A9D73C33-F7F1-4C77-9387-77FA0A6DF2F2}"/>
    <dgm:cxn modelId="{A02E432D-D1E3-4A7B-8A7B-EB27815590F0}" type="presOf" srcId="{D11CBA35-0245-4946-90BA-21AE0B78C94A}" destId="{A2D6F656-D6A7-4E07-BFE3-7DBE08752D3D}" srcOrd="0" destOrd="0" presId="urn:microsoft.com/office/officeart/2005/8/layout/cycle1"/>
    <dgm:cxn modelId="{4887A8B4-0BCF-4716-9E13-1649618157CA}" type="presOf" srcId="{56E3B39A-F3AF-46DD-ABD0-B81BA75D727D}" destId="{7A14EA96-6E98-4B68-8411-0AD35BA523E5}" srcOrd="0" destOrd="0" presId="urn:microsoft.com/office/officeart/2005/8/layout/cycle1"/>
    <dgm:cxn modelId="{D5BB3767-A165-406B-87DE-B293DE8E8FC2}" type="presOf" srcId="{8B71A30B-1051-4BF3-BF21-A3616E2AE973}" destId="{89EDE58A-D6C4-47B0-8DDE-058EBD236696}" srcOrd="0" destOrd="0" presId="urn:microsoft.com/office/officeart/2005/8/layout/cycle1"/>
    <dgm:cxn modelId="{B52EB493-904F-43E0-AC51-95C80CEB47B8}" type="presOf" srcId="{29871FA2-FABB-4534-94FF-BB669DD3F1F1}" destId="{D8F665C0-0DEE-4B33-9077-13137D8368E2}" srcOrd="0" destOrd="0" presId="urn:microsoft.com/office/officeart/2005/8/layout/cycle1"/>
    <dgm:cxn modelId="{9583D5B1-F292-484D-9A86-318EC5B9C36C}" type="presOf" srcId="{15251406-9BD7-4FBF-9714-EE51C4695544}" destId="{268E7A3E-00A7-44DC-8F90-74223821D30B}" srcOrd="0" destOrd="0" presId="urn:microsoft.com/office/officeart/2005/8/layout/cycle1"/>
    <dgm:cxn modelId="{FA5276B2-0DDB-496F-98F3-80078A9F4178}" type="presOf" srcId="{8FCDC737-840E-418D-8CFF-713A53C9A38A}" destId="{30630F2B-CBFA-4E1C-972B-1E6A5FF1DE6D}" srcOrd="0" destOrd="0" presId="urn:microsoft.com/office/officeart/2005/8/layout/cycle1"/>
    <dgm:cxn modelId="{437D52ED-7F44-4608-900C-EA028E8F44A2}" type="presOf" srcId="{A9D73C33-F7F1-4C77-9387-77FA0A6DF2F2}" destId="{1A4F80F9-95EA-4B85-9812-B4892B53DA65}" srcOrd="0" destOrd="0" presId="urn:microsoft.com/office/officeart/2005/8/layout/cycle1"/>
    <dgm:cxn modelId="{569FAA81-419D-49F2-9DBD-FDED14E4E4FB}" type="presOf" srcId="{52C64618-7C23-416C-A4BF-2D1AD55B53DB}" destId="{D789F7FB-CBDA-475B-B01B-3E2FA9626F75}" srcOrd="0" destOrd="0" presId="urn:microsoft.com/office/officeart/2005/8/layout/cycle1"/>
    <dgm:cxn modelId="{26D8259B-3120-4593-A5F9-2289607F09A4}" type="presOf" srcId="{B8B731A5-973C-418C-A818-D1207DF560BB}" destId="{A8F7D17F-A6E2-4545-BE9E-A0EE8429CBBE}" srcOrd="0" destOrd="0" presId="urn:microsoft.com/office/officeart/2005/8/layout/cycle1"/>
    <dgm:cxn modelId="{8CF04620-5F3D-4C21-8DF5-D6E714DB8810}" type="presParOf" srcId="{7A14EA96-6E98-4B68-8411-0AD35BA523E5}" destId="{6A57EC54-AE73-435A-89C0-511987BC527B}" srcOrd="0" destOrd="0" presId="urn:microsoft.com/office/officeart/2005/8/layout/cycle1"/>
    <dgm:cxn modelId="{8AAE939B-35B9-4F00-BAEE-52A9F97EAFEB}" type="presParOf" srcId="{7A14EA96-6E98-4B68-8411-0AD35BA523E5}" destId="{D789F7FB-CBDA-475B-B01B-3E2FA9626F75}" srcOrd="1" destOrd="0" presId="urn:microsoft.com/office/officeart/2005/8/layout/cycle1"/>
    <dgm:cxn modelId="{29633986-E645-4A68-B732-71E2D5C9EE11}" type="presParOf" srcId="{7A14EA96-6E98-4B68-8411-0AD35BA523E5}" destId="{D8F665C0-0DEE-4B33-9077-13137D8368E2}" srcOrd="2" destOrd="0" presId="urn:microsoft.com/office/officeart/2005/8/layout/cycle1"/>
    <dgm:cxn modelId="{9C3AE8FF-A56A-41E1-9B4C-A7AAAAD3AFC5}" type="presParOf" srcId="{7A14EA96-6E98-4B68-8411-0AD35BA523E5}" destId="{E45E3B3F-5BA7-450C-BFF0-43EB6D1FE905}" srcOrd="3" destOrd="0" presId="urn:microsoft.com/office/officeart/2005/8/layout/cycle1"/>
    <dgm:cxn modelId="{EE53625E-C070-4C29-A3EC-75EB29FE2FF1}" type="presParOf" srcId="{7A14EA96-6E98-4B68-8411-0AD35BA523E5}" destId="{A8F7D17F-A6E2-4545-BE9E-A0EE8429CBBE}" srcOrd="4" destOrd="0" presId="urn:microsoft.com/office/officeart/2005/8/layout/cycle1"/>
    <dgm:cxn modelId="{D1459619-4C3F-4EC9-81E5-E7EF2EC8FC48}" type="presParOf" srcId="{7A14EA96-6E98-4B68-8411-0AD35BA523E5}" destId="{83F9F7C2-F299-4A6E-8526-DC3218D54390}" srcOrd="5" destOrd="0" presId="urn:microsoft.com/office/officeart/2005/8/layout/cycle1"/>
    <dgm:cxn modelId="{9C156E21-1653-4D77-AB57-7DAECC720AEE}" type="presParOf" srcId="{7A14EA96-6E98-4B68-8411-0AD35BA523E5}" destId="{50B21C67-60EA-44E1-AFDA-3E352A533038}" srcOrd="6" destOrd="0" presId="urn:microsoft.com/office/officeart/2005/8/layout/cycle1"/>
    <dgm:cxn modelId="{AA909F65-A032-43D5-AC36-EAA442154D10}" type="presParOf" srcId="{7A14EA96-6E98-4B68-8411-0AD35BA523E5}" destId="{30630F2B-CBFA-4E1C-972B-1E6A5FF1DE6D}" srcOrd="7" destOrd="0" presId="urn:microsoft.com/office/officeart/2005/8/layout/cycle1"/>
    <dgm:cxn modelId="{9078B2E2-1111-4D99-80F2-492A1A2E44B2}" type="presParOf" srcId="{7A14EA96-6E98-4B68-8411-0AD35BA523E5}" destId="{1A4F80F9-95EA-4B85-9812-B4892B53DA65}" srcOrd="8" destOrd="0" presId="urn:microsoft.com/office/officeart/2005/8/layout/cycle1"/>
    <dgm:cxn modelId="{8DACF579-B124-457D-A700-8E6EC0902AE9}" type="presParOf" srcId="{7A14EA96-6E98-4B68-8411-0AD35BA523E5}" destId="{F46AE24C-1371-43B3-9E21-579B8F7A2C56}" srcOrd="9" destOrd="0" presId="urn:microsoft.com/office/officeart/2005/8/layout/cycle1"/>
    <dgm:cxn modelId="{8B39A2F8-3C40-4815-A714-B4D2F15322C3}" type="presParOf" srcId="{7A14EA96-6E98-4B68-8411-0AD35BA523E5}" destId="{268E7A3E-00A7-44DC-8F90-74223821D30B}" srcOrd="10" destOrd="0" presId="urn:microsoft.com/office/officeart/2005/8/layout/cycle1"/>
    <dgm:cxn modelId="{6F152C2E-25E5-4D50-8488-5A8E5FC2E42F}" type="presParOf" srcId="{7A14EA96-6E98-4B68-8411-0AD35BA523E5}" destId="{89EDE58A-D6C4-47B0-8DDE-058EBD236696}" srcOrd="11" destOrd="0" presId="urn:microsoft.com/office/officeart/2005/8/layout/cycle1"/>
    <dgm:cxn modelId="{CCEDB8AB-1036-4E03-9F48-61E4087C01D6}" type="presParOf" srcId="{7A14EA96-6E98-4B68-8411-0AD35BA523E5}" destId="{EC4B33DB-406A-4202-AF1D-C2CE0B11A488}" srcOrd="12" destOrd="0" presId="urn:microsoft.com/office/officeart/2005/8/layout/cycle1"/>
    <dgm:cxn modelId="{8AB78187-E4DE-4CDC-BA8D-CC8541E3A135}" type="presParOf" srcId="{7A14EA96-6E98-4B68-8411-0AD35BA523E5}" destId="{58F5F18E-931D-42F0-BC96-3F576A9D9EDE}" srcOrd="13" destOrd="0" presId="urn:microsoft.com/office/officeart/2005/8/layout/cycle1"/>
    <dgm:cxn modelId="{54F46936-DDFB-45DD-9FEA-8C5C8C217AD9}" type="presParOf" srcId="{7A14EA96-6E98-4B68-8411-0AD35BA523E5}" destId="{A2D6F656-D6A7-4E07-BFE3-7DBE08752D3D}"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776BFF-D32B-4908-9EA5-1D82C0DFE0CE}" type="doc">
      <dgm:prSet loTypeId="urn:microsoft.com/office/officeart/2005/8/layout/cycle3" loCatId="cycle" qsTypeId="urn:microsoft.com/office/officeart/2005/8/quickstyle/simple1" qsCatId="simple" csTypeId="urn:microsoft.com/office/officeart/2005/8/colors/accent1_2" csCatId="accent1" phldr="1"/>
      <dgm:spPr/>
      <dgm:t>
        <a:bodyPr/>
        <a:lstStyle/>
        <a:p>
          <a:pPr rtl="1"/>
          <a:endParaRPr lang="ar-BH"/>
        </a:p>
      </dgm:t>
    </dgm:pt>
    <dgm:pt modelId="{F7AB9E41-85A7-4DDB-98FC-3DDBA7EFD2E2}">
      <dgm:prSet phldrT="[Text]" custT="1"/>
      <dgm:spPr>
        <a:xfrm>
          <a:off x="2365374" y="1042"/>
          <a:ext cx="3397249" cy="1698624"/>
        </a:xfrm>
        <a:solidFill>
          <a:srgbClr val="DCBED8"/>
        </a:solidFill>
        <a:ln w="12700" cap="flat" cmpd="sng" algn="ctr">
          <a:solidFill>
            <a:sysClr val="window" lastClr="FFFFFF">
              <a:hueOff val="0"/>
              <a:satOff val="0"/>
              <a:lumOff val="0"/>
              <a:alphaOff val="0"/>
            </a:sysClr>
          </a:solidFill>
          <a:prstDash val="solid"/>
          <a:miter lim="800000"/>
        </a:ln>
        <a:effectLst/>
      </dgm:spPr>
      <dgm:t>
        <a:bodyPr/>
        <a:lstStyle/>
        <a:p>
          <a:pPr rtl="1"/>
          <a:r>
            <a:rPr lang="ar-BH" sz="2800" b="1" spc="100" dirty="0">
              <a:ln w="18000">
                <a:noFill/>
                <a:prstDash val="solid"/>
              </a:ln>
              <a:solidFill>
                <a:prstClr val="black">
                  <a:lumMod val="85000"/>
                  <a:lumOff val="15000"/>
                </a:prstClr>
              </a:solidFill>
              <a:latin typeface="Sakkal Majalla" panose="02000000000000000000" pitchFamily="2" charset="-78"/>
              <a:ea typeface="+mn-ea"/>
              <a:cs typeface="Sakkal Majalla" panose="02000000000000000000" pitchFamily="2" charset="-78"/>
            </a:rPr>
            <a:t>(1)</a:t>
          </a:r>
        </a:p>
        <a:p>
          <a:pPr rtl="1"/>
          <a:r>
            <a:rPr lang="ar-BH" sz="2800" b="1" spc="100" dirty="0">
              <a:ln w="18000">
                <a:noFill/>
                <a:prstDash val="solid"/>
              </a:ln>
              <a:solidFill>
                <a:prstClr val="black">
                  <a:lumMod val="85000"/>
                  <a:lumOff val="15000"/>
                </a:prstClr>
              </a:solidFill>
              <a:latin typeface="Sakkal Majalla" panose="02000000000000000000" pitchFamily="2" charset="-78"/>
              <a:ea typeface="+mn-ea"/>
              <a:cs typeface="Sakkal Majalla" panose="02000000000000000000" pitchFamily="2" charset="-78"/>
            </a:rPr>
            <a:t>.......................</a:t>
          </a:r>
        </a:p>
        <a:p>
          <a:pPr rtl="1"/>
          <a:r>
            <a:rPr lang="ar-BH" sz="2800" b="1" spc="100" dirty="0">
              <a:ln w="18000">
                <a:noFill/>
                <a:prstDash val="solid"/>
              </a:ln>
              <a:solidFill>
                <a:prstClr val="black">
                  <a:lumMod val="85000"/>
                  <a:lumOff val="15000"/>
                </a:prstClr>
              </a:solidFill>
              <a:latin typeface="Sakkal Majalla" panose="02000000000000000000" pitchFamily="2" charset="-78"/>
              <a:ea typeface="+mn-ea"/>
              <a:cs typeface="Sakkal Majalla" panose="02000000000000000000" pitchFamily="2" charset="-78"/>
            </a:rPr>
            <a:t>.......................</a:t>
          </a:r>
          <a:endParaRPr lang="ar-BH" sz="2800" dirty="0">
            <a:solidFill>
              <a:sysClr val="window" lastClr="FFFFFF"/>
            </a:solidFill>
            <a:latin typeface="Sakkal Majalla" panose="02000000000000000000" pitchFamily="2" charset="-78"/>
            <a:ea typeface="+mn-ea"/>
            <a:cs typeface="Sakkal Majalla" panose="02000000000000000000" pitchFamily="2" charset="-78"/>
          </a:endParaRPr>
        </a:p>
      </dgm:t>
    </dgm:pt>
    <dgm:pt modelId="{C8CE7EF5-B5C0-44B7-9ED8-68D7623FA675}" type="parTrans" cxnId="{058561BD-B80E-421F-8102-C8188514AE04}">
      <dgm:prSet/>
      <dgm:spPr/>
      <dgm:t>
        <a:bodyPr/>
        <a:lstStyle/>
        <a:p>
          <a:pPr rtl="1"/>
          <a:endParaRPr lang="ar-BH"/>
        </a:p>
      </dgm:t>
    </dgm:pt>
    <dgm:pt modelId="{AF86E6A3-359B-4C76-94C8-3C2B0351E844}" type="sibTrans" cxnId="{058561BD-B80E-421F-8102-C8188514AE04}">
      <dgm:prSet/>
      <dgm:spPr>
        <a:xfrm>
          <a:off x="1475371" y="-125479"/>
          <a:ext cx="5177256" cy="5177256"/>
        </a:xfrm>
        <a:solidFill>
          <a:srgbClr val="683661"/>
        </a:solidFill>
        <a:ln>
          <a:noFill/>
        </a:ln>
        <a:effectLst/>
      </dgm:spPr>
      <dgm:t>
        <a:bodyPr/>
        <a:lstStyle/>
        <a:p>
          <a:pPr rtl="1"/>
          <a:endParaRPr lang="ar-BH" sz="2800">
            <a:latin typeface="Sakkal Majalla" panose="02000000000000000000" pitchFamily="2" charset="-78"/>
            <a:cs typeface="Sakkal Majalla" panose="02000000000000000000" pitchFamily="2" charset="-78"/>
          </a:endParaRPr>
        </a:p>
      </dgm:t>
    </dgm:pt>
    <dgm:pt modelId="{4C4676E1-E23F-480A-AD2D-4C2670900F4E}">
      <dgm:prSet phldrT="[Text]" custT="1"/>
      <dgm:spPr>
        <a:xfrm>
          <a:off x="4224353" y="1860021"/>
          <a:ext cx="3397249" cy="1698624"/>
        </a:xfrm>
        <a:solidFill>
          <a:srgbClr val="D6B2D1"/>
        </a:solidFill>
        <a:ln w="12700" cap="flat" cmpd="sng" algn="ctr">
          <a:solidFill>
            <a:sysClr val="window" lastClr="FFFFFF">
              <a:hueOff val="0"/>
              <a:satOff val="0"/>
              <a:lumOff val="0"/>
              <a:alphaOff val="0"/>
            </a:sysClr>
          </a:solidFill>
          <a:prstDash val="solid"/>
          <a:miter lim="800000"/>
        </a:ln>
        <a:effectLst/>
      </dgm:spPr>
      <dgm:t>
        <a:bodyPr/>
        <a:lstStyle/>
        <a:p>
          <a:pPr rtl="1"/>
          <a:r>
            <a:rPr lang="ar-BH" sz="2800" b="1" spc="100" dirty="0">
              <a:ln w="18000">
                <a:noFill/>
                <a:prstDash val="solid"/>
              </a:ln>
              <a:solidFill>
                <a:prstClr val="black">
                  <a:lumMod val="85000"/>
                  <a:lumOff val="15000"/>
                </a:prstClr>
              </a:solidFill>
              <a:latin typeface="Sakkal Majalla" panose="02000000000000000000" pitchFamily="2" charset="-78"/>
              <a:ea typeface="+mn-ea"/>
              <a:cs typeface="Sakkal Majalla" panose="02000000000000000000" pitchFamily="2" charset="-78"/>
            </a:rPr>
            <a:t>(2)</a:t>
          </a:r>
        </a:p>
        <a:p>
          <a:pPr rtl="1"/>
          <a:r>
            <a:rPr lang="ar-BH" sz="2800" b="1" spc="100" dirty="0">
              <a:ln w="18000">
                <a:noFill/>
                <a:prstDash val="solid"/>
              </a:ln>
              <a:solidFill>
                <a:prstClr val="black">
                  <a:lumMod val="85000"/>
                  <a:lumOff val="15000"/>
                </a:prstClr>
              </a:solidFill>
              <a:latin typeface="Sakkal Majalla" panose="02000000000000000000" pitchFamily="2" charset="-78"/>
              <a:ea typeface="+mn-ea"/>
              <a:cs typeface="Sakkal Majalla" panose="02000000000000000000" pitchFamily="2" charset="-78"/>
            </a:rPr>
            <a:t>.......................</a:t>
          </a:r>
        </a:p>
        <a:p>
          <a:pPr rtl="1"/>
          <a:r>
            <a:rPr lang="ar-BH" sz="2800" b="1" spc="100" dirty="0">
              <a:ln w="18000">
                <a:noFill/>
                <a:prstDash val="solid"/>
              </a:ln>
              <a:solidFill>
                <a:prstClr val="black">
                  <a:lumMod val="85000"/>
                  <a:lumOff val="15000"/>
                </a:prstClr>
              </a:solidFill>
              <a:latin typeface="Sakkal Majalla" panose="02000000000000000000" pitchFamily="2" charset="-78"/>
              <a:ea typeface="+mn-ea"/>
              <a:cs typeface="Sakkal Majalla" panose="02000000000000000000" pitchFamily="2" charset="-78"/>
            </a:rPr>
            <a:t>.......................</a:t>
          </a:r>
          <a:endParaRPr lang="ar-BH" sz="2800" dirty="0">
            <a:solidFill>
              <a:sysClr val="window" lastClr="FFFFFF"/>
            </a:solidFill>
            <a:latin typeface="Sakkal Majalla" panose="02000000000000000000" pitchFamily="2" charset="-78"/>
            <a:ea typeface="+mn-ea"/>
            <a:cs typeface="Sakkal Majalla" panose="02000000000000000000" pitchFamily="2" charset="-78"/>
          </a:endParaRPr>
        </a:p>
      </dgm:t>
    </dgm:pt>
    <dgm:pt modelId="{B53593B2-B2FF-4089-9B50-9F2ED13F1DD1}" type="parTrans" cxnId="{E8126A9F-1A59-4AB6-BC3E-838541B57DFF}">
      <dgm:prSet/>
      <dgm:spPr/>
      <dgm:t>
        <a:bodyPr/>
        <a:lstStyle/>
        <a:p>
          <a:pPr rtl="1"/>
          <a:endParaRPr lang="ar-BH"/>
        </a:p>
      </dgm:t>
    </dgm:pt>
    <dgm:pt modelId="{77984B51-0BC0-4270-9758-9A681F05916B}" type="sibTrans" cxnId="{E8126A9F-1A59-4AB6-BC3E-838541B57DFF}">
      <dgm:prSet/>
      <dgm:spPr/>
      <dgm:t>
        <a:bodyPr/>
        <a:lstStyle/>
        <a:p>
          <a:pPr rtl="1"/>
          <a:endParaRPr lang="ar-BH"/>
        </a:p>
      </dgm:t>
    </dgm:pt>
    <dgm:pt modelId="{9BE699DF-B770-463D-AE0C-482365856E2C}">
      <dgm:prSet phldrT="[Text]" custT="1"/>
      <dgm:spPr>
        <a:xfrm>
          <a:off x="2365375" y="3718999"/>
          <a:ext cx="3397249" cy="1698624"/>
        </a:xfrm>
        <a:solidFill>
          <a:srgbClr val="C48EBC"/>
        </a:solidFill>
        <a:ln w="12700" cap="flat" cmpd="sng" algn="ctr">
          <a:solidFill>
            <a:sysClr val="window" lastClr="FFFFFF">
              <a:hueOff val="0"/>
              <a:satOff val="0"/>
              <a:lumOff val="0"/>
              <a:alphaOff val="0"/>
            </a:sysClr>
          </a:solidFill>
          <a:prstDash val="solid"/>
          <a:miter lim="800000"/>
        </a:ln>
        <a:effectLst/>
      </dgm:spPr>
      <dgm:t>
        <a:bodyPr/>
        <a:lstStyle/>
        <a:p>
          <a:pPr rtl="1"/>
          <a:r>
            <a:rPr lang="ar-BH" sz="2800" b="1" spc="100" dirty="0">
              <a:ln w="18000">
                <a:noFill/>
                <a:prstDash val="solid"/>
              </a:ln>
              <a:solidFill>
                <a:prstClr val="black">
                  <a:lumMod val="85000"/>
                  <a:lumOff val="15000"/>
                </a:prstClr>
              </a:solidFill>
              <a:latin typeface="Sakkal Majalla" panose="02000000000000000000" pitchFamily="2" charset="-78"/>
              <a:ea typeface="+mn-ea"/>
              <a:cs typeface="Sakkal Majalla" panose="02000000000000000000" pitchFamily="2" charset="-78"/>
            </a:rPr>
            <a:t>(3)</a:t>
          </a:r>
        </a:p>
        <a:p>
          <a:pPr rtl="1"/>
          <a:r>
            <a:rPr lang="ar-BH" sz="2800" b="1" spc="100" dirty="0">
              <a:ln w="18000">
                <a:noFill/>
                <a:prstDash val="solid"/>
              </a:ln>
              <a:solidFill>
                <a:prstClr val="black">
                  <a:lumMod val="85000"/>
                  <a:lumOff val="15000"/>
                </a:prstClr>
              </a:solidFill>
              <a:latin typeface="Sakkal Majalla" panose="02000000000000000000" pitchFamily="2" charset="-78"/>
              <a:ea typeface="+mn-ea"/>
              <a:cs typeface="Sakkal Majalla" panose="02000000000000000000" pitchFamily="2" charset="-78"/>
            </a:rPr>
            <a:t>.......................</a:t>
          </a:r>
        </a:p>
        <a:p>
          <a:pPr rtl="1"/>
          <a:r>
            <a:rPr lang="ar-BH" sz="2800" b="1" spc="100" dirty="0">
              <a:ln w="18000">
                <a:noFill/>
                <a:prstDash val="solid"/>
              </a:ln>
              <a:solidFill>
                <a:prstClr val="black">
                  <a:lumMod val="85000"/>
                  <a:lumOff val="15000"/>
                </a:prstClr>
              </a:solidFill>
              <a:latin typeface="Sakkal Majalla" panose="02000000000000000000" pitchFamily="2" charset="-78"/>
              <a:ea typeface="+mn-ea"/>
              <a:cs typeface="Sakkal Majalla" panose="02000000000000000000" pitchFamily="2" charset="-78"/>
            </a:rPr>
            <a:t>.......................</a:t>
          </a:r>
          <a:endParaRPr lang="ar-BH" sz="2800" dirty="0">
            <a:solidFill>
              <a:sysClr val="window" lastClr="FFFFFF"/>
            </a:solidFill>
            <a:latin typeface="Sakkal Majalla" panose="02000000000000000000" pitchFamily="2" charset="-78"/>
            <a:ea typeface="+mn-ea"/>
            <a:cs typeface="Sakkal Majalla" panose="02000000000000000000" pitchFamily="2" charset="-78"/>
          </a:endParaRPr>
        </a:p>
      </dgm:t>
    </dgm:pt>
    <dgm:pt modelId="{3DF9BE01-7F35-4EA8-B96B-7D07C01688D9}" type="parTrans" cxnId="{E8A1E502-EC36-4F3E-935A-E552226AFBF0}">
      <dgm:prSet/>
      <dgm:spPr/>
      <dgm:t>
        <a:bodyPr/>
        <a:lstStyle/>
        <a:p>
          <a:pPr rtl="1"/>
          <a:endParaRPr lang="ar-BH"/>
        </a:p>
      </dgm:t>
    </dgm:pt>
    <dgm:pt modelId="{7015D834-7C83-48A7-BFD2-A76CE5C7A4C5}" type="sibTrans" cxnId="{E8A1E502-EC36-4F3E-935A-E552226AFBF0}">
      <dgm:prSet/>
      <dgm:spPr/>
      <dgm:t>
        <a:bodyPr/>
        <a:lstStyle/>
        <a:p>
          <a:pPr rtl="1"/>
          <a:endParaRPr lang="ar-BH"/>
        </a:p>
      </dgm:t>
    </dgm:pt>
    <dgm:pt modelId="{67534F9B-178E-409F-8D2B-CC2E01BB74DA}" type="pres">
      <dgm:prSet presAssocID="{3B776BFF-D32B-4908-9EA5-1D82C0DFE0CE}" presName="Name0" presStyleCnt="0">
        <dgm:presLayoutVars>
          <dgm:dir/>
          <dgm:resizeHandles val="exact"/>
        </dgm:presLayoutVars>
      </dgm:prSet>
      <dgm:spPr/>
      <dgm:t>
        <a:bodyPr/>
        <a:lstStyle/>
        <a:p>
          <a:pPr rtl="1"/>
          <a:endParaRPr lang="ar-BH"/>
        </a:p>
      </dgm:t>
    </dgm:pt>
    <dgm:pt modelId="{6DF5EA8C-12E5-4422-819D-C937FF6ABE6F}" type="pres">
      <dgm:prSet presAssocID="{3B776BFF-D32B-4908-9EA5-1D82C0DFE0CE}" presName="cycle" presStyleCnt="0"/>
      <dgm:spPr/>
    </dgm:pt>
    <dgm:pt modelId="{60541665-5B51-43DD-A811-5C43DD832906}" type="pres">
      <dgm:prSet presAssocID="{F7AB9E41-85A7-4DDB-98FC-3DDBA7EFD2E2}" presName="nodeFirstNode" presStyleLbl="node1" presStyleIdx="0" presStyleCnt="3">
        <dgm:presLayoutVars>
          <dgm:bulletEnabled val="1"/>
        </dgm:presLayoutVars>
      </dgm:prSet>
      <dgm:spPr>
        <a:prstGeom prst="roundRect">
          <a:avLst/>
        </a:prstGeom>
      </dgm:spPr>
      <dgm:t>
        <a:bodyPr/>
        <a:lstStyle/>
        <a:p>
          <a:pPr rtl="1"/>
          <a:endParaRPr lang="ar-BH"/>
        </a:p>
      </dgm:t>
    </dgm:pt>
    <dgm:pt modelId="{69024D3E-587F-455E-92A3-ADFAD39D807E}" type="pres">
      <dgm:prSet presAssocID="{AF86E6A3-359B-4C76-94C8-3C2B0351E844}" presName="sibTransFirstNode" presStyleLbl="bgShp" presStyleIdx="0" presStyleCnt="1"/>
      <dgm:spPr>
        <a:prstGeom prst="circularArrow">
          <a:avLst>
            <a:gd name="adj1" fmla="val 4668"/>
            <a:gd name="adj2" fmla="val 272909"/>
            <a:gd name="adj3" fmla="val 12888704"/>
            <a:gd name="adj4" fmla="val 17991876"/>
            <a:gd name="adj5" fmla="val 4847"/>
          </a:avLst>
        </a:prstGeom>
      </dgm:spPr>
      <dgm:t>
        <a:bodyPr/>
        <a:lstStyle/>
        <a:p>
          <a:pPr rtl="1"/>
          <a:endParaRPr lang="ar-BH"/>
        </a:p>
      </dgm:t>
    </dgm:pt>
    <dgm:pt modelId="{4F8CEB10-9B0E-4A74-9C8B-9D117E395F48}" type="pres">
      <dgm:prSet presAssocID="{4C4676E1-E23F-480A-AD2D-4C2670900F4E}" presName="nodeFollowingNodes" presStyleLbl="node1" presStyleIdx="1" presStyleCnt="3">
        <dgm:presLayoutVars>
          <dgm:bulletEnabled val="1"/>
        </dgm:presLayoutVars>
      </dgm:prSet>
      <dgm:spPr>
        <a:prstGeom prst="roundRect">
          <a:avLst/>
        </a:prstGeom>
      </dgm:spPr>
      <dgm:t>
        <a:bodyPr/>
        <a:lstStyle/>
        <a:p>
          <a:pPr rtl="1"/>
          <a:endParaRPr lang="ar-BH"/>
        </a:p>
      </dgm:t>
    </dgm:pt>
    <dgm:pt modelId="{54B6B22F-E399-461A-867F-AAC12499F5FB}" type="pres">
      <dgm:prSet presAssocID="{9BE699DF-B770-463D-AE0C-482365856E2C}" presName="nodeFollowingNodes" presStyleLbl="node1" presStyleIdx="2" presStyleCnt="3">
        <dgm:presLayoutVars>
          <dgm:bulletEnabled val="1"/>
        </dgm:presLayoutVars>
      </dgm:prSet>
      <dgm:spPr>
        <a:prstGeom prst="roundRect">
          <a:avLst/>
        </a:prstGeom>
      </dgm:spPr>
      <dgm:t>
        <a:bodyPr/>
        <a:lstStyle/>
        <a:p>
          <a:pPr rtl="1"/>
          <a:endParaRPr lang="ar-BH"/>
        </a:p>
      </dgm:t>
    </dgm:pt>
  </dgm:ptLst>
  <dgm:cxnLst>
    <dgm:cxn modelId="{AC79F43E-654C-4B05-84FC-060A41AB381A}" type="presOf" srcId="{F7AB9E41-85A7-4DDB-98FC-3DDBA7EFD2E2}" destId="{60541665-5B51-43DD-A811-5C43DD832906}" srcOrd="0" destOrd="0" presId="urn:microsoft.com/office/officeart/2005/8/layout/cycle3"/>
    <dgm:cxn modelId="{E8A1E502-EC36-4F3E-935A-E552226AFBF0}" srcId="{3B776BFF-D32B-4908-9EA5-1D82C0DFE0CE}" destId="{9BE699DF-B770-463D-AE0C-482365856E2C}" srcOrd="2" destOrd="0" parTransId="{3DF9BE01-7F35-4EA8-B96B-7D07C01688D9}" sibTransId="{7015D834-7C83-48A7-BFD2-A76CE5C7A4C5}"/>
    <dgm:cxn modelId="{F8F1F554-75B0-4B21-B7D4-DE00490376B2}" type="presOf" srcId="{3B776BFF-D32B-4908-9EA5-1D82C0DFE0CE}" destId="{67534F9B-178E-409F-8D2B-CC2E01BB74DA}" srcOrd="0" destOrd="0" presId="urn:microsoft.com/office/officeart/2005/8/layout/cycle3"/>
    <dgm:cxn modelId="{7EA1BAAB-44D9-49AB-A34E-083F3D875939}" type="presOf" srcId="{AF86E6A3-359B-4C76-94C8-3C2B0351E844}" destId="{69024D3E-587F-455E-92A3-ADFAD39D807E}" srcOrd="0" destOrd="0" presId="urn:microsoft.com/office/officeart/2005/8/layout/cycle3"/>
    <dgm:cxn modelId="{6E82B123-D501-4C74-B111-B1B31911401F}" type="presOf" srcId="{9BE699DF-B770-463D-AE0C-482365856E2C}" destId="{54B6B22F-E399-461A-867F-AAC12499F5FB}" srcOrd="0" destOrd="0" presId="urn:microsoft.com/office/officeart/2005/8/layout/cycle3"/>
    <dgm:cxn modelId="{E8126A9F-1A59-4AB6-BC3E-838541B57DFF}" srcId="{3B776BFF-D32B-4908-9EA5-1D82C0DFE0CE}" destId="{4C4676E1-E23F-480A-AD2D-4C2670900F4E}" srcOrd="1" destOrd="0" parTransId="{B53593B2-B2FF-4089-9B50-9F2ED13F1DD1}" sibTransId="{77984B51-0BC0-4270-9758-9A681F05916B}"/>
    <dgm:cxn modelId="{F27EFD35-D744-4C16-8031-08B265E4FA58}" type="presOf" srcId="{4C4676E1-E23F-480A-AD2D-4C2670900F4E}" destId="{4F8CEB10-9B0E-4A74-9C8B-9D117E395F48}" srcOrd="0" destOrd="0" presId="urn:microsoft.com/office/officeart/2005/8/layout/cycle3"/>
    <dgm:cxn modelId="{058561BD-B80E-421F-8102-C8188514AE04}" srcId="{3B776BFF-D32B-4908-9EA5-1D82C0DFE0CE}" destId="{F7AB9E41-85A7-4DDB-98FC-3DDBA7EFD2E2}" srcOrd="0" destOrd="0" parTransId="{C8CE7EF5-B5C0-44B7-9ED8-68D7623FA675}" sibTransId="{AF86E6A3-359B-4C76-94C8-3C2B0351E844}"/>
    <dgm:cxn modelId="{FA4704D8-6DBE-499B-A40C-FB52CC82B5CB}" type="presParOf" srcId="{67534F9B-178E-409F-8D2B-CC2E01BB74DA}" destId="{6DF5EA8C-12E5-4422-819D-C937FF6ABE6F}" srcOrd="0" destOrd="0" presId="urn:microsoft.com/office/officeart/2005/8/layout/cycle3"/>
    <dgm:cxn modelId="{DC5EEBC1-376F-42AC-AB28-865DD0DE9480}" type="presParOf" srcId="{6DF5EA8C-12E5-4422-819D-C937FF6ABE6F}" destId="{60541665-5B51-43DD-A811-5C43DD832906}" srcOrd="0" destOrd="0" presId="urn:microsoft.com/office/officeart/2005/8/layout/cycle3"/>
    <dgm:cxn modelId="{F4C268D6-9118-49F7-A088-96613BE653E9}" type="presParOf" srcId="{6DF5EA8C-12E5-4422-819D-C937FF6ABE6F}" destId="{69024D3E-587F-455E-92A3-ADFAD39D807E}" srcOrd="1" destOrd="0" presId="urn:microsoft.com/office/officeart/2005/8/layout/cycle3"/>
    <dgm:cxn modelId="{2C94AF95-0D2C-4BDB-BD44-3F9240EF8C0D}" type="presParOf" srcId="{6DF5EA8C-12E5-4422-819D-C937FF6ABE6F}" destId="{4F8CEB10-9B0E-4A74-9C8B-9D117E395F48}" srcOrd="2" destOrd="0" presId="urn:microsoft.com/office/officeart/2005/8/layout/cycle3"/>
    <dgm:cxn modelId="{25AE4192-2029-4441-8D11-E0A581AA55D1}" type="presParOf" srcId="{6DF5EA8C-12E5-4422-819D-C937FF6ABE6F}" destId="{54B6B22F-E399-461A-867F-AAC12499F5FB}" srcOrd="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776BFF-D32B-4908-9EA5-1D82C0DFE0CE}" type="doc">
      <dgm:prSet loTypeId="urn:microsoft.com/office/officeart/2005/8/layout/cycle3" loCatId="cycle" qsTypeId="urn:microsoft.com/office/officeart/2005/8/quickstyle/simple1" qsCatId="simple" csTypeId="urn:microsoft.com/office/officeart/2005/8/colors/accent1_2" csCatId="accent1" phldr="1"/>
      <dgm:spPr/>
      <dgm:t>
        <a:bodyPr/>
        <a:lstStyle/>
        <a:p>
          <a:pPr rtl="1"/>
          <a:endParaRPr lang="ar-BH"/>
        </a:p>
      </dgm:t>
    </dgm:pt>
    <dgm:pt modelId="{F7AB9E41-85A7-4DDB-98FC-3DDBA7EFD2E2}">
      <dgm:prSet phldrT="[Text]" custT="1"/>
      <dgm:spPr>
        <a:xfrm>
          <a:off x="2365374" y="1042"/>
          <a:ext cx="3397249" cy="1698624"/>
        </a:xfrm>
        <a:solidFill>
          <a:srgbClr val="DCBED8"/>
        </a:solidFill>
        <a:ln w="12700" cap="flat" cmpd="sng" algn="ctr">
          <a:solidFill>
            <a:sysClr val="window" lastClr="FFFFFF">
              <a:hueOff val="0"/>
              <a:satOff val="0"/>
              <a:lumOff val="0"/>
              <a:alphaOff val="0"/>
            </a:sysClr>
          </a:solidFill>
          <a:prstDash val="solid"/>
          <a:miter lim="800000"/>
        </a:ln>
        <a:effectLst/>
      </dgm:spPr>
      <dgm:t>
        <a:bodyPr/>
        <a:lstStyle/>
        <a:p>
          <a:pPr rtl="1">
            <a:lnSpc>
              <a:spcPct val="90000"/>
            </a:lnSpc>
          </a:pPr>
          <a:r>
            <a:rPr lang="ar-BH" sz="2800" b="1" spc="100" dirty="0">
              <a:ln w="18000">
                <a:noFill/>
                <a:prstDash val="solid"/>
              </a:ln>
              <a:solidFill>
                <a:prstClr val="black">
                  <a:lumMod val="85000"/>
                  <a:lumOff val="15000"/>
                </a:prstClr>
              </a:solidFill>
              <a:latin typeface="Sakkal Majalla" panose="02000000000000000000" pitchFamily="2" charset="-78"/>
              <a:ea typeface="+mn-ea"/>
              <a:cs typeface="Sakkal Majalla" panose="02000000000000000000" pitchFamily="2" charset="-78"/>
            </a:rPr>
            <a:t>(1)</a:t>
          </a:r>
        </a:p>
        <a:p>
          <a:pPr rtl="1">
            <a:lnSpc>
              <a:spcPct val="100000"/>
            </a:lnSpc>
          </a:pPr>
          <a:r>
            <a:rPr lang="ar-BH" sz="2800" b="1" spc="100" dirty="0">
              <a:ln w="18000">
                <a:noFill/>
                <a:prstDash val="solid"/>
              </a:ln>
              <a:solidFill>
                <a:prstClr val="black">
                  <a:lumMod val="85000"/>
                  <a:lumOff val="15000"/>
                </a:prstClr>
              </a:solidFill>
              <a:latin typeface="Sakkal Majalla" panose="02000000000000000000" pitchFamily="2" charset="-78"/>
              <a:ea typeface="+mn-ea"/>
              <a:cs typeface="Sakkal Majalla" panose="02000000000000000000" pitchFamily="2" charset="-78"/>
            </a:rPr>
            <a:t>علي أن استثمر كل ما أعطاني الله تعالى إياه في طاعته ورضاه.</a:t>
          </a:r>
          <a:endParaRPr lang="ar-BH" sz="2800" dirty="0">
            <a:solidFill>
              <a:sysClr val="window" lastClr="FFFFFF"/>
            </a:solidFill>
            <a:latin typeface="Sakkal Majalla" panose="02000000000000000000" pitchFamily="2" charset="-78"/>
            <a:ea typeface="+mn-ea"/>
            <a:cs typeface="Sakkal Majalla" panose="02000000000000000000" pitchFamily="2" charset="-78"/>
          </a:endParaRPr>
        </a:p>
      </dgm:t>
    </dgm:pt>
    <dgm:pt modelId="{C8CE7EF5-B5C0-44B7-9ED8-68D7623FA675}" type="parTrans" cxnId="{058561BD-B80E-421F-8102-C8188514AE04}">
      <dgm:prSet/>
      <dgm:spPr/>
      <dgm:t>
        <a:bodyPr/>
        <a:lstStyle/>
        <a:p>
          <a:pPr rtl="1"/>
          <a:endParaRPr lang="ar-BH"/>
        </a:p>
      </dgm:t>
    </dgm:pt>
    <dgm:pt modelId="{AF86E6A3-359B-4C76-94C8-3C2B0351E844}" type="sibTrans" cxnId="{058561BD-B80E-421F-8102-C8188514AE04}">
      <dgm:prSet/>
      <dgm:spPr>
        <a:xfrm>
          <a:off x="1475371" y="-125479"/>
          <a:ext cx="5177256" cy="5177256"/>
        </a:xfrm>
        <a:solidFill>
          <a:srgbClr val="683661"/>
        </a:solidFill>
        <a:ln>
          <a:noFill/>
        </a:ln>
        <a:effectLst/>
      </dgm:spPr>
      <dgm:t>
        <a:bodyPr/>
        <a:lstStyle/>
        <a:p>
          <a:pPr rtl="1"/>
          <a:endParaRPr lang="ar-BH" sz="2800">
            <a:latin typeface="Sakkal Majalla" panose="02000000000000000000" pitchFamily="2" charset="-78"/>
            <a:cs typeface="Sakkal Majalla" panose="02000000000000000000" pitchFamily="2" charset="-78"/>
          </a:endParaRPr>
        </a:p>
      </dgm:t>
    </dgm:pt>
    <dgm:pt modelId="{4C4676E1-E23F-480A-AD2D-4C2670900F4E}">
      <dgm:prSet phldrT="[Text]" custT="1"/>
      <dgm:spPr>
        <a:xfrm>
          <a:off x="4224353" y="1860021"/>
          <a:ext cx="3397249" cy="1698624"/>
        </a:xfrm>
        <a:solidFill>
          <a:srgbClr val="D6B2D1"/>
        </a:solidFill>
        <a:ln w="12700" cap="flat" cmpd="sng" algn="ctr">
          <a:solidFill>
            <a:sysClr val="window" lastClr="FFFFFF">
              <a:hueOff val="0"/>
              <a:satOff val="0"/>
              <a:lumOff val="0"/>
              <a:alphaOff val="0"/>
            </a:sysClr>
          </a:solidFill>
          <a:prstDash val="solid"/>
          <a:miter lim="800000"/>
        </a:ln>
        <a:effectLst/>
      </dgm:spPr>
      <dgm:t>
        <a:bodyPr/>
        <a:lstStyle/>
        <a:p>
          <a:pPr rtl="1"/>
          <a:r>
            <a:rPr lang="ar-BH" sz="2800" b="1" spc="100" dirty="0">
              <a:ln w="18000">
                <a:noFill/>
                <a:prstDash val="solid"/>
              </a:ln>
              <a:solidFill>
                <a:prstClr val="black">
                  <a:lumMod val="85000"/>
                  <a:lumOff val="15000"/>
                </a:prstClr>
              </a:solidFill>
              <a:latin typeface="Sakkal Majalla" panose="02000000000000000000" pitchFamily="2" charset="-78"/>
              <a:ea typeface="+mn-ea"/>
              <a:cs typeface="Sakkal Majalla" panose="02000000000000000000" pitchFamily="2" charset="-78"/>
            </a:rPr>
            <a:t>(2)</a:t>
          </a:r>
        </a:p>
        <a:p>
          <a:pPr rtl="1"/>
          <a:r>
            <a:rPr lang="ar-BH" sz="2800" b="1" spc="100" dirty="0">
              <a:ln w="18000">
                <a:noFill/>
                <a:prstDash val="solid"/>
              </a:ln>
              <a:solidFill>
                <a:prstClr val="black">
                  <a:lumMod val="85000"/>
                  <a:lumOff val="15000"/>
                </a:prstClr>
              </a:solidFill>
              <a:latin typeface="Sakkal Majalla" panose="02000000000000000000" pitchFamily="2" charset="-78"/>
              <a:ea typeface="+mn-ea"/>
              <a:cs typeface="Sakkal Majalla" panose="02000000000000000000" pitchFamily="2" charset="-78"/>
            </a:rPr>
            <a:t>أن لا أجعل نفسي تغلبني بالميل لما حرمه الله تعالى.</a:t>
          </a:r>
          <a:endParaRPr lang="ar-BH" sz="2800" dirty="0">
            <a:solidFill>
              <a:sysClr val="window" lastClr="FFFFFF"/>
            </a:solidFill>
            <a:latin typeface="Sakkal Majalla" panose="02000000000000000000" pitchFamily="2" charset="-78"/>
            <a:ea typeface="+mn-ea"/>
            <a:cs typeface="Sakkal Majalla" panose="02000000000000000000" pitchFamily="2" charset="-78"/>
          </a:endParaRPr>
        </a:p>
      </dgm:t>
    </dgm:pt>
    <dgm:pt modelId="{B53593B2-B2FF-4089-9B50-9F2ED13F1DD1}" type="parTrans" cxnId="{E8126A9F-1A59-4AB6-BC3E-838541B57DFF}">
      <dgm:prSet/>
      <dgm:spPr/>
      <dgm:t>
        <a:bodyPr/>
        <a:lstStyle/>
        <a:p>
          <a:pPr rtl="1"/>
          <a:endParaRPr lang="ar-BH"/>
        </a:p>
      </dgm:t>
    </dgm:pt>
    <dgm:pt modelId="{77984B51-0BC0-4270-9758-9A681F05916B}" type="sibTrans" cxnId="{E8126A9F-1A59-4AB6-BC3E-838541B57DFF}">
      <dgm:prSet/>
      <dgm:spPr/>
      <dgm:t>
        <a:bodyPr/>
        <a:lstStyle/>
        <a:p>
          <a:pPr rtl="1"/>
          <a:endParaRPr lang="ar-BH"/>
        </a:p>
      </dgm:t>
    </dgm:pt>
    <dgm:pt modelId="{9BE699DF-B770-463D-AE0C-482365856E2C}">
      <dgm:prSet phldrT="[Text]" custT="1"/>
      <dgm:spPr>
        <a:xfrm>
          <a:off x="2365375" y="3718999"/>
          <a:ext cx="3397249" cy="1698624"/>
        </a:xfrm>
        <a:solidFill>
          <a:srgbClr val="C48EBC"/>
        </a:solidFill>
        <a:ln w="12700" cap="flat" cmpd="sng" algn="ctr">
          <a:solidFill>
            <a:sysClr val="window" lastClr="FFFFFF">
              <a:hueOff val="0"/>
              <a:satOff val="0"/>
              <a:lumOff val="0"/>
              <a:alphaOff val="0"/>
            </a:sysClr>
          </a:solidFill>
          <a:prstDash val="solid"/>
          <a:miter lim="800000"/>
        </a:ln>
        <a:effectLst/>
      </dgm:spPr>
      <dgm:t>
        <a:bodyPr/>
        <a:lstStyle/>
        <a:p>
          <a:pPr rtl="1"/>
          <a:r>
            <a:rPr lang="ar-BH" sz="2800" b="1" spc="100" dirty="0">
              <a:ln w="18000">
                <a:noFill/>
                <a:prstDash val="solid"/>
              </a:ln>
              <a:solidFill>
                <a:prstClr val="black">
                  <a:lumMod val="85000"/>
                  <a:lumOff val="15000"/>
                </a:prstClr>
              </a:solidFill>
              <a:latin typeface="Sakkal Majalla" panose="02000000000000000000" pitchFamily="2" charset="-78"/>
              <a:ea typeface="+mn-ea"/>
              <a:cs typeface="Sakkal Majalla" panose="02000000000000000000" pitchFamily="2" charset="-78"/>
            </a:rPr>
            <a:t>(3)</a:t>
          </a:r>
        </a:p>
        <a:p>
          <a:pPr rtl="1"/>
          <a:r>
            <a:rPr lang="ar-BH" sz="2800" b="1" spc="100" dirty="0">
              <a:ln w="18000">
                <a:noFill/>
                <a:prstDash val="solid"/>
              </a:ln>
              <a:solidFill>
                <a:prstClr val="black">
                  <a:lumMod val="85000"/>
                  <a:lumOff val="15000"/>
                </a:prstClr>
              </a:solidFill>
              <a:latin typeface="Sakkal Majalla" panose="02000000000000000000" pitchFamily="2" charset="-78"/>
              <a:ea typeface="+mn-ea"/>
              <a:cs typeface="Sakkal Majalla" panose="02000000000000000000" pitchFamily="2" charset="-78"/>
            </a:rPr>
            <a:t>أغتنم فرصة وجود المال بالإكثار من الصدقة.</a:t>
          </a:r>
          <a:endParaRPr lang="ar-BH" sz="2800" dirty="0">
            <a:solidFill>
              <a:sysClr val="window" lastClr="FFFFFF"/>
            </a:solidFill>
            <a:latin typeface="Sakkal Majalla" panose="02000000000000000000" pitchFamily="2" charset="-78"/>
            <a:ea typeface="+mn-ea"/>
            <a:cs typeface="Sakkal Majalla" panose="02000000000000000000" pitchFamily="2" charset="-78"/>
          </a:endParaRPr>
        </a:p>
      </dgm:t>
    </dgm:pt>
    <dgm:pt modelId="{3DF9BE01-7F35-4EA8-B96B-7D07C01688D9}" type="parTrans" cxnId="{E8A1E502-EC36-4F3E-935A-E552226AFBF0}">
      <dgm:prSet/>
      <dgm:spPr/>
      <dgm:t>
        <a:bodyPr/>
        <a:lstStyle/>
        <a:p>
          <a:pPr rtl="1"/>
          <a:endParaRPr lang="ar-BH"/>
        </a:p>
      </dgm:t>
    </dgm:pt>
    <dgm:pt modelId="{7015D834-7C83-48A7-BFD2-A76CE5C7A4C5}" type="sibTrans" cxnId="{E8A1E502-EC36-4F3E-935A-E552226AFBF0}">
      <dgm:prSet/>
      <dgm:spPr/>
      <dgm:t>
        <a:bodyPr/>
        <a:lstStyle/>
        <a:p>
          <a:pPr rtl="1"/>
          <a:endParaRPr lang="ar-BH"/>
        </a:p>
      </dgm:t>
    </dgm:pt>
    <dgm:pt modelId="{67534F9B-178E-409F-8D2B-CC2E01BB74DA}" type="pres">
      <dgm:prSet presAssocID="{3B776BFF-D32B-4908-9EA5-1D82C0DFE0CE}" presName="Name0" presStyleCnt="0">
        <dgm:presLayoutVars>
          <dgm:dir/>
          <dgm:resizeHandles val="exact"/>
        </dgm:presLayoutVars>
      </dgm:prSet>
      <dgm:spPr/>
      <dgm:t>
        <a:bodyPr/>
        <a:lstStyle/>
        <a:p>
          <a:pPr rtl="1"/>
          <a:endParaRPr lang="ar-BH"/>
        </a:p>
      </dgm:t>
    </dgm:pt>
    <dgm:pt modelId="{6DF5EA8C-12E5-4422-819D-C937FF6ABE6F}" type="pres">
      <dgm:prSet presAssocID="{3B776BFF-D32B-4908-9EA5-1D82C0DFE0CE}" presName="cycle" presStyleCnt="0"/>
      <dgm:spPr/>
    </dgm:pt>
    <dgm:pt modelId="{60541665-5B51-43DD-A811-5C43DD832906}" type="pres">
      <dgm:prSet presAssocID="{F7AB9E41-85A7-4DDB-98FC-3DDBA7EFD2E2}" presName="nodeFirstNode" presStyleLbl="node1" presStyleIdx="0" presStyleCnt="3" custScaleY="114125" custRadScaleRad="104153" custRadScaleInc="-1122">
        <dgm:presLayoutVars>
          <dgm:bulletEnabled val="1"/>
        </dgm:presLayoutVars>
      </dgm:prSet>
      <dgm:spPr>
        <a:prstGeom prst="roundRect">
          <a:avLst/>
        </a:prstGeom>
      </dgm:spPr>
      <dgm:t>
        <a:bodyPr/>
        <a:lstStyle/>
        <a:p>
          <a:pPr rtl="1"/>
          <a:endParaRPr lang="ar-BH"/>
        </a:p>
      </dgm:t>
    </dgm:pt>
    <dgm:pt modelId="{69024D3E-587F-455E-92A3-ADFAD39D807E}" type="pres">
      <dgm:prSet presAssocID="{AF86E6A3-359B-4C76-94C8-3C2B0351E844}" presName="sibTransFirstNode" presStyleLbl="bgShp" presStyleIdx="0" presStyleCnt="1" custScaleY="114125"/>
      <dgm:spPr>
        <a:prstGeom prst="circularArrow">
          <a:avLst>
            <a:gd name="adj1" fmla="val 4668"/>
            <a:gd name="adj2" fmla="val 272909"/>
            <a:gd name="adj3" fmla="val 12888704"/>
            <a:gd name="adj4" fmla="val 17991876"/>
            <a:gd name="adj5" fmla="val 4847"/>
          </a:avLst>
        </a:prstGeom>
      </dgm:spPr>
      <dgm:t>
        <a:bodyPr/>
        <a:lstStyle/>
        <a:p>
          <a:pPr rtl="1"/>
          <a:endParaRPr lang="ar-BH"/>
        </a:p>
      </dgm:t>
    </dgm:pt>
    <dgm:pt modelId="{4F8CEB10-9B0E-4A74-9C8B-9D117E395F48}" type="pres">
      <dgm:prSet presAssocID="{4C4676E1-E23F-480A-AD2D-4C2670900F4E}" presName="nodeFollowingNodes" presStyleLbl="node1" presStyleIdx="1" presStyleCnt="3" custScaleY="114125">
        <dgm:presLayoutVars>
          <dgm:bulletEnabled val="1"/>
        </dgm:presLayoutVars>
      </dgm:prSet>
      <dgm:spPr>
        <a:prstGeom prst="roundRect">
          <a:avLst/>
        </a:prstGeom>
      </dgm:spPr>
      <dgm:t>
        <a:bodyPr/>
        <a:lstStyle/>
        <a:p>
          <a:pPr rtl="1"/>
          <a:endParaRPr lang="ar-BH"/>
        </a:p>
      </dgm:t>
    </dgm:pt>
    <dgm:pt modelId="{54B6B22F-E399-461A-867F-AAC12499F5FB}" type="pres">
      <dgm:prSet presAssocID="{9BE699DF-B770-463D-AE0C-482365856E2C}" presName="nodeFollowingNodes" presStyleLbl="node1" presStyleIdx="2" presStyleCnt="3" custScaleY="114125">
        <dgm:presLayoutVars>
          <dgm:bulletEnabled val="1"/>
        </dgm:presLayoutVars>
      </dgm:prSet>
      <dgm:spPr>
        <a:prstGeom prst="roundRect">
          <a:avLst/>
        </a:prstGeom>
      </dgm:spPr>
      <dgm:t>
        <a:bodyPr/>
        <a:lstStyle/>
        <a:p>
          <a:pPr rtl="1"/>
          <a:endParaRPr lang="ar-BH"/>
        </a:p>
      </dgm:t>
    </dgm:pt>
  </dgm:ptLst>
  <dgm:cxnLst>
    <dgm:cxn modelId="{1024FC45-42FE-4907-B6EA-11BAEB299532}" type="presOf" srcId="{3B776BFF-D32B-4908-9EA5-1D82C0DFE0CE}" destId="{67534F9B-178E-409F-8D2B-CC2E01BB74DA}" srcOrd="0" destOrd="0" presId="urn:microsoft.com/office/officeart/2005/8/layout/cycle3"/>
    <dgm:cxn modelId="{E47594DF-B5AD-4E16-A336-D026FFE2D3AE}" type="presOf" srcId="{AF86E6A3-359B-4C76-94C8-3C2B0351E844}" destId="{69024D3E-587F-455E-92A3-ADFAD39D807E}" srcOrd="0" destOrd="0" presId="urn:microsoft.com/office/officeart/2005/8/layout/cycle3"/>
    <dgm:cxn modelId="{E8A1E502-EC36-4F3E-935A-E552226AFBF0}" srcId="{3B776BFF-D32B-4908-9EA5-1D82C0DFE0CE}" destId="{9BE699DF-B770-463D-AE0C-482365856E2C}" srcOrd="2" destOrd="0" parTransId="{3DF9BE01-7F35-4EA8-B96B-7D07C01688D9}" sibTransId="{7015D834-7C83-48A7-BFD2-A76CE5C7A4C5}"/>
    <dgm:cxn modelId="{4DBA1361-0649-43B0-9D3A-CA84F44200B7}" type="presOf" srcId="{4C4676E1-E23F-480A-AD2D-4C2670900F4E}" destId="{4F8CEB10-9B0E-4A74-9C8B-9D117E395F48}" srcOrd="0" destOrd="0" presId="urn:microsoft.com/office/officeart/2005/8/layout/cycle3"/>
    <dgm:cxn modelId="{B7242AF9-9F35-487F-B18C-09E64EE47D33}" type="presOf" srcId="{9BE699DF-B770-463D-AE0C-482365856E2C}" destId="{54B6B22F-E399-461A-867F-AAC12499F5FB}" srcOrd="0" destOrd="0" presId="urn:microsoft.com/office/officeart/2005/8/layout/cycle3"/>
    <dgm:cxn modelId="{E8126A9F-1A59-4AB6-BC3E-838541B57DFF}" srcId="{3B776BFF-D32B-4908-9EA5-1D82C0DFE0CE}" destId="{4C4676E1-E23F-480A-AD2D-4C2670900F4E}" srcOrd="1" destOrd="0" parTransId="{B53593B2-B2FF-4089-9B50-9F2ED13F1DD1}" sibTransId="{77984B51-0BC0-4270-9758-9A681F05916B}"/>
    <dgm:cxn modelId="{058561BD-B80E-421F-8102-C8188514AE04}" srcId="{3B776BFF-D32B-4908-9EA5-1D82C0DFE0CE}" destId="{F7AB9E41-85A7-4DDB-98FC-3DDBA7EFD2E2}" srcOrd="0" destOrd="0" parTransId="{C8CE7EF5-B5C0-44B7-9ED8-68D7623FA675}" sibTransId="{AF86E6A3-359B-4C76-94C8-3C2B0351E844}"/>
    <dgm:cxn modelId="{AC953E83-6A3D-4BD9-9D9C-F6DF9B259B7A}" type="presOf" srcId="{F7AB9E41-85A7-4DDB-98FC-3DDBA7EFD2E2}" destId="{60541665-5B51-43DD-A811-5C43DD832906}" srcOrd="0" destOrd="0" presId="urn:microsoft.com/office/officeart/2005/8/layout/cycle3"/>
    <dgm:cxn modelId="{4ED8B0C4-5B4A-4B8A-969E-F2015A9D3192}" type="presParOf" srcId="{67534F9B-178E-409F-8D2B-CC2E01BB74DA}" destId="{6DF5EA8C-12E5-4422-819D-C937FF6ABE6F}" srcOrd="0" destOrd="0" presId="urn:microsoft.com/office/officeart/2005/8/layout/cycle3"/>
    <dgm:cxn modelId="{D6C73A00-499F-4865-AE19-2414159A9291}" type="presParOf" srcId="{6DF5EA8C-12E5-4422-819D-C937FF6ABE6F}" destId="{60541665-5B51-43DD-A811-5C43DD832906}" srcOrd="0" destOrd="0" presId="urn:microsoft.com/office/officeart/2005/8/layout/cycle3"/>
    <dgm:cxn modelId="{90184EFF-2397-457C-BE9D-8EDCE4CB153B}" type="presParOf" srcId="{6DF5EA8C-12E5-4422-819D-C937FF6ABE6F}" destId="{69024D3E-587F-455E-92A3-ADFAD39D807E}" srcOrd="1" destOrd="0" presId="urn:microsoft.com/office/officeart/2005/8/layout/cycle3"/>
    <dgm:cxn modelId="{F18BDB71-6965-4269-A0CE-EF895EF03314}" type="presParOf" srcId="{6DF5EA8C-12E5-4422-819D-C937FF6ABE6F}" destId="{4F8CEB10-9B0E-4A74-9C8B-9D117E395F48}" srcOrd="2" destOrd="0" presId="urn:microsoft.com/office/officeart/2005/8/layout/cycle3"/>
    <dgm:cxn modelId="{1A5984BF-5A04-49DC-97F4-8AF004551E43}" type="presParOf" srcId="{6DF5EA8C-12E5-4422-819D-C937FF6ABE6F}" destId="{54B6B22F-E399-461A-867F-AAC12499F5FB}" srcOrd="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3698C-67B3-4BBC-8994-852979B3E61F}">
      <dsp:nvSpPr>
        <dsp:cNvPr id="0" name=""/>
        <dsp:cNvSpPr/>
      </dsp:nvSpPr>
      <dsp:spPr>
        <a:xfrm>
          <a:off x="1727273" y="0"/>
          <a:ext cx="4319962" cy="584915"/>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21920" tIns="121920" rIns="121920" bIns="121920" numCol="1" spcCol="1270" anchor="b" anchorCtr="0">
          <a:noAutofit/>
        </a:bodyPr>
        <a:lstStyle/>
        <a:p>
          <a:pPr lvl="0" algn="ctr" defTabSz="1422400">
            <a:lnSpc>
              <a:spcPct val="90000"/>
            </a:lnSpc>
            <a:spcBef>
              <a:spcPct val="0"/>
            </a:spcBef>
            <a:spcAft>
              <a:spcPct val="35000"/>
            </a:spcAft>
          </a:pPr>
          <a:r>
            <a:rPr lang="ar-BH" sz="3200" b="1" kern="1200" dirty="0">
              <a:solidFill>
                <a:sysClr val="windowText" lastClr="000000">
                  <a:hueOff val="0"/>
                  <a:satOff val="0"/>
                  <a:lumOff val="0"/>
                  <a:alphaOff val="0"/>
                </a:sysClr>
              </a:solidFill>
              <a:latin typeface="Sakkal Majalla" panose="02000000000000000000" pitchFamily="2" charset="-78"/>
              <a:ea typeface="+mn-ea"/>
              <a:cs typeface="Sakkal Majalla" panose="02000000000000000000" pitchFamily="2" charset="-78"/>
            </a:rPr>
            <a:t>1- قِسمٌ لعبادة ربه </a:t>
          </a:r>
          <a:endParaRPr lang="ar-BH" sz="3200" kern="1200" dirty="0">
            <a:solidFill>
              <a:sysClr val="windowText" lastClr="000000">
                <a:hueOff val="0"/>
                <a:satOff val="0"/>
                <a:lumOff val="0"/>
                <a:alphaOff val="0"/>
              </a:sysClr>
            </a:solidFill>
            <a:latin typeface="Sakkal Majalla" panose="02000000000000000000" pitchFamily="2" charset="-78"/>
            <a:ea typeface="+mn-ea"/>
            <a:cs typeface="Sakkal Majalla" panose="02000000000000000000" pitchFamily="2" charset="-78"/>
          </a:endParaRPr>
        </a:p>
      </dsp:txBody>
      <dsp:txXfrm>
        <a:off x="1727273" y="0"/>
        <a:ext cx="4319962" cy="584915"/>
      </dsp:txXfrm>
    </dsp:sp>
    <dsp:sp modelId="{06DE146B-C46B-4B00-A0D2-BB7BB121BADD}">
      <dsp:nvSpPr>
        <dsp:cNvPr id="0" name=""/>
        <dsp:cNvSpPr/>
      </dsp:nvSpPr>
      <dsp:spPr>
        <a:xfrm>
          <a:off x="799093" y="585749"/>
          <a:ext cx="1505572" cy="1191494"/>
        </a:xfrm>
        <a:prstGeom prst="chevron">
          <a:avLst>
            <a:gd name="adj" fmla="val 70610"/>
          </a:avLst>
        </a:prstGeom>
        <a:solidFill>
          <a:srgbClr val="FFC000"/>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EEDE24-4F79-4D1F-B9D0-EB16B4D2F5E3}">
      <dsp:nvSpPr>
        <dsp:cNvPr id="0" name=""/>
        <dsp:cNvSpPr/>
      </dsp:nvSpPr>
      <dsp:spPr>
        <a:xfrm>
          <a:off x="1733052" y="585749"/>
          <a:ext cx="1505572" cy="1191494"/>
        </a:xfrm>
        <a:prstGeom prst="chevron">
          <a:avLst>
            <a:gd name="adj" fmla="val 70610"/>
          </a:avLst>
        </a:prstGeom>
        <a:solidFill>
          <a:srgbClr val="FF0000"/>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7999B7-AC22-4CCB-A173-94ECD11DD362}">
      <dsp:nvSpPr>
        <dsp:cNvPr id="0" name=""/>
        <dsp:cNvSpPr/>
      </dsp:nvSpPr>
      <dsp:spPr>
        <a:xfrm>
          <a:off x="2608496" y="585749"/>
          <a:ext cx="1505572" cy="1191494"/>
        </a:xfrm>
        <a:prstGeom prst="chevron">
          <a:avLst>
            <a:gd name="adj" fmla="val 70610"/>
          </a:avLst>
        </a:prstGeom>
        <a:solidFill>
          <a:srgbClr val="FFC000"/>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EE0BBA-8A1C-4771-AC96-E66982ABB5C3}">
      <dsp:nvSpPr>
        <dsp:cNvPr id="0" name=""/>
        <dsp:cNvSpPr/>
      </dsp:nvSpPr>
      <dsp:spPr>
        <a:xfrm>
          <a:off x="3513202" y="585749"/>
          <a:ext cx="1505572" cy="1191494"/>
        </a:xfrm>
        <a:prstGeom prst="chevron">
          <a:avLst>
            <a:gd name="adj" fmla="val 70610"/>
          </a:avLst>
        </a:prstGeom>
        <a:solidFill>
          <a:srgbClr val="92D050"/>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A02B1D-FED4-438A-8D36-71E896C11CFA}">
      <dsp:nvSpPr>
        <dsp:cNvPr id="0" name=""/>
        <dsp:cNvSpPr/>
      </dsp:nvSpPr>
      <dsp:spPr>
        <a:xfrm>
          <a:off x="4417899" y="585749"/>
          <a:ext cx="1505572" cy="1191494"/>
        </a:xfrm>
        <a:prstGeom prst="chevron">
          <a:avLst>
            <a:gd name="adj" fmla="val 70610"/>
          </a:avLst>
        </a:prstGeom>
        <a:solidFill>
          <a:srgbClr val="FFFF00"/>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7979A8-1EA9-4E40-9DBC-D5337FE3174B}">
      <dsp:nvSpPr>
        <dsp:cNvPr id="0" name=""/>
        <dsp:cNvSpPr/>
      </dsp:nvSpPr>
      <dsp:spPr>
        <a:xfrm>
          <a:off x="5322244" y="585749"/>
          <a:ext cx="1505572" cy="1191494"/>
        </a:xfrm>
        <a:prstGeom prst="chevron">
          <a:avLst>
            <a:gd name="adj" fmla="val 70610"/>
          </a:avLst>
        </a:prstGeom>
        <a:solidFill>
          <a:srgbClr val="FF0000"/>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E62E42-4A5F-4FD0-BC72-54C3C932F46B}">
      <dsp:nvSpPr>
        <dsp:cNvPr id="0" name=""/>
        <dsp:cNvSpPr/>
      </dsp:nvSpPr>
      <dsp:spPr>
        <a:xfrm>
          <a:off x="6227303" y="585749"/>
          <a:ext cx="1505572" cy="1191494"/>
        </a:xfrm>
        <a:prstGeom prst="chevron">
          <a:avLst>
            <a:gd name="adj" fmla="val 70610"/>
          </a:avLst>
        </a:prstGeom>
        <a:solidFill>
          <a:srgbClr val="FFC000"/>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DCED1E-5BC2-4043-AF23-3A1BA5A8A5E9}">
      <dsp:nvSpPr>
        <dsp:cNvPr id="0" name=""/>
        <dsp:cNvSpPr/>
      </dsp:nvSpPr>
      <dsp:spPr>
        <a:xfrm>
          <a:off x="-341408" y="723877"/>
          <a:ext cx="8798715" cy="953195"/>
        </a:xfrm>
        <a:prstGeom prst="rect">
          <a:avLst/>
        </a:prstGeom>
        <a:solidFill>
          <a:sysClr val="window" lastClr="FFFFFF">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280" tIns="81280" rIns="81280" bIns="81280" numCol="1" spcCol="1270" anchor="ctr" anchorCtr="0">
          <a:noAutofit/>
        </a:bodyPr>
        <a:lstStyle/>
        <a:p>
          <a:pPr lvl="0" algn="ctr" defTabSz="1422400" rtl="1">
            <a:lnSpc>
              <a:spcPct val="90000"/>
            </a:lnSpc>
            <a:spcBef>
              <a:spcPct val="0"/>
            </a:spcBef>
            <a:spcAft>
              <a:spcPct val="35000"/>
            </a:spcAft>
          </a:pPr>
          <a:r>
            <a:rPr lang="ar-BH" sz="3200" b="1" kern="1200" dirty="0">
              <a:solidFill>
                <a:sysClr val="windowText" lastClr="000000">
                  <a:hueOff val="0"/>
                  <a:satOff val="0"/>
                  <a:lumOff val="0"/>
                  <a:alphaOff val="0"/>
                </a:sysClr>
              </a:solidFill>
              <a:latin typeface="Sakkal Majalla" panose="02000000000000000000" pitchFamily="2" charset="-78"/>
              <a:ea typeface="+mn-ea"/>
              <a:cs typeface="Sakkal Majalla" panose="02000000000000000000" pitchFamily="2" charset="-78"/>
            </a:rPr>
            <a:t>( كالصلاة والصيام والزكاة والحج وتلاوة القرآن وذِكر لله )</a:t>
          </a:r>
        </a:p>
      </dsp:txBody>
      <dsp:txXfrm>
        <a:off x="-341408" y="723877"/>
        <a:ext cx="8798715" cy="953195"/>
      </dsp:txXfrm>
    </dsp:sp>
    <dsp:sp modelId="{D00B08D9-5C60-47C2-932F-0FBAB47EC758}">
      <dsp:nvSpPr>
        <dsp:cNvPr id="0" name=""/>
        <dsp:cNvSpPr/>
      </dsp:nvSpPr>
      <dsp:spPr>
        <a:xfrm>
          <a:off x="2041577" y="1940052"/>
          <a:ext cx="3659762" cy="584915"/>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121920" tIns="121920" rIns="121920" bIns="121920" numCol="1" spcCol="1270" anchor="b" anchorCtr="0">
          <a:noAutofit/>
        </a:bodyPr>
        <a:lstStyle/>
        <a:p>
          <a:pPr lvl="0" algn="l" defTabSz="1422400">
            <a:lnSpc>
              <a:spcPct val="90000"/>
            </a:lnSpc>
            <a:spcBef>
              <a:spcPct val="0"/>
            </a:spcBef>
            <a:spcAft>
              <a:spcPct val="35000"/>
            </a:spcAft>
          </a:pPr>
          <a:r>
            <a:rPr lang="ar-BH" sz="3200" b="1" kern="1200" dirty="0">
              <a:solidFill>
                <a:sysClr val="windowText" lastClr="000000">
                  <a:hueOff val="0"/>
                  <a:satOff val="0"/>
                  <a:lumOff val="0"/>
                  <a:alphaOff val="0"/>
                </a:sysClr>
              </a:solidFill>
              <a:latin typeface="Sakkal Majalla" panose="02000000000000000000" pitchFamily="2" charset="-78"/>
              <a:ea typeface="+mn-ea"/>
              <a:cs typeface="Sakkal Majalla" panose="02000000000000000000" pitchFamily="2" charset="-78"/>
            </a:rPr>
            <a:t>2- قِسمٌ لغيره من الناس </a:t>
          </a:r>
          <a:endParaRPr lang="ar-BH" sz="3200" kern="1200" dirty="0">
            <a:solidFill>
              <a:sysClr val="windowText" lastClr="000000">
                <a:hueOff val="0"/>
                <a:satOff val="0"/>
                <a:lumOff val="0"/>
                <a:alphaOff val="0"/>
              </a:sysClr>
            </a:solidFill>
            <a:latin typeface="Sakkal Majalla" panose="02000000000000000000" pitchFamily="2" charset="-78"/>
            <a:ea typeface="+mn-ea"/>
            <a:cs typeface="Sakkal Majalla" panose="02000000000000000000" pitchFamily="2" charset="-78"/>
          </a:endParaRPr>
        </a:p>
      </dsp:txBody>
      <dsp:txXfrm>
        <a:off x="2041577" y="1940052"/>
        <a:ext cx="3659762" cy="584915"/>
      </dsp:txXfrm>
    </dsp:sp>
    <dsp:sp modelId="{85E7DC61-3145-494D-8EE5-A2EE8EBE0607}">
      <dsp:nvSpPr>
        <dsp:cNvPr id="0" name=""/>
        <dsp:cNvSpPr/>
      </dsp:nvSpPr>
      <dsp:spPr>
        <a:xfrm>
          <a:off x="799093" y="2459504"/>
          <a:ext cx="1505572" cy="1191494"/>
        </a:xfrm>
        <a:prstGeom prst="chevron">
          <a:avLst>
            <a:gd name="adj" fmla="val 70610"/>
          </a:avLst>
        </a:prstGeom>
        <a:solidFill>
          <a:srgbClr val="FFC000"/>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A84D06-4611-44B6-8C38-407998E73C79}">
      <dsp:nvSpPr>
        <dsp:cNvPr id="0" name=""/>
        <dsp:cNvSpPr/>
      </dsp:nvSpPr>
      <dsp:spPr>
        <a:xfrm>
          <a:off x="1703437" y="2459504"/>
          <a:ext cx="1505572" cy="1191494"/>
        </a:xfrm>
        <a:prstGeom prst="chevron">
          <a:avLst>
            <a:gd name="adj" fmla="val 70610"/>
          </a:avLst>
        </a:prstGeom>
        <a:solidFill>
          <a:srgbClr val="FF0000"/>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EF5861-59BB-423C-B365-D1CAFB9AD366}">
      <dsp:nvSpPr>
        <dsp:cNvPr id="0" name=""/>
        <dsp:cNvSpPr/>
      </dsp:nvSpPr>
      <dsp:spPr>
        <a:xfrm>
          <a:off x="2608496" y="2459504"/>
          <a:ext cx="1505572" cy="1191494"/>
        </a:xfrm>
        <a:prstGeom prst="chevron">
          <a:avLst>
            <a:gd name="adj" fmla="val 70610"/>
          </a:avLst>
        </a:prstGeom>
        <a:solidFill>
          <a:srgbClr val="FFC000"/>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A406A8-658F-4DE3-B0E7-0E0519913B54}">
      <dsp:nvSpPr>
        <dsp:cNvPr id="0" name=""/>
        <dsp:cNvSpPr/>
      </dsp:nvSpPr>
      <dsp:spPr>
        <a:xfrm>
          <a:off x="3513202" y="2508617"/>
          <a:ext cx="1505572" cy="1191494"/>
        </a:xfrm>
        <a:prstGeom prst="chevron">
          <a:avLst>
            <a:gd name="adj" fmla="val 70610"/>
          </a:avLst>
        </a:prstGeom>
        <a:solidFill>
          <a:srgbClr val="92D050"/>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36F0BF-1915-4CB4-A0BA-A779C3D474CD}">
      <dsp:nvSpPr>
        <dsp:cNvPr id="0" name=""/>
        <dsp:cNvSpPr/>
      </dsp:nvSpPr>
      <dsp:spPr>
        <a:xfrm>
          <a:off x="4417899" y="2459504"/>
          <a:ext cx="1505572" cy="1191494"/>
        </a:xfrm>
        <a:prstGeom prst="chevron">
          <a:avLst>
            <a:gd name="adj" fmla="val 70610"/>
          </a:avLst>
        </a:prstGeom>
        <a:solidFill>
          <a:srgbClr val="FFFF00"/>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895C6D-26AB-4E20-8524-C487AF36132B}">
      <dsp:nvSpPr>
        <dsp:cNvPr id="0" name=""/>
        <dsp:cNvSpPr/>
      </dsp:nvSpPr>
      <dsp:spPr>
        <a:xfrm>
          <a:off x="5391937" y="2459504"/>
          <a:ext cx="1505572" cy="1191494"/>
        </a:xfrm>
        <a:prstGeom prst="chevron">
          <a:avLst>
            <a:gd name="adj" fmla="val 70610"/>
          </a:avLst>
        </a:prstGeom>
        <a:solidFill>
          <a:srgbClr val="FF0000"/>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8A0EC0-984B-4BB0-97CC-CF871F5891AD}">
      <dsp:nvSpPr>
        <dsp:cNvPr id="0" name=""/>
        <dsp:cNvSpPr/>
      </dsp:nvSpPr>
      <dsp:spPr>
        <a:xfrm>
          <a:off x="6227303" y="2459504"/>
          <a:ext cx="1505572" cy="1191494"/>
        </a:xfrm>
        <a:prstGeom prst="chevron">
          <a:avLst>
            <a:gd name="adj" fmla="val 70610"/>
          </a:avLst>
        </a:prstGeom>
        <a:solidFill>
          <a:srgbClr val="E7E6E6">
            <a:lumMod val="9000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BE6321-140A-42C9-AE2F-331526F8A308}">
      <dsp:nvSpPr>
        <dsp:cNvPr id="0" name=""/>
        <dsp:cNvSpPr/>
      </dsp:nvSpPr>
      <dsp:spPr>
        <a:xfrm>
          <a:off x="-341408" y="2583029"/>
          <a:ext cx="8798715" cy="953195"/>
        </a:xfrm>
        <a:prstGeom prst="rect">
          <a:avLst/>
        </a:prstGeom>
        <a:solidFill>
          <a:sysClr val="window" lastClr="FFFFFF">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280" tIns="81280" rIns="81280" bIns="81280" numCol="1" spcCol="1270" anchor="ctr" anchorCtr="0">
          <a:noAutofit/>
        </a:bodyPr>
        <a:lstStyle/>
        <a:p>
          <a:pPr lvl="0" algn="ctr" defTabSz="1422400" rtl="1">
            <a:lnSpc>
              <a:spcPct val="90000"/>
            </a:lnSpc>
            <a:spcBef>
              <a:spcPct val="0"/>
            </a:spcBef>
            <a:spcAft>
              <a:spcPct val="35000"/>
            </a:spcAft>
          </a:pPr>
          <a:r>
            <a:rPr lang="ar-BH" sz="3200" b="1" kern="1200" dirty="0">
              <a:solidFill>
                <a:sysClr val="windowText" lastClr="000000">
                  <a:hueOff val="0"/>
                  <a:satOff val="0"/>
                  <a:lumOff val="0"/>
                  <a:alphaOff val="0"/>
                </a:sysClr>
              </a:solidFill>
              <a:latin typeface="Sakkal Majalla" panose="02000000000000000000" pitchFamily="2" charset="-78"/>
              <a:ea typeface="+mn-ea"/>
              <a:cs typeface="Sakkal Majalla" panose="02000000000000000000" pitchFamily="2" charset="-78"/>
            </a:rPr>
            <a:t>( وخاصة الوالدين والأقربين فيزورُهم ويقضي حاجاتِهم</a:t>
          </a:r>
          <a:r>
            <a:rPr lang="ar-BH" sz="2300" kern="1200" dirty="0">
              <a:solidFill>
                <a:sysClr val="windowText" lastClr="000000">
                  <a:hueOff val="0"/>
                  <a:satOff val="0"/>
                  <a:lumOff val="0"/>
                  <a:alphaOff val="0"/>
                </a:sysClr>
              </a:solidFill>
              <a:latin typeface="Sakkal Majalla" panose="02000000000000000000" pitchFamily="2" charset="-78"/>
              <a:ea typeface="+mn-ea"/>
              <a:cs typeface="Sakkal Majalla" panose="02000000000000000000" pitchFamily="2" charset="-78"/>
            </a:rPr>
            <a:t>)</a:t>
          </a:r>
        </a:p>
      </dsp:txBody>
      <dsp:txXfrm>
        <a:off x="-341408" y="2583029"/>
        <a:ext cx="8798715" cy="953195"/>
      </dsp:txXfrm>
    </dsp:sp>
    <dsp:sp modelId="{27A1BDBE-FDAC-474A-9FA8-794DA0028EDB}">
      <dsp:nvSpPr>
        <dsp:cNvPr id="0" name=""/>
        <dsp:cNvSpPr/>
      </dsp:nvSpPr>
      <dsp:spPr>
        <a:xfrm>
          <a:off x="2380202" y="3614059"/>
          <a:ext cx="3323132" cy="584915"/>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21920" tIns="121920" rIns="121920" bIns="121920" numCol="1" spcCol="1270" anchor="b" anchorCtr="0">
          <a:noAutofit/>
        </a:bodyPr>
        <a:lstStyle/>
        <a:p>
          <a:pPr lvl="0" algn="ctr" defTabSz="1422400">
            <a:lnSpc>
              <a:spcPct val="90000"/>
            </a:lnSpc>
            <a:spcBef>
              <a:spcPct val="0"/>
            </a:spcBef>
            <a:spcAft>
              <a:spcPct val="35000"/>
            </a:spcAft>
          </a:pPr>
          <a:r>
            <a:rPr lang="ar-BH" sz="3200" b="1" kern="1200" dirty="0">
              <a:solidFill>
                <a:sysClr val="windowText" lastClr="000000">
                  <a:hueOff val="0"/>
                  <a:satOff val="0"/>
                  <a:lumOff val="0"/>
                  <a:alphaOff val="0"/>
                </a:sysClr>
              </a:solidFill>
              <a:latin typeface="Sakkal Majalla" panose="02000000000000000000" pitchFamily="2" charset="-78"/>
              <a:ea typeface="+mn-ea"/>
              <a:cs typeface="Sakkal Majalla" panose="02000000000000000000" pitchFamily="2" charset="-78"/>
            </a:rPr>
            <a:t>3- قِسمٌ لنفسه </a:t>
          </a:r>
          <a:endParaRPr lang="ar-BH" sz="3200" kern="1200" dirty="0">
            <a:solidFill>
              <a:sysClr val="windowText" lastClr="000000">
                <a:hueOff val="0"/>
                <a:satOff val="0"/>
                <a:lumOff val="0"/>
                <a:alphaOff val="0"/>
              </a:sysClr>
            </a:solidFill>
            <a:latin typeface="Sakkal Majalla" panose="02000000000000000000" pitchFamily="2" charset="-78"/>
            <a:ea typeface="+mn-ea"/>
            <a:cs typeface="Sakkal Majalla" panose="02000000000000000000" pitchFamily="2" charset="-78"/>
          </a:endParaRPr>
        </a:p>
      </dsp:txBody>
      <dsp:txXfrm>
        <a:off x="2380202" y="3614059"/>
        <a:ext cx="3323132" cy="584915"/>
      </dsp:txXfrm>
    </dsp:sp>
    <dsp:sp modelId="{749A4AB1-6F8D-4AC3-BB00-D33B7FB847AA}">
      <dsp:nvSpPr>
        <dsp:cNvPr id="0" name=""/>
        <dsp:cNvSpPr/>
      </dsp:nvSpPr>
      <dsp:spPr>
        <a:xfrm>
          <a:off x="799093" y="4333259"/>
          <a:ext cx="1505572" cy="1191494"/>
        </a:xfrm>
        <a:prstGeom prst="chevron">
          <a:avLst>
            <a:gd name="adj" fmla="val 70610"/>
          </a:avLst>
        </a:prstGeom>
        <a:solidFill>
          <a:srgbClr val="FFC000"/>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B90E30-2D3F-43F4-BD77-F98403836093}">
      <dsp:nvSpPr>
        <dsp:cNvPr id="0" name=""/>
        <dsp:cNvSpPr/>
      </dsp:nvSpPr>
      <dsp:spPr>
        <a:xfrm>
          <a:off x="1703437" y="4333259"/>
          <a:ext cx="1505572" cy="1191494"/>
        </a:xfrm>
        <a:prstGeom prst="chevron">
          <a:avLst>
            <a:gd name="adj" fmla="val 70610"/>
          </a:avLst>
        </a:prstGeom>
        <a:solidFill>
          <a:srgbClr val="FF0000"/>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568799-8367-4194-A30C-2C0DB73929A9}">
      <dsp:nvSpPr>
        <dsp:cNvPr id="0" name=""/>
        <dsp:cNvSpPr/>
      </dsp:nvSpPr>
      <dsp:spPr>
        <a:xfrm>
          <a:off x="2608496" y="4333259"/>
          <a:ext cx="1505572" cy="1191494"/>
        </a:xfrm>
        <a:prstGeom prst="chevron">
          <a:avLst>
            <a:gd name="adj" fmla="val 70610"/>
          </a:avLst>
        </a:prstGeom>
        <a:solidFill>
          <a:srgbClr val="FFC000"/>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1659AE-ED6C-4F03-8DC9-7934E3750C6D}">
      <dsp:nvSpPr>
        <dsp:cNvPr id="0" name=""/>
        <dsp:cNvSpPr/>
      </dsp:nvSpPr>
      <dsp:spPr>
        <a:xfrm>
          <a:off x="3512840" y="4333259"/>
          <a:ext cx="1505572" cy="1191494"/>
        </a:xfrm>
        <a:prstGeom prst="chevron">
          <a:avLst>
            <a:gd name="adj" fmla="val 70610"/>
          </a:avLst>
        </a:prstGeom>
        <a:solidFill>
          <a:srgbClr val="92D050"/>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D6B7C1-667C-4FE7-9D7B-3672473C9D9A}">
      <dsp:nvSpPr>
        <dsp:cNvPr id="0" name=""/>
        <dsp:cNvSpPr/>
      </dsp:nvSpPr>
      <dsp:spPr>
        <a:xfrm>
          <a:off x="4417899" y="4333259"/>
          <a:ext cx="1505572" cy="1191494"/>
        </a:xfrm>
        <a:prstGeom prst="chevron">
          <a:avLst>
            <a:gd name="adj" fmla="val 70610"/>
          </a:avLst>
        </a:prstGeom>
        <a:solidFill>
          <a:srgbClr val="FFFF00"/>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1D0900-19B9-464E-B7D9-46A3900AFB19}">
      <dsp:nvSpPr>
        <dsp:cNvPr id="0" name=""/>
        <dsp:cNvSpPr/>
      </dsp:nvSpPr>
      <dsp:spPr>
        <a:xfrm>
          <a:off x="5322244" y="4333259"/>
          <a:ext cx="1505572" cy="1191494"/>
        </a:xfrm>
        <a:prstGeom prst="chevron">
          <a:avLst>
            <a:gd name="adj" fmla="val 70610"/>
          </a:avLst>
        </a:prstGeom>
        <a:solidFill>
          <a:srgbClr val="FF0000"/>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A91E8C-4925-4188-B358-7CCE48D27410}">
      <dsp:nvSpPr>
        <dsp:cNvPr id="0" name=""/>
        <dsp:cNvSpPr/>
      </dsp:nvSpPr>
      <dsp:spPr>
        <a:xfrm>
          <a:off x="6227303" y="4333259"/>
          <a:ext cx="1505572" cy="1191494"/>
        </a:xfrm>
        <a:prstGeom prst="chevron">
          <a:avLst>
            <a:gd name="adj" fmla="val 70610"/>
          </a:avLst>
        </a:prstGeom>
        <a:solidFill>
          <a:srgbClr val="FFC000"/>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6B30C1-6A28-4AE4-9774-B65EA99292E5}">
      <dsp:nvSpPr>
        <dsp:cNvPr id="0" name=""/>
        <dsp:cNvSpPr/>
      </dsp:nvSpPr>
      <dsp:spPr>
        <a:xfrm>
          <a:off x="-341408" y="4418923"/>
          <a:ext cx="8798715" cy="953195"/>
        </a:xfrm>
        <a:prstGeom prst="rect">
          <a:avLst/>
        </a:prstGeom>
        <a:solidFill>
          <a:sysClr val="window" lastClr="FFFFFF">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280" tIns="81280" rIns="81280" bIns="81280" numCol="1" spcCol="1270" anchor="ctr" anchorCtr="0">
          <a:noAutofit/>
        </a:bodyPr>
        <a:lstStyle/>
        <a:p>
          <a:pPr lvl="0" algn="ctr" defTabSz="1422400" rtl="1">
            <a:lnSpc>
              <a:spcPct val="90000"/>
            </a:lnSpc>
            <a:spcBef>
              <a:spcPct val="0"/>
            </a:spcBef>
            <a:spcAft>
              <a:spcPct val="35000"/>
            </a:spcAft>
          </a:pPr>
          <a:r>
            <a:rPr lang="ar-BH" sz="3200" b="1" kern="1200" dirty="0">
              <a:solidFill>
                <a:sysClr val="windowText" lastClr="000000">
                  <a:hueOff val="0"/>
                  <a:satOff val="0"/>
                  <a:lumOff val="0"/>
                  <a:alphaOff val="0"/>
                </a:sysClr>
              </a:solidFill>
              <a:latin typeface="Sakkal Majalla" panose="02000000000000000000" pitchFamily="2" charset="-78"/>
              <a:ea typeface="+mn-ea"/>
              <a:cs typeface="Sakkal Majalla" panose="02000000000000000000" pitchFamily="2" charset="-78"/>
            </a:rPr>
            <a:t>(من أكل وشرب ونوم وعلوم نافعة وألعاب مفيدة)</a:t>
          </a:r>
        </a:p>
      </dsp:txBody>
      <dsp:txXfrm>
        <a:off x="-341408" y="4418923"/>
        <a:ext cx="8798715" cy="9531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9F7FB-CBDA-475B-B01B-3E2FA9626F75}">
      <dsp:nvSpPr>
        <dsp:cNvPr id="0" name=""/>
        <dsp:cNvSpPr/>
      </dsp:nvSpPr>
      <dsp:spPr>
        <a:xfrm>
          <a:off x="3822444" y="38529"/>
          <a:ext cx="1455343" cy="1340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ar-BH" sz="3200" b="1" kern="1200" dirty="0">
              <a:solidFill>
                <a:sysClr val="windowText" lastClr="000000">
                  <a:hueOff val="0"/>
                  <a:satOff val="0"/>
                  <a:lumOff val="0"/>
                  <a:alphaOff val="0"/>
                </a:sysClr>
              </a:solidFill>
              <a:latin typeface="Calibri" panose="020F0502020204030204"/>
              <a:ea typeface="+mn-ea"/>
              <a:cs typeface="Arial" panose="020B0604020202020204" pitchFamily="34" charset="0"/>
            </a:rPr>
            <a:t>.......</a:t>
          </a:r>
        </a:p>
        <a:p>
          <a:pPr lvl="0" algn="ctr" defTabSz="1422400" rtl="1">
            <a:lnSpc>
              <a:spcPct val="90000"/>
            </a:lnSpc>
            <a:spcBef>
              <a:spcPct val="0"/>
            </a:spcBef>
            <a:spcAft>
              <a:spcPct val="35000"/>
            </a:spcAft>
          </a:pPr>
          <a:r>
            <a:rPr lang="ar-BH" sz="3200" b="1" kern="1200" dirty="0">
              <a:solidFill>
                <a:sysClr val="windowText" lastClr="000000">
                  <a:hueOff val="0"/>
                  <a:satOff val="0"/>
                  <a:lumOff val="0"/>
                  <a:alphaOff val="0"/>
                </a:sysClr>
              </a:solidFill>
              <a:latin typeface="Calibri" panose="020F0502020204030204"/>
              <a:ea typeface="+mn-ea"/>
              <a:cs typeface="Arial" panose="020B0604020202020204" pitchFamily="34" charset="0"/>
            </a:rPr>
            <a:t>.......</a:t>
          </a:r>
        </a:p>
      </dsp:txBody>
      <dsp:txXfrm>
        <a:off x="3822444" y="38529"/>
        <a:ext cx="1455343" cy="1340712"/>
      </dsp:txXfrm>
    </dsp:sp>
    <dsp:sp modelId="{D8F665C0-0DEE-4B33-9077-13137D8368E2}">
      <dsp:nvSpPr>
        <dsp:cNvPr id="0" name=""/>
        <dsp:cNvSpPr/>
      </dsp:nvSpPr>
      <dsp:spPr>
        <a:xfrm>
          <a:off x="722329" y="-688"/>
          <a:ext cx="5031237" cy="5031237"/>
        </a:xfrm>
        <a:prstGeom prst="circularArrow">
          <a:avLst>
            <a:gd name="adj1" fmla="val 5196"/>
            <a:gd name="adj2" fmla="val 335633"/>
            <a:gd name="adj3" fmla="val 21294382"/>
            <a:gd name="adj4" fmla="val 19765240"/>
            <a:gd name="adj5" fmla="val 6062"/>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F7D17F-A6E2-4545-BE9E-A0EE8429CBBE}">
      <dsp:nvSpPr>
        <dsp:cNvPr id="0" name=""/>
        <dsp:cNvSpPr/>
      </dsp:nvSpPr>
      <dsp:spPr>
        <a:xfrm>
          <a:off x="4690723" y="2534421"/>
          <a:ext cx="1340712" cy="1340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ar-BH" sz="3200" b="1" kern="1200" dirty="0">
              <a:solidFill>
                <a:sysClr val="windowText" lastClr="000000">
                  <a:hueOff val="0"/>
                  <a:satOff val="0"/>
                  <a:lumOff val="0"/>
                  <a:alphaOff val="0"/>
                </a:sysClr>
              </a:solidFill>
              <a:latin typeface="Calibri" panose="020F0502020204030204"/>
              <a:ea typeface="+mn-ea"/>
              <a:cs typeface="Arial" panose="020B0604020202020204" pitchFamily="34" charset="0"/>
            </a:rPr>
            <a:t>....................</a:t>
          </a:r>
        </a:p>
      </dsp:txBody>
      <dsp:txXfrm>
        <a:off x="4690723" y="2534421"/>
        <a:ext cx="1340712" cy="1340712"/>
      </dsp:txXfrm>
    </dsp:sp>
    <dsp:sp modelId="{83F9F7C2-F299-4A6E-8526-DC3218D54390}">
      <dsp:nvSpPr>
        <dsp:cNvPr id="0" name=""/>
        <dsp:cNvSpPr/>
      </dsp:nvSpPr>
      <dsp:spPr>
        <a:xfrm>
          <a:off x="722329" y="-688"/>
          <a:ext cx="5031237" cy="5031237"/>
        </a:xfrm>
        <a:prstGeom prst="circularArrow">
          <a:avLst>
            <a:gd name="adj1" fmla="val 5196"/>
            <a:gd name="adj2" fmla="val 335633"/>
            <a:gd name="adj3" fmla="val 4015880"/>
            <a:gd name="adj4" fmla="val 2252347"/>
            <a:gd name="adj5" fmla="val 6062"/>
          </a:avLst>
        </a:prstGeom>
        <a:solidFill>
          <a:srgbClr val="FFC000">
            <a:hueOff val="2598923"/>
            <a:satOff val="-11992"/>
            <a:lumOff val="44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630F2B-CBFA-4E1C-972B-1E6A5FF1DE6D}">
      <dsp:nvSpPr>
        <dsp:cNvPr id="0" name=""/>
        <dsp:cNvSpPr/>
      </dsp:nvSpPr>
      <dsp:spPr>
        <a:xfrm>
          <a:off x="2567591" y="4076967"/>
          <a:ext cx="1340712" cy="1340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ar-BH" sz="3200" b="1" kern="1200" dirty="0">
              <a:solidFill>
                <a:sysClr val="windowText" lastClr="000000">
                  <a:hueOff val="0"/>
                  <a:satOff val="0"/>
                  <a:lumOff val="0"/>
                  <a:alphaOff val="0"/>
                </a:sysClr>
              </a:solidFill>
              <a:latin typeface="Calibri" panose="020F0502020204030204"/>
              <a:ea typeface="+mn-ea"/>
              <a:cs typeface="Arial" panose="020B0604020202020204" pitchFamily="34" charset="0"/>
            </a:rPr>
            <a:t>.....................</a:t>
          </a:r>
        </a:p>
      </dsp:txBody>
      <dsp:txXfrm>
        <a:off x="2567591" y="4076967"/>
        <a:ext cx="1340712" cy="1340712"/>
      </dsp:txXfrm>
    </dsp:sp>
    <dsp:sp modelId="{1A4F80F9-95EA-4B85-9812-B4892B53DA65}">
      <dsp:nvSpPr>
        <dsp:cNvPr id="0" name=""/>
        <dsp:cNvSpPr/>
      </dsp:nvSpPr>
      <dsp:spPr>
        <a:xfrm>
          <a:off x="722329" y="-688"/>
          <a:ext cx="5031237" cy="5031237"/>
        </a:xfrm>
        <a:prstGeom prst="circularArrow">
          <a:avLst>
            <a:gd name="adj1" fmla="val 5196"/>
            <a:gd name="adj2" fmla="val 335633"/>
            <a:gd name="adj3" fmla="val 8212020"/>
            <a:gd name="adj4" fmla="val 6448487"/>
            <a:gd name="adj5" fmla="val 6062"/>
          </a:avLst>
        </a:prstGeom>
        <a:solidFill>
          <a:srgbClr val="FFC000">
            <a:hueOff val="5197846"/>
            <a:satOff val="-23984"/>
            <a:lumOff val="88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8E7A3E-00A7-44DC-8F90-74223821D30B}">
      <dsp:nvSpPr>
        <dsp:cNvPr id="0" name=""/>
        <dsp:cNvSpPr/>
      </dsp:nvSpPr>
      <dsp:spPr>
        <a:xfrm>
          <a:off x="444459" y="2534421"/>
          <a:ext cx="1340712" cy="1340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ar-BH" sz="3200" b="1" kern="1200" dirty="0">
              <a:solidFill>
                <a:sysClr val="windowText" lastClr="000000">
                  <a:hueOff val="0"/>
                  <a:satOff val="0"/>
                  <a:lumOff val="0"/>
                  <a:alphaOff val="0"/>
                </a:sysClr>
              </a:solidFill>
              <a:latin typeface="Calibri" panose="020F0502020204030204"/>
              <a:ea typeface="+mn-ea"/>
              <a:cs typeface="Arial" panose="020B0604020202020204" pitchFamily="34" charset="0"/>
            </a:rPr>
            <a:t>....................</a:t>
          </a:r>
        </a:p>
      </dsp:txBody>
      <dsp:txXfrm>
        <a:off x="444459" y="2534421"/>
        <a:ext cx="1340712" cy="1340712"/>
      </dsp:txXfrm>
    </dsp:sp>
    <dsp:sp modelId="{89EDE58A-D6C4-47B0-8DDE-058EBD236696}">
      <dsp:nvSpPr>
        <dsp:cNvPr id="0" name=""/>
        <dsp:cNvSpPr/>
      </dsp:nvSpPr>
      <dsp:spPr>
        <a:xfrm>
          <a:off x="722329" y="-688"/>
          <a:ext cx="5031237" cy="5031237"/>
        </a:xfrm>
        <a:prstGeom prst="circularArrow">
          <a:avLst>
            <a:gd name="adj1" fmla="val 5196"/>
            <a:gd name="adj2" fmla="val 335633"/>
            <a:gd name="adj3" fmla="val 12299127"/>
            <a:gd name="adj4" fmla="val 10769985"/>
            <a:gd name="adj5" fmla="val 6062"/>
          </a:avLst>
        </a:prstGeom>
        <a:solidFill>
          <a:srgbClr val="FFC000">
            <a:hueOff val="7796769"/>
            <a:satOff val="-35976"/>
            <a:lumOff val="132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F5F18E-931D-42F0-BC96-3F576A9D9EDE}">
      <dsp:nvSpPr>
        <dsp:cNvPr id="0" name=""/>
        <dsp:cNvSpPr/>
      </dsp:nvSpPr>
      <dsp:spPr>
        <a:xfrm>
          <a:off x="1255423" y="38529"/>
          <a:ext cx="1340712" cy="1340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ar-BH" sz="3200" b="1" kern="1200" dirty="0">
              <a:solidFill>
                <a:sysClr val="windowText" lastClr="000000">
                  <a:hueOff val="0"/>
                  <a:satOff val="0"/>
                  <a:lumOff val="0"/>
                  <a:alphaOff val="0"/>
                </a:sysClr>
              </a:solidFill>
              <a:latin typeface="Calibri" panose="020F0502020204030204"/>
              <a:ea typeface="+mn-ea"/>
              <a:cs typeface="Arial" panose="020B0604020202020204" pitchFamily="34" charset="0"/>
            </a:rPr>
            <a:t>....................</a:t>
          </a:r>
        </a:p>
      </dsp:txBody>
      <dsp:txXfrm>
        <a:off x="1255423" y="38529"/>
        <a:ext cx="1340712" cy="1340712"/>
      </dsp:txXfrm>
    </dsp:sp>
    <dsp:sp modelId="{A2D6F656-D6A7-4E07-BFE3-7DBE08752D3D}">
      <dsp:nvSpPr>
        <dsp:cNvPr id="0" name=""/>
        <dsp:cNvSpPr/>
      </dsp:nvSpPr>
      <dsp:spPr>
        <a:xfrm>
          <a:off x="722329" y="-688"/>
          <a:ext cx="5031237" cy="5031237"/>
        </a:xfrm>
        <a:prstGeom prst="circularArrow">
          <a:avLst>
            <a:gd name="adj1" fmla="val 5196"/>
            <a:gd name="adj2" fmla="val 335633"/>
            <a:gd name="adj3" fmla="val 16775069"/>
            <a:gd name="adj4" fmla="val 15197502"/>
            <a:gd name="adj5" fmla="val 6062"/>
          </a:avLst>
        </a:pr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9F7FB-CBDA-475B-B01B-3E2FA9626F75}">
      <dsp:nvSpPr>
        <dsp:cNvPr id="0" name=""/>
        <dsp:cNvSpPr/>
      </dsp:nvSpPr>
      <dsp:spPr>
        <a:xfrm>
          <a:off x="3879759" y="38529"/>
          <a:ext cx="1340712" cy="1340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BH" sz="2400" b="1" kern="1200" dirty="0">
              <a:solidFill>
                <a:sysClr val="windowText" lastClr="000000">
                  <a:hueOff val="0"/>
                  <a:satOff val="0"/>
                  <a:lumOff val="0"/>
                  <a:alphaOff val="0"/>
                </a:sysClr>
              </a:solidFill>
              <a:latin typeface="Sakkal Majalla" panose="02000000000000000000" pitchFamily="2" charset="-78"/>
              <a:ea typeface="+mn-ea"/>
              <a:cs typeface="Sakkal Majalla" panose="02000000000000000000" pitchFamily="2" charset="-78"/>
            </a:rPr>
            <a:t>رضا الله عز وجل</a:t>
          </a:r>
        </a:p>
      </dsp:txBody>
      <dsp:txXfrm>
        <a:off x="3879759" y="38529"/>
        <a:ext cx="1340712" cy="1340712"/>
      </dsp:txXfrm>
    </dsp:sp>
    <dsp:sp modelId="{D8F665C0-0DEE-4B33-9077-13137D8368E2}">
      <dsp:nvSpPr>
        <dsp:cNvPr id="0" name=""/>
        <dsp:cNvSpPr/>
      </dsp:nvSpPr>
      <dsp:spPr>
        <a:xfrm>
          <a:off x="722329" y="-688"/>
          <a:ext cx="5031237" cy="5031237"/>
        </a:xfrm>
        <a:prstGeom prst="circularArrow">
          <a:avLst>
            <a:gd name="adj1" fmla="val 5196"/>
            <a:gd name="adj2" fmla="val 335633"/>
            <a:gd name="adj3" fmla="val 21294382"/>
            <a:gd name="adj4" fmla="val 19765240"/>
            <a:gd name="adj5" fmla="val 6062"/>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F7D17F-A6E2-4545-BE9E-A0EE8429CBBE}">
      <dsp:nvSpPr>
        <dsp:cNvPr id="0" name=""/>
        <dsp:cNvSpPr/>
      </dsp:nvSpPr>
      <dsp:spPr>
        <a:xfrm>
          <a:off x="4690723" y="2534421"/>
          <a:ext cx="1340712" cy="1340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BH" sz="2400" b="1" kern="1200" dirty="0">
              <a:solidFill>
                <a:sysClr val="windowText" lastClr="000000">
                  <a:hueOff val="0"/>
                  <a:satOff val="0"/>
                  <a:lumOff val="0"/>
                  <a:alphaOff val="0"/>
                </a:sysClr>
              </a:solidFill>
              <a:latin typeface="Sakkal Majalla" panose="02000000000000000000" pitchFamily="2" charset="-78"/>
              <a:ea typeface="+mn-ea"/>
              <a:cs typeface="Sakkal Majalla" panose="02000000000000000000" pitchFamily="2" charset="-78"/>
            </a:rPr>
            <a:t>رضا الوالدين وسعادتهما</a:t>
          </a:r>
        </a:p>
      </dsp:txBody>
      <dsp:txXfrm>
        <a:off x="4690723" y="2534421"/>
        <a:ext cx="1340712" cy="1340712"/>
      </dsp:txXfrm>
    </dsp:sp>
    <dsp:sp modelId="{83F9F7C2-F299-4A6E-8526-DC3218D54390}">
      <dsp:nvSpPr>
        <dsp:cNvPr id="0" name=""/>
        <dsp:cNvSpPr/>
      </dsp:nvSpPr>
      <dsp:spPr>
        <a:xfrm>
          <a:off x="722329" y="-688"/>
          <a:ext cx="5031237" cy="5031237"/>
        </a:xfrm>
        <a:prstGeom prst="circularArrow">
          <a:avLst>
            <a:gd name="adj1" fmla="val 5196"/>
            <a:gd name="adj2" fmla="val 335633"/>
            <a:gd name="adj3" fmla="val 4015880"/>
            <a:gd name="adj4" fmla="val 2252347"/>
            <a:gd name="adj5" fmla="val 6062"/>
          </a:avLst>
        </a:prstGeom>
        <a:solidFill>
          <a:srgbClr val="FFC000">
            <a:hueOff val="2598923"/>
            <a:satOff val="-11992"/>
            <a:lumOff val="44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630F2B-CBFA-4E1C-972B-1E6A5FF1DE6D}">
      <dsp:nvSpPr>
        <dsp:cNvPr id="0" name=""/>
        <dsp:cNvSpPr/>
      </dsp:nvSpPr>
      <dsp:spPr>
        <a:xfrm>
          <a:off x="2567591" y="4076967"/>
          <a:ext cx="1340712" cy="1340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BH" sz="2400" b="1" kern="1200" dirty="0">
              <a:solidFill>
                <a:sysClr val="windowText" lastClr="000000">
                  <a:hueOff val="0"/>
                  <a:satOff val="0"/>
                  <a:lumOff val="0"/>
                  <a:alphaOff val="0"/>
                </a:sysClr>
              </a:solidFill>
              <a:latin typeface="Sakkal Majalla" panose="02000000000000000000" pitchFamily="2" charset="-78"/>
              <a:ea typeface="+mn-ea"/>
              <a:cs typeface="Sakkal Majalla" panose="02000000000000000000" pitchFamily="2" charset="-78"/>
            </a:rPr>
            <a:t>نماء</a:t>
          </a:r>
          <a:r>
            <a:rPr lang="ar-BH" sz="3800" b="1" kern="1200" dirty="0">
              <a:solidFill>
                <a:sysClr val="windowText" lastClr="000000">
                  <a:hueOff val="0"/>
                  <a:satOff val="0"/>
                  <a:lumOff val="0"/>
                  <a:alphaOff val="0"/>
                </a:sysClr>
              </a:solidFill>
              <a:latin typeface="Sakkal Majalla" panose="02000000000000000000" pitchFamily="2" charset="-78"/>
              <a:ea typeface="+mn-ea"/>
              <a:cs typeface="Sakkal Majalla" panose="02000000000000000000" pitchFamily="2" charset="-78"/>
            </a:rPr>
            <a:t> </a:t>
          </a:r>
          <a:r>
            <a:rPr lang="ar-BH" sz="2400" b="1" kern="1200" dirty="0">
              <a:solidFill>
                <a:sysClr val="windowText" lastClr="000000">
                  <a:hueOff val="0"/>
                  <a:satOff val="0"/>
                  <a:lumOff val="0"/>
                  <a:alphaOff val="0"/>
                </a:sysClr>
              </a:solidFill>
              <a:latin typeface="Sakkal Majalla" panose="02000000000000000000" pitchFamily="2" charset="-78"/>
              <a:ea typeface="+mn-ea"/>
              <a:cs typeface="Sakkal Majalla" panose="02000000000000000000" pitchFamily="2" charset="-78"/>
            </a:rPr>
            <a:t>ورُقي الوطن</a:t>
          </a:r>
        </a:p>
      </dsp:txBody>
      <dsp:txXfrm>
        <a:off x="2567591" y="4076967"/>
        <a:ext cx="1340712" cy="1340712"/>
      </dsp:txXfrm>
    </dsp:sp>
    <dsp:sp modelId="{1A4F80F9-95EA-4B85-9812-B4892B53DA65}">
      <dsp:nvSpPr>
        <dsp:cNvPr id="0" name=""/>
        <dsp:cNvSpPr/>
      </dsp:nvSpPr>
      <dsp:spPr>
        <a:xfrm>
          <a:off x="722329" y="-688"/>
          <a:ext cx="5031237" cy="5031237"/>
        </a:xfrm>
        <a:prstGeom prst="circularArrow">
          <a:avLst>
            <a:gd name="adj1" fmla="val 5196"/>
            <a:gd name="adj2" fmla="val 335633"/>
            <a:gd name="adj3" fmla="val 8212020"/>
            <a:gd name="adj4" fmla="val 6448487"/>
            <a:gd name="adj5" fmla="val 6062"/>
          </a:avLst>
        </a:prstGeom>
        <a:solidFill>
          <a:srgbClr val="FFC000">
            <a:hueOff val="5197846"/>
            <a:satOff val="-23984"/>
            <a:lumOff val="88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8E7A3E-00A7-44DC-8F90-74223821D30B}">
      <dsp:nvSpPr>
        <dsp:cNvPr id="0" name=""/>
        <dsp:cNvSpPr/>
      </dsp:nvSpPr>
      <dsp:spPr>
        <a:xfrm>
          <a:off x="444459" y="2534421"/>
          <a:ext cx="1340712" cy="1340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BH" sz="2400" b="1" kern="1200" dirty="0">
              <a:solidFill>
                <a:sysClr val="windowText" lastClr="000000">
                  <a:hueOff val="0"/>
                  <a:satOff val="0"/>
                  <a:lumOff val="0"/>
                  <a:alphaOff val="0"/>
                </a:sysClr>
              </a:solidFill>
              <a:latin typeface="Sakkal Majalla" panose="02000000000000000000" pitchFamily="2" charset="-78"/>
              <a:ea typeface="+mn-ea"/>
              <a:cs typeface="Sakkal Majalla" panose="02000000000000000000" pitchFamily="2" charset="-78"/>
            </a:rPr>
            <a:t>الشعور بالسعادة لأنك أنجزت</a:t>
          </a:r>
        </a:p>
      </dsp:txBody>
      <dsp:txXfrm>
        <a:off x="444459" y="2534421"/>
        <a:ext cx="1340712" cy="1340712"/>
      </dsp:txXfrm>
    </dsp:sp>
    <dsp:sp modelId="{89EDE58A-D6C4-47B0-8DDE-058EBD236696}">
      <dsp:nvSpPr>
        <dsp:cNvPr id="0" name=""/>
        <dsp:cNvSpPr/>
      </dsp:nvSpPr>
      <dsp:spPr>
        <a:xfrm>
          <a:off x="722329" y="-688"/>
          <a:ext cx="5031237" cy="5031237"/>
        </a:xfrm>
        <a:prstGeom prst="circularArrow">
          <a:avLst>
            <a:gd name="adj1" fmla="val 5196"/>
            <a:gd name="adj2" fmla="val 335633"/>
            <a:gd name="adj3" fmla="val 12299127"/>
            <a:gd name="adj4" fmla="val 10769985"/>
            <a:gd name="adj5" fmla="val 6062"/>
          </a:avLst>
        </a:prstGeom>
        <a:solidFill>
          <a:srgbClr val="FFC000">
            <a:hueOff val="7796769"/>
            <a:satOff val="-35976"/>
            <a:lumOff val="132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F5F18E-931D-42F0-BC96-3F576A9D9EDE}">
      <dsp:nvSpPr>
        <dsp:cNvPr id="0" name=""/>
        <dsp:cNvSpPr/>
      </dsp:nvSpPr>
      <dsp:spPr>
        <a:xfrm>
          <a:off x="1255423" y="38529"/>
          <a:ext cx="1340712" cy="1340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BH" sz="2400" b="1" kern="1200" dirty="0">
              <a:solidFill>
                <a:sysClr val="windowText" lastClr="000000">
                  <a:hueOff val="0"/>
                  <a:satOff val="0"/>
                  <a:lumOff val="0"/>
                  <a:alphaOff val="0"/>
                </a:sysClr>
              </a:solidFill>
              <a:latin typeface="Sakkal Majalla" panose="02000000000000000000" pitchFamily="2" charset="-78"/>
              <a:ea typeface="+mn-ea"/>
              <a:cs typeface="Sakkal Majalla" panose="02000000000000000000" pitchFamily="2" charset="-78"/>
            </a:rPr>
            <a:t>الحياة الطيبة في الدنيا والآخرة </a:t>
          </a:r>
        </a:p>
      </dsp:txBody>
      <dsp:txXfrm>
        <a:off x="1255423" y="38529"/>
        <a:ext cx="1340712" cy="1340712"/>
      </dsp:txXfrm>
    </dsp:sp>
    <dsp:sp modelId="{A2D6F656-D6A7-4E07-BFE3-7DBE08752D3D}">
      <dsp:nvSpPr>
        <dsp:cNvPr id="0" name=""/>
        <dsp:cNvSpPr/>
      </dsp:nvSpPr>
      <dsp:spPr>
        <a:xfrm>
          <a:off x="722329" y="-688"/>
          <a:ext cx="5031237" cy="5031237"/>
        </a:xfrm>
        <a:prstGeom prst="circularArrow">
          <a:avLst>
            <a:gd name="adj1" fmla="val 5196"/>
            <a:gd name="adj2" fmla="val 335633"/>
            <a:gd name="adj3" fmla="val 16866865"/>
            <a:gd name="adj4" fmla="val 15197502"/>
            <a:gd name="adj5" fmla="val 6062"/>
          </a:avLst>
        </a:pr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24D3E-587F-455E-92A3-ADFAD39D807E}">
      <dsp:nvSpPr>
        <dsp:cNvPr id="0" name=""/>
        <dsp:cNvSpPr/>
      </dsp:nvSpPr>
      <dsp:spPr>
        <a:xfrm>
          <a:off x="1343144" y="-693922"/>
          <a:ext cx="5355668" cy="6112156"/>
        </a:xfrm>
        <a:prstGeom prst="circularArrow">
          <a:avLst>
            <a:gd name="adj1" fmla="val 4668"/>
            <a:gd name="adj2" fmla="val 272909"/>
            <a:gd name="adj3" fmla="val 12888704"/>
            <a:gd name="adj4" fmla="val 17991876"/>
            <a:gd name="adj5" fmla="val 4847"/>
          </a:avLst>
        </a:prstGeom>
        <a:solidFill>
          <a:srgbClr val="683661"/>
        </a:solidFill>
        <a:ln>
          <a:noFill/>
        </a:ln>
        <a:effectLst/>
      </dsp:spPr>
      <dsp:style>
        <a:lnRef idx="0">
          <a:scrgbClr r="0" g="0" b="0"/>
        </a:lnRef>
        <a:fillRef idx="1">
          <a:scrgbClr r="0" g="0" b="0"/>
        </a:fillRef>
        <a:effectRef idx="0">
          <a:scrgbClr r="0" g="0" b="0"/>
        </a:effectRef>
        <a:fontRef idx="minor"/>
      </dsp:style>
    </dsp:sp>
    <dsp:sp modelId="{60541665-5B51-43DD-A811-5C43DD832906}">
      <dsp:nvSpPr>
        <dsp:cNvPr id="0" name=""/>
        <dsp:cNvSpPr/>
      </dsp:nvSpPr>
      <dsp:spPr>
        <a:xfrm>
          <a:off x="2119946" y="-133320"/>
          <a:ext cx="3802062" cy="2169551"/>
        </a:xfrm>
        <a:prstGeom prst="roundRect">
          <a:avLst/>
        </a:prstGeom>
        <a:solidFill>
          <a:srgbClr val="DCBED8"/>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BH" sz="2800" b="1" kern="1200" spc="100" dirty="0">
              <a:ln w="18000">
                <a:noFill/>
                <a:prstDash val="solid"/>
              </a:ln>
              <a:solidFill>
                <a:prstClr val="black">
                  <a:lumMod val="85000"/>
                  <a:lumOff val="15000"/>
                </a:prstClr>
              </a:solidFill>
              <a:latin typeface="Sakkal Majalla" panose="02000000000000000000" pitchFamily="2" charset="-78"/>
              <a:ea typeface="+mn-ea"/>
              <a:cs typeface="Sakkal Majalla" panose="02000000000000000000" pitchFamily="2" charset="-78"/>
            </a:rPr>
            <a:t>(1)</a:t>
          </a:r>
        </a:p>
        <a:p>
          <a:pPr lvl="0" algn="ctr" defTabSz="1244600" rtl="1">
            <a:lnSpc>
              <a:spcPct val="100000"/>
            </a:lnSpc>
            <a:spcBef>
              <a:spcPct val="0"/>
            </a:spcBef>
            <a:spcAft>
              <a:spcPct val="35000"/>
            </a:spcAft>
          </a:pPr>
          <a:r>
            <a:rPr lang="ar-BH" sz="2800" b="1" kern="1200" spc="100" dirty="0">
              <a:ln w="18000">
                <a:noFill/>
                <a:prstDash val="solid"/>
              </a:ln>
              <a:solidFill>
                <a:prstClr val="black">
                  <a:lumMod val="85000"/>
                  <a:lumOff val="15000"/>
                </a:prstClr>
              </a:solidFill>
              <a:latin typeface="Sakkal Majalla" panose="02000000000000000000" pitchFamily="2" charset="-78"/>
              <a:ea typeface="+mn-ea"/>
              <a:cs typeface="Sakkal Majalla" panose="02000000000000000000" pitchFamily="2" charset="-78"/>
            </a:rPr>
            <a:t>علي أن استثمر كل ما أعطاني الله تعالى إياه في طاعته ورضاه.</a:t>
          </a:r>
          <a:endParaRPr lang="ar-BH" sz="2800" kern="1200" dirty="0">
            <a:solidFill>
              <a:sysClr val="window" lastClr="FFFFFF"/>
            </a:solidFill>
            <a:latin typeface="Sakkal Majalla" panose="02000000000000000000" pitchFamily="2" charset="-78"/>
            <a:ea typeface="+mn-ea"/>
            <a:cs typeface="Sakkal Majalla" panose="02000000000000000000" pitchFamily="2" charset="-78"/>
          </a:endParaRPr>
        </a:p>
      </dsp:txBody>
      <dsp:txXfrm>
        <a:off x="2225855" y="-27411"/>
        <a:ext cx="3590244" cy="1957733"/>
      </dsp:txXfrm>
    </dsp:sp>
    <dsp:sp modelId="{4F8CEB10-9B0E-4A74-9C8B-9D117E395F48}">
      <dsp:nvSpPr>
        <dsp:cNvPr id="0" name=""/>
        <dsp:cNvSpPr/>
      </dsp:nvSpPr>
      <dsp:spPr>
        <a:xfrm>
          <a:off x="4192791" y="3382435"/>
          <a:ext cx="3802062" cy="2169551"/>
        </a:xfrm>
        <a:prstGeom prst="roundRect">
          <a:avLst/>
        </a:prstGeom>
        <a:solidFill>
          <a:srgbClr val="D6B2D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BH" sz="2800" b="1" kern="1200" spc="100" dirty="0">
              <a:ln w="18000">
                <a:noFill/>
                <a:prstDash val="solid"/>
              </a:ln>
              <a:solidFill>
                <a:prstClr val="black">
                  <a:lumMod val="85000"/>
                  <a:lumOff val="15000"/>
                </a:prstClr>
              </a:solidFill>
              <a:latin typeface="Sakkal Majalla" panose="02000000000000000000" pitchFamily="2" charset="-78"/>
              <a:ea typeface="+mn-ea"/>
              <a:cs typeface="Sakkal Majalla" panose="02000000000000000000" pitchFamily="2" charset="-78"/>
            </a:rPr>
            <a:t>(2)</a:t>
          </a:r>
        </a:p>
        <a:p>
          <a:pPr lvl="0" algn="ctr" defTabSz="1244600" rtl="1">
            <a:lnSpc>
              <a:spcPct val="90000"/>
            </a:lnSpc>
            <a:spcBef>
              <a:spcPct val="0"/>
            </a:spcBef>
            <a:spcAft>
              <a:spcPct val="35000"/>
            </a:spcAft>
          </a:pPr>
          <a:r>
            <a:rPr lang="ar-BH" sz="2800" b="1" kern="1200" spc="100" dirty="0">
              <a:ln w="18000">
                <a:noFill/>
                <a:prstDash val="solid"/>
              </a:ln>
              <a:solidFill>
                <a:prstClr val="black">
                  <a:lumMod val="85000"/>
                  <a:lumOff val="15000"/>
                </a:prstClr>
              </a:solidFill>
              <a:latin typeface="Sakkal Majalla" panose="02000000000000000000" pitchFamily="2" charset="-78"/>
              <a:ea typeface="+mn-ea"/>
              <a:cs typeface="Sakkal Majalla" panose="02000000000000000000" pitchFamily="2" charset="-78"/>
            </a:rPr>
            <a:t>أن لا أجعل نفسي تغلبني بالميل لما حرمه الله تعالى.</a:t>
          </a:r>
          <a:endParaRPr lang="ar-BH" sz="2800" kern="1200" dirty="0">
            <a:solidFill>
              <a:sysClr val="window" lastClr="FFFFFF"/>
            </a:solidFill>
            <a:latin typeface="Sakkal Majalla" panose="02000000000000000000" pitchFamily="2" charset="-78"/>
            <a:ea typeface="+mn-ea"/>
            <a:cs typeface="Sakkal Majalla" panose="02000000000000000000" pitchFamily="2" charset="-78"/>
          </a:endParaRPr>
        </a:p>
      </dsp:txBody>
      <dsp:txXfrm>
        <a:off x="4298700" y="3488344"/>
        <a:ext cx="3590244" cy="1957733"/>
      </dsp:txXfrm>
    </dsp:sp>
    <dsp:sp modelId="{54B6B22F-E399-461A-867F-AAC12499F5FB}">
      <dsp:nvSpPr>
        <dsp:cNvPr id="0" name=""/>
        <dsp:cNvSpPr/>
      </dsp:nvSpPr>
      <dsp:spPr>
        <a:xfrm>
          <a:off x="133146" y="3382435"/>
          <a:ext cx="3802062" cy="2169551"/>
        </a:xfrm>
        <a:prstGeom prst="roundRect">
          <a:avLst/>
        </a:prstGeom>
        <a:solidFill>
          <a:srgbClr val="C48EBC"/>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BH" sz="2800" b="1" kern="1200" spc="100" dirty="0">
              <a:ln w="18000">
                <a:noFill/>
                <a:prstDash val="solid"/>
              </a:ln>
              <a:solidFill>
                <a:prstClr val="black">
                  <a:lumMod val="85000"/>
                  <a:lumOff val="15000"/>
                </a:prstClr>
              </a:solidFill>
              <a:latin typeface="Sakkal Majalla" panose="02000000000000000000" pitchFamily="2" charset="-78"/>
              <a:ea typeface="+mn-ea"/>
              <a:cs typeface="Sakkal Majalla" panose="02000000000000000000" pitchFamily="2" charset="-78"/>
            </a:rPr>
            <a:t>(3)</a:t>
          </a:r>
        </a:p>
        <a:p>
          <a:pPr lvl="0" algn="ctr" defTabSz="1244600" rtl="1">
            <a:lnSpc>
              <a:spcPct val="90000"/>
            </a:lnSpc>
            <a:spcBef>
              <a:spcPct val="0"/>
            </a:spcBef>
            <a:spcAft>
              <a:spcPct val="35000"/>
            </a:spcAft>
          </a:pPr>
          <a:r>
            <a:rPr lang="ar-BH" sz="2800" b="1" kern="1200" spc="100" dirty="0">
              <a:ln w="18000">
                <a:noFill/>
                <a:prstDash val="solid"/>
              </a:ln>
              <a:solidFill>
                <a:prstClr val="black">
                  <a:lumMod val="85000"/>
                  <a:lumOff val="15000"/>
                </a:prstClr>
              </a:solidFill>
              <a:latin typeface="Sakkal Majalla" panose="02000000000000000000" pitchFamily="2" charset="-78"/>
              <a:ea typeface="+mn-ea"/>
              <a:cs typeface="Sakkal Majalla" panose="02000000000000000000" pitchFamily="2" charset="-78"/>
            </a:rPr>
            <a:t>أغتنم فرصة وجود المال بالإكثار من الصدقة.</a:t>
          </a:r>
          <a:endParaRPr lang="ar-BH" sz="2800" kern="1200" dirty="0">
            <a:solidFill>
              <a:sysClr val="window" lastClr="FFFFFF"/>
            </a:solidFill>
            <a:latin typeface="Sakkal Majalla" panose="02000000000000000000" pitchFamily="2" charset="-78"/>
            <a:ea typeface="+mn-ea"/>
            <a:cs typeface="Sakkal Majalla" panose="02000000000000000000" pitchFamily="2" charset="-78"/>
          </a:endParaRPr>
        </a:p>
      </dsp:txBody>
      <dsp:txXfrm>
        <a:off x="239055" y="3488344"/>
        <a:ext cx="3590244" cy="1957733"/>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25CFE0-2626-4459-94FD-0F433BE5A796}" type="datetimeFigureOut">
              <a:rPr lang="en-US" smtClean="0"/>
              <a:t>4/25/2021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7AB36B-5A3E-4C92-92D4-7B22EA1BAECC}" type="slidenum">
              <a:rPr lang="en-US" smtClean="0"/>
              <a:t>‹#›</a:t>
            </a:fld>
            <a:endParaRPr lang="en-US" dirty="0"/>
          </a:p>
        </p:txBody>
      </p:sp>
    </p:spTree>
    <p:extLst>
      <p:ext uri="{BB962C8B-B14F-4D97-AF65-F5344CB8AC3E}">
        <p14:creationId xmlns:p14="http://schemas.microsoft.com/office/powerpoint/2010/main" val="2042204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0B2866-A006-48FE-9190-69207BBE1A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9EAFD99-DA8D-45B3-B3EA-E37350F938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9AEACEA-D1E0-4DCD-9F4D-43B5DA0EA267}"/>
              </a:ext>
            </a:extLst>
          </p:cNvPr>
          <p:cNvSpPr>
            <a:spLocks noGrp="1"/>
          </p:cNvSpPr>
          <p:nvPr>
            <p:ph type="dt" sz="half" idx="10"/>
          </p:nvPr>
        </p:nvSpPr>
        <p:spPr/>
        <p:txBody>
          <a:bodyPr/>
          <a:lstStyle/>
          <a:p>
            <a:fld id="{9945CF5F-3501-4D57-B73B-65096119FBCC}" type="datetimeFigureOut">
              <a:rPr lang="en-US" smtClean="0"/>
              <a:t>4/25/2021</a:t>
            </a:fld>
            <a:endParaRPr lang="en-US" dirty="0"/>
          </a:p>
        </p:txBody>
      </p:sp>
      <p:sp>
        <p:nvSpPr>
          <p:cNvPr id="5" name="Footer Placeholder 4">
            <a:extLst>
              <a:ext uri="{FF2B5EF4-FFF2-40B4-BE49-F238E27FC236}">
                <a16:creationId xmlns:a16="http://schemas.microsoft.com/office/drawing/2014/main" xmlns="" id="{0737853F-BF5C-4368-B7F9-52973F7C3F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60BDB07-3ACF-4AAB-8849-429BF86897B8}"/>
              </a:ext>
            </a:extLst>
          </p:cNvPr>
          <p:cNvSpPr>
            <a:spLocks noGrp="1"/>
          </p:cNvSpPr>
          <p:nvPr>
            <p:ph type="sldNum" sz="quarter" idx="12"/>
          </p:nvPr>
        </p:nvSpPr>
        <p:spPr/>
        <p:txBody>
          <a:bodyPr/>
          <a:lstStyle/>
          <a:p>
            <a:fld id="{5AC94421-D528-49DD-8A8F-7F0971C18E3A}" type="slidenum">
              <a:rPr lang="en-US" smtClean="0"/>
              <a:t>‹#›</a:t>
            </a:fld>
            <a:endParaRPr lang="en-US" dirty="0"/>
          </a:p>
        </p:txBody>
      </p:sp>
    </p:spTree>
    <p:extLst>
      <p:ext uri="{BB962C8B-B14F-4D97-AF65-F5344CB8AC3E}">
        <p14:creationId xmlns:p14="http://schemas.microsoft.com/office/powerpoint/2010/main" val="135912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26DC61-567A-4A5A-AED5-E6478620D6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B663B5C-1051-4DAE-B2F1-6DFF8CA97E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C556DDF-03DC-42AB-8039-EFB9B0161BA7}"/>
              </a:ext>
            </a:extLst>
          </p:cNvPr>
          <p:cNvSpPr>
            <a:spLocks noGrp="1"/>
          </p:cNvSpPr>
          <p:nvPr>
            <p:ph type="dt" sz="half" idx="10"/>
          </p:nvPr>
        </p:nvSpPr>
        <p:spPr/>
        <p:txBody>
          <a:bodyPr/>
          <a:lstStyle/>
          <a:p>
            <a:fld id="{9945CF5F-3501-4D57-B73B-65096119FBCC}" type="datetimeFigureOut">
              <a:rPr lang="en-US" smtClean="0"/>
              <a:t>4/25/2021</a:t>
            </a:fld>
            <a:endParaRPr lang="en-US" dirty="0"/>
          </a:p>
        </p:txBody>
      </p:sp>
      <p:sp>
        <p:nvSpPr>
          <p:cNvPr id="5" name="Footer Placeholder 4">
            <a:extLst>
              <a:ext uri="{FF2B5EF4-FFF2-40B4-BE49-F238E27FC236}">
                <a16:creationId xmlns:a16="http://schemas.microsoft.com/office/drawing/2014/main" xmlns="" id="{3EA8AC8B-A49C-4885-B6F3-D3581E797D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76DD4EE2-B5C6-45DF-9E0D-8C21E42E3BE7}"/>
              </a:ext>
            </a:extLst>
          </p:cNvPr>
          <p:cNvSpPr>
            <a:spLocks noGrp="1"/>
          </p:cNvSpPr>
          <p:nvPr>
            <p:ph type="sldNum" sz="quarter" idx="12"/>
          </p:nvPr>
        </p:nvSpPr>
        <p:spPr/>
        <p:txBody>
          <a:bodyPr/>
          <a:lstStyle/>
          <a:p>
            <a:fld id="{5AC94421-D528-49DD-8A8F-7F0971C18E3A}" type="slidenum">
              <a:rPr lang="en-US" smtClean="0"/>
              <a:t>‹#›</a:t>
            </a:fld>
            <a:endParaRPr lang="en-US" dirty="0"/>
          </a:p>
        </p:txBody>
      </p:sp>
    </p:spTree>
    <p:extLst>
      <p:ext uri="{BB962C8B-B14F-4D97-AF65-F5344CB8AC3E}">
        <p14:creationId xmlns:p14="http://schemas.microsoft.com/office/powerpoint/2010/main" val="3007887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A739C42-A724-4269-B446-B7E7A08DF8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A3BB90C-BAD3-46B0-A4E4-80D1E2000D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F586F84-4A62-4507-8AC1-B310F5B207E8}"/>
              </a:ext>
            </a:extLst>
          </p:cNvPr>
          <p:cNvSpPr>
            <a:spLocks noGrp="1"/>
          </p:cNvSpPr>
          <p:nvPr>
            <p:ph type="dt" sz="half" idx="10"/>
          </p:nvPr>
        </p:nvSpPr>
        <p:spPr/>
        <p:txBody>
          <a:bodyPr/>
          <a:lstStyle/>
          <a:p>
            <a:fld id="{9945CF5F-3501-4D57-B73B-65096119FBCC}" type="datetimeFigureOut">
              <a:rPr lang="en-US" smtClean="0"/>
              <a:t>4/25/2021</a:t>
            </a:fld>
            <a:endParaRPr lang="en-US" dirty="0"/>
          </a:p>
        </p:txBody>
      </p:sp>
      <p:sp>
        <p:nvSpPr>
          <p:cNvPr id="5" name="Footer Placeholder 4">
            <a:extLst>
              <a:ext uri="{FF2B5EF4-FFF2-40B4-BE49-F238E27FC236}">
                <a16:creationId xmlns:a16="http://schemas.microsoft.com/office/drawing/2014/main" xmlns="" id="{7AF359D5-08A4-4E27-BFAC-6D1F96C098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5610A86-1FFF-45AD-BC37-BCE10938AD69}"/>
              </a:ext>
            </a:extLst>
          </p:cNvPr>
          <p:cNvSpPr>
            <a:spLocks noGrp="1"/>
          </p:cNvSpPr>
          <p:nvPr>
            <p:ph type="sldNum" sz="quarter" idx="12"/>
          </p:nvPr>
        </p:nvSpPr>
        <p:spPr/>
        <p:txBody>
          <a:bodyPr/>
          <a:lstStyle/>
          <a:p>
            <a:fld id="{5AC94421-D528-49DD-8A8F-7F0971C18E3A}" type="slidenum">
              <a:rPr lang="en-US" smtClean="0"/>
              <a:t>‹#›</a:t>
            </a:fld>
            <a:endParaRPr lang="en-US" dirty="0"/>
          </a:p>
        </p:txBody>
      </p:sp>
    </p:spTree>
    <p:extLst>
      <p:ext uri="{BB962C8B-B14F-4D97-AF65-F5344CB8AC3E}">
        <p14:creationId xmlns:p14="http://schemas.microsoft.com/office/powerpoint/2010/main" val="122607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2D8860-7BA9-4371-8BB2-BB0823DB87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AF20D85-08A1-414B-A923-82A63F999E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BF3D043-895B-4277-A220-3640CD268ED9}"/>
              </a:ext>
            </a:extLst>
          </p:cNvPr>
          <p:cNvSpPr>
            <a:spLocks noGrp="1"/>
          </p:cNvSpPr>
          <p:nvPr>
            <p:ph type="dt" sz="half" idx="10"/>
          </p:nvPr>
        </p:nvSpPr>
        <p:spPr/>
        <p:txBody>
          <a:bodyPr/>
          <a:lstStyle/>
          <a:p>
            <a:fld id="{9945CF5F-3501-4D57-B73B-65096119FBCC}" type="datetimeFigureOut">
              <a:rPr lang="en-US" smtClean="0"/>
              <a:t>4/25/2021</a:t>
            </a:fld>
            <a:endParaRPr lang="en-US" dirty="0"/>
          </a:p>
        </p:txBody>
      </p:sp>
      <p:sp>
        <p:nvSpPr>
          <p:cNvPr id="5" name="Footer Placeholder 4">
            <a:extLst>
              <a:ext uri="{FF2B5EF4-FFF2-40B4-BE49-F238E27FC236}">
                <a16:creationId xmlns:a16="http://schemas.microsoft.com/office/drawing/2014/main" xmlns="" id="{143F5785-2941-4888-9970-2B3B6881C3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0B42490-2BAC-4793-8582-F105B287FA5F}"/>
              </a:ext>
            </a:extLst>
          </p:cNvPr>
          <p:cNvSpPr>
            <a:spLocks noGrp="1"/>
          </p:cNvSpPr>
          <p:nvPr>
            <p:ph type="sldNum" sz="quarter" idx="12"/>
          </p:nvPr>
        </p:nvSpPr>
        <p:spPr/>
        <p:txBody>
          <a:bodyPr/>
          <a:lstStyle/>
          <a:p>
            <a:fld id="{5AC94421-D528-49DD-8A8F-7F0971C18E3A}" type="slidenum">
              <a:rPr lang="en-US" smtClean="0"/>
              <a:t>‹#›</a:t>
            </a:fld>
            <a:endParaRPr lang="en-US" dirty="0"/>
          </a:p>
        </p:txBody>
      </p:sp>
    </p:spTree>
    <p:extLst>
      <p:ext uri="{BB962C8B-B14F-4D97-AF65-F5344CB8AC3E}">
        <p14:creationId xmlns:p14="http://schemas.microsoft.com/office/powerpoint/2010/main" val="179021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DBBDE1-EBB8-462D-99BE-ED36FB2AB8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9D361C2-08C3-46BA-8F49-D9A3A8F278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BDA3A18-D448-46EF-9476-43E5D076F39B}"/>
              </a:ext>
            </a:extLst>
          </p:cNvPr>
          <p:cNvSpPr>
            <a:spLocks noGrp="1"/>
          </p:cNvSpPr>
          <p:nvPr>
            <p:ph type="dt" sz="half" idx="10"/>
          </p:nvPr>
        </p:nvSpPr>
        <p:spPr/>
        <p:txBody>
          <a:bodyPr/>
          <a:lstStyle/>
          <a:p>
            <a:fld id="{9945CF5F-3501-4D57-B73B-65096119FBCC}" type="datetimeFigureOut">
              <a:rPr lang="en-US" smtClean="0"/>
              <a:t>4/25/2021</a:t>
            </a:fld>
            <a:endParaRPr lang="en-US" dirty="0"/>
          </a:p>
        </p:txBody>
      </p:sp>
      <p:sp>
        <p:nvSpPr>
          <p:cNvPr id="5" name="Footer Placeholder 4">
            <a:extLst>
              <a:ext uri="{FF2B5EF4-FFF2-40B4-BE49-F238E27FC236}">
                <a16:creationId xmlns:a16="http://schemas.microsoft.com/office/drawing/2014/main" xmlns="" id="{7BE5451F-A659-4BBE-96C5-3B5C7918D7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72BF3FE0-6678-4EF3-AE55-9DE32067C623}"/>
              </a:ext>
            </a:extLst>
          </p:cNvPr>
          <p:cNvSpPr>
            <a:spLocks noGrp="1"/>
          </p:cNvSpPr>
          <p:nvPr>
            <p:ph type="sldNum" sz="quarter" idx="12"/>
          </p:nvPr>
        </p:nvSpPr>
        <p:spPr/>
        <p:txBody>
          <a:bodyPr/>
          <a:lstStyle/>
          <a:p>
            <a:fld id="{5AC94421-D528-49DD-8A8F-7F0971C18E3A}" type="slidenum">
              <a:rPr lang="en-US" smtClean="0"/>
              <a:t>‹#›</a:t>
            </a:fld>
            <a:endParaRPr lang="en-US" dirty="0"/>
          </a:p>
        </p:txBody>
      </p:sp>
    </p:spTree>
    <p:extLst>
      <p:ext uri="{BB962C8B-B14F-4D97-AF65-F5344CB8AC3E}">
        <p14:creationId xmlns:p14="http://schemas.microsoft.com/office/powerpoint/2010/main" val="4158045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0C6203-8588-4F82-8A0F-0EA76B3ECC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1AC9E67-5052-4531-B23F-30BE7B8493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3F16815-68E8-4925-931B-397A128900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FDA8FC5-E9A1-44AA-B529-5DB8CEC1AA83}"/>
              </a:ext>
            </a:extLst>
          </p:cNvPr>
          <p:cNvSpPr>
            <a:spLocks noGrp="1"/>
          </p:cNvSpPr>
          <p:nvPr>
            <p:ph type="dt" sz="half" idx="10"/>
          </p:nvPr>
        </p:nvSpPr>
        <p:spPr/>
        <p:txBody>
          <a:bodyPr/>
          <a:lstStyle/>
          <a:p>
            <a:fld id="{9945CF5F-3501-4D57-B73B-65096119FBCC}" type="datetimeFigureOut">
              <a:rPr lang="en-US" smtClean="0"/>
              <a:t>4/25/2021</a:t>
            </a:fld>
            <a:endParaRPr lang="en-US" dirty="0"/>
          </a:p>
        </p:txBody>
      </p:sp>
      <p:sp>
        <p:nvSpPr>
          <p:cNvPr id="6" name="Footer Placeholder 5">
            <a:extLst>
              <a:ext uri="{FF2B5EF4-FFF2-40B4-BE49-F238E27FC236}">
                <a16:creationId xmlns:a16="http://schemas.microsoft.com/office/drawing/2014/main" xmlns="" id="{A333E088-ED4F-4A94-8DE1-E896001343C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40EFEC1C-C6B2-4432-B029-7EAAD59CDAF0}"/>
              </a:ext>
            </a:extLst>
          </p:cNvPr>
          <p:cNvSpPr>
            <a:spLocks noGrp="1"/>
          </p:cNvSpPr>
          <p:nvPr>
            <p:ph type="sldNum" sz="quarter" idx="12"/>
          </p:nvPr>
        </p:nvSpPr>
        <p:spPr/>
        <p:txBody>
          <a:bodyPr/>
          <a:lstStyle/>
          <a:p>
            <a:fld id="{5AC94421-D528-49DD-8A8F-7F0971C18E3A}" type="slidenum">
              <a:rPr lang="en-US" smtClean="0"/>
              <a:t>‹#›</a:t>
            </a:fld>
            <a:endParaRPr lang="en-US" dirty="0"/>
          </a:p>
        </p:txBody>
      </p:sp>
    </p:spTree>
    <p:extLst>
      <p:ext uri="{BB962C8B-B14F-4D97-AF65-F5344CB8AC3E}">
        <p14:creationId xmlns:p14="http://schemas.microsoft.com/office/powerpoint/2010/main" val="1421617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5C37FB-2D18-43A5-B2A9-E1178E09C2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1317A06-FBFF-4699-8C94-A475A7386C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2741A0E-B393-4124-A727-9D7C2EBEA6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BFA747B-3969-4DEF-A56D-FADB894C24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C83DDC0-165D-4788-8C5C-1AD12A198A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BD4050D-6157-43DD-9F3D-8ED24B3C67F3}"/>
              </a:ext>
            </a:extLst>
          </p:cNvPr>
          <p:cNvSpPr>
            <a:spLocks noGrp="1"/>
          </p:cNvSpPr>
          <p:nvPr>
            <p:ph type="dt" sz="half" idx="10"/>
          </p:nvPr>
        </p:nvSpPr>
        <p:spPr/>
        <p:txBody>
          <a:bodyPr/>
          <a:lstStyle/>
          <a:p>
            <a:fld id="{9945CF5F-3501-4D57-B73B-65096119FBCC}" type="datetimeFigureOut">
              <a:rPr lang="en-US" smtClean="0"/>
              <a:t>4/25/2021</a:t>
            </a:fld>
            <a:endParaRPr lang="en-US" dirty="0"/>
          </a:p>
        </p:txBody>
      </p:sp>
      <p:sp>
        <p:nvSpPr>
          <p:cNvPr id="8" name="Footer Placeholder 7">
            <a:extLst>
              <a:ext uri="{FF2B5EF4-FFF2-40B4-BE49-F238E27FC236}">
                <a16:creationId xmlns:a16="http://schemas.microsoft.com/office/drawing/2014/main" xmlns="" id="{304EEDF2-AB9D-45FF-8BB5-FC3FE6526B0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E4AE0320-2EB9-49FF-8B03-45B08A1EB267}"/>
              </a:ext>
            </a:extLst>
          </p:cNvPr>
          <p:cNvSpPr>
            <a:spLocks noGrp="1"/>
          </p:cNvSpPr>
          <p:nvPr>
            <p:ph type="sldNum" sz="quarter" idx="12"/>
          </p:nvPr>
        </p:nvSpPr>
        <p:spPr/>
        <p:txBody>
          <a:bodyPr/>
          <a:lstStyle/>
          <a:p>
            <a:fld id="{5AC94421-D528-49DD-8A8F-7F0971C18E3A}" type="slidenum">
              <a:rPr lang="en-US" smtClean="0"/>
              <a:t>‹#›</a:t>
            </a:fld>
            <a:endParaRPr lang="en-US" dirty="0"/>
          </a:p>
        </p:txBody>
      </p:sp>
    </p:spTree>
    <p:extLst>
      <p:ext uri="{BB962C8B-B14F-4D97-AF65-F5344CB8AC3E}">
        <p14:creationId xmlns:p14="http://schemas.microsoft.com/office/powerpoint/2010/main" val="2240641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FC0D1C-9E81-466A-ACFA-F530301422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8E13816-254E-4EBD-A822-1F5ABA23C2A6}"/>
              </a:ext>
            </a:extLst>
          </p:cNvPr>
          <p:cNvSpPr>
            <a:spLocks noGrp="1"/>
          </p:cNvSpPr>
          <p:nvPr>
            <p:ph type="dt" sz="half" idx="10"/>
          </p:nvPr>
        </p:nvSpPr>
        <p:spPr/>
        <p:txBody>
          <a:bodyPr/>
          <a:lstStyle/>
          <a:p>
            <a:fld id="{9945CF5F-3501-4D57-B73B-65096119FBCC}" type="datetimeFigureOut">
              <a:rPr lang="en-US" smtClean="0"/>
              <a:t>4/25/2021</a:t>
            </a:fld>
            <a:endParaRPr lang="en-US" dirty="0"/>
          </a:p>
        </p:txBody>
      </p:sp>
      <p:sp>
        <p:nvSpPr>
          <p:cNvPr id="4" name="Footer Placeholder 3">
            <a:extLst>
              <a:ext uri="{FF2B5EF4-FFF2-40B4-BE49-F238E27FC236}">
                <a16:creationId xmlns:a16="http://schemas.microsoft.com/office/drawing/2014/main" xmlns="" id="{42D0DA8A-79DB-4D2E-884B-4B7E9CDC8E1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E218D806-B5AA-499A-89AA-41B8BE83F84E}"/>
              </a:ext>
            </a:extLst>
          </p:cNvPr>
          <p:cNvSpPr>
            <a:spLocks noGrp="1"/>
          </p:cNvSpPr>
          <p:nvPr>
            <p:ph type="sldNum" sz="quarter" idx="12"/>
          </p:nvPr>
        </p:nvSpPr>
        <p:spPr/>
        <p:txBody>
          <a:bodyPr/>
          <a:lstStyle/>
          <a:p>
            <a:fld id="{5AC94421-D528-49DD-8A8F-7F0971C18E3A}" type="slidenum">
              <a:rPr lang="en-US" smtClean="0"/>
              <a:t>‹#›</a:t>
            </a:fld>
            <a:endParaRPr lang="en-US" dirty="0"/>
          </a:p>
        </p:txBody>
      </p:sp>
    </p:spTree>
    <p:extLst>
      <p:ext uri="{BB962C8B-B14F-4D97-AF65-F5344CB8AC3E}">
        <p14:creationId xmlns:p14="http://schemas.microsoft.com/office/powerpoint/2010/main" val="23501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C382DDB-D360-4AD8-8D2E-77985024E029}"/>
              </a:ext>
            </a:extLst>
          </p:cNvPr>
          <p:cNvSpPr>
            <a:spLocks noGrp="1"/>
          </p:cNvSpPr>
          <p:nvPr>
            <p:ph type="dt" sz="half" idx="10"/>
          </p:nvPr>
        </p:nvSpPr>
        <p:spPr/>
        <p:txBody>
          <a:bodyPr/>
          <a:lstStyle/>
          <a:p>
            <a:fld id="{9945CF5F-3501-4D57-B73B-65096119FBCC}" type="datetimeFigureOut">
              <a:rPr lang="en-US" smtClean="0"/>
              <a:t>4/25/2021</a:t>
            </a:fld>
            <a:endParaRPr lang="en-US" dirty="0"/>
          </a:p>
        </p:txBody>
      </p:sp>
      <p:sp>
        <p:nvSpPr>
          <p:cNvPr id="3" name="Footer Placeholder 2">
            <a:extLst>
              <a:ext uri="{FF2B5EF4-FFF2-40B4-BE49-F238E27FC236}">
                <a16:creationId xmlns:a16="http://schemas.microsoft.com/office/drawing/2014/main" xmlns="" id="{625DAAF5-1B65-48A9-A5EF-D1B7D9DC757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799D7381-B7C9-4E5F-B754-0A4F5272A1CD}"/>
              </a:ext>
            </a:extLst>
          </p:cNvPr>
          <p:cNvSpPr>
            <a:spLocks noGrp="1"/>
          </p:cNvSpPr>
          <p:nvPr>
            <p:ph type="sldNum" sz="quarter" idx="12"/>
          </p:nvPr>
        </p:nvSpPr>
        <p:spPr/>
        <p:txBody>
          <a:bodyPr/>
          <a:lstStyle/>
          <a:p>
            <a:fld id="{5AC94421-D528-49DD-8A8F-7F0971C18E3A}" type="slidenum">
              <a:rPr lang="en-US" smtClean="0"/>
              <a:t>‹#›</a:t>
            </a:fld>
            <a:endParaRPr lang="en-US" dirty="0"/>
          </a:p>
        </p:txBody>
      </p:sp>
    </p:spTree>
    <p:extLst>
      <p:ext uri="{BB962C8B-B14F-4D97-AF65-F5344CB8AC3E}">
        <p14:creationId xmlns:p14="http://schemas.microsoft.com/office/powerpoint/2010/main" val="2389583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1F0D0A-A893-48A1-A0B4-93673A8B9B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5F3EC8C-9046-48BA-9D73-CA215B6017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4791389-1159-4406-8A75-6CD800CFE8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D4153B2-ACE5-42D2-93F7-29FAF6EDA6C1}"/>
              </a:ext>
            </a:extLst>
          </p:cNvPr>
          <p:cNvSpPr>
            <a:spLocks noGrp="1"/>
          </p:cNvSpPr>
          <p:nvPr>
            <p:ph type="dt" sz="half" idx="10"/>
          </p:nvPr>
        </p:nvSpPr>
        <p:spPr/>
        <p:txBody>
          <a:bodyPr/>
          <a:lstStyle/>
          <a:p>
            <a:fld id="{9945CF5F-3501-4D57-B73B-65096119FBCC}" type="datetimeFigureOut">
              <a:rPr lang="en-US" smtClean="0"/>
              <a:t>4/25/2021</a:t>
            </a:fld>
            <a:endParaRPr lang="en-US" dirty="0"/>
          </a:p>
        </p:txBody>
      </p:sp>
      <p:sp>
        <p:nvSpPr>
          <p:cNvPr id="6" name="Footer Placeholder 5">
            <a:extLst>
              <a:ext uri="{FF2B5EF4-FFF2-40B4-BE49-F238E27FC236}">
                <a16:creationId xmlns:a16="http://schemas.microsoft.com/office/drawing/2014/main" xmlns="" id="{54BF5D6A-5DBD-4D28-8223-169F1B10784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398AEE26-D199-4784-A75C-6A0DD3FB44B4}"/>
              </a:ext>
            </a:extLst>
          </p:cNvPr>
          <p:cNvSpPr>
            <a:spLocks noGrp="1"/>
          </p:cNvSpPr>
          <p:nvPr>
            <p:ph type="sldNum" sz="quarter" idx="12"/>
          </p:nvPr>
        </p:nvSpPr>
        <p:spPr/>
        <p:txBody>
          <a:bodyPr/>
          <a:lstStyle/>
          <a:p>
            <a:fld id="{5AC94421-D528-49DD-8A8F-7F0971C18E3A}" type="slidenum">
              <a:rPr lang="en-US" smtClean="0"/>
              <a:t>‹#›</a:t>
            </a:fld>
            <a:endParaRPr lang="en-US" dirty="0"/>
          </a:p>
        </p:txBody>
      </p:sp>
    </p:spTree>
    <p:extLst>
      <p:ext uri="{BB962C8B-B14F-4D97-AF65-F5344CB8AC3E}">
        <p14:creationId xmlns:p14="http://schemas.microsoft.com/office/powerpoint/2010/main" val="1408919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96D5F6-C85A-4B3A-9C26-464329BCC4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46CCD14-5891-4194-AE6B-D4AE498535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28EA9BED-BFF0-427D-8CC0-37EA3DF31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E2AC850-2883-45E8-AE7B-DECBA2D17A01}"/>
              </a:ext>
            </a:extLst>
          </p:cNvPr>
          <p:cNvSpPr>
            <a:spLocks noGrp="1"/>
          </p:cNvSpPr>
          <p:nvPr>
            <p:ph type="dt" sz="half" idx="10"/>
          </p:nvPr>
        </p:nvSpPr>
        <p:spPr/>
        <p:txBody>
          <a:bodyPr/>
          <a:lstStyle/>
          <a:p>
            <a:fld id="{9945CF5F-3501-4D57-B73B-65096119FBCC}" type="datetimeFigureOut">
              <a:rPr lang="en-US" smtClean="0"/>
              <a:t>4/25/2021</a:t>
            </a:fld>
            <a:endParaRPr lang="en-US" dirty="0"/>
          </a:p>
        </p:txBody>
      </p:sp>
      <p:sp>
        <p:nvSpPr>
          <p:cNvPr id="6" name="Footer Placeholder 5">
            <a:extLst>
              <a:ext uri="{FF2B5EF4-FFF2-40B4-BE49-F238E27FC236}">
                <a16:creationId xmlns:a16="http://schemas.microsoft.com/office/drawing/2014/main" xmlns="" id="{FA925697-F55F-4A37-B3C6-570298D7737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75497FC9-1DBD-4944-9127-FFE1E50DF81F}"/>
              </a:ext>
            </a:extLst>
          </p:cNvPr>
          <p:cNvSpPr>
            <a:spLocks noGrp="1"/>
          </p:cNvSpPr>
          <p:nvPr>
            <p:ph type="sldNum" sz="quarter" idx="12"/>
          </p:nvPr>
        </p:nvSpPr>
        <p:spPr/>
        <p:txBody>
          <a:bodyPr/>
          <a:lstStyle/>
          <a:p>
            <a:fld id="{5AC94421-D528-49DD-8A8F-7F0971C18E3A}" type="slidenum">
              <a:rPr lang="en-US" smtClean="0"/>
              <a:t>‹#›</a:t>
            </a:fld>
            <a:endParaRPr lang="en-US" dirty="0"/>
          </a:p>
        </p:txBody>
      </p:sp>
    </p:spTree>
    <p:extLst>
      <p:ext uri="{BB962C8B-B14F-4D97-AF65-F5344CB8AC3E}">
        <p14:creationId xmlns:p14="http://schemas.microsoft.com/office/powerpoint/2010/main" val="3403284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1731C2A-92B3-408B-99C0-969B485C55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089E799-E122-4B28-A3BA-CB0C39B818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232938E-C8D9-4345-B628-2BC50AB4E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5CF5F-3501-4D57-B73B-65096119FBCC}" type="datetimeFigureOut">
              <a:rPr lang="en-US" smtClean="0"/>
              <a:t>4/25/2021</a:t>
            </a:fld>
            <a:endParaRPr lang="en-US" dirty="0"/>
          </a:p>
        </p:txBody>
      </p:sp>
      <p:sp>
        <p:nvSpPr>
          <p:cNvPr id="5" name="Footer Placeholder 4">
            <a:extLst>
              <a:ext uri="{FF2B5EF4-FFF2-40B4-BE49-F238E27FC236}">
                <a16:creationId xmlns:a16="http://schemas.microsoft.com/office/drawing/2014/main" xmlns="" id="{4BA162DF-610F-4DE2-978A-2B4FD7CFB5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6881759E-7DCB-4F53-8255-088FD9E55B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94421-D528-49DD-8A8F-7F0971C18E3A}" type="slidenum">
              <a:rPr lang="en-US" smtClean="0"/>
              <a:t>‹#›</a:t>
            </a:fld>
            <a:endParaRPr lang="en-US" dirty="0"/>
          </a:p>
        </p:txBody>
      </p:sp>
    </p:spTree>
    <p:extLst>
      <p:ext uri="{BB962C8B-B14F-4D97-AF65-F5344CB8AC3E}">
        <p14:creationId xmlns:p14="http://schemas.microsoft.com/office/powerpoint/2010/main" val="1939896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5C2841B-BFE1-466A-A82E-6A17E2F0CC18}"/>
              </a:ext>
            </a:extLst>
          </p:cNvPr>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910624" y="318223"/>
            <a:ext cx="7162800" cy="1182210"/>
          </a:xfrm>
          <a:prstGeom prst="rect">
            <a:avLst/>
          </a:prstGeom>
        </p:spPr>
      </p:pic>
      <p:sp>
        <p:nvSpPr>
          <p:cNvPr id="3" name="Rectangle 2">
            <a:extLst>
              <a:ext uri="{FF2B5EF4-FFF2-40B4-BE49-F238E27FC236}">
                <a16:creationId xmlns:a16="http://schemas.microsoft.com/office/drawing/2014/main" xmlns="" id="{B06E5170-3643-49E4-B334-9CCABBC62386}"/>
              </a:ext>
            </a:extLst>
          </p:cNvPr>
          <p:cNvSpPr/>
          <p:nvPr/>
        </p:nvSpPr>
        <p:spPr>
          <a:xfrm>
            <a:off x="2910623" y="2003300"/>
            <a:ext cx="6241774" cy="2757871"/>
          </a:xfrm>
          <a:prstGeom prst="rect">
            <a:avLst/>
          </a:prstGeom>
          <a:solidFill>
            <a:sysClr val="window" lastClr="FFFFFF"/>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rPr>
              <a:t>hg</a:t>
            </a: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xmlns="" id="{B610B0F2-586A-4B11-8AB3-63D07D7CBB5C}"/>
              </a:ext>
            </a:extLst>
          </p:cNvPr>
          <p:cNvSpPr/>
          <p:nvPr/>
        </p:nvSpPr>
        <p:spPr>
          <a:xfrm>
            <a:off x="2910623" y="140851"/>
            <a:ext cx="5384855" cy="1685077"/>
          </a:xfrm>
          <a:prstGeom prst="rect">
            <a:avLst/>
          </a:prstGeom>
          <a:noFill/>
        </p:spPr>
        <p:txBody>
          <a:bodyPr wrap="square" lIns="91440" tIns="45720" rIns="91440" bIns="4572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ar-BH" sz="36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Sakkal Majalla" panose="02000000000000000000" pitchFamily="2" charset="-78"/>
              <a:cs typeface="Sakkal Majalla" panose="02000000000000000000" pitchFamily="2" charset="-78"/>
            </a:endParaRPr>
          </a:p>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36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xmlns="" id="{521FC120-807C-42B3-9DB1-83839AC44EB8}"/>
              </a:ext>
            </a:extLst>
          </p:cNvPr>
          <p:cNvSpPr/>
          <p:nvPr/>
        </p:nvSpPr>
        <p:spPr>
          <a:xfrm>
            <a:off x="2267291" y="1500433"/>
            <a:ext cx="7806133" cy="3662541"/>
          </a:xfrm>
          <a:prstGeom prst="rect">
            <a:avLst/>
          </a:prstGeom>
          <a:noFill/>
          <a:ln>
            <a:noFill/>
          </a:ln>
        </p:spPr>
        <p:txBody>
          <a:bodyPr wrap="square" lIns="91440" tIns="45720" rIns="91440" bIns="45720">
            <a:spAutoFit/>
          </a:bodyPr>
          <a:lstStyle/>
          <a:p>
            <a:pPr lvl="0" algn="ctr">
              <a:defRPr/>
            </a:pPr>
            <a:r>
              <a:rPr lang="ar-BH" sz="7200" b="1" kern="0" dirty="0">
                <a:solidFill>
                  <a:srgbClr val="C00000"/>
                </a:solidFill>
                <a:latin typeface="Sakkal Majalla" panose="02000000000000000000" pitchFamily="2" charset="-78"/>
                <a:cs typeface="Sakkal Majalla" panose="02000000000000000000" pitchFamily="2" charset="-78"/>
              </a:rPr>
              <a:t>الوقتُ في حياةِ المسلم وحديث اغتنام الفرص</a:t>
            </a:r>
            <a:endParaRPr lang="ar-BH" sz="7200" b="1" dirty="0">
              <a:ln w="0"/>
              <a:solidFill>
                <a:srgbClr val="70AD47">
                  <a:lumMod val="75000"/>
                </a:srgbClr>
              </a:solidFill>
              <a:latin typeface="Sakkal Majalla" panose="02000000000000000000" pitchFamily="2" charset="-78"/>
              <a:cs typeface="Sakkal Majalla" panose="02000000000000000000" pitchFamily="2" charset="-78"/>
            </a:endParaRPr>
          </a:p>
          <a:p>
            <a:pPr algn="ctr" rtl="1"/>
            <a:r>
              <a:rPr lang="ar-BH" sz="3200" b="1" dirty="0">
                <a:ln w="0"/>
                <a:solidFill>
                  <a:srgbClr val="70AD47">
                    <a:lumMod val="75000"/>
                  </a:srgbClr>
                </a:solidFill>
                <a:latin typeface="Sakkal Majalla" panose="02000000000000000000" pitchFamily="2" charset="-78"/>
                <a:cs typeface="Sakkal Majalla" panose="02000000000000000000" pitchFamily="2" charset="-78"/>
              </a:rPr>
              <a:t>التربية الإسلامية – الجزء الثاني</a:t>
            </a:r>
          </a:p>
          <a:p>
            <a:pPr algn="ctr"/>
            <a:r>
              <a:rPr lang="ar-SA" sz="2800" b="1" dirty="0">
                <a:ln w="0"/>
                <a:solidFill>
                  <a:srgbClr val="C00000"/>
                </a:solidFill>
                <a:latin typeface="Sakkal Majalla" panose="02000000000000000000" pitchFamily="2" charset="-78"/>
                <a:cs typeface="Sakkal Majalla" panose="02000000000000000000" pitchFamily="2" charset="-78"/>
              </a:rPr>
              <a:t>ا</a:t>
            </a:r>
            <a:r>
              <a:rPr lang="ar-BH" sz="2800" b="1" dirty="0">
                <a:ln w="0"/>
                <a:solidFill>
                  <a:srgbClr val="C00000"/>
                </a:solidFill>
                <a:latin typeface="Sakkal Majalla" panose="02000000000000000000" pitchFamily="2" charset="-78"/>
                <a:cs typeface="Sakkal Majalla" panose="02000000000000000000" pitchFamily="2" charset="-78"/>
              </a:rPr>
              <a:t>لصف الثالث الإعدادي</a:t>
            </a:r>
            <a:endParaRPr lang="en-US" sz="2800" b="1" dirty="0">
              <a:ln w="0"/>
              <a:solidFill>
                <a:srgbClr val="C00000"/>
              </a:solidFill>
              <a:latin typeface="Sakkal Majalla" panose="02000000000000000000" pitchFamily="2" charset="-78"/>
              <a:cs typeface="Sakkal Majalla" panose="02000000000000000000" pitchFamily="2" charset="-78"/>
            </a:endParaRPr>
          </a:p>
          <a:p>
            <a:pPr algn="ctr"/>
            <a:r>
              <a:rPr lang="ar-BH" sz="2800" b="1" dirty="0">
                <a:ln w="0"/>
                <a:solidFill>
                  <a:srgbClr val="4472C4">
                    <a:lumMod val="75000"/>
                  </a:srgbClr>
                </a:solidFill>
                <a:latin typeface="Sakkal Majalla" panose="02000000000000000000" pitchFamily="2" charset="-78"/>
                <a:cs typeface="Sakkal Majalla" panose="02000000000000000000" pitchFamily="2" charset="-78"/>
              </a:rPr>
              <a:t>الفصل الدراسي الثاني</a:t>
            </a:r>
          </a:p>
        </p:txBody>
      </p:sp>
    </p:spTree>
    <p:extLst>
      <p:ext uri="{BB962C8B-B14F-4D97-AF65-F5344CB8AC3E}">
        <p14:creationId xmlns:p14="http://schemas.microsoft.com/office/powerpoint/2010/main" val="1041291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F231362E-1878-477E-8434-8F5110A40D84}"/>
              </a:ext>
            </a:extLst>
          </p:cNvPr>
          <p:cNvGraphicFramePr/>
          <p:nvPr>
            <p:extLst>
              <p:ext uri="{D42A27DB-BD31-4B8C-83A1-F6EECF244321}">
                <p14:modId xmlns:p14="http://schemas.microsoft.com/office/powerpoint/2010/main" val="1836872554"/>
              </p:ext>
            </p:extLst>
          </p:nvPr>
        </p:nvGraphicFramePr>
        <p:xfrm>
          <a:off x="242957" y="624250"/>
          <a:ext cx="647589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ربع نص 1">
            <a:extLst>
              <a:ext uri="{FF2B5EF4-FFF2-40B4-BE49-F238E27FC236}">
                <a16:creationId xmlns:a16="http://schemas.microsoft.com/office/drawing/2014/main" xmlns="" id="{28311528-1F02-49ED-BD0D-5FC974DE07DC}"/>
              </a:ext>
            </a:extLst>
          </p:cNvPr>
          <p:cNvSpPr txBox="1"/>
          <p:nvPr/>
        </p:nvSpPr>
        <p:spPr>
          <a:xfrm>
            <a:off x="7347005" y="1946454"/>
            <a:ext cx="4683852" cy="1077218"/>
          </a:xfrm>
          <a:prstGeom prst="rect">
            <a:avLst/>
          </a:prstGeom>
          <a:solidFill>
            <a:srgbClr val="FFFF99"/>
          </a:solidFill>
          <a:ln w="1270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1">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ar-BH" sz="3200" b="1" i="0" u="none" strike="noStrike" kern="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rPr>
              <a:t>بعض الفوائد التي  يمكن جنيها عند استثمار الوقت بشكل صحيح. </a:t>
            </a:r>
          </a:p>
        </p:txBody>
      </p:sp>
      <p:sp>
        <p:nvSpPr>
          <p:cNvPr id="4" name="مربع نص 1">
            <a:extLst>
              <a:ext uri="{FF2B5EF4-FFF2-40B4-BE49-F238E27FC236}">
                <a16:creationId xmlns:a16="http://schemas.microsoft.com/office/drawing/2014/main" xmlns="" id="{704BD958-7F20-4E7E-A5C9-464C82BC18CD}"/>
              </a:ext>
            </a:extLst>
          </p:cNvPr>
          <p:cNvSpPr txBox="1"/>
          <p:nvPr/>
        </p:nvSpPr>
        <p:spPr>
          <a:xfrm>
            <a:off x="8168724" y="369332"/>
            <a:ext cx="3403310" cy="646331"/>
          </a:xfrm>
          <a:prstGeom prst="rect">
            <a:avLst/>
          </a:prstGeom>
          <a:solidFill>
            <a:srgbClr val="FFFF99"/>
          </a:solidFill>
          <a:ln w="1270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1">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ar-BH" sz="3600" b="1" i="0" u="none" strike="noStrike" kern="0" cap="none" spc="0" normalizeH="0" baseline="0" noProof="0" dirty="0">
                <a:ln>
                  <a:noFill/>
                </a:ln>
                <a:effectLst/>
                <a:uLnTx/>
                <a:uFillTx/>
                <a:latin typeface="Sakkal Majalla" panose="02000000000000000000" pitchFamily="2" charset="-78"/>
                <a:cs typeface="Sakkal Majalla" panose="02000000000000000000" pitchFamily="2" charset="-78"/>
              </a:rPr>
              <a:t>إجابة النشاط</a:t>
            </a:r>
          </a:p>
        </p:txBody>
      </p:sp>
      <p:sp>
        <p:nvSpPr>
          <p:cNvPr id="6" name="TextBox 1"/>
          <p:cNvSpPr txBox="1"/>
          <p:nvPr/>
        </p:nvSpPr>
        <p:spPr>
          <a:xfrm>
            <a:off x="101043" y="0"/>
            <a:ext cx="4583055" cy="369332"/>
          </a:xfrm>
          <a:prstGeom prst="rect">
            <a:avLst/>
          </a:prstGeom>
          <a:solidFill>
            <a:srgbClr val="FFC000"/>
          </a:solidFill>
          <a:ln w="12700" cap="flat" cmpd="sng" algn="ctr">
            <a:solidFill>
              <a:srgbClr val="FFC000">
                <a:shade val="50000"/>
              </a:srgbClr>
            </a:solidFill>
            <a:prstDash val="solid"/>
            <a:miter lim="800000"/>
          </a:ln>
          <a:effectLst/>
        </p:spPr>
        <p:txBody>
          <a:bodyPr wrap="square" rtlCol="1">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الوقت</a:t>
            </a:r>
            <a:r>
              <a:rPr kumimoji="0" lang="ar-BH" sz="1800" b="1" i="0" u="none" strike="noStrike" kern="1200" cap="none" spc="0" normalizeH="0" noProof="0" dirty="0">
                <a:ln>
                  <a:noFill/>
                </a:ln>
                <a:solidFill>
                  <a:prstClr val="black"/>
                </a:solidFill>
                <a:effectLst/>
                <a:uLnTx/>
                <a:uFillTx/>
                <a:latin typeface="Sakkal Majalla" panose="02000000000000000000" pitchFamily="2" charset="-78"/>
                <a:cs typeface="Sakkal Majalla" panose="02000000000000000000" pitchFamily="2" charset="-78"/>
              </a:rPr>
              <a:t> في حياة </a:t>
            </a:r>
            <a:r>
              <a:rPr lang="ar-BH" b="1" dirty="0">
                <a:solidFill>
                  <a:prstClr val="black"/>
                </a:solidFill>
                <a:latin typeface="Sakkal Majalla" panose="02000000000000000000" pitchFamily="2" charset="-78"/>
                <a:cs typeface="Sakkal Majalla" panose="02000000000000000000" pitchFamily="2" charset="-78"/>
              </a:rPr>
              <a:t>المسلم وحديث اغتنام الفرص</a:t>
            </a: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التربية الإسلامية </a:t>
            </a:r>
            <a:endParaRPr kumimoji="0" lang="ar-SA"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24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80">
                                          <p:stCondLst>
                                            <p:cond delay="0"/>
                                          </p:stCondLst>
                                        </p:cTn>
                                        <p:tgtEl>
                                          <p:spTgt spid="2"/>
                                        </p:tgtEl>
                                      </p:cBhvr>
                                    </p:animEffect>
                                    <p:anim calcmode="lin" valueType="num">
                                      <p:cBhvr>
                                        <p:cTn id="3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8" dur="26">
                                          <p:stCondLst>
                                            <p:cond delay="650"/>
                                          </p:stCondLst>
                                        </p:cTn>
                                        <p:tgtEl>
                                          <p:spTgt spid="2"/>
                                        </p:tgtEl>
                                      </p:cBhvr>
                                      <p:to x="100000" y="60000"/>
                                    </p:animScale>
                                    <p:animScale>
                                      <p:cBhvr>
                                        <p:cTn id="39" dur="166" decel="50000">
                                          <p:stCondLst>
                                            <p:cond delay="676"/>
                                          </p:stCondLst>
                                        </p:cTn>
                                        <p:tgtEl>
                                          <p:spTgt spid="2"/>
                                        </p:tgtEl>
                                      </p:cBhvr>
                                      <p:to x="100000" y="100000"/>
                                    </p:animScale>
                                    <p:animScale>
                                      <p:cBhvr>
                                        <p:cTn id="40" dur="26">
                                          <p:stCondLst>
                                            <p:cond delay="1312"/>
                                          </p:stCondLst>
                                        </p:cTn>
                                        <p:tgtEl>
                                          <p:spTgt spid="2"/>
                                        </p:tgtEl>
                                      </p:cBhvr>
                                      <p:to x="100000" y="80000"/>
                                    </p:animScale>
                                    <p:animScale>
                                      <p:cBhvr>
                                        <p:cTn id="41" dur="166" decel="50000">
                                          <p:stCondLst>
                                            <p:cond delay="1338"/>
                                          </p:stCondLst>
                                        </p:cTn>
                                        <p:tgtEl>
                                          <p:spTgt spid="2"/>
                                        </p:tgtEl>
                                      </p:cBhvr>
                                      <p:to x="100000" y="100000"/>
                                    </p:animScale>
                                    <p:animScale>
                                      <p:cBhvr>
                                        <p:cTn id="42" dur="26">
                                          <p:stCondLst>
                                            <p:cond delay="1642"/>
                                          </p:stCondLst>
                                        </p:cTn>
                                        <p:tgtEl>
                                          <p:spTgt spid="2"/>
                                        </p:tgtEl>
                                      </p:cBhvr>
                                      <p:to x="100000" y="90000"/>
                                    </p:animScale>
                                    <p:animScale>
                                      <p:cBhvr>
                                        <p:cTn id="43" dur="166" decel="50000">
                                          <p:stCondLst>
                                            <p:cond delay="1668"/>
                                          </p:stCondLst>
                                        </p:cTn>
                                        <p:tgtEl>
                                          <p:spTgt spid="2"/>
                                        </p:tgtEl>
                                      </p:cBhvr>
                                      <p:to x="100000" y="100000"/>
                                    </p:animScale>
                                    <p:animScale>
                                      <p:cBhvr>
                                        <p:cTn id="44" dur="26">
                                          <p:stCondLst>
                                            <p:cond delay="1808"/>
                                          </p:stCondLst>
                                        </p:cTn>
                                        <p:tgtEl>
                                          <p:spTgt spid="2"/>
                                        </p:tgtEl>
                                      </p:cBhvr>
                                      <p:to x="100000" y="95000"/>
                                    </p:animScale>
                                    <p:animScale>
                                      <p:cBhvr>
                                        <p:cTn id="4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8B4B602-9A30-4C4E-BDB8-0094D960A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6" name="TextBox 1"/>
          <p:cNvSpPr txBox="1"/>
          <p:nvPr/>
        </p:nvSpPr>
        <p:spPr>
          <a:xfrm>
            <a:off x="0" y="0"/>
            <a:ext cx="4583055" cy="369332"/>
          </a:xfrm>
          <a:prstGeom prst="rect">
            <a:avLst/>
          </a:prstGeom>
          <a:solidFill>
            <a:srgbClr val="FFC000"/>
          </a:solidFill>
          <a:ln w="12700" cap="flat" cmpd="sng" algn="ctr">
            <a:solidFill>
              <a:srgbClr val="FFC000">
                <a:shade val="50000"/>
              </a:srgbClr>
            </a:solidFill>
            <a:prstDash val="solid"/>
            <a:miter lim="800000"/>
          </a:ln>
          <a:effectLst/>
        </p:spPr>
        <p:txBody>
          <a:bodyPr wrap="square" rtlCol="1">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الوقت</a:t>
            </a:r>
            <a:r>
              <a:rPr kumimoji="0" lang="ar-BH" sz="1800" b="1" i="0" u="none" strike="noStrike" kern="1200" cap="none" spc="0" normalizeH="0" noProof="0" dirty="0">
                <a:ln>
                  <a:noFill/>
                </a:ln>
                <a:solidFill>
                  <a:prstClr val="black"/>
                </a:solidFill>
                <a:effectLst/>
                <a:uLnTx/>
                <a:uFillTx/>
                <a:latin typeface="Sakkal Majalla" panose="02000000000000000000" pitchFamily="2" charset="-78"/>
                <a:cs typeface="Sakkal Majalla" panose="02000000000000000000" pitchFamily="2" charset="-78"/>
              </a:rPr>
              <a:t> في حياة </a:t>
            </a:r>
            <a:r>
              <a:rPr lang="ar-BH" b="1" dirty="0">
                <a:solidFill>
                  <a:prstClr val="black"/>
                </a:solidFill>
                <a:latin typeface="Sakkal Majalla" panose="02000000000000000000" pitchFamily="2" charset="-78"/>
                <a:cs typeface="Sakkal Majalla" panose="02000000000000000000" pitchFamily="2" charset="-78"/>
              </a:rPr>
              <a:t>المسلم وحديث اغتنام الفرص</a:t>
            </a: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التربية الإسلامية </a:t>
            </a:r>
            <a:endParaRPr kumimoji="0" lang="ar-SA"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pic>
        <p:nvPicPr>
          <p:cNvPr id="8" name="Picture 7"/>
          <p:cNvPicPr/>
          <p:nvPr/>
        </p:nvPicPr>
        <p:blipFill rotWithShape="1">
          <a:blip r:embed="rId3"/>
          <a:srcRect l="22934" t="25701" r="20396" b="40842"/>
          <a:stretch/>
        </p:blipFill>
        <p:spPr bwMode="auto">
          <a:xfrm>
            <a:off x="1068947" y="515155"/>
            <a:ext cx="9865216" cy="57697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95357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441EC5D-4691-496C-81C9-4962B9F69928}"/>
              </a:ext>
            </a:extLst>
          </p:cNvPr>
          <p:cNvSpPr/>
          <p:nvPr/>
        </p:nvSpPr>
        <p:spPr>
          <a:xfrm>
            <a:off x="1493907" y="1974755"/>
            <a:ext cx="10157705" cy="3785652"/>
          </a:xfrm>
          <a:prstGeom prst="rect">
            <a:avLst/>
          </a:prstGeom>
          <a:solidFill>
            <a:srgbClr val="FFF9E7"/>
          </a:solidFill>
          <a:ln w="38100" cap="flat" cmpd="sng" algn="ctr">
            <a:solidFill>
              <a:srgbClr val="914B87"/>
            </a:solidFill>
            <a:prstDash val="solid"/>
            <a:miter lim="800000"/>
          </a:ln>
          <a:effectLst/>
        </p:spPr>
        <p:txBody>
          <a:bodyPr wrap="square" anchor="ctr">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ar-BH" sz="32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عَن ابْنِ عَبَّاسٍ رَضِيَ اللهُ عَنْهُمَا عَن النَّبِيَّ ﷺ</a:t>
            </a:r>
            <a:r>
              <a:rPr kumimoji="0" lang="ar-BH" sz="3200" b="1" i="0" u="none" strike="noStrike" kern="0" cap="none" spc="0" normalizeH="0" baseline="0" noProof="0" dirty="0">
                <a:ln w="10541" cmpd="sng">
                  <a:solidFill>
                    <a:sysClr val="windowText" lastClr="000000"/>
                  </a:solidFill>
                  <a:prstDash val="solid"/>
                </a:ln>
                <a:solidFill>
                  <a:sysClr val="windowText" lastClr="000000"/>
                </a:solidFill>
                <a:effectLst/>
                <a:uLnTx/>
                <a:uFillTx/>
                <a:latin typeface="Sakkal Majalla" panose="02000000000000000000" pitchFamily="2" charset="-78"/>
                <a:cs typeface="Sakkal Majalla" panose="02000000000000000000" pitchFamily="2" charset="-78"/>
              </a:rPr>
              <a:t> </a:t>
            </a:r>
            <a:r>
              <a:rPr kumimoji="0" lang="ar-BH" sz="32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قَالَ: </a:t>
            </a:r>
          </a:p>
          <a:p>
            <a:pPr marL="0" marR="0" lvl="0" indent="0" algn="justLow" defTabSz="914400" rtl="1" eaLnBrk="1" fontAlgn="auto" latinLnBrk="0" hangingPunct="1">
              <a:lnSpc>
                <a:spcPct val="150000"/>
              </a:lnSpc>
              <a:spcBef>
                <a:spcPts val="0"/>
              </a:spcBef>
              <a:spcAft>
                <a:spcPts val="0"/>
              </a:spcAft>
              <a:buClrTx/>
              <a:buSzTx/>
              <a:buFontTx/>
              <a:buNone/>
              <a:tabLst/>
              <a:defRPr/>
            </a:pPr>
            <a:r>
              <a:rPr kumimoji="0" lang="ar-BH" sz="32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اغْتَنِمْ................................ قَبْلَ خَمْس: ............................... قَبْلَ هِرَمِكَ، وَصِحَّتَكَ قَبْلَ ...............................، وَ ............................... قَبْلَ فَقْرِكَ، وَ............................... قَبْلَ شُغْلِكَ، وَ...............................قَبْلَ ........................".</a:t>
            </a:r>
          </a:p>
          <a:p>
            <a:pPr marL="0" marR="0" lvl="0" indent="0" algn="justLow" defTabSz="914400" rtl="1" eaLnBrk="1" fontAlgn="auto" latinLnBrk="0" hangingPunct="1">
              <a:lnSpc>
                <a:spcPct val="150000"/>
              </a:lnSpc>
              <a:spcBef>
                <a:spcPts val="0"/>
              </a:spcBef>
              <a:spcAft>
                <a:spcPts val="0"/>
              </a:spcAft>
              <a:buClrTx/>
              <a:buSzTx/>
              <a:buFontTx/>
              <a:buNone/>
              <a:tabLst/>
              <a:defRPr/>
            </a:pPr>
            <a:r>
              <a:rPr kumimoji="0" lang="ar-BH" sz="32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a:t>
            </a:r>
            <a:r>
              <a:rPr kumimoji="0" lang="ar-BH" sz="3200" b="0" i="0" u="none" strike="noStrike" kern="0" cap="none" spc="0" normalizeH="0" baseline="0" noProof="0" dirty="0">
                <a:ln>
                  <a:noFill/>
                </a:ln>
                <a:solidFill>
                  <a:schemeClr val="accent1"/>
                </a:solidFill>
                <a:effectLst/>
                <a:uLnTx/>
                <a:uFillTx/>
                <a:latin typeface="Sakkal Majalla" panose="02000000000000000000" pitchFamily="2" charset="-78"/>
                <a:cs typeface="Sakkal Majalla" panose="02000000000000000000" pitchFamily="2" charset="-78"/>
              </a:rPr>
              <a:t>رواه الحاكم بسند صحيح.</a:t>
            </a:r>
          </a:p>
        </p:txBody>
      </p:sp>
      <p:sp>
        <p:nvSpPr>
          <p:cNvPr id="3" name="Rectangle 2">
            <a:extLst>
              <a:ext uri="{FF2B5EF4-FFF2-40B4-BE49-F238E27FC236}">
                <a16:creationId xmlns:a16="http://schemas.microsoft.com/office/drawing/2014/main" xmlns="" id="{488D9A4D-DAF4-445E-8235-1F16537FD5FD}"/>
              </a:ext>
            </a:extLst>
          </p:cNvPr>
          <p:cNvSpPr/>
          <p:nvPr/>
        </p:nvSpPr>
        <p:spPr>
          <a:xfrm>
            <a:off x="8516585" y="2787249"/>
            <a:ext cx="1699523" cy="769441"/>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BH" sz="4400" b="1" i="0" u="none" strike="noStrike" kern="0" cap="none" spc="0" normalizeH="0" baseline="0" noProof="0" dirty="0">
                <a:ln w="1905">
                  <a:noFill/>
                </a:ln>
                <a:solidFill>
                  <a:srgbClr val="4472C4">
                    <a:lumMod val="75000"/>
                  </a:srgbClr>
                </a:solidFill>
                <a:effectLst/>
                <a:uLnTx/>
                <a:uFillTx/>
                <a:latin typeface="Sakkal Majalla" panose="02000000000000000000" pitchFamily="2" charset="-78"/>
                <a:cs typeface="Sakkal Majalla" panose="02000000000000000000" pitchFamily="2" charset="-78"/>
              </a:rPr>
              <a:t>خَمْسًا</a:t>
            </a:r>
            <a:endParaRPr kumimoji="0" lang="en-US" sz="4400" b="1" i="0" u="none" strike="noStrike" kern="0" cap="none" spc="0" normalizeH="0" baseline="0" noProof="0" dirty="0">
              <a:ln w="1905">
                <a:noFill/>
              </a:ln>
              <a:solidFill>
                <a:srgbClr val="4472C4">
                  <a:lumMod val="75000"/>
                </a:srgbClr>
              </a:solidFill>
              <a:effectLst/>
              <a:uLnTx/>
              <a:uFillTx/>
              <a:latin typeface="Sakkal Majalla" panose="02000000000000000000" pitchFamily="2" charset="-78"/>
              <a:cs typeface="Sakkal Majalla" panose="02000000000000000000" pitchFamily="2" charset="-78"/>
            </a:endParaRPr>
          </a:p>
        </p:txBody>
      </p:sp>
      <p:sp>
        <p:nvSpPr>
          <p:cNvPr id="4" name="Rectangle 3">
            <a:extLst>
              <a:ext uri="{FF2B5EF4-FFF2-40B4-BE49-F238E27FC236}">
                <a16:creationId xmlns:a16="http://schemas.microsoft.com/office/drawing/2014/main" xmlns="" id="{8D7D7607-284E-4621-8F7A-0E08D93EE746}"/>
              </a:ext>
            </a:extLst>
          </p:cNvPr>
          <p:cNvSpPr/>
          <p:nvPr/>
        </p:nvSpPr>
        <p:spPr>
          <a:xfrm>
            <a:off x="5246235" y="2787249"/>
            <a:ext cx="1326524" cy="769441"/>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BH" sz="4400" b="1" i="0" u="none" strike="noStrike" kern="0" cap="none" spc="0" normalizeH="0" baseline="0" noProof="0" dirty="0">
                <a:ln w="1905">
                  <a:noFill/>
                </a:ln>
                <a:solidFill>
                  <a:srgbClr val="4472C4">
                    <a:lumMod val="75000"/>
                  </a:srgbClr>
                </a:solidFill>
                <a:effectLst/>
                <a:uLnTx/>
                <a:uFillTx/>
                <a:latin typeface="Sakkal Majalla" panose="02000000000000000000" pitchFamily="2" charset="-78"/>
                <a:cs typeface="Sakkal Majalla" panose="02000000000000000000" pitchFamily="2" charset="-78"/>
              </a:rPr>
              <a:t>شَبَابَكَ</a:t>
            </a:r>
            <a:endParaRPr kumimoji="0" lang="en-US" sz="4400" b="1" i="0" u="none" strike="noStrike" kern="0" cap="none" spc="0" normalizeH="0" baseline="0" noProof="0" dirty="0">
              <a:ln w="1905">
                <a:noFill/>
              </a:ln>
              <a:solidFill>
                <a:srgbClr val="4472C4">
                  <a:lumMod val="75000"/>
                </a:srgbClr>
              </a:solidFill>
              <a:effectLst/>
              <a:uLnTx/>
              <a:uFillTx/>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xmlns="" id="{53FBD234-A020-4C2E-AA89-23C363B7B568}"/>
              </a:ext>
            </a:extLst>
          </p:cNvPr>
          <p:cNvSpPr/>
          <p:nvPr/>
        </p:nvSpPr>
        <p:spPr>
          <a:xfrm>
            <a:off x="9813321" y="3508992"/>
            <a:ext cx="1507900" cy="769441"/>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BH" sz="4400" b="1" i="0" u="none" strike="noStrike" kern="0" cap="none" spc="0" normalizeH="0" baseline="0" noProof="0" dirty="0">
                <a:ln w="1905">
                  <a:noFill/>
                </a:ln>
                <a:solidFill>
                  <a:srgbClr val="4472C4">
                    <a:lumMod val="75000"/>
                  </a:srgbClr>
                </a:solidFill>
                <a:effectLst/>
                <a:uLnTx/>
                <a:uFillTx/>
                <a:latin typeface="Sakkal Majalla" panose="02000000000000000000" pitchFamily="2" charset="-78"/>
                <a:cs typeface="Sakkal Majalla" panose="02000000000000000000" pitchFamily="2" charset="-78"/>
              </a:rPr>
              <a:t>سَقَمِكَ</a:t>
            </a:r>
            <a:endParaRPr kumimoji="0" lang="en-US" sz="4400" b="1" i="0" u="none" strike="noStrike" kern="0" cap="none" spc="0" normalizeH="0" baseline="0" noProof="0" dirty="0">
              <a:ln w="1905">
                <a:noFill/>
              </a:ln>
              <a:solidFill>
                <a:srgbClr val="4472C4">
                  <a:lumMod val="75000"/>
                </a:srgbClr>
              </a:solidFill>
              <a:effectLst/>
              <a:uLnTx/>
              <a:uFillTx/>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xmlns="" id="{E84E292C-7E34-4A2E-80A0-81536A634F52}"/>
              </a:ext>
            </a:extLst>
          </p:cNvPr>
          <p:cNvSpPr/>
          <p:nvPr/>
        </p:nvSpPr>
        <p:spPr>
          <a:xfrm>
            <a:off x="7141229" y="3482861"/>
            <a:ext cx="1547074" cy="769441"/>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BH" sz="4400" b="1" i="0" u="none" strike="noStrike" kern="0" cap="none" spc="0" normalizeH="0" baseline="0" noProof="0" dirty="0">
                <a:ln w="1905">
                  <a:noFill/>
                </a:ln>
                <a:solidFill>
                  <a:srgbClr val="4472C4">
                    <a:lumMod val="75000"/>
                  </a:srgbClr>
                </a:solidFill>
                <a:effectLst/>
                <a:uLnTx/>
                <a:uFillTx/>
                <a:latin typeface="Sakkal Majalla" panose="02000000000000000000" pitchFamily="2" charset="-78"/>
                <a:cs typeface="Sakkal Majalla" panose="02000000000000000000" pitchFamily="2" charset="-78"/>
              </a:rPr>
              <a:t>غَنَاءَكَ</a:t>
            </a:r>
            <a:endParaRPr kumimoji="0" lang="en-US" sz="4400" b="1" i="0" u="none" strike="noStrike" kern="0" cap="none" spc="0" normalizeH="0" baseline="0" noProof="0" dirty="0">
              <a:ln w="1905">
                <a:noFill/>
              </a:ln>
              <a:solidFill>
                <a:srgbClr val="4472C4">
                  <a:lumMod val="75000"/>
                </a:srgbClr>
              </a:solidFill>
              <a:effectLst/>
              <a:uLnTx/>
              <a:uFillTx/>
              <a:latin typeface="Sakkal Majalla" panose="02000000000000000000" pitchFamily="2" charset="-78"/>
              <a:cs typeface="Sakkal Majalla" panose="02000000000000000000" pitchFamily="2" charset="-78"/>
            </a:endParaRPr>
          </a:p>
        </p:txBody>
      </p:sp>
      <p:sp>
        <p:nvSpPr>
          <p:cNvPr id="7" name="Rectangle 6">
            <a:extLst>
              <a:ext uri="{FF2B5EF4-FFF2-40B4-BE49-F238E27FC236}">
                <a16:creationId xmlns:a16="http://schemas.microsoft.com/office/drawing/2014/main" xmlns="" id="{5379BC39-F44D-4574-8273-153CE6A5DA59}"/>
              </a:ext>
            </a:extLst>
          </p:cNvPr>
          <p:cNvSpPr/>
          <p:nvPr/>
        </p:nvSpPr>
        <p:spPr>
          <a:xfrm>
            <a:off x="3631470" y="3508992"/>
            <a:ext cx="1372196" cy="769441"/>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BH" sz="4400" b="1" i="0" u="none" strike="noStrike" kern="0" cap="none" spc="0" normalizeH="0" baseline="0" noProof="0" dirty="0">
                <a:ln w="1905">
                  <a:noFill/>
                </a:ln>
                <a:solidFill>
                  <a:srgbClr val="4472C4">
                    <a:lumMod val="75000"/>
                  </a:srgbClr>
                </a:solidFill>
                <a:effectLst/>
                <a:uLnTx/>
                <a:uFillTx/>
                <a:latin typeface="Sakkal Majalla" panose="02000000000000000000" pitchFamily="2" charset="-78"/>
                <a:cs typeface="Sakkal Majalla" panose="02000000000000000000" pitchFamily="2" charset="-78"/>
              </a:rPr>
              <a:t>فَرَاغَكَ</a:t>
            </a:r>
            <a:endParaRPr kumimoji="0" lang="en-US" sz="4400" b="1" i="0" u="none" strike="noStrike" kern="0" cap="none" spc="0" normalizeH="0" baseline="0" noProof="0" dirty="0">
              <a:ln w="1905">
                <a:noFill/>
              </a:ln>
              <a:solidFill>
                <a:srgbClr val="4472C4">
                  <a:lumMod val="75000"/>
                </a:srgbClr>
              </a:solidFill>
              <a:effectLst/>
              <a:uLnTx/>
              <a:uFillTx/>
              <a:latin typeface="Sakkal Majalla" panose="02000000000000000000" pitchFamily="2" charset="-78"/>
              <a:cs typeface="Sakkal Majalla" panose="02000000000000000000" pitchFamily="2" charset="-78"/>
            </a:endParaRPr>
          </a:p>
        </p:txBody>
      </p:sp>
      <p:sp>
        <p:nvSpPr>
          <p:cNvPr id="8" name="Rectangle 7">
            <a:extLst>
              <a:ext uri="{FF2B5EF4-FFF2-40B4-BE49-F238E27FC236}">
                <a16:creationId xmlns:a16="http://schemas.microsoft.com/office/drawing/2014/main" xmlns="" id="{167431D4-FAF6-43F0-B23E-2B01864C6B32}"/>
              </a:ext>
            </a:extLst>
          </p:cNvPr>
          <p:cNvSpPr/>
          <p:nvPr/>
        </p:nvSpPr>
        <p:spPr>
          <a:xfrm>
            <a:off x="9584393" y="4249978"/>
            <a:ext cx="1416677" cy="769441"/>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BH" sz="4400" b="1" i="0" u="none" strike="noStrike" kern="0" cap="none" spc="0" normalizeH="0" baseline="0" noProof="0" dirty="0">
                <a:ln w="1905">
                  <a:noFill/>
                </a:ln>
                <a:solidFill>
                  <a:srgbClr val="4472C4">
                    <a:lumMod val="75000"/>
                  </a:srgbClr>
                </a:solidFill>
                <a:effectLst/>
                <a:uLnTx/>
                <a:uFillTx/>
                <a:latin typeface="Sakkal Majalla" panose="02000000000000000000" pitchFamily="2" charset="-78"/>
                <a:cs typeface="Sakkal Majalla" panose="02000000000000000000" pitchFamily="2" charset="-78"/>
              </a:rPr>
              <a:t>حَيَاَتَكَ</a:t>
            </a:r>
            <a:endParaRPr kumimoji="0" lang="en-US" sz="4400" b="1" i="0" u="none" strike="noStrike" kern="0" cap="none" spc="0" normalizeH="0" baseline="0" noProof="0" dirty="0">
              <a:ln w="1905">
                <a:noFill/>
              </a:ln>
              <a:solidFill>
                <a:srgbClr val="4472C4">
                  <a:lumMod val="75000"/>
                </a:srgbClr>
              </a:solidFill>
              <a:effectLst/>
              <a:uLnTx/>
              <a:uFillTx/>
              <a:latin typeface="Sakkal Majalla" panose="02000000000000000000" pitchFamily="2" charset="-78"/>
              <a:cs typeface="Sakkal Majalla" panose="02000000000000000000" pitchFamily="2" charset="-78"/>
            </a:endParaRPr>
          </a:p>
        </p:txBody>
      </p:sp>
      <p:sp>
        <p:nvSpPr>
          <p:cNvPr id="9" name="Rectangle 8">
            <a:extLst>
              <a:ext uri="{FF2B5EF4-FFF2-40B4-BE49-F238E27FC236}">
                <a16:creationId xmlns:a16="http://schemas.microsoft.com/office/drawing/2014/main" xmlns="" id="{1C1BD5E3-FB2D-41C6-96CA-EB97F41F6B99}"/>
              </a:ext>
            </a:extLst>
          </p:cNvPr>
          <p:cNvSpPr/>
          <p:nvPr/>
        </p:nvSpPr>
        <p:spPr>
          <a:xfrm>
            <a:off x="7537697" y="4261264"/>
            <a:ext cx="1138878" cy="769441"/>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BH" sz="4400" b="1" i="0" u="none" strike="noStrike" kern="0" cap="none" spc="0" normalizeH="0" baseline="0" noProof="0" dirty="0">
                <a:ln w="1905">
                  <a:noFill/>
                </a:ln>
                <a:solidFill>
                  <a:srgbClr val="4472C4">
                    <a:lumMod val="75000"/>
                  </a:srgbClr>
                </a:solidFill>
                <a:effectLst/>
                <a:uLnTx/>
                <a:uFillTx/>
                <a:latin typeface="Sakkal Majalla" panose="02000000000000000000" pitchFamily="2" charset="-78"/>
                <a:cs typeface="Sakkal Majalla" panose="02000000000000000000" pitchFamily="2" charset="-78"/>
              </a:rPr>
              <a:t>مَوْتِكَ</a:t>
            </a:r>
            <a:endParaRPr kumimoji="0" lang="en-US" sz="4400" b="1" i="0" u="none" strike="noStrike" kern="0" cap="none" spc="0" normalizeH="0" baseline="0" noProof="0" dirty="0">
              <a:ln w="1905">
                <a:noFill/>
              </a:ln>
              <a:solidFill>
                <a:srgbClr val="4472C4">
                  <a:lumMod val="75000"/>
                </a:srgbClr>
              </a:solidFill>
              <a:effectLst/>
              <a:uLnTx/>
              <a:uFillTx/>
              <a:latin typeface="Sakkal Majalla" panose="02000000000000000000" pitchFamily="2" charset="-78"/>
              <a:cs typeface="Sakkal Majalla" panose="02000000000000000000" pitchFamily="2" charset="-78"/>
            </a:endParaRPr>
          </a:p>
        </p:txBody>
      </p:sp>
      <p:sp>
        <p:nvSpPr>
          <p:cNvPr id="10" name="Rectangle 9">
            <a:extLst>
              <a:ext uri="{FF2B5EF4-FFF2-40B4-BE49-F238E27FC236}">
                <a16:creationId xmlns:a16="http://schemas.microsoft.com/office/drawing/2014/main" xmlns="" id="{96189A69-137C-4001-A892-22293D14CD62}"/>
              </a:ext>
            </a:extLst>
          </p:cNvPr>
          <p:cNvSpPr/>
          <p:nvPr/>
        </p:nvSpPr>
        <p:spPr>
          <a:xfrm>
            <a:off x="1437548" y="1411775"/>
            <a:ext cx="10329657" cy="4752000"/>
          </a:xfrm>
          <a:prstGeom prst="rect">
            <a:avLst/>
          </a:prstGeom>
          <a:noFill/>
          <a:ln w="57150" cap="flat" cmpd="sng" algn="ctr">
            <a:solidFill>
              <a:srgbClr val="FF5050"/>
            </a:solidFill>
            <a:prstDash val="sysDash"/>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11" name="Rectangle 10">
            <a:extLst>
              <a:ext uri="{FF2B5EF4-FFF2-40B4-BE49-F238E27FC236}">
                <a16:creationId xmlns:a16="http://schemas.microsoft.com/office/drawing/2014/main" xmlns="" id="{A8333154-8D5B-438E-8DFD-9D3D382ECB30}"/>
              </a:ext>
            </a:extLst>
          </p:cNvPr>
          <p:cNvSpPr/>
          <p:nvPr/>
        </p:nvSpPr>
        <p:spPr>
          <a:xfrm>
            <a:off x="1457984" y="310206"/>
            <a:ext cx="7808554" cy="707886"/>
          </a:xfrm>
          <a:prstGeom prst="rect">
            <a:avLst/>
          </a:prstGeom>
          <a:noFill/>
          <a:ln w="38100" cap="flat" cmpd="sng" algn="ctr">
            <a:noFill/>
            <a:prstDash val="solid"/>
            <a:miter lim="800000"/>
          </a:ln>
          <a:effectLst/>
        </p:spPr>
        <p:txBody>
          <a:bodyPr wrap="square" anchor="ctr">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40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املأ الفراغ في الحديث التالي بالكلمات المناسبة:</a:t>
            </a:r>
            <a:endParaRPr kumimoji="0" lang="ar-BH" sz="2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12" name="Rectangle 11">
            <a:extLst>
              <a:ext uri="{FF2B5EF4-FFF2-40B4-BE49-F238E27FC236}">
                <a16:creationId xmlns:a16="http://schemas.microsoft.com/office/drawing/2014/main" xmlns="" id="{ED3156FA-C968-46E5-87A5-796547DCB1F2}"/>
              </a:ext>
            </a:extLst>
          </p:cNvPr>
          <p:cNvSpPr/>
          <p:nvPr/>
        </p:nvSpPr>
        <p:spPr>
          <a:xfrm>
            <a:off x="9560430" y="632813"/>
            <a:ext cx="2149349" cy="646331"/>
          </a:xfrm>
          <a:prstGeom prst="rect">
            <a:avLst/>
          </a:prstGeom>
          <a:solidFill>
            <a:srgbClr val="FF5050"/>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36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نشاط</a:t>
            </a:r>
            <a:endParaRPr kumimoji="0" lang="en-US" sz="40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13" name="Rectangle 12">
            <a:extLst>
              <a:ext uri="{FF2B5EF4-FFF2-40B4-BE49-F238E27FC236}">
                <a16:creationId xmlns:a16="http://schemas.microsoft.com/office/drawing/2014/main" xmlns="" id="{46E51128-EE87-4D78-8EB1-7BF0B2C885FA}"/>
              </a:ext>
            </a:extLst>
          </p:cNvPr>
          <p:cNvSpPr/>
          <p:nvPr/>
        </p:nvSpPr>
        <p:spPr>
          <a:xfrm>
            <a:off x="9366347" y="632812"/>
            <a:ext cx="2780113" cy="646331"/>
          </a:xfrm>
          <a:prstGeom prst="rect">
            <a:avLst/>
          </a:prstGeom>
          <a:solidFill>
            <a:srgbClr val="FF5050"/>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36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إجابة نشاط</a:t>
            </a:r>
            <a:endParaRPr kumimoji="0" lang="en-US" sz="36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16" name="TextBox 1"/>
          <p:cNvSpPr txBox="1"/>
          <p:nvPr/>
        </p:nvSpPr>
        <p:spPr>
          <a:xfrm>
            <a:off x="0" y="0"/>
            <a:ext cx="4583055" cy="369332"/>
          </a:xfrm>
          <a:prstGeom prst="rect">
            <a:avLst/>
          </a:prstGeom>
          <a:solidFill>
            <a:srgbClr val="FFC000"/>
          </a:solidFill>
          <a:ln w="12700" cap="flat" cmpd="sng" algn="ctr">
            <a:solidFill>
              <a:srgbClr val="FFC000">
                <a:shade val="50000"/>
              </a:srgbClr>
            </a:solidFill>
            <a:prstDash val="solid"/>
            <a:miter lim="800000"/>
          </a:ln>
          <a:effectLst/>
        </p:spPr>
        <p:txBody>
          <a:bodyPr wrap="square" rtlCol="1">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الوقت</a:t>
            </a:r>
            <a:r>
              <a:rPr kumimoji="0" lang="ar-BH" sz="1800" b="1" i="0" u="none" strike="noStrike" kern="1200" cap="none" spc="0" normalizeH="0" noProof="0" dirty="0">
                <a:ln>
                  <a:noFill/>
                </a:ln>
                <a:solidFill>
                  <a:prstClr val="black"/>
                </a:solidFill>
                <a:effectLst/>
                <a:uLnTx/>
                <a:uFillTx/>
                <a:latin typeface="Sakkal Majalla" panose="02000000000000000000" pitchFamily="2" charset="-78"/>
                <a:cs typeface="Sakkal Majalla" panose="02000000000000000000" pitchFamily="2" charset="-78"/>
              </a:rPr>
              <a:t> في حياة </a:t>
            </a:r>
            <a:r>
              <a:rPr lang="ar-BH" b="1" dirty="0">
                <a:solidFill>
                  <a:prstClr val="black"/>
                </a:solidFill>
                <a:latin typeface="Sakkal Majalla" panose="02000000000000000000" pitchFamily="2" charset="-78"/>
                <a:cs typeface="Sakkal Majalla" panose="02000000000000000000" pitchFamily="2" charset="-78"/>
              </a:rPr>
              <a:t>المسلم وحديث اغتنام الفرص</a:t>
            </a: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التربية الإسلامية </a:t>
            </a:r>
            <a:endParaRPr kumimoji="0" lang="ar-SA"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7981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80">
                                          <p:stCondLst>
                                            <p:cond delay="0"/>
                                          </p:stCondLst>
                                        </p:cTn>
                                        <p:tgtEl>
                                          <p:spTgt spid="4"/>
                                        </p:tgtEl>
                                      </p:cBhvr>
                                    </p:animEffect>
                                    <p:anim calcmode="lin" valueType="num">
                                      <p:cBhvr>
                                        <p:cTn id="4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gtEl>
                                      </p:cBhvr>
                                      <p:to x="100000" y="60000"/>
                                    </p:animScale>
                                    <p:animScale>
                                      <p:cBhvr>
                                        <p:cTn id="46" dur="166" decel="50000">
                                          <p:stCondLst>
                                            <p:cond delay="676"/>
                                          </p:stCondLst>
                                        </p:cTn>
                                        <p:tgtEl>
                                          <p:spTgt spid="4"/>
                                        </p:tgtEl>
                                      </p:cBhvr>
                                      <p:to x="100000" y="100000"/>
                                    </p:animScale>
                                    <p:animScale>
                                      <p:cBhvr>
                                        <p:cTn id="47" dur="26">
                                          <p:stCondLst>
                                            <p:cond delay="1312"/>
                                          </p:stCondLst>
                                        </p:cTn>
                                        <p:tgtEl>
                                          <p:spTgt spid="4"/>
                                        </p:tgtEl>
                                      </p:cBhvr>
                                      <p:to x="100000" y="80000"/>
                                    </p:animScale>
                                    <p:animScale>
                                      <p:cBhvr>
                                        <p:cTn id="48" dur="166" decel="50000">
                                          <p:stCondLst>
                                            <p:cond delay="1338"/>
                                          </p:stCondLst>
                                        </p:cTn>
                                        <p:tgtEl>
                                          <p:spTgt spid="4"/>
                                        </p:tgtEl>
                                      </p:cBhvr>
                                      <p:to x="100000" y="100000"/>
                                    </p:animScale>
                                    <p:animScale>
                                      <p:cBhvr>
                                        <p:cTn id="49" dur="26">
                                          <p:stCondLst>
                                            <p:cond delay="1642"/>
                                          </p:stCondLst>
                                        </p:cTn>
                                        <p:tgtEl>
                                          <p:spTgt spid="4"/>
                                        </p:tgtEl>
                                      </p:cBhvr>
                                      <p:to x="100000" y="90000"/>
                                    </p:animScale>
                                    <p:animScale>
                                      <p:cBhvr>
                                        <p:cTn id="50" dur="166" decel="50000">
                                          <p:stCondLst>
                                            <p:cond delay="1668"/>
                                          </p:stCondLst>
                                        </p:cTn>
                                        <p:tgtEl>
                                          <p:spTgt spid="4"/>
                                        </p:tgtEl>
                                      </p:cBhvr>
                                      <p:to x="100000" y="100000"/>
                                    </p:animScale>
                                    <p:animScale>
                                      <p:cBhvr>
                                        <p:cTn id="51" dur="26">
                                          <p:stCondLst>
                                            <p:cond delay="1808"/>
                                          </p:stCondLst>
                                        </p:cTn>
                                        <p:tgtEl>
                                          <p:spTgt spid="4"/>
                                        </p:tgtEl>
                                      </p:cBhvr>
                                      <p:to x="100000" y="95000"/>
                                    </p:animScale>
                                    <p:animScale>
                                      <p:cBhvr>
                                        <p:cTn id="52" dur="166" decel="50000">
                                          <p:stCondLst>
                                            <p:cond delay="1834"/>
                                          </p:stCondLst>
                                        </p:cTn>
                                        <p:tgtEl>
                                          <p:spTgt spid="4"/>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down)">
                                      <p:cBhvr>
                                        <p:cTn id="55" dur="580">
                                          <p:stCondLst>
                                            <p:cond delay="0"/>
                                          </p:stCondLst>
                                        </p:cTn>
                                        <p:tgtEl>
                                          <p:spTgt spid="5"/>
                                        </p:tgtEl>
                                      </p:cBhvr>
                                    </p:animEffect>
                                    <p:anim calcmode="lin" valueType="num">
                                      <p:cBhvr>
                                        <p:cTn id="5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1" dur="26">
                                          <p:stCondLst>
                                            <p:cond delay="650"/>
                                          </p:stCondLst>
                                        </p:cTn>
                                        <p:tgtEl>
                                          <p:spTgt spid="5"/>
                                        </p:tgtEl>
                                      </p:cBhvr>
                                      <p:to x="100000" y="60000"/>
                                    </p:animScale>
                                    <p:animScale>
                                      <p:cBhvr>
                                        <p:cTn id="62" dur="166" decel="50000">
                                          <p:stCondLst>
                                            <p:cond delay="676"/>
                                          </p:stCondLst>
                                        </p:cTn>
                                        <p:tgtEl>
                                          <p:spTgt spid="5"/>
                                        </p:tgtEl>
                                      </p:cBhvr>
                                      <p:to x="100000" y="100000"/>
                                    </p:animScale>
                                    <p:animScale>
                                      <p:cBhvr>
                                        <p:cTn id="63" dur="26">
                                          <p:stCondLst>
                                            <p:cond delay="1312"/>
                                          </p:stCondLst>
                                        </p:cTn>
                                        <p:tgtEl>
                                          <p:spTgt spid="5"/>
                                        </p:tgtEl>
                                      </p:cBhvr>
                                      <p:to x="100000" y="80000"/>
                                    </p:animScale>
                                    <p:animScale>
                                      <p:cBhvr>
                                        <p:cTn id="64" dur="166" decel="50000">
                                          <p:stCondLst>
                                            <p:cond delay="1338"/>
                                          </p:stCondLst>
                                        </p:cTn>
                                        <p:tgtEl>
                                          <p:spTgt spid="5"/>
                                        </p:tgtEl>
                                      </p:cBhvr>
                                      <p:to x="100000" y="100000"/>
                                    </p:animScale>
                                    <p:animScale>
                                      <p:cBhvr>
                                        <p:cTn id="65" dur="26">
                                          <p:stCondLst>
                                            <p:cond delay="1642"/>
                                          </p:stCondLst>
                                        </p:cTn>
                                        <p:tgtEl>
                                          <p:spTgt spid="5"/>
                                        </p:tgtEl>
                                      </p:cBhvr>
                                      <p:to x="100000" y="90000"/>
                                    </p:animScale>
                                    <p:animScale>
                                      <p:cBhvr>
                                        <p:cTn id="66" dur="166" decel="50000">
                                          <p:stCondLst>
                                            <p:cond delay="1668"/>
                                          </p:stCondLst>
                                        </p:cTn>
                                        <p:tgtEl>
                                          <p:spTgt spid="5"/>
                                        </p:tgtEl>
                                      </p:cBhvr>
                                      <p:to x="100000" y="100000"/>
                                    </p:animScale>
                                    <p:animScale>
                                      <p:cBhvr>
                                        <p:cTn id="67" dur="26">
                                          <p:stCondLst>
                                            <p:cond delay="1808"/>
                                          </p:stCondLst>
                                        </p:cTn>
                                        <p:tgtEl>
                                          <p:spTgt spid="5"/>
                                        </p:tgtEl>
                                      </p:cBhvr>
                                      <p:to x="100000" y="95000"/>
                                    </p:animScale>
                                    <p:animScale>
                                      <p:cBhvr>
                                        <p:cTn id="68" dur="166" decel="50000">
                                          <p:stCondLst>
                                            <p:cond delay="1834"/>
                                          </p:stCondLst>
                                        </p:cTn>
                                        <p:tgtEl>
                                          <p:spTgt spid="5"/>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down)">
                                      <p:cBhvr>
                                        <p:cTn id="71" dur="580">
                                          <p:stCondLst>
                                            <p:cond delay="0"/>
                                          </p:stCondLst>
                                        </p:cTn>
                                        <p:tgtEl>
                                          <p:spTgt spid="6"/>
                                        </p:tgtEl>
                                      </p:cBhvr>
                                    </p:animEffect>
                                    <p:anim calcmode="lin" valueType="num">
                                      <p:cBhvr>
                                        <p:cTn id="7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7" dur="26">
                                          <p:stCondLst>
                                            <p:cond delay="650"/>
                                          </p:stCondLst>
                                        </p:cTn>
                                        <p:tgtEl>
                                          <p:spTgt spid="6"/>
                                        </p:tgtEl>
                                      </p:cBhvr>
                                      <p:to x="100000" y="60000"/>
                                    </p:animScale>
                                    <p:animScale>
                                      <p:cBhvr>
                                        <p:cTn id="78" dur="166" decel="50000">
                                          <p:stCondLst>
                                            <p:cond delay="676"/>
                                          </p:stCondLst>
                                        </p:cTn>
                                        <p:tgtEl>
                                          <p:spTgt spid="6"/>
                                        </p:tgtEl>
                                      </p:cBhvr>
                                      <p:to x="100000" y="100000"/>
                                    </p:animScale>
                                    <p:animScale>
                                      <p:cBhvr>
                                        <p:cTn id="79" dur="26">
                                          <p:stCondLst>
                                            <p:cond delay="1312"/>
                                          </p:stCondLst>
                                        </p:cTn>
                                        <p:tgtEl>
                                          <p:spTgt spid="6"/>
                                        </p:tgtEl>
                                      </p:cBhvr>
                                      <p:to x="100000" y="80000"/>
                                    </p:animScale>
                                    <p:animScale>
                                      <p:cBhvr>
                                        <p:cTn id="80" dur="166" decel="50000">
                                          <p:stCondLst>
                                            <p:cond delay="1338"/>
                                          </p:stCondLst>
                                        </p:cTn>
                                        <p:tgtEl>
                                          <p:spTgt spid="6"/>
                                        </p:tgtEl>
                                      </p:cBhvr>
                                      <p:to x="100000" y="100000"/>
                                    </p:animScale>
                                    <p:animScale>
                                      <p:cBhvr>
                                        <p:cTn id="81" dur="26">
                                          <p:stCondLst>
                                            <p:cond delay="1642"/>
                                          </p:stCondLst>
                                        </p:cTn>
                                        <p:tgtEl>
                                          <p:spTgt spid="6"/>
                                        </p:tgtEl>
                                      </p:cBhvr>
                                      <p:to x="100000" y="90000"/>
                                    </p:animScale>
                                    <p:animScale>
                                      <p:cBhvr>
                                        <p:cTn id="82" dur="166" decel="50000">
                                          <p:stCondLst>
                                            <p:cond delay="1668"/>
                                          </p:stCondLst>
                                        </p:cTn>
                                        <p:tgtEl>
                                          <p:spTgt spid="6"/>
                                        </p:tgtEl>
                                      </p:cBhvr>
                                      <p:to x="100000" y="100000"/>
                                    </p:animScale>
                                    <p:animScale>
                                      <p:cBhvr>
                                        <p:cTn id="83" dur="26">
                                          <p:stCondLst>
                                            <p:cond delay="1808"/>
                                          </p:stCondLst>
                                        </p:cTn>
                                        <p:tgtEl>
                                          <p:spTgt spid="6"/>
                                        </p:tgtEl>
                                      </p:cBhvr>
                                      <p:to x="100000" y="95000"/>
                                    </p:animScale>
                                    <p:animScale>
                                      <p:cBhvr>
                                        <p:cTn id="84" dur="166" decel="50000">
                                          <p:stCondLst>
                                            <p:cond delay="1834"/>
                                          </p:stCondLst>
                                        </p:cTn>
                                        <p:tgtEl>
                                          <p:spTgt spid="6"/>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wipe(down)">
                                      <p:cBhvr>
                                        <p:cTn id="87" dur="580">
                                          <p:stCondLst>
                                            <p:cond delay="0"/>
                                          </p:stCondLst>
                                        </p:cTn>
                                        <p:tgtEl>
                                          <p:spTgt spid="7"/>
                                        </p:tgtEl>
                                      </p:cBhvr>
                                    </p:animEffect>
                                    <p:anim calcmode="lin" valueType="num">
                                      <p:cBhvr>
                                        <p:cTn id="8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93" dur="26">
                                          <p:stCondLst>
                                            <p:cond delay="650"/>
                                          </p:stCondLst>
                                        </p:cTn>
                                        <p:tgtEl>
                                          <p:spTgt spid="7"/>
                                        </p:tgtEl>
                                      </p:cBhvr>
                                      <p:to x="100000" y="60000"/>
                                    </p:animScale>
                                    <p:animScale>
                                      <p:cBhvr>
                                        <p:cTn id="94" dur="166" decel="50000">
                                          <p:stCondLst>
                                            <p:cond delay="676"/>
                                          </p:stCondLst>
                                        </p:cTn>
                                        <p:tgtEl>
                                          <p:spTgt spid="7"/>
                                        </p:tgtEl>
                                      </p:cBhvr>
                                      <p:to x="100000" y="100000"/>
                                    </p:animScale>
                                    <p:animScale>
                                      <p:cBhvr>
                                        <p:cTn id="95" dur="26">
                                          <p:stCondLst>
                                            <p:cond delay="1312"/>
                                          </p:stCondLst>
                                        </p:cTn>
                                        <p:tgtEl>
                                          <p:spTgt spid="7"/>
                                        </p:tgtEl>
                                      </p:cBhvr>
                                      <p:to x="100000" y="80000"/>
                                    </p:animScale>
                                    <p:animScale>
                                      <p:cBhvr>
                                        <p:cTn id="96" dur="166" decel="50000">
                                          <p:stCondLst>
                                            <p:cond delay="1338"/>
                                          </p:stCondLst>
                                        </p:cTn>
                                        <p:tgtEl>
                                          <p:spTgt spid="7"/>
                                        </p:tgtEl>
                                      </p:cBhvr>
                                      <p:to x="100000" y="100000"/>
                                    </p:animScale>
                                    <p:animScale>
                                      <p:cBhvr>
                                        <p:cTn id="97" dur="26">
                                          <p:stCondLst>
                                            <p:cond delay="1642"/>
                                          </p:stCondLst>
                                        </p:cTn>
                                        <p:tgtEl>
                                          <p:spTgt spid="7"/>
                                        </p:tgtEl>
                                      </p:cBhvr>
                                      <p:to x="100000" y="90000"/>
                                    </p:animScale>
                                    <p:animScale>
                                      <p:cBhvr>
                                        <p:cTn id="98" dur="166" decel="50000">
                                          <p:stCondLst>
                                            <p:cond delay="1668"/>
                                          </p:stCondLst>
                                        </p:cTn>
                                        <p:tgtEl>
                                          <p:spTgt spid="7"/>
                                        </p:tgtEl>
                                      </p:cBhvr>
                                      <p:to x="100000" y="100000"/>
                                    </p:animScale>
                                    <p:animScale>
                                      <p:cBhvr>
                                        <p:cTn id="99" dur="26">
                                          <p:stCondLst>
                                            <p:cond delay="1808"/>
                                          </p:stCondLst>
                                        </p:cTn>
                                        <p:tgtEl>
                                          <p:spTgt spid="7"/>
                                        </p:tgtEl>
                                      </p:cBhvr>
                                      <p:to x="100000" y="95000"/>
                                    </p:animScale>
                                    <p:animScale>
                                      <p:cBhvr>
                                        <p:cTn id="100" dur="166" decel="50000">
                                          <p:stCondLst>
                                            <p:cond delay="1834"/>
                                          </p:stCondLst>
                                        </p:cTn>
                                        <p:tgtEl>
                                          <p:spTgt spid="7"/>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wipe(down)">
                                      <p:cBhvr>
                                        <p:cTn id="103" dur="580">
                                          <p:stCondLst>
                                            <p:cond delay="0"/>
                                          </p:stCondLst>
                                        </p:cTn>
                                        <p:tgtEl>
                                          <p:spTgt spid="8"/>
                                        </p:tgtEl>
                                      </p:cBhvr>
                                    </p:animEffect>
                                    <p:anim calcmode="lin" valueType="num">
                                      <p:cBhvr>
                                        <p:cTn id="10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09" dur="26">
                                          <p:stCondLst>
                                            <p:cond delay="650"/>
                                          </p:stCondLst>
                                        </p:cTn>
                                        <p:tgtEl>
                                          <p:spTgt spid="8"/>
                                        </p:tgtEl>
                                      </p:cBhvr>
                                      <p:to x="100000" y="60000"/>
                                    </p:animScale>
                                    <p:animScale>
                                      <p:cBhvr>
                                        <p:cTn id="110" dur="166" decel="50000">
                                          <p:stCondLst>
                                            <p:cond delay="676"/>
                                          </p:stCondLst>
                                        </p:cTn>
                                        <p:tgtEl>
                                          <p:spTgt spid="8"/>
                                        </p:tgtEl>
                                      </p:cBhvr>
                                      <p:to x="100000" y="100000"/>
                                    </p:animScale>
                                    <p:animScale>
                                      <p:cBhvr>
                                        <p:cTn id="111" dur="26">
                                          <p:stCondLst>
                                            <p:cond delay="1312"/>
                                          </p:stCondLst>
                                        </p:cTn>
                                        <p:tgtEl>
                                          <p:spTgt spid="8"/>
                                        </p:tgtEl>
                                      </p:cBhvr>
                                      <p:to x="100000" y="80000"/>
                                    </p:animScale>
                                    <p:animScale>
                                      <p:cBhvr>
                                        <p:cTn id="112" dur="166" decel="50000">
                                          <p:stCondLst>
                                            <p:cond delay="1338"/>
                                          </p:stCondLst>
                                        </p:cTn>
                                        <p:tgtEl>
                                          <p:spTgt spid="8"/>
                                        </p:tgtEl>
                                      </p:cBhvr>
                                      <p:to x="100000" y="100000"/>
                                    </p:animScale>
                                    <p:animScale>
                                      <p:cBhvr>
                                        <p:cTn id="113" dur="26">
                                          <p:stCondLst>
                                            <p:cond delay="1642"/>
                                          </p:stCondLst>
                                        </p:cTn>
                                        <p:tgtEl>
                                          <p:spTgt spid="8"/>
                                        </p:tgtEl>
                                      </p:cBhvr>
                                      <p:to x="100000" y="90000"/>
                                    </p:animScale>
                                    <p:animScale>
                                      <p:cBhvr>
                                        <p:cTn id="114" dur="166" decel="50000">
                                          <p:stCondLst>
                                            <p:cond delay="1668"/>
                                          </p:stCondLst>
                                        </p:cTn>
                                        <p:tgtEl>
                                          <p:spTgt spid="8"/>
                                        </p:tgtEl>
                                      </p:cBhvr>
                                      <p:to x="100000" y="100000"/>
                                    </p:animScale>
                                    <p:animScale>
                                      <p:cBhvr>
                                        <p:cTn id="115" dur="26">
                                          <p:stCondLst>
                                            <p:cond delay="1808"/>
                                          </p:stCondLst>
                                        </p:cTn>
                                        <p:tgtEl>
                                          <p:spTgt spid="8"/>
                                        </p:tgtEl>
                                      </p:cBhvr>
                                      <p:to x="100000" y="95000"/>
                                    </p:animScale>
                                    <p:animScale>
                                      <p:cBhvr>
                                        <p:cTn id="116" dur="166" decel="50000">
                                          <p:stCondLst>
                                            <p:cond delay="1834"/>
                                          </p:stCondLst>
                                        </p:cTn>
                                        <p:tgtEl>
                                          <p:spTgt spid="8"/>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9"/>
                                        </p:tgtEl>
                                        <p:attrNameLst>
                                          <p:attrName>style.visibility</p:attrName>
                                        </p:attrNameLst>
                                      </p:cBhvr>
                                      <p:to>
                                        <p:strVal val="visible"/>
                                      </p:to>
                                    </p:set>
                                    <p:animEffect transition="in" filter="wipe(down)">
                                      <p:cBhvr>
                                        <p:cTn id="119" dur="580">
                                          <p:stCondLst>
                                            <p:cond delay="0"/>
                                          </p:stCondLst>
                                        </p:cTn>
                                        <p:tgtEl>
                                          <p:spTgt spid="9"/>
                                        </p:tgtEl>
                                      </p:cBhvr>
                                    </p:animEffect>
                                    <p:anim calcmode="lin" valueType="num">
                                      <p:cBhvr>
                                        <p:cTn id="12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25" dur="26">
                                          <p:stCondLst>
                                            <p:cond delay="650"/>
                                          </p:stCondLst>
                                        </p:cTn>
                                        <p:tgtEl>
                                          <p:spTgt spid="9"/>
                                        </p:tgtEl>
                                      </p:cBhvr>
                                      <p:to x="100000" y="60000"/>
                                    </p:animScale>
                                    <p:animScale>
                                      <p:cBhvr>
                                        <p:cTn id="126" dur="166" decel="50000">
                                          <p:stCondLst>
                                            <p:cond delay="676"/>
                                          </p:stCondLst>
                                        </p:cTn>
                                        <p:tgtEl>
                                          <p:spTgt spid="9"/>
                                        </p:tgtEl>
                                      </p:cBhvr>
                                      <p:to x="100000" y="100000"/>
                                    </p:animScale>
                                    <p:animScale>
                                      <p:cBhvr>
                                        <p:cTn id="127" dur="26">
                                          <p:stCondLst>
                                            <p:cond delay="1312"/>
                                          </p:stCondLst>
                                        </p:cTn>
                                        <p:tgtEl>
                                          <p:spTgt spid="9"/>
                                        </p:tgtEl>
                                      </p:cBhvr>
                                      <p:to x="100000" y="80000"/>
                                    </p:animScale>
                                    <p:animScale>
                                      <p:cBhvr>
                                        <p:cTn id="128" dur="166" decel="50000">
                                          <p:stCondLst>
                                            <p:cond delay="1338"/>
                                          </p:stCondLst>
                                        </p:cTn>
                                        <p:tgtEl>
                                          <p:spTgt spid="9"/>
                                        </p:tgtEl>
                                      </p:cBhvr>
                                      <p:to x="100000" y="100000"/>
                                    </p:animScale>
                                    <p:animScale>
                                      <p:cBhvr>
                                        <p:cTn id="129" dur="26">
                                          <p:stCondLst>
                                            <p:cond delay="1642"/>
                                          </p:stCondLst>
                                        </p:cTn>
                                        <p:tgtEl>
                                          <p:spTgt spid="9"/>
                                        </p:tgtEl>
                                      </p:cBhvr>
                                      <p:to x="100000" y="90000"/>
                                    </p:animScale>
                                    <p:animScale>
                                      <p:cBhvr>
                                        <p:cTn id="130" dur="166" decel="50000">
                                          <p:stCondLst>
                                            <p:cond delay="1668"/>
                                          </p:stCondLst>
                                        </p:cTn>
                                        <p:tgtEl>
                                          <p:spTgt spid="9"/>
                                        </p:tgtEl>
                                      </p:cBhvr>
                                      <p:to x="100000" y="100000"/>
                                    </p:animScale>
                                    <p:animScale>
                                      <p:cBhvr>
                                        <p:cTn id="131" dur="26">
                                          <p:stCondLst>
                                            <p:cond delay="1808"/>
                                          </p:stCondLst>
                                        </p:cTn>
                                        <p:tgtEl>
                                          <p:spTgt spid="9"/>
                                        </p:tgtEl>
                                      </p:cBhvr>
                                      <p:to x="100000" y="95000"/>
                                    </p:animScale>
                                    <p:animScale>
                                      <p:cBhvr>
                                        <p:cTn id="132"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7899D0BC-C92D-4F45-90A4-80132A05911B}"/>
              </a:ext>
            </a:extLst>
          </p:cNvPr>
          <p:cNvGraphicFramePr>
            <a:graphicFrameLocks noGrp="1"/>
          </p:cNvGraphicFramePr>
          <p:nvPr/>
        </p:nvGraphicFramePr>
        <p:xfrm>
          <a:off x="2017938" y="2103511"/>
          <a:ext cx="8352972" cy="3408440"/>
        </p:xfrm>
        <a:graphic>
          <a:graphicData uri="http://schemas.openxmlformats.org/drawingml/2006/table">
            <a:tbl>
              <a:tblPr rtl="1" firstRow="1" bandRow="1"/>
              <a:tblGrid>
                <a:gridCol w="820056">
                  <a:extLst>
                    <a:ext uri="{9D8B030D-6E8A-4147-A177-3AD203B41FA5}">
                      <a16:colId xmlns:a16="http://schemas.microsoft.com/office/drawing/2014/main" xmlns="" val="1480451679"/>
                    </a:ext>
                  </a:extLst>
                </a:gridCol>
                <a:gridCol w="2166258">
                  <a:extLst>
                    <a:ext uri="{9D8B030D-6E8A-4147-A177-3AD203B41FA5}">
                      <a16:colId xmlns:a16="http://schemas.microsoft.com/office/drawing/2014/main" xmlns="" val="811388156"/>
                    </a:ext>
                  </a:extLst>
                </a:gridCol>
                <a:gridCol w="5366658">
                  <a:extLst>
                    <a:ext uri="{9D8B030D-6E8A-4147-A177-3AD203B41FA5}">
                      <a16:colId xmlns:a16="http://schemas.microsoft.com/office/drawing/2014/main" xmlns="" val="137508655"/>
                    </a:ext>
                  </a:extLst>
                </a:gridCol>
              </a:tblGrid>
              <a:tr h="676850">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2400" dirty="0"/>
                        <a:t>الرقم</a:t>
                      </a:r>
                      <a:r>
                        <a:rPr lang="ar-BH" sz="4000" dirty="0"/>
                        <a:t> </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B5DA0"/>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4000" dirty="0"/>
                        <a:t>الكلمة </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6D0E3"/>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4000" dirty="0"/>
                        <a:t>العبارة</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B5DA0"/>
                    </a:solidFill>
                  </a:tcPr>
                </a:tc>
                <a:extLst>
                  <a:ext uri="{0D108BD9-81ED-4DB2-BD59-A6C34878D82A}">
                    <a16:rowId xmlns:a16="http://schemas.microsoft.com/office/drawing/2014/main" xmlns="" val="3770607655"/>
                  </a:ext>
                </a:extLst>
              </a:tr>
              <a:tr h="676850">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3200" dirty="0"/>
                        <a:t>1</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6D0E3"/>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endParaRPr lang="ar-BH" sz="28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9E7"/>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just" rtl="1"/>
                      <a:r>
                        <a:rPr lang="ar-BH" sz="2800" dirty="0">
                          <a:latin typeface="Sakkal Majalla" panose="02000000000000000000" pitchFamily="2" charset="-78"/>
                          <a:cs typeface="Sakkal Majalla" panose="02000000000000000000" pitchFamily="2" charset="-78"/>
                        </a:rPr>
                        <a:t>خمسة أمور قبل أن تأتي خمسة أمور أخرى.</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9E7"/>
                    </a:solidFill>
                  </a:tcPr>
                </a:tc>
                <a:extLst>
                  <a:ext uri="{0D108BD9-81ED-4DB2-BD59-A6C34878D82A}">
                    <a16:rowId xmlns:a16="http://schemas.microsoft.com/office/drawing/2014/main" xmlns="" val="1123629375"/>
                  </a:ext>
                </a:extLst>
              </a:tr>
              <a:tr h="676850">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3200" dirty="0"/>
                        <a:t>2</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6D0E3"/>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endParaRPr lang="ar-BH" sz="28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9E7"/>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just" rtl="1"/>
                      <a:r>
                        <a:rPr lang="ar-BH" sz="2800" dirty="0">
                          <a:latin typeface="Sakkal Majalla" panose="02000000000000000000" pitchFamily="2" charset="-78"/>
                          <a:cs typeface="Sakkal Majalla" panose="02000000000000000000" pitchFamily="2" charset="-78"/>
                        </a:rPr>
                        <a:t>عجزك وشيخوختك.</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9E7"/>
                    </a:solidFill>
                  </a:tcPr>
                </a:tc>
                <a:extLst>
                  <a:ext uri="{0D108BD9-81ED-4DB2-BD59-A6C34878D82A}">
                    <a16:rowId xmlns:a16="http://schemas.microsoft.com/office/drawing/2014/main" xmlns="" val="458489999"/>
                  </a:ext>
                </a:extLst>
              </a:tr>
              <a:tr h="676850">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3200" dirty="0"/>
                        <a:t>3</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6D0E3"/>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endParaRPr lang="ar-BH" sz="28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9E7"/>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just" rtl="1"/>
                      <a:r>
                        <a:rPr lang="ar-BH" sz="2800" dirty="0">
                          <a:latin typeface="Sakkal Majalla" panose="02000000000000000000" pitchFamily="2" charset="-78"/>
                          <a:cs typeface="Sakkal Majalla" panose="02000000000000000000" pitchFamily="2" charset="-78"/>
                        </a:rPr>
                        <a:t>سلامة جسدك من العاهات والأمراض.</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9E7"/>
                    </a:solidFill>
                  </a:tcPr>
                </a:tc>
                <a:extLst>
                  <a:ext uri="{0D108BD9-81ED-4DB2-BD59-A6C34878D82A}">
                    <a16:rowId xmlns:a16="http://schemas.microsoft.com/office/drawing/2014/main" xmlns="" val="1836973938"/>
                  </a:ext>
                </a:extLst>
              </a:tr>
              <a:tr h="676850">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3200" dirty="0"/>
                        <a:t>4</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6D0E3"/>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endParaRPr lang="ar-BH" sz="28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9E7"/>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just" rtl="1"/>
                      <a:r>
                        <a:rPr lang="ar-BH" sz="2800" dirty="0">
                          <a:latin typeface="Sakkal Majalla" panose="02000000000000000000" pitchFamily="2" charset="-78"/>
                          <a:cs typeface="Sakkal Majalla" panose="02000000000000000000" pitchFamily="2" charset="-78"/>
                        </a:rPr>
                        <a:t>مرضك</a:t>
                      </a:r>
                      <a:r>
                        <a:rPr lang="ar-BH" sz="2400" dirty="0">
                          <a:latin typeface="Sakkal Majalla" panose="02000000000000000000" pitchFamily="2" charset="-78"/>
                          <a:cs typeface="Sakkal Majalla" panose="02000000000000000000" pitchFamily="2" charset="-78"/>
                        </a:rPr>
                        <a:t>.</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9E7"/>
                    </a:solidFill>
                  </a:tcPr>
                </a:tc>
                <a:extLst>
                  <a:ext uri="{0D108BD9-81ED-4DB2-BD59-A6C34878D82A}">
                    <a16:rowId xmlns:a16="http://schemas.microsoft.com/office/drawing/2014/main" xmlns="" val="2985292963"/>
                  </a:ext>
                </a:extLst>
              </a:tr>
            </a:tbl>
          </a:graphicData>
        </a:graphic>
      </p:graphicFrame>
      <p:sp>
        <p:nvSpPr>
          <p:cNvPr id="3" name="Rectangle 2">
            <a:extLst>
              <a:ext uri="{FF2B5EF4-FFF2-40B4-BE49-F238E27FC236}">
                <a16:creationId xmlns:a16="http://schemas.microsoft.com/office/drawing/2014/main" xmlns="" id="{409C7FAD-301E-43D7-8FA1-BF1027227819}"/>
              </a:ext>
            </a:extLst>
          </p:cNvPr>
          <p:cNvSpPr/>
          <p:nvPr/>
        </p:nvSpPr>
        <p:spPr>
          <a:xfrm>
            <a:off x="1970315" y="2024743"/>
            <a:ext cx="8444140" cy="3548742"/>
          </a:xfrm>
          <a:prstGeom prst="rect">
            <a:avLst/>
          </a:prstGeom>
          <a:noFill/>
          <a:ln w="57150" cap="flat" cmpd="sng" algn="ctr">
            <a:solidFill>
              <a:srgbClr val="FF5050"/>
            </a:solidFill>
            <a:prstDash val="sysDash"/>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4" name="Rectangle 3">
            <a:extLst>
              <a:ext uri="{FF2B5EF4-FFF2-40B4-BE49-F238E27FC236}">
                <a16:creationId xmlns:a16="http://schemas.microsoft.com/office/drawing/2014/main" xmlns="" id="{D2145423-5780-4674-BE9B-BFBD7D5D8292}"/>
              </a:ext>
            </a:extLst>
          </p:cNvPr>
          <p:cNvSpPr/>
          <p:nvPr/>
        </p:nvSpPr>
        <p:spPr>
          <a:xfrm flipH="1">
            <a:off x="110772" y="0"/>
            <a:ext cx="45719" cy="2040971"/>
          </a:xfrm>
          <a:prstGeom prst="rect">
            <a:avLst/>
          </a:prstGeom>
          <a:solidFill>
            <a:srgbClr val="FF5050"/>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xmlns="" id="{844B8283-14E9-4839-98D1-E9810F8AC15E}"/>
              </a:ext>
            </a:extLst>
          </p:cNvPr>
          <p:cNvSpPr/>
          <p:nvPr/>
        </p:nvSpPr>
        <p:spPr>
          <a:xfrm flipH="1">
            <a:off x="195114" y="0"/>
            <a:ext cx="45719" cy="3339760"/>
          </a:xfrm>
          <a:prstGeom prst="rect">
            <a:avLst/>
          </a:prstGeom>
          <a:solidFill>
            <a:srgbClr val="FF5050"/>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xmlns="" id="{18BFA793-4F1E-44F0-8A50-42DDED3B6D66}"/>
              </a:ext>
            </a:extLst>
          </p:cNvPr>
          <p:cNvSpPr/>
          <p:nvPr/>
        </p:nvSpPr>
        <p:spPr>
          <a:xfrm flipH="1">
            <a:off x="279455" y="-3"/>
            <a:ext cx="47779" cy="2723644"/>
          </a:xfrm>
          <a:prstGeom prst="rect">
            <a:avLst/>
          </a:prstGeom>
          <a:solidFill>
            <a:srgbClr val="FF5050"/>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7" name="Rectangle 6">
            <a:extLst>
              <a:ext uri="{FF2B5EF4-FFF2-40B4-BE49-F238E27FC236}">
                <a16:creationId xmlns:a16="http://schemas.microsoft.com/office/drawing/2014/main" xmlns="" id="{D9CAF56E-1D78-4F4C-90E7-300DBD0CD465}"/>
              </a:ext>
            </a:extLst>
          </p:cNvPr>
          <p:cNvSpPr/>
          <p:nvPr/>
        </p:nvSpPr>
        <p:spPr>
          <a:xfrm flipH="1">
            <a:off x="381808" y="1"/>
            <a:ext cx="45719" cy="1510960"/>
          </a:xfrm>
          <a:prstGeom prst="rect">
            <a:avLst/>
          </a:prstGeom>
          <a:solidFill>
            <a:srgbClr val="FF5050"/>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8" name="Rectangle 7">
            <a:extLst>
              <a:ext uri="{FF2B5EF4-FFF2-40B4-BE49-F238E27FC236}">
                <a16:creationId xmlns:a16="http://schemas.microsoft.com/office/drawing/2014/main" xmlns="" id="{C0C5C282-E514-4052-9030-BD4F205B8871}"/>
              </a:ext>
            </a:extLst>
          </p:cNvPr>
          <p:cNvSpPr/>
          <p:nvPr/>
        </p:nvSpPr>
        <p:spPr>
          <a:xfrm flipH="1">
            <a:off x="482101" y="1"/>
            <a:ext cx="45719" cy="1819020"/>
          </a:xfrm>
          <a:prstGeom prst="rect">
            <a:avLst/>
          </a:prstGeom>
          <a:solidFill>
            <a:srgbClr val="FF5050"/>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9" name="Rectangle 8">
            <a:extLst>
              <a:ext uri="{FF2B5EF4-FFF2-40B4-BE49-F238E27FC236}">
                <a16:creationId xmlns:a16="http://schemas.microsoft.com/office/drawing/2014/main" xmlns="" id="{523CC716-31A9-4AEC-9135-49A048B39666}"/>
              </a:ext>
            </a:extLst>
          </p:cNvPr>
          <p:cNvSpPr/>
          <p:nvPr/>
        </p:nvSpPr>
        <p:spPr>
          <a:xfrm flipH="1">
            <a:off x="587127" y="0"/>
            <a:ext cx="45719" cy="3212625"/>
          </a:xfrm>
          <a:prstGeom prst="rect">
            <a:avLst/>
          </a:prstGeom>
          <a:solidFill>
            <a:srgbClr val="FF5050"/>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10" name="Rectangle 9">
            <a:extLst>
              <a:ext uri="{FF2B5EF4-FFF2-40B4-BE49-F238E27FC236}">
                <a16:creationId xmlns:a16="http://schemas.microsoft.com/office/drawing/2014/main" xmlns="" id="{FD82E7A0-23C2-4D49-9FC3-E40B167CA0B2}"/>
              </a:ext>
            </a:extLst>
          </p:cNvPr>
          <p:cNvSpPr/>
          <p:nvPr/>
        </p:nvSpPr>
        <p:spPr>
          <a:xfrm flipH="1">
            <a:off x="683757" y="1"/>
            <a:ext cx="45719" cy="1021976"/>
          </a:xfrm>
          <a:prstGeom prst="rect">
            <a:avLst/>
          </a:prstGeom>
          <a:solidFill>
            <a:srgbClr val="FF5050"/>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11" name="Rectangle 10">
            <a:extLst>
              <a:ext uri="{FF2B5EF4-FFF2-40B4-BE49-F238E27FC236}">
                <a16:creationId xmlns:a16="http://schemas.microsoft.com/office/drawing/2014/main" xmlns="" id="{F411CD20-99AC-4630-B489-6944F9ACC016}"/>
              </a:ext>
            </a:extLst>
          </p:cNvPr>
          <p:cNvSpPr/>
          <p:nvPr/>
        </p:nvSpPr>
        <p:spPr>
          <a:xfrm flipH="1">
            <a:off x="779505" y="3395"/>
            <a:ext cx="45719" cy="2040971"/>
          </a:xfrm>
          <a:prstGeom prst="rect">
            <a:avLst/>
          </a:prstGeom>
          <a:solidFill>
            <a:srgbClr val="FF5050"/>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12" name="Rectangle 11">
            <a:extLst>
              <a:ext uri="{FF2B5EF4-FFF2-40B4-BE49-F238E27FC236}">
                <a16:creationId xmlns:a16="http://schemas.microsoft.com/office/drawing/2014/main" xmlns="" id="{03BCF1EB-A878-4522-AC14-2E99A4371C8D}"/>
              </a:ext>
            </a:extLst>
          </p:cNvPr>
          <p:cNvSpPr/>
          <p:nvPr/>
        </p:nvSpPr>
        <p:spPr>
          <a:xfrm flipH="1">
            <a:off x="874114" y="1"/>
            <a:ext cx="45719" cy="1021976"/>
          </a:xfrm>
          <a:prstGeom prst="rect">
            <a:avLst/>
          </a:prstGeom>
          <a:solidFill>
            <a:srgbClr val="FF5050"/>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13" name="Rectangle 12">
            <a:extLst>
              <a:ext uri="{FF2B5EF4-FFF2-40B4-BE49-F238E27FC236}">
                <a16:creationId xmlns:a16="http://schemas.microsoft.com/office/drawing/2014/main" xmlns="" id="{932FEACB-20B0-427A-B57B-C13E5DB3E70A}"/>
              </a:ext>
            </a:extLst>
          </p:cNvPr>
          <p:cNvSpPr/>
          <p:nvPr/>
        </p:nvSpPr>
        <p:spPr>
          <a:xfrm flipH="1">
            <a:off x="977212" y="1"/>
            <a:ext cx="45719" cy="679687"/>
          </a:xfrm>
          <a:prstGeom prst="rect">
            <a:avLst/>
          </a:prstGeom>
          <a:solidFill>
            <a:srgbClr val="FF5050"/>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14" name="Rectangle 13">
            <a:extLst>
              <a:ext uri="{FF2B5EF4-FFF2-40B4-BE49-F238E27FC236}">
                <a16:creationId xmlns:a16="http://schemas.microsoft.com/office/drawing/2014/main" xmlns="" id="{E1690661-1106-4189-B82F-BC55205D854F}"/>
              </a:ext>
            </a:extLst>
          </p:cNvPr>
          <p:cNvSpPr/>
          <p:nvPr/>
        </p:nvSpPr>
        <p:spPr>
          <a:xfrm flipH="1">
            <a:off x="1080310" y="-3"/>
            <a:ext cx="45719" cy="1021976"/>
          </a:xfrm>
          <a:prstGeom prst="rect">
            <a:avLst/>
          </a:prstGeom>
          <a:solidFill>
            <a:srgbClr val="FF5050"/>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15" name="Rectangle 14">
            <a:extLst>
              <a:ext uri="{FF2B5EF4-FFF2-40B4-BE49-F238E27FC236}">
                <a16:creationId xmlns:a16="http://schemas.microsoft.com/office/drawing/2014/main" xmlns="" id="{4725671A-737E-47FC-BDF8-BE21DA4BCA05}"/>
              </a:ext>
            </a:extLst>
          </p:cNvPr>
          <p:cNvSpPr/>
          <p:nvPr/>
        </p:nvSpPr>
        <p:spPr>
          <a:xfrm flipH="1">
            <a:off x="1278015" y="9104"/>
            <a:ext cx="45719" cy="1501857"/>
          </a:xfrm>
          <a:prstGeom prst="rect">
            <a:avLst/>
          </a:prstGeom>
          <a:solidFill>
            <a:srgbClr val="FF5050"/>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16" name="Rectangle 15">
            <a:extLst>
              <a:ext uri="{FF2B5EF4-FFF2-40B4-BE49-F238E27FC236}">
                <a16:creationId xmlns:a16="http://schemas.microsoft.com/office/drawing/2014/main" xmlns="" id="{4CE9ED55-97AC-43F2-BEEB-0FC0A11514CD}"/>
              </a:ext>
            </a:extLst>
          </p:cNvPr>
          <p:cNvSpPr/>
          <p:nvPr/>
        </p:nvSpPr>
        <p:spPr>
          <a:xfrm flipH="1">
            <a:off x="1180602" y="9104"/>
            <a:ext cx="45719" cy="2499384"/>
          </a:xfrm>
          <a:prstGeom prst="rect">
            <a:avLst/>
          </a:prstGeom>
          <a:solidFill>
            <a:srgbClr val="FF5050"/>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17" name="Oval 16">
            <a:extLst>
              <a:ext uri="{FF2B5EF4-FFF2-40B4-BE49-F238E27FC236}">
                <a16:creationId xmlns:a16="http://schemas.microsoft.com/office/drawing/2014/main" xmlns="" id="{80EB656D-E78C-461D-9857-EA933BE6FF4C}"/>
              </a:ext>
            </a:extLst>
          </p:cNvPr>
          <p:cNvSpPr/>
          <p:nvPr/>
        </p:nvSpPr>
        <p:spPr>
          <a:xfrm flipH="1">
            <a:off x="1167461" y="2530491"/>
            <a:ext cx="72000" cy="72000"/>
          </a:xfrm>
          <a:prstGeom prst="ellipse">
            <a:avLst/>
          </a:prstGeom>
          <a:solidFill>
            <a:srgbClr val="FF5050"/>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18" name="Oval 17">
            <a:extLst>
              <a:ext uri="{FF2B5EF4-FFF2-40B4-BE49-F238E27FC236}">
                <a16:creationId xmlns:a16="http://schemas.microsoft.com/office/drawing/2014/main" xmlns="" id="{BB22A13A-A7F6-41EC-A97A-77E0554CD395}"/>
              </a:ext>
            </a:extLst>
          </p:cNvPr>
          <p:cNvSpPr/>
          <p:nvPr/>
        </p:nvSpPr>
        <p:spPr>
          <a:xfrm flipH="1">
            <a:off x="92742" y="2067511"/>
            <a:ext cx="72000" cy="72000"/>
          </a:xfrm>
          <a:prstGeom prst="ellipse">
            <a:avLst/>
          </a:prstGeom>
          <a:solidFill>
            <a:srgbClr val="FF5050"/>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19" name="Oval 18">
            <a:extLst>
              <a:ext uri="{FF2B5EF4-FFF2-40B4-BE49-F238E27FC236}">
                <a16:creationId xmlns:a16="http://schemas.microsoft.com/office/drawing/2014/main" xmlns="" id="{AEB5675A-95C9-409C-AE92-27978DE84277}"/>
              </a:ext>
            </a:extLst>
          </p:cNvPr>
          <p:cNvSpPr/>
          <p:nvPr/>
        </p:nvSpPr>
        <p:spPr>
          <a:xfrm flipH="1">
            <a:off x="570626" y="3243310"/>
            <a:ext cx="72000" cy="72000"/>
          </a:xfrm>
          <a:prstGeom prst="ellipse">
            <a:avLst/>
          </a:prstGeom>
          <a:solidFill>
            <a:srgbClr val="FF5050"/>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20" name="Oval 19">
            <a:extLst>
              <a:ext uri="{FF2B5EF4-FFF2-40B4-BE49-F238E27FC236}">
                <a16:creationId xmlns:a16="http://schemas.microsoft.com/office/drawing/2014/main" xmlns="" id="{DD748DA0-65C8-408C-BD90-AD2CE0568037}"/>
              </a:ext>
            </a:extLst>
          </p:cNvPr>
          <p:cNvSpPr/>
          <p:nvPr/>
        </p:nvSpPr>
        <p:spPr>
          <a:xfrm flipH="1">
            <a:off x="1270142" y="1532966"/>
            <a:ext cx="72000" cy="72000"/>
          </a:xfrm>
          <a:prstGeom prst="ellipse">
            <a:avLst/>
          </a:prstGeom>
          <a:solidFill>
            <a:srgbClr val="FF5050"/>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21" name="Oval 20">
            <a:extLst>
              <a:ext uri="{FF2B5EF4-FFF2-40B4-BE49-F238E27FC236}">
                <a16:creationId xmlns:a16="http://schemas.microsoft.com/office/drawing/2014/main" xmlns="" id="{BBE45A54-2CC9-411F-94E8-2CC5DCC2F5D4}"/>
              </a:ext>
            </a:extLst>
          </p:cNvPr>
          <p:cNvSpPr/>
          <p:nvPr/>
        </p:nvSpPr>
        <p:spPr>
          <a:xfrm flipH="1">
            <a:off x="1187021" y="2638067"/>
            <a:ext cx="36000" cy="36000"/>
          </a:xfrm>
          <a:prstGeom prst="ellipse">
            <a:avLst/>
          </a:prstGeom>
          <a:solidFill>
            <a:srgbClr val="FF5050"/>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22" name="Oval 21">
            <a:extLst>
              <a:ext uri="{FF2B5EF4-FFF2-40B4-BE49-F238E27FC236}">
                <a16:creationId xmlns:a16="http://schemas.microsoft.com/office/drawing/2014/main" xmlns="" id="{3AD45D7E-8F8F-493B-90A3-0202B3C508F4}"/>
              </a:ext>
            </a:extLst>
          </p:cNvPr>
          <p:cNvSpPr/>
          <p:nvPr/>
        </p:nvSpPr>
        <p:spPr>
          <a:xfrm flipH="1">
            <a:off x="1290521" y="1636459"/>
            <a:ext cx="36000" cy="36000"/>
          </a:xfrm>
          <a:prstGeom prst="ellipse">
            <a:avLst/>
          </a:prstGeom>
          <a:solidFill>
            <a:srgbClr val="FF5050"/>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23" name="Oval 22">
            <a:extLst>
              <a:ext uri="{FF2B5EF4-FFF2-40B4-BE49-F238E27FC236}">
                <a16:creationId xmlns:a16="http://schemas.microsoft.com/office/drawing/2014/main" xmlns="" id="{946866C5-41C9-4A9E-B0E2-353B947A9F95}"/>
              </a:ext>
            </a:extLst>
          </p:cNvPr>
          <p:cNvSpPr/>
          <p:nvPr/>
        </p:nvSpPr>
        <p:spPr>
          <a:xfrm flipH="1">
            <a:off x="586387" y="3347913"/>
            <a:ext cx="36000" cy="36000"/>
          </a:xfrm>
          <a:prstGeom prst="ellipse">
            <a:avLst/>
          </a:prstGeom>
          <a:solidFill>
            <a:srgbClr val="FF5050"/>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24" name="Oval 23">
            <a:extLst>
              <a:ext uri="{FF2B5EF4-FFF2-40B4-BE49-F238E27FC236}">
                <a16:creationId xmlns:a16="http://schemas.microsoft.com/office/drawing/2014/main" xmlns="" id="{AC6E4312-F33C-4C35-93ED-FFAF67D557E2}"/>
              </a:ext>
            </a:extLst>
          </p:cNvPr>
          <p:cNvSpPr/>
          <p:nvPr/>
        </p:nvSpPr>
        <p:spPr>
          <a:xfrm flipH="1">
            <a:off x="107183" y="2164563"/>
            <a:ext cx="36000" cy="36000"/>
          </a:xfrm>
          <a:prstGeom prst="ellipse">
            <a:avLst/>
          </a:prstGeom>
          <a:solidFill>
            <a:srgbClr val="FF5050"/>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25" name="Oval 24">
            <a:extLst>
              <a:ext uri="{FF2B5EF4-FFF2-40B4-BE49-F238E27FC236}">
                <a16:creationId xmlns:a16="http://schemas.microsoft.com/office/drawing/2014/main" xmlns="" id="{3B0A2805-C8E2-4BEC-83E2-5DAA94EA417F}"/>
              </a:ext>
            </a:extLst>
          </p:cNvPr>
          <p:cNvSpPr/>
          <p:nvPr/>
        </p:nvSpPr>
        <p:spPr>
          <a:xfrm flipH="1">
            <a:off x="381002" y="1656023"/>
            <a:ext cx="36000" cy="36000"/>
          </a:xfrm>
          <a:prstGeom prst="ellipse">
            <a:avLst/>
          </a:prstGeom>
          <a:solidFill>
            <a:srgbClr val="FF5050"/>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26" name="Oval 25">
            <a:extLst>
              <a:ext uri="{FF2B5EF4-FFF2-40B4-BE49-F238E27FC236}">
                <a16:creationId xmlns:a16="http://schemas.microsoft.com/office/drawing/2014/main" xmlns="" id="{44285295-C28F-4F7A-AEB0-318874C30E09}"/>
              </a:ext>
            </a:extLst>
          </p:cNvPr>
          <p:cNvSpPr/>
          <p:nvPr/>
        </p:nvSpPr>
        <p:spPr>
          <a:xfrm flipH="1">
            <a:off x="361446" y="1538670"/>
            <a:ext cx="72000" cy="72000"/>
          </a:xfrm>
          <a:prstGeom prst="ellipse">
            <a:avLst/>
          </a:prstGeom>
          <a:solidFill>
            <a:srgbClr val="FF5050"/>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27" name="Oval 26">
            <a:extLst>
              <a:ext uri="{FF2B5EF4-FFF2-40B4-BE49-F238E27FC236}">
                <a16:creationId xmlns:a16="http://schemas.microsoft.com/office/drawing/2014/main" xmlns="" id="{3E65EEFA-A21A-4ED9-AE28-A86768DC639E}"/>
              </a:ext>
            </a:extLst>
          </p:cNvPr>
          <p:cNvSpPr/>
          <p:nvPr/>
        </p:nvSpPr>
        <p:spPr>
          <a:xfrm flipH="1">
            <a:off x="11219273" y="1626815"/>
            <a:ext cx="360000" cy="360000"/>
          </a:xfrm>
          <a:prstGeom prst="ellipse">
            <a:avLst/>
          </a:prstGeom>
          <a:solidFill>
            <a:srgbClr val="FF5050"/>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28" name="Oval 27">
            <a:extLst>
              <a:ext uri="{FF2B5EF4-FFF2-40B4-BE49-F238E27FC236}">
                <a16:creationId xmlns:a16="http://schemas.microsoft.com/office/drawing/2014/main" xmlns="" id="{F1CE8921-FF82-43B6-B7FA-D9CA8C01CD6A}"/>
              </a:ext>
            </a:extLst>
          </p:cNvPr>
          <p:cNvSpPr/>
          <p:nvPr/>
        </p:nvSpPr>
        <p:spPr>
          <a:xfrm flipH="1">
            <a:off x="10679508" y="2123991"/>
            <a:ext cx="252000" cy="252000"/>
          </a:xfrm>
          <a:prstGeom prst="ellipse">
            <a:avLst/>
          </a:prstGeom>
          <a:solidFill>
            <a:srgbClr val="FF5050"/>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29" name="Oval 28">
            <a:extLst>
              <a:ext uri="{FF2B5EF4-FFF2-40B4-BE49-F238E27FC236}">
                <a16:creationId xmlns:a16="http://schemas.microsoft.com/office/drawing/2014/main" xmlns="" id="{FF1EA7CA-AF1E-418F-8ED5-4AE7C5374070}"/>
              </a:ext>
            </a:extLst>
          </p:cNvPr>
          <p:cNvSpPr/>
          <p:nvPr/>
        </p:nvSpPr>
        <p:spPr>
          <a:xfrm flipH="1">
            <a:off x="11279467" y="2524455"/>
            <a:ext cx="180000" cy="180000"/>
          </a:xfrm>
          <a:prstGeom prst="ellipse">
            <a:avLst/>
          </a:prstGeom>
          <a:solidFill>
            <a:srgbClr val="FF5050"/>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1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30" name="Rectangle 29">
            <a:extLst>
              <a:ext uri="{FF2B5EF4-FFF2-40B4-BE49-F238E27FC236}">
                <a16:creationId xmlns:a16="http://schemas.microsoft.com/office/drawing/2014/main" xmlns="" id="{3F9B905E-D486-4A33-A913-01C5136E4648}"/>
              </a:ext>
            </a:extLst>
          </p:cNvPr>
          <p:cNvSpPr/>
          <p:nvPr/>
        </p:nvSpPr>
        <p:spPr>
          <a:xfrm>
            <a:off x="615907" y="1099909"/>
            <a:ext cx="11491926" cy="630942"/>
          </a:xfrm>
          <a:prstGeom prst="rect">
            <a:avLst/>
          </a:prstGeom>
          <a:noFill/>
          <a:ln w="38100" cap="flat" cmpd="sng" algn="ctr">
            <a:noFill/>
            <a:prstDash val="solid"/>
            <a:miter lim="800000"/>
          </a:ln>
          <a:effectLst/>
        </p:spPr>
        <p:txBody>
          <a:bodyPr wrap="square" anchor="ctr">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35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حدد مرادف كل عبارة من العبارات التالية من نص الحديث النبوي الشريف:</a:t>
            </a:r>
          </a:p>
        </p:txBody>
      </p:sp>
      <p:sp>
        <p:nvSpPr>
          <p:cNvPr id="31" name="Rectangle 30">
            <a:extLst>
              <a:ext uri="{FF2B5EF4-FFF2-40B4-BE49-F238E27FC236}">
                <a16:creationId xmlns:a16="http://schemas.microsoft.com/office/drawing/2014/main" xmlns="" id="{043AB4AA-0E0C-4FCB-B6D5-F01B50ABD498}"/>
              </a:ext>
            </a:extLst>
          </p:cNvPr>
          <p:cNvSpPr/>
          <p:nvPr/>
        </p:nvSpPr>
        <p:spPr>
          <a:xfrm>
            <a:off x="10054941" y="460749"/>
            <a:ext cx="1949076" cy="646331"/>
          </a:xfrm>
          <a:prstGeom prst="rect">
            <a:avLst/>
          </a:prstGeom>
          <a:solidFill>
            <a:srgbClr val="FF5050"/>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3600" b="1" i="0" u="none" strike="noStrike" kern="0" cap="none" spc="0" normalizeH="0" baseline="0" noProof="0" dirty="0">
                <a:ln w="1905">
                  <a:noFill/>
                </a:ln>
                <a:solidFill>
                  <a:sysClr val="windowText" lastClr="000000"/>
                </a:solidFill>
                <a:effectLst>
                  <a:innerShdw blurRad="69850" dist="43180" dir="5400000">
                    <a:srgbClr val="000000">
                      <a:alpha val="65000"/>
                    </a:srgbClr>
                  </a:innerShdw>
                </a:effectLst>
                <a:uLnTx/>
                <a:uFillTx/>
                <a:latin typeface="Sakkal Majalla" panose="02000000000000000000" pitchFamily="2" charset="-78"/>
                <a:cs typeface="Sakkal Majalla" panose="02000000000000000000" pitchFamily="2" charset="-78"/>
              </a:rPr>
              <a:t>نشــاط</a:t>
            </a:r>
            <a:endParaRPr kumimoji="0" lang="en-US" sz="2800" b="1" i="0" u="none" strike="noStrike" kern="0" cap="none" spc="0" normalizeH="0" baseline="0" noProof="0" dirty="0">
              <a:ln w="1905">
                <a:noFill/>
              </a:ln>
              <a:solidFill>
                <a:sysClr val="windowText" lastClr="000000"/>
              </a:solidFill>
              <a:effectLst>
                <a:innerShdw blurRad="69850" dist="43180" dir="5400000">
                  <a:srgbClr val="000000">
                    <a:alpha val="65000"/>
                  </a:srgbClr>
                </a:innerShdw>
              </a:effectLst>
              <a:uLnTx/>
              <a:uFillTx/>
              <a:latin typeface="Sakkal Majalla" panose="02000000000000000000" pitchFamily="2" charset="-78"/>
              <a:cs typeface="Sakkal Majalla" panose="02000000000000000000" pitchFamily="2" charset="-78"/>
            </a:endParaRPr>
          </a:p>
        </p:txBody>
      </p:sp>
      <p:sp>
        <p:nvSpPr>
          <p:cNvPr id="32" name="Rectangle 31">
            <a:extLst>
              <a:ext uri="{FF2B5EF4-FFF2-40B4-BE49-F238E27FC236}">
                <a16:creationId xmlns:a16="http://schemas.microsoft.com/office/drawing/2014/main" xmlns="" id="{7C03C147-BB2A-4E0A-AB46-E3B035DCD460}"/>
              </a:ext>
            </a:extLst>
          </p:cNvPr>
          <p:cNvSpPr/>
          <p:nvPr/>
        </p:nvSpPr>
        <p:spPr>
          <a:xfrm>
            <a:off x="7461561" y="2870527"/>
            <a:ext cx="1980029" cy="523220"/>
          </a:xfrm>
          <a:prstGeom prst="rect">
            <a:avLst/>
          </a:prstGeom>
        </p:spPr>
        <p:txBody>
          <a:bodyPr wrap="non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0" i="0" u="none" strike="noStrike" kern="0" cap="none" spc="0" normalizeH="0" baseline="0" noProof="0" dirty="0">
                <a:ln>
                  <a:noFill/>
                </a:ln>
                <a:solidFill>
                  <a:srgbClr val="00518E"/>
                </a:solidFill>
                <a:effectLst/>
                <a:uLnTx/>
                <a:uFillTx/>
                <a:latin typeface="Sakkal Majalla" panose="02000000000000000000" pitchFamily="2" charset="-78"/>
                <a:cs typeface="Sakkal Majalla" panose="02000000000000000000" pitchFamily="2" charset="-78"/>
              </a:rPr>
              <a:t>خمسًا قبل خمس</a:t>
            </a:r>
          </a:p>
        </p:txBody>
      </p:sp>
      <p:sp>
        <p:nvSpPr>
          <p:cNvPr id="33" name="Rectangle 32">
            <a:extLst>
              <a:ext uri="{FF2B5EF4-FFF2-40B4-BE49-F238E27FC236}">
                <a16:creationId xmlns:a16="http://schemas.microsoft.com/office/drawing/2014/main" xmlns="" id="{29C1585A-29C8-4FC8-A793-0FDB303764DE}"/>
              </a:ext>
            </a:extLst>
          </p:cNvPr>
          <p:cNvSpPr/>
          <p:nvPr/>
        </p:nvSpPr>
        <p:spPr>
          <a:xfrm>
            <a:off x="8018154" y="3540762"/>
            <a:ext cx="788998" cy="523220"/>
          </a:xfrm>
          <a:prstGeom prst="rect">
            <a:avLst/>
          </a:prstGeom>
        </p:spPr>
        <p:txBody>
          <a:bodyPr wrap="non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0" i="0" u="none" strike="noStrike" kern="0" cap="none" spc="0" normalizeH="0" baseline="0" noProof="0" dirty="0">
                <a:ln>
                  <a:noFill/>
                </a:ln>
                <a:solidFill>
                  <a:srgbClr val="00518E"/>
                </a:solidFill>
                <a:effectLst/>
                <a:uLnTx/>
                <a:uFillTx/>
                <a:latin typeface="Sakkal Majalla" panose="02000000000000000000" pitchFamily="2" charset="-78"/>
                <a:cs typeface="Sakkal Majalla" panose="02000000000000000000" pitchFamily="2" charset="-78"/>
              </a:rPr>
              <a:t>هرمك</a:t>
            </a:r>
          </a:p>
        </p:txBody>
      </p:sp>
      <p:sp>
        <p:nvSpPr>
          <p:cNvPr id="34" name="Rectangle 33">
            <a:extLst>
              <a:ext uri="{FF2B5EF4-FFF2-40B4-BE49-F238E27FC236}">
                <a16:creationId xmlns:a16="http://schemas.microsoft.com/office/drawing/2014/main" xmlns="" id="{9C6DF978-FDEA-481D-99F1-56A7CC86775C}"/>
              </a:ext>
            </a:extLst>
          </p:cNvPr>
          <p:cNvSpPr/>
          <p:nvPr/>
        </p:nvSpPr>
        <p:spPr>
          <a:xfrm>
            <a:off x="7983337" y="4214669"/>
            <a:ext cx="936475" cy="523220"/>
          </a:xfrm>
          <a:prstGeom prst="rect">
            <a:avLst/>
          </a:prstGeom>
        </p:spPr>
        <p:txBody>
          <a:bodyPr wrap="non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0" i="0" u="none" strike="noStrike" kern="0" cap="none" spc="0" normalizeH="0" baseline="0" noProof="0" dirty="0">
                <a:ln>
                  <a:noFill/>
                </a:ln>
                <a:solidFill>
                  <a:srgbClr val="00518E"/>
                </a:solidFill>
                <a:effectLst/>
                <a:uLnTx/>
                <a:uFillTx/>
                <a:latin typeface="Sakkal Majalla" panose="02000000000000000000" pitchFamily="2" charset="-78"/>
                <a:cs typeface="Sakkal Majalla" panose="02000000000000000000" pitchFamily="2" charset="-78"/>
              </a:rPr>
              <a:t>صحتك</a:t>
            </a:r>
          </a:p>
        </p:txBody>
      </p:sp>
      <p:sp>
        <p:nvSpPr>
          <p:cNvPr id="35" name="Rectangle 34">
            <a:extLst>
              <a:ext uri="{FF2B5EF4-FFF2-40B4-BE49-F238E27FC236}">
                <a16:creationId xmlns:a16="http://schemas.microsoft.com/office/drawing/2014/main" xmlns="" id="{A001601B-B4FA-4BF0-9CA5-B35233D4C38E}"/>
              </a:ext>
            </a:extLst>
          </p:cNvPr>
          <p:cNvSpPr/>
          <p:nvPr/>
        </p:nvSpPr>
        <p:spPr>
          <a:xfrm>
            <a:off x="8006582" y="4888576"/>
            <a:ext cx="889988" cy="523220"/>
          </a:xfrm>
          <a:prstGeom prst="rect">
            <a:avLst/>
          </a:prstGeom>
        </p:spPr>
        <p:txBody>
          <a:bodyPr wrap="non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0" i="0" u="none" strike="noStrike" kern="0" cap="none" spc="0" normalizeH="0" baseline="0" noProof="0" dirty="0">
                <a:ln>
                  <a:noFill/>
                </a:ln>
                <a:solidFill>
                  <a:srgbClr val="00518E"/>
                </a:solidFill>
                <a:effectLst/>
                <a:uLnTx/>
                <a:uFillTx/>
                <a:latin typeface="Sakkal Majalla" panose="02000000000000000000" pitchFamily="2" charset="-78"/>
                <a:cs typeface="Sakkal Majalla" panose="02000000000000000000" pitchFamily="2" charset="-78"/>
              </a:rPr>
              <a:t>سقمك</a:t>
            </a:r>
          </a:p>
        </p:txBody>
      </p:sp>
      <p:sp>
        <p:nvSpPr>
          <p:cNvPr id="36" name="Rectangle 35">
            <a:extLst>
              <a:ext uri="{FF2B5EF4-FFF2-40B4-BE49-F238E27FC236}">
                <a16:creationId xmlns:a16="http://schemas.microsoft.com/office/drawing/2014/main" xmlns="" id="{38557A90-9F0E-4030-9410-8712751A395F}"/>
              </a:ext>
            </a:extLst>
          </p:cNvPr>
          <p:cNvSpPr/>
          <p:nvPr/>
        </p:nvSpPr>
        <p:spPr>
          <a:xfrm>
            <a:off x="9133310" y="458716"/>
            <a:ext cx="2974523" cy="646331"/>
          </a:xfrm>
          <a:prstGeom prst="rect">
            <a:avLst/>
          </a:prstGeom>
          <a:solidFill>
            <a:srgbClr val="FF5050"/>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36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إجابة النشاط</a:t>
            </a:r>
            <a:endParaRPr kumimoji="0" lang="en-US" sz="36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37" name="Oval 36">
            <a:extLst>
              <a:ext uri="{FF2B5EF4-FFF2-40B4-BE49-F238E27FC236}">
                <a16:creationId xmlns:a16="http://schemas.microsoft.com/office/drawing/2014/main" xmlns="" id="{AB256A90-9DE0-40C9-8E87-4D8C84309AED}"/>
              </a:ext>
            </a:extLst>
          </p:cNvPr>
          <p:cNvSpPr/>
          <p:nvPr/>
        </p:nvSpPr>
        <p:spPr>
          <a:xfrm flipH="1">
            <a:off x="11351467" y="3432762"/>
            <a:ext cx="216000" cy="216000"/>
          </a:xfrm>
          <a:prstGeom prst="ellipse">
            <a:avLst/>
          </a:prstGeom>
          <a:solidFill>
            <a:srgbClr val="FF5050"/>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38" name="Oval 37">
            <a:extLst>
              <a:ext uri="{FF2B5EF4-FFF2-40B4-BE49-F238E27FC236}">
                <a16:creationId xmlns:a16="http://schemas.microsoft.com/office/drawing/2014/main" xmlns="" id="{0F20148C-C599-47C0-AF48-98503545DF2B}"/>
              </a:ext>
            </a:extLst>
          </p:cNvPr>
          <p:cNvSpPr/>
          <p:nvPr/>
        </p:nvSpPr>
        <p:spPr>
          <a:xfrm flipH="1">
            <a:off x="10669479" y="2910395"/>
            <a:ext cx="360000" cy="360000"/>
          </a:xfrm>
          <a:prstGeom prst="ellipse">
            <a:avLst/>
          </a:prstGeom>
          <a:solidFill>
            <a:srgbClr val="FF5050"/>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41" name="TextBox 1"/>
          <p:cNvSpPr txBox="1"/>
          <p:nvPr/>
        </p:nvSpPr>
        <p:spPr>
          <a:xfrm>
            <a:off x="101043" y="0"/>
            <a:ext cx="4583055" cy="369332"/>
          </a:xfrm>
          <a:prstGeom prst="rect">
            <a:avLst/>
          </a:prstGeom>
          <a:solidFill>
            <a:srgbClr val="FFC000"/>
          </a:solidFill>
          <a:ln w="12700" cap="flat" cmpd="sng" algn="ctr">
            <a:solidFill>
              <a:srgbClr val="FFC000">
                <a:shade val="50000"/>
              </a:srgbClr>
            </a:solidFill>
            <a:prstDash val="solid"/>
            <a:miter lim="800000"/>
          </a:ln>
          <a:effectLst/>
        </p:spPr>
        <p:txBody>
          <a:bodyPr wrap="square" rtlCol="1">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الوقت</a:t>
            </a:r>
            <a:r>
              <a:rPr kumimoji="0" lang="ar-BH" sz="1800" b="1" i="0" u="none" strike="noStrike" kern="1200" cap="none" spc="0" normalizeH="0" noProof="0" dirty="0">
                <a:ln>
                  <a:noFill/>
                </a:ln>
                <a:solidFill>
                  <a:prstClr val="black"/>
                </a:solidFill>
                <a:effectLst/>
                <a:uLnTx/>
                <a:uFillTx/>
                <a:latin typeface="Sakkal Majalla" panose="02000000000000000000" pitchFamily="2" charset="-78"/>
                <a:cs typeface="Sakkal Majalla" panose="02000000000000000000" pitchFamily="2" charset="-78"/>
              </a:rPr>
              <a:t> في حياة </a:t>
            </a:r>
            <a:r>
              <a:rPr lang="ar-BH" b="1" dirty="0">
                <a:solidFill>
                  <a:prstClr val="black"/>
                </a:solidFill>
                <a:latin typeface="Sakkal Majalla" panose="02000000000000000000" pitchFamily="2" charset="-78"/>
                <a:cs typeface="Sakkal Majalla" panose="02000000000000000000" pitchFamily="2" charset="-78"/>
              </a:rPr>
              <a:t>المسلم وحديث اغتنام الفرص</a:t>
            </a: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التربية الإسلامية </a:t>
            </a:r>
            <a:endParaRPr kumimoji="0" lang="ar-SA"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2076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80">
                                          <p:stCondLst>
                                            <p:cond delay="0"/>
                                          </p:stCondLst>
                                        </p:cTn>
                                        <p:tgtEl>
                                          <p:spTgt spid="36"/>
                                        </p:tgtEl>
                                      </p:cBhvr>
                                    </p:animEffect>
                                    <p:anim calcmode="lin" valueType="num">
                                      <p:cBhvr>
                                        <p:cTn id="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3" dur="26">
                                          <p:stCondLst>
                                            <p:cond delay="650"/>
                                          </p:stCondLst>
                                        </p:cTn>
                                        <p:tgtEl>
                                          <p:spTgt spid="36"/>
                                        </p:tgtEl>
                                      </p:cBhvr>
                                      <p:to x="100000" y="60000"/>
                                    </p:animScale>
                                    <p:animScale>
                                      <p:cBhvr>
                                        <p:cTn id="14" dur="166" decel="50000">
                                          <p:stCondLst>
                                            <p:cond delay="676"/>
                                          </p:stCondLst>
                                        </p:cTn>
                                        <p:tgtEl>
                                          <p:spTgt spid="36"/>
                                        </p:tgtEl>
                                      </p:cBhvr>
                                      <p:to x="100000" y="100000"/>
                                    </p:animScale>
                                    <p:animScale>
                                      <p:cBhvr>
                                        <p:cTn id="15" dur="26">
                                          <p:stCondLst>
                                            <p:cond delay="1312"/>
                                          </p:stCondLst>
                                        </p:cTn>
                                        <p:tgtEl>
                                          <p:spTgt spid="36"/>
                                        </p:tgtEl>
                                      </p:cBhvr>
                                      <p:to x="100000" y="80000"/>
                                    </p:animScale>
                                    <p:animScale>
                                      <p:cBhvr>
                                        <p:cTn id="16" dur="166" decel="50000">
                                          <p:stCondLst>
                                            <p:cond delay="1338"/>
                                          </p:stCondLst>
                                        </p:cTn>
                                        <p:tgtEl>
                                          <p:spTgt spid="36"/>
                                        </p:tgtEl>
                                      </p:cBhvr>
                                      <p:to x="100000" y="100000"/>
                                    </p:animScale>
                                    <p:animScale>
                                      <p:cBhvr>
                                        <p:cTn id="17" dur="26">
                                          <p:stCondLst>
                                            <p:cond delay="1642"/>
                                          </p:stCondLst>
                                        </p:cTn>
                                        <p:tgtEl>
                                          <p:spTgt spid="36"/>
                                        </p:tgtEl>
                                      </p:cBhvr>
                                      <p:to x="100000" y="90000"/>
                                    </p:animScale>
                                    <p:animScale>
                                      <p:cBhvr>
                                        <p:cTn id="18" dur="166" decel="50000">
                                          <p:stCondLst>
                                            <p:cond delay="1668"/>
                                          </p:stCondLst>
                                        </p:cTn>
                                        <p:tgtEl>
                                          <p:spTgt spid="36"/>
                                        </p:tgtEl>
                                      </p:cBhvr>
                                      <p:to x="100000" y="100000"/>
                                    </p:animScale>
                                    <p:animScale>
                                      <p:cBhvr>
                                        <p:cTn id="19" dur="26">
                                          <p:stCondLst>
                                            <p:cond delay="1808"/>
                                          </p:stCondLst>
                                        </p:cTn>
                                        <p:tgtEl>
                                          <p:spTgt spid="36"/>
                                        </p:tgtEl>
                                      </p:cBhvr>
                                      <p:to x="100000" y="95000"/>
                                    </p:animScale>
                                    <p:animScale>
                                      <p:cBhvr>
                                        <p:cTn id="20" dur="166" decel="50000">
                                          <p:stCondLst>
                                            <p:cond delay="1834"/>
                                          </p:stCondLst>
                                        </p:cTn>
                                        <p:tgtEl>
                                          <p:spTgt spid="3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80">
                                          <p:stCondLst>
                                            <p:cond delay="0"/>
                                          </p:stCondLst>
                                        </p:cTn>
                                        <p:tgtEl>
                                          <p:spTgt spid="32"/>
                                        </p:tgtEl>
                                      </p:cBhvr>
                                    </p:animEffect>
                                    <p:anim calcmode="lin" valueType="num">
                                      <p:cBhvr>
                                        <p:cTn id="24"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29" dur="26">
                                          <p:stCondLst>
                                            <p:cond delay="650"/>
                                          </p:stCondLst>
                                        </p:cTn>
                                        <p:tgtEl>
                                          <p:spTgt spid="32"/>
                                        </p:tgtEl>
                                      </p:cBhvr>
                                      <p:to x="100000" y="60000"/>
                                    </p:animScale>
                                    <p:animScale>
                                      <p:cBhvr>
                                        <p:cTn id="30" dur="166" decel="50000">
                                          <p:stCondLst>
                                            <p:cond delay="676"/>
                                          </p:stCondLst>
                                        </p:cTn>
                                        <p:tgtEl>
                                          <p:spTgt spid="32"/>
                                        </p:tgtEl>
                                      </p:cBhvr>
                                      <p:to x="100000" y="100000"/>
                                    </p:animScale>
                                    <p:animScale>
                                      <p:cBhvr>
                                        <p:cTn id="31" dur="26">
                                          <p:stCondLst>
                                            <p:cond delay="1312"/>
                                          </p:stCondLst>
                                        </p:cTn>
                                        <p:tgtEl>
                                          <p:spTgt spid="32"/>
                                        </p:tgtEl>
                                      </p:cBhvr>
                                      <p:to x="100000" y="80000"/>
                                    </p:animScale>
                                    <p:animScale>
                                      <p:cBhvr>
                                        <p:cTn id="32" dur="166" decel="50000">
                                          <p:stCondLst>
                                            <p:cond delay="1338"/>
                                          </p:stCondLst>
                                        </p:cTn>
                                        <p:tgtEl>
                                          <p:spTgt spid="32"/>
                                        </p:tgtEl>
                                      </p:cBhvr>
                                      <p:to x="100000" y="100000"/>
                                    </p:animScale>
                                    <p:animScale>
                                      <p:cBhvr>
                                        <p:cTn id="33" dur="26">
                                          <p:stCondLst>
                                            <p:cond delay="1642"/>
                                          </p:stCondLst>
                                        </p:cTn>
                                        <p:tgtEl>
                                          <p:spTgt spid="32"/>
                                        </p:tgtEl>
                                      </p:cBhvr>
                                      <p:to x="100000" y="90000"/>
                                    </p:animScale>
                                    <p:animScale>
                                      <p:cBhvr>
                                        <p:cTn id="34" dur="166" decel="50000">
                                          <p:stCondLst>
                                            <p:cond delay="1668"/>
                                          </p:stCondLst>
                                        </p:cTn>
                                        <p:tgtEl>
                                          <p:spTgt spid="32"/>
                                        </p:tgtEl>
                                      </p:cBhvr>
                                      <p:to x="100000" y="100000"/>
                                    </p:animScale>
                                    <p:animScale>
                                      <p:cBhvr>
                                        <p:cTn id="35" dur="26">
                                          <p:stCondLst>
                                            <p:cond delay="1808"/>
                                          </p:stCondLst>
                                        </p:cTn>
                                        <p:tgtEl>
                                          <p:spTgt spid="32"/>
                                        </p:tgtEl>
                                      </p:cBhvr>
                                      <p:to x="100000" y="95000"/>
                                    </p:animScale>
                                    <p:animScale>
                                      <p:cBhvr>
                                        <p:cTn id="36" dur="166" decel="50000">
                                          <p:stCondLst>
                                            <p:cond delay="1834"/>
                                          </p:stCondLst>
                                        </p:cTn>
                                        <p:tgtEl>
                                          <p:spTgt spid="32"/>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down)">
                                      <p:cBhvr>
                                        <p:cTn id="39" dur="580">
                                          <p:stCondLst>
                                            <p:cond delay="0"/>
                                          </p:stCondLst>
                                        </p:cTn>
                                        <p:tgtEl>
                                          <p:spTgt spid="33"/>
                                        </p:tgtEl>
                                      </p:cBhvr>
                                    </p:animEffect>
                                    <p:anim calcmode="lin" valueType="num">
                                      <p:cBhvr>
                                        <p:cTn id="40"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45" dur="26">
                                          <p:stCondLst>
                                            <p:cond delay="650"/>
                                          </p:stCondLst>
                                        </p:cTn>
                                        <p:tgtEl>
                                          <p:spTgt spid="33"/>
                                        </p:tgtEl>
                                      </p:cBhvr>
                                      <p:to x="100000" y="60000"/>
                                    </p:animScale>
                                    <p:animScale>
                                      <p:cBhvr>
                                        <p:cTn id="46" dur="166" decel="50000">
                                          <p:stCondLst>
                                            <p:cond delay="676"/>
                                          </p:stCondLst>
                                        </p:cTn>
                                        <p:tgtEl>
                                          <p:spTgt spid="33"/>
                                        </p:tgtEl>
                                      </p:cBhvr>
                                      <p:to x="100000" y="100000"/>
                                    </p:animScale>
                                    <p:animScale>
                                      <p:cBhvr>
                                        <p:cTn id="47" dur="26">
                                          <p:stCondLst>
                                            <p:cond delay="1312"/>
                                          </p:stCondLst>
                                        </p:cTn>
                                        <p:tgtEl>
                                          <p:spTgt spid="33"/>
                                        </p:tgtEl>
                                      </p:cBhvr>
                                      <p:to x="100000" y="80000"/>
                                    </p:animScale>
                                    <p:animScale>
                                      <p:cBhvr>
                                        <p:cTn id="48" dur="166" decel="50000">
                                          <p:stCondLst>
                                            <p:cond delay="1338"/>
                                          </p:stCondLst>
                                        </p:cTn>
                                        <p:tgtEl>
                                          <p:spTgt spid="33"/>
                                        </p:tgtEl>
                                      </p:cBhvr>
                                      <p:to x="100000" y="100000"/>
                                    </p:animScale>
                                    <p:animScale>
                                      <p:cBhvr>
                                        <p:cTn id="49" dur="26">
                                          <p:stCondLst>
                                            <p:cond delay="1642"/>
                                          </p:stCondLst>
                                        </p:cTn>
                                        <p:tgtEl>
                                          <p:spTgt spid="33"/>
                                        </p:tgtEl>
                                      </p:cBhvr>
                                      <p:to x="100000" y="90000"/>
                                    </p:animScale>
                                    <p:animScale>
                                      <p:cBhvr>
                                        <p:cTn id="50" dur="166" decel="50000">
                                          <p:stCondLst>
                                            <p:cond delay="1668"/>
                                          </p:stCondLst>
                                        </p:cTn>
                                        <p:tgtEl>
                                          <p:spTgt spid="33"/>
                                        </p:tgtEl>
                                      </p:cBhvr>
                                      <p:to x="100000" y="100000"/>
                                    </p:animScale>
                                    <p:animScale>
                                      <p:cBhvr>
                                        <p:cTn id="51" dur="26">
                                          <p:stCondLst>
                                            <p:cond delay="1808"/>
                                          </p:stCondLst>
                                        </p:cTn>
                                        <p:tgtEl>
                                          <p:spTgt spid="33"/>
                                        </p:tgtEl>
                                      </p:cBhvr>
                                      <p:to x="100000" y="95000"/>
                                    </p:animScale>
                                    <p:animScale>
                                      <p:cBhvr>
                                        <p:cTn id="52" dur="166" decel="50000">
                                          <p:stCondLst>
                                            <p:cond delay="1834"/>
                                          </p:stCondLst>
                                        </p:cTn>
                                        <p:tgtEl>
                                          <p:spTgt spid="33"/>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down)">
                                      <p:cBhvr>
                                        <p:cTn id="55" dur="580">
                                          <p:stCondLst>
                                            <p:cond delay="0"/>
                                          </p:stCondLst>
                                        </p:cTn>
                                        <p:tgtEl>
                                          <p:spTgt spid="34"/>
                                        </p:tgtEl>
                                      </p:cBhvr>
                                    </p:animEffect>
                                    <p:anim calcmode="lin" valueType="num">
                                      <p:cBhvr>
                                        <p:cTn id="56"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61" dur="26">
                                          <p:stCondLst>
                                            <p:cond delay="650"/>
                                          </p:stCondLst>
                                        </p:cTn>
                                        <p:tgtEl>
                                          <p:spTgt spid="34"/>
                                        </p:tgtEl>
                                      </p:cBhvr>
                                      <p:to x="100000" y="60000"/>
                                    </p:animScale>
                                    <p:animScale>
                                      <p:cBhvr>
                                        <p:cTn id="62" dur="166" decel="50000">
                                          <p:stCondLst>
                                            <p:cond delay="676"/>
                                          </p:stCondLst>
                                        </p:cTn>
                                        <p:tgtEl>
                                          <p:spTgt spid="34"/>
                                        </p:tgtEl>
                                      </p:cBhvr>
                                      <p:to x="100000" y="100000"/>
                                    </p:animScale>
                                    <p:animScale>
                                      <p:cBhvr>
                                        <p:cTn id="63" dur="26">
                                          <p:stCondLst>
                                            <p:cond delay="1312"/>
                                          </p:stCondLst>
                                        </p:cTn>
                                        <p:tgtEl>
                                          <p:spTgt spid="34"/>
                                        </p:tgtEl>
                                      </p:cBhvr>
                                      <p:to x="100000" y="80000"/>
                                    </p:animScale>
                                    <p:animScale>
                                      <p:cBhvr>
                                        <p:cTn id="64" dur="166" decel="50000">
                                          <p:stCondLst>
                                            <p:cond delay="1338"/>
                                          </p:stCondLst>
                                        </p:cTn>
                                        <p:tgtEl>
                                          <p:spTgt spid="34"/>
                                        </p:tgtEl>
                                      </p:cBhvr>
                                      <p:to x="100000" y="100000"/>
                                    </p:animScale>
                                    <p:animScale>
                                      <p:cBhvr>
                                        <p:cTn id="65" dur="26">
                                          <p:stCondLst>
                                            <p:cond delay="1642"/>
                                          </p:stCondLst>
                                        </p:cTn>
                                        <p:tgtEl>
                                          <p:spTgt spid="34"/>
                                        </p:tgtEl>
                                      </p:cBhvr>
                                      <p:to x="100000" y="90000"/>
                                    </p:animScale>
                                    <p:animScale>
                                      <p:cBhvr>
                                        <p:cTn id="66" dur="166" decel="50000">
                                          <p:stCondLst>
                                            <p:cond delay="1668"/>
                                          </p:stCondLst>
                                        </p:cTn>
                                        <p:tgtEl>
                                          <p:spTgt spid="34"/>
                                        </p:tgtEl>
                                      </p:cBhvr>
                                      <p:to x="100000" y="100000"/>
                                    </p:animScale>
                                    <p:animScale>
                                      <p:cBhvr>
                                        <p:cTn id="67" dur="26">
                                          <p:stCondLst>
                                            <p:cond delay="1808"/>
                                          </p:stCondLst>
                                        </p:cTn>
                                        <p:tgtEl>
                                          <p:spTgt spid="34"/>
                                        </p:tgtEl>
                                      </p:cBhvr>
                                      <p:to x="100000" y="95000"/>
                                    </p:animScale>
                                    <p:animScale>
                                      <p:cBhvr>
                                        <p:cTn id="68" dur="166" decel="50000">
                                          <p:stCondLst>
                                            <p:cond delay="1834"/>
                                          </p:stCondLst>
                                        </p:cTn>
                                        <p:tgtEl>
                                          <p:spTgt spid="34"/>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wipe(down)">
                                      <p:cBhvr>
                                        <p:cTn id="71" dur="580">
                                          <p:stCondLst>
                                            <p:cond delay="0"/>
                                          </p:stCondLst>
                                        </p:cTn>
                                        <p:tgtEl>
                                          <p:spTgt spid="35"/>
                                        </p:tgtEl>
                                      </p:cBhvr>
                                    </p:animEffect>
                                    <p:anim calcmode="lin" valueType="num">
                                      <p:cBhvr>
                                        <p:cTn id="72"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77" dur="26">
                                          <p:stCondLst>
                                            <p:cond delay="650"/>
                                          </p:stCondLst>
                                        </p:cTn>
                                        <p:tgtEl>
                                          <p:spTgt spid="35"/>
                                        </p:tgtEl>
                                      </p:cBhvr>
                                      <p:to x="100000" y="60000"/>
                                    </p:animScale>
                                    <p:animScale>
                                      <p:cBhvr>
                                        <p:cTn id="78" dur="166" decel="50000">
                                          <p:stCondLst>
                                            <p:cond delay="676"/>
                                          </p:stCondLst>
                                        </p:cTn>
                                        <p:tgtEl>
                                          <p:spTgt spid="35"/>
                                        </p:tgtEl>
                                      </p:cBhvr>
                                      <p:to x="100000" y="100000"/>
                                    </p:animScale>
                                    <p:animScale>
                                      <p:cBhvr>
                                        <p:cTn id="79" dur="26">
                                          <p:stCondLst>
                                            <p:cond delay="1312"/>
                                          </p:stCondLst>
                                        </p:cTn>
                                        <p:tgtEl>
                                          <p:spTgt spid="35"/>
                                        </p:tgtEl>
                                      </p:cBhvr>
                                      <p:to x="100000" y="80000"/>
                                    </p:animScale>
                                    <p:animScale>
                                      <p:cBhvr>
                                        <p:cTn id="80" dur="166" decel="50000">
                                          <p:stCondLst>
                                            <p:cond delay="1338"/>
                                          </p:stCondLst>
                                        </p:cTn>
                                        <p:tgtEl>
                                          <p:spTgt spid="35"/>
                                        </p:tgtEl>
                                      </p:cBhvr>
                                      <p:to x="100000" y="100000"/>
                                    </p:animScale>
                                    <p:animScale>
                                      <p:cBhvr>
                                        <p:cTn id="81" dur="26">
                                          <p:stCondLst>
                                            <p:cond delay="1642"/>
                                          </p:stCondLst>
                                        </p:cTn>
                                        <p:tgtEl>
                                          <p:spTgt spid="35"/>
                                        </p:tgtEl>
                                      </p:cBhvr>
                                      <p:to x="100000" y="90000"/>
                                    </p:animScale>
                                    <p:animScale>
                                      <p:cBhvr>
                                        <p:cTn id="82" dur="166" decel="50000">
                                          <p:stCondLst>
                                            <p:cond delay="1668"/>
                                          </p:stCondLst>
                                        </p:cTn>
                                        <p:tgtEl>
                                          <p:spTgt spid="35"/>
                                        </p:tgtEl>
                                      </p:cBhvr>
                                      <p:to x="100000" y="100000"/>
                                    </p:animScale>
                                    <p:animScale>
                                      <p:cBhvr>
                                        <p:cTn id="83" dur="26">
                                          <p:stCondLst>
                                            <p:cond delay="1808"/>
                                          </p:stCondLst>
                                        </p:cTn>
                                        <p:tgtEl>
                                          <p:spTgt spid="35"/>
                                        </p:tgtEl>
                                      </p:cBhvr>
                                      <p:to x="100000" y="95000"/>
                                    </p:animScale>
                                    <p:animScale>
                                      <p:cBhvr>
                                        <p:cTn id="84" dur="166" decel="50000">
                                          <p:stCondLst>
                                            <p:cond delay="1834"/>
                                          </p:stCondLst>
                                        </p:cTn>
                                        <p:tgtEl>
                                          <p:spTgt spid="3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
            <a:extLst>
              <a:ext uri="{FF2B5EF4-FFF2-40B4-BE49-F238E27FC236}">
                <a16:creationId xmlns:a16="http://schemas.microsoft.com/office/drawing/2014/main" xmlns="" id="{278C13C5-546F-4BD9-AA7C-5BEE3639516D}"/>
              </a:ext>
            </a:extLst>
          </p:cNvPr>
          <p:cNvSpPr/>
          <p:nvPr/>
        </p:nvSpPr>
        <p:spPr>
          <a:xfrm>
            <a:off x="5368018" y="428302"/>
            <a:ext cx="5842907" cy="1800000"/>
          </a:xfrm>
          <a:prstGeom prst="roundRect">
            <a:avLst/>
          </a:prstGeom>
          <a:solidFill>
            <a:srgbClr val="FFF9E7"/>
          </a:solidFill>
          <a:ln w="38100" cap="flat" cmpd="sng" algn="ctr">
            <a:solidFill>
              <a:srgbClr val="914B87"/>
            </a:solid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بما أن الله تعالى قد جعل حياتنا هي ميدان لاختبارنا، ومن الطبيعي أن لكل اختبار مادة</a:t>
            </a:r>
            <a:r>
              <a:rPr kumimoji="0" lang="ar-BH" sz="24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4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a:t>
            </a:r>
            <a:r>
              <a:rPr kumimoji="0" lang="ar-BH" sz="3200" b="1" i="0" u="none" strike="noStrike" kern="0" cap="none" spc="0" normalizeH="0" baseline="0" noProof="0" dirty="0">
                <a:ln>
                  <a:noFill/>
                </a:ln>
                <a:solidFill>
                  <a:srgbClr val="C00000"/>
                </a:solidFill>
                <a:effectLst/>
                <a:uLnTx/>
                <a:uFillTx/>
                <a:latin typeface="Sakkal Majalla" panose="02000000000000000000" pitchFamily="2" charset="-78"/>
                <a:cs typeface="Sakkal Majalla" panose="02000000000000000000" pitchFamily="2" charset="-78"/>
              </a:rPr>
              <a:t>إذا ما هي مواد اختبارنا في الحياة الدنيا؟</a:t>
            </a:r>
            <a:endParaRPr kumimoji="0" lang="ar-BH" sz="2400" b="1" i="0" u="none" strike="noStrike" kern="0" cap="none" spc="0" normalizeH="0" baseline="0" noProof="0" dirty="0">
              <a:ln>
                <a:noFill/>
              </a:ln>
              <a:solidFill>
                <a:srgbClr val="C00000"/>
              </a:solidFill>
              <a:effectLst/>
              <a:uLnTx/>
              <a:uFillTx/>
              <a:latin typeface="Sakkal Majalla" panose="02000000000000000000" pitchFamily="2" charset="-78"/>
              <a:cs typeface="Sakkal Majalla" panose="02000000000000000000" pitchFamily="2" charset="-78"/>
            </a:endParaRPr>
          </a:p>
        </p:txBody>
      </p:sp>
      <p:sp>
        <p:nvSpPr>
          <p:cNvPr id="3" name="Rectangle: Rounded Corners 3">
            <a:extLst>
              <a:ext uri="{FF2B5EF4-FFF2-40B4-BE49-F238E27FC236}">
                <a16:creationId xmlns:a16="http://schemas.microsoft.com/office/drawing/2014/main" xmlns="" id="{24850E0A-8FE7-477E-9C23-B176252DFBED}"/>
              </a:ext>
            </a:extLst>
          </p:cNvPr>
          <p:cNvSpPr/>
          <p:nvPr/>
        </p:nvSpPr>
        <p:spPr>
          <a:xfrm>
            <a:off x="1894114" y="1974071"/>
            <a:ext cx="5301343" cy="1800000"/>
          </a:xfrm>
          <a:prstGeom prst="roundRect">
            <a:avLst/>
          </a:prstGeom>
          <a:solidFill>
            <a:srgbClr val="FFF9E7"/>
          </a:solidFill>
          <a:ln w="38100" cap="flat" cmpd="sng" algn="ctr">
            <a:solidFill>
              <a:srgbClr val="914B87"/>
            </a:solidFill>
            <a:prstDash val="solid"/>
            <a:miter lim="800000"/>
          </a:ln>
          <a:effectLst/>
        </p:spPr>
        <p:txBody>
          <a:bodyPr rtlCol="1" anchor="ctr"/>
          <a:lstStyle/>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منح الله تعالى الإنسان </a:t>
            </a:r>
            <a:r>
              <a:rPr kumimoji="0" lang="ar-BH" sz="2800" b="1" i="0" u="sng"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قوى متعددة وإمكانات مختلفة</a:t>
            </a:r>
            <a:r>
              <a:rPr kumimoji="0" lang="ar-BH"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لتكون هي مواد الاختبار، وقد ذكر الرّسول صلى الله عليه وسلم بعض من هذه المواد  في الحديث الشريف السابق. </a:t>
            </a:r>
          </a:p>
        </p:txBody>
      </p:sp>
      <p:sp>
        <p:nvSpPr>
          <p:cNvPr id="4" name="Rectangle 3">
            <a:extLst>
              <a:ext uri="{FF2B5EF4-FFF2-40B4-BE49-F238E27FC236}">
                <a16:creationId xmlns:a16="http://schemas.microsoft.com/office/drawing/2014/main" xmlns="" id="{A40B7E23-975E-4BC4-B5DF-12EA29CB0773}"/>
              </a:ext>
            </a:extLst>
          </p:cNvPr>
          <p:cNvSpPr/>
          <p:nvPr/>
        </p:nvSpPr>
        <p:spPr>
          <a:xfrm>
            <a:off x="4186153" y="4488843"/>
            <a:ext cx="5262979" cy="646331"/>
          </a:xfrm>
          <a:prstGeom prst="rect">
            <a:avLst/>
          </a:prstGeom>
          <a:noFill/>
          <a:ln>
            <a:noFill/>
          </a:ln>
        </p:spPr>
        <p:txBody>
          <a:bodyPr wrap="none" lIns="91440" tIns="45720" rIns="91440" bIns="4572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فلنتعرّف عليها من خلال اللعبة التالية:</a:t>
            </a:r>
            <a:endParaRPr kumimoji="0" lang="ar-BH" sz="3600" b="1" i="0" u="none" strike="noStrike" kern="0" cap="none" spc="0" normalizeH="0" baseline="0" noProof="0" dirty="0">
              <a:ln w="10541" cmpd="sng">
                <a:solidFill>
                  <a:sysClr val="windowText" lastClr="000000"/>
                </a:solidFill>
                <a:prstDash val="solid"/>
              </a:ln>
              <a:solidFill>
                <a:prstClr val="black"/>
              </a:solidFill>
              <a:effectLst/>
              <a:uLnTx/>
              <a:uFillTx/>
              <a:latin typeface="Sakkal Majalla" panose="02000000000000000000" pitchFamily="2" charset="-78"/>
              <a:cs typeface="Sakkal Majalla" panose="02000000000000000000" pitchFamily="2" charset="-78"/>
            </a:endParaRPr>
          </a:p>
        </p:txBody>
      </p:sp>
      <p:cxnSp>
        <p:nvCxnSpPr>
          <p:cNvPr id="5" name="Straight Arrow Connector 4">
            <a:extLst>
              <a:ext uri="{FF2B5EF4-FFF2-40B4-BE49-F238E27FC236}">
                <a16:creationId xmlns:a16="http://schemas.microsoft.com/office/drawing/2014/main" xmlns="" id="{E7797D3E-5B01-482A-A09F-2693A1790EE0}"/>
              </a:ext>
            </a:extLst>
          </p:cNvPr>
          <p:cNvCxnSpPr>
            <a:cxnSpLocks/>
          </p:cNvCxnSpPr>
          <p:nvPr/>
        </p:nvCxnSpPr>
        <p:spPr>
          <a:xfrm flipH="1">
            <a:off x="700776" y="5105400"/>
            <a:ext cx="2858852" cy="1099457"/>
          </a:xfrm>
          <a:prstGeom prst="straightConnector1">
            <a:avLst/>
          </a:prstGeom>
          <a:noFill/>
          <a:ln w="76200" cap="flat" cmpd="sng" algn="ctr">
            <a:solidFill>
              <a:srgbClr val="FF5050"/>
            </a:solidFill>
            <a:prstDash val="solid"/>
            <a:miter lim="800000"/>
            <a:tailEnd type="triangle"/>
          </a:ln>
          <a:effectLst/>
        </p:spPr>
      </p:cxnSp>
      <p:sp>
        <p:nvSpPr>
          <p:cNvPr id="7" name="TextBox 1"/>
          <p:cNvSpPr txBox="1"/>
          <p:nvPr/>
        </p:nvSpPr>
        <p:spPr>
          <a:xfrm>
            <a:off x="0" y="0"/>
            <a:ext cx="4583055" cy="369332"/>
          </a:xfrm>
          <a:prstGeom prst="rect">
            <a:avLst/>
          </a:prstGeom>
          <a:solidFill>
            <a:srgbClr val="FFC000"/>
          </a:solidFill>
          <a:ln w="12700" cap="flat" cmpd="sng" algn="ctr">
            <a:solidFill>
              <a:srgbClr val="FFC000">
                <a:shade val="50000"/>
              </a:srgbClr>
            </a:solidFill>
            <a:prstDash val="solid"/>
            <a:miter lim="800000"/>
          </a:ln>
          <a:effectLst/>
        </p:spPr>
        <p:txBody>
          <a:bodyPr wrap="square" rtlCol="1">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الوقت</a:t>
            </a:r>
            <a:r>
              <a:rPr kumimoji="0" lang="ar-BH" sz="1800" b="1" i="0" u="none" strike="noStrike" kern="1200" cap="none" spc="0" normalizeH="0" noProof="0" dirty="0">
                <a:ln>
                  <a:noFill/>
                </a:ln>
                <a:solidFill>
                  <a:prstClr val="black"/>
                </a:solidFill>
                <a:effectLst/>
                <a:uLnTx/>
                <a:uFillTx/>
                <a:latin typeface="Sakkal Majalla" panose="02000000000000000000" pitchFamily="2" charset="-78"/>
                <a:cs typeface="Sakkal Majalla" panose="02000000000000000000" pitchFamily="2" charset="-78"/>
              </a:rPr>
              <a:t> في حياة </a:t>
            </a:r>
            <a:r>
              <a:rPr lang="ar-BH" b="1" dirty="0">
                <a:solidFill>
                  <a:prstClr val="black"/>
                </a:solidFill>
                <a:latin typeface="Sakkal Majalla" panose="02000000000000000000" pitchFamily="2" charset="-78"/>
                <a:cs typeface="Sakkal Majalla" panose="02000000000000000000" pitchFamily="2" charset="-78"/>
              </a:rPr>
              <a:t>المسلم وحديث اغتنام الفرص</a:t>
            </a: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التربية الإسلامية </a:t>
            </a:r>
            <a:endParaRPr kumimoji="0" lang="ar-SA"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1562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80">
                                          <p:stCondLst>
                                            <p:cond delay="0"/>
                                          </p:stCondLst>
                                        </p:cTn>
                                        <p:tgtEl>
                                          <p:spTgt spid="4"/>
                                        </p:tgtEl>
                                      </p:cBhvr>
                                    </p:animEffect>
                                    <p:anim calcmode="lin" valueType="num">
                                      <p:cBhvr>
                                        <p:cTn id="3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8" dur="26">
                                          <p:stCondLst>
                                            <p:cond delay="650"/>
                                          </p:stCondLst>
                                        </p:cTn>
                                        <p:tgtEl>
                                          <p:spTgt spid="4"/>
                                        </p:tgtEl>
                                      </p:cBhvr>
                                      <p:to x="100000" y="60000"/>
                                    </p:animScale>
                                    <p:animScale>
                                      <p:cBhvr>
                                        <p:cTn id="39" dur="166" decel="50000">
                                          <p:stCondLst>
                                            <p:cond delay="676"/>
                                          </p:stCondLst>
                                        </p:cTn>
                                        <p:tgtEl>
                                          <p:spTgt spid="4"/>
                                        </p:tgtEl>
                                      </p:cBhvr>
                                      <p:to x="100000" y="100000"/>
                                    </p:animScale>
                                    <p:animScale>
                                      <p:cBhvr>
                                        <p:cTn id="40" dur="26">
                                          <p:stCondLst>
                                            <p:cond delay="1312"/>
                                          </p:stCondLst>
                                        </p:cTn>
                                        <p:tgtEl>
                                          <p:spTgt spid="4"/>
                                        </p:tgtEl>
                                      </p:cBhvr>
                                      <p:to x="100000" y="80000"/>
                                    </p:animScale>
                                    <p:animScale>
                                      <p:cBhvr>
                                        <p:cTn id="41" dur="166" decel="50000">
                                          <p:stCondLst>
                                            <p:cond delay="1338"/>
                                          </p:stCondLst>
                                        </p:cTn>
                                        <p:tgtEl>
                                          <p:spTgt spid="4"/>
                                        </p:tgtEl>
                                      </p:cBhvr>
                                      <p:to x="100000" y="100000"/>
                                    </p:animScale>
                                    <p:animScale>
                                      <p:cBhvr>
                                        <p:cTn id="42" dur="26">
                                          <p:stCondLst>
                                            <p:cond delay="1642"/>
                                          </p:stCondLst>
                                        </p:cTn>
                                        <p:tgtEl>
                                          <p:spTgt spid="4"/>
                                        </p:tgtEl>
                                      </p:cBhvr>
                                      <p:to x="100000" y="90000"/>
                                    </p:animScale>
                                    <p:animScale>
                                      <p:cBhvr>
                                        <p:cTn id="43" dur="166" decel="50000">
                                          <p:stCondLst>
                                            <p:cond delay="1668"/>
                                          </p:stCondLst>
                                        </p:cTn>
                                        <p:tgtEl>
                                          <p:spTgt spid="4"/>
                                        </p:tgtEl>
                                      </p:cBhvr>
                                      <p:to x="100000" y="100000"/>
                                    </p:animScale>
                                    <p:animScale>
                                      <p:cBhvr>
                                        <p:cTn id="44" dur="26">
                                          <p:stCondLst>
                                            <p:cond delay="1808"/>
                                          </p:stCondLst>
                                        </p:cTn>
                                        <p:tgtEl>
                                          <p:spTgt spid="4"/>
                                        </p:tgtEl>
                                      </p:cBhvr>
                                      <p:to x="100000" y="95000"/>
                                    </p:animScale>
                                    <p:animScale>
                                      <p:cBhvr>
                                        <p:cTn id="45" dur="166" decel="50000">
                                          <p:stCondLst>
                                            <p:cond delay="1834"/>
                                          </p:stCondLst>
                                        </p:cTn>
                                        <p:tgtEl>
                                          <p:spTgt spid="4"/>
                                        </p:tgtEl>
                                      </p:cBhvr>
                                      <p:to x="100000" y="100000"/>
                                    </p:animScale>
                                  </p:childTnLst>
                                </p:cTn>
                              </p:par>
                              <p:par>
                                <p:cTn id="46" presetID="26" presetClass="entr" presetSubtype="0"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down)">
                                      <p:cBhvr>
                                        <p:cTn id="48" dur="580">
                                          <p:stCondLst>
                                            <p:cond delay="0"/>
                                          </p:stCondLst>
                                        </p:cTn>
                                        <p:tgtEl>
                                          <p:spTgt spid="5"/>
                                        </p:tgtEl>
                                      </p:cBhvr>
                                    </p:animEffect>
                                    <p:anim calcmode="lin" valueType="num">
                                      <p:cBhvr>
                                        <p:cTn id="4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4" dur="26">
                                          <p:stCondLst>
                                            <p:cond delay="650"/>
                                          </p:stCondLst>
                                        </p:cTn>
                                        <p:tgtEl>
                                          <p:spTgt spid="5"/>
                                        </p:tgtEl>
                                      </p:cBhvr>
                                      <p:to x="100000" y="60000"/>
                                    </p:animScale>
                                    <p:animScale>
                                      <p:cBhvr>
                                        <p:cTn id="55" dur="166" decel="50000">
                                          <p:stCondLst>
                                            <p:cond delay="676"/>
                                          </p:stCondLst>
                                        </p:cTn>
                                        <p:tgtEl>
                                          <p:spTgt spid="5"/>
                                        </p:tgtEl>
                                      </p:cBhvr>
                                      <p:to x="100000" y="100000"/>
                                    </p:animScale>
                                    <p:animScale>
                                      <p:cBhvr>
                                        <p:cTn id="56" dur="26">
                                          <p:stCondLst>
                                            <p:cond delay="1312"/>
                                          </p:stCondLst>
                                        </p:cTn>
                                        <p:tgtEl>
                                          <p:spTgt spid="5"/>
                                        </p:tgtEl>
                                      </p:cBhvr>
                                      <p:to x="100000" y="80000"/>
                                    </p:animScale>
                                    <p:animScale>
                                      <p:cBhvr>
                                        <p:cTn id="57" dur="166" decel="50000">
                                          <p:stCondLst>
                                            <p:cond delay="1338"/>
                                          </p:stCondLst>
                                        </p:cTn>
                                        <p:tgtEl>
                                          <p:spTgt spid="5"/>
                                        </p:tgtEl>
                                      </p:cBhvr>
                                      <p:to x="100000" y="100000"/>
                                    </p:animScale>
                                    <p:animScale>
                                      <p:cBhvr>
                                        <p:cTn id="58" dur="26">
                                          <p:stCondLst>
                                            <p:cond delay="1642"/>
                                          </p:stCondLst>
                                        </p:cTn>
                                        <p:tgtEl>
                                          <p:spTgt spid="5"/>
                                        </p:tgtEl>
                                      </p:cBhvr>
                                      <p:to x="100000" y="90000"/>
                                    </p:animScale>
                                    <p:animScale>
                                      <p:cBhvr>
                                        <p:cTn id="59" dur="166" decel="50000">
                                          <p:stCondLst>
                                            <p:cond delay="1668"/>
                                          </p:stCondLst>
                                        </p:cTn>
                                        <p:tgtEl>
                                          <p:spTgt spid="5"/>
                                        </p:tgtEl>
                                      </p:cBhvr>
                                      <p:to x="100000" y="100000"/>
                                    </p:animScale>
                                    <p:animScale>
                                      <p:cBhvr>
                                        <p:cTn id="60" dur="26">
                                          <p:stCondLst>
                                            <p:cond delay="1808"/>
                                          </p:stCondLst>
                                        </p:cTn>
                                        <p:tgtEl>
                                          <p:spTgt spid="5"/>
                                        </p:tgtEl>
                                      </p:cBhvr>
                                      <p:to x="100000" y="95000"/>
                                    </p:animScale>
                                    <p:animScale>
                                      <p:cBhvr>
                                        <p:cTn id="61"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E074952F-EC84-4749-9497-F052707AF8D2}"/>
              </a:ext>
            </a:extLst>
          </p:cNvPr>
          <p:cNvGraphicFramePr>
            <a:graphicFrameLocks noGrp="1"/>
          </p:cNvGraphicFramePr>
          <p:nvPr/>
        </p:nvGraphicFramePr>
        <p:xfrm>
          <a:off x="481860" y="709895"/>
          <a:ext cx="4320000" cy="4320000"/>
        </p:xfrm>
        <a:graphic>
          <a:graphicData uri="http://schemas.openxmlformats.org/drawingml/2006/table">
            <a:tbl>
              <a:tblPr rtl="1" firstRow="1" bandRow="1"/>
              <a:tblGrid>
                <a:gridCol w="720000">
                  <a:extLst>
                    <a:ext uri="{9D8B030D-6E8A-4147-A177-3AD203B41FA5}">
                      <a16:colId xmlns:a16="http://schemas.microsoft.com/office/drawing/2014/main" xmlns="" val="1082749229"/>
                    </a:ext>
                  </a:extLst>
                </a:gridCol>
                <a:gridCol w="720000">
                  <a:extLst>
                    <a:ext uri="{9D8B030D-6E8A-4147-A177-3AD203B41FA5}">
                      <a16:colId xmlns:a16="http://schemas.microsoft.com/office/drawing/2014/main" xmlns="" val="14597573"/>
                    </a:ext>
                  </a:extLst>
                </a:gridCol>
                <a:gridCol w="720000">
                  <a:extLst>
                    <a:ext uri="{9D8B030D-6E8A-4147-A177-3AD203B41FA5}">
                      <a16:colId xmlns:a16="http://schemas.microsoft.com/office/drawing/2014/main" xmlns="" val="970309673"/>
                    </a:ext>
                  </a:extLst>
                </a:gridCol>
                <a:gridCol w="720000">
                  <a:extLst>
                    <a:ext uri="{9D8B030D-6E8A-4147-A177-3AD203B41FA5}">
                      <a16:colId xmlns:a16="http://schemas.microsoft.com/office/drawing/2014/main" xmlns="" val="3567944397"/>
                    </a:ext>
                  </a:extLst>
                </a:gridCol>
                <a:gridCol w="720000">
                  <a:extLst>
                    <a:ext uri="{9D8B030D-6E8A-4147-A177-3AD203B41FA5}">
                      <a16:colId xmlns:a16="http://schemas.microsoft.com/office/drawing/2014/main" xmlns="" val="2180545349"/>
                    </a:ext>
                  </a:extLst>
                </a:gridCol>
                <a:gridCol w="720000">
                  <a:extLst>
                    <a:ext uri="{9D8B030D-6E8A-4147-A177-3AD203B41FA5}">
                      <a16:colId xmlns:a16="http://schemas.microsoft.com/office/drawing/2014/main" xmlns="" val="4110428399"/>
                    </a:ext>
                  </a:extLst>
                </a:gridCol>
              </a:tblGrid>
              <a:tr h="864000">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3200" dirty="0"/>
                        <a:t>غ</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3200" dirty="0"/>
                        <a:t>د</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3200" dirty="0"/>
                        <a:t>ص</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3200" dirty="0"/>
                        <a:t>ا</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endParaRPr lang="ar-BH" sz="32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3200" dirty="0"/>
                        <a:t>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9227540"/>
                  </a:ext>
                </a:extLst>
              </a:tr>
              <a:tr h="864000">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3200" dirty="0"/>
                        <a:t>ن</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endParaRPr lang="ar-BH" sz="32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3200" dirty="0"/>
                        <a:t>ح</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3200" dirty="0"/>
                        <a:t>ل</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endParaRPr lang="ar-BH" sz="32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3200" dirty="0"/>
                        <a:t>ب</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313087344"/>
                  </a:ext>
                </a:extLst>
              </a:tr>
              <a:tr h="864000">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3200" dirty="0"/>
                        <a:t>ى</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3200" dirty="0"/>
                        <a:t>ب</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3200" dirty="0"/>
                        <a:t>ة</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endParaRPr lang="ar-BH" sz="32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3200" dirty="0"/>
                        <a:t>ل</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3200" dirty="0"/>
                        <a:t>ا</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967006238"/>
                  </a:ext>
                </a:extLst>
              </a:tr>
              <a:tr h="864000">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3200" dirty="0"/>
                        <a:t>ع</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3200" dirty="0"/>
                        <a:t>ف</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3200" dirty="0"/>
                        <a:t>ر</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3200" dirty="0"/>
                        <a:t>ا</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3200" dirty="0"/>
                        <a:t>غ</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3200" dirty="0"/>
                        <a:t>ب</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385832980"/>
                  </a:ext>
                </a:extLst>
              </a:tr>
              <a:tr h="864000">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3200" dirty="0"/>
                        <a:t>ح</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3200" dirty="0"/>
                        <a:t>ي</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3200" dirty="0"/>
                        <a:t>ا</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3200" dirty="0"/>
                        <a:t>ة</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3200" dirty="0"/>
                        <a:t>هـ</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endParaRPr lang="ar-BH" sz="32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solidFill>
                  </a:tcPr>
                </a:tc>
                <a:extLst>
                  <a:ext uri="{0D108BD9-81ED-4DB2-BD59-A6C34878D82A}">
                    <a16:rowId xmlns:a16="http://schemas.microsoft.com/office/drawing/2014/main" xmlns="" val="2628952175"/>
                  </a:ext>
                </a:extLst>
              </a:tr>
            </a:tbl>
          </a:graphicData>
        </a:graphic>
      </p:graphicFrame>
      <p:sp>
        <p:nvSpPr>
          <p:cNvPr id="3" name="Rectangle 2">
            <a:extLst>
              <a:ext uri="{FF2B5EF4-FFF2-40B4-BE49-F238E27FC236}">
                <a16:creationId xmlns:a16="http://schemas.microsoft.com/office/drawing/2014/main" xmlns="" id="{64E9522A-E1B5-4CDC-AFEA-8B40E347AE01}"/>
              </a:ext>
            </a:extLst>
          </p:cNvPr>
          <p:cNvSpPr/>
          <p:nvPr/>
        </p:nvSpPr>
        <p:spPr>
          <a:xfrm>
            <a:off x="5824964" y="2927071"/>
            <a:ext cx="4981056" cy="2246769"/>
          </a:xfrm>
          <a:prstGeom prst="rect">
            <a:avLst/>
          </a:prstGeom>
          <a:solidFill>
            <a:srgbClr val="FFC000">
              <a:lumMod val="20000"/>
              <a:lumOff val="80000"/>
            </a:srgbClr>
          </a:solidFill>
          <a:ln w="28575" cap="flat" cmpd="sng" algn="ctr">
            <a:solidFill>
              <a:srgbClr val="C00000"/>
            </a:solidFill>
            <a:prstDash val="solid"/>
            <a:miter lim="800000"/>
          </a:ln>
          <a:effectLst/>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1. وقت القوة عند الإنسان.</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2. ضد الإنشغال.</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3. ضد الفقر.</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4. سلامة الجسد من العلل والأسقام.</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5. ضد الموت.</a:t>
            </a:r>
          </a:p>
        </p:txBody>
      </p:sp>
      <p:sp>
        <p:nvSpPr>
          <p:cNvPr id="4" name="Rectangle 3">
            <a:extLst>
              <a:ext uri="{FF2B5EF4-FFF2-40B4-BE49-F238E27FC236}">
                <a16:creationId xmlns:a16="http://schemas.microsoft.com/office/drawing/2014/main" xmlns="" id="{40191713-F383-4393-8306-924FA5C9426C}"/>
              </a:ext>
            </a:extLst>
          </p:cNvPr>
          <p:cNvSpPr/>
          <p:nvPr/>
        </p:nvSpPr>
        <p:spPr>
          <a:xfrm>
            <a:off x="9177609" y="212425"/>
            <a:ext cx="1992853" cy="707886"/>
          </a:xfrm>
          <a:prstGeom prst="rect">
            <a:avLst/>
          </a:prstGeom>
          <a:noFill/>
          <a:ln>
            <a:noFill/>
          </a:ln>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BH" sz="4000" b="1" i="0" u="none" strike="noStrike" kern="0" cap="none" spc="0" normalizeH="0" baseline="0" noProof="0" dirty="0">
                <a:ln w="10541" cmpd="sng">
                  <a:noFill/>
                  <a:prstDash val="solid"/>
                </a:ln>
                <a:solidFill>
                  <a:srgbClr val="002060"/>
                </a:solidFill>
                <a:effectLst/>
                <a:uLnTx/>
                <a:uFillTx/>
                <a:latin typeface="Sakkal Majalla" panose="02000000000000000000" pitchFamily="2" charset="-78"/>
                <a:cs typeface="Sakkal Majalla" panose="02000000000000000000" pitchFamily="2" charset="-78"/>
              </a:rPr>
              <a:t>ألعب وأتعلم</a:t>
            </a:r>
            <a:endParaRPr kumimoji="0" lang="en-US" sz="4000" b="1" i="0" u="none" strike="noStrike" kern="0" cap="none" spc="0" normalizeH="0" baseline="0" noProof="0" dirty="0">
              <a:ln w="10541" cmpd="sng">
                <a:noFill/>
                <a:prstDash val="solid"/>
              </a:ln>
              <a:solidFill>
                <a:sysClr val="windowText" lastClr="000000"/>
              </a:solidFill>
              <a:effectLst/>
              <a:uLnTx/>
              <a:uFillTx/>
              <a:latin typeface="Sakkal Majalla" panose="02000000000000000000" pitchFamily="2" charset="-78"/>
              <a:cs typeface="Sakkal Majalla" panose="02000000000000000000" pitchFamily="2" charset="-78"/>
            </a:endParaRPr>
          </a:p>
        </p:txBody>
      </p:sp>
      <p:sp>
        <p:nvSpPr>
          <p:cNvPr id="5" name="Oval 4">
            <a:extLst>
              <a:ext uri="{FF2B5EF4-FFF2-40B4-BE49-F238E27FC236}">
                <a16:creationId xmlns:a16="http://schemas.microsoft.com/office/drawing/2014/main" xmlns="" id="{1C3C9B72-37D2-4BC3-8537-2BC2E90946E4}"/>
              </a:ext>
            </a:extLst>
          </p:cNvPr>
          <p:cNvSpPr/>
          <p:nvPr/>
        </p:nvSpPr>
        <p:spPr>
          <a:xfrm rot="16200000">
            <a:off x="-821363" y="2069646"/>
            <a:ext cx="3315211" cy="708765"/>
          </a:xfrm>
          <a:prstGeom prst="ellipse">
            <a:avLst/>
          </a:prstGeom>
          <a:noFill/>
          <a:ln w="28575" cap="flat" cmpd="sng" algn="ctr">
            <a:solidFill>
              <a:srgbClr val="FF0000"/>
            </a:solid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noFill/>
              <a:effectLst/>
              <a:uLnTx/>
              <a:uFillTx/>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xmlns="" id="{C3858F3A-D3CA-4A7C-B90C-F42BAB7DE408}"/>
              </a:ext>
            </a:extLst>
          </p:cNvPr>
          <p:cNvSpPr/>
          <p:nvPr/>
        </p:nvSpPr>
        <p:spPr>
          <a:xfrm>
            <a:off x="5229225" y="1278365"/>
            <a:ext cx="6848675" cy="1077218"/>
          </a:xfrm>
          <a:prstGeom prst="rect">
            <a:avLst/>
          </a:prstGeom>
          <a:noFill/>
          <a:ln>
            <a:noFill/>
          </a:ln>
        </p:spPr>
        <p:txBody>
          <a:bodyPr wrap="square" lIns="91440" tIns="45720" rIns="91440" bIns="4572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3200" i="0" strike="noStrike" kern="0" cap="none" spc="0" normalizeH="0" baseline="0" noProof="0" dirty="0">
                <a:ln w="10541" cmpd="sng">
                  <a:noFill/>
                  <a:prstDash val="solid"/>
                </a:ln>
                <a:solidFill>
                  <a:srgbClr val="C00000"/>
                </a:solidFill>
                <a:effectLst/>
                <a:uLnTx/>
                <a:uFillTx/>
                <a:latin typeface="Sakkal Majalla" panose="02000000000000000000" pitchFamily="2" charset="-78"/>
                <a:cs typeface="Sakkal Majalla" panose="02000000000000000000" pitchFamily="2" charset="-78"/>
              </a:rPr>
              <a:t>أجب عما يلي بشطب الحروف في الشبكة التي أمامك للحصول على مواد الإختبار ومن ثم التوصل لكلمة السر:</a:t>
            </a:r>
          </a:p>
        </p:txBody>
      </p:sp>
      <p:sp>
        <p:nvSpPr>
          <p:cNvPr id="7" name="Rectangle 6">
            <a:extLst>
              <a:ext uri="{FF2B5EF4-FFF2-40B4-BE49-F238E27FC236}">
                <a16:creationId xmlns:a16="http://schemas.microsoft.com/office/drawing/2014/main" xmlns="" id="{296B93E2-8CA4-4A1E-863C-2E05E5B1D484}"/>
              </a:ext>
            </a:extLst>
          </p:cNvPr>
          <p:cNvSpPr/>
          <p:nvPr/>
        </p:nvSpPr>
        <p:spPr>
          <a:xfrm>
            <a:off x="632752" y="5374761"/>
            <a:ext cx="11170095" cy="954107"/>
          </a:xfrm>
          <a:prstGeom prst="rect">
            <a:avLst/>
          </a:prstGeom>
          <a:solidFill>
            <a:srgbClr val="FFC000">
              <a:lumMod val="20000"/>
              <a:lumOff val="80000"/>
            </a:srgbClr>
          </a:solidFill>
          <a:ln w="28575" cap="flat" cmpd="sng" algn="ctr">
            <a:solidFill>
              <a:srgbClr val="C00000"/>
            </a:solidFill>
            <a:prstDash val="solid"/>
            <a:miter lim="800000"/>
          </a:ln>
          <a:effectLst/>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كلمة السر هي الاسم الأول لراوي الحديث ابن عباس و يتكون من 7 أحرف:</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كلمة السر هي................................................................... </a:t>
            </a:r>
          </a:p>
        </p:txBody>
      </p:sp>
      <p:sp>
        <p:nvSpPr>
          <p:cNvPr id="8" name="Oval 7">
            <a:extLst>
              <a:ext uri="{FF2B5EF4-FFF2-40B4-BE49-F238E27FC236}">
                <a16:creationId xmlns:a16="http://schemas.microsoft.com/office/drawing/2014/main" xmlns="" id="{9D68F9C5-ED72-4CE0-9766-31D702DAC5AE}"/>
              </a:ext>
            </a:extLst>
          </p:cNvPr>
          <p:cNvSpPr/>
          <p:nvPr/>
        </p:nvSpPr>
        <p:spPr>
          <a:xfrm rot="10800000">
            <a:off x="1190624" y="3372867"/>
            <a:ext cx="2876551" cy="708765"/>
          </a:xfrm>
          <a:prstGeom prst="ellipse">
            <a:avLst/>
          </a:prstGeom>
          <a:noFill/>
          <a:ln w="28575" cap="flat" cmpd="sng" algn="ctr">
            <a:solidFill>
              <a:srgbClr val="FF0000"/>
            </a:solid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noFill/>
              <a:effectLst/>
              <a:uLnTx/>
              <a:uFillTx/>
              <a:latin typeface="Sakkal Majalla" panose="02000000000000000000" pitchFamily="2" charset="-78"/>
              <a:cs typeface="Sakkal Majalla" panose="02000000000000000000" pitchFamily="2" charset="-78"/>
            </a:endParaRPr>
          </a:p>
        </p:txBody>
      </p:sp>
      <p:sp>
        <p:nvSpPr>
          <p:cNvPr id="9" name="Oval 8">
            <a:extLst>
              <a:ext uri="{FF2B5EF4-FFF2-40B4-BE49-F238E27FC236}">
                <a16:creationId xmlns:a16="http://schemas.microsoft.com/office/drawing/2014/main" xmlns="" id="{742B022B-F31A-4516-98BD-3BA0D50A2639}"/>
              </a:ext>
            </a:extLst>
          </p:cNvPr>
          <p:cNvSpPr/>
          <p:nvPr/>
        </p:nvSpPr>
        <p:spPr>
          <a:xfrm rot="16200000">
            <a:off x="3197463" y="1605527"/>
            <a:ext cx="2500030" cy="708765"/>
          </a:xfrm>
          <a:prstGeom prst="ellipse">
            <a:avLst/>
          </a:prstGeom>
          <a:noFill/>
          <a:ln w="28575" cap="flat" cmpd="sng" algn="ctr">
            <a:solidFill>
              <a:srgbClr val="FF0000"/>
            </a:solid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noFill/>
              <a:effectLst/>
              <a:uLnTx/>
              <a:uFillTx/>
              <a:latin typeface="Sakkal Majalla" panose="02000000000000000000" pitchFamily="2" charset="-78"/>
              <a:cs typeface="Sakkal Majalla" panose="02000000000000000000" pitchFamily="2" charset="-78"/>
            </a:endParaRPr>
          </a:p>
        </p:txBody>
      </p:sp>
      <p:sp>
        <p:nvSpPr>
          <p:cNvPr id="10" name="Oval 9">
            <a:extLst>
              <a:ext uri="{FF2B5EF4-FFF2-40B4-BE49-F238E27FC236}">
                <a16:creationId xmlns:a16="http://schemas.microsoft.com/office/drawing/2014/main" xmlns="" id="{7761F524-4EA2-4524-ACE5-38E45D1EE811}"/>
              </a:ext>
            </a:extLst>
          </p:cNvPr>
          <p:cNvSpPr/>
          <p:nvPr/>
        </p:nvSpPr>
        <p:spPr>
          <a:xfrm rot="5400000">
            <a:off x="1776432" y="1662056"/>
            <a:ext cx="2500031" cy="708765"/>
          </a:xfrm>
          <a:prstGeom prst="ellipse">
            <a:avLst/>
          </a:prstGeom>
          <a:noFill/>
          <a:ln w="28575" cap="flat" cmpd="sng" algn="ctr">
            <a:solidFill>
              <a:srgbClr val="FF0000"/>
            </a:solid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noFill/>
              <a:effectLst/>
              <a:uLnTx/>
              <a:uFillTx/>
              <a:latin typeface="Sakkal Majalla" panose="02000000000000000000" pitchFamily="2" charset="-78"/>
              <a:cs typeface="Sakkal Majalla" panose="02000000000000000000" pitchFamily="2" charset="-78"/>
            </a:endParaRPr>
          </a:p>
        </p:txBody>
      </p:sp>
      <p:sp>
        <p:nvSpPr>
          <p:cNvPr id="11" name="Oval 10">
            <a:extLst>
              <a:ext uri="{FF2B5EF4-FFF2-40B4-BE49-F238E27FC236}">
                <a16:creationId xmlns:a16="http://schemas.microsoft.com/office/drawing/2014/main" xmlns="" id="{931F0AB7-08A1-494F-9622-CC751546AF78}"/>
              </a:ext>
            </a:extLst>
          </p:cNvPr>
          <p:cNvSpPr/>
          <p:nvPr/>
        </p:nvSpPr>
        <p:spPr>
          <a:xfrm>
            <a:off x="2057400" y="4273505"/>
            <a:ext cx="2744460" cy="708765"/>
          </a:xfrm>
          <a:prstGeom prst="ellipse">
            <a:avLst/>
          </a:prstGeom>
          <a:noFill/>
          <a:ln w="28575" cap="flat" cmpd="sng" algn="ctr">
            <a:solidFill>
              <a:srgbClr val="FF0000"/>
            </a:solid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noFill/>
              <a:effectLst/>
              <a:uLnTx/>
              <a:uFillTx/>
              <a:latin typeface="Sakkal Majalla" panose="02000000000000000000" pitchFamily="2" charset="-78"/>
              <a:cs typeface="Sakkal Majalla" panose="02000000000000000000" pitchFamily="2" charset="-78"/>
            </a:endParaRPr>
          </a:p>
        </p:txBody>
      </p:sp>
      <p:sp>
        <p:nvSpPr>
          <p:cNvPr id="12" name="Rectangle 11">
            <a:extLst>
              <a:ext uri="{FF2B5EF4-FFF2-40B4-BE49-F238E27FC236}">
                <a16:creationId xmlns:a16="http://schemas.microsoft.com/office/drawing/2014/main" xmlns="" id="{40A2B2A1-54EF-4CE7-ABC6-EAADDA857EDB}"/>
              </a:ext>
            </a:extLst>
          </p:cNvPr>
          <p:cNvSpPr/>
          <p:nvPr/>
        </p:nvSpPr>
        <p:spPr>
          <a:xfrm>
            <a:off x="5978533" y="5851814"/>
            <a:ext cx="2032701" cy="523220"/>
          </a:xfrm>
          <a:prstGeom prst="rect">
            <a:avLst/>
          </a:prstGeom>
          <a:noFill/>
          <a:ln>
            <a:noFill/>
          </a:ln>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BH" sz="2800" b="1" i="0" u="none" strike="noStrike" kern="0" cap="none" spc="0" normalizeH="0" baseline="0" noProof="0" dirty="0">
                <a:ln w="10541" cmpd="sng">
                  <a:noFill/>
                  <a:prstDash val="solid"/>
                </a:ln>
                <a:solidFill>
                  <a:srgbClr val="002060"/>
                </a:solidFill>
                <a:effectLst/>
                <a:uLnTx/>
                <a:uFillTx/>
                <a:latin typeface="Sakkal Majalla" panose="02000000000000000000" pitchFamily="2" charset="-78"/>
                <a:cs typeface="Sakkal Majalla" panose="02000000000000000000" pitchFamily="2" charset="-78"/>
              </a:rPr>
              <a:t>عبدالله</a:t>
            </a:r>
            <a:endParaRPr kumimoji="0" lang="en-US" sz="2800" b="1" i="0" u="none" strike="noStrike" kern="0" cap="none" spc="0" normalizeH="0" baseline="0" noProof="0" dirty="0">
              <a:ln w="10541" cmpd="sng">
                <a:noFill/>
                <a:prstDash val="solid"/>
              </a:ln>
              <a:solidFill>
                <a:sysClr val="windowText" lastClr="000000"/>
              </a:solidFill>
              <a:effectLst/>
              <a:uLnTx/>
              <a:uFillTx/>
              <a:latin typeface="Sakkal Majalla" panose="02000000000000000000" pitchFamily="2" charset="-78"/>
              <a:cs typeface="Sakkal Majalla" panose="02000000000000000000" pitchFamily="2" charset="-78"/>
            </a:endParaRPr>
          </a:p>
        </p:txBody>
      </p:sp>
      <p:sp>
        <p:nvSpPr>
          <p:cNvPr id="15" name="TextBox 1"/>
          <p:cNvSpPr txBox="1"/>
          <p:nvPr/>
        </p:nvSpPr>
        <p:spPr>
          <a:xfrm>
            <a:off x="0" y="0"/>
            <a:ext cx="4583055" cy="369332"/>
          </a:xfrm>
          <a:prstGeom prst="rect">
            <a:avLst/>
          </a:prstGeom>
          <a:solidFill>
            <a:srgbClr val="FFC000"/>
          </a:solidFill>
          <a:ln w="12700" cap="flat" cmpd="sng" algn="ctr">
            <a:solidFill>
              <a:srgbClr val="FFC000">
                <a:shade val="50000"/>
              </a:srgbClr>
            </a:solidFill>
            <a:prstDash val="solid"/>
            <a:miter lim="800000"/>
          </a:ln>
          <a:effectLst/>
        </p:spPr>
        <p:txBody>
          <a:bodyPr wrap="square" rtlCol="1">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الوقت</a:t>
            </a:r>
            <a:r>
              <a:rPr kumimoji="0" lang="ar-BH" sz="1800" b="1" i="0" u="none" strike="noStrike" kern="1200" cap="none" spc="0" normalizeH="0" noProof="0" dirty="0">
                <a:ln>
                  <a:noFill/>
                </a:ln>
                <a:solidFill>
                  <a:prstClr val="black"/>
                </a:solidFill>
                <a:effectLst/>
                <a:uLnTx/>
                <a:uFillTx/>
                <a:latin typeface="Sakkal Majalla" panose="02000000000000000000" pitchFamily="2" charset="-78"/>
                <a:cs typeface="Sakkal Majalla" panose="02000000000000000000" pitchFamily="2" charset="-78"/>
              </a:rPr>
              <a:t> في حياة </a:t>
            </a:r>
            <a:r>
              <a:rPr lang="ar-BH" b="1" dirty="0">
                <a:solidFill>
                  <a:prstClr val="black"/>
                </a:solidFill>
                <a:latin typeface="Sakkal Majalla" panose="02000000000000000000" pitchFamily="2" charset="-78"/>
                <a:cs typeface="Sakkal Majalla" panose="02000000000000000000" pitchFamily="2" charset="-78"/>
              </a:rPr>
              <a:t>المسلم وحديث اغتنام الفرص</a:t>
            </a: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التربية الإسلامية </a:t>
            </a:r>
            <a:endParaRPr kumimoji="0" lang="ar-SA"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28385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style.rotation</p:attrName>
                                        </p:attrNameLst>
                                      </p:cBhvr>
                                      <p:tavLst>
                                        <p:tav tm="0">
                                          <p:val>
                                            <p:fltVal val="90"/>
                                          </p:val>
                                        </p:tav>
                                        <p:tav tm="100000">
                                          <p:val>
                                            <p:fltVal val="0"/>
                                          </p:val>
                                        </p:tav>
                                      </p:tavLst>
                                    </p:anim>
                                    <p:animEffect transition="in" filter="fade">
                                      <p:cBhvr>
                                        <p:cTn id="36" dur="1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1000" fill="hold"/>
                                        <p:tgtEl>
                                          <p:spTgt spid="9"/>
                                        </p:tgtEl>
                                        <p:attrNameLst>
                                          <p:attrName>ppt_w</p:attrName>
                                        </p:attrNameLst>
                                      </p:cBhvr>
                                      <p:tavLst>
                                        <p:tav tm="0">
                                          <p:val>
                                            <p:fltVal val="0"/>
                                          </p:val>
                                        </p:tav>
                                        <p:tav tm="100000">
                                          <p:val>
                                            <p:strVal val="#ppt_w"/>
                                          </p:val>
                                        </p:tav>
                                      </p:tavLst>
                                    </p:anim>
                                    <p:anim calcmode="lin" valueType="num">
                                      <p:cBhvr>
                                        <p:cTn id="42" dur="1000" fill="hold"/>
                                        <p:tgtEl>
                                          <p:spTgt spid="9"/>
                                        </p:tgtEl>
                                        <p:attrNameLst>
                                          <p:attrName>ppt_h</p:attrName>
                                        </p:attrNameLst>
                                      </p:cBhvr>
                                      <p:tavLst>
                                        <p:tav tm="0">
                                          <p:val>
                                            <p:fltVal val="0"/>
                                          </p:val>
                                        </p:tav>
                                        <p:tav tm="100000">
                                          <p:val>
                                            <p:strVal val="#ppt_h"/>
                                          </p:val>
                                        </p:tav>
                                      </p:tavLst>
                                    </p:anim>
                                    <p:anim calcmode="lin" valueType="num">
                                      <p:cBhvr>
                                        <p:cTn id="43" dur="1000" fill="hold"/>
                                        <p:tgtEl>
                                          <p:spTgt spid="9"/>
                                        </p:tgtEl>
                                        <p:attrNameLst>
                                          <p:attrName>style.rotation</p:attrName>
                                        </p:attrNameLst>
                                      </p:cBhvr>
                                      <p:tavLst>
                                        <p:tav tm="0">
                                          <p:val>
                                            <p:fltVal val="90"/>
                                          </p:val>
                                        </p:tav>
                                        <p:tav tm="100000">
                                          <p:val>
                                            <p:fltVal val="0"/>
                                          </p:val>
                                        </p:tav>
                                      </p:tavLst>
                                    </p:anim>
                                    <p:animEffect transition="in" filter="fade">
                                      <p:cBhvr>
                                        <p:cTn id="44" dur="10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1000" fill="hold"/>
                                        <p:tgtEl>
                                          <p:spTgt spid="11"/>
                                        </p:tgtEl>
                                        <p:attrNameLst>
                                          <p:attrName>ppt_w</p:attrName>
                                        </p:attrNameLst>
                                      </p:cBhvr>
                                      <p:tavLst>
                                        <p:tav tm="0">
                                          <p:val>
                                            <p:fltVal val="0"/>
                                          </p:val>
                                        </p:tav>
                                        <p:tav tm="100000">
                                          <p:val>
                                            <p:strVal val="#ppt_w"/>
                                          </p:val>
                                        </p:tav>
                                      </p:tavLst>
                                    </p:anim>
                                    <p:anim calcmode="lin" valueType="num">
                                      <p:cBhvr>
                                        <p:cTn id="58" dur="1000" fill="hold"/>
                                        <p:tgtEl>
                                          <p:spTgt spid="11"/>
                                        </p:tgtEl>
                                        <p:attrNameLst>
                                          <p:attrName>ppt_h</p:attrName>
                                        </p:attrNameLst>
                                      </p:cBhvr>
                                      <p:tavLst>
                                        <p:tav tm="0">
                                          <p:val>
                                            <p:fltVal val="0"/>
                                          </p:val>
                                        </p:tav>
                                        <p:tav tm="100000">
                                          <p:val>
                                            <p:strVal val="#ppt_h"/>
                                          </p:val>
                                        </p:tav>
                                      </p:tavLst>
                                    </p:anim>
                                    <p:anim calcmode="lin" valueType="num">
                                      <p:cBhvr>
                                        <p:cTn id="59" dur="1000" fill="hold"/>
                                        <p:tgtEl>
                                          <p:spTgt spid="11"/>
                                        </p:tgtEl>
                                        <p:attrNameLst>
                                          <p:attrName>style.rotation</p:attrName>
                                        </p:attrNameLst>
                                      </p:cBhvr>
                                      <p:tavLst>
                                        <p:tav tm="0">
                                          <p:val>
                                            <p:fltVal val="90"/>
                                          </p:val>
                                        </p:tav>
                                        <p:tav tm="100000">
                                          <p:val>
                                            <p:fltVal val="0"/>
                                          </p:val>
                                        </p:tav>
                                      </p:tavLst>
                                    </p:anim>
                                    <p:animEffect transition="in" filter="fade">
                                      <p:cBhvr>
                                        <p:cTn id="60" dur="10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580">
                                          <p:stCondLst>
                                            <p:cond delay="0"/>
                                          </p:stCondLst>
                                        </p:cTn>
                                        <p:tgtEl>
                                          <p:spTgt spid="12"/>
                                        </p:tgtEl>
                                      </p:cBhvr>
                                    </p:animEffect>
                                    <p:anim calcmode="lin" valueType="num">
                                      <p:cBhvr>
                                        <p:cTn id="6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1" dur="26">
                                          <p:stCondLst>
                                            <p:cond delay="650"/>
                                          </p:stCondLst>
                                        </p:cTn>
                                        <p:tgtEl>
                                          <p:spTgt spid="12"/>
                                        </p:tgtEl>
                                      </p:cBhvr>
                                      <p:to x="100000" y="60000"/>
                                    </p:animScale>
                                    <p:animScale>
                                      <p:cBhvr>
                                        <p:cTn id="72" dur="166" decel="50000">
                                          <p:stCondLst>
                                            <p:cond delay="676"/>
                                          </p:stCondLst>
                                        </p:cTn>
                                        <p:tgtEl>
                                          <p:spTgt spid="12"/>
                                        </p:tgtEl>
                                      </p:cBhvr>
                                      <p:to x="100000" y="100000"/>
                                    </p:animScale>
                                    <p:animScale>
                                      <p:cBhvr>
                                        <p:cTn id="73" dur="26">
                                          <p:stCondLst>
                                            <p:cond delay="1312"/>
                                          </p:stCondLst>
                                        </p:cTn>
                                        <p:tgtEl>
                                          <p:spTgt spid="12"/>
                                        </p:tgtEl>
                                      </p:cBhvr>
                                      <p:to x="100000" y="80000"/>
                                    </p:animScale>
                                    <p:animScale>
                                      <p:cBhvr>
                                        <p:cTn id="74" dur="166" decel="50000">
                                          <p:stCondLst>
                                            <p:cond delay="1338"/>
                                          </p:stCondLst>
                                        </p:cTn>
                                        <p:tgtEl>
                                          <p:spTgt spid="12"/>
                                        </p:tgtEl>
                                      </p:cBhvr>
                                      <p:to x="100000" y="100000"/>
                                    </p:animScale>
                                    <p:animScale>
                                      <p:cBhvr>
                                        <p:cTn id="75" dur="26">
                                          <p:stCondLst>
                                            <p:cond delay="1642"/>
                                          </p:stCondLst>
                                        </p:cTn>
                                        <p:tgtEl>
                                          <p:spTgt spid="12"/>
                                        </p:tgtEl>
                                      </p:cBhvr>
                                      <p:to x="100000" y="90000"/>
                                    </p:animScale>
                                    <p:animScale>
                                      <p:cBhvr>
                                        <p:cTn id="76" dur="166" decel="50000">
                                          <p:stCondLst>
                                            <p:cond delay="1668"/>
                                          </p:stCondLst>
                                        </p:cTn>
                                        <p:tgtEl>
                                          <p:spTgt spid="12"/>
                                        </p:tgtEl>
                                      </p:cBhvr>
                                      <p:to x="100000" y="100000"/>
                                    </p:animScale>
                                    <p:animScale>
                                      <p:cBhvr>
                                        <p:cTn id="77" dur="26">
                                          <p:stCondLst>
                                            <p:cond delay="1808"/>
                                          </p:stCondLst>
                                        </p:cTn>
                                        <p:tgtEl>
                                          <p:spTgt spid="12"/>
                                        </p:tgtEl>
                                      </p:cBhvr>
                                      <p:to x="100000" y="95000"/>
                                    </p:animScale>
                                    <p:animScale>
                                      <p:cBhvr>
                                        <p:cTn id="78"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9" grpId="0" animBg="1"/>
      <p:bldP spid="10" grpId="0" animBg="1"/>
      <p:bldP spid="11"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63C5442E-B102-41D8-8ABA-CCB8A402C909}"/>
              </a:ext>
            </a:extLst>
          </p:cNvPr>
          <p:cNvSpPr/>
          <p:nvPr/>
        </p:nvSpPr>
        <p:spPr>
          <a:xfrm>
            <a:off x="10013130" y="646483"/>
            <a:ext cx="1980000" cy="1980000"/>
          </a:xfrm>
          <a:prstGeom prst="ellipse">
            <a:avLst/>
          </a:prstGeom>
          <a:solidFill>
            <a:srgbClr val="FFF9E7"/>
          </a:solidFill>
          <a:ln w="38100" cap="flat" cmpd="sng" algn="ctr">
            <a:solidFill>
              <a:srgbClr val="914B87"/>
            </a:solid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0" cap="none" spc="0" normalizeH="0" baseline="0" noProof="0" dirty="0">
                <a:ln>
                  <a:noFill/>
                </a:ln>
                <a:solidFill>
                  <a:srgbClr val="C00000"/>
                </a:solidFill>
                <a:effectLst/>
                <a:uLnTx/>
                <a:uFillTx/>
                <a:latin typeface="Sakkal Majalla" panose="02000000000000000000" pitchFamily="2" charset="-78"/>
                <a:cs typeface="Sakkal Majalla" panose="02000000000000000000" pitchFamily="2" charset="-78"/>
              </a:rPr>
              <a:t>(1)</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الشباب </a:t>
            </a:r>
          </a:p>
        </p:txBody>
      </p:sp>
      <p:sp>
        <p:nvSpPr>
          <p:cNvPr id="3" name="Oval 2">
            <a:extLst>
              <a:ext uri="{FF2B5EF4-FFF2-40B4-BE49-F238E27FC236}">
                <a16:creationId xmlns:a16="http://schemas.microsoft.com/office/drawing/2014/main" xmlns="" id="{9F362DD8-530F-45C4-9E12-606FE05B907D}"/>
              </a:ext>
            </a:extLst>
          </p:cNvPr>
          <p:cNvSpPr/>
          <p:nvPr/>
        </p:nvSpPr>
        <p:spPr>
          <a:xfrm>
            <a:off x="7774974" y="1809804"/>
            <a:ext cx="1980000" cy="1980000"/>
          </a:xfrm>
          <a:prstGeom prst="ellipse">
            <a:avLst/>
          </a:prstGeom>
          <a:solidFill>
            <a:srgbClr val="FFF9E7"/>
          </a:solidFill>
          <a:ln w="38100" cap="flat" cmpd="sng" algn="ctr">
            <a:solidFill>
              <a:srgbClr val="914B87"/>
            </a:solid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0" cap="none" spc="0" normalizeH="0" baseline="0" noProof="0" dirty="0">
                <a:ln>
                  <a:noFill/>
                </a:ln>
                <a:solidFill>
                  <a:srgbClr val="C00000"/>
                </a:solidFill>
                <a:effectLst/>
                <a:uLnTx/>
                <a:uFillTx/>
                <a:latin typeface="Sakkal Majalla" panose="02000000000000000000" pitchFamily="2" charset="-78"/>
                <a:cs typeface="Sakkal Majalla" panose="02000000000000000000" pitchFamily="2" charset="-78"/>
              </a:rPr>
              <a:t>(2)</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الصحة </a:t>
            </a:r>
          </a:p>
        </p:txBody>
      </p:sp>
      <p:sp>
        <p:nvSpPr>
          <p:cNvPr id="4" name="Oval 3">
            <a:extLst>
              <a:ext uri="{FF2B5EF4-FFF2-40B4-BE49-F238E27FC236}">
                <a16:creationId xmlns:a16="http://schemas.microsoft.com/office/drawing/2014/main" xmlns="" id="{66BC3C90-8282-410A-8E28-C519E0254350}"/>
              </a:ext>
            </a:extLst>
          </p:cNvPr>
          <p:cNvSpPr/>
          <p:nvPr/>
        </p:nvSpPr>
        <p:spPr>
          <a:xfrm>
            <a:off x="5149544" y="1482061"/>
            <a:ext cx="1980000" cy="1980000"/>
          </a:xfrm>
          <a:prstGeom prst="ellipse">
            <a:avLst/>
          </a:prstGeom>
          <a:solidFill>
            <a:srgbClr val="FFF9E7"/>
          </a:solidFill>
          <a:ln w="38100" cap="flat" cmpd="sng" algn="ctr">
            <a:solidFill>
              <a:srgbClr val="914B87"/>
            </a:solid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0" cap="none" spc="0" normalizeH="0" baseline="0" noProof="0" dirty="0">
                <a:ln>
                  <a:noFill/>
                </a:ln>
                <a:solidFill>
                  <a:srgbClr val="C00000"/>
                </a:solidFill>
                <a:effectLst/>
                <a:uLnTx/>
                <a:uFillTx/>
                <a:latin typeface="Sakkal Majalla" panose="02000000000000000000" pitchFamily="2" charset="-78"/>
                <a:cs typeface="Sakkal Majalla" panose="02000000000000000000" pitchFamily="2" charset="-78"/>
              </a:rPr>
              <a:t>(3)</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الغنى </a:t>
            </a:r>
          </a:p>
        </p:txBody>
      </p:sp>
      <p:sp>
        <p:nvSpPr>
          <p:cNvPr id="5" name="Oval 4">
            <a:extLst>
              <a:ext uri="{FF2B5EF4-FFF2-40B4-BE49-F238E27FC236}">
                <a16:creationId xmlns:a16="http://schemas.microsoft.com/office/drawing/2014/main" xmlns="" id="{815AA919-F32E-48B7-8CA9-02DBCAF3D9C9}"/>
              </a:ext>
            </a:extLst>
          </p:cNvPr>
          <p:cNvSpPr/>
          <p:nvPr/>
        </p:nvSpPr>
        <p:spPr>
          <a:xfrm>
            <a:off x="2674544" y="1809804"/>
            <a:ext cx="1980000" cy="1980000"/>
          </a:xfrm>
          <a:prstGeom prst="ellipse">
            <a:avLst/>
          </a:prstGeom>
          <a:solidFill>
            <a:srgbClr val="FFF9E7"/>
          </a:solidFill>
          <a:ln w="38100" cap="flat" cmpd="sng" algn="ctr">
            <a:solidFill>
              <a:srgbClr val="914B87"/>
            </a:solid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0" cap="none" spc="0" normalizeH="0" baseline="0" noProof="0" dirty="0">
                <a:ln>
                  <a:noFill/>
                </a:ln>
                <a:solidFill>
                  <a:srgbClr val="C00000"/>
                </a:solidFill>
                <a:effectLst/>
                <a:uLnTx/>
                <a:uFillTx/>
                <a:latin typeface="Sakkal Majalla" panose="02000000000000000000" pitchFamily="2" charset="-78"/>
                <a:cs typeface="Sakkal Majalla" panose="02000000000000000000" pitchFamily="2" charset="-78"/>
              </a:rPr>
              <a:t>(4)</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الفراغ </a:t>
            </a:r>
          </a:p>
        </p:txBody>
      </p:sp>
      <p:sp>
        <p:nvSpPr>
          <p:cNvPr id="6" name="Oval 5">
            <a:extLst>
              <a:ext uri="{FF2B5EF4-FFF2-40B4-BE49-F238E27FC236}">
                <a16:creationId xmlns:a16="http://schemas.microsoft.com/office/drawing/2014/main" xmlns="" id="{8C4814E0-22E7-4082-B02E-9EB3DE8CA131}"/>
              </a:ext>
            </a:extLst>
          </p:cNvPr>
          <p:cNvSpPr/>
          <p:nvPr/>
        </p:nvSpPr>
        <p:spPr>
          <a:xfrm>
            <a:off x="369422" y="638397"/>
            <a:ext cx="1980000" cy="1980000"/>
          </a:xfrm>
          <a:prstGeom prst="ellipse">
            <a:avLst/>
          </a:prstGeom>
          <a:solidFill>
            <a:srgbClr val="FFF9E7"/>
          </a:solidFill>
          <a:ln w="38100" cap="flat" cmpd="sng" algn="ctr">
            <a:solidFill>
              <a:srgbClr val="914B87"/>
            </a:solid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0" cap="none" spc="0" normalizeH="0" baseline="0" noProof="0" dirty="0">
                <a:ln>
                  <a:noFill/>
                </a:ln>
                <a:solidFill>
                  <a:srgbClr val="C00000"/>
                </a:solidFill>
                <a:effectLst/>
                <a:uLnTx/>
                <a:uFillTx/>
                <a:latin typeface="Sakkal Majalla" panose="02000000000000000000" pitchFamily="2" charset="-78"/>
                <a:cs typeface="Sakkal Majalla" panose="02000000000000000000" pitchFamily="2" charset="-78"/>
              </a:rPr>
              <a:t>(5)</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الحياة </a:t>
            </a:r>
          </a:p>
        </p:txBody>
      </p:sp>
      <p:sp>
        <p:nvSpPr>
          <p:cNvPr id="7" name="Rectangle 6">
            <a:extLst>
              <a:ext uri="{FF2B5EF4-FFF2-40B4-BE49-F238E27FC236}">
                <a16:creationId xmlns:a16="http://schemas.microsoft.com/office/drawing/2014/main" xmlns="" id="{92FDB9B4-61AA-4A87-B2F7-115FAA96B891}"/>
              </a:ext>
            </a:extLst>
          </p:cNvPr>
          <p:cNvSpPr/>
          <p:nvPr/>
        </p:nvSpPr>
        <p:spPr>
          <a:xfrm>
            <a:off x="2516073" y="23236"/>
            <a:ext cx="6980745" cy="707886"/>
          </a:xfrm>
          <a:prstGeom prst="rect">
            <a:avLst/>
          </a:prstGeom>
          <a:noFill/>
          <a:ln>
            <a:noFill/>
          </a:ln>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BH" sz="4000" b="1" i="0" u="none" strike="noStrike" kern="0" cap="none" spc="0" normalizeH="0" baseline="0" noProof="0" dirty="0">
                <a:ln w="10541" cmpd="sng">
                  <a:solidFill>
                    <a:sysClr val="windowText" lastClr="000000"/>
                  </a:solidFill>
                  <a:prstDash val="solid"/>
                </a:ln>
                <a:solidFill>
                  <a:sysClr val="windowText" lastClr="000000"/>
                </a:solidFill>
                <a:effectLst/>
                <a:uLnTx/>
                <a:uFillTx/>
                <a:latin typeface="Sakkal Majalla" panose="02000000000000000000" pitchFamily="2" charset="-78"/>
                <a:cs typeface="Sakkal Majalla" panose="02000000000000000000" pitchFamily="2" charset="-78"/>
              </a:rPr>
              <a:t>مـواد الاختبـار</a:t>
            </a:r>
          </a:p>
        </p:txBody>
      </p:sp>
      <p:sp>
        <p:nvSpPr>
          <p:cNvPr id="8" name="Rectangle 7">
            <a:extLst>
              <a:ext uri="{FF2B5EF4-FFF2-40B4-BE49-F238E27FC236}">
                <a16:creationId xmlns:a16="http://schemas.microsoft.com/office/drawing/2014/main" xmlns="" id="{D7466E9B-B33D-492D-9726-4681521EC497}"/>
              </a:ext>
            </a:extLst>
          </p:cNvPr>
          <p:cNvSpPr/>
          <p:nvPr/>
        </p:nvSpPr>
        <p:spPr>
          <a:xfrm>
            <a:off x="2131319" y="4581494"/>
            <a:ext cx="8251368" cy="910174"/>
          </a:xfrm>
          <a:prstGeom prst="rect">
            <a:avLst/>
          </a:prstGeom>
          <a:solidFill>
            <a:srgbClr val="FFF9E7"/>
          </a:solidFill>
          <a:ln w="38100" cap="flat" cmpd="sng" algn="ctr">
            <a:solidFill>
              <a:srgbClr val="914B87"/>
            </a:solid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فما هي أضداد هذه المواد؟</a:t>
            </a:r>
          </a:p>
        </p:txBody>
      </p:sp>
      <p:sp>
        <p:nvSpPr>
          <p:cNvPr id="9" name="Rectangle 8">
            <a:extLst>
              <a:ext uri="{FF2B5EF4-FFF2-40B4-BE49-F238E27FC236}">
                <a16:creationId xmlns:a16="http://schemas.microsoft.com/office/drawing/2014/main" xmlns="" id="{22F68B13-6AB7-4968-AA4E-D7EBBED00543}"/>
              </a:ext>
            </a:extLst>
          </p:cNvPr>
          <p:cNvSpPr/>
          <p:nvPr/>
        </p:nvSpPr>
        <p:spPr>
          <a:xfrm>
            <a:off x="2024743" y="4474029"/>
            <a:ext cx="8588827" cy="1198689"/>
          </a:xfrm>
          <a:prstGeom prst="rect">
            <a:avLst/>
          </a:prstGeom>
          <a:solidFill>
            <a:srgbClr val="F8F8F8"/>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2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cxnSp>
        <p:nvCxnSpPr>
          <p:cNvPr id="10" name="Straight Arrow Connector 9">
            <a:extLst>
              <a:ext uri="{FF2B5EF4-FFF2-40B4-BE49-F238E27FC236}">
                <a16:creationId xmlns:a16="http://schemas.microsoft.com/office/drawing/2014/main" xmlns="" id="{308F4B1C-D7A2-424E-AD4A-69D93097745B}"/>
              </a:ext>
            </a:extLst>
          </p:cNvPr>
          <p:cNvCxnSpPr>
            <a:cxnSpLocks/>
          </p:cNvCxnSpPr>
          <p:nvPr/>
        </p:nvCxnSpPr>
        <p:spPr>
          <a:xfrm>
            <a:off x="11003130" y="2615660"/>
            <a:ext cx="0" cy="1607997"/>
          </a:xfrm>
          <a:prstGeom prst="straightConnector1">
            <a:avLst/>
          </a:prstGeom>
          <a:noFill/>
          <a:ln w="76200" cap="flat" cmpd="sng" algn="ctr">
            <a:solidFill>
              <a:srgbClr val="FF5050"/>
            </a:solidFill>
            <a:prstDash val="solid"/>
            <a:miter lim="800000"/>
            <a:tailEnd type="triangle"/>
          </a:ln>
          <a:effectLst/>
        </p:spPr>
      </p:cxnSp>
      <p:sp>
        <p:nvSpPr>
          <p:cNvPr id="11" name="Rectangle 10">
            <a:extLst>
              <a:ext uri="{FF2B5EF4-FFF2-40B4-BE49-F238E27FC236}">
                <a16:creationId xmlns:a16="http://schemas.microsoft.com/office/drawing/2014/main" xmlns="" id="{9D231780-1F67-4A2F-865C-7CBC008B8629}"/>
              </a:ext>
            </a:extLst>
          </p:cNvPr>
          <p:cNvSpPr/>
          <p:nvPr/>
        </p:nvSpPr>
        <p:spPr>
          <a:xfrm>
            <a:off x="9938767" y="4317524"/>
            <a:ext cx="2087021" cy="910174"/>
          </a:xfrm>
          <a:prstGeom prst="rect">
            <a:avLst/>
          </a:prstGeom>
          <a:solidFill>
            <a:srgbClr val="E6D0E3"/>
          </a:solidFill>
          <a:ln w="38100" cap="flat" cmpd="sng" algn="ctr">
            <a:solidFill>
              <a:srgbClr val="914B87"/>
            </a:solid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الــهـرم</a:t>
            </a:r>
          </a:p>
        </p:txBody>
      </p:sp>
      <p:cxnSp>
        <p:nvCxnSpPr>
          <p:cNvPr id="12" name="Straight Arrow Connector 11">
            <a:extLst>
              <a:ext uri="{FF2B5EF4-FFF2-40B4-BE49-F238E27FC236}">
                <a16:creationId xmlns:a16="http://schemas.microsoft.com/office/drawing/2014/main" xmlns="" id="{E17D1260-2D1F-4FCC-B85C-5A2833F20C45}"/>
              </a:ext>
            </a:extLst>
          </p:cNvPr>
          <p:cNvCxnSpPr>
            <a:cxnSpLocks/>
          </p:cNvCxnSpPr>
          <p:nvPr/>
        </p:nvCxnSpPr>
        <p:spPr>
          <a:xfrm>
            <a:off x="8760673" y="3789804"/>
            <a:ext cx="0" cy="1607997"/>
          </a:xfrm>
          <a:prstGeom prst="straightConnector1">
            <a:avLst/>
          </a:prstGeom>
          <a:noFill/>
          <a:ln w="76200" cap="flat" cmpd="sng" algn="ctr">
            <a:solidFill>
              <a:srgbClr val="FF5050"/>
            </a:solidFill>
            <a:prstDash val="solid"/>
            <a:miter lim="800000"/>
            <a:tailEnd type="triangle"/>
          </a:ln>
          <a:effectLst/>
        </p:spPr>
      </p:cxnSp>
      <p:sp>
        <p:nvSpPr>
          <p:cNvPr id="13" name="Rectangle 12">
            <a:extLst>
              <a:ext uri="{FF2B5EF4-FFF2-40B4-BE49-F238E27FC236}">
                <a16:creationId xmlns:a16="http://schemas.microsoft.com/office/drawing/2014/main" xmlns="" id="{D145E3E3-D1F4-4C31-AF72-7AEDF1F02AF0}"/>
              </a:ext>
            </a:extLst>
          </p:cNvPr>
          <p:cNvSpPr/>
          <p:nvPr/>
        </p:nvSpPr>
        <p:spPr>
          <a:xfrm>
            <a:off x="7793364" y="5441345"/>
            <a:ext cx="2087021" cy="910174"/>
          </a:xfrm>
          <a:prstGeom prst="rect">
            <a:avLst/>
          </a:prstGeom>
          <a:solidFill>
            <a:srgbClr val="E6D0E3"/>
          </a:solidFill>
          <a:ln w="38100" cap="flat" cmpd="sng" algn="ctr">
            <a:solidFill>
              <a:srgbClr val="914B87"/>
            </a:solid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المـرض</a:t>
            </a:r>
          </a:p>
        </p:txBody>
      </p:sp>
      <p:cxnSp>
        <p:nvCxnSpPr>
          <p:cNvPr id="14" name="Straight Arrow Connector 13">
            <a:extLst>
              <a:ext uri="{FF2B5EF4-FFF2-40B4-BE49-F238E27FC236}">
                <a16:creationId xmlns:a16="http://schemas.microsoft.com/office/drawing/2014/main" xmlns="" id="{51B334D1-0FA8-4F2D-98FE-4FA2D384DA95}"/>
              </a:ext>
            </a:extLst>
          </p:cNvPr>
          <p:cNvCxnSpPr>
            <a:cxnSpLocks/>
          </p:cNvCxnSpPr>
          <p:nvPr/>
        </p:nvCxnSpPr>
        <p:spPr>
          <a:xfrm>
            <a:off x="6158986" y="3462061"/>
            <a:ext cx="0" cy="1607997"/>
          </a:xfrm>
          <a:prstGeom prst="straightConnector1">
            <a:avLst/>
          </a:prstGeom>
          <a:noFill/>
          <a:ln w="76200" cap="flat" cmpd="sng" algn="ctr">
            <a:solidFill>
              <a:srgbClr val="FF5050"/>
            </a:solidFill>
            <a:prstDash val="solid"/>
            <a:miter lim="800000"/>
            <a:tailEnd type="triangle"/>
          </a:ln>
          <a:effectLst/>
        </p:spPr>
      </p:cxnSp>
      <p:sp>
        <p:nvSpPr>
          <p:cNvPr id="15" name="Rectangle 14">
            <a:extLst>
              <a:ext uri="{FF2B5EF4-FFF2-40B4-BE49-F238E27FC236}">
                <a16:creationId xmlns:a16="http://schemas.microsoft.com/office/drawing/2014/main" xmlns="" id="{C8B52219-6C5D-4B82-B453-15A4A743FE7A}"/>
              </a:ext>
            </a:extLst>
          </p:cNvPr>
          <p:cNvSpPr/>
          <p:nvPr/>
        </p:nvSpPr>
        <p:spPr>
          <a:xfrm>
            <a:off x="5213493" y="5184154"/>
            <a:ext cx="2087021" cy="910174"/>
          </a:xfrm>
          <a:prstGeom prst="rect">
            <a:avLst/>
          </a:prstGeom>
          <a:solidFill>
            <a:srgbClr val="E6D0E3"/>
          </a:solidFill>
          <a:ln w="38100" cap="flat" cmpd="sng" algn="ctr">
            <a:solidFill>
              <a:srgbClr val="914B87"/>
            </a:solid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الـفقر</a:t>
            </a:r>
          </a:p>
        </p:txBody>
      </p:sp>
      <p:cxnSp>
        <p:nvCxnSpPr>
          <p:cNvPr id="16" name="Straight Arrow Connector 15">
            <a:extLst>
              <a:ext uri="{FF2B5EF4-FFF2-40B4-BE49-F238E27FC236}">
                <a16:creationId xmlns:a16="http://schemas.microsoft.com/office/drawing/2014/main" xmlns="" id="{C79E39C4-66CF-4BF5-8688-BE8B8BD22C0D}"/>
              </a:ext>
            </a:extLst>
          </p:cNvPr>
          <p:cNvCxnSpPr>
            <a:cxnSpLocks/>
          </p:cNvCxnSpPr>
          <p:nvPr/>
        </p:nvCxnSpPr>
        <p:spPr>
          <a:xfrm>
            <a:off x="3600844" y="3789804"/>
            <a:ext cx="0" cy="1607997"/>
          </a:xfrm>
          <a:prstGeom prst="straightConnector1">
            <a:avLst/>
          </a:prstGeom>
          <a:noFill/>
          <a:ln w="76200" cap="flat" cmpd="sng" algn="ctr">
            <a:solidFill>
              <a:srgbClr val="FF5050"/>
            </a:solidFill>
            <a:prstDash val="solid"/>
            <a:miter lim="800000"/>
            <a:tailEnd type="triangle"/>
          </a:ln>
          <a:effectLst/>
        </p:spPr>
      </p:cxnSp>
      <p:sp>
        <p:nvSpPr>
          <p:cNvPr id="17" name="Rectangle 16">
            <a:extLst>
              <a:ext uri="{FF2B5EF4-FFF2-40B4-BE49-F238E27FC236}">
                <a16:creationId xmlns:a16="http://schemas.microsoft.com/office/drawing/2014/main" xmlns="" id="{2640E2AE-0CF7-4613-B056-1FA3B9661601}"/>
              </a:ext>
            </a:extLst>
          </p:cNvPr>
          <p:cNvSpPr/>
          <p:nvPr/>
        </p:nvSpPr>
        <p:spPr>
          <a:xfrm>
            <a:off x="2557333" y="5441345"/>
            <a:ext cx="2087021" cy="910174"/>
          </a:xfrm>
          <a:prstGeom prst="rect">
            <a:avLst/>
          </a:prstGeom>
          <a:solidFill>
            <a:srgbClr val="E6D0E3"/>
          </a:solidFill>
          <a:ln w="38100" cap="flat" cmpd="sng" algn="ctr">
            <a:solidFill>
              <a:srgbClr val="914B87"/>
            </a:solid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الإنشغـال</a:t>
            </a:r>
          </a:p>
        </p:txBody>
      </p:sp>
      <p:cxnSp>
        <p:nvCxnSpPr>
          <p:cNvPr id="18" name="Straight Arrow Connector 17">
            <a:extLst>
              <a:ext uri="{FF2B5EF4-FFF2-40B4-BE49-F238E27FC236}">
                <a16:creationId xmlns:a16="http://schemas.microsoft.com/office/drawing/2014/main" xmlns="" id="{749FC585-5B13-4F8D-B449-66149064D6DE}"/>
              </a:ext>
            </a:extLst>
          </p:cNvPr>
          <p:cNvCxnSpPr>
            <a:cxnSpLocks/>
          </p:cNvCxnSpPr>
          <p:nvPr/>
        </p:nvCxnSpPr>
        <p:spPr>
          <a:xfrm>
            <a:off x="1358387" y="2615659"/>
            <a:ext cx="0" cy="1607997"/>
          </a:xfrm>
          <a:prstGeom prst="straightConnector1">
            <a:avLst/>
          </a:prstGeom>
          <a:noFill/>
          <a:ln w="76200" cap="flat" cmpd="sng" algn="ctr">
            <a:solidFill>
              <a:srgbClr val="FF5050"/>
            </a:solidFill>
            <a:prstDash val="solid"/>
            <a:miter lim="800000"/>
            <a:tailEnd type="triangle"/>
          </a:ln>
          <a:effectLst/>
        </p:spPr>
      </p:cxnSp>
      <p:sp>
        <p:nvSpPr>
          <p:cNvPr id="19" name="Rectangle 18">
            <a:extLst>
              <a:ext uri="{FF2B5EF4-FFF2-40B4-BE49-F238E27FC236}">
                <a16:creationId xmlns:a16="http://schemas.microsoft.com/office/drawing/2014/main" xmlns="" id="{498C144D-99B1-4E39-9384-CA01B0ECD04B}"/>
              </a:ext>
            </a:extLst>
          </p:cNvPr>
          <p:cNvSpPr/>
          <p:nvPr/>
        </p:nvSpPr>
        <p:spPr>
          <a:xfrm>
            <a:off x="314877" y="4357467"/>
            <a:ext cx="2087021" cy="910174"/>
          </a:xfrm>
          <a:prstGeom prst="rect">
            <a:avLst/>
          </a:prstGeom>
          <a:solidFill>
            <a:srgbClr val="E6D0E3"/>
          </a:solidFill>
          <a:ln w="38100" cap="flat" cmpd="sng" algn="ctr">
            <a:solidFill>
              <a:srgbClr val="914B87"/>
            </a:solid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الموت</a:t>
            </a:r>
          </a:p>
        </p:txBody>
      </p:sp>
      <p:sp>
        <p:nvSpPr>
          <p:cNvPr id="20" name="Oval 19">
            <a:extLst>
              <a:ext uri="{FF2B5EF4-FFF2-40B4-BE49-F238E27FC236}">
                <a16:creationId xmlns:a16="http://schemas.microsoft.com/office/drawing/2014/main" xmlns="" id="{81597306-2D68-4D6D-8D96-AFDEC211CE85}"/>
              </a:ext>
            </a:extLst>
          </p:cNvPr>
          <p:cNvSpPr/>
          <p:nvPr/>
        </p:nvSpPr>
        <p:spPr>
          <a:xfrm>
            <a:off x="9946455" y="577708"/>
            <a:ext cx="2124000" cy="2124000"/>
          </a:xfrm>
          <a:prstGeom prst="ellipse">
            <a:avLst/>
          </a:prstGeom>
          <a:noFill/>
          <a:ln w="38100" cap="flat" cmpd="sng" algn="ctr">
            <a:solidFill>
              <a:srgbClr val="FF5050"/>
            </a:solidFill>
            <a:prstDash val="sysDash"/>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2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21" name="Oval 20">
            <a:extLst>
              <a:ext uri="{FF2B5EF4-FFF2-40B4-BE49-F238E27FC236}">
                <a16:creationId xmlns:a16="http://schemas.microsoft.com/office/drawing/2014/main" xmlns="" id="{FEB34587-E0BD-4FD1-9DB1-560BC0546681}"/>
              </a:ext>
            </a:extLst>
          </p:cNvPr>
          <p:cNvSpPr/>
          <p:nvPr/>
        </p:nvSpPr>
        <p:spPr>
          <a:xfrm>
            <a:off x="7698673" y="1737804"/>
            <a:ext cx="2124000" cy="2124000"/>
          </a:xfrm>
          <a:prstGeom prst="ellipse">
            <a:avLst/>
          </a:prstGeom>
          <a:noFill/>
          <a:ln w="38100" cap="flat" cmpd="sng" algn="ctr">
            <a:solidFill>
              <a:srgbClr val="FF5050"/>
            </a:solidFill>
            <a:prstDash val="sysDash"/>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2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22" name="Oval 21">
            <a:extLst>
              <a:ext uri="{FF2B5EF4-FFF2-40B4-BE49-F238E27FC236}">
                <a16:creationId xmlns:a16="http://schemas.microsoft.com/office/drawing/2014/main" xmlns="" id="{E5B135E9-0627-4B83-82D5-2F7C040DE33B}"/>
              </a:ext>
            </a:extLst>
          </p:cNvPr>
          <p:cNvSpPr/>
          <p:nvPr/>
        </p:nvSpPr>
        <p:spPr>
          <a:xfrm>
            <a:off x="5075191" y="1405331"/>
            <a:ext cx="2124000" cy="2124000"/>
          </a:xfrm>
          <a:prstGeom prst="ellipse">
            <a:avLst/>
          </a:prstGeom>
          <a:noFill/>
          <a:ln w="38100" cap="flat" cmpd="sng" algn="ctr">
            <a:solidFill>
              <a:srgbClr val="FF5050"/>
            </a:solidFill>
            <a:prstDash val="sysDash"/>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2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23" name="Oval 22">
            <a:extLst>
              <a:ext uri="{FF2B5EF4-FFF2-40B4-BE49-F238E27FC236}">
                <a16:creationId xmlns:a16="http://schemas.microsoft.com/office/drawing/2014/main" xmlns="" id="{8C93B135-C693-4D33-BEB5-4B4F85B36228}"/>
              </a:ext>
            </a:extLst>
          </p:cNvPr>
          <p:cNvSpPr/>
          <p:nvPr/>
        </p:nvSpPr>
        <p:spPr>
          <a:xfrm>
            <a:off x="2606901" y="1726918"/>
            <a:ext cx="2124000" cy="2124000"/>
          </a:xfrm>
          <a:prstGeom prst="ellipse">
            <a:avLst/>
          </a:prstGeom>
          <a:noFill/>
          <a:ln w="38100" cap="flat" cmpd="sng" algn="ctr">
            <a:solidFill>
              <a:srgbClr val="FF5050"/>
            </a:solidFill>
            <a:prstDash val="sysDash"/>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2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24" name="Oval 23">
            <a:extLst>
              <a:ext uri="{FF2B5EF4-FFF2-40B4-BE49-F238E27FC236}">
                <a16:creationId xmlns:a16="http://schemas.microsoft.com/office/drawing/2014/main" xmlns="" id="{2B7893B3-99DD-4F94-9897-001F0E928E78}"/>
              </a:ext>
            </a:extLst>
          </p:cNvPr>
          <p:cNvSpPr/>
          <p:nvPr/>
        </p:nvSpPr>
        <p:spPr>
          <a:xfrm>
            <a:off x="299493" y="561017"/>
            <a:ext cx="2124000" cy="2124000"/>
          </a:xfrm>
          <a:prstGeom prst="ellipse">
            <a:avLst/>
          </a:prstGeom>
          <a:noFill/>
          <a:ln w="38100" cap="flat" cmpd="sng" algn="ctr">
            <a:solidFill>
              <a:srgbClr val="FF5050"/>
            </a:solidFill>
            <a:prstDash val="sysDash"/>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2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25" name="Rectangle 24">
            <a:extLst>
              <a:ext uri="{FF2B5EF4-FFF2-40B4-BE49-F238E27FC236}">
                <a16:creationId xmlns:a16="http://schemas.microsoft.com/office/drawing/2014/main" xmlns="" id="{F15873B3-0C89-4072-B354-25E709E3FE24}"/>
              </a:ext>
            </a:extLst>
          </p:cNvPr>
          <p:cNvSpPr/>
          <p:nvPr/>
        </p:nvSpPr>
        <p:spPr>
          <a:xfrm>
            <a:off x="9902199" y="4290647"/>
            <a:ext cx="2160000" cy="972000"/>
          </a:xfrm>
          <a:prstGeom prst="rect">
            <a:avLst/>
          </a:prstGeom>
          <a:noFill/>
          <a:ln w="38100" cap="flat" cmpd="sng" algn="ctr">
            <a:solidFill>
              <a:srgbClr val="FF5050"/>
            </a:solid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2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26" name="Rectangle 25">
            <a:extLst>
              <a:ext uri="{FF2B5EF4-FFF2-40B4-BE49-F238E27FC236}">
                <a16:creationId xmlns:a16="http://schemas.microsoft.com/office/drawing/2014/main" xmlns="" id="{5C23F137-A9D2-46B7-84C3-26C25E3A0864}"/>
              </a:ext>
            </a:extLst>
          </p:cNvPr>
          <p:cNvSpPr/>
          <p:nvPr/>
        </p:nvSpPr>
        <p:spPr>
          <a:xfrm>
            <a:off x="7756903" y="5408266"/>
            <a:ext cx="2160000" cy="972000"/>
          </a:xfrm>
          <a:prstGeom prst="rect">
            <a:avLst/>
          </a:prstGeom>
          <a:noFill/>
          <a:ln w="38100" cap="flat" cmpd="sng" algn="ctr">
            <a:solidFill>
              <a:srgbClr val="FF5050"/>
            </a:solid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2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27" name="Rectangle 26">
            <a:extLst>
              <a:ext uri="{FF2B5EF4-FFF2-40B4-BE49-F238E27FC236}">
                <a16:creationId xmlns:a16="http://schemas.microsoft.com/office/drawing/2014/main" xmlns="" id="{6BDF50F6-74E0-4338-9503-D0940DB7E791}"/>
              </a:ext>
            </a:extLst>
          </p:cNvPr>
          <p:cNvSpPr/>
          <p:nvPr/>
        </p:nvSpPr>
        <p:spPr>
          <a:xfrm>
            <a:off x="5180835" y="5153241"/>
            <a:ext cx="2160000" cy="972000"/>
          </a:xfrm>
          <a:prstGeom prst="rect">
            <a:avLst/>
          </a:prstGeom>
          <a:noFill/>
          <a:ln w="38100" cap="flat" cmpd="sng" algn="ctr">
            <a:solidFill>
              <a:srgbClr val="FF5050"/>
            </a:solid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2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28" name="Rectangle 27">
            <a:extLst>
              <a:ext uri="{FF2B5EF4-FFF2-40B4-BE49-F238E27FC236}">
                <a16:creationId xmlns:a16="http://schemas.microsoft.com/office/drawing/2014/main" xmlns="" id="{83E2FF67-5150-40B1-BEC8-E4AB6B1F7FE2}"/>
              </a:ext>
            </a:extLst>
          </p:cNvPr>
          <p:cNvSpPr/>
          <p:nvPr/>
        </p:nvSpPr>
        <p:spPr>
          <a:xfrm>
            <a:off x="2522393" y="5406475"/>
            <a:ext cx="2160000" cy="972000"/>
          </a:xfrm>
          <a:prstGeom prst="rect">
            <a:avLst/>
          </a:prstGeom>
          <a:noFill/>
          <a:ln w="38100" cap="flat" cmpd="sng" algn="ctr">
            <a:solidFill>
              <a:srgbClr val="FF5050"/>
            </a:solid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2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29" name="Rectangle 28">
            <a:extLst>
              <a:ext uri="{FF2B5EF4-FFF2-40B4-BE49-F238E27FC236}">
                <a16:creationId xmlns:a16="http://schemas.microsoft.com/office/drawing/2014/main" xmlns="" id="{55192B59-9FA2-4199-8B70-7624EC41D8AA}"/>
              </a:ext>
            </a:extLst>
          </p:cNvPr>
          <p:cNvSpPr/>
          <p:nvPr/>
        </p:nvSpPr>
        <p:spPr>
          <a:xfrm>
            <a:off x="278387" y="4323305"/>
            <a:ext cx="2160000" cy="972000"/>
          </a:xfrm>
          <a:prstGeom prst="rect">
            <a:avLst/>
          </a:prstGeom>
          <a:noFill/>
          <a:ln w="38100" cap="flat" cmpd="sng" algn="ctr">
            <a:solidFill>
              <a:srgbClr val="FF5050"/>
            </a:solid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2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31" name="TextBox 1"/>
          <p:cNvSpPr txBox="1"/>
          <p:nvPr/>
        </p:nvSpPr>
        <p:spPr>
          <a:xfrm>
            <a:off x="0" y="0"/>
            <a:ext cx="4583055" cy="369332"/>
          </a:xfrm>
          <a:prstGeom prst="rect">
            <a:avLst/>
          </a:prstGeom>
          <a:solidFill>
            <a:srgbClr val="FFC000"/>
          </a:solidFill>
          <a:ln w="12700" cap="flat" cmpd="sng" algn="ctr">
            <a:solidFill>
              <a:srgbClr val="FFC000">
                <a:shade val="50000"/>
              </a:srgbClr>
            </a:solidFill>
            <a:prstDash val="solid"/>
            <a:miter lim="800000"/>
          </a:ln>
          <a:effectLst/>
        </p:spPr>
        <p:txBody>
          <a:bodyPr wrap="square" rtlCol="1">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الوقت</a:t>
            </a:r>
            <a:r>
              <a:rPr kumimoji="0" lang="ar-BH" sz="1800" b="1" i="0" u="none" strike="noStrike" kern="1200" cap="none" spc="0" normalizeH="0" noProof="0" dirty="0">
                <a:ln>
                  <a:noFill/>
                </a:ln>
                <a:solidFill>
                  <a:prstClr val="black"/>
                </a:solidFill>
                <a:effectLst/>
                <a:uLnTx/>
                <a:uFillTx/>
                <a:latin typeface="Sakkal Majalla" panose="02000000000000000000" pitchFamily="2" charset="-78"/>
                <a:cs typeface="Sakkal Majalla" panose="02000000000000000000" pitchFamily="2" charset="-78"/>
              </a:rPr>
              <a:t> في حياة </a:t>
            </a:r>
            <a:r>
              <a:rPr lang="ar-BH" b="1" dirty="0">
                <a:solidFill>
                  <a:prstClr val="black"/>
                </a:solidFill>
                <a:latin typeface="Sakkal Majalla" panose="02000000000000000000" pitchFamily="2" charset="-78"/>
                <a:cs typeface="Sakkal Majalla" panose="02000000000000000000" pitchFamily="2" charset="-78"/>
              </a:rPr>
              <a:t>المسلم وحديث اغتنام الفرص</a:t>
            </a: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التربية الإسلامية </a:t>
            </a:r>
            <a:endParaRPr kumimoji="0" lang="ar-SA"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4962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80">
                                          <p:stCondLst>
                                            <p:cond delay="0"/>
                                          </p:stCondLst>
                                        </p:cTn>
                                        <p:tgtEl>
                                          <p:spTgt spid="20"/>
                                        </p:tgtEl>
                                      </p:cBhvr>
                                    </p:animEffect>
                                    <p:anim calcmode="lin" valueType="num">
                                      <p:cBhvr>
                                        <p:cTn id="42"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47" dur="26">
                                          <p:stCondLst>
                                            <p:cond delay="650"/>
                                          </p:stCondLst>
                                        </p:cTn>
                                        <p:tgtEl>
                                          <p:spTgt spid="20"/>
                                        </p:tgtEl>
                                      </p:cBhvr>
                                      <p:to x="100000" y="60000"/>
                                    </p:animScale>
                                    <p:animScale>
                                      <p:cBhvr>
                                        <p:cTn id="48" dur="166" decel="50000">
                                          <p:stCondLst>
                                            <p:cond delay="676"/>
                                          </p:stCondLst>
                                        </p:cTn>
                                        <p:tgtEl>
                                          <p:spTgt spid="20"/>
                                        </p:tgtEl>
                                      </p:cBhvr>
                                      <p:to x="100000" y="100000"/>
                                    </p:animScale>
                                    <p:animScale>
                                      <p:cBhvr>
                                        <p:cTn id="49" dur="26">
                                          <p:stCondLst>
                                            <p:cond delay="1312"/>
                                          </p:stCondLst>
                                        </p:cTn>
                                        <p:tgtEl>
                                          <p:spTgt spid="20"/>
                                        </p:tgtEl>
                                      </p:cBhvr>
                                      <p:to x="100000" y="80000"/>
                                    </p:animScale>
                                    <p:animScale>
                                      <p:cBhvr>
                                        <p:cTn id="50" dur="166" decel="50000">
                                          <p:stCondLst>
                                            <p:cond delay="1338"/>
                                          </p:stCondLst>
                                        </p:cTn>
                                        <p:tgtEl>
                                          <p:spTgt spid="20"/>
                                        </p:tgtEl>
                                      </p:cBhvr>
                                      <p:to x="100000" y="100000"/>
                                    </p:animScale>
                                    <p:animScale>
                                      <p:cBhvr>
                                        <p:cTn id="51" dur="26">
                                          <p:stCondLst>
                                            <p:cond delay="1642"/>
                                          </p:stCondLst>
                                        </p:cTn>
                                        <p:tgtEl>
                                          <p:spTgt spid="20"/>
                                        </p:tgtEl>
                                      </p:cBhvr>
                                      <p:to x="100000" y="90000"/>
                                    </p:animScale>
                                    <p:animScale>
                                      <p:cBhvr>
                                        <p:cTn id="52" dur="166" decel="50000">
                                          <p:stCondLst>
                                            <p:cond delay="1668"/>
                                          </p:stCondLst>
                                        </p:cTn>
                                        <p:tgtEl>
                                          <p:spTgt spid="20"/>
                                        </p:tgtEl>
                                      </p:cBhvr>
                                      <p:to x="100000" y="100000"/>
                                    </p:animScale>
                                    <p:animScale>
                                      <p:cBhvr>
                                        <p:cTn id="53" dur="26">
                                          <p:stCondLst>
                                            <p:cond delay="1808"/>
                                          </p:stCondLst>
                                        </p:cTn>
                                        <p:tgtEl>
                                          <p:spTgt spid="20"/>
                                        </p:tgtEl>
                                      </p:cBhvr>
                                      <p:to x="100000" y="95000"/>
                                    </p:animScale>
                                    <p:animScale>
                                      <p:cBhvr>
                                        <p:cTn id="54" dur="166" decel="50000">
                                          <p:stCondLst>
                                            <p:cond delay="1834"/>
                                          </p:stCondLst>
                                        </p:cTn>
                                        <p:tgtEl>
                                          <p:spTgt spid="20"/>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down)">
                                      <p:cBhvr>
                                        <p:cTn id="75" dur="580">
                                          <p:stCondLst>
                                            <p:cond delay="0"/>
                                          </p:stCondLst>
                                        </p:cTn>
                                        <p:tgtEl>
                                          <p:spTgt spid="21"/>
                                        </p:tgtEl>
                                      </p:cBhvr>
                                    </p:animEffect>
                                    <p:anim calcmode="lin" valueType="num">
                                      <p:cBhvr>
                                        <p:cTn id="7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81" dur="26">
                                          <p:stCondLst>
                                            <p:cond delay="650"/>
                                          </p:stCondLst>
                                        </p:cTn>
                                        <p:tgtEl>
                                          <p:spTgt spid="21"/>
                                        </p:tgtEl>
                                      </p:cBhvr>
                                      <p:to x="100000" y="60000"/>
                                    </p:animScale>
                                    <p:animScale>
                                      <p:cBhvr>
                                        <p:cTn id="82" dur="166" decel="50000">
                                          <p:stCondLst>
                                            <p:cond delay="676"/>
                                          </p:stCondLst>
                                        </p:cTn>
                                        <p:tgtEl>
                                          <p:spTgt spid="21"/>
                                        </p:tgtEl>
                                      </p:cBhvr>
                                      <p:to x="100000" y="100000"/>
                                    </p:animScale>
                                    <p:animScale>
                                      <p:cBhvr>
                                        <p:cTn id="83" dur="26">
                                          <p:stCondLst>
                                            <p:cond delay="1312"/>
                                          </p:stCondLst>
                                        </p:cTn>
                                        <p:tgtEl>
                                          <p:spTgt spid="21"/>
                                        </p:tgtEl>
                                      </p:cBhvr>
                                      <p:to x="100000" y="80000"/>
                                    </p:animScale>
                                    <p:animScale>
                                      <p:cBhvr>
                                        <p:cTn id="84" dur="166" decel="50000">
                                          <p:stCondLst>
                                            <p:cond delay="1338"/>
                                          </p:stCondLst>
                                        </p:cTn>
                                        <p:tgtEl>
                                          <p:spTgt spid="21"/>
                                        </p:tgtEl>
                                      </p:cBhvr>
                                      <p:to x="100000" y="100000"/>
                                    </p:animScale>
                                    <p:animScale>
                                      <p:cBhvr>
                                        <p:cTn id="85" dur="26">
                                          <p:stCondLst>
                                            <p:cond delay="1642"/>
                                          </p:stCondLst>
                                        </p:cTn>
                                        <p:tgtEl>
                                          <p:spTgt spid="21"/>
                                        </p:tgtEl>
                                      </p:cBhvr>
                                      <p:to x="100000" y="90000"/>
                                    </p:animScale>
                                    <p:animScale>
                                      <p:cBhvr>
                                        <p:cTn id="86" dur="166" decel="50000">
                                          <p:stCondLst>
                                            <p:cond delay="1668"/>
                                          </p:stCondLst>
                                        </p:cTn>
                                        <p:tgtEl>
                                          <p:spTgt spid="21"/>
                                        </p:tgtEl>
                                      </p:cBhvr>
                                      <p:to x="100000" y="100000"/>
                                    </p:animScale>
                                    <p:animScale>
                                      <p:cBhvr>
                                        <p:cTn id="87" dur="26">
                                          <p:stCondLst>
                                            <p:cond delay="1808"/>
                                          </p:stCondLst>
                                        </p:cTn>
                                        <p:tgtEl>
                                          <p:spTgt spid="21"/>
                                        </p:tgtEl>
                                      </p:cBhvr>
                                      <p:to x="100000" y="95000"/>
                                    </p:animScale>
                                    <p:animScale>
                                      <p:cBhvr>
                                        <p:cTn id="88" dur="166" decel="50000">
                                          <p:stCondLst>
                                            <p:cond delay="1834"/>
                                          </p:stCondLst>
                                        </p:cTn>
                                        <p:tgtEl>
                                          <p:spTgt spid="21"/>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4"/>
                                        </p:tgtEl>
                                        <p:attrNameLst>
                                          <p:attrName>style.visibility</p:attrName>
                                        </p:attrNameLst>
                                      </p:cBhvr>
                                      <p:to>
                                        <p:strVal val="visible"/>
                                      </p:to>
                                    </p:set>
                                    <p:animEffect transition="in" filter="wipe(down)">
                                      <p:cBhvr>
                                        <p:cTn id="93" dur="580">
                                          <p:stCondLst>
                                            <p:cond delay="0"/>
                                          </p:stCondLst>
                                        </p:cTn>
                                        <p:tgtEl>
                                          <p:spTgt spid="4"/>
                                        </p:tgtEl>
                                      </p:cBhvr>
                                    </p:animEffect>
                                    <p:anim calcmode="lin" valueType="num">
                                      <p:cBhvr>
                                        <p:cTn id="9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99" dur="26">
                                          <p:stCondLst>
                                            <p:cond delay="650"/>
                                          </p:stCondLst>
                                        </p:cTn>
                                        <p:tgtEl>
                                          <p:spTgt spid="4"/>
                                        </p:tgtEl>
                                      </p:cBhvr>
                                      <p:to x="100000" y="60000"/>
                                    </p:animScale>
                                    <p:animScale>
                                      <p:cBhvr>
                                        <p:cTn id="100" dur="166" decel="50000">
                                          <p:stCondLst>
                                            <p:cond delay="676"/>
                                          </p:stCondLst>
                                        </p:cTn>
                                        <p:tgtEl>
                                          <p:spTgt spid="4"/>
                                        </p:tgtEl>
                                      </p:cBhvr>
                                      <p:to x="100000" y="100000"/>
                                    </p:animScale>
                                    <p:animScale>
                                      <p:cBhvr>
                                        <p:cTn id="101" dur="26">
                                          <p:stCondLst>
                                            <p:cond delay="1312"/>
                                          </p:stCondLst>
                                        </p:cTn>
                                        <p:tgtEl>
                                          <p:spTgt spid="4"/>
                                        </p:tgtEl>
                                      </p:cBhvr>
                                      <p:to x="100000" y="80000"/>
                                    </p:animScale>
                                    <p:animScale>
                                      <p:cBhvr>
                                        <p:cTn id="102" dur="166" decel="50000">
                                          <p:stCondLst>
                                            <p:cond delay="1338"/>
                                          </p:stCondLst>
                                        </p:cTn>
                                        <p:tgtEl>
                                          <p:spTgt spid="4"/>
                                        </p:tgtEl>
                                      </p:cBhvr>
                                      <p:to x="100000" y="100000"/>
                                    </p:animScale>
                                    <p:animScale>
                                      <p:cBhvr>
                                        <p:cTn id="103" dur="26">
                                          <p:stCondLst>
                                            <p:cond delay="1642"/>
                                          </p:stCondLst>
                                        </p:cTn>
                                        <p:tgtEl>
                                          <p:spTgt spid="4"/>
                                        </p:tgtEl>
                                      </p:cBhvr>
                                      <p:to x="100000" y="90000"/>
                                    </p:animScale>
                                    <p:animScale>
                                      <p:cBhvr>
                                        <p:cTn id="104" dur="166" decel="50000">
                                          <p:stCondLst>
                                            <p:cond delay="1668"/>
                                          </p:stCondLst>
                                        </p:cTn>
                                        <p:tgtEl>
                                          <p:spTgt spid="4"/>
                                        </p:tgtEl>
                                      </p:cBhvr>
                                      <p:to x="100000" y="100000"/>
                                    </p:animScale>
                                    <p:animScale>
                                      <p:cBhvr>
                                        <p:cTn id="105" dur="26">
                                          <p:stCondLst>
                                            <p:cond delay="1808"/>
                                          </p:stCondLst>
                                        </p:cTn>
                                        <p:tgtEl>
                                          <p:spTgt spid="4"/>
                                        </p:tgtEl>
                                      </p:cBhvr>
                                      <p:to x="100000" y="95000"/>
                                    </p:animScale>
                                    <p:animScale>
                                      <p:cBhvr>
                                        <p:cTn id="106" dur="166" decel="50000">
                                          <p:stCondLst>
                                            <p:cond delay="1834"/>
                                          </p:stCondLst>
                                        </p:cTn>
                                        <p:tgtEl>
                                          <p:spTgt spid="4"/>
                                        </p:tgtEl>
                                      </p:cBhvr>
                                      <p:to x="100000" y="100000"/>
                                    </p:animScale>
                                  </p:childTnLst>
                                </p:cTn>
                              </p:par>
                              <p:par>
                                <p:cTn id="107" presetID="26" presetClass="entr" presetSubtype="0" fill="hold" grpId="0" nodeType="with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wipe(down)">
                                      <p:cBhvr>
                                        <p:cTn id="109" dur="580">
                                          <p:stCondLst>
                                            <p:cond delay="0"/>
                                          </p:stCondLst>
                                        </p:cTn>
                                        <p:tgtEl>
                                          <p:spTgt spid="22"/>
                                        </p:tgtEl>
                                      </p:cBhvr>
                                    </p:animEffect>
                                    <p:anim calcmode="lin" valueType="num">
                                      <p:cBhvr>
                                        <p:cTn id="11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15" dur="26">
                                          <p:stCondLst>
                                            <p:cond delay="650"/>
                                          </p:stCondLst>
                                        </p:cTn>
                                        <p:tgtEl>
                                          <p:spTgt spid="22"/>
                                        </p:tgtEl>
                                      </p:cBhvr>
                                      <p:to x="100000" y="60000"/>
                                    </p:animScale>
                                    <p:animScale>
                                      <p:cBhvr>
                                        <p:cTn id="116" dur="166" decel="50000">
                                          <p:stCondLst>
                                            <p:cond delay="676"/>
                                          </p:stCondLst>
                                        </p:cTn>
                                        <p:tgtEl>
                                          <p:spTgt spid="22"/>
                                        </p:tgtEl>
                                      </p:cBhvr>
                                      <p:to x="100000" y="100000"/>
                                    </p:animScale>
                                    <p:animScale>
                                      <p:cBhvr>
                                        <p:cTn id="117" dur="26">
                                          <p:stCondLst>
                                            <p:cond delay="1312"/>
                                          </p:stCondLst>
                                        </p:cTn>
                                        <p:tgtEl>
                                          <p:spTgt spid="22"/>
                                        </p:tgtEl>
                                      </p:cBhvr>
                                      <p:to x="100000" y="80000"/>
                                    </p:animScale>
                                    <p:animScale>
                                      <p:cBhvr>
                                        <p:cTn id="118" dur="166" decel="50000">
                                          <p:stCondLst>
                                            <p:cond delay="1338"/>
                                          </p:stCondLst>
                                        </p:cTn>
                                        <p:tgtEl>
                                          <p:spTgt spid="22"/>
                                        </p:tgtEl>
                                      </p:cBhvr>
                                      <p:to x="100000" y="100000"/>
                                    </p:animScale>
                                    <p:animScale>
                                      <p:cBhvr>
                                        <p:cTn id="119" dur="26">
                                          <p:stCondLst>
                                            <p:cond delay="1642"/>
                                          </p:stCondLst>
                                        </p:cTn>
                                        <p:tgtEl>
                                          <p:spTgt spid="22"/>
                                        </p:tgtEl>
                                      </p:cBhvr>
                                      <p:to x="100000" y="90000"/>
                                    </p:animScale>
                                    <p:animScale>
                                      <p:cBhvr>
                                        <p:cTn id="120" dur="166" decel="50000">
                                          <p:stCondLst>
                                            <p:cond delay="1668"/>
                                          </p:stCondLst>
                                        </p:cTn>
                                        <p:tgtEl>
                                          <p:spTgt spid="22"/>
                                        </p:tgtEl>
                                      </p:cBhvr>
                                      <p:to x="100000" y="100000"/>
                                    </p:animScale>
                                    <p:animScale>
                                      <p:cBhvr>
                                        <p:cTn id="121" dur="26">
                                          <p:stCondLst>
                                            <p:cond delay="1808"/>
                                          </p:stCondLst>
                                        </p:cTn>
                                        <p:tgtEl>
                                          <p:spTgt spid="22"/>
                                        </p:tgtEl>
                                      </p:cBhvr>
                                      <p:to x="100000" y="95000"/>
                                    </p:animScale>
                                    <p:animScale>
                                      <p:cBhvr>
                                        <p:cTn id="122" dur="166" decel="50000">
                                          <p:stCondLst>
                                            <p:cond delay="1834"/>
                                          </p:stCondLst>
                                        </p:cTn>
                                        <p:tgtEl>
                                          <p:spTgt spid="22"/>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grpId="0" nodeType="clickEffect">
                                  <p:stCondLst>
                                    <p:cond delay="0"/>
                                  </p:stCondLst>
                                  <p:childTnLst>
                                    <p:set>
                                      <p:cBhvr>
                                        <p:cTn id="126" dur="1" fill="hold">
                                          <p:stCondLst>
                                            <p:cond delay="0"/>
                                          </p:stCondLst>
                                        </p:cTn>
                                        <p:tgtEl>
                                          <p:spTgt spid="5"/>
                                        </p:tgtEl>
                                        <p:attrNameLst>
                                          <p:attrName>style.visibility</p:attrName>
                                        </p:attrNameLst>
                                      </p:cBhvr>
                                      <p:to>
                                        <p:strVal val="visible"/>
                                      </p:to>
                                    </p:set>
                                    <p:animEffect transition="in" filter="wipe(down)">
                                      <p:cBhvr>
                                        <p:cTn id="127" dur="580">
                                          <p:stCondLst>
                                            <p:cond delay="0"/>
                                          </p:stCondLst>
                                        </p:cTn>
                                        <p:tgtEl>
                                          <p:spTgt spid="5"/>
                                        </p:tgtEl>
                                      </p:cBhvr>
                                    </p:animEffect>
                                    <p:anim calcmode="lin" valueType="num">
                                      <p:cBhvr>
                                        <p:cTn id="12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3" dur="26">
                                          <p:stCondLst>
                                            <p:cond delay="650"/>
                                          </p:stCondLst>
                                        </p:cTn>
                                        <p:tgtEl>
                                          <p:spTgt spid="5"/>
                                        </p:tgtEl>
                                      </p:cBhvr>
                                      <p:to x="100000" y="60000"/>
                                    </p:animScale>
                                    <p:animScale>
                                      <p:cBhvr>
                                        <p:cTn id="134" dur="166" decel="50000">
                                          <p:stCondLst>
                                            <p:cond delay="676"/>
                                          </p:stCondLst>
                                        </p:cTn>
                                        <p:tgtEl>
                                          <p:spTgt spid="5"/>
                                        </p:tgtEl>
                                      </p:cBhvr>
                                      <p:to x="100000" y="100000"/>
                                    </p:animScale>
                                    <p:animScale>
                                      <p:cBhvr>
                                        <p:cTn id="135" dur="26">
                                          <p:stCondLst>
                                            <p:cond delay="1312"/>
                                          </p:stCondLst>
                                        </p:cTn>
                                        <p:tgtEl>
                                          <p:spTgt spid="5"/>
                                        </p:tgtEl>
                                      </p:cBhvr>
                                      <p:to x="100000" y="80000"/>
                                    </p:animScale>
                                    <p:animScale>
                                      <p:cBhvr>
                                        <p:cTn id="136" dur="166" decel="50000">
                                          <p:stCondLst>
                                            <p:cond delay="1338"/>
                                          </p:stCondLst>
                                        </p:cTn>
                                        <p:tgtEl>
                                          <p:spTgt spid="5"/>
                                        </p:tgtEl>
                                      </p:cBhvr>
                                      <p:to x="100000" y="100000"/>
                                    </p:animScale>
                                    <p:animScale>
                                      <p:cBhvr>
                                        <p:cTn id="137" dur="26">
                                          <p:stCondLst>
                                            <p:cond delay="1642"/>
                                          </p:stCondLst>
                                        </p:cTn>
                                        <p:tgtEl>
                                          <p:spTgt spid="5"/>
                                        </p:tgtEl>
                                      </p:cBhvr>
                                      <p:to x="100000" y="90000"/>
                                    </p:animScale>
                                    <p:animScale>
                                      <p:cBhvr>
                                        <p:cTn id="138" dur="166" decel="50000">
                                          <p:stCondLst>
                                            <p:cond delay="1668"/>
                                          </p:stCondLst>
                                        </p:cTn>
                                        <p:tgtEl>
                                          <p:spTgt spid="5"/>
                                        </p:tgtEl>
                                      </p:cBhvr>
                                      <p:to x="100000" y="100000"/>
                                    </p:animScale>
                                    <p:animScale>
                                      <p:cBhvr>
                                        <p:cTn id="139" dur="26">
                                          <p:stCondLst>
                                            <p:cond delay="1808"/>
                                          </p:stCondLst>
                                        </p:cTn>
                                        <p:tgtEl>
                                          <p:spTgt spid="5"/>
                                        </p:tgtEl>
                                      </p:cBhvr>
                                      <p:to x="100000" y="95000"/>
                                    </p:animScale>
                                    <p:animScale>
                                      <p:cBhvr>
                                        <p:cTn id="140" dur="166" decel="50000">
                                          <p:stCondLst>
                                            <p:cond delay="1834"/>
                                          </p:stCondLst>
                                        </p:cTn>
                                        <p:tgtEl>
                                          <p:spTgt spid="5"/>
                                        </p:tgtEl>
                                      </p:cBhvr>
                                      <p:to x="100000" y="100000"/>
                                    </p:animScale>
                                  </p:childTnLst>
                                </p:cTn>
                              </p:par>
                              <p:par>
                                <p:cTn id="141" presetID="26" presetClass="entr" presetSubtype="0" fill="hold" grpId="0" nodeType="withEffect">
                                  <p:stCondLst>
                                    <p:cond delay="0"/>
                                  </p:stCondLst>
                                  <p:childTnLst>
                                    <p:set>
                                      <p:cBhvr>
                                        <p:cTn id="142" dur="1" fill="hold">
                                          <p:stCondLst>
                                            <p:cond delay="0"/>
                                          </p:stCondLst>
                                        </p:cTn>
                                        <p:tgtEl>
                                          <p:spTgt spid="23"/>
                                        </p:tgtEl>
                                        <p:attrNameLst>
                                          <p:attrName>style.visibility</p:attrName>
                                        </p:attrNameLst>
                                      </p:cBhvr>
                                      <p:to>
                                        <p:strVal val="visible"/>
                                      </p:to>
                                    </p:set>
                                    <p:animEffect transition="in" filter="wipe(down)">
                                      <p:cBhvr>
                                        <p:cTn id="143" dur="580">
                                          <p:stCondLst>
                                            <p:cond delay="0"/>
                                          </p:stCondLst>
                                        </p:cTn>
                                        <p:tgtEl>
                                          <p:spTgt spid="23"/>
                                        </p:tgtEl>
                                      </p:cBhvr>
                                    </p:animEffect>
                                    <p:anim calcmode="lin" valueType="num">
                                      <p:cBhvr>
                                        <p:cTn id="14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49" dur="26">
                                          <p:stCondLst>
                                            <p:cond delay="650"/>
                                          </p:stCondLst>
                                        </p:cTn>
                                        <p:tgtEl>
                                          <p:spTgt spid="23"/>
                                        </p:tgtEl>
                                      </p:cBhvr>
                                      <p:to x="100000" y="60000"/>
                                    </p:animScale>
                                    <p:animScale>
                                      <p:cBhvr>
                                        <p:cTn id="150" dur="166" decel="50000">
                                          <p:stCondLst>
                                            <p:cond delay="676"/>
                                          </p:stCondLst>
                                        </p:cTn>
                                        <p:tgtEl>
                                          <p:spTgt spid="23"/>
                                        </p:tgtEl>
                                      </p:cBhvr>
                                      <p:to x="100000" y="100000"/>
                                    </p:animScale>
                                    <p:animScale>
                                      <p:cBhvr>
                                        <p:cTn id="151" dur="26">
                                          <p:stCondLst>
                                            <p:cond delay="1312"/>
                                          </p:stCondLst>
                                        </p:cTn>
                                        <p:tgtEl>
                                          <p:spTgt spid="23"/>
                                        </p:tgtEl>
                                      </p:cBhvr>
                                      <p:to x="100000" y="80000"/>
                                    </p:animScale>
                                    <p:animScale>
                                      <p:cBhvr>
                                        <p:cTn id="152" dur="166" decel="50000">
                                          <p:stCondLst>
                                            <p:cond delay="1338"/>
                                          </p:stCondLst>
                                        </p:cTn>
                                        <p:tgtEl>
                                          <p:spTgt spid="23"/>
                                        </p:tgtEl>
                                      </p:cBhvr>
                                      <p:to x="100000" y="100000"/>
                                    </p:animScale>
                                    <p:animScale>
                                      <p:cBhvr>
                                        <p:cTn id="153" dur="26">
                                          <p:stCondLst>
                                            <p:cond delay="1642"/>
                                          </p:stCondLst>
                                        </p:cTn>
                                        <p:tgtEl>
                                          <p:spTgt spid="23"/>
                                        </p:tgtEl>
                                      </p:cBhvr>
                                      <p:to x="100000" y="90000"/>
                                    </p:animScale>
                                    <p:animScale>
                                      <p:cBhvr>
                                        <p:cTn id="154" dur="166" decel="50000">
                                          <p:stCondLst>
                                            <p:cond delay="1668"/>
                                          </p:stCondLst>
                                        </p:cTn>
                                        <p:tgtEl>
                                          <p:spTgt spid="23"/>
                                        </p:tgtEl>
                                      </p:cBhvr>
                                      <p:to x="100000" y="100000"/>
                                    </p:animScale>
                                    <p:animScale>
                                      <p:cBhvr>
                                        <p:cTn id="155" dur="26">
                                          <p:stCondLst>
                                            <p:cond delay="1808"/>
                                          </p:stCondLst>
                                        </p:cTn>
                                        <p:tgtEl>
                                          <p:spTgt spid="23"/>
                                        </p:tgtEl>
                                      </p:cBhvr>
                                      <p:to x="100000" y="95000"/>
                                    </p:animScale>
                                    <p:animScale>
                                      <p:cBhvr>
                                        <p:cTn id="156" dur="166" decel="50000">
                                          <p:stCondLst>
                                            <p:cond delay="1834"/>
                                          </p:stCondLst>
                                        </p:cTn>
                                        <p:tgtEl>
                                          <p:spTgt spid="23"/>
                                        </p:tgtEl>
                                      </p:cBhvr>
                                      <p:to x="100000" y="100000"/>
                                    </p:animScale>
                                  </p:childTnLst>
                                </p:cTn>
                              </p:par>
                            </p:childTnLst>
                          </p:cTn>
                        </p:par>
                      </p:childTnLst>
                    </p:cTn>
                  </p:par>
                  <p:par>
                    <p:cTn id="157" fill="hold">
                      <p:stCondLst>
                        <p:cond delay="indefinite"/>
                      </p:stCondLst>
                      <p:childTnLst>
                        <p:par>
                          <p:cTn id="158" fill="hold">
                            <p:stCondLst>
                              <p:cond delay="0"/>
                            </p:stCondLst>
                            <p:childTnLst>
                              <p:par>
                                <p:cTn id="159" presetID="26" presetClass="entr" presetSubtype="0" fill="hold" grpId="0" nodeType="clickEffect">
                                  <p:stCondLst>
                                    <p:cond delay="0"/>
                                  </p:stCondLst>
                                  <p:childTnLst>
                                    <p:set>
                                      <p:cBhvr>
                                        <p:cTn id="160" dur="1" fill="hold">
                                          <p:stCondLst>
                                            <p:cond delay="0"/>
                                          </p:stCondLst>
                                        </p:cTn>
                                        <p:tgtEl>
                                          <p:spTgt spid="6"/>
                                        </p:tgtEl>
                                        <p:attrNameLst>
                                          <p:attrName>style.visibility</p:attrName>
                                        </p:attrNameLst>
                                      </p:cBhvr>
                                      <p:to>
                                        <p:strVal val="visible"/>
                                      </p:to>
                                    </p:set>
                                    <p:animEffect transition="in" filter="wipe(down)">
                                      <p:cBhvr>
                                        <p:cTn id="161" dur="580">
                                          <p:stCondLst>
                                            <p:cond delay="0"/>
                                          </p:stCondLst>
                                        </p:cTn>
                                        <p:tgtEl>
                                          <p:spTgt spid="6"/>
                                        </p:tgtEl>
                                      </p:cBhvr>
                                    </p:animEffect>
                                    <p:anim calcmode="lin" valueType="num">
                                      <p:cBhvr>
                                        <p:cTn id="16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67" dur="26">
                                          <p:stCondLst>
                                            <p:cond delay="650"/>
                                          </p:stCondLst>
                                        </p:cTn>
                                        <p:tgtEl>
                                          <p:spTgt spid="6"/>
                                        </p:tgtEl>
                                      </p:cBhvr>
                                      <p:to x="100000" y="60000"/>
                                    </p:animScale>
                                    <p:animScale>
                                      <p:cBhvr>
                                        <p:cTn id="168" dur="166" decel="50000">
                                          <p:stCondLst>
                                            <p:cond delay="676"/>
                                          </p:stCondLst>
                                        </p:cTn>
                                        <p:tgtEl>
                                          <p:spTgt spid="6"/>
                                        </p:tgtEl>
                                      </p:cBhvr>
                                      <p:to x="100000" y="100000"/>
                                    </p:animScale>
                                    <p:animScale>
                                      <p:cBhvr>
                                        <p:cTn id="169" dur="26">
                                          <p:stCondLst>
                                            <p:cond delay="1312"/>
                                          </p:stCondLst>
                                        </p:cTn>
                                        <p:tgtEl>
                                          <p:spTgt spid="6"/>
                                        </p:tgtEl>
                                      </p:cBhvr>
                                      <p:to x="100000" y="80000"/>
                                    </p:animScale>
                                    <p:animScale>
                                      <p:cBhvr>
                                        <p:cTn id="170" dur="166" decel="50000">
                                          <p:stCondLst>
                                            <p:cond delay="1338"/>
                                          </p:stCondLst>
                                        </p:cTn>
                                        <p:tgtEl>
                                          <p:spTgt spid="6"/>
                                        </p:tgtEl>
                                      </p:cBhvr>
                                      <p:to x="100000" y="100000"/>
                                    </p:animScale>
                                    <p:animScale>
                                      <p:cBhvr>
                                        <p:cTn id="171" dur="26">
                                          <p:stCondLst>
                                            <p:cond delay="1642"/>
                                          </p:stCondLst>
                                        </p:cTn>
                                        <p:tgtEl>
                                          <p:spTgt spid="6"/>
                                        </p:tgtEl>
                                      </p:cBhvr>
                                      <p:to x="100000" y="90000"/>
                                    </p:animScale>
                                    <p:animScale>
                                      <p:cBhvr>
                                        <p:cTn id="172" dur="166" decel="50000">
                                          <p:stCondLst>
                                            <p:cond delay="1668"/>
                                          </p:stCondLst>
                                        </p:cTn>
                                        <p:tgtEl>
                                          <p:spTgt spid="6"/>
                                        </p:tgtEl>
                                      </p:cBhvr>
                                      <p:to x="100000" y="100000"/>
                                    </p:animScale>
                                    <p:animScale>
                                      <p:cBhvr>
                                        <p:cTn id="173" dur="26">
                                          <p:stCondLst>
                                            <p:cond delay="1808"/>
                                          </p:stCondLst>
                                        </p:cTn>
                                        <p:tgtEl>
                                          <p:spTgt spid="6"/>
                                        </p:tgtEl>
                                      </p:cBhvr>
                                      <p:to x="100000" y="95000"/>
                                    </p:animScale>
                                    <p:animScale>
                                      <p:cBhvr>
                                        <p:cTn id="174" dur="166" decel="50000">
                                          <p:stCondLst>
                                            <p:cond delay="1834"/>
                                          </p:stCondLst>
                                        </p:cTn>
                                        <p:tgtEl>
                                          <p:spTgt spid="6"/>
                                        </p:tgtEl>
                                      </p:cBhvr>
                                      <p:to x="100000" y="100000"/>
                                    </p:animScale>
                                  </p:childTnLst>
                                </p:cTn>
                              </p:par>
                              <p:par>
                                <p:cTn id="175" presetID="26" presetClass="entr" presetSubtype="0" fill="hold" grpId="0" nodeType="withEffect">
                                  <p:stCondLst>
                                    <p:cond delay="0"/>
                                  </p:stCondLst>
                                  <p:childTnLst>
                                    <p:set>
                                      <p:cBhvr>
                                        <p:cTn id="176" dur="1" fill="hold">
                                          <p:stCondLst>
                                            <p:cond delay="0"/>
                                          </p:stCondLst>
                                        </p:cTn>
                                        <p:tgtEl>
                                          <p:spTgt spid="24"/>
                                        </p:tgtEl>
                                        <p:attrNameLst>
                                          <p:attrName>style.visibility</p:attrName>
                                        </p:attrNameLst>
                                      </p:cBhvr>
                                      <p:to>
                                        <p:strVal val="visible"/>
                                      </p:to>
                                    </p:set>
                                    <p:animEffect transition="in" filter="wipe(down)">
                                      <p:cBhvr>
                                        <p:cTn id="177" dur="580">
                                          <p:stCondLst>
                                            <p:cond delay="0"/>
                                          </p:stCondLst>
                                        </p:cTn>
                                        <p:tgtEl>
                                          <p:spTgt spid="24"/>
                                        </p:tgtEl>
                                      </p:cBhvr>
                                    </p:animEffect>
                                    <p:anim calcmode="lin" valueType="num">
                                      <p:cBhvr>
                                        <p:cTn id="17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83" dur="26">
                                          <p:stCondLst>
                                            <p:cond delay="650"/>
                                          </p:stCondLst>
                                        </p:cTn>
                                        <p:tgtEl>
                                          <p:spTgt spid="24"/>
                                        </p:tgtEl>
                                      </p:cBhvr>
                                      <p:to x="100000" y="60000"/>
                                    </p:animScale>
                                    <p:animScale>
                                      <p:cBhvr>
                                        <p:cTn id="184" dur="166" decel="50000">
                                          <p:stCondLst>
                                            <p:cond delay="676"/>
                                          </p:stCondLst>
                                        </p:cTn>
                                        <p:tgtEl>
                                          <p:spTgt spid="24"/>
                                        </p:tgtEl>
                                      </p:cBhvr>
                                      <p:to x="100000" y="100000"/>
                                    </p:animScale>
                                    <p:animScale>
                                      <p:cBhvr>
                                        <p:cTn id="185" dur="26">
                                          <p:stCondLst>
                                            <p:cond delay="1312"/>
                                          </p:stCondLst>
                                        </p:cTn>
                                        <p:tgtEl>
                                          <p:spTgt spid="24"/>
                                        </p:tgtEl>
                                      </p:cBhvr>
                                      <p:to x="100000" y="80000"/>
                                    </p:animScale>
                                    <p:animScale>
                                      <p:cBhvr>
                                        <p:cTn id="186" dur="166" decel="50000">
                                          <p:stCondLst>
                                            <p:cond delay="1338"/>
                                          </p:stCondLst>
                                        </p:cTn>
                                        <p:tgtEl>
                                          <p:spTgt spid="24"/>
                                        </p:tgtEl>
                                      </p:cBhvr>
                                      <p:to x="100000" y="100000"/>
                                    </p:animScale>
                                    <p:animScale>
                                      <p:cBhvr>
                                        <p:cTn id="187" dur="26">
                                          <p:stCondLst>
                                            <p:cond delay="1642"/>
                                          </p:stCondLst>
                                        </p:cTn>
                                        <p:tgtEl>
                                          <p:spTgt spid="24"/>
                                        </p:tgtEl>
                                      </p:cBhvr>
                                      <p:to x="100000" y="90000"/>
                                    </p:animScale>
                                    <p:animScale>
                                      <p:cBhvr>
                                        <p:cTn id="188" dur="166" decel="50000">
                                          <p:stCondLst>
                                            <p:cond delay="1668"/>
                                          </p:stCondLst>
                                        </p:cTn>
                                        <p:tgtEl>
                                          <p:spTgt spid="24"/>
                                        </p:tgtEl>
                                      </p:cBhvr>
                                      <p:to x="100000" y="100000"/>
                                    </p:animScale>
                                    <p:animScale>
                                      <p:cBhvr>
                                        <p:cTn id="189" dur="26">
                                          <p:stCondLst>
                                            <p:cond delay="1808"/>
                                          </p:stCondLst>
                                        </p:cTn>
                                        <p:tgtEl>
                                          <p:spTgt spid="24"/>
                                        </p:tgtEl>
                                      </p:cBhvr>
                                      <p:to x="100000" y="95000"/>
                                    </p:animScale>
                                    <p:animScale>
                                      <p:cBhvr>
                                        <p:cTn id="190" dur="166" decel="50000">
                                          <p:stCondLst>
                                            <p:cond delay="1834"/>
                                          </p:stCondLst>
                                        </p:cTn>
                                        <p:tgtEl>
                                          <p:spTgt spid="24"/>
                                        </p:tgtEl>
                                      </p:cBhvr>
                                      <p:to x="100000" y="100000"/>
                                    </p:animScale>
                                  </p:childTnLst>
                                </p:cTn>
                              </p:par>
                            </p:childTnLst>
                          </p:cTn>
                        </p:par>
                      </p:childTnLst>
                    </p:cTn>
                  </p:par>
                  <p:par>
                    <p:cTn id="191" fill="hold">
                      <p:stCondLst>
                        <p:cond delay="indefinite"/>
                      </p:stCondLst>
                      <p:childTnLst>
                        <p:par>
                          <p:cTn id="192" fill="hold">
                            <p:stCondLst>
                              <p:cond delay="0"/>
                            </p:stCondLst>
                            <p:childTnLst>
                              <p:par>
                                <p:cTn id="193" presetID="2" presetClass="entr" presetSubtype="4" fill="hold" grpId="0" nodeType="clickEffect">
                                  <p:stCondLst>
                                    <p:cond delay="0"/>
                                  </p:stCondLst>
                                  <p:childTnLst>
                                    <p:set>
                                      <p:cBhvr>
                                        <p:cTn id="194" dur="1" fill="hold">
                                          <p:stCondLst>
                                            <p:cond delay="0"/>
                                          </p:stCondLst>
                                        </p:cTn>
                                        <p:tgtEl>
                                          <p:spTgt spid="8"/>
                                        </p:tgtEl>
                                        <p:attrNameLst>
                                          <p:attrName>style.visibility</p:attrName>
                                        </p:attrNameLst>
                                      </p:cBhvr>
                                      <p:to>
                                        <p:strVal val="visible"/>
                                      </p:to>
                                    </p:set>
                                    <p:anim calcmode="lin" valueType="num">
                                      <p:cBhvr additive="base">
                                        <p:cTn id="195" dur="500" fill="hold"/>
                                        <p:tgtEl>
                                          <p:spTgt spid="8"/>
                                        </p:tgtEl>
                                        <p:attrNameLst>
                                          <p:attrName>ppt_x</p:attrName>
                                        </p:attrNameLst>
                                      </p:cBhvr>
                                      <p:tavLst>
                                        <p:tav tm="0">
                                          <p:val>
                                            <p:strVal val="#ppt_x"/>
                                          </p:val>
                                        </p:tav>
                                        <p:tav tm="100000">
                                          <p:val>
                                            <p:strVal val="#ppt_x"/>
                                          </p:val>
                                        </p:tav>
                                      </p:tavLst>
                                    </p:anim>
                                    <p:anim calcmode="lin" valueType="num">
                                      <p:cBhvr additive="base">
                                        <p:cTn id="19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14" presetClass="entr" presetSubtype="10" fill="hold" grpId="0" nodeType="clickEffect">
                                  <p:stCondLst>
                                    <p:cond delay="0"/>
                                  </p:stCondLst>
                                  <p:childTnLst>
                                    <p:set>
                                      <p:cBhvr>
                                        <p:cTn id="200" dur="1" fill="hold">
                                          <p:stCondLst>
                                            <p:cond delay="0"/>
                                          </p:stCondLst>
                                        </p:cTn>
                                        <p:tgtEl>
                                          <p:spTgt spid="9"/>
                                        </p:tgtEl>
                                        <p:attrNameLst>
                                          <p:attrName>style.visibility</p:attrName>
                                        </p:attrNameLst>
                                      </p:cBhvr>
                                      <p:to>
                                        <p:strVal val="visible"/>
                                      </p:to>
                                    </p:set>
                                    <p:animEffect transition="in" filter="randombar(horizontal)">
                                      <p:cBhvr>
                                        <p:cTn id="201" dur="500"/>
                                        <p:tgtEl>
                                          <p:spTgt spid="9"/>
                                        </p:tgtEl>
                                      </p:cBhvr>
                                    </p:animEffect>
                                  </p:childTnLst>
                                </p:cTn>
                              </p:par>
                            </p:childTnLst>
                          </p:cTn>
                        </p:par>
                      </p:childTnLst>
                    </p:cTn>
                  </p:par>
                  <p:par>
                    <p:cTn id="202" fill="hold">
                      <p:stCondLst>
                        <p:cond delay="indefinite"/>
                      </p:stCondLst>
                      <p:childTnLst>
                        <p:par>
                          <p:cTn id="203" fill="hold">
                            <p:stCondLst>
                              <p:cond delay="0"/>
                            </p:stCondLst>
                            <p:childTnLst>
                              <p:par>
                                <p:cTn id="204" presetID="26" presetClass="entr" presetSubtype="0" fill="hold" nodeType="clickEffect">
                                  <p:stCondLst>
                                    <p:cond delay="0"/>
                                  </p:stCondLst>
                                  <p:childTnLst>
                                    <p:set>
                                      <p:cBhvr>
                                        <p:cTn id="205" dur="1" fill="hold">
                                          <p:stCondLst>
                                            <p:cond delay="0"/>
                                          </p:stCondLst>
                                        </p:cTn>
                                        <p:tgtEl>
                                          <p:spTgt spid="10"/>
                                        </p:tgtEl>
                                        <p:attrNameLst>
                                          <p:attrName>style.visibility</p:attrName>
                                        </p:attrNameLst>
                                      </p:cBhvr>
                                      <p:to>
                                        <p:strVal val="visible"/>
                                      </p:to>
                                    </p:set>
                                    <p:animEffect transition="in" filter="wipe(down)">
                                      <p:cBhvr>
                                        <p:cTn id="206" dur="580">
                                          <p:stCondLst>
                                            <p:cond delay="0"/>
                                          </p:stCondLst>
                                        </p:cTn>
                                        <p:tgtEl>
                                          <p:spTgt spid="10"/>
                                        </p:tgtEl>
                                      </p:cBhvr>
                                    </p:animEffect>
                                    <p:anim calcmode="lin" valueType="num">
                                      <p:cBhvr>
                                        <p:cTn id="20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0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0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1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1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12" dur="26">
                                          <p:stCondLst>
                                            <p:cond delay="650"/>
                                          </p:stCondLst>
                                        </p:cTn>
                                        <p:tgtEl>
                                          <p:spTgt spid="10"/>
                                        </p:tgtEl>
                                      </p:cBhvr>
                                      <p:to x="100000" y="60000"/>
                                    </p:animScale>
                                    <p:animScale>
                                      <p:cBhvr>
                                        <p:cTn id="213" dur="166" decel="50000">
                                          <p:stCondLst>
                                            <p:cond delay="676"/>
                                          </p:stCondLst>
                                        </p:cTn>
                                        <p:tgtEl>
                                          <p:spTgt spid="10"/>
                                        </p:tgtEl>
                                      </p:cBhvr>
                                      <p:to x="100000" y="100000"/>
                                    </p:animScale>
                                    <p:animScale>
                                      <p:cBhvr>
                                        <p:cTn id="214" dur="26">
                                          <p:stCondLst>
                                            <p:cond delay="1312"/>
                                          </p:stCondLst>
                                        </p:cTn>
                                        <p:tgtEl>
                                          <p:spTgt spid="10"/>
                                        </p:tgtEl>
                                      </p:cBhvr>
                                      <p:to x="100000" y="80000"/>
                                    </p:animScale>
                                    <p:animScale>
                                      <p:cBhvr>
                                        <p:cTn id="215" dur="166" decel="50000">
                                          <p:stCondLst>
                                            <p:cond delay="1338"/>
                                          </p:stCondLst>
                                        </p:cTn>
                                        <p:tgtEl>
                                          <p:spTgt spid="10"/>
                                        </p:tgtEl>
                                      </p:cBhvr>
                                      <p:to x="100000" y="100000"/>
                                    </p:animScale>
                                    <p:animScale>
                                      <p:cBhvr>
                                        <p:cTn id="216" dur="26">
                                          <p:stCondLst>
                                            <p:cond delay="1642"/>
                                          </p:stCondLst>
                                        </p:cTn>
                                        <p:tgtEl>
                                          <p:spTgt spid="10"/>
                                        </p:tgtEl>
                                      </p:cBhvr>
                                      <p:to x="100000" y="90000"/>
                                    </p:animScale>
                                    <p:animScale>
                                      <p:cBhvr>
                                        <p:cTn id="217" dur="166" decel="50000">
                                          <p:stCondLst>
                                            <p:cond delay="1668"/>
                                          </p:stCondLst>
                                        </p:cTn>
                                        <p:tgtEl>
                                          <p:spTgt spid="10"/>
                                        </p:tgtEl>
                                      </p:cBhvr>
                                      <p:to x="100000" y="100000"/>
                                    </p:animScale>
                                    <p:animScale>
                                      <p:cBhvr>
                                        <p:cTn id="218" dur="26">
                                          <p:stCondLst>
                                            <p:cond delay="1808"/>
                                          </p:stCondLst>
                                        </p:cTn>
                                        <p:tgtEl>
                                          <p:spTgt spid="10"/>
                                        </p:tgtEl>
                                      </p:cBhvr>
                                      <p:to x="100000" y="95000"/>
                                    </p:animScale>
                                    <p:animScale>
                                      <p:cBhvr>
                                        <p:cTn id="219" dur="166" decel="50000">
                                          <p:stCondLst>
                                            <p:cond delay="1834"/>
                                          </p:stCondLst>
                                        </p:cTn>
                                        <p:tgtEl>
                                          <p:spTgt spid="10"/>
                                        </p:tgtEl>
                                      </p:cBhvr>
                                      <p:to x="100000" y="100000"/>
                                    </p:animScale>
                                  </p:childTnLst>
                                </p:cTn>
                              </p:par>
                              <p:par>
                                <p:cTn id="220" presetID="26" presetClass="entr" presetSubtype="0" fill="hold" grpId="0" nodeType="withEffect">
                                  <p:stCondLst>
                                    <p:cond delay="0"/>
                                  </p:stCondLst>
                                  <p:childTnLst>
                                    <p:set>
                                      <p:cBhvr>
                                        <p:cTn id="221" dur="1" fill="hold">
                                          <p:stCondLst>
                                            <p:cond delay="0"/>
                                          </p:stCondLst>
                                        </p:cTn>
                                        <p:tgtEl>
                                          <p:spTgt spid="11"/>
                                        </p:tgtEl>
                                        <p:attrNameLst>
                                          <p:attrName>style.visibility</p:attrName>
                                        </p:attrNameLst>
                                      </p:cBhvr>
                                      <p:to>
                                        <p:strVal val="visible"/>
                                      </p:to>
                                    </p:set>
                                    <p:animEffect transition="in" filter="wipe(down)">
                                      <p:cBhvr>
                                        <p:cTn id="222" dur="580">
                                          <p:stCondLst>
                                            <p:cond delay="0"/>
                                          </p:stCondLst>
                                        </p:cTn>
                                        <p:tgtEl>
                                          <p:spTgt spid="11"/>
                                        </p:tgtEl>
                                      </p:cBhvr>
                                    </p:animEffect>
                                    <p:anim calcmode="lin" valueType="num">
                                      <p:cBhvr>
                                        <p:cTn id="22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2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2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2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2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28" dur="26">
                                          <p:stCondLst>
                                            <p:cond delay="650"/>
                                          </p:stCondLst>
                                        </p:cTn>
                                        <p:tgtEl>
                                          <p:spTgt spid="11"/>
                                        </p:tgtEl>
                                      </p:cBhvr>
                                      <p:to x="100000" y="60000"/>
                                    </p:animScale>
                                    <p:animScale>
                                      <p:cBhvr>
                                        <p:cTn id="229" dur="166" decel="50000">
                                          <p:stCondLst>
                                            <p:cond delay="676"/>
                                          </p:stCondLst>
                                        </p:cTn>
                                        <p:tgtEl>
                                          <p:spTgt spid="11"/>
                                        </p:tgtEl>
                                      </p:cBhvr>
                                      <p:to x="100000" y="100000"/>
                                    </p:animScale>
                                    <p:animScale>
                                      <p:cBhvr>
                                        <p:cTn id="230" dur="26">
                                          <p:stCondLst>
                                            <p:cond delay="1312"/>
                                          </p:stCondLst>
                                        </p:cTn>
                                        <p:tgtEl>
                                          <p:spTgt spid="11"/>
                                        </p:tgtEl>
                                      </p:cBhvr>
                                      <p:to x="100000" y="80000"/>
                                    </p:animScale>
                                    <p:animScale>
                                      <p:cBhvr>
                                        <p:cTn id="231" dur="166" decel="50000">
                                          <p:stCondLst>
                                            <p:cond delay="1338"/>
                                          </p:stCondLst>
                                        </p:cTn>
                                        <p:tgtEl>
                                          <p:spTgt spid="11"/>
                                        </p:tgtEl>
                                      </p:cBhvr>
                                      <p:to x="100000" y="100000"/>
                                    </p:animScale>
                                    <p:animScale>
                                      <p:cBhvr>
                                        <p:cTn id="232" dur="26">
                                          <p:stCondLst>
                                            <p:cond delay="1642"/>
                                          </p:stCondLst>
                                        </p:cTn>
                                        <p:tgtEl>
                                          <p:spTgt spid="11"/>
                                        </p:tgtEl>
                                      </p:cBhvr>
                                      <p:to x="100000" y="90000"/>
                                    </p:animScale>
                                    <p:animScale>
                                      <p:cBhvr>
                                        <p:cTn id="233" dur="166" decel="50000">
                                          <p:stCondLst>
                                            <p:cond delay="1668"/>
                                          </p:stCondLst>
                                        </p:cTn>
                                        <p:tgtEl>
                                          <p:spTgt spid="11"/>
                                        </p:tgtEl>
                                      </p:cBhvr>
                                      <p:to x="100000" y="100000"/>
                                    </p:animScale>
                                    <p:animScale>
                                      <p:cBhvr>
                                        <p:cTn id="234" dur="26">
                                          <p:stCondLst>
                                            <p:cond delay="1808"/>
                                          </p:stCondLst>
                                        </p:cTn>
                                        <p:tgtEl>
                                          <p:spTgt spid="11"/>
                                        </p:tgtEl>
                                      </p:cBhvr>
                                      <p:to x="100000" y="95000"/>
                                    </p:animScale>
                                    <p:animScale>
                                      <p:cBhvr>
                                        <p:cTn id="235" dur="166" decel="50000">
                                          <p:stCondLst>
                                            <p:cond delay="1834"/>
                                          </p:stCondLst>
                                        </p:cTn>
                                        <p:tgtEl>
                                          <p:spTgt spid="11"/>
                                        </p:tgtEl>
                                      </p:cBhvr>
                                      <p:to x="100000" y="100000"/>
                                    </p:animScale>
                                  </p:childTnLst>
                                </p:cTn>
                              </p:par>
                              <p:par>
                                <p:cTn id="236" presetID="26" presetClass="entr" presetSubtype="0" fill="hold" grpId="0" nodeType="withEffect">
                                  <p:stCondLst>
                                    <p:cond delay="0"/>
                                  </p:stCondLst>
                                  <p:childTnLst>
                                    <p:set>
                                      <p:cBhvr>
                                        <p:cTn id="237" dur="1" fill="hold">
                                          <p:stCondLst>
                                            <p:cond delay="0"/>
                                          </p:stCondLst>
                                        </p:cTn>
                                        <p:tgtEl>
                                          <p:spTgt spid="25"/>
                                        </p:tgtEl>
                                        <p:attrNameLst>
                                          <p:attrName>style.visibility</p:attrName>
                                        </p:attrNameLst>
                                      </p:cBhvr>
                                      <p:to>
                                        <p:strVal val="visible"/>
                                      </p:to>
                                    </p:set>
                                    <p:animEffect transition="in" filter="wipe(down)">
                                      <p:cBhvr>
                                        <p:cTn id="238" dur="580">
                                          <p:stCondLst>
                                            <p:cond delay="0"/>
                                          </p:stCondLst>
                                        </p:cTn>
                                        <p:tgtEl>
                                          <p:spTgt spid="25"/>
                                        </p:tgtEl>
                                      </p:cBhvr>
                                    </p:animEffect>
                                    <p:anim calcmode="lin" valueType="num">
                                      <p:cBhvr>
                                        <p:cTn id="239"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40"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41"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42"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43"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44" dur="26">
                                          <p:stCondLst>
                                            <p:cond delay="650"/>
                                          </p:stCondLst>
                                        </p:cTn>
                                        <p:tgtEl>
                                          <p:spTgt spid="25"/>
                                        </p:tgtEl>
                                      </p:cBhvr>
                                      <p:to x="100000" y="60000"/>
                                    </p:animScale>
                                    <p:animScale>
                                      <p:cBhvr>
                                        <p:cTn id="245" dur="166" decel="50000">
                                          <p:stCondLst>
                                            <p:cond delay="676"/>
                                          </p:stCondLst>
                                        </p:cTn>
                                        <p:tgtEl>
                                          <p:spTgt spid="25"/>
                                        </p:tgtEl>
                                      </p:cBhvr>
                                      <p:to x="100000" y="100000"/>
                                    </p:animScale>
                                    <p:animScale>
                                      <p:cBhvr>
                                        <p:cTn id="246" dur="26">
                                          <p:stCondLst>
                                            <p:cond delay="1312"/>
                                          </p:stCondLst>
                                        </p:cTn>
                                        <p:tgtEl>
                                          <p:spTgt spid="25"/>
                                        </p:tgtEl>
                                      </p:cBhvr>
                                      <p:to x="100000" y="80000"/>
                                    </p:animScale>
                                    <p:animScale>
                                      <p:cBhvr>
                                        <p:cTn id="247" dur="166" decel="50000">
                                          <p:stCondLst>
                                            <p:cond delay="1338"/>
                                          </p:stCondLst>
                                        </p:cTn>
                                        <p:tgtEl>
                                          <p:spTgt spid="25"/>
                                        </p:tgtEl>
                                      </p:cBhvr>
                                      <p:to x="100000" y="100000"/>
                                    </p:animScale>
                                    <p:animScale>
                                      <p:cBhvr>
                                        <p:cTn id="248" dur="26">
                                          <p:stCondLst>
                                            <p:cond delay="1642"/>
                                          </p:stCondLst>
                                        </p:cTn>
                                        <p:tgtEl>
                                          <p:spTgt spid="25"/>
                                        </p:tgtEl>
                                      </p:cBhvr>
                                      <p:to x="100000" y="90000"/>
                                    </p:animScale>
                                    <p:animScale>
                                      <p:cBhvr>
                                        <p:cTn id="249" dur="166" decel="50000">
                                          <p:stCondLst>
                                            <p:cond delay="1668"/>
                                          </p:stCondLst>
                                        </p:cTn>
                                        <p:tgtEl>
                                          <p:spTgt spid="25"/>
                                        </p:tgtEl>
                                      </p:cBhvr>
                                      <p:to x="100000" y="100000"/>
                                    </p:animScale>
                                    <p:animScale>
                                      <p:cBhvr>
                                        <p:cTn id="250" dur="26">
                                          <p:stCondLst>
                                            <p:cond delay="1808"/>
                                          </p:stCondLst>
                                        </p:cTn>
                                        <p:tgtEl>
                                          <p:spTgt spid="25"/>
                                        </p:tgtEl>
                                      </p:cBhvr>
                                      <p:to x="100000" y="95000"/>
                                    </p:animScale>
                                    <p:animScale>
                                      <p:cBhvr>
                                        <p:cTn id="251" dur="166" decel="50000">
                                          <p:stCondLst>
                                            <p:cond delay="1834"/>
                                          </p:stCondLst>
                                        </p:cTn>
                                        <p:tgtEl>
                                          <p:spTgt spid="25"/>
                                        </p:tgtEl>
                                      </p:cBhvr>
                                      <p:to x="100000" y="100000"/>
                                    </p:animScale>
                                  </p:childTnLst>
                                </p:cTn>
                              </p:par>
                            </p:childTnLst>
                          </p:cTn>
                        </p:par>
                      </p:childTnLst>
                    </p:cTn>
                  </p:par>
                  <p:par>
                    <p:cTn id="252" fill="hold">
                      <p:stCondLst>
                        <p:cond delay="indefinite"/>
                      </p:stCondLst>
                      <p:childTnLst>
                        <p:par>
                          <p:cTn id="253" fill="hold">
                            <p:stCondLst>
                              <p:cond delay="0"/>
                            </p:stCondLst>
                            <p:childTnLst>
                              <p:par>
                                <p:cTn id="254" presetID="26" presetClass="entr" presetSubtype="0" fill="hold" nodeType="clickEffect">
                                  <p:stCondLst>
                                    <p:cond delay="0"/>
                                  </p:stCondLst>
                                  <p:childTnLst>
                                    <p:set>
                                      <p:cBhvr>
                                        <p:cTn id="255" dur="1" fill="hold">
                                          <p:stCondLst>
                                            <p:cond delay="0"/>
                                          </p:stCondLst>
                                        </p:cTn>
                                        <p:tgtEl>
                                          <p:spTgt spid="12"/>
                                        </p:tgtEl>
                                        <p:attrNameLst>
                                          <p:attrName>style.visibility</p:attrName>
                                        </p:attrNameLst>
                                      </p:cBhvr>
                                      <p:to>
                                        <p:strVal val="visible"/>
                                      </p:to>
                                    </p:set>
                                    <p:animEffect transition="in" filter="wipe(down)">
                                      <p:cBhvr>
                                        <p:cTn id="256" dur="580">
                                          <p:stCondLst>
                                            <p:cond delay="0"/>
                                          </p:stCondLst>
                                        </p:cTn>
                                        <p:tgtEl>
                                          <p:spTgt spid="12"/>
                                        </p:tgtEl>
                                      </p:cBhvr>
                                    </p:animEffect>
                                    <p:anim calcmode="lin" valueType="num">
                                      <p:cBhvr>
                                        <p:cTn id="25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5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6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6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62" dur="26">
                                          <p:stCondLst>
                                            <p:cond delay="650"/>
                                          </p:stCondLst>
                                        </p:cTn>
                                        <p:tgtEl>
                                          <p:spTgt spid="12"/>
                                        </p:tgtEl>
                                      </p:cBhvr>
                                      <p:to x="100000" y="60000"/>
                                    </p:animScale>
                                    <p:animScale>
                                      <p:cBhvr>
                                        <p:cTn id="263" dur="166" decel="50000">
                                          <p:stCondLst>
                                            <p:cond delay="676"/>
                                          </p:stCondLst>
                                        </p:cTn>
                                        <p:tgtEl>
                                          <p:spTgt spid="12"/>
                                        </p:tgtEl>
                                      </p:cBhvr>
                                      <p:to x="100000" y="100000"/>
                                    </p:animScale>
                                    <p:animScale>
                                      <p:cBhvr>
                                        <p:cTn id="264" dur="26">
                                          <p:stCondLst>
                                            <p:cond delay="1312"/>
                                          </p:stCondLst>
                                        </p:cTn>
                                        <p:tgtEl>
                                          <p:spTgt spid="12"/>
                                        </p:tgtEl>
                                      </p:cBhvr>
                                      <p:to x="100000" y="80000"/>
                                    </p:animScale>
                                    <p:animScale>
                                      <p:cBhvr>
                                        <p:cTn id="265" dur="166" decel="50000">
                                          <p:stCondLst>
                                            <p:cond delay="1338"/>
                                          </p:stCondLst>
                                        </p:cTn>
                                        <p:tgtEl>
                                          <p:spTgt spid="12"/>
                                        </p:tgtEl>
                                      </p:cBhvr>
                                      <p:to x="100000" y="100000"/>
                                    </p:animScale>
                                    <p:animScale>
                                      <p:cBhvr>
                                        <p:cTn id="266" dur="26">
                                          <p:stCondLst>
                                            <p:cond delay="1642"/>
                                          </p:stCondLst>
                                        </p:cTn>
                                        <p:tgtEl>
                                          <p:spTgt spid="12"/>
                                        </p:tgtEl>
                                      </p:cBhvr>
                                      <p:to x="100000" y="90000"/>
                                    </p:animScale>
                                    <p:animScale>
                                      <p:cBhvr>
                                        <p:cTn id="267" dur="166" decel="50000">
                                          <p:stCondLst>
                                            <p:cond delay="1668"/>
                                          </p:stCondLst>
                                        </p:cTn>
                                        <p:tgtEl>
                                          <p:spTgt spid="12"/>
                                        </p:tgtEl>
                                      </p:cBhvr>
                                      <p:to x="100000" y="100000"/>
                                    </p:animScale>
                                    <p:animScale>
                                      <p:cBhvr>
                                        <p:cTn id="268" dur="26">
                                          <p:stCondLst>
                                            <p:cond delay="1808"/>
                                          </p:stCondLst>
                                        </p:cTn>
                                        <p:tgtEl>
                                          <p:spTgt spid="12"/>
                                        </p:tgtEl>
                                      </p:cBhvr>
                                      <p:to x="100000" y="95000"/>
                                    </p:animScale>
                                    <p:animScale>
                                      <p:cBhvr>
                                        <p:cTn id="269" dur="166" decel="50000">
                                          <p:stCondLst>
                                            <p:cond delay="1834"/>
                                          </p:stCondLst>
                                        </p:cTn>
                                        <p:tgtEl>
                                          <p:spTgt spid="12"/>
                                        </p:tgtEl>
                                      </p:cBhvr>
                                      <p:to x="100000" y="100000"/>
                                    </p:animScale>
                                  </p:childTnLst>
                                </p:cTn>
                              </p:par>
                              <p:par>
                                <p:cTn id="270" presetID="26" presetClass="entr" presetSubtype="0" fill="hold" grpId="0" nodeType="withEffect">
                                  <p:stCondLst>
                                    <p:cond delay="0"/>
                                  </p:stCondLst>
                                  <p:childTnLst>
                                    <p:set>
                                      <p:cBhvr>
                                        <p:cTn id="271" dur="1" fill="hold">
                                          <p:stCondLst>
                                            <p:cond delay="0"/>
                                          </p:stCondLst>
                                        </p:cTn>
                                        <p:tgtEl>
                                          <p:spTgt spid="13"/>
                                        </p:tgtEl>
                                        <p:attrNameLst>
                                          <p:attrName>style.visibility</p:attrName>
                                        </p:attrNameLst>
                                      </p:cBhvr>
                                      <p:to>
                                        <p:strVal val="visible"/>
                                      </p:to>
                                    </p:set>
                                    <p:animEffect transition="in" filter="wipe(down)">
                                      <p:cBhvr>
                                        <p:cTn id="272" dur="580">
                                          <p:stCondLst>
                                            <p:cond delay="0"/>
                                          </p:stCondLst>
                                        </p:cTn>
                                        <p:tgtEl>
                                          <p:spTgt spid="13"/>
                                        </p:tgtEl>
                                      </p:cBhvr>
                                    </p:animEffect>
                                    <p:anim calcmode="lin" valueType="num">
                                      <p:cBhvr>
                                        <p:cTn id="27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7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7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7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7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78" dur="26">
                                          <p:stCondLst>
                                            <p:cond delay="650"/>
                                          </p:stCondLst>
                                        </p:cTn>
                                        <p:tgtEl>
                                          <p:spTgt spid="13"/>
                                        </p:tgtEl>
                                      </p:cBhvr>
                                      <p:to x="100000" y="60000"/>
                                    </p:animScale>
                                    <p:animScale>
                                      <p:cBhvr>
                                        <p:cTn id="279" dur="166" decel="50000">
                                          <p:stCondLst>
                                            <p:cond delay="676"/>
                                          </p:stCondLst>
                                        </p:cTn>
                                        <p:tgtEl>
                                          <p:spTgt spid="13"/>
                                        </p:tgtEl>
                                      </p:cBhvr>
                                      <p:to x="100000" y="100000"/>
                                    </p:animScale>
                                    <p:animScale>
                                      <p:cBhvr>
                                        <p:cTn id="280" dur="26">
                                          <p:stCondLst>
                                            <p:cond delay="1312"/>
                                          </p:stCondLst>
                                        </p:cTn>
                                        <p:tgtEl>
                                          <p:spTgt spid="13"/>
                                        </p:tgtEl>
                                      </p:cBhvr>
                                      <p:to x="100000" y="80000"/>
                                    </p:animScale>
                                    <p:animScale>
                                      <p:cBhvr>
                                        <p:cTn id="281" dur="166" decel="50000">
                                          <p:stCondLst>
                                            <p:cond delay="1338"/>
                                          </p:stCondLst>
                                        </p:cTn>
                                        <p:tgtEl>
                                          <p:spTgt spid="13"/>
                                        </p:tgtEl>
                                      </p:cBhvr>
                                      <p:to x="100000" y="100000"/>
                                    </p:animScale>
                                    <p:animScale>
                                      <p:cBhvr>
                                        <p:cTn id="282" dur="26">
                                          <p:stCondLst>
                                            <p:cond delay="1642"/>
                                          </p:stCondLst>
                                        </p:cTn>
                                        <p:tgtEl>
                                          <p:spTgt spid="13"/>
                                        </p:tgtEl>
                                      </p:cBhvr>
                                      <p:to x="100000" y="90000"/>
                                    </p:animScale>
                                    <p:animScale>
                                      <p:cBhvr>
                                        <p:cTn id="283" dur="166" decel="50000">
                                          <p:stCondLst>
                                            <p:cond delay="1668"/>
                                          </p:stCondLst>
                                        </p:cTn>
                                        <p:tgtEl>
                                          <p:spTgt spid="13"/>
                                        </p:tgtEl>
                                      </p:cBhvr>
                                      <p:to x="100000" y="100000"/>
                                    </p:animScale>
                                    <p:animScale>
                                      <p:cBhvr>
                                        <p:cTn id="284" dur="26">
                                          <p:stCondLst>
                                            <p:cond delay="1808"/>
                                          </p:stCondLst>
                                        </p:cTn>
                                        <p:tgtEl>
                                          <p:spTgt spid="13"/>
                                        </p:tgtEl>
                                      </p:cBhvr>
                                      <p:to x="100000" y="95000"/>
                                    </p:animScale>
                                    <p:animScale>
                                      <p:cBhvr>
                                        <p:cTn id="285" dur="166" decel="50000">
                                          <p:stCondLst>
                                            <p:cond delay="1834"/>
                                          </p:stCondLst>
                                        </p:cTn>
                                        <p:tgtEl>
                                          <p:spTgt spid="13"/>
                                        </p:tgtEl>
                                      </p:cBhvr>
                                      <p:to x="100000" y="100000"/>
                                    </p:animScale>
                                  </p:childTnLst>
                                </p:cTn>
                              </p:par>
                              <p:par>
                                <p:cTn id="286" presetID="26" presetClass="entr" presetSubtype="0" fill="hold" grpId="0" nodeType="withEffect">
                                  <p:stCondLst>
                                    <p:cond delay="0"/>
                                  </p:stCondLst>
                                  <p:childTnLst>
                                    <p:set>
                                      <p:cBhvr>
                                        <p:cTn id="287" dur="1" fill="hold">
                                          <p:stCondLst>
                                            <p:cond delay="0"/>
                                          </p:stCondLst>
                                        </p:cTn>
                                        <p:tgtEl>
                                          <p:spTgt spid="26"/>
                                        </p:tgtEl>
                                        <p:attrNameLst>
                                          <p:attrName>style.visibility</p:attrName>
                                        </p:attrNameLst>
                                      </p:cBhvr>
                                      <p:to>
                                        <p:strVal val="visible"/>
                                      </p:to>
                                    </p:set>
                                    <p:animEffect transition="in" filter="wipe(down)">
                                      <p:cBhvr>
                                        <p:cTn id="288" dur="580">
                                          <p:stCondLst>
                                            <p:cond delay="0"/>
                                          </p:stCondLst>
                                        </p:cTn>
                                        <p:tgtEl>
                                          <p:spTgt spid="26"/>
                                        </p:tgtEl>
                                      </p:cBhvr>
                                    </p:animEffect>
                                    <p:anim calcmode="lin" valueType="num">
                                      <p:cBhvr>
                                        <p:cTn id="289"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90"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91"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92"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93"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94" dur="26">
                                          <p:stCondLst>
                                            <p:cond delay="650"/>
                                          </p:stCondLst>
                                        </p:cTn>
                                        <p:tgtEl>
                                          <p:spTgt spid="26"/>
                                        </p:tgtEl>
                                      </p:cBhvr>
                                      <p:to x="100000" y="60000"/>
                                    </p:animScale>
                                    <p:animScale>
                                      <p:cBhvr>
                                        <p:cTn id="295" dur="166" decel="50000">
                                          <p:stCondLst>
                                            <p:cond delay="676"/>
                                          </p:stCondLst>
                                        </p:cTn>
                                        <p:tgtEl>
                                          <p:spTgt spid="26"/>
                                        </p:tgtEl>
                                      </p:cBhvr>
                                      <p:to x="100000" y="100000"/>
                                    </p:animScale>
                                    <p:animScale>
                                      <p:cBhvr>
                                        <p:cTn id="296" dur="26">
                                          <p:stCondLst>
                                            <p:cond delay="1312"/>
                                          </p:stCondLst>
                                        </p:cTn>
                                        <p:tgtEl>
                                          <p:spTgt spid="26"/>
                                        </p:tgtEl>
                                      </p:cBhvr>
                                      <p:to x="100000" y="80000"/>
                                    </p:animScale>
                                    <p:animScale>
                                      <p:cBhvr>
                                        <p:cTn id="297" dur="166" decel="50000">
                                          <p:stCondLst>
                                            <p:cond delay="1338"/>
                                          </p:stCondLst>
                                        </p:cTn>
                                        <p:tgtEl>
                                          <p:spTgt spid="26"/>
                                        </p:tgtEl>
                                      </p:cBhvr>
                                      <p:to x="100000" y="100000"/>
                                    </p:animScale>
                                    <p:animScale>
                                      <p:cBhvr>
                                        <p:cTn id="298" dur="26">
                                          <p:stCondLst>
                                            <p:cond delay="1642"/>
                                          </p:stCondLst>
                                        </p:cTn>
                                        <p:tgtEl>
                                          <p:spTgt spid="26"/>
                                        </p:tgtEl>
                                      </p:cBhvr>
                                      <p:to x="100000" y="90000"/>
                                    </p:animScale>
                                    <p:animScale>
                                      <p:cBhvr>
                                        <p:cTn id="299" dur="166" decel="50000">
                                          <p:stCondLst>
                                            <p:cond delay="1668"/>
                                          </p:stCondLst>
                                        </p:cTn>
                                        <p:tgtEl>
                                          <p:spTgt spid="26"/>
                                        </p:tgtEl>
                                      </p:cBhvr>
                                      <p:to x="100000" y="100000"/>
                                    </p:animScale>
                                    <p:animScale>
                                      <p:cBhvr>
                                        <p:cTn id="300" dur="26">
                                          <p:stCondLst>
                                            <p:cond delay="1808"/>
                                          </p:stCondLst>
                                        </p:cTn>
                                        <p:tgtEl>
                                          <p:spTgt spid="26"/>
                                        </p:tgtEl>
                                      </p:cBhvr>
                                      <p:to x="100000" y="95000"/>
                                    </p:animScale>
                                    <p:animScale>
                                      <p:cBhvr>
                                        <p:cTn id="301" dur="166" decel="50000">
                                          <p:stCondLst>
                                            <p:cond delay="1834"/>
                                          </p:stCondLst>
                                        </p:cTn>
                                        <p:tgtEl>
                                          <p:spTgt spid="26"/>
                                        </p:tgtEl>
                                      </p:cBhvr>
                                      <p:to x="100000" y="100000"/>
                                    </p:animScale>
                                  </p:childTnLst>
                                </p:cTn>
                              </p:par>
                            </p:childTnLst>
                          </p:cTn>
                        </p:par>
                      </p:childTnLst>
                    </p:cTn>
                  </p:par>
                  <p:par>
                    <p:cTn id="302" fill="hold">
                      <p:stCondLst>
                        <p:cond delay="indefinite"/>
                      </p:stCondLst>
                      <p:childTnLst>
                        <p:par>
                          <p:cTn id="303" fill="hold">
                            <p:stCondLst>
                              <p:cond delay="0"/>
                            </p:stCondLst>
                            <p:childTnLst>
                              <p:par>
                                <p:cTn id="304" presetID="26" presetClass="entr" presetSubtype="0" fill="hold" nodeType="clickEffect">
                                  <p:stCondLst>
                                    <p:cond delay="0"/>
                                  </p:stCondLst>
                                  <p:childTnLst>
                                    <p:set>
                                      <p:cBhvr>
                                        <p:cTn id="305" dur="1" fill="hold">
                                          <p:stCondLst>
                                            <p:cond delay="0"/>
                                          </p:stCondLst>
                                        </p:cTn>
                                        <p:tgtEl>
                                          <p:spTgt spid="14"/>
                                        </p:tgtEl>
                                        <p:attrNameLst>
                                          <p:attrName>style.visibility</p:attrName>
                                        </p:attrNameLst>
                                      </p:cBhvr>
                                      <p:to>
                                        <p:strVal val="visible"/>
                                      </p:to>
                                    </p:set>
                                    <p:animEffect transition="in" filter="wipe(down)">
                                      <p:cBhvr>
                                        <p:cTn id="306" dur="580">
                                          <p:stCondLst>
                                            <p:cond delay="0"/>
                                          </p:stCondLst>
                                        </p:cTn>
                                        <p:tgtEl>
                                          <p:spTgt spid="14"/>
                                        </p:tgtEl>
                                      </p:cBhvr>
                                    </p:animEffect>
                                    <p:anim calcmode="lin" valueType="num">
                                      <p:cBhvr>
                                        <p:cTn id="30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0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0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1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1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12" dur="26">
                                          <p:stCondLst>
                                            <p:cond delay="650"/>
                                          </p:stCondLst>
                                        </p:cTn>
                                        <p:tgtEl>
                                          <p:spTgt spid="14"/>
                                        </p:tgtEl>
                                      </p:cBhvr>
                                      <p:to x="100000" y="60000"/>
                                    </p:animScale>
                                    <p:animScale>
                                      <p:cBhvr>
                                        <p:cTn id="313" dur="166" decel="50000">
                                          <p:stCondLst>
                                            <p:cond delay="676"/>
                                          </p:stCondLst>
                                        </p:cTn>
                                        <p:tgtEl>
                                          <p:spTgt spid="14"/>
                                        </p:tgtEl>
                                      </p:cBhvr>
                                      <p:to x="100000" y="100000"/>
                                    </p:animScale>
                                    <p:animScale>
                                      <p:cBhvr>
                                        <p:cTn id="314" dur="26">
                                          <p:stCondLst>
                                            <p:cond delay="1312"/>
                                          </p:stCondLst>
                                        </p:cTn>
                                        <p:tgtEl>
                                          <p:spTgt spid="14"/>
                                        </p:tgtEl>
                                      </p:cBhvr>
                                      <p:to x="100000" y="80000"/>
                                    </p:animScale>
                                    <p:animScale>
                                      <p:cBhvr>
                                        <p:cTn id="315" dur="166" decel="50000">
                                          <p:stCondLst>
                                            <p:cond delay="1338"/>
                                          </p:stCondLst>
                                        </p:cTn>
                                        <p:tgtEl>
                                          <p:spTgt spid="14"/>
                                        </p:tgtEl>
                                      </p:cBhvr>
                                      <p:to x="100000" y="100000"/>
                                    </p:animScale>
                                    <p:animScale>
                                      <p:cBhvr>
                                        <p:cTn id="316" dur="26">
                                          <p:stCondLst>
                                            <p:cond delay="1642"/>
                                          </p:stCondLst>
                                        </p:cTn>
                                        <p:tgtEl>
                                          <p:spTgt spid="14"/>
                                        </p:tgtEl>
                                      </p:cBhvr>
                                      <p:to x="100000" y="90000"/>
                                    </p:animScale>
                                    <p:animScale>
                                      <p:cBhvr>
                                        <p:cTn id="317" dur="166" decel="50000">
                                          <p:stCondLst>
                                            <p:cond delay="1668"/>
                                          </p:stCondLst>
                                        </p:cTn>
                                        <p:tgtEl>
                                          <p:spTgt spid="14"/>
                                        </p:tgtEl>
                                      </p:cBhvr>
                                      <p:to x="100000" y="100000"/>
                                    </p:animScale>
                                    <p:animScale>
                                      <p:cBhvr>
                                        <p:cTn id="318" dur="26">
                                          <p:stCondLst>
                                            <p:cond delay="1808"/>
                                          </p:stCondLst>
                                        </p:cTn>
                                        <p:tgtEl>
                                          <p:spTgt spid="14"/>
                                        </p:tgtEl>
                                      </p:cBhvr>
                                      <p:to x="100000" y="95000"/>
                                    </p:animScale>
                                    <p:animScale>
                                      <p:cBhvr>
                                        <p:cTn id="319" dur="166" decel="50000">
                                          <p:stCondLst>
                                            <p:cond delay="1834"/>
                                          </p:stCondLst>
                                        </p:cTn>
                                        <p:tgtEl>
                                          <p:spTgt spid="14"/>
                                        </p:tgtEl>
                                      </p:cBhvr>
                                      <p:to x="100000" y="100000"/>
                                    </p:animScale>
                                  </p:childTnLst>
                                </p:cTn>
                              </p:par>
                              <p:par>
                                <p:cTn id="320" presetID="26" presetClass="entr" presetSubtype="0" fill="hold" grpId="0" nodeType="withEffect">
                                  <p:stCondLst>
                                    <p:cond delay="0"/>
                                  </p:stCondLst>
                                  <p:childTnLst>
                                    <p:set>
                                      <p:cBhvr>
                                        <p:cTn id="321" dur="1" fill="hold">
                                          <p:stCondLst>
                                            <p:cond delay="0"/>
                                          </p:stCondLst>
                                        </p:cTn>
                                        <p:tgtEl>
                                          <p:spTgt spid="15"/>
                                        </p:tgtEl>
                                        <p:attrNameLst>
                                          <p:attrName>style.visibility</p:attrName>
                                        </p:attrNameLst>
                                      </p:cBhvr>
                                      <p:to>
                                        <p:strVal val="visible"/>
                                      </p:to>
                                    </p:set>
                                    <p:animEffect transition="in" filter="wipe(down)">
                                      <p:cBhvr>
                                        <p:cTn id="322" dur="580">
                                          <p:stCondLst>
                                            <p:cond delay="0"/>
                                          </p:stCondLst>
                                        </p:cTn>
                                        <p:tgtEl>
                                          <p:spTgt spid="15"/>
                                        </p:tgtEl>
                                      </p:cBhvr>
                                    </p:animEffect>
                                    <p:anim calcmode="lin" valueType="num">
                                      <p:cBhvr>
                                        <p:cTn id="32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2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2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2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2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28" dur="26">
                                          <p:stCondLst>
                                            <p:cond delay="650"/>
                                          </p:stCondLst>
                                        </p:cTn>
                                        <p:tgtEl>
                                          <p:spTgt spid="15"/>
                                        </p:tgtEl>
                                      </p:cBhvr>
                                      <p:to x="100000" y="60000"/>
                                    </p:animScale>
                                    <p:animScale>
                                      <p:cBhvr>
                                        <p:cTn id="329" dur="166" decel="50000">
                                          <p:stCondLst>
                                            <p:cond delay="676"/>
                                          </p:stCondLst>
                                        </p:cTn>
                                        <p:tgtEl>
                                          <p:spTgt spid="15"/>
                                        </p:tgtEl>
                                      </p:cBhvr>
                                      <p:to x="100000" y="100000"/>
                                    </p:animScale>
                                    <p:animScale>
                                      <p:cBhvr>
                                        <p:cTn id="330" dur="26">
                                          <p:stCondLst>
                                            <p:cond delay="1312"/>
                                          </p:stCondLst>
                                        </p:cTn>
                                        <p:tgtEl>
                                          <p:spTgt spid="15"/>
                                        </p:tgtEl>
                                      </p:cBhvr>
                                      <p:to x="100000" y="80000"/>
                                    </p:animScale>
                                    <p:animScale>
                                      <p:cBhvr>
                                        <p:cTn id="331" dur="166" decel="50000">
                                          <p:stCondLst>
                                            <p:cond delay="1338"/>
                                          </p:stCondLst>
                                        </p:cTn>
                                        <p:tgtEl>
                                          <p:spTgt spid="15"/>
                                        </p:tgtEl>
                                      </p:cBhvr>
                                      <p:to x="100000" y="100000"/>
                                    </p:animScale>
                                    <p:animScale>
                                      <p:cBhvr>
                                        <p:cTn id="332" dur="26">
                                          <p:stCondLst>
                                            <p:cond delay="1642"/>
                                          </p:stCondLst>
                                        </p:cTn>
                                        <p:tgtEl>
                                          <p:spTgt spid="15"/>
                                        </p:tgtEl>
                                      </p:cBhvr>
                                      <p:to x="100000" y="90000"/>
                                    </p:animScale>
                                    <p:animScale>
                                      <p:cBhvr>
                                        <p:cTn id="333" dur="166" decel="50000">
                                          <p:stCondLst>
                                            <p:cond delay="1668"/>
                                          </p:stCondLst>
                                        </p:cTn>
                                        <p:tgtEl>
                                          <p:spTgt spid="15"/>
                                        </p:tgtEl>
                                      </p:cBhvr>
                                      <p:to x="100000" y="100000"/>
                                    </p:animScale>
                                    <p:animScale>
                                      <p:cBhvr>
                                        <p:cTn id="334" dur="26">
                                          <p:stCondLst>
                                            <p:cond delay="1808"/>
                                          </p:stCondLst>
                                        </p:cTn>
                                        <p:tgtEl>
                                          <p:spTgt spid="15"/>
                                        </p:tgtEl>
                                      </p:cBhvr>
                                      <p:to x="100000" y="95000"/>
                                    </p:animScale>
                                    <p:animScale>
                                      <p:cBhvr>
                                        <p:cTn id="335" dur="166" decel="50000">
                                          <p:stCondLst>
                                            <p:cond delay="1834"/>
                                          </p:stCondLst>
                                        </p:cTn>
                                        <p:tgtEl>
                                          <p:spTgt spid="15"/>
                                        </p:tgtEl>
                                      </p:cBhvr>
                                      <p:to x="100000" y="100000"/>
                                    </p:animScale>
                                  </p:childTnLst>
                                </p:cTn>
                              </p:par>
                              <p:par>
                                <p:cTn id="336" presetID="26" presetClass="entr" presetSubtype="0" fill="hold" grpId="0" nodeType="withEffect">
                                  <p:stCondLst>
                                    <p:cond delay="0"/>
                                  </p:stCondLst>
                                  <p:childTnLst>
                                    <p:set>
                                      <p:cBhvr>
                                        <p:cTn id="337" dur="1" fill="hold">
                                          <p:stCondLst>
                                            <p:cond delay="0"/>
                                          </p:stCondLst>
                                        </p:cTn>
                                        <p:tgtEl>
                                          <p:spTgt spid="27"/>
                                        </p:tgtEl>
                                        <p:attrNameLst>
                                          <p:attrName>style.visibility</p:attrName>
                                        </p:attrNameLst>
                                      </p:cBhvr>
                                      <p:to>
                                        <p:strVal val="visible"/>
                                      </p:to>
                                    </p:set>
                                    <p:animEffect transition="in" filter="wipe(down)">
                                      <p:cBhvr>
                                        <p:cTn id="338" dur="580">
                                          <p:stCondLst>
                                            <p:cond delay="0"/>
                                          </p:stCondLst>
                                        </p:cTn>
                                        <p:tgtEl>
                                          <p:spTgt spid="27"/>
                                        </p:tgtEl>
                                      </p:cBhvr>
                                    </p:animEffect>
                                    <p:anim calcmode="lin" valueType="num">
                                      <p:cBhvr>
                                        <p:cTn id="339"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340"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341"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342"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343"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344" dur="26">
                                          <p:stCondLst>
                                            <p:cond delay="650"/>
                                          </p:stCondLst>
                                        </p:cTn>
                                        <p:tgtEl>
                                          <p:spTgt spid="27"/>
                                        </p:tgtEl>
                                      </p:cBhvr>
                                      <p:to x="100000" y="60000"/>
                                    </p:animScale>
                                    <p:animScale>
                                      <p:cBhvr>
                                        <p:cTn id="345" dur="166" decel="50000">
                                          <p:stCondLst>
                                            <p:cond delay="676"/>
                                          </p:stCondLst>
                                        </p:cTn>
                                        <p:tgtEl>
                                          <p:spTgt spid="27"/>
                                        </p:tgtEl>
                                      </p:cBhvr>
                                      <p:to x="100000" y="100000"/>
                                    </p:animScale>
                                    <p:animScale>
                                      <p:cBhvr>
                                        <p:cTn id="346" dur="26">
                                          <p:stCondLst>
                                            <p:cond delay="1312"/>
                                          </p:stCondLst>
                                        </p:cTn>
                                        <p:tgtEl>
                                          <p:spTgt spid="27"/>
                                        </p:tgtEl>
                                      </p:cBhvr>
                                      <p:to x="100000" y="80000"/>
                                    </p:animScale>
                                    <p:animScale>
                                      <p:cBhvr>
                                        <p:cTn id="347" dur="166" decel="50000">
                                          <p:stCondLst>
                                            <p:cond delay="1338"/>
                                          </p:stCondLst>
                                        </p:cTn>
                                        <p:tgtEl>
                                          <p:spTgt spid="27"/>
                                        </p:tgtEl>
                                      </p:cBhvr>
                                      <p:to x="100000" y="100000"/>
                                    </p:animScale>
                                    <p:animScale>
                                      <p:cBhvr>
                                        <p:cTn id="348" dur="26">
                                          <p:stCondLst>
                                            <p:cond delay="1642"/>
                                          </p:stCondLst>
                                        </p:cTn>
                                        <p:tgtEl>
                                          <p:spTgt spid="27"/>
                                        </p:tgtEl>
                                      </p:cBhvr>
                                      <p:to x="100000" y="90000"/>
                                    </p:animScale>
                                    <p:animScale>
                                      <p:cBhvr>
                                        <p:cTn id="349" dur="166" decel="50000">
                                          <p:stCondLst>
                                            <p:cond delay="1668"/>
                                          </p:stCondLst>
                                        </p:cTn>
                                        <p:tgtEl>
                                          <p:spTgt spid="27"/>
                                        </p:tgtEl>
                                      </p:cBhvr>
                                      <p:to x="100000" y="100000"/>
                                    </p:animScale>
                                    <p:animScale>
                                      <p:cBhvr>
                                        <p:cTn id="350" dur="26">
                                          <p:stCondLst>
                                            <p:cond delay="1808"/>
                                          </p:stCondLst>
                                        </p:cTn>
                                        <p:tgtEl>
                                          <p:spTgt spid="27"/>
                                        </p:tgtEl>
                                      </p:cBhvr>
                                      <p:to x="100000" y="95000"/>
                                    </p:animScale>
                                    <p:animScale>
                                      <p:cBhvr>
                                        <p:cTn id="351" dur="166" decel="50000">
                                          <p:stCondLst>
                                            <p:cond delay="1834"/>
                                          </p:stCondLst>
                                        </p:cTn>
                                        <p:tgtEl>
                                          <p:spTgt spid="27"/>
                                        </p:tgtEl>
                                      </p:cBhvr>
                                      <p:to x="100000" y="100000"/>
                                    </p:animScale>
                                  </p:childTnLst>
                                </p:cTn>
                              </p:par>
                            </p:childTnLst>
                          </p:cTn>
                        </p:par>
                      </p:childTnLst>
                    </p:cTn>
                  </p:par>
                  <p:par>
                    <p:cTn id="352" fill="hold">
                      <p:stCondLst>
                        <p:cond delay="indefinite"/>
                      </p:stCondLst>
                      <p:childTnLst>
                        <p:par>
                          <p:cTn id="353" fill="hold">
                            <p:stCondLst>
                              <p:cond delay="0"/>
                            </p:stCondLst>
                            <p:childTnLst>
                              <p:par>
                                <p:cTn id="354" presetID="26" presetClass="entr" presetSubtype="0" fill="hold" nodeType="clickEffect">
                                  <p:stCondLst>
                                    <p:cond delay="0"/>
                                  </p:stCondLst>
                                  <p:childTnLst>
                                    <p:set>
                                      <p:cBhvr>
                                        <p:cTn id="355" dur="1" fill="hold">
                                          <p:stCondLst>
                                            <p:cond delay="0"/>
                                          </p:stCondLst>
                                        </p:cTn>
                                        <p:tgtEl>
                                          <p:spTgt spid="16"/>
                                        </p:tgtEl>
                                        <p:attrNameLst>
                                          <p:attrName>style.visibility</p:attrName>
                                        </p:attrNameLst>
                                      </p:cBhvr>
                                      <p:to>
                                        <p:strVal val="visible"/>
                                      </p:to>
                                    </p:set>
                                    <p:animEffect transition="in" filter="wipe(down)">
                                      <p:cBhvr>
                                        <p:cTn id="356" dur="580">
                                          <p:stCondLst>
                                            <p:cond delay="0"/>
                                          </p:stCondLst>
                                        </p:cTn>
                                        <p:tgtEl>
                                          <p:spTgt spid="16"/>
                                        </p:tgtEl>
                                      </p:cBhvr>
                                    </p:animEffect>
                                    <p:anim calcmode="lin" valueType="num">
                                      <p:cBhvr>
                                        <p:cTn id="35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5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5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6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6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62" dur="26">
                                          <p:stCondLst>
                                            <p:cond delay="650"/>
                                          </p:stCondLst>
                                        </p:cTn>
                                        <p:tgtEl>
                                          <p:spTgt spid="16"/>
                                        </p:tgtEl>
                                      </p:cBhvr>
                                      <p:to x="100000" y="60000"/>
                                    </p:animScale>
                                    <p:animScale>
                                      <p:cBhvr>
                                        <p:cTn id="363" dur="166" decel="50000">
                                          <p:stCondLst>
                                            <p:cond delay="676"/>
                                          </p:stCondLst>
                                        </p:cTn>
                                        <p:tgtEl>
                                          <p:spTgt spid="16"/>
                                        </p:tgtEl>
                                      </p:cBhvr>
                                      <p:to x="100000" y="100000"/>
                                    </p:animScale>
                                    <p:animScale>
                                      <p:cBhvr>
                                        <p:cTn id="364" dur="26">
                                          <p:stCondLst>
                                            <p:cond delay="1312"/>
                                          </p:stCondLst>
                                        </p:cTn>
                                        <p:tgtEl>
                                          <p:spTgt spid="16"/>
                                        </p:tgtEl>
                                      </p:cBhvr>
                                      <p:to x="100000" y="80000"/>
                                    </p:animScale>
                                    <p:animScale>
                                      <p:cBhvr>
                                        <p:cTn id="365" dur="166" decel="50000">
                                          <p:stCondLst>
                                            <p:cond delay="1338"/>
                                          </p:stCondLst>
                                        </p:cTn>
                                        <p:tgtEl>
                                          <p:spTgt spid="16"/>
                                        </p:tgtEl>
                                      </p:cBhvr>
                                      <p:to x="100000" y="100000"/>
                                    </p:animScale>
                                    <p:animScale>
                                      <p:cBhvr>
                                        <p:cTn id="366" dur="26">
                                          <p:stCondLst>
                                            <p:cond delay="1642"/>
                                          </p:stCondLst>
                                        </p:cTn>
                                        <p:tgtEl>
                                          <p:spTgt spid="16"/>
                                        </p:tgtEl>
                                      </p:cBhvr>
                                      <p:to x="100000" y="90000"/>
                                    </p:animScale>
                                    <p:animScale>
                                      <p:cBhvr>
                                        <p:cTn id="367" dur="166" decel="50000">
                                          <p:stCondLst>
                                            <p:cond delay="1668"/>
                                          </p:stCondLst>
                                        </p:cTn>
                                        <p:tgtEl>
                                          <p:spTgt spid="16"/>
                                        </p:tgtEl>
                                      </p:cBhvr>
                                      <p:to x="100000" y="100000"/>
                                    </p:animScale>
                                    <p:animScale>
                                      <p:cBhvr>
                                        <p:cTn id="368" dur="26">
                                          <p:stCondLst>
                                            <p:cond delay="1808"/>
                                          </p:stCondLst>
                                        </p:cTn>
                                        <p:tgtEl>
                                          <p:spTgt spid="16"/>
                                        </p:tgtEl>
                                      </p:cBhvr>
                                      <p:to x="100000" y="95000"/>
                                    </p:animScale>
                                    <p:animScale>
                                      <p:cBhvr>
                                        <p:cTn id="369" dur="166" decel="50000">
                                          <p:stCondLst>
                                            <p:cond delay="1834"/>
                                          </p:stCondLst>
                                        </p:cTn>
                                        <p:tgtEl>
                                          <p:spTgt spid="16"/>
                                        </p:tgtEl>
                                      </p:cBhvr>
                                      <p:to x="100000" y="100000"/>
                                    </p:animScale>
                                  </p:childTnLst>
                                </p:cTn>
                              </p:par>
                              <p:par>
                                <p:cTn id="370" presetID="26" presetClass="entr" presetSubtype="0" fill="hold" grpId="0" nodeType="withEffect">
                                  <p:stCondLst>
                                    <p:cond delay="0"/>
                                  </p:stCondLst>
                                  <p:childTnLst>
                                    <p:set>
                                      <p:cBhvr>
                                        <p:cTn id="371" dur="1" fill="hold">
                                          <p:stCondLst>
                                            <p:cond delay="0"/>
                                          </p:stCondLst>
                                        </p:cTn>
                                        <p:tgtEl>
                                          <p:spTgt spid="17"/>
                                        </p:tgtEl>
                                        <p:attrNameLst>
                                          <p:attrName>style.visibility</p:attrName>
                                        </p:attrNameLst>
                                      </p:cBhvr>
                                      <p:to>
                                        <p:strVal val="visible"/>
                                      </p:to>
                                    </p:set>
                                    <p:animEffect transition="in" filter="wipe(down)">
                                      <p:cBhvr>
                                        <p:cTn id="372" dur="580">
                                          <p:stCondLst>
                                            <p:cond delay="0"/>
                                          </p:stCondLst>
                                        </p:cTn>
                                        <p:tgtEl>
                                          <p:spTgt spid="17"/>
                                        </p:tgtEl>
                                      </p:cBhvr>
                                    </p:animEffect>
                                    <p:anim calcmode="lin" valueType="num">
                                      <p:cBhvr>
                                        <p:cTn id="37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37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37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37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7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78" dur="26">
                                          <p:stCondLst>
                                            <p:cond delay="650"/>
                                          </p:stCondLst>
                                        </p:cTn>
                                        <p:tgtEl>
                                          <p:spTgt spid="17"/>
                                        </p:tgtEl>
                                      </p:cBhvr>
                                      <p:to x="100000" y="60000"/>
                                    </p:animScale>
                                    <p:animScale>
                                      <p:cBhvr>
                                        <p:cTn id="379" dur="166" decel="50000">
                                          <p:stCondLst>
                                            <p:cond delay="676"/>
                                          </p:stCondLst>
                                        </p:cTn>
                                        <p:tgtEl>
                                          <p:spTgt spid="17"/>
                                        </p:tgtEl>
                                      </p:cBhvr>
                                      <p:to x="100000" y="100000"/>
                                    </p:animScale>
                                    <p:animScale>
                                      <p:cBhvr>
                                        <p:cTn id="380" dur="26">
                                          <p:stCondLst>
                                            <p:cond delay="1312"/>
                                          </p:stCondLst>
                                        </p:cTn>
                                        <p:tgtEl>
                                          <p:spTgt spid="17"/>
                                        </p:tgtEl>
                                      </p:cBhvr>
                                      <p:to x="100000" y="80000"/>
                                    </p:animScale>
                                    <p:animScale>
                                      <p:cBhvr>
                                        <p:cTn id="381" dur="166" decel="50000">
                                          <p:stCondLst>
                                            <p:cond delay="1338"/>
                                          </p:stCondLst>
                                        </p:cTn>
                                        <p:tgtEl>
                                          <p:spTgt spid="17"/>
                                        </p:tgtEl>
                                      </p:cBhvr>
                                      <p:to x="100000" y="100000"/>
                                    </p:animScale>
                                    <p:animScale>
                                      <p:cBhvr>
                                        <p:cTn id="382" dur="26">
                                          <p:stCondLst>
                                            <p:cond delay="1642"/>
                                          </p:stCondLst>
                                        </p:cTn>
                                        <p:tgtEl>
                                          <p:spTgt spid="17"/>
                                        </p:tgtEl>
                                      </p:cBhvr>
                                      <p:to x="100000" y="90000"/>
                                    </p:animScale>
                                    <p:animScale>
                                      <p:cBhvr>
                                        <p:cTn id="383" dur="166" decel="50000">
                                          <p:stCondLst>
                                            <p:cond delay="1668"/>
                                          </p:stCondLst>
                                        </p:cTn>
                                        <p:tgtEl>
                                          <p:spTgt spid="17"/>
                                        </p:tgtEl>
                                      </p:cBhvr>
                                      <p:to x="100000" y="100000"/>
                                    </p:animScale>
                                    <p:animScale>
                                      <p:cBhvr>
                                        <p:cTn id="384" dur="26">
                                          <p:stCondLst>
                                            <p:cond delay="1808"/>
                                          </p:stCondLst>
                                        </p:cTn>
                                        <p:tgtEl>
                                          <p:spTgt spid="17"/>
                                        </p:tgtEl>
                                      </p:cBhvr>
                                      <p:to x="100000" y="95000"/>
                                    </p:animScale>
                                    <p:animScale>
                                      <p:cBhvr>
                                        <p:cTn id="385" dur="166" decel="50000">
                                          <p:stCondLst>
                                            <p:cond delay="1834"/>
                                          </p:stCondLst>
                                        </p:cTn>
                                        <p:tgtEl>
                                          <p:spTgt spid="17"/>
                                        </p:tgtEl>
                                      </p:cBhvr>
                                      <p:to x="100000" y="100000"/>
                                    </p:animScale>
                                  </p:childTnLst>
                                </p:cTn>
                              </p:par>
                              <p:par>
                                <p:cTn id="386" presetID="26" presetClass="entr" presetSubtype="0" fill="hold" grpId="0" nodeType="withEffect">
                                  <p:stCondLst>
                                    <p:cond delay="0"/>
                                  </p:stCondLst>
                                  <p:childTnLst>
                                    <p:set>
                                      <p:cBhvr>
                                        <p:cTn id="387" dur="1" fill="hold">
                                          <p:stCondLst>
                                            <p:cond delay="0"/>
                                          </p:stCondLst>
                                        </p:cTn>
                                        <p:tgtEl>
                                          <p:spTgt spid="28"/>
                                        </p:tgtEl>
                                        <p:attrNameLst>
                                          <p:attrName>style.visibility</p:attrName>
                                        </p:attrNameLst>
                                      </p:cBhvr>
                                      <p:to>
                                        <p:strVal val="visible"/>
                                      </p:to>
                                    </p:set>
                                    <p:animEffect transition="in" filter="wipe(down)">
                                      <p:cBhvr>
                                        <p:cTn id="388" dur="580">
                                          <p:stCondLst>
                                            <p:cond delay="0"/>
                                          </p:stCondLst>
                                        </p:cTn>
                                        <p:tgtEl>
                                          <p:spTgt spid="28"/>
                                        </p:tgtEl>
                                      </p:cBhvr>
                                    </p:animEffect>
                                    <p:anim calcmode="lin" valueType="num">
                                      <p:cBhvr>
                                        <p:cTn id="389"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390"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391"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392"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393"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394" dur="26">
                                          <p:stCondLst>
                                            <p:cond delay="650"/>
                                          </p:stCondLst>
                                        </p:cTn>
                                        <p:tgtEl>
                                          <p:spTgt spid="28"/>
                                        </p:tgtEl>
                                      </p:cBhvr>
                                      <p:to x="100000" y="60000"/>
                                    </p:animScale>
                                    <p:animScale>
                                      <p:cBhvr>
                                        <p:cTn id="395" dur="166" decel="50000">
                                          <p:stCondLst>
                                            <p:cond delay="676"/>
                                          </p:stCondLst>
                                        </p:cTn>
                                        <p:tgtEl>
                                          <p:spTgt spid="28"/>
                                        </p:tgtEl>
                                      </p:cBhvr>
                                      <p:to x="100000" y="100000"/>
                                    </p:animScale>
                                    <p:animScale>
                                      <p:cBhvr>
                                        <p:cTn id="396" dur="26">
                                          <p:stCondLst>
                                            <p:cond delay="1312"/>
                                          </p:stCondLst>
                                        </p:cTn>
                                        <p:tgtEl>
                                          <p:spTgt spid="28"/>
                                        </p:tgtEl>
                                      </p:cBhvr>
                                      <p:to x="100000" y="80000"/>
                                    </p:animScale>
                                    <p:animScale>
                                      <p:cBhvr>
                                        <p:cTn id="397" dur="166" decel="50000">
                                          <p:stCondLst>
                                            <p:cond delay="1338"/>
                                          </p:stCondLst>
                                        </p:cTn>
                                        <p:tgtEl>
                                          <p:spTgt spid="28"/>
                                        </p:tgtEl>
                                      </p:cBhvr>
                                      <p:to x="100000" y="100000"/>
                                    </p:animScale>
                                    <p:animScale>
                                      <p:cBhvr>
                                        <p:cTn id="398" dur="26">
                                          <p:stCondLst>
                                            <p:cond delay="1642"/>
                                          </p:stCondLst>
                                        </p:cTn>
                                        <p:tgtEl>
                                          <p:spTgt spid="28"/>
                                        </p:tgtEl>
                                      </p:cBhvr>
                                      <p:to x="100000" y="90000"/>
                                    </p:animScale>
                                    <p:animScale>
                                      <p:cBhvr>
                                        <p:cTn id="399" dur="166" decel="50000">
                                          <p:stCondLst>
                                            <p:cond delay="1668"/>
                                          </p:stCondLst>
                                        </p:cTn>
                                        <p:tgtEl>
                                          <p:spTgt spid="28"/>
                                        </p:tgtEl>
                                      </p:cBhvr>
                                      <p:to x="100000" y="100000"/>
                                    </p:animScale>
                                    <p:animScale>
                                      <p:cBhvr>
                                        <p:cTn id="400" dur="26">
                                          <p:stCondLst>
                                            <p:cond delay="1808"/>
                                          </p:stCondLst>
                                        </p:cTn>
                                        <p:tgtEl>
                                          <p:spTgt spid="28"/>
                                        </p:tgtEl>
                                      </p:cBhvr>
                                      <p:to x="100000" y="95000"/>
                                    </p:animScale>
                                    <p:animScale>
                                      <p:cBhvr>
                                        <p:cTn id="401" dur="166" decel="50000">
                                          <p:stCondLst>
                                            <p:cond delay="1834"/>
                                          </p:stCondLst>
                                        </p:cTn>
                                        <p:tgtEl>
                                          <p:spTgt spid="28"/>
                                        </p:tgtEl>
                                      </p:cBhvr>
                                      <p:to x="100000" y="100000"/>
                                    </p:animScale>
                                  </p:childTnLst>
                                </p:cTn>
                              </p:par>
                            </p:childTnLst>
                          </p:cTn>
                        </p:par>
                      </p:childTnLst>
                    </p:cTn>
                  </p:par>
                  <p:par>
                    <p:cTn id="402" fill="hold">
                      <p:stCondLst>
                        <p:cond delay="indefinite"/>
                      </p:stCondLst>
                      <p:childTnLst>
                        <p:par>
                          <p:cTn id="403" fill="hold">
                            <p:stCondLst>
                              <p:cond delay="0"/>
                            </p:stCondLst>
                            <p:childTnLst>
                              <p:par>
                                <p:cTn id="404" presetID="26" presetClass="entr" presetSubtype="0" fill="hold" nodeType="clickEffect">
                                  <p:stCondLst>
                                    <p:cond delay="0"/>
                                  </p:stCondLst>
                                  <p:childTnLst>
                                    <p:set>
                                      <p:cBhvr>
                                        <p:cTn id="405" dur="1" fill="hold">
                                          <p:stCondLst>
                                            <p:cond delay="0"/>
                                          </p:stCondLst>
                                        </p:cTn>
                                        <p:tgtEl>
                                          <p:spTgt spid="18"/>
                                        </p:tgtEl>
                                        <p:attrNameLst>
                                          <p:attrName>style.visibility</p:attrName>
                                        </p:attrNameLst>
                                      </p:cBhvr>
                                      <p:to>
                                        <p:strVal val="visible"/>
                                      </p:to>
                                    </p:set>
                                    <p:animEffect transition="in" filter="wipe(down)">
                                      <p:cBhvr>
                                        <p:cTn id="406" dur="580">
                                          <p:stCondLst>
                                            <p:cond delay="0"/>
                                          </p:stCondLst>
                                        </p:cTn>
                                        <p:tgtEl>
                                          <p:spTgt spid="18"/>
                                        </p:tgtEl>
                                      </p:cBhvr>
                                    </p:animEffect>
                                    <p:anim calcmode="lin" valueType="num">
                                      <p:cBhvr>
                                        <p:cTn id="407"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08"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09"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10"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11"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12" dur="26">
                                          <p:stCondLst>
                                            <p:cond delay="650"/>
                                          </p:stCondLst>
                                        </p:cTn>
                                        <p:tgtEl>
                                          <p:spTgt spid="18"/>
                                        </p:tgtEl>
                                      </p:cBhvr>
                                      <p:to x="100000" y="60000"/>
                                    </p:animScale>
                                    <p:animScale>
                                      <p:cBhvr>
                                        <p:cTn id="413" dur="166" decel="50000">
                                          <p:stCondLst>
                                            <p:cond delay="676"/>
                                          </p:stCondLst>
                                        </p:cTn>
                                        <p:tgtEl>
                                          <p:spTgt spid="18"/>
                                        </p:tgtEl>
                                      </p:cBhvr>
                                      <p:to x="100000" y="100000"/>
                                    </p:animScale>
                                    <p:animScale>
                                      <p:cBhvr>
                                        <p:cTn id="414" dur="26">
                                          <p:stCondLst>
                                            <p:cond delay="1312"/>
                                          </p:stCondLst>
                                        </p:cTn>
                                        <p:tgtEl>
                                          <p:spTgt spid="18"/>
                                        </p:tgtEl>
                                      </p:cBhvr>
                                      <p:to x="100000" y="80000"/>
                                    </p:animScale>
                                    <p:animScale>
                                      <p:cBhvr>
                                        <p:cTn id="415" dur="166" decel="50000">
                                          <p:stCondLst>
                                            <p:cond delay="1338"/>
                                          </p:stCondLst>
                                        </p:cTn>
                                        <p:tgtEl>
                                          <p:spTgt spid="18"/>
                                        </p:tgtEl>
                                      </p:cBhvr>
                                      <p:to x="100000" y="100000"/>
                                    </p:animScale>
                                    <p:animScale>
                                      <p:cBhvr>
                                        <p:cTn id="416" dur="26">
                                          <p:stCondLst>
                                            <p:cond delay="1642"/>
                                          </p:stCondLst>
                                        </p:cTn>
                                        <p:tgtEl>
                                          <p:spTgt spid="18"/>
                                        </p:tgtEl>
                                      </p:cBhvr>
                                      <p:to x="100000" y="90000"/>
                                    </p:animScale>
                                    <p:animScale>
                                      <p:cBhvr>
                                        <p:cTn id="417" dur="166" decel="50000">
                                          <p:stCondLst>
                                            <p:cond delay="1668"/>
                                          </p:stCondLst>
                                        </p:cTn>
                                        <p:tgtEl>
                                          <p:spTgt spid="18"/>
                                        </p:tgtEl>
                                      </p:cBhvr>
                                      <p:to x="100000" y="100000"/>
                                    </p:animScale>
                                    <p:animScale>
                                      <p:cBhvr>
                                        <p:cTn id="418" dur="26">
                                          <p:stCondLst>
                                            <p:cond delay="1808"/>
                                          </p:stCondLst>
                                        </p:cTn>
                                        <p:tgtEl>
                                          <p:spTgt spid="18"/>
                                        </p:tgtEl>
                                      </p:cBhvr>
                                      <p:to x="100000" y="95000"/>
                                    </p:animScale>
                                    <p:animScale>
                                      <p:cBhvr>
                                        <p:cTn id="419" dur="166" decel="50000">
                                          <p:stCondLst>
                                            <p:cond delay="1834"/>
                                          </p:stCondLst>
                                        </p:cTn>
                                        <p:tgtEl>
                                          <p:spTgt spid="18"/>
                                        </p:tgtEl>
                                      </p:cBhvr>
                                      <p:to x="100000" y="100000"/>
                                    </p:animScale>
                                  </p:childTnLst>
                                </p:cTn>
                              </p:par>
                              <p:par>
                                <p:cTn id="420" presetID="26" presetClass="entr" presetSubtype="0" fill="hold" grpId="0" nodeType="withEffect">
                                  <p:stCondLst>
                                    <p:cond delay="0"/>
                                  </p:stCondLst>
                                  <p:childTnLst>
                                    <p:set>
                                      <p:cBhvr>
                                        <p:cTn id="421" dur="1" fill="hold">
                                          <p:stCondLst>
                                            <p:cond delay="0"/>
                                          </p:stCondLst>
                                        </p:cTn>
                                        <p:tgtEl>
                                          <p:spTgt spid="19"/>
                                        </p:tgtEl>
                                        <p:attrNameLst>
                                          <p:attrName>style.visibility</p:attrName>
                                        </p:attrNameLst>
                                      </p:cBhvr>
                                      <p:to>
                                        <p:strVal val="visible"/>
                                      </p:to>
                                    </p:set>
                                    <p:animEffect transition="in" filter="wipe(down)">
                                      <p:cBhvr>
                                        <p:cTn id="422" dur="580">
                                          <p:stCondLst>
                                            <p:cond delay="0"/>
                                          </p:stCondLst>
                                        </p:cTn>
                                        <p:tgtEl>
                                          <p:spTgt spid="19"/>
                                        </p:tgtEl>
                                      </p:cBhvr>
                                    </p:animEffect>
                                    <p:anim calcmode="lin" valueType="num">
                                      <p:cBhvr>
                                        <p:cTn id="423"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24"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25"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426"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427"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428" dur="26">
                                          <p:stCondLst>
                                            <p:cond delay="650"/>
                                          </p:stCondLst>
                                        </p:cTn>
                                        <p:tgtEl>
                                          <p:spTgt spid="19"/>
                                        </p:tgtEl>
                                      </p:cBhvr>
                                      <p:to x="100000" y="60000"/>
                                    </p:animScale>
                                    <p:animScale>
                                      <p:cBhvr>
                                        <p:cTn id="429" dur="166" decel="50000">
                                          <p:stCondLst>
                                            <p:cond delay="676"/>
                                          </p:stCondLst>
                                        </p:cTn>
                                        <p:tgtEl>
                                          <p:spTgt spid="19"/>
                                        </p:tgtEl>
                                      </p:cBhvr>
                                      <p:to x="100000" y="100000"/>
                                    </p:animScale>
                                    <p:animScale>
                                      <p:cBhvr>
                                        <p:cTn id="430" dur="26">
                                          <p:stCondLst>
                                            <p:cond delay="1312"/>
                                          </p:stCondLst>
                                        </p:cTn>
                                        <p:tgtEl>
                                          <p:spTgt spid="19"/>
                                        </p:tgtEl>
                                      </p:cBhvr>
                                      <p:to x="100000" y="80000"/>
                                    </p:animScale>
                                    <p:animScale>
                                      <p:cBhvr>
                                        <p:cTn id="431" dur="166" decel="50000">
                                          <p:stCondLst>
                                            <p:cond delay="1338"/>
                                          </p:stCondLst>
                                        </p:cTn>
                                        <p:tgtEl>
                                          <p:spTgt spid="19"/>
                                        </p:tgtEl>
                                      </p:cBhvr>
                                      <p:to x="100000" y="100000"/>
                                    </p:animScale>
                                    <p:animScale>
                                      <p:cBhvr>
                                        <p:cTn id="432" dur="26">
                                          <p:stCondLst>
                                            <p:cond delay="1642"/>
                                          </p:stCondLst>
                                        </p:cTn>
                                        <p:tgtEl>
                                          <p:spTgt spid="19"/>
                                        </p:tgtEl>
                                      </p:cBhvr>
                                      <p:to x="100000" y="90000"/>
                                    </p:animScale>
                                    <p:animScale>
                                      <p:cBhvr>
                                        <p:cTn id="433" dur="166" decel="50000">
                                          <p:stCondLst>
                                            <p:cond delay="1668"/>
                                          </p:stCondLst>
                                        </p:cTn>
                                        <p:tgtEl>
                                          <p:spTgt spid="19"/>
                                        </p:tgtEl>
                                      </p:cBhvr>
                                      <p:to x="100000" y="100000"/>
                                    </p:animScale>
                                    <p:animScale>
                                      <p:cBhvr>
                                        <p:cTn id="434" dur="26">
                                          <p:stCondLst>
                                            <p:cond delay="1808"/>
                                          </p:stCondLst>
                                        </p:cTn>
                                        <p:tgtEl>
                                          <p:spTgt spid="19"/>
                                        </p:tgtEl>
                                      </p:cBhvr>
                                      <p:to x="100000" y="95000"/>
                                    </p:animScale>
                                    <p:animScale>
                                      <p:cBhvr>
                                        <p:cTn id="435" dur="166" decel="50000">
                                          <p:stCondLst>
                                            <p:cond delay="1834"/>
                                          </p:stCondLst>
                                        </p:cTn>
                                        <p:tgtEl>
                                          <p:spTgt spid="19"/>
                                        </p:tgtEl>
                                      </p:cBhvr>
                                      <p:to x="100000" y="100000"/>
                                    </p:animScale>
                                  </p:childTnLst>
                                </p:cTn>
                              </p:par>
                              <p:par>
                                <p:cTn id="436" presetID="26" presetClass="entr" presetSubtype="0" fill="hold" grpId="0" nodeType="withEffect">
                                  <p:stCondLst>
                                    <p:cond delay="0"/>
                                  </p:stCondLst>
                                  <p:childTnLst>
                                    <p:set>
                                      <p:cBhvr>
                                        <p:cTn id="437" dur="1" fill="hold">
                                          <p:stCondLst>
                                            <p:cond delay="0"/>
                                          </p:stCondLst>
                                        </p:cTn>
                                        <p:tgtEl>
                                          <p:spTgt spid="29"/>
                                        </p:tgtEl>
                                        <p:attrNameLst>
                                          <p:attrName>style.visibility</p:attrName>
                                        </p:attrNameLst>
                                      </p:cBhvr>
                                      <p:to>
                                        <p:strVal val="visible"/>
                                      </p:to>
                                    </p:set>
                                    <p:animEffect transition="in" filter="wipe(down)">
                                      <p:cBhvr>
                                        <p:cTn id="438" dur="580">
                                          <p:stCondLst>
                                            <p:cond delay="0"/>
                                          </p:stCondLst>
                                        </p:cTn>
                                        <p:tgtEl>
                                          <p:spTgt spid="29"/>
                                        </p:tgtEl>
                                      </p:cBhvr>
                                    </p:animEffect>
                                    <p:anim calcmode="lin" valueType="num">
                                      <p:cBhvr>
                                        <p:cTn id="439"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440"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441"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442"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443"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444" dur="26">
                                          <p:stCondLst>
                                            <p:cond delay="650"/>
                                          </p:stCondLst>
                                        </p:cTn>
                                        <p:tgtEl>
                                          <p:spTgt spid="29"/>
                                        </p:tgtEl>
                                      </p:cBhvr>
                                      <p:to x="100000" y="60000"/>
                                    </p:animScale>
                                    <p:animScale>
                                      <p:cBhvr>
                                        <p:cTn id="445" dur="166" decel="50000">
                                          <p:stCondLst>
                                            <p:cond delay="676"/>
                                          </p:stCondLst>
                                        </p:cTn>
                                        <p:tgtEl>
                                          <p:spTgt spid="29"/>
                                        </p:tgtEl>
                                      </p:cBhvr>
                                      <p:to x="100000" y="100000"/>
                                    </p:animScale>
                                    <p:animScale>
                                      <p:cBhvr>
                                        <p:cTn id="446" dur="26">
                                          <p:stCondLst>
                                            <p:cond delay="1312"/>
                                          </p:stCondLst>
                                        </p:cTn>
                                        <p:tgtEl>
                                          <p:spTgt spid="29"/>
                                        </p:tgtEl>
                                      </p:cBhvr>
                                      <p:to x="100000" y="80000"/>
                                    </p:animScale>
                                    <p:animScale>
                                      <p:cBhvr>
                                        <p:cTn id="447" dur="166" decel="50000">
                                          <p:stCondLst>
                                            <p:cond delay="1338"/>
                                          </p:stCondLst>
                                        </p:cTn>
                                        <p:tgtEl>
                                          <p:spTgt spid="29"/>
                                        </p:tgtEl>
                                      </p:cBhvr>
                                      <p:to x="100000" y="100000"/>
                                    </p:animScale>
                                    <p:animScale>
                                      <p:cBhvr>
                                        <p:cTn id="448" dur="26">
                                          <p:stCondLst>
                                            <p:cond delay="1642"/>
                                          </p:stCondLst>
                                        </p:cTn>
                                        <p:tgtEl>
                                          <p:spTgt spid="29"/>
                                        </p:tgtEl>
                                      </p:cBhvr>
                                      <p:to x="100000" y="90000"/>
                                    </p:animScale>
                                    <p:animScale>
                                      <p:cBhvr>
                                        <p:cTn id="449" dur="166" decel="50000">
                                          <p:stCondLst>
                                            <p:cond delay="1668"/>
                                          </p:stCondLst>
                                        </p:cTn>
                                        <p:tgtEl>
                                          <p:spTgt spid="29"/>
                                        </p:tgtEl>
                                      </p:cBhvr>
                                      <p:to x="100000" y="100000"/>
                                    </p:animScale>
                                    <p:animScale>
                                      <p:cBhvr>
                                        <p:cTn id="450" dur="26">
                                          <p:stCondLst>
                                            <p:cond delay="1808"/>
                                          </p:stCondLst>
                                        </p:cTn>
                                        <p:tgtEl>
                                          <p:spTgt spid="29"/>
                                        </p:tgtEl>
                                      </p:cBhvr>
                                      <p:to x="100000" y="95000"/>
                                    </p:animScale>
                                    <p:animScale>
                                      <p:cBhvr>
                                        <p:cTn id="451" dur="166" decel="50000">
                                          <p:stCondLst>
                                            <p:cond delay="1834"/>
                                          </p:stCondLst>
                                        </p:cTn>
                                        <p:tgtEl>
                                          <p:spTgt spid="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8" grpId="0" animBg="1"/>
      <p:bldP spid="9" grpId="0" animBg="1"/>
      <p:bldP spid="11" grpId="0" animBg="1"/>
      <p:bldP spid="13" grpId="0" animBg="1"/>
      <p:bldP spid="15" grpId="0" animBg="1"/>
      <p:bldP spid="17"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67B11A1-D331-466D-8C17-ADA0F88EB0BE}"/>
              </a:ext>
            </a:extLst>
          </p:cNvPr>
          <p:cNvSpPr/>
          <p:nvPr/>
        </p:nvSpPr>
        <p:spPr>
          <a:xfrm>
            <a:off x="3056709" y="285842"/>
            <a:ext cx="5455921" cy="769441"/>
          </a:xfrm>
          <a:prstGeom prst="rect">
            <a:avLst/>
          </a:prstGeom>
          <a:solidFill>
            <a:srgbClr val="E7E6E6"/>
          </a:solidFill>
          <a:ln>
            <a:noFill/>
          </a:ln>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BH" sz="4400" b="1" i="0" u="none" strike="noStrike" kern="0" cap="none" spc="0" normalizeH="0" baseline="0" noProof="0" dirty="0">
                <a:ln w="10541" cmpd="sng">
                  <a:solidFill>
                    <a:sysClr val="windowText" lastClr="000000"/>
                  </a:solidFill>
                  <a:prstDash val="solid"/>
                </a:ln>
                <a:solidFill>
                  <a:sysClr val="windowText" lastClr="000000"/>
                </a:solidFill>
                <a:effectLst/>
                <a:uLnTx/>
                <a:uFillTx/>
                <a:latin typeface="Sakkal Majalla" panose="02000000000000000000" pitchFamily="2" charset="-78"/>
                <a:cs typeface="Sakkal Majalla" panose="02000000000000000000" pitchFamily="2" charset="-78"/>
              </a:rPr>
              <a:t>المـادة </a:t>
            </a:r>
            <a:r>
              <a:rPr kumimoji="0" lang="ar-BH" sz="4000" b="1" i="0" u="none" strike="noStrike" kern="0" cap="none" spc="0" normalizeH="0" baseline="0" noProof="0" dirty="0">
                <a:ln w="10541" cmpd="sng">
                  <a:solidFill>
                    <a:sysClr val="windowText" lastClr="000000"/>
                  </a:solidFill>
                  <a:prstDash val="solid"/>
                </a:ln>
                <a:solidFill>
                  <a:sysClr val="windowText" lastClr="000000"/>
                </a:solidFill>
                <a:effectLst/>
                <a:uLnTx/>
                <a:uFillTx/>
                <a:latin typeface="Sakkal Majalla" panose="02000000000000000000" pitchFamily="2" charset="-78"/>
                <a:cs typeface="Sakkal Majalla" panose="02000000000000000000" pitchFamily="2" charset="-78"/>
              </a:rPr>
              <a:t>الأولـى</a:t>
            </a:r>
            <a:r>
              <a:rPr kumimoji="0" lang="ar-BH" sz="4400" b="1" i="0" u="none" strike="noStrike" kern="0" cap="none" spc="0" normalizeH="0" baseline="0" noProof="0" dirty="0">
                <a:ln w="10541" cmpd="sng">
                  <a:solidFill>
                    <a:sysClr val="windowText" lastClr="000000"/>
                  </a:solidFill>
                  <a:prstDash val="solid"/>
                </a:ln>
                <a:solidFill>
                  <a:sysClr val="windowText" lastClr="000000"/>
                </a:solidFill>
                <a:effectLst/>
                <a:uLnTx/>
                <a:uFillTx/>
                <a:latin typeface="Sakkal Majalla" panose="02000000000000000000" pitchFamily="2" charset="-78"/>
                <a:cs typeface="Sakkal Majalla" panose="02000000000000000000" pitchFamily="2" charset="-78"/>
              </a:rPr>
              <a:t>: الـشبـاب</a:t>
            </a:r>
          </a:p>
        </p:txBody>
      </p:sp>
      <p:graphicFrame>
        <p:nvGraphicFramePr>
          <p:cNvPr id="3" name="Table 2">
            <a:extLst>
              <a:ext uri="{FF2B5EF4-FFF2-40B4-BE49-F238E27FC236}">
                <a16:creationId xmlns:a16="http://schemas.microsoft.com/office/drawing/2014/main" xmlns="" id="{A830D3BA-0304-4C5B-A1C3-6A7F9A92FD99}"/>
              </a:ext>
            </a:extLst>
          </p:cNvPr>
          <p:cNvGraphicFramePr>
            <a:graphicFrameLocks noGrp="1"/>
          </p:cNvGraphicFramePr>
          <p:nvPr/>
        </p:nvGraphicFramePr>
        <p:xfrm>
          <a:off x="365692" y="1374345"/>
          <a:ext cx="11265694" cy="2992939"/>
        </p:xfrm>
        <a:graphic>
          <a:graphicData uri="http://schemas.openxmlformats.org/drawingml/2006/table">
            <a:tbl>
              <a:tblPr rtl="1" firstRow="1" bandRow="1"/>
              <a:tblGrid>
                <a:gridCol w="5632847">
                  <a:extLst>
                    <a:ext uri="{9D8B030D-6E8A-4147-A177-3AD203B41FA5}">
                      <a16:colId xmlns:a16="http://schemas.microsoft.com/office/drawing/2014/main" xmlns="" val="811388156"/>
                    </a:ext>
                  </a:extLst>
                </a:gridCol>
                <a:gridCol w="5632847">
                  <a:extLst>
                    <a:ext uri="{9D8B030D-6E8A-4147-A177-3AD203B41FA5}">
                      <a16:colId xmlns:a16="http://schemas.microsoft.com/office/drawing/2014/main" xmlns="" val="137508655"/>
                    </a:ext>
                  </a:extLst>
                </a:gridCol>
              </a:tblGrid>
              <a:tr h="767899">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4000" dirty="0"/>
                        <a:t>الشباب</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4000" dirty="0"/>
                        <a:t>الهرم </a:t>
                      </a:r>
                      <a:r>
                        <a:rPr lang="ar-BH" sz="2800" kern="1200" dirty="0">
                          <a:solidFill>
                            <a:schemeClr val="tx1"/>
                          </a:solidFill>
                          <a:latin typeface="+mn-lt"/>
                          <a:ea typeface="+mn-ea"/>
                          <a:cs typeface="+mn-cs"/>
                        </a:rPr>
                        <a:t>(العجز والشيخوخة)</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xmlns="" val="3770607655"/>
                  </a:ext>
                </a:extLst>
              </a:tr>
              <a:tr h="2155861">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indent="0" algn="r" rtl="1">
                        <a:buNone/>
                      </a:pPr>
                      <a:r>
                        <a:rPr lang="ar-BH" sz="2800" b="1" kern="1200" dirty="0">
                          <a:solidFill>
                            <a:srgbClr val="C00000"/>
                          </a:solidFill>
                          <a:latin typeface="Sakkal Majalla" panose="02000000000000000000" pitchFamily="2" charset="-78"/>
                          <a:ea typeface="+mn-ea"/>
                          <a:cs typeface="Sakkal Majalla" panose="02000000000000000000" pitchFamily="2" charset="-78"/>
                        </a:rPr>
                        <a:t>(1) </a:t>
                      </a:r>
                      <a:r>
                        <a:rPr lang="ar-BH" sz="2800" kern="1200" dirty="0">
                          <a:solidFill>
                            <a:schemeClr val="tx1"/>
                          </a:solidFill>
                          <a:latin typeface="Sakkal Majalla" panose="02000000000000000000" pitchFamily="2" charset="-78"/>
                          <a:ea typeface="+mn-ea"/>
                          <a:cs typeface="Sakkal Majalla" panose="02000000000000000000" pitchFamily="2" charset="-78"/>
                        </a:rPr>
                        <a:t>زهرة العمر.</a:t>
                      </a:r>
                    </a:p>
                    <a:p>
                      <a:pPr marL="0" indent="0" algn="r" rtl="1">
                        <a:buNone/>
                      </a:pPr>
                      <a:r>
                        <a:rPr lang="ar-BH" sz="2800" b="1" kern="1200" dirty="0">
                          <a:solidFill>
                            <a:srgbClr val="C00000"/>
                          </a:solidFill>
                          <a:latin typeface="Sakkal Majalla" panose="02000000000000000000" pitchFamily="2" charset="-78"/>
                          <a:ea typeface="+mn-ea"/>
                          <a:cs typeface="Sakkal Majalla" panose="02000000000000000000" pitchFamily="2" charset="-78"/>
                        </a:rPr>
                        <a:t>(2) </a:t>
                      </a:r>
                      <a:r>
                        <a:rPr lang="ar-BH" sz="2800" kern="1200" dirty="0">
                          <a:solidFill>
                            <a:schemeClr val="tx1"/>
                          </a:solidFill>
                          <a:latin typeface="Sakkal Majalla" panose="02000000000000000000" pitchFamily="2" charset="-78"/>
                          <a:ea typeface="+mn-ea"/>
                          <a:cs typeface="Sakkal Majalla" panose="02000000000000000000" pitchFamily="2" charset="-78"/>
                        </a:rPr>
                        <a:t>وقت القوة والنشاط.</a:t>
                      </a:r>
                    </a:p>
                    <a:p>
                      <a:pPr marL="0" indent="0" algn="r" rtl="1">
                        <a:buNone/>
                      </a:pPr>
                      <a:r>
                        <a:rPr lang="ar-BH" sz="2800" b="1" kern="1200" dirty="0">
                          <a:solidFill>
                            <a:srgbClr val="C00000"/>
                          </a:solidFill>
                          <a:latin typeface="Sakkal Majalla" panose="02000000000000000000" pitchFamily="2" charset="-78"/>
                          <a:ea typeface="+mn-ea"/>
                          <a:cs typeface="Sakkal Majalla" panose="02000000000000000000" pitchFamily="2" charset="-78"/>
                        </a:rPr>
                        <a:t>(3) </a:t>
                      </a:r>
                      <a:r>
                        <a:rPr lang="ar-BH" sz="2800" kern="1200" dirty="0">
                          <a:solidFill>
                            <a:schemeClr val="tx1"/>
                          </a:solidFill>
                          <a:latin typeface="Sakkal Majalla" panose="02000000000000000000" pitchFamily="2" charset="-78"/>
                          <a:ea typeface="+mn-ea"/>
                          <a:cs typeface="Sakkal Majalla" panose="02000000000000000000" pitchFamily="2" charset="-78"/>
                        </a:rPr>
                        <a:t>وقت تحقيق الأماني والرغبات.</a:t>
                      </a:r>
                    </a:p>
                    <a:p>
                      <a:pPr marL="0" indent="0" algn="r" rtl="1">
                        <a:buNone/>
                      </a:pPr>
                      <a:r>
                        <a:rPr lang="ar-BH" sz="2800" b="1" kern="1200" dirty="0">
                          <a:solidFill>
                            <a:srgbClr val="C00000"/>
                          </a:solidFill>
                          <a:latin typeface="Sakkal Majalla" panose="02000000000000000000" pitchFamily="2" charset="-78"/>
                          <a:ea typeface="+mn-ea"/>
                          <a:cs typeface="Sakkal Majalla" panose="02000000000000000000" pitchFamily="2" charset="-78"/>
                        </a:rPr>
                        <a:t>(4) </a:t>
                      </a:r>
                      <a:r>
                        <a:rPr lang="ar-BH" sz="2800" kern="1200" dirty="0">
                          <a:solidFill>
                            <a:schemeClr val="tx1"/>
                          </a:solidFill>
                          <a:latin typeface="Sakkal Majalla" panose="02000000000000000000" pitchFamily="2" charset="-78"/>
                          <a:ea typeface="+mn-ea"/>
                          <a:cs typeface="Sakkal Majalla" panose="02000000000000000000" pitchFamily="2" charset="-78"/>
                        </a:rPr>
                        <a:t>الوقت الذي تغالب في الإنسان نفسه ليميل إلى اللهو واللذائذ والشهوات.</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9E7"/>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just" rtl="1"/>
                      <a:r>
                        <a:rPr lang="ar-BH" sz="2800" b="1" kern="1200" dirty="0">
                          <a:solidFill>
                            <a:srgbClr val="C00000"/>
                          </a:solidFill>
                          <a:latin typeface="Sakkal Majalla" panose="02000000000000000000" pitchFamily="2" charset="-78"/>
                          <a:ea typeface="+mn-ea"/>
                          <a:cs typeface="Sakkal Majalla" panose="02000000000000000000" pitchFamily="2" charset="-78"/>
                        </a:rPr>
                        <a:t>(1) </a:t>
                      </a:r>
                      <a:r>
                        <a:rPr lang="ar-BH" sz="2800" kern="1200" dirty="0">
                          <a:solidFill>
                            <a:schemeClr val="tx1"/>
                          </a:solidFill>
                          <a:latin typeface="Sakkal Majalla" panose="02000000000000000000" pitchFamily="2" charset="-78"/>
                          <a:ea typeface="+mn-ea"/>
                          <a:cs typeface="Sakkal Majalla" panose="02000000000000000000" pitchFamily="2" charset="-78"/>
                        </a:rPr>
                        <a:t>يهم المرء بالأمر فلا يجد القدرة على تنفيذه.</a:t>
                      </a:r>
                    </a:p>
                    <a:p>
                      <a:pPr algn="r" rtl="1"/>
                      <a:endParaRPr lang="ar-BH" sz="2800" kern="1200" dirty="0">
                        <a:solidFill>
                          <a:schemeClr val="tx1"/>
                        </a:solidFill>
                        <a:latin typeface="+mn-lt"/>
                        <a:ea typeface="+mn-ea"/>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9E7"/>
                    </a:solidFill>
                  </a:tcPr>
                </a:tc>
                <a:extLst>
                  <a:ext uri="{0D108BD9-81ED-4DB2-BD59-A6C34878D82A}">
                    <a16:rowId xmlns:a16="http://schemas.microsoft.com/office/drawing/2014/main" xmlns="" val="1123629375"/>
                  </a:ext>
                </a:extLst>
              </a:tr>
            </a:tbl>
          </a:graphicData>
        </a:graphic>
      </p:graphicFrame>
      <p:sp>
        <p:nvSpPr>
          <p:cNvPr id="4" name="Rectangle 3">
            <a:extLst>
              <a:ext uri="{FF2B5EF4-FFF2-40B4-BE49-F238E27FC236}">
                <a16:creationId xmlns:a16="http://schemas.microsoft.com/office/drawing/2014/main" xmlns="" id="{698BE107-4A5E-4DDD-9E17-1A3E61ED2C4D}"/>
              </a:ext>
            </a:extLst>
          </p:cNvPr>
          <p:cNvSpPr/>
          <p:nvPr/>
        </p:nvSpPr>
        <p:spPr>
          <a:xfrm>
            <a:off x="365692" y="5417280"/>
            <a:ext cx="11265694" cy="954107"/>
          </a:xfrm>
          <a:prstGeom prst="rect">
            <a:avLst/>
          </a:prstGeom>
          <a:solidFill>
            <a:srgbClr val="FFF9E7"/>
          </a:solidFill>
          <a:ln w="38100" cap="flat" cmpd="sng" algn="ctr">
            <a:solidFill>
              <a:srgbClr val="914B87"/>
            </a:solidFill>
            <a:prstDash val="solid"/>
            <a:miter lim="800000"/>
          </a:ln>
          <a:effectLst/>
        </p:spPr>
        <p:txBody>
          <a:bodyPr rtlCol="1" anchor="ctr"/>
          <a:lstStyle/>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ar-BH" sz="2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يجب علي أن انتهز فترة شبابي وما أنا فيه من قوة ونشاط، بأداء واجباتي اتجاه الله عزوجل مثل أداء الصلاة في أوقاتها والصيام ومساعدة غيري من الناس والمشاركة في الأعمال التطوعية.....</a:t>
            </a:r>
            <a:endParaRPr kumimoji="0" lang="ar-BH" sz="1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xmlns="" id="{DCCAB64D-1D6E-4BEE-8EC0-97CCF9A9C452}"/>
              </a:ext>
            </a:extLst>
          </p:cNvPr>
          <p:cNvSpPr/>
          <p:nvPr/>
        </p:nvSpPr>
        <p:spPr>
          <a:xfrm>
            <a:off x="4310743" y="4559469"/>
            <a:ext cx="7357437" cy="646331"/>
          </a:xfrm>
          <a:prstGeom prst="rect">
            <a:avLst/>
          </a:prstGeom>
          <a:solidFill>
            <a:srgbClr val="E6D0E3"/>
          </a:solidFill>
          <a:ln>
            <a:noFill/>
          </a:ln>
        </p:spPr>
        <p:txBody>
          <a:bodyPr wrap="square" lIns="91440" tIns="45720" rIns="91440" bIns="4572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0" cap="none" spc="0" normalizeH="0" baseline="0" noProof="0" dirty="0">
                <a:ln w="10541" cmpd="sng">
                  <a:solidFill>
                    <a:sysClr val="windowText" lastClr="000000"/>
                  </a:solidFill>
                  <a:prstDash val="solid"/>
                </a:ln>
                <a:solidFill>
                  <a:prstClr val="black"/>
                </a:solidFill>
                <a:effectLst/>
                <a:uLnTx/>
                <a:uFillTx/>
                <a:latin typeface="Sakkal Majalla" panose="02000000000000000000" pitchFamily="2" charset="-78"/>
                <a:cs typeface="Sakkal Majalla" panose="02000000000000000000" pitchFamily="2" charset="-78"/>
              </a:rPr>
              <a:t>كيف تغتنم فترة شبابك في طاعة الله تعالى؟</a:t>
            </a:r>
          </a:p>
        </p:txBody>
      </p:sp>
      <p:sp>
        <p:nvSpPr>
          <p:cNvPr id="6" name="Rectangle 5">
            <a:extLst>
              <a:ext uri="{FF2B5EF4-FFF2-40B4-BE49-F238E27FC236}">
                <a16:creationId xmlns:a16="http://schemas.microsoft.com/office/drawing/2014/main" xmlns="" id="{84E5C270-6D51-4AD5-8493-AE188753C046}"/>
              </a:ext>
            </a:extLst>
          </p:cNvPr>
          <p:cNvSpPr/>
          <p:nvPr/>
        </p:nvSpPr>
        <p:spPr>
          <a:xfrm>
            <a:off x="365692" y="5417279"/>
            <a:ext cx="11265694" cy="954107"/>
          </a:xfrm>
          <a:prstGeom prst="rect">
            <a:avLst/>
          </a:prstGeom>
          <a:solidFill>
            <a:srgbClr val="FFF9E7"/>
          </a:solidFill>
          <a:ln w="38100" cap="flat" cmpd="sng" algn="ctr">
            <a:solidFill>
              <a:srgbClr val="914B87"/>
            </a:solidFill>
            <a:prstDash val="solid"/>
            <a:miter lim="800000"/>
          </a:ln>
          <a:effectLst/>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2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ومن هذا المنطلق يجب على الإنسان أن يغتنم وجوده في وقت شبابه وليعرف كيف يتصرف فيه، قال الله تعالى: "</a:t>
            </a:r>
            <a:r>
              <a:rPr kumimoji="0" lang="ar-BH" sz="2800" b="1" i="0" u="none" strike="noStrike" kern="0" cap="none" spc="0" normalizeH="0" baseline="0" noProof="0" dirty="0">
                <a:ln>
                  <a:noFill/>
                </a:ln>
                <a:solidFill>
                  <a:srgbClr val="C00000"/>
                </a:solidFill>
                <a:effectLst/>
                <a:uLnTx/>
                <a:uFillTx/>
                <a:latin typeface="Sakkal Majalla" panose="02000000000000000000" pitchFamily="2" charset="-78"/>
                <a:cs typeface="Sakkal Majalla" panose="02000000000000000000" pitchFamily="2" charset="-78"/>
              </a:rPr>
              <a:t>وَمِنْكُمْ مَنْ يُتَوَفَّى وَمِنْكُمْ مَنْ يُرَدُّ إِلَى أَرْذَلِ الْعُمُرِ لِكَيْلَا يَعْلَمَ مِنْ بَعْدِ عِلْمٍ شَيْئًا</a:t>
            </a:r>
            <a:r>
              <a:rPr kumimoji="0" lang="ar-BH" sz="2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a:t>
            </a:r>
            <a:r>
              <a:rPr kumimoji="0" lang="ar-BH" sz="2800" b="0" i="0" u="none" strike="noStrike" kern="0" cap="none" spc="0" normalizeH="0" baseline="0" noProof="0" dirty="0">
                <a:ln>
                  <a:noFill/>
                </a:ln>
                <a:solidFill>
                  <a:schemeClr val="accent1"/>
                </a:solidFill>
                <a:effectLst/>
                <a:uLnTx/>
                <a:uFillTx/>
                <a:latin typeface="Sakkal Majalla" panose="02000000000000000000" pitchFamily="2" charset="-78"/>
                <a:cs typeface="Sakkal Majalla" panose="02000000000000000000" pitchFamily="2" charset="-78"/>
              </a:rPr>
              <a:t>سورة الحج الآية 5</a:t>
            </a:r>
            <a:endParaRPr kumimoji="0" lang="ar-BH" sz="1800" b="0" i="0" u="none" strike="noStrike" kern="0" cap="none" spc="0" normalizeH="0" baseline="0" noProof="0" dirty="0">
              <a:ln>
                <a:noFill/>
              </a:ln>
              <a:solidFill>
                <a:schemeClr val="accent1"/>
              </a:solidFill>
              <a:effectLst/>
              <a:uLnTx/>
              <a:uFillTx/>
              <a:latin typeface="Sakkal Majalla" panose="02000000000000000000" pitchFamily="2" charset="-78"/>
              <a:cs typeface="Sakkal Majalla" panose="02000000000000000000" pitchFamily="2" charset="-78"/>
            </a:endParaRPr>
          </a:p>
        </p:txBody>
      </p:sp>
      <p:sp>
        <p:nvSpPr>
          <p:cNvPr id="9" name="TextBox 1"/>
          <p:cNvSpPr txBox="1"/>
          <p:nvPr/>
        </p:nvSpPr>
        <p:spPr>
          <a:xfrm>
            <a:off x="0" y="0"/>
            <a:ext cx="4583055" cy="369332"/>
          </a:xfrm>
          <a:prstGeom prst="rect">
            <a:avLst/>
          </a:prstGeom>
          <a:solidFill>
            <a:srgbClr val="FFC000"/>
          </a:solidFill>
          <a:ln w="12700" cap="flat" cmpd="sng" algn="ctr">
            <a:solidFill>
              <a:srgbClr val="FFC000">
                <a:shade val="50000"/>
              </a:srgbClr>
            </a:solidFill>
            <a:prstDash val="solid"/>
            <a:miter lim="800000"/>
          </a:ln>
          <a:effectLst/>
        </p:spPr>
        <p:txBody>
          <a:bodyPr wrap="square" rtlCol="1">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الوقت</a:t>
            </a:r>
            <a:r>
              <a:rPr kumimoji="0" lang="ar-BH" sz="1800" b="1" i="0" u="none" strike="noStrike" kern="1200" cap="none" spc="0" normalizeH="0" noProof="0" dirty="0">
                <a:ln>
                  <a:noFill/>
                </a:ln>
                <a:solidFill>
                  <a:prstClr val="black"/>
                </a:solidFill>
                <a:effectLst/>
                <a:uLnTx/>
                <a:uFillTx/>
                <a:latin typeface="Sakkal Majalla" panose="02000000000000000000" pitchFamily="2" charset="-78"/>
                <a:cs typeface="Sakkal Majalla" panose="02000000000000000000" pitchFamily="2" charset="-78"/>
              </a:rPr>
              <a:t> في حياة </a:t>
            </a:r>
            <a:r>
              <a:rPr lang="ar-BH" b="1" dirty="0">
                <a:solidFill>
                  <a:prstClr val="black"/>
                </a:solidFill>
                <a:latin typeface="Sakkal Majalla" panose="02000000000000000000" pitchFamily="2" charset="-78"/>
                <a:cs typeface="Sakkal Majalla" panose="02000000000000000000" pitchFamily="2" charset="-78"/>
              </a:rPr>
              <a:t>المسلم وحديث اغتنام الفرص</a:t>
            </a: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التربية الإسلامية </a:t>
            </a:r>
            <a:endParaRPr kumimoji="0" lang="ar-SA"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3288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67B11A1-D331-466D-8C17-ADA0F88EB0BE}"/>
              </a:ext>
            </a:extLst>
          </p:cNvPr>
          <p:cNvSpPr/>
          <p:nvPr/>
        </p:nvSpPr>
        <p:spPr>
          <a:xfrm>
            <a:off x="2303416" y="521206"/>
            <a:ext cx="7585167" cy="707886"/>
          </a:xfrm>
          <a:prstGeom prst="rect">
            <a:avLst/>
          </a:prstGeom>
          <a:solidFill>
            <a:srgbClr val="A5A5A5">
              <a:lumMod val="20000"/>
              <a:lumOff val="80000"/>
            </a:srgbClr>
          </a:solidFill>
          <a:ln>
            <a:noFill/>
          </a:ln>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BH" sz="4000" b="1" i="0" u="none" strike="noStrike" kern="0" cap="none" spc="0" normalizeH="0" baseline="0" noProof="0" dirty="0">
                <a:ln w="10541" cmpd="sng">
                  <a:solidFill>
                    <a:sysClr val="windowText" lastClr="000000"/>
                  </a:solidFill>
                  <a:prstDash val="solid"/>
                </a:ln>
                <a:solidFill>
                  <a:sysClr val="windowText" lastClr="000000"/>
                </a:solidFill>
                <a:effectLst/>
                <a:uLnTx/>
                <a:uFillTx/>
                <a:latin typeface="Sakkal Majalla" panose="02000000000000000000" pitchFamily="2" charset="-78"/>
                <a:cs typeface="Sakkal Majalla" panose="02000000000000000000" pitchFamily="2" charset="-78"/>
              </a:rPr>
              <a:t>المادة الثانــية: </a:t>
            </a:r>
            <a:r>
              <a:rPr kumimoji="0" lang="ar-SA" sz="4000" b="1" i="0" u="none" strike="noStrike" kern="0" cap="none" spc="0" normalizeH="0" baseline="0" noProof="0" dirty="0">
                <a:ln w="10541" cmpd="sng">
                  <a:solidFill>
                    <a:sysClr val="windowText" lastClr="000000"/>
                  </a:solidFill>
                  <a:prstDash val="solid"/>
                </a:ln>
                <a:solidFill>
                  <a:sysClr val="windowText" lastClr="000000"/>
                </a:solidFill>
                <a:effectLst/>
                <a:uLnTx/>
                <a:uFillTx/>
                <a:latin typeface="Sakkal Majalla" panose="02000000000000000000" pitchFamily="2" charset="-78"/>
                <a:cs typeface="Sakkal Majalla" panose="02000000000000000000" pitchFamily="2" charset="-78"/>
              </a:rPr>
              <a:t>الصحـة</a:t>
            </a:r>
            <a:endParaRPr kumimoji="0" lang="ar-BH" sz="4000" b="1" i="0" u="none" strike="noStrike" kern="0" cap="none" spc="0" normalizeH="0" baseline="0" noProof="0" dirty="0">
              <a:ln w="10541" cmpd="sng">
                <a:solidFill>
                  <a:sysClr val="windowText" lastClr="000000"/>
                </a:solidFill>
                <a:prstDash val="solid"/>
              </a:ln>
              <a:solidFill>
                <a:sysClr val="windowText" lastClr="000000"/>
              </a:solidFill>
              <a:effectLst/>
              <a:uLnTx/>
              <a:uFillTx/>
              <a:latin typeface="Sakkal Majalla" panose="02000000000000000000" pitchFamily="2" charset="-78"/>
              <a:cs typeface="Sakkal Majalla" panose="02000000000000000000" pitchFamily="2" charset="-78"/>
            </a:endParaRPr>
          </a:p>
        </p:txBody>
      </p:sp>
      <p:graphicFrame>
        <p:nvGraphicFramePr>
          <p:cNvPr id="3" name="Table 2">
            <a:extLst>
              <a:ext uri="{FF2B5EF4-FFF2-40B4-BE49-F238E27FC236}">
                <a16:creationId xmlns:a16="http://schemas.microsoft.com/office/drawing/2014/main" xmlns="" id="{A830D3BA-0304-4C5B-A1C3-6A7F9A92FD99}"/>
              </a:ext>
            </a:extLst>
          </p:cNvPr>
          <p:cNvGraphicFramePr>
            <a:graphicFrameLocks noGrp="1"/>
          </p:cNvGraphicFramePr>
          <p:nvPr/>
        </p:nvGraphicFramePr>
        <p:xfrm>
          <a:off x="560614" y="1875821"/>
          <a:ext cx="11070772" cy="1712779"/>
        </p:xfrm>
        <a:graphic>
          <a:graphicData uri="http://schemas.openxmlformats.org/drawingml/2006/table">
            <a:tbl>
              <a:tblPr rtl="1" firstRow="1" bandRow="1"/>
              <a:tblGrid>
                <a:gridCol w="5535386">
                  <a:extLst>
                    <a:ext uri="{9D8B030D-6E8A-4147-A177-3AD203B41FA5}">
                      <a16:colId xmlns:a16="http://schemas.microsoft.com/office/drawing/2014/main" xmlns="" val="811388156"/>
                    </a:ext>
                  </a:extLst>
                </a:gridCol>
                <a:gridCol w="5535386">
                  <a:extLst>
                    <a:ext uri="{9D8B030D-6E8A-4147-A177-3AD203B41FA5}">
                      <a16:colId xmlns:a16="http://schemas.microsoft.com/office/drawing/2014/main" xmlns="" val="137508655"/>
                    </a:ext>
                  </a:extLst>
                </a:gridCol>
              </a:tblGrid>
              <a:tr h="767899">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4000" dirty="0">
                          <a:latin typeface="Sakkal Majalla" panose="02000000000000000000" pitchFamily="2" charset="-78"/>
                          <a:cs typeface="Sakkal Majalla" panose="02000000000000000000" pitchFamily="2" charset="-78"/>
                        </a:rPr>
                        <a:t>الصحـــة</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4000" kern="1200" dirty="0">
                          <a:solidFill>
                            <a:schemeClr val="tx1"/>
                          </a:solidFill>
                          <a:latin typeface="Sakkal Majalla" panose="02000000000000000000" pitchFamily="2" charset="-78"/>
                          <a:ea typeface="+mn-ea"/>
                          <a:cs typeface="Sakkal Majalla" panose="02000000000000000000" pitchFamily="2" charset="-78"/>
                        </a:rPr>
                        <a:t>المـــرض</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xmlns="" val="3770607655"/>
                  </a:ext>
                </a:extLst>
              </a:tr>
              <a:tr h="676850">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indent="0" algn="r" rtl="1">
                        <a:buNone/>
                      </a:pPr>
                      <a:r>
                        <a:rPr lang="ar-BH" sz="2800" b="1" kern="1200" dirty="0">
                          <a:solidFill>
                            <a:srgbClr val="C00000"/>
                          </a:solidFill>
                          <a:latin typeface="Sakkal Majalla" panose="02000000000000000000" pitchFamily="2" charset="-78"/>
                          <a:ea typeface="+mn-ea"/>
                          <a:cs typeface="Sakkal Majalla" panose="02000000000000000000" pitchFamily="2" charset="-78"/>
                        </a:rPr>
                        <a:t>(1) </a:t>
                      </a:r>
                      <a:r>
                        <a:rPr lang="ar-BH" sz="2800" kern="1200" dirty="0">
                          <a:solidFill>
                            <a:schemeClr val="tx1"/>
                          </a:solidFill>
                          <a:latin typeface="Sakkal Majalla" panose="02000000000000000000" pitchFamily="2" charset="-78"/>
                          <a:ea typeface="+mn-ea"/>
                          <a:cs typeface="Sakkal Majalla" panose="02000000000000000000" pitchFamily="2" charset="-78"/>
                        </a:rPr>
                        <a:t>سلامة الجسد من العلل والأسقام.</a:t>
                      </a:r>
                    </a:p>
                    <a:p>
                      <a:pPr marL="0" indent="0" algn="r" rtl="1">
                        <a:buNone/>
                      </a:pPr>
                      <a:r>
                        <a:rPr lang="ar-BH" sz="2800" b="1" kern="1200" dirty="0">
                          <a:solidFill>
                            <a:srgbClr val="C00000"/>
                          </a:solidFill>
                          <a:latin typeface="Sakkal Majalla" panose="02000000000000000000" pitchFamily="2" charset="-78"/>
                          <a:ea typeface="+mn-ea"/>
                          <a:cs typeface="Sakkal Majalla" panose="02000000000000000000" pitchFamily="2" charset="-78"/>
                        </a:rPr>
                        <a:t>(2) </a:t>
                      </a:r>
                      <a:r>
                        <a:rPr lang="ar-BH" sz="2800" kern="1200" dirty="0">
                          <a:solidFill>
                            <a:schemeClr val="tx1"/>
                          </a:solidFill>
                          <a:latin typeface="Sakkal Majalla" panose="02000000000000000000" pitchFamily="2" charset="-78"/>
                          <a:ea typeface="+mn-ea"/>
                          <a:cs typeface="Sakkal Majalla" panose="02000000000000000000" pitchFamily="2" charset="-78"/>
                        </a:rPr>
                        <a:t>ينبوع القدرة والطاقة عند الإنسان.</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9E7"/>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just" rtl="1"/>
                      <a:r>
                        <a:rPr lang="ar-BH" sz="2800" b="1" kern="1200" dirty="0">
                          <a:solidFill>
                            <a:srgbClr val="C00000"/>
                          </a:solidFill>
                          <a:latin typeface="Sakkal Majalla" panose="02000000000000000000" pitchFamily="2" charset="-78"/>
                          <a:ea typeface="+mn-ea"/>
                          <a:cs typeface="Sakkal Majalla" panose="02000000000000000000" pitchFamily="2" charset="-78"/>
                        </a:rPr>
                        <a:t>(1) </a:t>
                      </a:r>
                      <a:r>
                        <a:rPr lang="ar-BH" sz="2800" kern="1200" dirty="0">
                          <a:solidFill>
                            <a:schemeClr val="tx1"/>
                          </a:solidFill>
                          <a:latin typeface="Sakkal Majalla" panose="02000000000000000000" pitchFamily="2" charset="-78"/>
                          <a:ea typeface="+mn-ea"/>
                          <a:cs typeface="Sakkal Majalla" panose="02000000000000000000" pitchFamily="2" charset="-78"/>
                        </a:rPr>
                        <a:t>الضعف الذي يحول بين الإنسان وبين القيام بما يترتب عليه من واجبات.</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9E7"/>
                    </a:solidFill>
                  </a:tcPr>
                </a:tc>
                <a:extLst>
                  <a:ext uri="{0D108BD9-81ED-4DB2-BD59-A6C34878D82A}">
                    <a16:rowId xmlns:a16="http://schemas.microsoft.com/office/drawing/2014/main" xmlns="" val="1123629375"/>
                  </a:ext>
                </a:extLst>
              </a:tr>
            </a:tbl>
          </a:graphicData>
        </a:graphic>
      </p:graphicFrame>
      <p:sp>
        <p:nvSpPr>
          <p:cNvPr id="4" name="Rectangle 3">
            <a:extLst>
              <a:ext uri="{FF2B5EF4-FFF2-40B4-BE49-F238E27FC236}">
                <a16:creationId xmlns:a16="http://schemas.microsoft.com/office/drawing/2014/main" xmlns="" id="{698BE107-4A5E-4DDD-9E17-1A3E61ED2C4D}"/>
              </a:ext>
            </a:extLst>
          </p:cNvPr>
          <p:cNvSpPr/>
          <p:nvPr/>
        </p:nvSpPr>
        <p:spPr>
          <a:xfrm>
            <a:off x="463153" y="4770995"/>
            <a:ext cx="11265694" cy="1513430"/>
          </a:xfrm>
          <a:prstGeom prst="rect">
            <a:avLst/>
          </a:prstGeom>
          <a:solidFill>
            <a:srgbClr val="FFF9E7"/>
          </a:solidFill>
          <a:ln w="38100" cap="flat" cmpd="sng" algn="ctr">
            <a:solidFill>
              <a:srgbClr val="914B87"/>
            </a:solidFill>
            <a:prstDash val="solid"/>
            <a:miter lim="800000"/>
          </a:ln>
          <a:effectLst/>
        </p:spPr>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2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يجب علي شكر الله تعالى على نعمة الصحة التي وهبني إياها، وذلك عن طريق طاعته تعالى وإجتناب كل ما نهى عنه، كما أنه يجب عليّ أن لا أُسوف الأعمال الصالحة ولا أُسوف التوبة عن المعاصي </a:t>
            </a:r>
            <a:r>
              <a:rPr kumimoji="0" lang="ar-BH" sz="2800" b="0" i="0" u="none" strike="noStrike" kern="0" cap="none" spc="0" normalizeH="0" baseline="0" noProof="0" dirty="0" err="1">
                <a:ln>
                  <a:noFill/>
                </a:ln>
                <a:solidFill>
                  <a:prstClr val="black"/>
                </a:solidFill>
                <a:effectLst/>
                <a:uLnTx/>
                <a:uFillTx/>
                <a:latin typeface="Sakkal Majalla" panose="02000000000000000000" pitchFamily="2" charset="-78"/>
                <a:cs typeface="Sakkal Majalla" panose="02000000000000000000" pitchFamily="2" charset="-78"/>
              </a:rPr>
              <a:t>إغترارًا</a:t>
            </a:r>
            <a:r>
              <a:rPr kumimoji="0" lang="ar-BH" sz="2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بصحتي كأن أقول عندما أتقدم في العمر سألتزم بالصلاة .....</a:t>
            </a:r>
            <a:endParaRPr kumimoji="0" lang="ar-BH" sz="1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xmlns="" id="{F09A7D6C-40C4-4296-AC39-706A6D540E22}"/>
              </a:ext>
            </a:extLst>
          </p:cNvPr>
          <p:cNvSpPr/>
          <p:nvPr/>
        </p:nvSpPr>
        <p:spPr>
          <a:xfrm>
            <a:off x="1485564" y="3953143"/>
            <a:ext cx="10268068" cy="646331"/>
          </a:xfrm>
          <a:prstGeom prst="rect">
            <a:avLst/>
          </a:prstGeom>
          <a:solidFill>
            <a:srgbClr val="E6D0E3"/>
          </a:solidFill>
          <a:ln>
            <a:noFill/>
          </a:ln>
        </p:spPr>
        <p:txBody>
          <a:bodyPr wrap="square" lIns="91440" tIns="45720" rIns="91440" bIns="4572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0" cap="none" spc="0" normalizeH="0" baseline="0" noProof="0" dirty="0">
                <a:ln w="10541" cmpd="sng">
                  <a:solidFill>
                    <a:sysClr val="windowText" lastClr="000000"/>
                  </a:solidFill>
                  <a:prstDash val="solid"/>
                </a:ln>
                <a:solidFill>
                  <a:prstClr val="black"/>
                </a:solidFill>
                <a:effectLst/>
                <a:uLnTx/>
                <a:uFillTx/>
                <a:latin typeface="Sakkal Majalla" panose="02000000000000000000" pitchFamily="2" charset="-78"/>
                <a:cs typeface="Sakkal Majalla" panose="02000000000000000000" pitchFamily="2" charset="-78"/>
              </a:rPr>
              <a:t>كيف تغتنم نعمة الصحة التي وهبك الله تعالى إياها في طاعته؟</a:t>
            </a:r>
          </a:p>
        </p:txBody>
      </p:sp>
      <p:sp>
        <p:nvSpPr>
          <p:cNvPr id="6" name="Rectangle 5">
            <a:extLst>
              <a:ext uri="{FF2B5EF4-FFF2-40B4-BE49-F238E27FC236}">
                <a16:creationId xmlns:a16="http://schemas.microsoft.com/office/drawing/2014/main" xmlns="" id="{5AA06EA2-DE82-48BB-9684-F6B7E7D5708B}"/>
              </a:ext>
            </a:extLst>
          </p:cNvPr>
          <p:cNvSpPr/>
          <p:nvPr/>
        </p:nvSpPr>
        <p:spPr>
          <a:xfrm>
            <a:off x="463152" y="4770995"/>
            <a:ext cx="11265694" cy="1513430"/>
          </a:xfrm>
          <a:prstGeom prst="rect">
            <a:avLst/>
          </a:prstGeom>
          <a:solidFill>
            <a:srgbClr val="FFF9E7"/>
          </a:solidFill>
          <a:ln w="38100" cap="flat" cmpd="sng" algn="ctr">
            <a:solidFill>
              <a:srgbClr val="914B87"/>
            </a:solid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ومن هذا المنطلق يجب على الإنسان أن يغتنم فرصة صحته ويقوم بالأعمال الصالحة، وألا يُسوَّف الأعمال  وينصرف إلى ماتسوَّله له نفسه، من انغماس في متع الحياة ولذائذها، اغترارًا بما فيه من صحة، فقد يأتي يوم يود فيه أن يعمل فلا تساعده قواه على ذلك.</a:t>
            </a:r>
            <a:endParaRPr kumimoji="0" lang="ar-BH" sz="1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9" name="TextBox 1"/>
          <p:cNvSpPr txBox="1"/>
          <p:nvPr/>
        </p:nvSpPr>
        <p:spPr>
          <a:xfrm>
            <a:off x="0" y="0"/>
            <a:ext cx="4583055" cy="369332"/>
          </a:xfrm>
          <a:prstGeom prst="rect">
            <a:avLst/>
          </a:prstGeom>
          <a:solidFill>
            <a:srgbClr val="FFC000"/>
          </a:solidFill>
          <a:ln w="12700" cap="flat" cmpd="sng" algn="ctr">
            <a:solidFill>
              <a:srgbClr val="FFC000">
                <a:shade val="50000"/>
              </a:srgbClr>
            </a:solidFill>
            <a:prstDash val="solid"/>
            <a:miter lim="800000"/>
          </a:ln>
          <a:effectLst/>
        </p:spPr>
        <p:txBody>
          <a:bodyPr wrap="square" rtlCol="1">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الوقت</a:t>
            </a:r>
            <a:r>
              <a:rPr kumimoji="0" lang="ar-BH" sz="1800" b="1" i="0" u="none" strike="noStrike" kern="1200" cap="none" spc="0" normalizeH="0" noProof="0" dirty="0">
                <a:ln>
                  <a:noFill/>
                </a:ln>
                <a:solidFill>
                  <a:prstClr val="black"/>
                </a:solidFill>
                <a:effectLst/>
                <a:uLnTx/>
                <a:uFillTx/>
                <a:latin typeface="Sakkal Majalla" panose="02000000000000000000" pitchFamily="2" charset="-78"/>
                <a:cs typeface="Sakkal Majalla" panose="02000000000000000000" pitchFamily="2" charset="-78"/>
              </a:rPr>
              <a:t> في حياة </a:t>
            </a:r>
            <a:r>
              <a:rPr lang="ar-BH" b="1" dirty="0">
                <a:solidFill>
                  <a:prstClr val="black"/>
                </a:solidFill>
                <a:latin typeface="Sakkal Majalla" panose="02000000000000000000" pitchFamily="2" charset="-78"/>
                <a:cs typeface="Sakkal Majalla" panose="02000000000000000000" pitchFamily="2" charset="-78"/>
              </a:rPr>
              <a:t>المسلم وحديث اغتنام الفرص</a:t>
            </a: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التربية الإسلامية </a:t>
            </a:r>
            <a:endParaRPr kumimoji="0" lang="ar-SA"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0724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67B11A1-D331-466D-8C17-ADA0F88EB0BE}"/>
              </a:ext>
            </a:extLst>
          </p:cNvPr>
          <p:cNvSpPr/>
          <p:nvPr/>
        </p:nvSpPr>
        <p:spPr>
          <a:xfrm>
            <a:off x="2651761" y="644316"/>
            <a:ext cx="6126480" cy="707886"/>
          </a:xfrm>
          <a:prstGeom prst="rect">
            <a:avLst/>
          </a:prstGeom>
          <a:solidFill>
            <a:srgbClr val="E7E6E6"/>
          </a:solidFill>
          <a:ln>
            <a:noFill/>
          </a:ln>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BH" sz="4000" b="1" i="0" u="none" strike="noStrike" kern="0" cap="none" spc="0" normalizeH="0" baseline="0" noProof="0" dirty="0">
                <a:ln w="10541" cmpd="sng">
                  <a:solidFill>
                    <a:sysClr val="windowText" lastClr="000000"/>
                  </a:solidFill>
                  <a:prstDash val="solid"/>
                </a:ln>
                <a:solidFill>
                  <a:sysClr val="windowText" lastClr="000000"/>
                </a:solidFill>
                <a:effectLst/>
                <a:uLnTx/>
                <a:uFillTx/>
                <a:latin typeface="Sakkal Majalla" panose="02000000000000000000" pitchFamily="2" charset="-78"/>
                <a:cs typeface="Sakkal Majalla" panose="02000000000000000000" pitchFamily="2" charset="-78"/>
              </a:rPr>
              <a:t>المادة الثالثــــة: </a:t>
            </a:r>
            <a:r>
              <a:rPr kumimoji="0" lang="ar-SA" sz="4000" b="1" i="0" u="none" strike="noStrike" kern="0" cap="none" spc="0" normalizeH="0" baseline="0" noProof="0" dirty="0">
                <a:ln w="10541" cmpd="sng">
                  <a:solidFill>
                    <a:sysClr val="windowText" lastClr="000000"/>
                  </a:solidFill>
                  <a:prstDash val="solid"/>
                </a:ln>
                <a:solidFill>
                  <a:sysClr val="windowText" lastClr="000000"/>
                </a:solidFill>
                <a:effectLst/>
                <a:uLnTx/>
                <a:uFillTx/>
                <a:latin typeface="Sakkal Majalla" panose="02000000000000000000" pitchFamily="2" charset="-78"/>
                <a:cs typeface="Sakkal Majalla" panose="02000000000000000000" pitchFamily="2" charset="-78"/>
              </a:rPr>
              <a:t>الغنى</a:t>
            </a:r>
            <a:endParaRPr kumimoji="0" lang="ar-BH" sz="4000" b="1" i="0" u="none" strike="noStrike" kern="0" cap="none" spc="0" normalizeH="0" baseline="0" noProof="0" dirty="0">
              <a:ln w="10541" cmpd="sng">
                <a:solidFill>
                  <a:sysClr val="windowText" lastClr="000000"/>
                </a:solidFill>
                <a:prstDash val="solid"/>
              </a:ln>
              <a:solidFill>
                <a:sysClr val="windowText" lastClr="000000"/>
              </a:solidFill>
              <a:effectLst/>
              <a:uLnTx/>
              <a:uFillTx/>
              <a:latin typeface="Sakkal Majalla" panose="02000000000000000000" pitchFamily="2" charset="-78"/>
              <a:cs typeface="Sakkal Majalla" panose="02000000000000000000" pitchFamily="2" charset="-78"/>
            </a:endParaRPr>
          </a:p>
        </p:txBody>
      </p:sp>
      <p:sp>
        <p:nvSpPr>
          <p:cNvPr id="3" name="Rectangle 2">
            <a:extLst>
              <a:ext uri="{FF2B5EF4-FFF2-40B4-BE49-F238E27FC236}">
                <a16:creationId xmlns:a16="http://schemas.microsoft.com/office/drawing/2014/main" xmlns="" id="{698BE107-4A5E-4DDD-9E17-1A3E61ED2C4D}"/>
              </a:ext>
            </a:extLst>
          </p:cNvPr>
          <p:cNvSpPr/>
          <p:nvPr/>
        </p:nvSpPr>
        <p:spPr>
          <a:xfrm>
            <a:off x="560614" y="3973022"/>
            <a:ext cx="11070772" cy="2177830"/>
          </a:xfrm>
          <a:prstGeom prst="rect">
            <a:avLst/>
          </a:prstGeom>
          <a:solidFill>
            <a:srgbClr val="FFF9E7"/>
          </a:solidFill>
          <a:ln w="38100" cap="flat" cmpd="sng" algn="ctr">
            <a:solidFill>
              <a:srgbClr val="914B87"/>
            </a:solidFill>
            <a:prstDash val="solid"/>
            <a:miter lim="800000"/>
          </a:ln>
          <a:effectLst/>
        </p:spPr>
        <p:txBody>
          <a:bodyPr rtlCol="1" anchor="ctr"/>
          <a:lstStyle/>
          <a:p>
            <a:pPr marL="0" marR="0" lvl="0" indent="0" algn="justLow" defTabSz="914400" rtl="1" eaLnBrk="1" fontAlgn="auto" latinLnBrk="0" hangingPunct="1">
              <a:lnSpc>
                <a:spcPct val="100000"/>
              </a:lnSpc>
              <a:spcBef>
                <a:spcPts val="0"/>
              </a:spcBef>
              <a:spcAft>
                <a:spcPts val="0"/>
              </a:spcAft>
              <a:buClrTx/>
              <a:buSzTx/>
              <a:buFontTx/>
              <a:buNone/>
              <a:tabLst/>
              <a:defRPr/>
            </a:pPr>
            <a:endParaRPr kumimoji="0" lang="ar-BH" sz="2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0" marR="0" lvl="0" indent="0" algn="justLow" defTabSz="914400" rtl="1" eaLnBrk="1" fontAlgn="auto" latinLnBrk="0" hangingPunct="1">
              <a:lnSpc>
                <a:spcPct val="100000"/>
              </a:lnSpc>
              <a:spcBef>
                <a:spcPts val="0"/>
              </a:spcBef>
              <a:spcAft>
                <a:spcPts val="0"/>
              </a:spcAft>
              <a:buClrTx/>
              <a:buSzTx/>
              <a:buFontTx/>
              <a:buNone/>
              <a:tabLst/>
              <a:defRPr/>
            </a:pPr>
            <a:endParaRPr kumimoji="0" lang="ar-BH" sz="2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0" marR="0" lvl="0" indent="0" algn="justLow" defTabSz="914400" rtl="1" eaLnBrk="1" fontAlgn="auto" latinLnBrk="0" hangingPunct="1">
              <a:lnSpc>
                <a:spcPct val="100000"/>
              </a:lnSpc>
              <a:spcBef>
                <a:spcPts val="0"/>
              </a:spcBef>
              <a:spcAft>
                <a:spcPts val="0"/>
              </a:spcAft>
              <a:buClrTx/>
              <a:buSzTx/>
              <a:buFontTx/>
              <a:buNone/>
              <a:tabLst/>
              <a:defRPr/>
            </a:pPr>
            <a:endParaRPr kumimoji="0" lang="ar-BH" sz="2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0" marR="0" lvl="0" indent="0" algn="justLow" defTabSz="914400" rtl="1" eaLnBrk="1" fontAlgn="auto" latinLnBrk="0" hangingPunct="1">
              <a:lnSpc>
                <a:spcPct val="100000"/>
              </a:lnSpc>
              <a:spcBef>
                <a:spcPts val="0"/>
              </a:spcBef>
              <a:spcAft>
                <a:spcPts val="0"/>
              </a:spcAft>
              <a:buClrTx/>
              <a:buSzTx/>
              <a:buFontTx/>
              <a:buNone/>
              <a:tabLst/>
              <a:defRPr/>
            </a:pPr>
            <a:endParaRPr kumimoji="0" lang="ar-BH" sz="2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BH" sz="32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514350" marR="0" lvl="0" indent="-514350" algn="justLow" defTabSz="914400" rtl="1" eaLnBrk="1" fontAlgn="auto" latinLnBrk="0" hangingPunct="1">
              <a:lnSpc>
                <a:spcPct val="100000"/>
              </a:lnSpc>
              <a:spcBef>
                <a:spcPts val="0"/>
              </a:spcBef>
              <a:spcAft>
                <a:spcPts val="0"/>
              </a:spcAft>
              <a:buClrTx/>
              <a:buSzTx/>
              <a:buFontTx/>
              <a:buAutoNum type="arabicPeriod"/>
              <a:tabLst/>
              <a:defRPr/>
            </a:pPr>
            <a:r>
              <a:rPr kumimoji="0" lang="ar-BH" sz="32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مساعدة الفقراء والمساكين.</a:t>
            </a:r>
          </a:p>
          <a:p>
            <a:pPr marL="514350" marR="0" lvl="0" indent="-514350" algn="justLow" defTabSz="914400" rtl="1" eaLnBrk="1" fontAlgn="auto" latinLnBrk="0" hangingPunct="1">
              <a:lnSpc>
                <a:spcPct val="100000"/>
              </a:lnSpc>
              <a:spcBef>
                <a:spcPts val="0"/>
              </a:spcBef>
              <a:spcAft>
                <a:spcPts val="0"/>
              </a:spcAft>
              <a:buClrTx/>
              <a:buSzTx/>
              <a:buFontTx/>
              <a:buAutoNum type="arabicPeriod"/>
              <a:tabLst/>
              <a:defRPr/>
            </a:pPr>
            <a:r>
              <a:rPr kumimoji="0" lang="ar-BH" sz="32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أن لا أكون بخيلاً ولا مسرفاً.</a:t>
            </a:r>
          </a:p>
          <a:p>
            <a:pPr marL="514350" marR="0" lvl="0" indent="-514350" algn="justLow" defTabSz="914400" rtl="1" eaLnBrk="1" fontAlgn="auto" latinLnBrk="0" hangingPunct="1">
              <a:lnSpc>
                <a:spcPct val="100000"/>
              </a:lnSpc>
              <a:spcBef>
                <a:spcPts val="0"/>
              </a:spcBef>
              <a:spcAft>
                <a:spcPts val="0"/>
              </a:spcAft>
              <a:buClrTx/>
              <a:buSzTx/>
              <a:buFontTx/>
              <a:buAutoNum type="arabicPeriod"/>
              <a:tabLst/>
              <a:defRPr/>
            </a:pPr>
            <a:r>
              <a:rPr kumimoji="0" lang="ar-BH" sz="32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الإكثار من الصدقة.</a:t>
            </a:r>
          </a:p>
          <a:p>
            <a:pPr marL="514350" marR="0" lvl="0" indent="-514350" algn="justLow" defTabSz="914400" rtl="1" eaLnBrk="1" fontAlgn="auto" latinLnBrk="0" hangingPunct="1">
              <a:lnSpc>
                <a:spcPct val="100000"/>
              </a:lnSpc>
              <a:spcBef>
                <a:spcPts val="0"/>
              </a:spcBef>
              <a:spcAft>
                <a:spcPts val="0"/>
              </a:spcAft>
              <a:buClrTx/>
              <a:buSzTx/>
              <a:buFontTx/>
              <a:buAutoNum type="arabicPeriod"/>
              <a:tabLst/>
              <a:defRPr/>
            </a:pPr>
            <a:r>
              <a:rPr kumimoji="0" lang="ar-BH" sz="32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المشاركة في المشاريع الخيرية.</a:t>
            </a:r>
            <a:endParaRPr kumimoji="0" lang="ar-BH" sz="2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0" marR="0" lvl="0" indent="0" algn="justLow" defTabSz="914400" rtl="1" eaLnBrk="1" fontAlgn="auto" latinLnBrk="0" hangingPunct="1">
              <a:lnSpc>
                <a:spcPct val="100000"/>
              </a:lnSpc>
              <a:spcBef>
                <a:spcPts val="0"/>
              </a:spcBef>
              <a:spcAft>
                <a:spcPts val="0"/>
              </a:spcAft>
              <a:buClrTx/>
              <a:buSzTx/>
              <a:buFontTx/>
              <a:buNone/>
              <a:tabLst/>
              <a:defRPr/>
            </a:pPr>
            <a:endParaRPr kumimoji="0" lang="ar-BH" sz="2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0" marR="0" lvl="0" indent="0" algn="justLow" defTabSz="914400" rtl="1" eaLnBrk="1" fontAlgn="auto" latinLnBrk="0" hangingPunct="1">
              <a:lnSpc>
                <a:spcPct val="100000"/>
              </a:lnSpc>
              <a:spcBef>
                <a:spcPts val="0"/>
              </a:spcBef>
              <a:spcAft>
                <a:spcPts val="0"/>
              </a:spcAft>
              <a:buClrTx/>
              <a:buSzTx/>
              <a:buFontTx/>
              <a:buNone/>
              <a:tabLst/>
              <a:defRPr/>
            </a:pPr>
            <a:endParaRPr kumimoji="0" lang="ar-BH" sz="2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0" marR="0" lvl="0" indent="0" algn="justLow" defTabSz="914400" rtl="1" eaLnBrk="1" fontAlgn="auto" latinLnBrk="0" hangingPunct="1">
              <a:lnSpc>
                <a:spcPct val="100000"/>
              </a:lnSpc>
              <a:spcBef>
                <a:spcPts val="0"/>
              </a:spcBef>
              <a:spcAft>
                <a:spcPts val="0"/>
              </a:spcAft>
              <a:buClrTx/>
              <a:buSzTx/>
              <a:buFontTx/>
              <a:buNone/>
              <a:tabLst/>
              <a:defRPr/>
            </a:pPr>
            <a:endParaRPr kumimoji="0" lang="ar-BH" sz="2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0" marR="0" lvl="0" indent="0" algn="justLow" defTabSz="914400" rtl="1" eaLnBrk="1" fontAlgn="auto" latinLnBrk="0" hangingPunct="1">
              <a:lnSpc>
                <a:spcPct val="100000"/>
              </a:lnSpc>
              <a:spcBef>
                <a:spcPts val="0"/>
              </a:spcBef>
              <a:spcAft>
                <a:spcPts val="0"/>
              </a:spcAft>
              <a:buClrTx/>
              <a:buSzTx/>
              <a:buFontTx/>
              <a:buNone/>
              <a:tabLst/>
              <a:defRPr/>
            </a:pPr>
            <a:endParaRPr kumimoji="0" lang="ar-BH" sz="2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ar-BH" sz="2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a:t>
            </a:r>
            <a:endParaRPr kumimoji="0" lang="ar-BH" sz="1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xmlns="" id="{C7DB1528-27B8-4165-B66D-EF2A2F453959}"/>
              </a:ext>
            </a:extLst>
          </p:cNvPr>
          <p:cNvSpPr/>
          <p:nvPr/>
        </p:nvSpPr>
        <p:spPr>
          <a:xfrm>
            <a:off x="560614" y="3973022"/>
            <a:ext cx="11070772" cy="2177830"/>
          </a:xfrm>
          <a:prstGeom prst="rect">
            <a:avLst/>
          </a:prstGeom>
          <a:solidFill>
            <a:sysClr val="window" lastClr="FFFFFF"/>
          </a:solidFill>
          <a:ln w="38100" cap="flat" cmpd="sng" algn="ctr">
            <a:solidFill>
              <a:srgbClr val="914B87"/>
            </a:solidFill>
            <a:prstDash val="solid"/>
            <a:miter lim="800000"/>
          </a:ln>
          <a:effectLst/>
        </p:spPr>
        <p:txBody>
          <a:bodyPr rtlCol="1" anchor="ctr"/>
          <a:lstStyle/>
          <a:p>
            <a:pPr marL="0" marR="0" lvl="0" indent="0" algn="justLow" defTabSz="914400" rtl="1" eaLnBrk="1" fontAlgn="auto" latinLnBrk="0" hangingPunct="1">
              <a:lnSpc>
                <a:spcPct val="100000"/>
              </a:lnSpc>
              <a:spcBef>
                <a:spcPts val="0"/>
              </a:spcBef>
              <a:spcAft>
                <a:spcPts val="0"/>
              </a:spcAft>
              <a:buClrTx/>
              <a:buSzTx/>
              <a:buFontTx/>
              <a:buNone/>
              <a:tabLst/>
              <a:defRPr/>
            </a:pPr>
            <a:endParaRPr kumimoji="0" lang="ar-BH" sz="2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0" marR="0" lvl="0" indent="0" algn="justLow" defTabSz="914400" rtl="1" eaLnBrk="1" fontAlgn="auto" latinLnBrk="0" hangingPunct="1">
              <a:lnSpc>
                <a:spcPct val="100000"/>
              </a:lnSpc>
              <a:spcBef>
                <a:spcPts val="0"/>
              </a:spcBef>
              <a:spcAft>
                <a:spcPts val="0"/>
              </a:spcAft>
              <a:buClrTx/>
              <a:buSzTx/>
              <a:buFontTx/>
              <a:buNone/>
              <a:tabLst/>
              <a:defRPr/>
            </a:pPr>
            <a:endParaRPr kumimoji="0" lang="ar-BH" sz="2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0" marR="0" lvl="0" indent="0" algn="justLow" defTabSz="914400" rtl="1" eaLnBrk="1" fontAlgn="auto" latinLnBrk="0" hangingPunct="1">
              <a:lnSpc>
                <a:spcPct val="100000"/>
              </a:lnSpc>
              <a:spcBef>
                <a:spcPts val="0"/>
              </a:spcBef>
              <a:spcAft>
                <a:spcPts val="0"/>
              </a:spcAft>
              <a:buClrTx/>
              <a:buSzTx/>
              <a:buFontTx/>
              <a:buNone/>
              <a:tabLst/>
              <a:defRPr/>
            </a:pPr>
            <a:endParaRPr kumimoji="0" lang="ar-BH" sz="2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BH" sz="32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BH" sz="32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المال إن لم تستلبه عوادي الدهر ومصائبه</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يستلبه الموت رغم أنف الإنسان</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وسيصبح صفر اليدين</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فليغتنم المرء وجود المال في يده، وليبرهن على قوة إيمانه بالإنفاق في سبيل الله</a:t>
            </a:r>
            <a:r>
              <a:rPr kumimoji="0" lang="ar-BH" sz="2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a:t>
            </a:r>
          </a:p>
          <a:p>
            <a:pPr marL="0" marR="0" lvl="0" indent="0" algn="justLow" defTabSz="914400" rtl="1" eaLnBrk="1" fontAlgn="auto" latinLnBrk="0" hangingPunct="1">
              <a:lnSpc>
                <a:spcPct val="100000"/>
              </a:lnSpc>
              <a:spcBef>
                <a:spcPts val="0"/>
              </a:spcBef>
              <a:spcAft>
                <a:spcPts val="0"/>
              </a:spcAft>
              <a:buClrTx/>
              <a:buSzTx/>
              <a:buFontTx/>
              <a:buNone/>
              <a:tabLst/>
              <a:defRPr/>
            </a:pPr>
            <a:endParaRPr kumimoji="0" lang="ar-BH" sz="2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0" marR="0" lvl="0" indent="0" algn="justLow" defTabSz="914400" rtl="1" eaLnBrk="1" fontAlgn="auto" latinLnBrk="0" hangingPunct="1">
              <a:lnSpc>
                <a:spcPct val="100000"/>
              </a:lnSpc>
              <a:spcBef>
                <a:spcPts val="0"/>
              </a:spcBef>
              <a:spcAft>
                <a:spcPts val="0"/>
              </a:spcAft>
              <a:buClrTx/>
              <a:buSzTx/>
              <a:buFontTx/>
              <a:buNone/>
              <a:tabLst/>
              <a:defRPr/>
            </a:pPr>
            <a:endParaRPr kumimoji="0" lang="ar-BH" sz="2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0" marR="0" lvl="0" indent="0" algn="justLow" defTabSz="914400" rtl="1" eaLnBrk="1" fontAlgn="auto" latinLnBrk="0" hangingPunct="1">
              <a:lnSpc>
                <a:spcPct val="100000"/>
              </a:lnSpc>
              <a:spcBef>
                <a:spcPts val="0"/>
              </a:spcBef>
              <a:spcAft>
                <a:spcPts val="0"/>
              </a:spcAft>
              <a:buClrTx/>
              <a:buSzTx/>
              <a:buFontTx/>
              <a:buNone/>
              <a:tabLst/>
              <a:defRPr/>
            </a:pPr>
            <a:endParaRPr kumimoji="0" lang="ar-BH" sz="2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0" marR="0" lvl="0" indent="0" algn="justLow" defTabSz="914400" rtl="1" eaLnBrk="1" fontAlgn="auto" latinLnBrk="0" hangingPunct="1">
              <a:lnSpc>
                <a:spcPct val="100000"/>
              </a:lnSpc>
              <a:spcBef>
                <a:spcPts val="0"/>
              </a:spcBef>
              <a:spcAft>
                <a:spcPts val="0"/>
              </a:spcAft>
              <a:buClrTx/>
              <a:buSzTx/>
              <a:buFontTx/>
              <a:buNone/>
              <a:tabLst/>
              <a:defRPr/>
            </a:pPr>
            <a:endParaRPr kumimoji="0" lang="ar-BH" sz="2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ar-BH" sz="2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a:t>
            </a:r>
            <a:endParaRPr kumimoji="0" lang="ar-BH" sz="1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graphicFrame>
        <p:nvGraphicFramePr>
          <p:cNvPr id="6" name="Table 5">
            <a:extLst>
              <a:ext uri="{FF2B5EF4-FFF2-40B4-BE49-F238E27FC236}">
                <a16:creationId xmlns:a16="http://schemas.microsoft.com/office/drawing/2014/main" xmlns="" id="{A830D3BA-0304-4C5B-A1C3-6A7F9A92FD99}"/>
              </a:ext>
            </a:extLst>
          </p:cNvPr>
          <p:cNvGraphicFramePr>
            <a:graphicFrameLocks noGrp="1"/>
          </p:cNvGraphicFramePr>
          <p:nvPr/>
        </p:nvGraphicFramePr>
        <p:xfrm>
          <a:off x="570552" y="2080174"/>
          <a:ext cx="11070772" cy="762875"/>
        </p:xfrm>
        <a:graphic>
          <a:graphicData uri="http://schemas.openxmlformats.org/drawingml/2006/table">
            <a:tbl>
              <a:tblPr rtl="1" firstRow="1" bandRow="1"/>
              <a:tblGrid>
                <a:gridCol w="5535386">
                  <a:extLst>
                    <a:ext uri="{9D8B030D-6E8A-4147-A177-3AD203B41FA5}">
                      <a16:colId xmlns:a16="http://schemas.microsoft.com/office/drawing/2014/main" xmlns="" val="811388156"/>
                    </a:ext>
                  </a:extLst>
                </a:gridCol>
                <a:gridCol w="5535386">
                  <a:extLst>
                    <a:ext uri="{9D8B030D-6E8A-4147-A177-3AD203B41FA5}">
                      <a16:colId xmlns:a16="http://schemas.microsoft.com/office/drawing/2014/main" xmlns="" val="137508655"/>
                    </a:ext>
                  </a:extLst>
                </a:gridCol>
              </a:tblGrid>
              <a:tr h="762875">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4000" dirty="0">
                          <a:latin typeface="Sakkal Majalla" panose="02000000000000000000" pitchFamily="2" charset="-78"/>
                          <a:cs typeface="Sakkal Majalla" panose="02000000000000000000" pitchFamily="2" charset="-78"/>
                        </a:rPr>
                        <a:t>الغنى</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4000" kern="1200" dirty="0">
                          <a:solidFill>
                            <a:schemeClr val="tx1"/>
                          </a:solidFill>
                          <a:latin typeface="Sakkal Majalla" panose="02000000000000000000" pitchFamily="2" charset="-78"/>
                          <a:ea typeface="+mn-ea"/>
                          <a:cs typeface="Sakkal Majalla" panose="02000000000000000000" pitchFamily="2" charset="-78"/>
                        </a:rPr>
                        <a:t>الفقــــــــر</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xmlns="" val="3770607655"/>
                  </a:ext>
                </a:extLst>
              </a:tr>
            </a:tbl>
          </a:graphicData>
        </a:graphic>
      </p:graphicFrame>
      <p:sp>
        <p:nvSpPr>
          <p:cNvPr id="9" name="TextBox 1"/>
          <p:cNvSpPr txBox="1"/>
          <p:nvPr/>
        </p:nvSpPr>
        <p:spPr>
          <a:xfrm>
            <a:off x="0" y="0"/>
            <a:ext cx="4583055" cy="369332"/>
          </a:xfrm>
          <a:prstGeom prst="rect">
            <a:avLst/>
          </a:prstGeom>
          <a:solidFill>
            <a:srgbClr val="FFC000"/>
          </a:solidFill>
          <a:ln w="12700" cap="flat" cmpd="sng" algn="ctr">
            <a:solidFill>
              <a:srgbClr val="FFC000">
                <a:shade val="50000"/>
              </a:srgbClr>
            </a:solidFill>
            <a:prstDash val="solid"/>
            <a:miter lim="800000"/>
          </a:ln>
          <a:effectLst/>
        </p:spPr>
        <p:txBody>
          <a:bodyPr wrap="square" rtlCol="1">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الوقت</a:t>
            </a:r>
            <a:r>
              <a:rPr kumimoji="0" lang="ar-BH" sz="1800" b="1" i="0" u="none" strike="noStrike" kern="1200" cap="none" spc="0" normalizeH="0" noProof="0" dirty="0">
                <a:ln>
                  <a:noFill/>
                </a:ln>
                <a:solidFill>
                  <a:prstClr val="black"/>
                </a:solidFill>
                <a:effectLst/>
                <a:uLnTx/>
                <a:uFillTx/>
                <a:latin typeface="Sakkal Majalla" panose="02000000000000000000" pitchFamily="2" charset="-78"/>
                <a:cs typeface="Sakkal Majalla" panose="02000000000000000000" pitchFamily="2" charset="-78"/>
              </a:rPr>
              <a:t> في حياة </a:t>
            </a:r>
            <a:r>
              <a:rPr lang="ar-BH" b="1" dirty="0">
                <a:solidFill>
                  <a:prstClr val="black"/>
                </a:solidFill>
                <a:latin typeface="Sakkal Majalla" panose="02000000000000000000" pitchFamily="2" charset="-78"/>
                <a:cs typeface="Sakkal Majalla" panose="02000000000000000000" pitchFamily="2" charset="-78"/>
              </a:rPr>
              <a:t>المسلم وحديث اغتنام الفرص</a:t>
            </a: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التربية الإسلامية </a:t>
            </a:r>
            <a:endParaRPr kumimoji="0" lang="ar-SA"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8" name="Rectangle 7">
            <a:extLst>
              <a:ext uri="{FF2B5EF4-FFF2-40B4-BE49-F238E27FC236}">
                <a16:creationId xmlns:a16="http://schemas.microsoft.com/office/drawing/2014/main" xmlns="" id="{6C2A7BD9-3970-4693-9E2D-3F091EF6DF1C}"/>
              </a:ext>
            </a:extLst>
          </p:cNvPr>
          <p:cNvSpPr/>
          <p:nvPr/>
        </p:nvSpPr>
        <p:spPr>
          <a:xfrm>
            <a:off x="4055165" y="3147842"/>
            <a:ext cx="7348731" cy="646331"/>
          </a:xfrm>
          <a:prstGeom prst="rect">
            <a:avLst/>
          </a:prstGeom>
          <a:solidFill>
            <a:srgbClr val="E6D0E3"/>
          </a:solidFill>
          <a:ln>
            <a:noFill/>
          </a:ln>
        </p:spPr>
        <p:txBody>
          <a:bodyPr wrap="square" lIns="91440" tIns="45720" rIns="91440" bIns="4572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0" cap="none" spc="0" normalizeH="0" baseline="0" noProof="0" dirty="0">
                <a:ln w="10541" cmpd="sng">
                  <a:solidFill>
                    <a:sysClr val="windowText" lastClr="000000"/>
                  </a:solidFill>
                  <a:prstDash val="solid"/>
                </a:ln>
                <a:solidFill>
                  <a:prstClr val="black"/>
                </a:solidFill>
                <a:effectLst/>
                <a:uLnTx/>
                <a:uFillTx/>
                <a:latin typeface="Sakkal Majalla" panose="02000000000000000000" pitchFamily="2" charset="-78"/>
                <a:cs typeface="Sakkal Majalla" panose="02000000000000000000" pitchFamily="2" charset="-78"/>
              </a:rPr>
              <a:t>لو كنت غنيًا كيف تغتنم نعمة المال في طاعة الله تعالى؟</a:t>
            </a:r>
          </a:p>
        </p:txBody>
      </p:sp>
    </p:spTree>
    <p:extLst>
      <p:ext uri="{BB962C8B-B14F-4D97-AF65-F5344CB8AC3E}">
        <p14:creationId xmlns:p14="http://schemas.microsoft.com/office/powerpoint/2010/main" val="370738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D1F249A-841F-44EA-8888-EA430C526F30}"/>
              </a:ext>
            </a:extLst>
          </p:cNvPr>
          <p:cNvSpPr/>
          <p:nvPr/>
        </p:nvSpPr>
        <p:spPr>
          <a:xfrm>
            <a:off x="1677583" y="1181742"/>
            <a:ext cx="10346102" cy="769441"/>
          </a:xfrm>
          <a:prstGeom prst="rect">
            <a:avLst/>
          </a:prstGeom>
          <a:noFill/>
          <a:ln>
            <a:noFill/>
          </a:ln>
        </p:spPr>
        <p:txBody>
          <a:bodyPr wrap="none" lIns="91440" tIns="45720" rIns="91440" bIns="45720">
            <a:spAutoFit/>
          </a:bodyPr>
          <a:lstStyle/>
          <a:p>
            <a:pPr algn="just" rtl="1">
              <a:defRPr/>
            </a:pPr>
            <a:r>
              <a:rPr lang="ar-BH" sz="4400" b="1" dirty="0">
                <a:ln w="10541" cmpd="sng">
                  <a:solidFill>
                    <a:sysClr val="windowText" lastClr="000000"/>
                  </a:solidFill>
                  <a:prstDash val="solid"/>
                </a:ln>
                <a:solidFill>
                  <a:srgbClr val="C00000"/>
                </a:solidFill>
                <a:latin typeface="Sakkal Majalla" panose="02000000000000000000" pitchFamily="2" charset="-78"/>
                <a:cs typeface="Sakkal Majalla" panose="02000000000000000000" pitchFamily="2" charset="-78"/>
              </a:rPr>
              <a:t>عزيزي الطالب: </a:t>
            </a:r>
            <a:r>
              <a:rPr lang="ar-BH" sz="4400" b="1" dirty="0">
                <a:ln w="10541" cmpd="sng">
                  <a:solidFill>
                    <a:sysClr val="windowText" lastClr="000000"/>
                  </a:solidFill>
                  <a:prstDash val="solid"/>
                </a:ln>
                <a:solidFill>
                  <a:sysClr val="windowText" lastClr="000000"/>
                </a:solidFill>
                <a:latin typeface="Sakkal Majalla" panose="02000000000000000000" pitchFamily="2" charset="-78"/>
                <a:cs typeface="Sakkal Majalla" panose="02000000000000000000" pitchFamily="2" charset="-78"/>
              </a:rPr>
              <a:t>من المتوقع في نهاية درسنا أن تكون قادرًا على:</a:t>
            </a:r>
          </a:p>
        </p:txBody>
      </p:sp>
      <p:sp>
        <p:nvSpPr>
          <p:cNvPr id="5" name="Rectangle 4">
            <a:extLst>
              <a:ext uri="{FF2B5EF4-FFF2-40B4-BE49-F238E27FC236}">
                <a16:creationId xmlns:a16="http://schemas.microsoft.com/office/drawing/2014/main" xmlns="" id="{A8368F8A-36D6-4CD6-9A59-139347C7B1DC}"/>
              </a:ext>
            </a:extLst>
          </p:cNvPr>
          <p:cNvSpPr/>
          <p:nvPr/>
        </p:nvSpPr>
        <p:spPr>
          <a:xfrm>
            <a:off x="1985482" y="1913698"/>
            <a:ext cx="10038203" cy="646331"/>
          </a:xfrm>
          <a:prstGeom prst="rect">
            <a:avLst/>
          </a:prstGeom>
          <a:solidFill>
            <a:srgbClr val="9AE2CF"/>
          </a:solidFill>
          <a:ln w="38100">
            <a:noFill/>
          </a:ln>
        </p:spPr>
        <p:style>
          <a:lnRef idx="2">
            <a:schemeClr val="accent5"/>
          </a:lnRef>
          <a:fillRef idx="1">
            <a:schemeClr val="lt1"/>
          </a:fillRef>
          <a:effectRef idx="0">
            <a:schemeClr val="accent5"/>
          </a:effectRef>
          <a:fontRef idx="minor">
            <a:schemeClr val="dk1"/>
          </a:fontRef>
        </p:style>
        <p:txBody>
          <a:bodyPr wrap="square" anchor="ctr">
            <a:spAutoFit/>
          </a:bodyPr>
          <a:lstStyle/>
          <a:p>
            <a:pPr algn="justLow" rtl="1">
              <a:defRPr/>
            </a:pPr>
            <a:r>
              <a:rPr lang="ar-BH" sz="3600" b="1" dirty="0">
                <a:ln w="10541" cmpd="sng">
                  <a:solidFill>
                    <a:sysClr val="windowText" lastClr="000000"/>
                  </a:solidFill>
                  <a:prstDash val="solid"/>
                </a:ln>
                <a:solidFill>
                  <a:prstClr val="black"/>
                </a:solidFill>
                <a:latin typeface="Sakkal Majalla" panose="02000000000000000000" pitchFamily="2" charset="-78"/>
                <a:cs typeface="Sakkal Majalla" panose="02000000000000000000" pitchFamily="2" charset="-78"/>
              </a:rPr>
              <a:t>1. تبيّن مكانة الوقت في القرآن الكريم والسنة النبوية.</a:t>
            </a:r>
          </a:p>
        </p:txBody>
      </p:sp>
      <p:sp>
        <p:nvSpPr>
          <p:cNvPr id="6" name="Rectangle 5">
            <a:extLst>
              <a:ext uri="{FF2B5EF4-FFF2-40B4-BE49-F238E27FC236}">
                <a16:creationId xmlns:a16="http://schemas.microsoft.com/office/drawing/2014/main" xmlns="" id="{F3A30BD2-A6B3-4608-8BA1-A542277E0ECC}"/>
              </a:ext>
            </a:extLst>
          </p:cNvPr>
          <p:cNvSpPr/>
          <p:nvPr/>
        </p:nvSpPr>
        <p:spPr>
          <a:xfrm>
            <a:off x="1831532" y="2645654"/>
            <a:ext cx="10038203" cy="646331"/>
          </a:xfrm>
          <a:prstGeom prst="rect">
            <a:avLst/>
          </a:prstGeom>
          <a:solidFill>
            <a:srgbClr val="FF9999"/>
          </a:solidFill>
          <a:ln w="38100">
            <a:noFill/>
          </a:ln>
        </p:spPr>
        <p:style>
          <a:lnRef idx="2">
            <a:schemeClr val="accent5"/>
          </a:lnRef>
          <a:fillRef idx="1">
            <a:schemeClr val="lt1"/>
          </a:fillRef>
          <a:effectRef idx="0">
            <a:schemeClr val="accent5"/>
          </a:effectRef>
          <a:fontRef idx="minor">
            <a:schemeClr val="dk1"/>
          </a:fontRef>
        </p:style>
        <p:txBody>
          <a:bodyPr wrap="square" anchor="ctr">
            <a:spAutoFit/>
          </a:bodyPr>
          <a:lstStyle/>
          <a:p>
            <a:pPr algn="justLow" rtl="1">
              <a:defRPr/>
            </a:pPr>
            <a:r>
              <a:rPr lang="ar-BH" sz="3600" b="1" dirty="0">
                <a:ln w="10541" cmpd="sng">
                  <a:solidFill>
                    <a:sysClr val="windowText" lastClr="000000"/>
                  </a:solidFill>
                  <a:prstDash val="solid"/>
                </a:ln>
                <a:solidFill>
                  <a:prstClr val="black"/>
                </a:solidFill>
                <a:latin typeface="Sakkal Majalla" panose="02000000000000000000" pitchFamily="2" charset="-78"/>
                <a:cs typeface="Sakkal Majalla" panose="02000000000000000000" pitchFamily="2" charset="-78"/>
              </a:rPr>
              <a:t>2. استنتاج أبرز مجالات استثمار الوقت في حياة المسلم.  </a:t>
            </a:r>
          </a:p>
        </p:txBody>
      </p:sp>
      <p:pic>
        <p:nvPicPr>
          <p:cNvPr id="8" name="Picture 7">
            <a:extLst>
              <a:ext uri="{FF2B5EF4-FFF2-40B4-BE49-F238E27FC236}">
                <a16:creationId xmlns:a16="http://schemas.microsoft.com/office/drawing/2014/main" xmlns="" id="{837CC139-ED89-4153-8468-E27D2D4CED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69704" y="-26536"/>
            <a:ext cx="2122296" cy="154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xmlns="" id="{2F71F0D4-7778-4D5B-B066-C93D33B9D16F}"/>
              </a:ext>
            </a:extLst>
          </p:cNvPr>
          <p:cNvSpPr/>
          <p:nvPr/>
        </p:nvSpPr>
        <p:spPr>
          <a:xfrm>
            <a:off x="1002611" y="3414674"/>
            <a:ext cx="10461593" cy="646331"/>
          </a:xfrm>
          <a:prstGeom prst="rect">
            <a:avLst/>
          </a:prstGeom>
          <a:solidFill>
            <a:srgbClr val="B1C9ED"/>
          </a:solidFill>
          <a:ln w="38100">
            <a:noFill/>
          </a:ln>
        </p:spPr>
        <p:style>
          <a:lnRef idx="2">
            <a:schemeClr val="accent5"/>
          </a:lnRef>
          <a:fillRef idx="1">
            <a:schemeClr val="lt1"/>
          </a:fillRef>
          <a:effectRef idx="0">
            <a:schemeClr val="accent5"/>
          </a:effectRef>
          <a:fontRef idx="minor">
            <a:schemeClr val="dk1"/>
          </a:fontRef>
        </p:style>
        <p:txBody>
          <a:bodyPr wrap="square" anchor="ctr">
            <a:spAutoFit/>
          </a:bodyPr>
          <a:lstStyle/>
          <a:p>
            <a:pPr algn="justLow" rtl="1">
              <a:defRPr/>
            </a:pPr>
            <a:r>
              <a:rPr lang="ar-BH" sz="3600" b="1" dirty="0">
                <a:ln w="10541" cmpd="sng">
                  <a:solidFill>
                    <a:sysClr val="windowText" lastClr="000000"/>
                  </a:solidFill>
                  <a:prstDash val="solid"/>
                </a:ln>
                <a:solidFill>
                  <a:prstClr val="black"/>
                </a:solidFill>
                <a:latin typeface="Sakkal Majalla" panose="02000000000000000000" pitchFamily="2" charset="-78"/>
                <a:cs typeface="Sakkal Majalla" panose="02000000000000000000" pitchFamily="2" charset="-78"/>
              </a:rPr>
              <a:t>3. اقتراح طرقٍ لاستثمار الوقت بما يعود بالنفع على المسلم.</a:t>
            </a:r>
          </a:p>
        </p:txBody>
      </p:sp>
      <p:sp>
        <p:nvSpPr>
          <p:cNvPr id="9" name="مستطيل 13">
            <a:extLst>
              <a:ext uri="{FF2B5EF4-FFF2-40B4-BE49-F238E27FC236}">
                <a16:creationId xmlns:a16="http://schemas.microsoft.com/office/drawing/2014/main" xmlns="" id="{B61BE30E-7770-4476-B001-B2034CCFD5DF}"/>
              </a:ext>
            </a:extLst>
          </p:cNvPr>
          <p:cNvSpPr>
            <a:spLocks noChangeArrowheads="1"/>
          </p:cNvSpPr>
          <p:nvPr/>
        </p:nvSpPr>
        <p:spPr bwMode="auto">
          <a:xfrm>
            <a:off x="4646365" y="244923"/>
            <a:ext cx="3425180" cy="830997"/>
          </a:xfrm>
          <a:prstGeom prst="rect">
            <a:avLst/>
          </a:prstGeom>
          <a:solidFill>
            <a:srgbClr val="A2D668"/>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ar-BH" altLang="en-US" sz="4800" b="1" dirty="0">
                <a:solidFill>
                  <a:srgbClr val="C00000"/>
                </a:solidFill>
                <a:latin typeface="Sakkal Majalla" panose="02000000000000000000" pitchFamily="2" charset="-78"/>
                <a:cs typeface="Sakkal Majalla" panose="02000000000000000000" pitchFamily="2" charset="-78"/>
              </a:rPr>
              <a:t>أهداف الدرس:</a:t>
            </a:r>
            <a:endParaRPr lang="en-US" sz="4800" b="1" dirty="0">
              <a:solidFill>
                <a:srgbClr val="C00000"/>
              </a:solidFill>
              <a:latin typeface="Sakkal Majalla" panose="02000000000000000000" pitchFamily="2" charset="-78"/>
              <a:cs typeface="Sakkal Majalla" panose="02000000000000000000" pitchFamily="2" charset="-78"/>
            </a:endParaRPr>
          </a:p>
        </p:txBody>
      </p:sp>
      <p:sp>
        <p:nvSpPr>
          <p:cNvPr id="10" name="Rectangle 9">
            <a:extLst>
              <a:ext uri="{FF2B5EF4-FFF2-40B4-BE49-F238E27FC236}">
                <a16:creationId xmlns:a16="http://schemas.microsoft.com/office/drawing/2014/main" xmlns="" id="{8CF84565-E318-485F-B39B-22AB33A974B9}"/>
              </a:ext>
            </a:extLst>
          </p:cNvPr>
          <p:cNvSpPr/>
          <p:nvPr/>
        </p:nvSpPr>
        <p:spPr>
          <a:xfrm>
            <a:off x="695969" y="4183018"/>
            <a:ext cx="10461593" cy="646331"/>
          </a:xfrm>
          <a:prstGeom prst="rect">
            <a:avLst/>
          </a:prstGeom>
          <a:solidFill>
            <a:schemeClr val="accent4">
              <a:lumMod val="40000"/>
              <a:lumOff val="60000"/>
            </a:schemeClr>
          </a:solidFill>
          <a:ln w="38100">
            <a:noFill/>
          </a:ln>
        </p:spPr>
        <p:style>
          <a:lnRef idx="2">
            <a:schemeClr val="accent5"/>
          </a:lnRef>
          <a:fillRef idx="1">
            <a:schemeClr val="lt1"/>
          </a:fillRef>
          <a:effectRef idx="0">
            <a:schemeClr val="accent5"/>
          </a:effectRef>
          <a:fontRef idx="minor">
            <a:schemeClr val="dk1"/>
          </a:fontRef>
        </p:style>
        <p:txBody>
          <a:bodyPr wrap="square" anchor="ctr">
            <a:spAutoFit/>
          </a:bodyPr>
          <a:lstStyle/>
          <a:p>
            <a:pPr algn="justLow" rtl="1">
              <a:defRPr/>
            </a:pPr>
            <a:r>
              <a:rPr lang="ar-BH" sz="3600" b="1" dirty="0">
                <a:ln w="10541" cmpd="sng">
                  <a:solidFill>
                    <a:sysClr val="windowText" lastClr="000000"/>
                  </a:solidFill>
                  <a:prstDash val="solid"/>
                </a:ln>
                <a:solidFill>
                  <a:prstClr val="black"/>
                </a:solidFill>
                <a:latin typeface="Sakkal Majalla" panose="02000000000000000000" pitchFamily="2" charset="-78"/>
                <a:cs typeface="Sakkal Majalla" panose="02000000000000000000" pitchFamily="2" charset="-78"/>
              </a:rPr>
              <a:t>4. قراءة الحديث قراءة صحيحة، وحفظه عن ظهر قلب.</a:t>
            </a:r>
          </a:p>
        </p:txBody>
      </p:sp>
      <p:sp>
        <p:nvSpPr>
          <p:cNvPr id="11" name="Rectangle 10">
            <a:extLst>
              <a:ext uri="{FF2B5EF4-FFF2-40B4-BE49-F238E27FC236}">
                <a16:creationId xmlns:a16="http://schemas.microsoft.com/office/drawing/2014/main" xmlns="" id="{2C65B61A-2AE0-47C5-8956-1F4D37FCB087}"/>
              </a:ext>
            </a:extLst>
          </p:cNvPr>
          <p:cNvSpPr/>
          <p:nvPr/>
        </p:nvSpPr>
        <p:spPr>
          <a:xfrm>
            <a:off x="507937" y="4944983"/>
            <a:ext cx="10461593" cy="646331"/>
          </a:xfrm>
          <a:prstGeom prst="rect">
            <a:avLst/>
          </a:prstGeom>
          <a:solidFill>
            <a:schemeClr val="accent6">
              <a:lumMod val="40000"/>
              <a:lumOff val="60000"/>
            </a:schemeClr>
          </a:solidFill>
          <a:ln w="38100">
            <a:noFill/>
          </a:ln>
        </p:spPr>
        <p:style>
          <a:lnRef idx="2">
            <a:schemeClr val="accent5"/>
          </a:lnRef>
          <a:fillRef idx="1">
            <a:schemeClr val="lt1"/>
          </a:fillRef>
          <a:effectRef idx="0">
            <a:schemeClr val="accent5"/>
          </a:effectRef>
          <a:fontRef idx="minor">
            <a:schemeClr val="dk1"/>
          </a:fontRef>
        </p:style>
        <p:txBody>
          <a:bodyPr wrap="square" anchor="ctr">
            <a:spAutoFit/>
          </a:bodyPr>
          <a:lstStyle/>
          <a:p>
            <a:pPr algn="justLow" rtl="1">
              <a:defRPr/>
            </a:pPr>
            <a:r>
              <a:rPr lang="ar-BH" sz="3600" b="1" dirty="0">
                <a:ln w="10541" cmpd="sng">
                  <a:solidFill>
                    <a:sysClr val="windowText" lastClr="000000"/>
                  </a:solidFill>
                  <a:prstDash val="solid"/>
                </a:ln>
                <a:solidFill>
                  <a:prstClr val="black"/>
                </a:solidFill>
                <a:latin typeface="Sakkal Majalla" panose="02000000000000000000" pitchFamily="2" charset="-78"/>
                <a:cs typeface="Sakkal Majalla" panose="02000000000000000000" pitchFamily="2" charset="-78"/>
              </a:rPr>
              <a:t>5. شرح المعنى الإجمالي للحديث.</a:t>
            </a:r>
          </a:p>
        </p:txBody>
      </p:sp>
      <p:sp>
        <p:nvSpPr>
          <p:cNvPr id="12" name="Rectangle 11">
            <a:extLst>
              <a:ext uri="{FF2B5EF4-FFF2-40B4-BE49-F238E27FC236}">
                <a16:creationId xmlns:a16="http://schemas.microsoft.com/office/drawing/2014/main" xmlns="" id="{5943891E-40A9-4395-AC93-3E9D4B3D8F64}"/>
              </a:ext>
            </a:extLst>
          </p:cNvPr>
          <p:cNvSpPr/>
          <p:nvPr/>
        </p:nvSpPr>
        <p:spPr>
          <a:xfrm>
            <a:off x="344354" y="5772253"/>
            <a:ext cx="10461593" cy="646331"/>
          </a:xfrm>
          <a:prstGeom prst="rect">
            <a:avLst/>
          </a:prstGeom>
          <a:solidFill>
            <a:schemeClr val="accent2">
              <a:lumMod val="40000"/>
              <a:lumOff val="60000"/>
            </a:schemeClr>
          </a:solidFill>
          <a:ln w="38100">
            <a:noFill/>
          </a:ln>
        </p:spPr>
        <p:style>
          <a:lnRef idx="2">
            <a:schemeClr val="accent5"/>
          </a:lnRef>
          <a:fillRef idx="1">
            <a:schemeClr val="lt1"/>
          </a:fillRef>
          <a:effectRef idx="0">
            <a:schemeClr val="accent5"/>
          </a:effectRef>
          <a:fontRef idx="minor">
            <a:schemeClr val="dk1"/>
          </a:fontRef>
        </p:style>
        <p:txBody>
          <a:bodyPr wrap="square" anchor="ctr">
            <a:spAutoFit/>
          </a:bodyPr>
          <a:lstStyle/>
          <a:p>
            <a:pPr algn="justLow" rtl="1">
              <a:defRPr/>
            </a:pPr>
            <a:r>
              <a:rPr lang="ar-BH" sz="3600" b="1" dirty="0">
                <a:ln w="10541" cmpd="sng">
                  <a:solidFill>
                    <a:sysClr val="windowText" lastClr="000000"/>
                  </a:solidFill>
                  <a:prstDash val="solid"/>
                </a:ln>
                <a:solidFill>
                  <a:prstClr val="black"/>
                </a:solidFill>
                <a:latin typeface="Sakkal Majalla" panose="02000000000000000000" pitchFamily="2" charset="-78"/>
                <a:cs typeface="Sakkal Majalla" panose="02000000000000000000" pitchFamily="2" charset="-78"/>
              </a:rPr>
              <a:t>6. استنباط الفوائد من الحديث.</a:t>
            </a:r>
          </a:p>
        </p:txBody>
      </p:sp>
      <p:sp>
        <p:nvSpPr>
          <p:cNvPr id="14" name="TextBox 1"/>
          <p:cNvSpPr txBox="1"/>
          <p:nvPr/>
        </p:nvSpPr>
        <p:spPr>
          <a:xfrm>
            <a:off x="0" y="0"/>
            <a:ext cx="4583055" cy="369332"/>
          </a:xfrm>
          <a:prstGeom prst="rect">
            <a:avLst/>
          </a:prstGeom>
          <a:solidFill>
            <a:srgbClr val="FFC000"/>
          </a:solidFill>
          <a:ln w="12700" cap="flat" cmpd="sng" algn="ctr">
            <a:solidFill>
              <a:srgbClr val="FFC000">
                <a:shade val="50000"/>
              </a:srgbClr>
            </a:solidFill>
            <a:prstDash val="solid"/>
            <a:miter lim="800000"/>
          </a:ln>
          <a:effectLst/>
        </p:spPr>
        <p:txBody>
          <a:bodyPr wrap="square" rtlCol="1">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الوقت</a:t>
            </a:r>
            <a:r>
              <a:rPr kumimoji="0" lang="ar-BH" sz="1800" b="1" i="0" u="none" strike="noStrike" kern="1200" cap="none" spc="0" normalizeH="0" noProof="0" dirty="0">
                <a:ln>
                  <a:noFill/>
                </a:ln>
                <a:solidFill>
                  <a:prstClr val="black"/>
                </a:solidFill>
                <a:effectLst/>
                <a:uLnTx/>
                <a:uFillTx/>
                <a:latin typeface="Sakkal Majalla" panose="02000000000000000000" pitchFamily="2" charset="-78"/>
                <a:cs typeface="Sakkal Majalla" panose="02000000000000000000" pitchFamily="2" charset="-78"/>
              </a:rPr>
              <a:t> في حياة </a:t>
            </a:r>
            <a:r>
              <a:rPr lang="ar-BH" b="1" dirty="0">
                <a:solidFill>
                  <a:prstClr val="black"/>
                </a:solidFill>
                <a:latin typeface="Sakkal Majalla" panose="02000000000000000000" pitchFamily="2" charset="-78"/>
                <a:cs typeface="Sakkal Majalla" panose="02000000000000000000" pitchFamily="2" charset="-78"/>
              </a:rPr>
              <a:t>المسلم وحديث اغتنام الفرص</a:t>
            </a: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التربية الإسلامية </a:t>
            </a:r>
            <a:endParaRPr kumimoji="0" lang="ar-SA"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22448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 calcmode="lin" valueType="num">
                                      <p:cBhvr>
                                        <p:cTn id="9"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5"/>
                                        </p:tgtEl>
                                      </p:cBhvr>
                                    </p:animEffect>
                                  </p:childTnLst>
                                </p:cTn>
                              </p:par>
                              <p:par>
                                <p:cTn id="12" presetID="41" presetClass="entr" presetSubtype="0" fill="hold" grpId="0" nodeType="withEffect">
                                  <p:stCondLst>
                                    <p:cond delay="60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13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1300" fill="hold"/>
                                        <p:tgtEl>
                                          <p:spTgt spid="6"/>
                                        </p:tgtEl>
                                        <p:attrNameLst>
                                          <p:attrName>ppt_y</p:attrName>
                                        </p:attrNameLst>
                                      </p:cBhvr>
                                      <p:tavLst>
                                        <p:tav tm="0">
                                          <p:val>
                                            <p:strVal val="#ppt_y"/>
                                          </p:val>
                                        </p:tav>
                                        <p:tav tm="100000">
                                          <p:val>
                                            <p:strVal val="#ppt_y"/>
                                          </p:val>
                                        </p:tav>
                                      </p:tavLst>
                                    </p:anim>
                                    <p:anim calcmode="lin" valueType="num">
                                      <p:cBhvr>
                                        <p:cTn id="16" dur="13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13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1300" tmFilter="0,0; .5, 1; 1, 1"/>
                                        <p:tgtEl>
                                          <p:spTgt spid="6"/>
                                        </p:tgtEl>
                                      </p:cBhvr>
                                    </p:animEffect>
                                  </p:childTnLst>
                                </p:cTn>
                              </p:par>
                              <p:par>
                                <p:cTn id="19" presetID="41" presetClass="entr" presetSubtype="0" fill="hold" grpId="0" nodeType="withEffect">
                                  <p:stCondLst>
                                    <p:cond delay="1200"/>
                                  </p:stCondLst>
                                  <p:iterate type="lt">
                                    <p:tmPct val="10000"/>
                                  </p:iterate>
                                  <p:childTnLst>
                                    <p:set>
                                      <p:cBhvr>
                                        <p:cTn id="20" dur="1" fill="hold">
                                          <p:stCondLst>
                                            <p:cond delay="0"/>
                                          </p:stCondLst>
                                        </p:cTn>
                                        <p:tgtEl>
                                          <p:spTgt spid="7"/>
                                        </p:tgtEl>
                                        <p:attrNameLst>
                                          <p:attrName>style.visibility</p:attrName>
                                        </p:attrNameLst>
                                      </p:cBhvr>
                                      <p:to>
                                        <p:strVal val="visible"/>
                                      </p:to>
                                    </p:set>
                                    <p:anim calcmode="lin" valueType="num">
                                      <p:cBhvr>
                                        <p:cTn id="21" dur="13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2" dur="1300" fill="hold"/>
                                        <p:tgtEl>
                                          <p:spTgt spid="7"/>
                                        </p:tgtEl>
                                        <p:attrNameLst>
                                          <p:attrName>ppt_y</p:attrName>
                                        </p:attrNameLst>
                                      </p:cBhvr>
                                      <p:tavLst>
                                        <p:tav tm="0">
                                          <p:val>
                                            <p:strVal val="#ppt_y"/>
                                          </p:val>
                                        </p:tav>
                                        <p:tav tm="100000">
                                          <p:val>
                                            <p:strVal val="#ppt_y"/>
                                          </p:val>
                                        </p:tav>
                                      </p:tavLst>
                                    </p:anim>
                                    <p:anim calcmode="lin" valueType="num">
                                      <p:cBhvr>
                                        <p:cTn id="23" dur="13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4" dur="13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5" dur="1300" tmFilter="0,0; .5, 1; 1, 1"/>
                                        <p:tgtEl>
                                          <p:spTgt spid="7"/>
                                        </p:tgtEl>
                                      </p:cBhvr>
                                    </p:animEffect>
                                  </p:childTnLst>
                                </p:cTn>
                              </p:par>
                              <p:par>
                                <p:cTn id="26" presetID="41" presetClass="entr" presetSubtype="0" fill="hold" grpId="0" nodeType="withEffect">
                                  <p:stCondLst>
                                    <p:cond delay="1200"/>
                                  </p:stCondLst>
                                  <p:iterate type="lt">
                                    <p:tmPct val="10000"/>
                                  </p:iterate>
                                  <p:childTnLst>
                                    <p:set>
                                      <p:cBhvr>
                                        <p:cTn id="27" dur="1" fill="hold">
                                          <p:stCondLst>
                                            <p:cond delay="0"/>
                                          </p:stCondLst>
                                        </p:cTn>
                                        <p:tgtEl>
                                          <p:spTgt spid="10"/>
                                        </p:tgtEl>
                                        <p:attrNameLst>
                                          <p:attrName>style.visibility</p:attrName>
                                        </p:attrNameLst>
                                      </p:cBhvr>
                                      <p:to>
                                        <p:strVal val="visible"/>
                                      </p:to>
                                    </p:set>
                                    <p:anim calcmode="lin" valueType="num">
                                      <p:cBhvr>
                                        <p:cTn id="28" dur="13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9" dur="1300" fill="hold"/>
                                        <p:tgtEl>
                                          <p:spTgt spid="10"/>
                                        </p:tgtEl>
                                        <p:attrNameLst>
                                          <p:attrName>ppt_y</p:attrName>
                                        </p:attrNameLst>
                                      </p:cBhvr>
                                      <p:tavLst>
                                        <p:tav tm="0">
                                          <p:val>
                                            <p:strVal val="#ppt_y"/>
                                          </p:val>
                                        </p:tav>
                                        <p:tav tm="100000">
                                          <p:val>
                                            <p:strVal val="#ppt_y"/>
                                          </p:val>
                                        </p:tav>
                                      </p:tavLst>
                                    </p:anim>
                                    <p:anim calcmode="lin" valueType="num">
                                      <p:cBhvr>
                                        <p:cTn id="30" dur="13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1" dur="13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2" dur="1300" tmFilter="0,0; .5, 1; 1, 1"/>
                                        <p:tgtEl>
                                          <p:spTgt spid="10"/>
                                        </p:tgtEl>
                                      </p:cBhvr>
                                    </p:animEffect>
                                  </p:childTnLst>
                                </p:cTn>
                              </p:par>
                              <p:par>
                                <p:cTn id="33" presetID="41" presetClass="entr" presetSubtype="0" fill="hold" grpId="0" nodeType="withEffect">
                                  <p:stCondLst>
                                    <p:cond delay="1200"/>
                                  </p:stCondLst>
                                  <p:iterate type="lt">
                                    <p:tmPct val="10000"/>
                                  </p:iterate>
                                  <p:childTnLst>
                                    <p:set>
                                      <p:cBhvr>
                                        <p:cTn id="34" dur="1" fill="hold">
                                          <p:stCondLst>
                                            <p:cond delay="0"/>
                                          </p:stCondLst>
                                        </p:cTn>
                                        <p:tgtEl>
                                          <p:spTgt spid="11"/>
                                        </p:tgtEl>
                                        <p:attrNameLst>
                                          <p:attrName>style.visibility</p:attrName>
                                        </p:attrNameLst>
                                      </p:cBhvr>
                                      <p:to>
                                        <p:strVal val="visible"/>
                                      </p:to>
                                    </p:set>
                                    <p:anim calcmode="lin" valueType="num">
                                      <p:cBhvr>
                                        <p:cTn id="35" dur="13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6" dur="1300" fill="hold"/>
                                        <p:tgtEl>
                                          <p:spTgt spid="11"/>
                                        </p:tgtEl>
                                        <p:attrNameLst>
                                          <p:attrName>ppt_y</p:attrName>
                                        </p:attrNameLst>
                                      </p:cBhvr>
                                      <p:tavLst>
                                        <p:tav tm="0">
                                          <p:val>
                                            <p:strVal val="#ppt_y"/>
                                          </p:val>
                                        </p:tav>
                                        <p:tav tm="100000">
                                          <p:val>
                                            <p:strVal val="#ppt_y"/>
                                          </p:val>
                                        </p:tav>
                                      </p:tavLst>
                                    </p:anim>
                                    <p:anim calcmode="lin" valueType="num">
                                      <p:cBhvr>
                                        <p:cTn id="37" dur="13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8" dur="13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300" tmFilter="0,0; .5, 1; 1, 1"/>
                                        <p:tgtEl>
                                          <p:spTgt spid="11"/>
                                        </p:tgtEl>
                                      </p:cBhvr>
                                    </p:animEffect>
                                  </p:childTnLst>
                                </p:cTn>
                              </p:par>
                              <p:par>
                                <p:cTn id="40" presetID="41" presetClass="entr" presetSubtype="0" fill="hold" grpId="0" nodeType="withEffect">
                                  <p:stCondLst>
                                    <p:cond delay="1200"/>
                                  </p:stCondLst>
                                  <p:iterate type="lt">
                                    <p:tmPct val="10000"/>
                                  </p:iterate>
                                  <p:childTnLst>
                                    <p:set>
                                      <p:cBhvr>
                                        <p:cTn id="41" dur="1" fill="hold">
                                          <p:stCondLst>
                                            <p:cond delay="0"/>
                                          </p:stCondLst>
                                        </p:cTn>
                                        <p:tgtEl>
                                          <p:spTgt spid="12"/>
                                        </p:tgtEl>
                                        <p:attrNameLst>
                                          <p:attrName>style.visibility</p:attrName>
                                        </p:attrNameLst>
                                      </p:cBhvr>
                                      <p:to>
                                        <p:strVal val="visible"/>
                                      </p:to>
                                    </p:set>
                                    <p:anim calcmode="lin" valueType="num">
                                      <p:cBhvr>
                                        <p:cTn id="42" dur="13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3" dur="1300" fill="hold"/>
                                        <p:tgtEl>
                                          <p:spTgt spid="12"/>
                                        </p:tgtEl>
                                        <p:attrNameLst>
                                          <p:attrName>ppt_y</p:attrName>
                                        </p:attrNameLst>
                                      </p:cBhvr>
                                      <p:tavLst>
                                        <p:tav tm="0">
                                          <p:val>
                                            <p:strVal val="#ppt_y"/>
                                          </p:val>
                                        </p:tav>
                                        <p:tav tm="100000">
                                          <p:val>
                                            <p:strVal val="#ppt_y"/>
                                          </p:val>
                                        </p:tav>
                                      </p:tavLst>
                                    </p:anim>
                                    <p:anim calcmode="lin" valueType="num">
                                      <p:cBhvr>
                                        <p:cTn id="44" dur="13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5" dur="13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6" dur="13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2DF01DA-CA57-491B-8403-4AAE4CB9F334}"/>
              </a:ext>
            </a:extLst>
          </p:cNvPr>
          <p:cNvSpPr/>
          <p:nvPr/>
        </p:nvSpPr>
        <p:spPr>
          <a:xfrm>
            <a:off x="5729288" y="1837735"/>
            <a:ext cx="6300787" cy="2056680"/>
          </a:xfrm>
          <a:prstGeom prst="rect">
            <a:avLst/>
          </a:prstGeom>
          <a:solidFill>
            <a:srgbClr val="FFF9E7"/>
          </a:solidFill>
          <a:ln w="38100" cap="flat" cmpd="sng" algn="ctr">
            <a:solidFill>
              <a:srgbClr val="914B87"/>
            </a:solidFill>
            <a:prstDash val="solid"/>
            <a:miter lim="800000"/>
          </a:ln>
          <a:effectLst/>
        </p:spPr>
        <p:txBody>
          <a:bodyPr rtlCol="1" anchor="ctr"/>
          <a:lstStyle/>
          <a:p>
            <a:pPr marL="0" marR="0" lvl="0" indent="0" algn="justLow" defTabSz="914400" rtl="1" eaLnBrk="1" fontAlgn="auto" latinLnBrk="0" hangingPunct="1">
              <a:lnSpc>
                <a:spcPct val="100000"/>
              </a:lnSpc>
              <a:spcBef>
                <a:spcPts val="0"/>
              </a:spcBef>
              <a:spcAft>
                <a:spcPts val="0"/>
              </a:spcAft>
              <a:buClrTx/>
              <a:buSzTx/>
              <a:buFontTx/>
              <a:buNone/>
              <a:tabLst/>
              <a:defRPr/>
            </a:pPr>
            <a:endParaRPr kumimoji="0" lang="ar-BH" sz="105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جاء رجل إلى النبي صلى الله عليه وسلم فقال: يا رسول الله، أي الصدقة أعظم أجرًا؟ قال: "</a:t>
            </a:r>
            <a:r>
              <a:rPr kumimoji="0" lang="ar-BH" sz="2800" b="1" i="0" u="none" strike="noStrike" kern="0" cap="none" spc="0" normalizeH="0" baseline="0" noProof="0" dirty="0">
                <a:ln>
                  <a:noFill/>
                </a:ln>
                <a:solidFill>
                  <a:srgbClr val="C00000"/>
                </a:solidFill>
                <a:effectLst/>
                <a:uLnTx/>
                <a:uFillTx/>
                <a:latin typeface="Sakkal Majalla" panose="02000000000000000000" pitchFamily="2" charset="-78"/>
                <a:cs typeface="Sakkal Majalla" panose="02000000000000000000" pitchFamily="2" charset="-78"/>
              </a:rPr>
              <a:t>أن تَصَدَق و أنت صَحيح شَحيح تَخشى الفقر، وتَأمل الغنى، ولا تُهْمِلُ حتى إذا بلغت الحُلْقُوم، قُلت لفُلان كذا، ولفُلان كذا وقد كان لفُلان</a:t>
            </a:r>
            <a:r>
              <a:rPr kumimoji="0" lang="ar-BH"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a:t>
            </a:r>
          </a:p>
          <a:p>
            <a:pPr marL="0" marR="0" lvl="0" indent="0" algn="justLow" defTabSz="914400" rtl="1" eaLnBrk="1" fontAlgn="auto" latinLnBrk="0" hangingPunct="1">
              <a:lnSpc>
                <a:spcPct val="100000"/>
              </a:lnSpc>
              <a:spcBef>
                <a:spcPts val="0"/>
              </a:spcBef>
              <a:spcAft>
                <a:spcPts val="0"/>
              </a:spcAft>
              <a:buClrTx/>
              <a:buSzTx/>
              <a:buFontTx/>
              <a:buNone/>
              <a:tabLst/>
              <a:defRPr/>
            </a:pPr>
            <a:endParaRPr kumimoji="0" lang="ar-BH"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3" name="Rectangle 2">
            <a:extLst>
              <a:ext uri="{FF2B5EF4-FFF2-40B4-BE49-F238E27FC236}">
                <a16:creationId xmlns:a16="http://schemas.microsoft.com/office/drawing/2014/main" xmlns="" id="{BD92A5DE-24A8-4C4D-9B1B-74901264C456}"/>
              </a:ext>
            </a:extLst>
          </p:cNvPr>
          <p:cNvSpPr/>
          <p:nvPr/>
        </p:nvSpPr>
        <p:spPr>
          <a:xfrm>
            <a:off x="406448" y="3949878"/>
            <a:ext cx="4721814" cy="578174"/>
          </a:xfrm>
          <a:prstGeom prst="rect">
            <a:avLst/>
          </a:prstGeom>
          <a:solidFill>
            <a:srgbClr val="FFF9E7"/>
          </a:solidFill>
          <a:ln w="38100" cap="flat" cmpd="sng" algn="ctr">
            <a:solidFill>
              <a:srgbClr val="914B87"/>
            </a:solid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32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نهي الإسلام عن:</a:t>
            </a:r>
          </a:p>
        </p:txBody>
      </p:sp>
      <p:cxnSp>
        <p:nvCxnSpPr>
          <p:cNvPr id="4" name="Straight Connector 3">
            <a:extLst>
              <a:ext uri="{FF2B5EF4-FFF2-40B4-BE49-F238E27FC236}">
                <a16:creationId xmlns:a16="http://schemas.microsoft.com/office/drawing/2014/main" xmlns="" id="{B09FBD1A-B201-4620-ABBA-0EE53B51F3FB}"/>
              </a:ext>
            </a:extLst>
          </p:cNvPr>
          <p:cNvCxnSpPr>
            <a:cxnSpLocks/>
          </p:cNvCxnSpPr>
          <p:nvPr/>
        </p:nvCxnSpPr>
        <p:spPr>
          <a:xfrm flipH="1">
            <a:off x="5962985" y="1156824"/>
            <a:ext cx="1" cy="406180"/>
          </a:xfrm>
          <a:prstGeom prst="line">
            <a:avLst/>
          </a:prstGeom>
          <a:noFill/>
          <a:ln w="38100" cap="flat" cmpd="sng" algn="ctr">
            <a:solidFill>
              <a:srgbClr val="FF5050"/>
            </a:solidFill>
            <a:prstDash val="solid"/>
            <a:miter lim="800000"/>
          </a:ln>
          <a:effectLst/>
        </p:spPr>
      </p:cxnSp>
      <p:cxnSp>
        <p:nvCxnSpPr>
          <p:cNvPr id="5" name="Straight Connector 4">
            <a:extLst>
              <a:ext uri="{FF2B5EF4-FFF2-40B4-BE49-F238E27FC236}">
                <a16:creationId xmlns:a16="http://schemas.microsoft.com/office/drawing/2014/main" xmlns="" id="{C563DE86-C54C-40F4-A3BC-00FED8172D5B}"/>
              </a:ext>
            </a:extLst>
          </p:cNvPr>
          <p:cNvCxnSpPr>
            <a:cxnSpLocks/>
          </p:cNvCxnSpPr>
          <p:nvPr/>
        </p:nvCxnSpPr>
        <p:spPr>
          <a:xfrm flipH="1">
            <a:off x="5848726" y="1571570"/>
            <a:ext cx="3562015" cy="9603"/>
          </a:xfrm>
          <a:prstGeom prst="line">
            <a:avLst/>
          </a:prstGeom>
          <a:noFill/>
          <a:ln w="38100" cap="flat" cmpd="sng" algn="ctr">
            <a:solidFill>
              <a:srgbClr val="FF5050"/>
            </a:solidFill>
            <a:prstDash val="solid"/>
            <a:miter lim="800000"/>
          </a:ln>
          <a:effectLst/>
        </p:spPr>
      </p:cxnSp>
      <p:cxnSp>
        <p:nvCxnSpPr>
          <p:cNvPr id="6" name="Straight Arrow Connector 5">
            <a:extLst>
              <a:ext uri="{FF2B5EF4-FFF2-40B4-BE49-F238E27FC236}">
                <a16:creationId xmlns:a16="http://schemas.microsoft.com/office/drawing/2014/main" xmlns="" id="{51087E43-0407-41E5-89DB-BC04C90823B0}"/>
              </a:ext>
            </a:extLst>
          </p:cNvPr>
          <p:cNvCxnSpPr/>
          <p:nvPr/>
        </p:nvCxnSpPr>
        <p:spPr>
          <a:xfrm>
            <a:off x="2488991" y="1579938"/>
            <a:ext cx="0" cy="352425"/>
          </a:xfrm>
          <a:prstGeom prst="straightConnector1">
            <a:avLst/>
          </a:prstGeom>
          <a:noFill/>
          <a:ln w="38100" cap="flat" cmpd="sng" algn="ctr">
            <a:solidFill>
              <a:srgbClr val="FF5050"/>
            </a:solidFill>
            <a:prstDash val="solid"/>
            <a:miter lim="800000"/>
            <a:tailEnd type="triangle"/>
          </a:ln>
          <a:effectLst/>
        </p:spPr>
      </p:cxnSp>
      <p:cxnSp>
        <p:nvCxnSpPr>
          <p:cNvPr id="7" name="Straight Arrow Connector 6">
            <a:extLst>
              <a:ext uri="{FF2B5EF4-FFF2-40B4-BE49-F238E27FC236}">
                <a16:creationId xmlns:a16="http://schemas.microsoft.com/office/drawing/2014/main" xmlns="" id="{92BD8BC6-3745-4B0A-BB43-7633A5573E26}"/>
              </a:ext>
            </a:extLst>
          </p:cNvPr>
          <p:cNvCxnSpPr/>
          <p:nvPr/>
        </p:nvCxnSpPr>
        <p:spPr>
          <a:xfrm>
            <a:off x="9410741" y="1563004"/>
            <a:ext cx="0" cy="352425"/>
          </a:xfrm>
          <a:prstGeom prst="straightConnector1">
            <a:avLst/>
          </a:prstGeom>
          <a:noFill/>
          <a:ln w="38100" cap="flat" cmpd="sng" algn="ctr">
            <a:solidFill>
              <a:srgbClr val="FF5050"/>
            </a:solidFill>
            <a:prstDash val="solid"/>
            <a:miter lim="800000"/>
            <a:tailEnd type="triangle"/>
          </a:ln>
          <a:effectLst/>
        </p:spPr>
      </p:cxnSp>
      <p:cxnSp>
        <p:nvCxnSpPr>
          <p:cNvPr id="8" name="Straight Arrow Connector 7">
            <a:extLst>
              <a:ext uri="{FF2B5EF4-FFF2-40B4-BE49-F238E27FC236}">
                <a16:creationId xmlns:a16="http://schemas.microsoft.com/office/drawing/2014/main" xmlns="" id="{1F501A68-5D96-48D1-A966-4F331DB4720E}"/>
              </a:ext>
            </a:extLst>
          </p:cNvPr>
          <p:cNvCxnSpPr>
            <a:cxnSpLocks/>
          </p:cNvCxnSpPr>
          <p:nvPr/>
        </p:nvCxnSpPr>
        <p:spPr>
          <a:xfrm>
            <a:off x="9629051" y="3900340"/>
            <a:ext cx="0" cy="268180"/>
          </a:xfrm>
          <a:prstGeom prst="straightConnector1">
            <a:avLst/>
          </a:prstGeom>
          <a:noFill/>
          <a:ln w="38100" cap="flat" cmpd="sng" algn="ctr">
            <a:solidFill>
              <a:srgbClr val="FF5050"/>
            </a:solidFill>
            <a:prstDash val="solid"/>
            <a:miter lim="800000"/>
            <a:tailEnd type="triangle"/>
          </a:ln>
          <a:effectLst/>
        </p:spPr>
      </p:cxnSp>
      <p:cxnSp>
        <p:nvCxnSpPr>
          <p:cNvPr id="9" name="Straight Arrow Connector 8">
            <a:extLst>
              <a:ext uri="{FF2B5EF4-FFF2-40B4-BE49-F238E27FC236}">
                <a16:creationId xmlns:a16="http://schemas.microsoft.com/office/drawing/2014/main" xmlns="" id="{3E0270DB-2BA1-4FC3-A8DF-77ACD6B30936}"/>
              </a:ext>
            </a:extLst>
          </p:cNvPr>
          <p:cNvCxnSpPr>
            <a:cxnSpLocks/>
          </p:cNvCxnSpPr>
          <p:nvPr/>
        </p:nvCxnSpPr>
        <p:spPr>
          <a:xfrm>
            <a:off x="2590381" y="4517335"/>
            <a:ext cx="572124" cy="573121"/>
          </a:xfrm>
          <a:prstGeom prst="straightConnector1">
            <a:avLst/>
          </a:prstGeom>
          <a:noFill/>
          <a:ln w="38100" cap="flat" cmpd="sng" algn="ctr">
            <a:solidFill>
              <a:srgbClr val="FF5050"/>
            </a:solidFill>
            <a:prstDash val="solid"/>
            <a:miter lim="800000"/>
            <a:tailEnd type="triangle"/>
          </a:ln>
          <a:effectLst/>
        </p:spPr>
      </p:cxnSp>
      <p:sp>
        <p:nvSpPr>
          <p:cNvPr id="10" name="Oval 9">
            <a:extLst>
              <a:ext uri="{FF2B5EF4-FFF2-40B4-BE49-F238E27FC236}">
                <a16:creationId xmlns:a16="http://schemas.microsoft.com/office/drawing/2014/main" xmlns="" id="{062B7115-215D-40D3-B8E1-C7BB4DCE4F02}"/>
              </a:ext>
            </a:extLst>
          </p:cNvPr>
          <p:cNvSpPr/>
          <p:nvPr/>
        </p:nvSpPr>
        <p:spPr>
          <a:xfrm>
            <a:off x="2858281" y="5032716"/>
            <a:ext cx="1971675" cy="1275929"/>
          </a:xfrm>
          <a:prstGeom prst="ellipse">
            <a:avLst/>
          </a:prstGeom>
          <a:solidFill>
            <a:srgbClr val="FFF9E7"/>
          </a:solidFill>
          <a:ln w="38100" cap="flat" cmpd="sng" algn="ctr">
            <a:solidFill>
              <a:srgbClr val="914B87"/>
            </a:solid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البخل والشح</a:t>
            </a:r>
          </a:p>
        </p:txBody>
      </p:sp>
      <p:sp>
        <p:nvSpPr>
          <p:cNvPr id="11" name="Oval 10">
            <a:extLst>
              <a:ext uri="{FF2B5EF4-FFF2-40B4-BE49-F238E27FC236}">
                <a16:creationId xmlns:a16="http://schemas.microsoft.com/office/drawing/2014/main" xmlns="" id="{8957742A-20C0-4272-B16A-553862D3F780}"/>
              </a:ext>
            </a:extLst>
          </p:cNvPr>
          <p:cNvSpPr/>
          <p:nvPr/>
        </p:nvSpPr>
        <p:spPr>
          <a:xfrm>
            <a:off x="406448" y="5101850"/>
            <a:ext cx="1971675" cy="1275929"/>
          </a:xfrm>
          <a:prstGeom prst="ellipse">
            <a:avLst/>
          </a:prstGeom>
          <a:solidFill>
            <a:srgbClr val="FFF9E7"/>
          </a:solidFill>
          <a:ln w="38100" cap="flat" cmpd="sng" algn="ctr">
            <a:solidFill>
              <a:srgbClr val="914B87"/>
            </a:solid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الإسراف</a:t>
            </a:r>
          </a:p>
        </p:txBody>
      </p:sp>
      <p:sp>
        <p:nvSpPr>
          <p:cNvPr id="12" name="Oval 11">
            <a:extLst>
              <a:ext uri="{FF2B5EF4-FFF2-40B4-BE49-F238E27FC236}">
                <a16:creationId xmlns:a16="http://schemas.microsoft.com/office/drawing/2014/main" xmlns="" id="{CB386FA0-83B3-4C15-AABC-8F02B9204D1D}"/>
              </a:ext>
            </a:extLst>
          </p:cNvPr>
          <p:cNvSpPr/>
          <p:nvPr/>
        </p:nvSpPr>
        <p:spPr>
          <a:xfrm>
            <a:off x="8610600" y="5191739"/>
            <a:ext cx="2205248" cy="1275929"/>
          </a:xfrm>
          <a:prstGeom prst="ellipse">
            <a:avLst/>
          </a:prstGeom>
          <a:solidFill>
            <a:srgbClr val="FFF9E7"/>
          </a:solidFill>
          <a:ln w="38100" cap="flat" cmpd="sng" algn="ctr">
            <a:solidFill>
              <a:srgbClr val="914B87"/>
            </a:solid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التصدق</a:t>
            </a:r>
          </a:p>
        </p:txBody>
      </p:sp>
      <p:sp>
        <p:nvSpPr>
          <p:cNvPr id="13" name="Rectangle 12">
            <a:extLst>
              <a:ext uri="{FF2B5EF4-FFF2-40B4-BE49-F238E27FC236}">
                <a16:creationId xmlns:a16="http://schemas.microsoft.com/office/drawing/2014/main" xmlns="" id="{16947CEA-05D8-45FE-898B-098F9DC65E1B}"/>
              </a:ext>
            </a:extLst>
          </p:cNvPr>
          <p:cNvSpPr/>
          <p:nvPr/>
        </p:nvSpPr>
        <p:spPr>
          <a:xfrm>
            <a:off x="0" y="1937545"/>
            <a:ext cx="5614988" cy="1570922"/>
          </a:xfrm>
          <a:prstGeom prst="rect">
            <a:avLst/>
          </a:prstGeom>
          <a:solidFill>
            <a:srgbClr val="FFF9E7"/>
          </a:solidFill>
          <a:ln w="38100" cap="flat" cmpd="sng" algn="ctr">
            <a:solidFill>
              <a:srgbClr val="914B87"/>
            </a:solid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قال الله تعالى</a:t>
            </a:r>
            <a:r>
              <a:rPr kumimoji="0" lang="ar-BH"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sym typeface="Wingdings" panose="05000000000000000000" pitchFamily="2" charset="2"/>
              </a:rPr>
              <a:t>: " </a:t>
            </a:r>
            <a:r>
              <a:rPr kumimoji="0" lang="ar-BH" sz="2800" b="1" i="0" u="none" strike="noStrike" kern="0" cap="none" spc="0" normalizeH="0" baseline="0" noProof="0" dirty="0">
                <a:ln>
                  <a:noFill/>
                </a:ln>
                <a:solidFill>
                  <a:srgbClr val="C00000"/>
                </a:solidFill>
                <a:effectLst/>
                <a:uLnTx/>
                <a:uFillTx/>
                <a:latin typeface="Sakkal Majalla" panose="02000000000000000000" pitchFamily="2" charset="-78"/>
                <a:cs typeface="Sakkal Majalla" panose="02000000000000000000" pitchFamily="2" charset="-78"/>
              </a:rPr>
              <a:t>وَلَا تَجْعَلْ يَدَكَ مَغْلُولَةً إِلَىٰ عُنُقِكَ وَلَا تَبْسُطْهَا كُلَّ الْبَسْطِ فَتَقْعُدَ مَلُومًا مَّحْسُورًا</a:t>
            </a:r>
            <a:r>
              <a:rPr kumimoji="0" lang="ar-BH"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0" cap="none" spc="0" normalizeH="0" baseline="0" noProof="0" dirty="0">
                <a:ln>
                  <a:noFill/>
                </a:ln>
                <a:solidFill>
                  <a:schemeClr val="accent1"/>
                </a:solidFill>
                <a:effectLst/>
                <a:uLnTx/>
                <a:uFillTx/>
                <a:latin typeface="Sakkal Majalla" panose="02000000000000000000" pitchFamily="2" charset="-78"/>
                <a:cs typeface="Sakkal Majalla" panose="02000000000000000000" pitchFamily="2" charset="-78"/>
              </a:rPr>
              <a:t>الآية 67 سورة الفرقان</a:t>
            </a:r>
          </a:p>
        </p:txBody>
      </p:sp>
      <p:sp>
        <p:nvSpPr>
          <p:cNvPr id="14" name="Rectangle 13">
            <a:extLst>
              <a:ext uri="{FF2B5EF4-FFF2-40B4-BE49-F238E27FC236}">
                <a16:creationId xmlns:a16="http://schemas.microsoft.com/office/drawing/2014/main" xmlns="" id="{5F62A656-01EB-4FC2-AAB2-A009CD7D5F69}"/>
              </a:ext>
            </a:extLst>
          </p:cNvPr>
          <p:cNvSpPr/>
          <p:nvPr/>
        </p:nvSpPr>
        <p:spPr>
          <a:xfrm>
            <a:off x="7063723" y="4173738"/>
            <a:ext cx="4721829" cy="582133"/>
          </a:xfrm>
          <a:prstGeom prst="rect">
            <a:avLst/>
          </a:prstGeom>
          <a:solidFill>
            <a:srgbClr val="FFF9E7"/>
          </a:solidFill>
          <a:ln w="38100" cap="flat" cmpd="sng" algn="ctr">
            <a:solidFill>
              <a:srgbClr val="914B87"/>
            </a:solidFill>
            <a:prstDash val="solid"/>
            <a:miter lim="800000"/>
          </a:ln>
          <a:effectLst/>
        </p:spPr>
        <p:txBody>
          <a:bodyPr rtlCol="1" anchor="t"/>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32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حث الإسلام على:</a:t>
            </a:r>
          </a:p>
        </p:txBody>
      </p:sp>
      <p:cxnSp>
        <p:nvCxnSpPr>
          <p:cNvPr id="15" name="Straight Arrow Connector 14">
            <a:extLst>
              <a:ext uri="{FF2B5EF4-FFF2-40B4-BE49-F238E27FC236}">
                <a16:creationId xmlns:a16="http://schemas.microsoft.com/office/drawing/2014/main" xmlns="" id="{AA555EE9-EFAA-445A-83BF-8563727AF7EF}"/>
              </a:ext>
            </a:extLst>
          </p:cNvPr>
          <p:cNvCxnSpPr>
            <a:cxnSpLocks/>
          </p:cNvCxnSpPr>
          <p:nvPr/>
        </p:nvCxnSpPr>
        <p:spPr>
          <a:xfrm>
            <a:off x="9601618" y="4775749"/>
            <a:ext cx="1" cy="395080"/>
          </a:xfrm>
          <a:prstGeom prst="straightConnector1">
            <a:avLst/>
          </a:prstGeom>
          <a:noFill/>
          <a:ln w="38100" cap="flat" cmpd="sng" algn="ctr">
            <a:solidFill>
              <a:srgbClr val="FF5050"/>
            </a:solidFill>
            <a:prstDash val="solid"/>
            <a:miter lim="800000"/>
            <a:tailEnd type="triangle"/>
          </a:ln>
          <a:effectLst/>
        </p:spPr>
      </p:cxnSp>
      <p:cxnSp>
        <p:nvCxnSpPr>
          <p:cNvPr id="16" name="Straight Arrow Connector 15">
            <a:extLst>
              <a:ext uri="{FF2B5EF4-FFF2-40B4-BE49-F238E27FC236}">
                <a16:creationId xmlns:a16="http://schemas.microsoft.com/office/drawing/2014/main" xmlns="" id="{31F28D7C-5A14-4227-B2FD-5ED3BCC71DC3}"/>
              </a:ext>
            </a:extLst>
          </p:cNvPr>
          <p:cNvCxnSpPr/>
          <p:nvPr/>
        </p:nvCxnSpPr>
        <p:spPr>
          <a:xfrm>
            <a:off x="2473023" y="3562899"/>
            <a:ext cx="0" cy="352425"/>
          </a:xfrm>
          <a:prstGeom prst="straightConnector1">
            <a:avLst/>
          </a:prstGeom>
          <a:noFill/>
          <a:ln w="38100" cap="flat" cmpd="sng" algn="ctr">
            <a:solidFill>
              <a:srgbClr val="FF5050"/>
            </a:solidFill>
            <a:prstDash val="solid"/>
            <a:miter lim="800000"/>
            <a:tailEnd type="triangle"/>
          </a:ln>
          <a:effectLst/>
        </p:spPr>
      </p:cxnSp>
      <p:cxnSp>
        <p:nvCxnSpPr>
          <p:cNvPr id="17" name="Straight Arrow Connector 16">
            <a:extLst>
              <a:ext uri="{FF2B5EF4-FFF2-40B4-BE49-F238E27FC236}">
                <a16:creationId xmlns:a16="http://schemas.microsoft.com/office/drawing/2014/main" xmlns="" id="{75D8B588-2A2B-46E5-8284-C13E6223C4F3}"/>
              </a:ext>
            </a:extLst>
          </p:cNvPr>
          <p:cNvCxnSpPr>
            <a:cxnSpLocks/>
          </p:cNvCxnSpPr>
          <p:nvPr/>
        </p:nvCxnSpPr>
        <p:spPr>
          <a:xfrm flipH="1">
            <a:off x="1865376" y="4512282"/>
            <a:ext cx="725006" cy="578174"/>
          </a:xfrm>
          <a:prstGeom prst="straightConnector1">
            <a:avLst/>
          </a:prstGeom>
          <a:noFill/>
          <a:ln w="38100" cap="flat" cmpd="sng" algn="ctr">
            <a:solidFill>
              <a:srgbClr val="FF5050"/>
            </a:solidFill>
            <a:prstDash val="solid"/>
            <a:miter lim="800000"/>
            <a:tailEnd type="triangle"/>
          </a:ln>
          <a:effectLst/>
        </p:spPr>
      </p:cxnSp>
      <p:cxnSp>
        <p:nvCxnSpPr>
          <p:cNvPr id="18" name="Straight Connector 17">
            <a:extLst>
              <a:ext uri="{FF2B5EF4-FFF2-40B4-BE49-F238E27FC236}">
                <a16:creationId xmlns:a16="http://schemas.microsoft.com/office/drawing/2014/main" xmlns="" id="{AE0B8E79-0173-41A2-A598-2E28649ECDC3}"/>
              </a:ext>
            </a:extLst>
          </p:cNvPr>
          <p:cNvCxnSpPr>
            <a:cxnSpLocks/>
          </p:cNvCxnSpPr>
          <p:nvPr/>
        </p:nvCxnSpPr>
        <p:spPr>
          <a:xfrm flipH="1">
            <a:off x="2488991" y="1579479"/>
            <a:ext cx="3562015" cy="9603"/>
          </a:xfrm>
          <a:prstGeom prst="line">
            <a:avLst/>
          </a:prstGeom>
          <a:noFill/>
          <a:ln w="38100" cap="flat" cmpd="sng" algn="ctr">
            <a:solidFill>
              <a:srgbClr val="FF5050"/>
            </a:solidFill>
            <a:prstDash val="solid"/>
            <a:miter lim="800000"/>
          </a:ln>
          <a:effectLst/>
        </p:spPr>
      </p:cxnSp>
      <p:sp>
        <p:nvSpPr>
          <p:cNvPr id="19" name="Rectangle 18">
            <a:extLst>
              <a:ext uri="{FF2B5EF4-FFF2-40B4-BE49-F238E27FC236}">
                <a16:creationId xmlns:a16="http://schemas.microsoft.com/office/drawing/2014/main" xmlns="" id="{3CCAAFA9-21EF-4093-BE0F-0DA6B742DCED}"/>
              </a:ext>
            </a:extLst>
          </p:cNvPr>
          <p:cNvSpPr/>
          <p:nvPr/>
        </p:nvSpPr>
        <p:spPr>
          <a:xfrm>
            <a:off x="2400161" y="361588"/>
            <a:ext cx="7168199" cy="757351"/>
          </a:xfrm>
          <a:prstGeom prst="rect">
            <a:avLst/>
          </a:prstGeom>
          <a:solidFill>
            <a:srgbClr val="FFF9E7"/>
          </a:solidFill>
          <a:ln w="38100" cap="flat" cmpd="sng" algn="ctr">
            <a:solidFill>
              <a:srgbClr val="914B87"/>
            </a:solid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a:t>
            </a:r>
            <a:r>
              <a:rPr kumimoji="0" lang="ar-BH" sz="3200" b="1" i="0" u="none" strike="noStrike" kern="0" cap="none" spc="0" normalizeH="0" baseline="0" noProof="0" dirty="0">
                <a:ln w="10541" cmpd="sng">
                  <a:solidFill>
                    <a:sysClr val="windowText" lastClr="000000"/>
                  </a:solidFill>
                  <a:prstDash val="solid"/>
                </a:ln>
                <a:solidFill>
                  <a:prstClr val="black"/>
                </a:solidFill>
                <a:effectLst/>
                <a:uLnTx/>
                <a:uFillTx/>
                <a:latin typeface="Sakkal Majalla" panose="02000000000000000000" pitchFamily="2" charset="-78"/>
                <a:cs typeface="Sakkal Majalla" panose="02000000000000000000" pitchFamily="2" charset="-78"/>
              </a:rPr>
              <a:t>استنتج ما تُرشد إليه النصوص الشرعية التالية:</a:t>
            </a:r>
          </a:p>
        </p:txBody>
      </p:sp>
      <p:sp>
        <p:nvSpPr>
          <p:cNvPr id="20" name="Rectangle 19">
            <a:extLst>
              <a:ext uri="{FF2B5EF4-FFF2-40B4-BE49-F238E27FC236}">
                <a16:creationId xmlns:a16="http://schemas.microsoft.com/office/drawing/2014/main" xmlns="" id="{8542D679-8898-47AE-B2A5-EEF03BA95B5F}"/>
              </a:ext>
            </a:extLst>
          </p:cNvPr>
          <p:cNvSpPr/>
          <p:nvPr/>
        </p:nvSpPr>
        <p:spPr>
          <a:xfrm>
            <a:off x="2332314" y="312089"/>
            <a:ext cx="7306262" cy="864000"/>
          </a:xfrm>
          <a:prstGeom prst="rect">
            <a:avLst/>
          </a:prstGeom>
          <a:noFill/>
          <a:ln w="38100" cap="flat" cmpd="sng" algn="ctr">
            <a:solidFill>
              <a:srgbClr val="FF5050"/>
            </a:solidFill>
            <a:prstDash val="sysDash"/>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23" name="TextBox 1"/>
          <p:cNvSpPr txBox="1"/>
          <p:nvPr/>
        </p:nvSpPr>
        <p:spPr>
          <a:xfrm>
            <a:off x="0" y="0"/>
            <a:ext cx="4583055" cy="369332"/>
          </a:xfrm>
          <a:prstGeom prst="rect">
            <a:avLst/>
          </a:prstGeom>
          <a:solidFill>
            <a:srgbClr val="FFC000"/>
          </a:solidFill>
          <a:ln w="12700" cap="flat" cmpd="sng" algn="ctr">
            <a:solidFill>
              <a:srgbClr val="FFC000">
                <a:shade val="50000"/>
              </a:srgbClr>
            </a:solidFill>
            <a:prstDash val="solid"/>
            <a:miter lim="800000"/>
          </a:ln>
          <a:effectLst/>
        </p:spPr>
        <p:txBody>
          <a:bodyPr wrap="square" rtlCol="1">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الوقت</a:t>
            </a:r>
            <a:r>
              <a:rPr kumimoji="0" lang="ar-BH" sz="1800" b="1" i="0" u="none" strike="noStrike" kern="1200" cap="none" spc="0" normalizeH="0" noProof="0" dirty="0">
                <a:ln>
                  <a:noFill/>
                </a:ln>
                <a:solidFill>
                  <a:prstClr val="black"/>
                </a:solidFill>
                <a:effectLst/>
                <a:uLnTx/>
                <a:uFillTx/>
                <a:latin typeface="Sakkal Majalla" panose="02000000000000000000" pitchFamily="2" charset="-78"/>
                <a:cs typeface="Sakkal Majalla" panose="02000000000000000000" pitchFamily="2" charset="-78"/>
              </a:rPr>
              <a:t> في حياة </a:t>
            </a:r>
            <a:r>
              <a:rPr lang="ar-BH" b="1" dirty="0">
                <a:solidFill>
                  <a:prstClr val="black"/>
                </a:solidFill>
                <a:latin typeface="Sakkal Majalla" panose="02000000000000000000" pitchFamily="2" charset="-78"/>
                <a:cs typeface="Sakkal Majalla" panose="02000000000000000000" pitchFamily="2" charset="-78"/>
              </a:rPr>
              <a:t>المسلم وحديث اغتنام الفرص</a:t>
            </a: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التربية الإسلامية </a:t>
            </a:r>
            <a:endParaRPr kumimoji="0" lang="ar-SA"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6113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80">
                                          <p:stCondLst>
                                            <p:cond delay="0"/>
                                          </p:stCondLst>
                                        </p:cTn>
                                        <p:tgtEl>
                                          <p:spTgt spid="20"/>
                                        </p:tgtEl>
                                      </p:cBhvr>
                                    </p:animEffect>
                                    <p:anim calcmode="lin" valueType="num">
                                      <p:cBhvr>
                                        <p:cTn id="2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9" dur="26">
                                          <p:stCondLst>
                                            <p:cond delay="650"/>
                                          </p:stCondLst>
                                        </p:cTn>
                                        <p:tgtEl>
                                          <p:spTgt spid="20"/>
                                        </p:tgtEl>
                                      </p:cBhvr>
                                      <p:to x="100000" y="60000"/>
                                    </p:animScale>
                                    <p:animScale>
                                      <p:cBhvr>
                                        <p:cTn id="30" dur="166" decel="50000">
                                          <p:stCondLst>
                                            <p:cond delay="676"/>
                                          </p:stCondLst>
                                        </p:cTn>
                                        <p:tgtEl>
                                          <p:spTgt spid="20"/>
                                        </p:tgtEl>
                                      </p:cBhvr>
                                      <p:to x="100000" y="100000"/>
                                    </p:animScale>
                                    <p:animScale>
                                      <p:cBhvr>
                                        <p:cTn id="31" dur="26">
                                          <p:stCondLst>
                                            <p:cond delay="1312"/>
                                          </p:stCondLst>
                                        </p:cTn>
                                        <p:tgtEl>
                                          <p:spTgt spid="20"/>
                                        </p:tgtEl>
                                      </p:cBhvr>
                                      <p:to x="100000" y="80000"/>
                                    </p:animScale>
                                    <p:animScale>
                                      <p:cBhvr>
                                        <p:cTn id="32" dur="166" decel="50000">
                                          <p:stCondLst>
                                            <p:cond delay="1338"/>
                                          </p:stCondLst>
                                        </p:cTn>
                                        <p:tgtEl>
                                          <p:spTgt spid="20"/>
                                        </p:tgtEl>
                                      </p:cBhvr>
                                      <p:to x="100000" y="100000"/>
                                    </p:animScale>
                                    <p:animScale>
                                      <p:cBhvr>
                                        <p:cTn id="33" dur="26">
                                          <p:stCondLst>
                                            <p:cond delay="1642"/>
                                          </p:stCondLst>
                                        </p:cTn>
                                        <p:tgtEl>
                                          <p:spTgt spid="20"/>
                                        </p:tgtEl>
                                      </p:cBhvr>
                                      <p:to x="100000" y="90000"/>
                                    </p:animScale>
                                    <p:animScale>
                                      <p:cBhvr>
                                        <p:cTn id="34" dur="166" decel="50000">
                                          <p:stCondLst>
                                            <p:cond delay="1668"/>
                                          </p:stCondLst>
                                        </p:cTn>
                                        <p:tgtEl>
                                          <p:spTgt spid="20"/>
                                        </p:tgtEl>
                                      </p:cBhvr>
                                      <p:to x="100000" y="100000"/>
                                    </p:animScale>
                                    <p:animScale>
                                      <p:cBhvr>
                                        <p:cTn id="35" dur="26">
                                          <p:stCondLst>
                                            <p:cond delay="1808"/>
                                          </p:stCondLst>
                                        </p:cTn>
                                        <p:tgtEl>
                                          <p:spTgt spid="20"/>
                                        </p:tgtEl>
                                      </p:cBhvr>
                                      <p:to x="100000" y="95000"/>
                                    </p:animScale>
                                    <p:animScale>
                                      <p:cBhvr>
                                        <p:cTn id="36" dur="166" decel="50000">
                                          <p:stCondLst>
                                            <p:cond delay="1834"/>
                                          </p:stCondLst>
                                        </p:cTn>
                                        <p:tgtEl>
                                          <p:spTgt spid="20"/>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1000"/>
                                        <p:tgtEl>
                                          <p:spTgt spid="2"/>
                                        </p:tgtEl>
                                      </p:cBhvr>
                                    </p:animEffect>
                                    <p:anim calcmode="lin" valueType="num">
                                      <p:cBhvr>
                                        <p:cTn id="42" dur="1000" fill="hold"/>
                                        <p:tgtEl>
                                          <p:spTgt spid="2"/>
                                        </p:tgtEl>
                                        <p:attrNameLst>
                                          <p:attrName>ppt_x</p:attrName>
                                        </p:attrNameLst>
                                      </p:cBhvr>
                                      <p:tavLst>
                                        <p:tav tm="0">
                                          <p:val>
                                            <p:strVal val="#ppt_x"/>
                                          </p:val>
                                        </p:tav>
                                        <p:tav tm="100000">
                                          <p:val>
                                            <p:strVal val="#ppt_x"/>
                                          </p:val>
                                        </p:tav>
                                      </p:tavLst>
                                    </p:anim>
                                    <p:anim calcmode="lin" valueType="num">
                                      <p:cBhvr>
                                        <p:cTn id="43" dur="1000" fill="hold"/>
                                        <p:tgtEl>
                                          <p:spTgt spid="2"/>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1000"/>
                                        <p:tgtEl>
                                          <p:spTgt spid="5"/>
                                        </p:tgtEl>
                                      </p:cBhvr>
                                    </p:animEffect>
                                    <p:anim calcmode="lin" valueType="num">
                                      <p:cBhvr>
                                        <p:cTn id="52" dur="1000" fill="hold"/>
                                        <p:tgtEl>
                                          <p:spTgt spid="5"/>
                                        </p:tgtEl>
                                        <p:attrNameLst>
                                          <p:attrName>ppt_x</p:attrName>
                                        </p:attrNameLst>
                                      </p:cBhvr>
                                      <p:tavLst>
                                        <p:tav tm="0">
                                          <p:val>
                                            <p:strVal val="#ppt_x"/>
                                          </p:val>
                                        </p:tav>
                                        <p:tav tm="100000">
                                          <p:val>
                                            <p:strVal val="#ppt_x"/>
                                          </p:val>
                                        </p:tav>
                                      </p:tavLst>
                                    </p:anim>
                                    <p:anim calcmode="lin" valueType="num">
                                      <p:cBhvr>
                                        <p:cTn id="53" dur="1000" fill="hold"/>
                                        <p:tgtEl>
                                          <p:spTgt spid="5"/>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1000"/>
                                        <p:tgtEl>
                                          <p:spTgt spid="8"/>
                                        </p:tgtEl>
                                      </p:cBhvr>
                                    </p:animEffect>
                                    <p:anim calcmode="lin" valueType="num">
                                      <p:cBhvr>
                                        <p:cTn id="62" dur="1000" fill="hold"/>
                                        <p:tgtEl>
                                          <p:spTgt spid="8"/>
                                        </p:tgtEl>
                                        <p:attrNameLst>
                                          <p:attrName>ppt_x</p:attrName>
                                        </p:attrNameLst>
                                      </p:cBhvr>
                                      <p:tavLst>
                                        <p:tav tm="0">
                                          <p:val>
                                            <p:strVal val="#ppt_x"/>
                                          </p:val>
                                        </p:tav>
                                        <p:tav tm="100000">
                                          <p:val>
                                            <p:strVal val="#ppt_x"/>
                                          </p:val>
                                        </p:tav>
                                      </p:tavLst>
                                    </p:anim>
                                    <p:anim calcmode="lin" valueType="num">
                                      <p:cBhvr>
                                        <p:cTn id="6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1000"/>
                                        <p:tgtEl>
                                          <p:spTgt spid="6"/>
                                        </p:tgtEl>
                                      </p:cBhvr>
                                    </p:animEffect>
                                    <p:anim calcmode="lin" valueType="num">
                                      <p:cBhvr>
                                        <p:cTn id="74" dur="1000" fill="hold"/>
                                        <p:tgtEl>
                                          <p:spTgt spid="6"/>
                                        </p:tgtEl>
                                        <p:attrNameLst>
                                          <p:attrName>ppt_x</p:attrName>
                                        </p:attrNameLst>
                                      </p:cBhvr>
                                      <p:tavLst>
                                        <p:tav tm="0">
                                          <p:val>
                                            <p:strVal val="#ppt_x"/>
                                          </p:val>
                                        </p:tav>
                                        <p:tav tm="100000">
                                          <p:val>
                                            <p:strVal val="#ppt_x"/>
                                          </p:val>
                                        </p:tav>
                                      </p:tavLst>
                                    </p:anim>
                                    <p:anim calcmode="lin" valueType="num">
                                      <p:cBhvr>
                                        <p:cTn id="75" dur="1000" fill="hold"/>
                                        <p:tgtEl>
                                          <p:spTgt spid="6"/>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1000"/>
                                        <p:tgtEl>
                                          <p:spTgt spid="13"/>
                                        </p:tgtEl>
                                      </p:cBhvr>
                                    </p:animEffect>
                                    <p:anim calcmode="lin" valueType="num">
                                      <p:cBhvr>
                                        <p:cTn id="79" dur="1000" fill="hold"/>
                                        <p:tgtEl>
                                          <p:spTgt spid="13"/>
                                        </p:tgtEl>
                                        <p:attrNameLst>
                                          <p:attrName>ppt_x</p:attrName>
                                        </p:attrNameLst>
                                      </p:cBhvr>
                                      <p:tavLst>
                                        <p:tav tm="0">
                                          <p:val>
                                            <p:strVal val="#ppt_x"/>
                                          </p:val>
                                        </p:tav>
                                        <p:tav tm="100000">
                                          <p:val>
                                            <p:strVal val="#ppt_x"/>
                                          </p:val>
                                        </p:tav>
                                      </p:tavLst>
                                    </p:anim>
                                    <p:anim calcmode="lin" valueType="num">
                                      <p:cBhvr>
                                        <p:cTn id="80" dur="1000" fill="hold"/>
                                        <p:tgtEl>
                                          <p:spTgt spid="13"/>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1000"/>
                                        <p:tgtEl>
                                          <p:spTgt spid="16"/>
                                        </p:tgtEl>
                                      </p:cBhvr>
                                    </p:animEffect>
                                    <p:anim calcmode="lin" valueType="num">
                                      <p:cBhvr>
                                        <p:cTn id="84" dur="1000" fill="hold"/>
                                        <p:tgtEl>
                                          <p:spTgt spid="16"/>
                                        </p:tgtEl>
                                        <p:attrNameLst>
                                          <p:attrName>ppt_x</p:attrName>
                                        </p:attrNameLst>
                                      </p:cBhvr>
                                      <p:tavLst>
                                        <p:tav tm="0">
                                          <p:val>
                                            <p:strVal val="#ppt_x"/>
                                          </p:val>
                                        </p:tav>
                                        <p:tav tm="100000">
                                          <p:val>
                                            <p:strVal val="#ppt_x"/>
                                          </p:val>
                                        </p:tav>
                                      </p:tavLst>
                                    </p:anim>
                                    <p:anim calcmode="lin" valueType="num">
                                      <p:cBhvr>
                                        <p:cTn id="8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fade">
                                      <p:cBhvr>
                                        <p:cTn id="90" dur="1000"/>
                                        <p:tgtEl>
                                          <p:spTgt spid="14"/>
                                        </p:tgtEl>
                                      </p:cBhvr>
                                    </p:animEffect>
                                    <p:anim calcmode="lin" valueType="num">
                                      <p:cBhvr>
                                        <p:cTn id="91" dur="1000" fill="hold"/>
                                        <p:tgtEl>
                                          <p:spTgt spid="14"/>
                                        </p:tgtEl>
                                        <p:attrNameLst>
                                          <p:attrName>ppt_x</p:attrName>
                                        </p:attrNameLst>
                                      </p:cBhvr>
                                      <p:tavLst>
                                        <p:tav tm="0">
                                          <p:val>
                                            <p:strVal val="#ppt_x"/>
                                          </p:val>
                                        </p:tav>
                                        <p:tav tm="100000">
                                          <p:val>
                                            <p:strVal val="#ppt_x"/>
                                          </p:val>
                                        </p:tav>
                                      </p:tavLst>
                                    </p:anim>
                                    <p:anim calcmode="lin" valueType="num">
                                      <p:cBhvr>
                                        <p:cTn id="92" dur="1000" fill="hold"/>
                                        <p:tgtEl>
                                          <p:spTgt spid="14"/>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fade">
                                      <p:cBhvr>
                                        <p:cTn id="100" dur="1000"/>
                                        <p:tgtEl>
                                          <p:spTgt spid="12"/>
                                        </p:tgtEl>
                                      </p:cBhvr>
                                    </p:animEffect>
                                    <p:anim calcmode="lin" valueType="num">
                                      <p:cBhvr>
                                        <p:cTn id="101" dur="1000" fill="hold"/>
                                        <p:tgtEl>
                                          <p:spTgt spid="12"/>
                                        </p:tgtEl>
                                        <p:attrNameLst>
                                          <p:attrName>ppt_x</p:attrName>
                                        </p:attrNameLst>
                                      </p:cBhvr>
                                      <p:tavLst>
                                        <p:tav tm="0">
                                          <p:val>
                                            <p:strVal val="#ppt_x"/>
                                          </p:val>
                                        </p:tav>
                                        <p:tav tm="100000">
                                          <p:val>
                                            <p:strVal val="#ppt_x"/>
                                          </p:val>
                                        </p:tav>
                                      </p:tavLst>
                                    </p:anim>
                                    <p:anim calcmode="lin" valueType="num">
                                      <p:cBhvr>
                                        <p:cTn id="10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3"/>
                                        </p:tgtEl>
                                        <p:attrNameLst>
                                          <p:attrName>style.visibility</p:attrName>
                                        </p:attrNameLst>
                                      </p:cBhvr>
                                      <p:to>
                                        <p:strVal val="visible"/>
                                      </p:to>
                                    </p:set>
                                    <p:animEffect transition="in" filter="fade">
                                      <p:cBhvr>
                                        <p:cTn id="107" dur="1000"/>
                                        <p:tgtEl>
                                          <p:spTgt spid="3"/>
                                        </p:tgtEl>
                                      </p:cBhvr>
                                    </p:animEffect>
                                    <p:anim calcmode="lin" valueType="num">
                                      <p:cBhvr>
                                        <p:cTn id="108" dur="1000" fill="hold"/>
                                        <p:tgtEl>
                                          <p:spTgt spid="3"/>
                                        </p:tgtEl>
                                        <p:attrNameLst>
                                          <p:attrName>ppt_x</p:attrName>
                                        </p:attrNameLst>
                                      </p:cBhvr>
                                      <p:tavLst>
                                        <p:tav tm="0">
                                          <p:val>
                                            <p:strVal val="#ppt_x"/>
                                          </p:val>
                                        </p:tav>
                                        <p:tav tm="100000">
                                          <p:val>
                                            <p:strVal val="#ppt_x"/>
                                          </p:val>
                                        </p:tav>
                                      </p:tavLst>
                                    </p:anim>
                                    <p:anim calcmode="lin" valueType="num">
                                      <p:cBhvr>
                                        <p:cTn id="109" dur="1000" fill="hold"/>
                                        <p:tgtEl>
                                          <p:spTgt spid="3"/>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Effect transition="in" filter="fade">
                                      <p:cBhvr>
                                        <p:cTn id="112" dur="1000"/>
                                        <p:tgtEl>
                                          <p:spTgt spid="9"/>
                                        </p:tgtEl>
                                      </p:cBhvr>
                                    </p:animEffect>
                                    <p:anim calcmode="lin" valueType="num">
                                      <p:cBhvr>
                                        <p:cTn id="113" dur="1000" fill="hold"/>
                                        <p:tgtEl>
                                          <p:spTgt spid="9"/>
                                        </p:tgtEl>
                                        <p:attrNameLst>
                                          <p:attrName>ppt_x</p:attrName>
                                        </p:attrNameLst>
                                      </p:cBhvr>
                                      <p:tavLst>
                                        <p:tav tm="0">
                                          <p:val>
                                            <p:strVal val="#ppt_x"/>
                                          </p:val>
                                        </p:tav>
                                        <p:tav tm="100000">
                                          <p:val>
                                            <p:strVal val="#ppt_x"/>
                                          </p:val>
                                        </p:tav>
                                      </p:tavLst>
                                    </p:anim>
                                    <p:anim calcmode="lin" valueType="num">
                                      <p:cBhvr>
                                        <p:cTn id="114" dur="1000" fill="hold"/>
                                        <p:tgtEl>
                                          <p:spTgt spid="9"/>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10"/>
                                        </p:tgtEl>
                                        <p:attrNameLst>
                                          <p:attrName>style.visibility</p:attrName>
                                        </p:attrNameLst>
                                      </p:cBhvr>
                                      <p:to>
                                        <p:strVal val="visible"/>
                                      </p:to>
                                    </p:set>
                                    <p:animEffect transition="in" filter="fade">
                                      <p:cBhvr>
                                        <p:cTn id="117" dur="1000"/>
                                        <p:tgtEl>
                                          <p:spTgt spid="10"/>
                                        </p:tgtEl>
                                      </p:cBhvr>
                                    </p:animEffect>
                                    <p:anim calcmode="lin" valueType="num">
                                      <p:cBhvr>
                                        <p:cTn id="118" dur="1000" fill="hold"/>
                                        <p:tgtEl>
                                          <p:spTgt spid="10"/>
                                        </p:tgtEl>
                                        <p:attrNameLst>
                                          <p:attrName>ppt_x</p:attrName>
                                        </p:attrNameLst>
                                      </p:cBhvr>
                                      <p:tavLst>
                                        <p:tav tm="0">
                                          <p:val>
                                            <p:strVal val="#ppt_x"/>
                                          </p:val>
                                        </p:tav>
                                        <p:tav tm="100000">
                                          <p:val>
                                            <p:strVal val="#ppt_x"/>
                                          </p:val>
                                        </p:tav>
                                      </p:tavLst>
                                    </p:anim>
                                    <p:anim calcmode="lin" valueType="num">
                                      <p:cBhvr>
                                        <p:cTn id="1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nodeType="clickEffect">
                                  <p:stCondLst>
                                    <p:cond delay="0"/>
                                  </p:stCondLst>
                                  <p:childTnLst>
                                    <p:set>
                                      <p:cBhvr>
                                        <p:cTn id="123" dur="1" fill="hold">
                                          <p:stCondLst>
                                            <p:cond delay="0"/>
                                          </p:stCondLst>
                                        </p:cTn>
                                        <p:tgtEl>
                                          <p:spTgt spid="17"/>
                                        </p:tgtEl>
                                        <p:attrNameLst>
                                          <p:attrName>style.visibility</p:attrName>
                                        </p:attrNameLst>
                                      </p:cBhvr>
                                      <p:to>
                                        <p:strVal val="visible"/>
                                      </p:to>
                                    </p:set>
                                    <p:animEffect transition="in" filter="fade">
                                      <p:cBhvr>
                                        <p:cTn id="124" dur="1000"/>
                                        <p:tgtEl>
                                          <p:spTgt spid="17"/>
                                        </p:tgtEl>
                                      </p:cBhvr>
                                    </p:animEffect>
                                    <p:anim calcmode="lin" valueType="num">
                                      <p:cBhvr>
                                        <p:cTn id="125" dur="1000" fill="hold"/>
                                        <p:tgtEl>
                                          <p:spTgt spid="17"/>
                                        </p:tgtEl>
                                        <p:attrNameLst>
                                          <p:attrName>ppt_x</p:attrName>
                                        </p:attrNameLst>
                                      </p:cBhvr>
                                      <p:tavLst>
                                        <p:tav tm="0">
                                          <p:val>
                                            <p:strVal val="#ppt_x"/>
                                          </p:val>
                                        </p:tav>
                                        <p:tav tm="100000">
                                          <p:val>
                                            <p:strVal val="#ppt_x"/>
                                          </p:val>
                                        </p:tav>
                                      </p:tavLst>
                                    </p:anim>
                                    <p:anim calcmode="lin" valueType="num">
                                      <p:cBhvr>
                                        <p:cTn id="126" dur="1000" fill="hold"/>
                                        <p:tgtEl>
                                          <p:spTgt spid="17"/>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11"/>
                                        </p:tgtEl>
                                        <p:attrNameLst>
                                          <p:attrName>style.visibility</p:attrName>
                                        </p:attrNameLst>
                                      </p:cBhvr>
                                      <p:to>
                                        <p:strVal val="visible"/>
                                      </p:to>
                                    </p:set>
                                    <p:animEffect transition="in" filter="fade">
                                      <p:cBhvr>
                                        <p:cTn id="129" dur="1000"/>
                                        <p:tgtEl>
                                          <p:spTgt spid="11"/>
                                        </p:tgtEl>
                                      </p:cBhvr>
                                    </p:animEffect>
                                    <p:anim calcmode="lin" valueType="num">
                                      <p:cBhvr>
                                        <p:cTn id="130" dur="1000" fill="hold"/>
                                        <p:tgtEl>
                                          <p:spTgt spid="11"/>
                                        </p:tgtEl>
                                        <p:attrNameLst>
                                          <p:attrName>ppt_x</p:attrName>
                                        </p:attrNameLst>
                                      </p:cBhvr>
                                      <p:tavLst>
                                        <p:tav tm="0">
                                          <p:val>
                                            <p:strVal val="#ppt_x"/>
                                          </p:val>
                                        </p:tav>
                                        <p:tav tm="100000">
                                          <p:val>
                                            <p:strVal val="#ppt_x"/>
                                          </p:val>
                                        </p:tav>
                                      </p:tavLst>
                                    </p:anim>
                                    <p:anim calcmode="lin" valueType="num">
                                      <p:cBhvr>
                                        <p:cTn id="1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animBg="1"/>
      <p:bldP spid="14"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DCB9B07-33C9-49DA-8517-B2DBB6EE3AC8}"/>
              </a:ext>
            </a:extLst>
          </p:cNvPr>
          <p:cNvSpPr/>
          <p:nvPr/>
        </p:nvSpPr>
        <p:spPr>
          <a:xfrm>
            <a:off x="3542211" y="529126"/>
            <a:ext cx="5107577" cy="707886"/>
          </a:xfrm>
          <a:prstGeom prst="rect">
            <a:avLst/>
          </a:prstGeom>
          <a:solidFill>
            <a:srgbClr val="E7E6E6"/>
          </a:solidFill>
          <a:ln>
            <a:noFill/>
          </a:ln>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BH" sz="4000" b="1" i="0" u="none" strike="noStrike" kern="0" cap="none" spc="0" normalizeH="0" baseline="0" noProof="0" dirty="0">
                <a:ln w="10541" cmpd="sng">
                  <a:solidFill>
                    <a:sysClr val="windowText" lastClr="000000"/>
                  </a:solidFill>
                  <a:prstDash val="solid"/>
                </a:ln>
                <a:solidFill>
                  <a:sysClr val="windowText" lastClr="000000"/>
                </a:solidFill>
                <a:effectLst/>
                <a:uLnTx/>
                <a:uFillTx/>
                <a:latin typeface="Sakkal Majalla" panose="02000000000000000000" pitchFamily="2" charset="-78"/>
                <a:cs typeface="Sakkal Majalla" panose="02000000000000000000" pitchFamily="2" charset="-78"/>
              </a:rPr>
              <a:t>المادة الرابـــعة: </a:t>
            </a:r>
            <a:r>
              <a:rPr kumimoji="0" lang="ar-SA" sz="4000" b="1" i="0" u="none" strike="noStrike" kern="0" cap="none" spc="0" normalizeH="0" baseline="0" noProof="0" dirty="0">
                <a:ln w="10541" cmpd="sng">
                  <a:solidFill>
                    <a:sysClr val="windowText" lastClr="000000"/>
                  </a:solidFill>
                  <a:prstDash val="solid"/>
                </a:ln>
                <a:solidFill>
                  <a:sysClr val="windowText" lastClr="000000"/>
                </a:solidFill>
                <a:effectLst/>
                <a:uLnTx/>
                <a:uFillTx/>
                <a:latin typeface="Sakkal Majalla" panose="02000000000000000000" pitchFamily="2" charset="-78"/>
                <a:cs typeface="Sakkal Majalla" panose="02000000000000000000" pitchFamily="2" charset="-78"/>
              </a:rPr>
              <a:t>الف</a:t>
            </a:r>
            <a:r>
              <a:rPr kumimoji="0" lang="ar-BH" sz="4000" b="1" i="0" u="none" strike="noStrike" kern="0" cap="none" spc="0" normalizeH="0" baseline="0" noProof="0" dirty="0">
                <a:ln w="10541" cmpd="sng">
                  <a:solidFill>
                    <a:sysClr val="windowText" lastClr="000000"/>
                  </a:solidFill>
                  <a:prstDash val="solid"/>
                </a:ln>
                <a:solidFill>
                  <a:sysClr val="windowText" lastClr="000000"/>
                </a:solidFill>
                <a:effectLst/>
                <a:uLnTx/>
                <a:uFillTx/>
                <a:latin typeface="Sakkal Majalla" panose="02000000000000000000" pitchFamily="2" charset="-78"/>
                <a:cs typeface="Sakkal Majalla" panose="02000000000000000000" pitchFamily="2" charset="-78"/>
              </a:rPr>
              <a:t>ــــ</a:t>
            </a:r>
            <a:r>
              <a:rPr kumimoji="0" lang="ar-SA" sz="4000" b="1" i="0" u="none" strike="noStrike" kern="0" cap="none" spc="0" normalizeH="0" baseline="0" noProof="0" dirty="0">
                <a:ln w="10541" cmpd="sng">
                  <a:solidFill>
                    <a:sysClr val="windowText" lastClr="000000"/>
                  </a:solidFill>
                  <a:prstDash val="solid"/>
                </a:ln>
                <a:solidFill>
                  <a:sysClr val="windowText" lastClr="000000"/>
                </a:solidFill>
                <a:effectLst/>
                <a:uLnTx/>
                <a:uFillTx/>
                <a:latin typeface="Sakkal Majalla" panose="02000000000000000000" pitchFamily="2" charset="-78"/>
                <a:cs typeface="Sakkal Majalla" panose="02000000000000000000" pitchFamily="2" charset="-78"/>
              </a:rPr>
              <a:t>راغ</a:t>
            </a:r>
            <a:endParaRPr kumimoji="0" lang="ar-BH" sz="4000" b="1" i="0" u="none" strike="noStrike" kern="0" cap="none" spc="0" normalizeH="0" baseline="0" noProof="0" dirty="0">
              <a:ln w="10541" cmpd="sng">
                <a:solidFill>
                  <a:sysClr val="windowText" lastClr="000000"/>
                </a:solidFill>
                <a:prstDash val="solid"/>
              </a:ln>
              <a:solidFill>
                <a:sysClr val="windowText" lastClr="000000"/>
              </a:solidFill>
              <a:effectLst/>
              <a:uLnTx/>
              <a:uFillTx/>
              <a:latin typeface="Sakkal Majalla" panose="02000000000000000000" pitchFamily="2" charset="-78"/>
              <a:cs typeface="Sakkal Majalla" panose="02000000000000000000" pitchFamily="2" charset="-78"/>
            </a:endParaRPr>
          </a:p>
        </p:txBody>
      </p:sp>
      <p:graphicFrame>
        <p:nvGraphicFramePr>
          <p:cNvPr id="3" name="Table 2">
            <a:extLst>
              <a:ext uri="{FF2B5EF4-FFF2-40B4-BE49-F238E27FC236}">
                <a16:creationId xmlns:a16="http://schemas.microsoft.com/office/drawing/2014/main" xmlns="" id="{8A756A34-8C7B-4FD7-A2F5-5A3820B70028}"/>
              </a:ext>
            </a:extLst>
          </p:cNvPr>
          <p:cNvGraphicFramePr>
            <a:graphicFrameLocks noGrp="1"/>
          </p:cNvGraphicFramePr>
          <p:nvPr/>
        </p:nvGraphicFramePr>
        <p:xfrm>
          <a:off x="560614" y="1755130"/>
          <a:ext cx="11070772" cy="767899"/>
        </p:xfrm>
        <a:graphic>
          <a:graphicData uri="http://schemas.openxmlformats.org/drawingml/2006/table">
            <a:tbl>
              <a:tblPr rtl="1" firstRow="1" bandRow="1"/>
              <a:tblGrid>
                <a:gridCol w="5535386">
                  <a:extLst>
                    <a:ext uri="{9D8B030D-6E8A-4147-A177-3AD203B41FA5}">
                      <a16:colId xmlns:a16="http://schemas.microsoft.com/office/drawing/2014/main" xmlns="" val="811388156"/>
                    </a:ext>
                  </a:extLst>
                </a:gridCol>
                <a:gridCol w="5535386">
                  <a:extLst>
                    <a:ext uri="{9D8B030D-6E8A-4147-A177-3AD203B41FA5}">
                      <a16:colId xmlns:a16="http://schemas.microsoft.com/office/drawing/2014/main" xmlns="" val="137508655"/>
                    </a:ext>
                  </a:extLst>
                </a:gridCol>
              </a:tblGrid>
              <a:tr h="767899">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4000" dirty="0"/>
                        <a:t>الفـــراغ</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4000" kern="1200" dirty="0">
                          <a:solidFill>
                            <a:schemeClr val="tx1"/>
                          </a:solidFill>
                          <a:latin typeface="+mn-lt"/>
                          <a:ea typeface="+mn-ea"/>
                          <a:cs typeface="+mn-cs"/>
                        </a:rPr>
                        <a:t>الانشــــغال</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xmlns="" val="3770607655"/>
                  </a:ext>
                </a:extLst>
              </a:tr>
            </a:tbl>
          </a:graphicData>
        </a:graphic>
      </p:graphicFrame>
      <p:sp>
        <p:nvSpPr>
          <p:cNvPr id="4" name="Rectangle 3">
            <a:extLst>
              <a:ext uri="{FF2B5EF4-FFF2-40B4-BE49-F238E27FC236}">
                <a16:creationId xmlns:a16="http://schemas.microsoft.com/office/drawing/2014/main" xmlns="" id="{0C8AFA65-56F0-4607-912B-CBE88130A0E1}"/>
              </a:ext>
            </a:extLst>
          </p:cNvPr>
          <p:cNvSpPr/>
          <p:nvPr/>
        </p:nvSpPr>
        <p:spPr>
          <a:xfrm>
            <a:off x="423081" y="2749919"/>
            <a:ext cx="5365487" cy="3719120"/>
          </a:xfrm>
          <a:prstGeom prst="rect">
            <a:avLst/>
          </a:prstGeom>
          <a:solidFill>
            <a:srgbClr val="FFF9E7"/>
          </a:solidFill>
          <a:ln w="38100" cap="flat" cmpd="sng" algn="ctr">
            <a:solidFill>
              <a:srgbClr val="914B87"/>
            </a:solid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سينتهي هذا الفراغ  عند قدوم اليوم الآخر الذي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لا فراغ فيه، بل اشتغال بأهوال القيامة وشدائدها، وذهول الإنسان عن كل شيء مما حوله.</a:t>
            </a:r>
          </a:p>
          <a:p>
            <a:pPr lvl="0" algn="ctr" rtl="1">
              <a:defRPr/>
            </a:pPr>
            <a:r>
              <a:rPr kumimoji="0" lang="ar-BH" sz="2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قال الله تعالى: "</a:t>
            </a:r>
            <a:r>
              <a:rPr kumimoji="0" lang="ar-BH" sz="2800" b="1" i="0" u="none" strike="noStrike" kern="0" cap="none" spc="0" normalizeH="0" baseline="0" noProof="0" dirty="0">
                <a:ln>
                  <a:noFill/>
                </a:ln>
                <a:solidFill>
                  <a:srgbClr val="C00000"/>
                </a:solidFill>
                <a:effectLst/>
                <a:uLnTx/>
                <a:uFillTx/>
                <a:latin typeface="Sakkal Majalla" panose="02000000000000000000" pitchFamily="2" charset="-78"/>
                <a:cs typeface="Sakkal Majalla" panose="02000000000000000000" pitchFamily="2" charset="-78"/>
              </a:rPr>
              <a:t>يَا أَيُّهَا النَّاسُ اتَّقُوا رَبَّكُمْ إِنَّ زَلْزَلَةَ السَّاعَةِ شَيْءٌ عَظِيمٌ (1) يَوْمَ تَرَوْنَهَا تَذْهَلُ كُلُّ مُرْضِعَةٍ عَمَّا أَرْضَعَتْ وَتَضَعُ كُلُّ ذَاتِ حَمْلٍ حَمْلَهَا وَتَرَى النَّاسَ سُكَارَى وَمَا هُمْ بِسُكَارَى وَلَكِنَّ عَذَابَ اللَّهِ شَدِيدٌ (2)</a:t>
            </a:r>
            <a:r>
              <a:rPr kumimoji="0" lang="ar-BH" sz="2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a:t>
            </a:r>
            <a:r>
              <a:rPr lang="ar-BH" sz="2800" kern="0" dirty="0">
                <a:solidFill>
                  <a:srgbClr val="4472C4"/>
                </a:solidFill>
                <a:latin typeface="Sakkal Majalla" panose="02000000000000000000" pitchFamily="2" charset="-78"/>
                <a:cs typeface="Sakkal Majalla" panose="02000000000000000000" pitchFamily="2" charset="-78"/>
              </a:rPr>
              <a:t>سورة الحج </a:t>
            </a:r>
            <a:r>
              <a:rPr lang="ar-BH" sz="2800" kern="0" dirty="0">
                <a:solidFill>
                  <a:schemeClr val="accent1"/>
                </a:solidFill>
                <a:latin typeface="Sakkal Majalla" panose="02000000000000000000" pitchFamily="2" charset="-78"/>
                <a:cs typeface="Sakkal Majalla" panose="02000000000000000000" pitchFamily="2" charset="-78"/>
              </a:rPr>
              <a:t>الآيتان 1-2</a:t>
            </a:r>
            <a:endParaRPr kumimoji="0" lang="ar-BH" sz="2800" b="0" i="0" u="none" strike="noStrike" kern="0" cap="none" spc="0" normalizeH="0" baseline="0" noProof="0" dirty="0">
              <a:ln>
                <a:noFill/>
              </a:ln>
              <a:solidFill>
                <a:schemeClr val="accent1"/>
              </a:solidFill>
              <a:effectLst/>
              <a:uLnTx/>
              <a:uFillTx/>
              <a:latin typeface="Sakkal Majalla" panose="02000000000000000000" pitchFamily="2" charset="-78"/>
              <a:cs typeface="Sakkal Majalla" panose="02000000000000000000" pitchFamily="2" charset="-78"/>
            </a:endParaRPr>
          </a:p>
        </p:txBody>
      </p:sp>
      <p:cxnSp>
        <p:nvCxnSpPr>
          <p:cNvPr id="5" name="Straight Arrow Connector 4">
            <a:extLst>
              <a:ext uri="{FF2B5EF4-FFF2-40B4-BE49-F238E27FC236}">
                <a16:creationId xmlns:a16="http://schemas.microsoft.com/office/drawing/2014/main" xmlns="" id="{EDB4A89C-B645-46B0-9F9A-067898F56FB0}"/>
              </a:ext>
            </a:extLst>
          </p:cNvPr>
          <p:cNvCxnSpPr>
            <a:cxnSpLocks/>
          </p:cNvCxnSpPr>
          <p:nvPr/>
        </p:nvCxnSpPr>
        <p:spPr>
          <a:xfrm>
            <a:off x="10667323" y="3840325"/>
            <a:ext cx="0" cy="387782"/>
          </a:xfrm>
          <a:prstGeom prst="straightConnector1">
            <a:avLst/>
          </a:prstGeom>
          <a:noFill/>
          <a:ln w="38100" cap="flat" cmpd="sng" algn="ctr">
            <a:solidFill>
              <a:srgbClr val="FF5050"/>
            </a:solidFill>
            <a:prstDash val="solid"/>
            <a:miter lim="800000"/>
            <a:tailEnd type="triangle"/>
          </a:ln>
          <a:effectLst/>
        </p:spPr>
      </p:cxnSp>
      <p:sp>
        <p:nvSpPr>
          <p:cNvPr id="6" name="Rectangle 5">
            <a:extLst>
              <a:ext uri="{FF2B5EF4-FFF2-40B4-BE49-F238E27FC236}">
                <a16:creationId xmlns:a16="http://schemas.microsoft.com/office/drawing/2014/main" xmlns="" id="{F7C8AB66-F0D5-4A31-9AEB-11A78B839509}"/>
              </a:ext>
            </a:extLst>
          </p:cNvPr>
          <p:cNvSpPr/>
          <p:nvPr/>
        </p:nvSpPr>
        <p:spPr>
          <a:xfrm>
            <a:off x="5970106" y="5072840"/>
            <a:ext cx="5722403" cy="1275930"/>
          </a:xfrm>
          <a:prstGeom prst="rect">
            <a:avLst/>
          </a:prstGeom>
          <a:solidFill>
            <a:srgbClr val="FFF9E7"/>
          </a:solidFill>
          <a:ln w="38100" cap="flat" cmpd="sng" algn="ctr">
            <a:solidFill>
              <a:srgbClr val="914B87"/>
            </a:solidFill>
            <a:prstDash val="solid"/>
            <a:miter lim="800000"/>
          </a:ln>
          <a:effectLst/>
        </p:spPr>
        <p:txBody>
          <a:bodyPr rtlCol="1" anchor="t"/>
          <a:lstStyle/>
          <a:p>
            <a:pPr marL="457200" marR="0" lvl="0" indent="-457200" algn="just" defTabSz="914400" rtl="1" eaLnBrk="1" fontAlgn="auto" latinLnBrk="0" hangingPunct="1">
              <a:lnSpc>
                <a:spcPct val="100000"/>
              </a:lnSpc>
              <a:spcBef>
                <a:spcPts val="0"/>
              </a:spcBef>
              <a:spcAft>
                <a:spcPts val="0"/>
              </a:spcAft>
              <a:buClrTx/>
              <a:buSzTx/>
              <a:buFontTx/>
              <a:buAutoNum type="arabicParenBoth"/>
              <a:tabLst/>
              <a:defRPr/>
            </a:pPr>
            <a:r>
              <a:rPr kumimoji="0" lang="ar-BH" sz="2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معرفة الله تعالى والإيمان بوجوده وقدرته.</a:t>
            </a:r>
          </a:p>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ar-BH" sz="2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(2) العمل الصالح الخالص له تعالى كأداء العبادات ومساعدة الفقراء والمساكين والنصح...</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BH" sz="16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cxnSp>
        <p:nvCxnSpPr>
          <p:cNvPr id="7" name="Straight Arrow Connector 6">
            <a:extLst>
              <a:ext uri="{FF2B5EF4-FFF2-40B4-BE49-F238E27FC236}">
                <a16:creationId xmlns:a16="http://schemas.microsoft.com/office/drawing/2014/main" xmlns="" id="{4212460F-BC95-4DA4-9702-1A2617AAF3BA}"/>
              </a:ext>
            </a:extLst>
          </p:cNvPr>
          <p:cNvCxnSpPr>
            <a:cxnSpLocks/>
          </p:cNvCxnSpPr>
          <p:nvPr/>
        </p:nvCxnSpPr>
        <p:spPr>
          <a:xfrm flipH="1" flipV="1">
            <a:off x="6010272" y="3258976"/>
            <a:ext cx="3714754" cy="1"/>
          </a:xfrm>
          <a:prstGeom prst="straightConnector1">
            <a:avLst/>
          </a:prstGeom>
          <a:noFill/>
          <a:ln w="38100" cap="flat" cmpd="sng" algn="ctr">
            <a:solidFill>
              <a:srgbClr val="FF5050"/>
            </a:solidFill>
            <a:prstDash val="solid"/>
            <a:miter lim="800000"/>
            <a:tailEnd type="triangle"/>
          </a:ln>
          <a:effectLst/>
        </p:spPr>
      </p:cxnSp>
      <p:sp>
        <p:nvSpPr>
          <p:cNvPr id="8" name="Rectangle 7">
            <a:extLst>
              <a:ext uri="{FF2B5EF4-FFF2-40B4-BE49-F238E27FC236}">
                <a16:creationId xmlns:a16="http://schemas.microsoft.com/office/drawing/2014/main" xmlns="" id="{F52FD77E-D9AD-4A12-A996-EC4237361C7D}"/>
              </a:ext>
            </a:extLst>
          </p:cNvPr>
          <p:cNvSpPr/>
          <p:nvPr/>
        </p:nvSpPr>
        <p:spPr>
          <a:xfrm>
            <a:off x="6096000" y="2725747"/>
            <a:ext cx="3031583" cy="523220"/>
          </a:xfrm>
          <a:prstGeom prst="rect">
            <a:avLst/>
          </a:prstGeom>
          <a:noFill/>
          <a:ln w="38100" cap="flat" cmpd="sng" algn="ctr">
            <a:noFill/>
            <a:prstDash val="solid"/>
            <a:miter lim="800000"/>
          </a:ln>
          <a:effectLst/>
        </p:spPr>
        <p:txBody>
          <a:bodyPr wrap="square" anchor="ctr">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متى ينتهي هذا الفراغ؟</a:t>
            </a:r>
            <a:endParaRPr kumimoji="0" lang="ar-BH" sz="1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9" name="Rectangle 8">
            <a:extLst>
              <a:ext uri="{FF2B5EF4-FFF2-40B4-BE49-F238E27FC236}">
                <a16:creationId xmlns:a16="http://schemas.microsoft.com/office/drawing/2014/main" xmlns="" id="{68812532-7DD9-4B87-A580-2BC34F9183CB}"/>
              </a:ext>
            </a:extLst>
          </p:cNvPr>
          <p:cNvSpPr/>
          <p:nvPr/>
        </p:nvSpPr>
        <p:spPr>
          <a:xfrm>
            <a:off x="9659711" y="2626357"/>
            <a:ext cx="1971675" cy="1275929"/>
          </a:xfrm>
          <a:prstGeom prst="rect">
            <a:avLst/>
          </a:prstGeom>
          <a:solidFill>
            <a:srgbClr val="FFF9E7"/>
          </a:solidFill>
          <a:ln w="38100" cap="flat" cmpd="sng" algn="ctr">
            <a:solidFill>
              <a:srgbClr val="914B87"/>
            </a:solid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4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الفراغ هو الغنيمة التي لا تُعوض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4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في حياة الإنسان </a:t>
            </a:r>
            <a:endParaRPr kumimoji="0" lang="ar-BH" sz="16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10" name="Rectangle 9">
            <a:extLst>
              <a:ext uri="{FF2B5EF4-FFF2-40B4-BE49-F238E27FC236}">
                <a16:creationId xmlns:a16="http://schemas.microsoft.com/office/drawing/2014/main" xmlns="" id="{6C2A7BD9-3970-4693-9E2D-3F091EF6DF1C}"/>
              </a:ext>
            </a:extLst>
          </p:cNvPr>
          <p:cNvSpPr/>
          <p:nvPr/>
        </p:nvSpPr>
        <p:spPr>
          <a:xfrm>
            <a:off x="6568243" y="4221269"/>
            <a:ext cx="5074192" cy="646331"/>
          </a:xfrm>
          <a:prstGeom prst="rect">
            <a:avLst/>
          </a:prstGeom>
          <a:solidFill>
            <a:srgbClr val="E6D0E3"/>
          </a:solidFill>
          <a:ln>
            <a:noFill/>
          </a:ln>
        </p:spPr>
        <p:txBody>
          <a:bodyPr wrap="square" lIns="91440" tIns="45720" rIns="91440" bIns="4572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0" cap="none" spc="0" normalizeH="0" baseline="0" noProof="0" dirty="0">
                <a:ln w="10541" cmpd="sng">
                  <a:solidFill>
                    <a:sysClr val="windowText" lastClr="000000"/>
                  </a:solidFill>
                  <a:prstDash val="solid"/>
                </a:ln>
                <a:solidFill>
                  <a:prstClr val="black"/>
                </a:solidFill>
                <a:effectLst/>
                <a:uLnTx/>
                <a:uFillTx/>
                <a:latin typeface="Sakkal Majalla" panose="02000000000000000000" pitchFamily="2" charset="-78"/>
                <a:cs typeface="Sakkal Majalla" panose="02000000000000000000" pitchFamily="2" charset="-78"/>
              </a:rPr>
              <a:t>كـيف تـغـتـنم نـعـمة الـفـراغ؟</a:t>
            </a:r>
          </a:p>
        </p:txBody>
      </p:sp>
      <p:sp>
        <p:nvSpPr>
          <p:cNvPr id="13" name="TextBox 1"/>
          <p:cNvSpPr txBox="1"/>
          <p:nvPr/>
        </p:nvSpPr>
        <p:spPr>
          <a:xfrm>
            <a:off x="0" y="0"/>
            <a:ext cx="4583055" cy="369332"/>
          </a:xfrm>
          <a:prstGeom prst="rect">
            <a:avLst/>
          </a:prstGeom>
          <a:solidFill>
            <a:srgbClr val="FFC000"/>
          </a:solidFill>
          <a:ln w="12700" cap="flat" cmpd="sng" algn="ctr">
            <a:solidFill>
              <a:srgbClr val="FFC000">
                <a:shade val="50000"/>
              </a:srgbClr>
            </a:solidFill>
            <a:prstDash val="solid"/>
            <a:miter lim="800000"/>
          </a:ln>
          <a:effectLst/>
        </p:spPr>
        <p:txBody>
          <a:bodyPr wrap="square" rtlCol="1">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الوقت</a:t>
            </a:r>
            <a:r>
              <a:rPr kumimoji="0" lang="ar-BH" sz="1800" b="1" i="0" u="none" strike="noStrike" kern="1200" cap="none" spc="0" normalizeH="0" noProof="0" dirty="0">
                <a:ln>
                  <a:noFill/>
                </a:ln>
                <a:solidFill>
                  <a:prstClr val="black"/>
                </a:solidFill>
                <a:effectLst/>
                <a:uLnTx/>
                <a:uFillTx/>
                <a:latin typeface="Sakkal Majalla" panose="02000000000000000000" pitchFamily="2" charset="-78"/>
                <a:cs typeface="Sakkal Majalla" panose="02000000000000000000" pitchFamily="2" charset="-78"/>
              </a:rPr>
              <a:t> في حياة </a:t>
            </a:r>
            <a:r>
              <a:rPr lang="ar-BH" b="1" dirty="0">
                <a:solidFill>
                  <a:prstClr val="black"/>
                </a:solidFill>
                <a:latin typeface="Sakkal Majalla" panose="02000000000000000000" pitchFamily="2" charset="-78"/>
                <a:cs typeface="Sakkal Majalla" panose="02000000000000000000" pitchFamily="2" charset="-78"/>
              </a:rPr>
              <a:t>المسلم وحديث اغتنام الفرص</a:t>
            </a: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التربية الإسلامية </a:t>
            </a:r>
            <a:endParaRPr kumimoji="0" lang="ar-SA"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9927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26"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80">
                                          <p:stCondLst>
                                            <p:cond delay="0"/>
                                          </p:stCondLst>
                                        </p:cTn>
                                        <p:tgtEl>
                                          <p:spTgt spid="8"/>
                                        </p:tgtEl>
                                      </p:cBhvr>
                                    </p:animEffect>
                                    <p:anim calcmode="lin" valueType="num">
                                      <p:cBhvr>
                                        <p:cTn id="1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4" dur="26">
                                          <p:stCondLst>
                                            <p:cond delay="650"/>
                                          </p:stCondLst>
                                        </p:cTn>
                                        <p:tgtEl>
                                          <p:spTgt spid="8"/>
                                        </p:tgtEl>
                                      </p:cBhvr>
                                      <p:to x="100000" y="60000"/>
                                    </p:animScale>
                                    <p:animScale>
                                      <p:cBhvr>
                                        <p:cTn id="25" dur="166" decel="50000">
                                          <p:stCondLst>
                                            <p:cond delay="676"/>
                                          </p:stCondLst>
                                        </p:cTn>
                                        <p:tgtEl>
                                          <p:spTgt spid="8"/>
                                        </p:tgtEl>
                                      </p:cBhvr>
                                      <p:to x="100000" y="100000"/>
                                    </p:animScale>
                                    <p:animScale>
                                      <p:cBhvr>
                                        <p:cTn id="26" dur="26">
                                          <p:stCondLst>
                                            <p:cond delay="1312"/>
                                          </p:stCondLst>
                                        </p:cTn>
                                        <p:tgtEl>
                                          <p:spTgt spid="8"/>
                                        </p:tgtEl>
                                      </p:cBhvr>
                                      <p:to x="100000" y="80000"/>
                                    </p:animScale>
                                    <p:animScale>
                                      <p:cBhvr>
                                        <p:cTn id="27" dur="166" decel="50000">
                                          <p:stCondLst>
                                            <p:cond delay="1338"/>
                                          </p:stCondLst>
                                        </p:cTn>
                                        <p:tgtEl>
                                          <p:spTgt spid="8"/>
                                        </p:tgtEl>
                                      </p:cBhvr>
                                      <p:to x="100000" y="100000"/>
                                    </p:animScale>
                                    <p:animScale>
                                      <p:cBhvr>
                                        <p:cTn id="28" dur="26">
                                          <p:stCondLst>
                                            <p:cond delay="1642"/>
                                          </p:stCondLst>
                                        </p:cTn>
                                        <p:tgtEl>
                                          <p:spTgt spid="8"/>
                                        </p:tgtEl>
                                      </p:cBhvr>
                                      <p:to x="100000" y="90000"/>
                                    </p:animScale>
                                    <p:animScale>
                                      <p:cBhvr>
                                        <p:cTn id="29" dur="166" decel="50000">
                                          <p:stCondLst>
                                            <p:cond delay="1668"/>
                                          </p:stCondLst>
                                        </p:cTn>
                                        <p:tgtEl>
                                          <p:spTgt spid="8"/>
                                        </p:tgtEl>
                                      </p:cBhvr>
                                      <p:to x="100000" y="100000"/>
                                    </p:animScale>
                                    <p:animScale>
                                      <p:cBhvr>
                                        <p:cTn id="30" dur="26">
                                          <p:stCondLst>
                                            <p:cond delay="1808"/>
                                          </p:stCondLst>
                                        </p:cTn>
                                        <p:tgtEl>
                                          <p:spTgt spid="8"/>
                                        </p:tgtEl>
                                      </p:cBhvr>
                                      <p:to x="100000" y="95000"/>
                                    </p:animScale>
                                    <p:animScale>
                                      <p:cBhvr>
                                        <p:cTn id="31" dur="166" decel="50000">
                                          <p:stCondLst>
                                            <p:cond delay="1834"/>
                                          </p:stCondLst>
                                        </p:cTn>
                                        <p:tgtEl>
                                          <p:spTgt spid="8"/>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1000" fill="hold"/>
                                        <p:tgtEl>
                                          <p:spTgt spid="4"/>
                                        </p:tgtEl>
                                        <p:attrNameLst>
                                          <p:attrName>ppt_w</p:attrName>
                                        </p:attrNameLst>
                                      </p:cBhvr>
                                      <p:tavLst>
                                        <p:tav tm="0">
                                          <p:val>
                                            <p:fltVal val="0"/>
                                          </p:val>
                                        </p:tav>
                                        <p:tav tm="100000">
                                          <p:val>
                                            <p:strVal val="#ppt_w"/>
                                          </p:val>
                                        </p:tav>
                                      </p:tavLst>
                                    </p:anim>
                                    <p:anim calcmode="lin" valueType="num">
                                      <p:cBhvr>
                                        <p:cTn id="37" dur="1000" fill="hold"/>
                                        <p:tgtEl>
                                          <p:spTgt spid="4"/>
                                        </p:tgtEl>
                                        <p:attrNameLst>
                                          <p:attrName>ppt_h</p:attrName>
                                        </p:attrNameLst>
                                      </p:cBhvr>
                                      <p:tavLst>
                                        <p:tav tm="0">
                                          <p:val>
                                            <p:fltVal val="0"/>
                                          </p:val>
                                        </p:tav>
                                        <p:tav tm="100000">
                                          <p:val>
                                            <p:strVal val="#ppt_h"/>
                                          </p:val>
                                        </p:tav>
                                      </p:tavLst>
                                    </p:anim>
                                    <p:anim calcmode="lin" valueType="num">
                                      <p:cBhvr>
                                        <p:cTn id="38" dur="1000" fill="hold"/>
                                        <p:tgtEl>
                                          <p:spTgt spid="4"/>
                                        </p:tgtEl>
                                        <p:attrNameLst>
                                          <p:attrName>style.rotation</p:attrName>
                                        </p:attrNameLst>
                                      </p:cBhvr>
                                      <p:tavLst>
                                        <p:tav tm="0">
                                          <p:val>
                                            <p:fltVal val="90"/>
                                          </p:val>
                                        </p:tav>
                                        <p:tav tm="100000">
                                          <p:val>
                                            <p:fltVal val="0"/>
                                          </p:val>
                                        </p:tav>
                                      </p:tavLst>
                                    </p:anim>
                                    <p:animEffect transition="in" filter="fade">
                                      <p:cBhvr>
                                        <p:cTn id="39" dur="10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80">
                                          <p:stCondLst>
                                            <p:cond delay="0"/>
                                          </p:stCondLst>
                                        </p:cTn>
                                        <p:tgtEl>
                                          <p:spTgt spid="10"/>
                                        </p:tgtEl>
                                      </p:cBhvr>
                                    </p:animEffect>
                                    <p:anim calcmode="lin" valueType="num">
                                      <p:cBhvr>
                                        <p:cTn id="4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0" dur="26">
                                          <p:stCondLst>
                                            <p:cond delay="650"/>
                                          </p:stCondLst>
                                        </p:cTn>
                                        <p:tgtEl>
                                          <p:spTgt spid="10"/>
                                        </p:tgtEl>
                                      </p:cBhvr>
                                      <p:to x="100000" y="60000"/>
                                    </p:animScale>
                                    <p:animScale>
                                      <p:cBhvr>
                                        <p:cTn id="51" dur="166" decel="50000">
                                          <p:stCondLst>
                                            <p:cond delay="676"/>
                                          </p:stCondLst>
                                        </p:cTn>
                                        <p:tgtEl>
                                          <p:spTgt spid="10"/>
                                        </p:tgtEl>
                                      </p:cBhvr>
                                      <p:to x="100000" y="100000"/>
                                    </p:animScale>
                                    <p:animScale>
                                      <p:cBhvr>
                                        <p:cTn id="52" dur="26">
                                          <p:stCondLst>
                                            <p:cond delay="1312"/>
                                          </p:stCondLst>
                                        </p:cTn>
                                        <p:tgtEl>
                                          <p:spTgt spid="10"/>
                                        </p:tgtEl>
                                      </p:cBhvr>
                                      <p:to x="100000" y="80000"/>
                                    </p:animScale>
                                    <p:animScale>
                                      <p:cBhvr>
                                        <p:cTn id="53" dur="166" decel="50000">
                                          <p:stCondLst>
                                            <p:cond delay="1338"/>
                                          </p:stCondLst>
                                        </p:cTn>
                                        <p:tgtEl>
                                          <p:spTgt spid="10"/>
                                        </p:tgtEl>
                                      </p:cBhvr>
                                      <p:to x="100000" y="100000"/>
                                    </p:animScale>
                                    <p:animScale>
                                      <p:cBhvr>
                                        <p:cTn id="54" dur="26">
                                          <p:stCondLst>
                                            <p:cond delay="1642"/>
                                          </p:stCondLst>
                                        </p:cTn>
                                        <p:tgtEl>
                                          <p:spTgt spid="10"/>
                                        </p:tgtEl>
                                      </p:cBhvr>
                                      <p:to x="100000" y="90000"/>
                                    </p:animScale>
                                    <p:animScale>
                                      <p:cBhvr>
                                        <p:cTn id="55" dur="166" decel="50000">
                                          <p:stCondLst>
                                            <p:cond delay="1668"/>
                                          </p:stCondLst>
                                        </p:cTn>
                                        <p:tgtEl>
                                          <p:spTgt spid="10"/>
                                        </p:tgtEl>
                                      </p:cBhvr>
                                      <p:to x="100000" y="100000"/>
                                    </p:animScale>
                                    <p:animScale>
                                      <p:cBhvr>
                                        <p:cTn id="56" dur="26">
                                          <p:stCondLst>
                                            <p:cond delay="1808"/>
                                          </p:stCondLst>
                                        </p:cTn>
                                        <p:tgtEl>
                                          <p:spTgt spid="10"/>
                                        </p:tgtEl>
                                      </p:cBhvr>
                                      <p:to x="100000" y="95000"/>
                                    </p:animScale>
                                    <p:animScale>
                                      <p:cBhvr>
                                        <p:cTn id="57" dur="166" decel="50000">
                                          <p:stCondLst>
                                            <p:cond delay="1834"/>
                                          </p:stCondLst>
                                        </p:cTn>
                                        <p:tgtEl>
                                          <p:spTgt spid="10"/>
                                        </p:tgtEl>
                                      </p:cBhvr>
                                      <p:to x="100000" y="100000"/>
                                    </p:animScale>
                                  </p:childTnLst>
                                </p:cTn>
                              </p:par>
                              <p:par>
                                <p:cTn id="58" presetID="16" presetClass="entr" presetSubtype="21" fill="hold"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barn(inVertical)">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p:cTn id="65" dur="1000" fill="hold"/>
                                        <p:tgtEl>
                                          <p:spTgt spid="6"/>
                                        </p:tgtEl>
                                        <p:attrNameLst>
                                          <p:attrName>ppt_w</p:attrName>
                                        </p:attrNameLst>
                                      </p:cBhvr>
                                      <p:tavLst>
                                        <p:tav tm="0">
                                          <p:val>
                                            <p:fltVal val="0"/>
                                          </p:val>
                                        </p:tav>
                                        <p:tav tm="100000">
                                          <p:val>
                                            <p:strVal val="#ppt_w"/>
                                          </p:val>
                                        </p:tav>
                                      </p:tavLst>
                                    </p:anim>
                                    <p:anim calcmode="lin" valueType="num">
                                      <p:cBhvr>
                                        <p:cTn id="66" dur="1000" fill="hold"/>
                                        <p:tgtEl>
                                          <p:spTgt spid="6"/>
                                        </p:tgtEl>
                                        <p:attrNameLst>
                                          <p:attrName>ppt_h</p:attrName>
                                        </p:attrNameLst>
                                      </p:cBhvr>
                                      <p:tavLst>
                                        <p:tav tm="0">
                                          <p:val>
                                            <p:fltVal val="0"/>
                                          </p:val>
                                        </p:tav>
                                        <p:tav tm="100000">
                                          <p:val>
                                            <p:strVal val="#ppt_h"/>
                                          </p:val>
                                        </p:tav>
                                      </p:tavLst>
                                    </p:anim>
                                    <p:anim calcmode="lin" valueType="num">
                                      <p:cBhvr>
                                        <p:cTn id="67" dur="1000" fill="hold"/>
                                        <p:tgtEl>
                                          <p:spTgt spid="6"/>
                                        </p:tgtEl>
                                        <p:attrNameLst>
                                          <p:attrName>style.rotation</p:attrName>
                                        </p:attrNameLst>
                                      </p:cBhvr>
                                      <p:tavLst>
                                        <p:tav tm="0">
                                          <p:val>
                                            <p:fltVal val="90"/>
                                          </p:val>
                                        </p:tav>
                                        <p:tav tm="100000">
                                          <p:val>
                                            <p:fltVal val="0"/>
                                          </p:val>
                                        </p:tav>
                                      </p:tavLst>
                                    </p:anim>
                                    <p:animEffect transition="in" filter="fade">
                                      <p:cBhvr>
                                        <p:cTn id="6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DCB9B07-33C9-49DA-8517-B2DBB6EE3AC8}"/>
              </a:ext>
            </a:extLst>
          </p:cNvPr>
          <p:cNvSpPr/>
          <p:nvPr/>
        </p:nvSpPr>
        <p:spPr>
          <a:xfrm>
            <a:off x="2913018" y="367875"/>
            <a:ext cx="6356440" cy="707886"/>
          </a:xfrm>
          <a:prstGeom prst="rect">
            <a:avLst/>
          </a:prstGeom>
          <a:solidFill>
            <a:srgbClr val="E7E6E6"/>
          </a:solidFill>
          <a:ln>
            <a:noFill/>
          </a:ln>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BH" sz="4000" b="1" i="0" u="none" strike="noStrike" kern="0" cap="none" spc="0" normalizeH="0" baseline="0" noProof="0" dirty="0">
                <a:ln w="10541" cmpd="sng">
                  <a:solidFill>
                    <a:sysClr val="windowText" lastClr="000000"/>
                  </a:solidFill>
                  <a:prstDash val="solid"/>
                </a:ln>
                <a:solidFill>
                  <a:sysClr val="windowText" lastClr="000000"/>
                </a:solidFill>
                <a:effectLst/>
                <a:uLnTx/>
                <a:uFillTx/>
                <a:latin typeface="Sakkal Majalla" panose="02000000000000000000" pitchFamily="2" charset="-78"/>
                <a:cs typeface="Sakkal Majalla" panose="02000000000000000000" pitchFamily="2" charset="-78"/>
              </a:rPr>
              <a:t>المادة الخامســـة: </a:t>
            </a:r>
            <a:r>
              <a:rPr kumimoji="0" lang="ar-SA" sz="4000" b="1" i="0" u="none" strike="noStrike" kern="0" cap="none" spc="0" normalizeH="0" baseline="0" noProof="0" dirty="0">
                <a:ln w="10541" cmpd="sng">
                  <a:solidFill>
                    <a:sysClr val="windowText" lastClr="000000"/>
                  </a:solidFill>
                  <a:prstDash val="solid"/>
                </a:ln>
                <a:solidFill>
                  <a:sysClr val="windowText" lastClr="000000"/>
                </a:solidFill>
                <a:effectLst/>
                <a:uLnTx/>
                <a:uFillTx/>
                <a:latin typeface="Sakkal Majalla" panose="02000000000000000000" pitchFamily="2" charset="-78"/>
                <a:cs typeface="Sakkal Majalla" panose="02000000000000000000" pitchFamily="2" charset="-78"/>
              </a:rPr>
              <a:t>ال</a:t>
            </a:r>
            <a:r>
              <a:rPr kumimoji="0" lang="ar-BH" sz="4000" b="1" i="0" u="none" strike="noStrike" kern="0" cap="none" spc="0" normalizeH="0" baseline="0" noProof="0" dirty="0">
                <a:ln w="10541" cmpd="sng">
                  <a:solidFill>
                    <a:sysClr val="windowText" lastClr="000000"/>
                  </a:solidFill>
                  <a:prstDash val="solid"/>
                </a:ln>
                <a:solidFill>
                  <a:sysClr val="windowText" lastClr="000000"/>
                </a:solidFill>
                <a:effectLst/>
                <a:uLnTx/>
                <a:uFillTx/>
                <a:latin typeface="Sakkal Majalla" panose="02000000000000000000" pitchFamily="2" charset="-78"/>
                <a:cs typeface="Sakkal Majalla" panose="02000000000000000000" pitchFamily="2" charset="-78"/>
              </a:rPr>
              <a:t>حـــــــ</a:t>
            </a:r>
            <a:r>
              <a:rPr kumimoji="0" lang="ar-SA" sz="4000" b="1" i="0" u="none" strike="noStrike" kern="0" cap="none" spc="0" normalizeH="0" baseline="0" noProof="0" dirty="0" err="1">
                <a:ln w="10541" cmpd="sng">
                  <a:solidFill>
                    <a:sysClr val="windowText" lastClr="000000"/>
                  </a:solidFill>
                  <a:prstDash val="solid"/>
                </a:ln>
                <a:solidFill>
                  <a:sysClr val="windowText" lastClr="000000"/>
                </a:solidFill>
                <a:effectLst/>
                <a:uLnTx/>
                <a:uFillTx/>
                <a:latin typeface="Sakkal Majalla" panose="02000000000000000000" pitchFamily="2" charset="-78"/>
                <a:cs typeface="Sakkal Majalla" panose="02000000000000000000" pitchFamily="2" charset="-78"/>
              </a:rPr>
              <a:t>ياة</a:t>
            </a:r>
            <a:endParaRPr kumimoji="0" lang="ar-BH" sz="4000" b="1" i="0" u="none" strike="noStrike" kern="0" cap="none" spc="0" normalizeH="0" baseline="0" noProof="0" dirty="0">
              <a:ln w="10541" cmpd="sng">
                <a:solidFill>
                  <a:sysClr val="windowText" lastClr="000000"/>
                </a:solidFill>
                <a:prstDash val="solid"/>
              </a:ln>
              <a:solidFill>
                <a:sysClr val="windowText" lastClr="000000"/>
              </a:solidFill>
              <a:effectLst/>
              <a:uLnTx/>
              <a:uFillTx/>
              <a:latin typeface="Sakkal Majalla" panose="02000000000000000000" pitchFamily="2" charset="-78"/>
              <a:cs typeface="Sakkal Majalla" panose="02000000000000000000" pitchFamily="2" charset="-78"/>
            </a:endParaRPr>
          </a:p>
        </p:txBody>
      </p:sp>
      <p:graphicFrame>
        <p:nvGraphicFramePr>
          <p:cNvPr id="3" name="Table 2">
            <a:extLst>
              <a:ext uri="{FF2B5EF4-FFF2-40B4-BE49-F238E27FC236}">
                <a16:creationId xmlns:a16="http://schemas.microsoft.com/office/drawing/2014/main" xmlns="" id="{97B32161-6429-4B3E-BC99-4BA7D9BAA0EC}"/>
              </a:ext>
            </a:extLst>
          </p:cNvPr>
          <p:cNvGraphicFramePr>
            <a:graphicFrameLocks noGrp="1"/>
          </p:cNvGraphicFramePr>
          <p:nvPr>
            <p:extLst>
              <p:ext uri="{D42A27DB-BD31-4B8C-83A1-F6EECF244321}">
                <p14:modId xmlns:p14="http://schemas.microsoft.com/office/powerpoint/2010/main" val="3936872283"/>
              </p:ext>
            </p:extLst>
          </p:nvPr>
        </p:nvGraphicFramePr>
        <p:xfrm>
          <a:off x="560612" y="1591242"/>
          <a:ext cx="11070772" cy="1555304"/>
        </p:xfrm>
        <a:graphic>
          <a:graphicData uri="http://schemas.openxmlformats.org/drawingml/2006/table">
            <a:tbl>
              <a:tblPr rtl="1" firstRow="1" bandRow="1"/>
              <a:tblGrid>
                <a:gridCol w="5535386">
                  <a:extLst>
                    <a:ext uri="{9D8B030D-6E8A-4147-A177-3AD203B41FA5}">
                      <a16:colId xmlns:a16="http://schemas.microsoft.com/office/drawing/2014/main" xmlns="" val="811388156"/>
                    </a:ext>
                  </a:extLst>
                </a:gridCol>
                <a:gridCol w="5535386">
                  <a:extLst>
                    <a:ext uri="{9D8B030D-6E8A-4147-A177-3AD203B41FA5}">
                      <a16:colId xmlns:a16="http://schemas.microsoft.com/office/drawing/2014/main" xmlns="" val="137508655"/>
                    </a:ext>
                  </a:extLst>
                </a:gridCol>
              </a:tblGrid>
              <a:tr h="497436">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2800" dirty="0">
                          <a:latin typeface="Sakkal Majalla" panose="02000000000000000000" pitchFamily="2" charset="-78"/>
                          <a:cs typeface="Sakkal Majalla" panose="02000000000000000000" pitchFamily="2" charset="-78"/>
                        </a:rPr>
                        <a:t>الحـيــاة (الدنيـــا)</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2800" dirty="0">
                          <a:latin typeface="Sakkal Majalla" panose="02000000000000000000" pitchFamily="2" charset="-78"/>
                          <a:cs typeface="Sakkal Majalla" panose="02000000000000000000" pitchFamily="2" charset="-78"/>
                        </a:rPr>
                        <a:t>الـــممات </a:t>
                      </a:r>
                      <a:r>
                        <a:rPr lang="ar-BH" sz="2800" kern="1200" dirty="0">
                          <a:solidFill>
                            <a:schemeClr val="tx1"/>
                          </a:solidFill>
                          <a:latin typeface="Sakkal Majalla" panose="02000000000000000000" pitchFamily="2" charset="-78"/>
                          <a:ea typeface="+mn-ea"/>
                          <a:cs typeface="Sakkal Majalla" panose="02000000000000000000" pitchFamily="2" charset="-78"/>
                        </a:rPr>
                        <a:t>(الآخــــرة)</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xmlns="" val="3770607655"/>
                  </a:ext>
                </a:extLst>
              </a:tr>
              <a:tr h="392713">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indent="0" algn="ctr" rtl="1">
                        <a:buNone/>
                      </a:pPr>
                      <a:r>
                        <a:rPr lang="ar-BH" sz="2800" kern="1200" dirty="0">
                          <a:solidFill>
                            <a:schemeClr val="tx1"/>
                          </a:solidFill>
                          <a:latin typeface="Sakkal Majalla" panose="02000000000000000000" pitchFamily="2" charset="-78"/>
                          <a:ea typeface="+mn-ea"/>
                          <a:cs typeface="Sakkal Majalla" panose="02000000000000000000" pitchFamily="2" charset="-78"/>
                        </a:rPr>
                        <a:t>الدنيا هي مزرعة الآخرة.</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9E7"/>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2800" kern="1200" dirty="0">
                          <a:solidFill>
                            <a:schemeClr val="tx1"/>
                          </a:solidFill>
                          <a:latin typeface="Sakkal Majalla" panose="02000000000000000000" pitchFamily="2" charset="-78"/>
                          <a:ea typeface="+mn-ea"/>
                          <a:cs typeface="Sakkal Majalla" panose="02000000000000000000" pitchFamily="2" charset="-78"/>
                        </a:rPr>
                        <a:t>في الآخرة يحصد الإنسان ما زرعه.</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9E7"/>
                    </a:solidFill>
                  </a:tcPr>
                </a:tc>
                <a:extLst>
                  <a:ext uri="{0D108BD9-81ED-4DB2-BD59-A6C34878D82A}">
                    <a16:rowId xmlns:a16="http://schemas.microsoft.com/office/drawing/2014/main" xmlns="" val="1123629375"/>
                  </a:ext>
                </a:extLst>
              </a:tr>
              <a:tr h="518984">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indent="0" algn="ctr" rtl="1">
                        <a:buNone/>
                      </a:pPr>
                      <a:r>
                        <a:rPr lang="ar-BH" sz="2800" kern="1200" dirty="0">
                          <a:solidFill>
                            <a:schemeClr val="tx1"/>
                          </a:solidFill>
                          <a:latin typeface="Sakkal Majalla" panose="02000000000000000000" pitchFamily="2" charset="-78"/>
                          <a:ea typeface="+mn-ea"/>
                          <a:cs typeface="Sakkal Majalla" panose="02000000000000000000" pitchFamily="2" charset="-78"/>
                        </a:rPr>
                        <a:t>الدنيا دارعمل.</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9E7"/>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1"/>
                      <a:r>
                        <a:rPr lang="ar-BH" sz="2800" kern="1200" dirty="0">
                          <a:solidFill>
                            <a:schemeClr val="tx1"/>
                          </a:solidFill>
                          <a:latin typeface="Sakkal Majalla" panose="02000000000000000000" pitchFamily="2" charset="-78"/>
                          <a:ea typeface="+mn-ea"/>
                          <a:cs typeface="Sakkal Majalla" panose="02000000000000000000" pitchFamily="2" charset="-78"/>
                        </a:rPr>
                        <a:t>الآخرة دار جزاء (لا عمل فيها).</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9E7"/>
                    </a:solidFill>
                  </a:tcPr>
                </a:tc>
                <a:extLst>
                  <a:ext uri="{0D108BD9-81ED-4DB2-BD59-A6C34878D82A}">
                    <a16:rowId xmlns:a16="http://schemas.microsoft.com/office/drawing/2014/main" xmlns="" val="3117863791"/>
                  </a:ext>
                </a:extLst>
              </a:tr>
            </a:tbl>
          </a:graphicData>
        </a:graphic>
      </p:graphicFrame>
      <p:sp>
        <p:nvSpPr>
          <p:cNvPr id="4" name="Rectangle 3">
            <a:extLst>
              <a:ext uri="{FF2B5EF4-FFF2-40B4-BE49-F238E27FC236}">
                <a16:creationId xmlns:a16="http://schemas.microsoft.com/office/drawing/2014/main" xmlns="" id="{70C39559-9171-4670-9299-EABF8F6173EC}"/>
              </a:ext>
            </a:extLst>
          </p:cNvPr>
          <p:cNvSpPr/>
          <p:nvPr/>
        </p:nvSpPr>
        <p:spPr>
          <a:xfrm>
            <a:off x="2000250" y="3334076"/>
            <a:ext cx="8764360" cy="871558"/>
          </a:xfrm>
          <a:prstGeom prst="rect">
            <a:avLst/>
          </a:prstGeom>
          <a:solidFill>
            <a:srgbClr val="FFF9E7"/>
          </a:solidFill>
          <a:ln w="38100" cap="flat" cmpd="sng" algn="ctr">
            <a:solidFill>
              <a:srgbClr val="914B87"/>
            </a:solid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4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على المسلم أن يغتنم وجوده في دار العمل قبل أن ينتقل إلى الآخرة التي ليس فيها عمل،</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4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بــــل يُــقال: </a:t>
            </a:r>
          </a:p>
        </p:txBody>
      </p:sp>
      <p:sp>
        <p:nvSpPr>
          <p:cNvPr id="5" name="Rectangle 4">
            <a:extLst>
              <a:ext uri="{FF2B5EF4-FFF2-40B4-BE49-F238E27FC236}">
                <a16:creationId xmlns:a16="http://schemas.microsoft.com/office/drawing/2014/main" xmlns="" id="{CE267B87-DA7E-4588-A2E2-EF7E40E89AF8}"/>
              </a:ext>
            </a:extLst>
          </p:cNvPr>
          <p:cNvSpPr/>
          <p:nvPr/>
        </p:nvSpPr>
        <p:spPr>
          <a:xfrm>
            <a:off x="6313544" y="5615009"/>
            <a:ext cx="5154554" cy="685800"/>
          </a:xfrm>
          <a:prstGeom prst="rect">
            <a:avLst/>
          </a:prstGeom>
          <a:solidFill>
            <a:srgbClr val="FFF9E7"/>
          </a:solidFill>
          <a:ln w="38100" cap="flat" cmpd="sng" algn="ctr">
            <a:solidFill>
              <a:srgbClr val="914B87"/>
            </a:solid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0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قال الله تعالى</a:t>
            </a:r>
            <a:r>
              <a:rPr kumimoji="0" lang="ar-BH" sz="20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sym typeface="Wingdings" panose="05000000000000000000" pitchFamily="2" charset="2"/>
              </a:rPr>
              <a:t>: "</a:t>
            </a:r>
            <a:r>
              <a:rPr kumimoji="0" lang="ar-BH" sz="2000" b="1" i="0" u="none" strike="noStrike" kern="0" cap="none" spc="0" normalizeH="0" baseline="0" noProof="0" dirty="0">
                <a:ln>
                  <a:noFill/>
                </a:ln>
                <a:solidFill>
                  <a:srgbClr val="C00000"/>
                </a:solidFill>
                <a:effectLst/>
                <a:uLnTx/>
                <a:uFillTx/>
                <a:latin typeface="Sakkal Majalla" panose="02000000000000000000" pitchFamily="2" charset="-78"/>
                <a:cs typeface="Sakkal Majalla" panose="02000000000000000000" pitchFamily="2" charset="-78"/>
                <a:sym typeface="Wingdings" panose="05000000000000000000" pitchFamily="2" charset="2"/>
              </a:rPr>
              <a:t>ادْخُلُوا الْجَنَّةَ بِمَا كُنتُمْ تَعْمَلُونَ</a:t>
            </a:r>
            <a:r>
              <a:rPr kumimoji="0" lang="ar-BH" sz="20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a:t>
            </a:r>
          </a:p>
        </p:txBody>
      </p:sp>
      <p:sp>
        <p:nvSpPr>
          <p:cNvPr id="6" name="Rectangle 5">
            <a:extLst>
              <a:ext uri="{FF2B5EF4-FFF2-40B4-BE49-F238E27FC236}">
                <a16:creationId xmlns:a16="http://schemas.microsoft.com/office/drawing/2014/main" xmlns="" id="{D4CC2BB0-54F5-43A9-ADB0-DB2988BDE11B}"/>
              </a:ext>
            </a:extLst>
          </p:cNvPr>
          <p:cNvSpPr/>
          <p:nvPr/>
        </p:nvSpPr>
        <p:spPr>
          <a:xfrm>
            <a:off x="560613" y="5615009"/>
            <a:ext cx="5192487" cy="685800"/>
          </a:xfrm>
          <a:prstGeom prst="rect">
            <a:avLst/>
          </a:prstGeom>
          <a:solidFill>
            <a:srgbClr val="FFF9E7"/>
          </a:solidFill>
          <a:ln w="38100" cap="flat" cmpd="sng" algn="ctr">
            <a:solidFill>
              <a:srgbClr val="914B87"/>
            </a:solid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0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قال الله تعالى</a:t>
            </a:r>
            <a:r>
              <a:rPr kumimoji="0" lang="ar-BH" sz="20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sym typeface="Wingdings" panose="05000000000000000000" pitchFamily="2" charset="2"/>
              </a:rPr>
              <a:t>: "</a:t>
            </a:r>
            <a:r>
              <a:rPr kumimoji="0" lang="ar-BH" sz="2000" b="1" i="0" u="none" strike="noStrike" kern="0" cap="none" spc="0" normalizeH="0" baseline="0" noProof="0" dirty="0">
                <a:ln>
                  <a:noFill/>
                </a:ln>
                <a:solidFill>
                  <a:srgbClr val="C00000"/>
                </a:solidFill>
                <a:effectLst/>
                <a:uLnTx/>
                <a:uFillTx/>
                <a:latin typeface="Sakkal Majalla" panose="02000000000000000000" pitchFamily="2" charset="-78"/>
                <a:cs typeface="Sakkal Majalla" panose="02000000000000000000" pitchFamily="2" charset="-78"/>
                <a:sym typeface="Wingdings" panose="05000000000000000000" pitchFamily="2" charset="2"/>
              </a:rPr>
              <a:t>هَذِهِ جَهَنَّمُ الَّتِي كُنتُمْ تُوعَدُونَ(63)اصْلَوْهَا الْيَوْمَ بِمَا كُنتُمْ تَكْفُرُونَ(64)</a:t>
            </a:r>
            <a:r>
              <a:rPr kumimoji="0" lang="ar-BH" sz="20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sym typeface="Wingdings" panose="05000000000000000000" pitchFamily="2" charset="2"/>
              </a:rPr>
              <a:t>".</a:t>
            </a:r>
            <a:endParaRPr kumimoji="0" lang="ar-BH" sz="20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7" name="Rectangle 6">
            <a:extLst>
              <a:ext uri="{FF2B5EF4-FFF2-40B4-BE49-F238E27FC236}">
                <a16:creationId xmlns:a16="http://schemas.microsoft.com/office/drawing/2014/main" xmlns="" id="{FC204D01-EB78-4414-A70C-1FEE1ECF5471}"/>
              </a:ext>
            </a:extLst>
          </p:cNvPr>
          <p:cNvSpPr/>
          <p:nvPr/>
        </p:nvSpPr>
        <p:spPr>
          <a:xfrm>
            <a:off x="7003252" y="4635990"/>
            <a:ext cx="3919537" cy="548662"/>
          </a:xfrm>
          <a:prstGeom prst="rect">
            <a:avLst/>
          </a:prstGeom>
          <a:solidFill>
            <a:srgbClr val="FFF9E7"/>
          </a:solidFill>
          <a:ln w="38100" cap="flat" cmpd="sng" algn="ctr">
            <a:solidFill>
              <a:srgbClr val="914B87"/>
            </a:solid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32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للمؤمنين العاملين:</a:t>
            </a:r>
            <a:endParaRPr kumimoji="0" lang="ar-BH" sz="20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8" name="Rectangle 7">
            <a:extLst>
              <a:ext uri="{FF2B5EF4-FFF2-40B4-BE49-F238E27FC236}">
                <a16:creationId xmlns:a16="http://schemas.microsoft.com/office/drawing/2014/main" xmlns="" id="{CEC7FFF5-FD73-4181-A6CA-46F78B2AF8F2}"/>
              </a:ext>
            </a:extLst>
          </p:cNvPr>
          <p:cNvSpPr/>
          <p:nvPr/>
        </p:nvSpPr>
        <p:spPr>
          <a:xfrm>
            <a:off x="1269211" y="4631403"/>
            <a:ext cx="3919537" cy="548662"/>
          </a:xfrm>
          <a:prstGeom prst="rect">
            <a:avLst/>
          </a:prstGeom>
          <a:solidFill>
            <a:srgbClr val="FFF9E7"/>
          </a:solidFill>
          <a:ln w="38100" cap="flat" cmpd="sng" algn="ctr">
            <a:solidFill>
              <a:srgbClr val="914B87"/>
            </a:solid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32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لغير المؤمنين:</a:t>
            </a:r>
            <a:endParaRPr kumimoji="0" lang="ar-BH" sz="20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cxnSp>
        <p:nvCxnSpPr>
          <p:cNvPr id="9" name="Straight Arrow Connector 8">
            <a:extLst>
              <a:ext uri="{FF2B5EF4-FFF2-40B4-BE49-F238E27FC236}">
                <a16:creationId xmlns:a16="http://schemas.microsoft.com/office/drawing/2014/main" xmlns="" id="{4339361B-B895-4402-87D9-06907215181D}"/>
              </a:ext>
            </a:extLst>
          </p:cNvPr>
          <p:cNvCxnSpPr/>
          <p:nvPr/>
        </p:nvCxnSpPr>
        <p:spPr>
          <a:xfrm>
            <a:off x="8982066" y="4205634"/>
            <a:ext cx="0" cy="352425"/>
          </a:xfrm>
          <a:prstGeom prst="straightConnector1">
            <a:avLst/>
          </a:prstGeom>
          <a:noFill/>
          <a:ln w="38100" cap="flat" cmpd="sng" algn="ctr">
            <a:solidFill>
              <a:srgbClr val="FF5050"/>
            </a:solidFill>
            <a:prstDash val="solid"/>
            <a:miter lim="800000"/>
            <a:tailEnd type="triangle"/>
          </a:ln>
          <a:effectLst/>
        </p:spPr>
      </p:cxnSp>
      <p:cxnSp>
        <p:nvCxnSpPr>
          <p:cNvPr id="10" name="Straight Arrow Connector 9">
            <a:extLst>
              <a:ext uri="{FF2B5EF4-FFF2-40B4-BE49-F238E27FC236}">
                <a16:creationId xmlns:a16="http://schemas.microsoft.com/office/drawing/2014/main" xmlns="" id="{E21F1645-1531-4E77-A3E1-C64CFFE9768F}"/>
              </a:ext>
            </a:extLst>
          </p:cNvPr>
          <p:cNvCxnSpPr/>
          <p:nvPr/>
        </p:nvCxnSpPr>
        <p:spPr>
          <a:xfrm>
            <a:off x="3228979" y="5193011"/>
            <a:ext cx="0" cy="352425"/>
          </a:xfrm>
          <a:prstGeom prst="straightConnector1">
            <a:avLst/>
          </a:prstGeom>
          <a:noFill/>
          <a:ln w="38100" cap="flat" cmpd="sng" algn="ctr">
            <a:solidFill>
              <a:srgbClr val="FF5050"/>
            </a:solidFill>
            <a:prstDash val="solid"/>
            <a:miter lim="800000"/>
            <a:tailEnd type="triangle"/>
          </a:ln>
          <a:effectLst/>
        </p:spPr>
      </p:cxnSp>
      <p:cxnSp>
        <p:nvCxnSpPr>
          <p:cNvPr id="11" name="Straight Arrow Connector 10">
            <a:extLst>
              <a:ext uri="{FF2B5EF4-FFF2-40B4-BE49-F238E27FC236}">
                <a16:creationId xmlns:a16="http://schemas.microsoft.com/office/drawing/2014/main" xmlns="" id="{585AB6CA-346D-4860-972E-0BEA54007646}"/>
              </a:ext>
            </a:extLst>
          </p:cNvPr>
          <p:cNvCxnSpPr/>
          <p:nvPr/>
        </p:nvCxnSpPr>
        <p:spPr>
          <a:xfrm>
            <a:off x="8938437" y="5184652"/>
            <a:ext cx="0" cy="352425"/>
          </a:xfrm>
          <a:prstGeom prst="straightConnector1">
            <a:avLst/>
          </a:prstGeom>
          <a:noFill/>
          <a:ln w="38100" cap="flat" cmpd="sng" algn="ctr">
            <a:solidFill>
              <a:srgbClr val="FF5050"/>
            </a:solidFill>
            <a:prstDash val="solid"/>
            <a:miter lim="800000"/>
            <a:tailEnd type="triangle"/>
          </a:ln>
          <a:effectLst/>
        </p:spPr>
      </p:cxnSp>
      <p:cxnSp>
        <p:nvCxnSpPr>
          <p:cNvPr id="12" name="Straight Arrow Connector 11">
            <a:extLst>
              <a:ext uri="{FF2B5EF4-FFF2-40B4-BE49-F238E27FC236}">
                <a16:creationId xmlns:a16="http://schemas.microsoft.com/office/drawing/2014/main" xmlns="" id="{C5710FA1-FF76-422F-B346-224AF638C189}"/>
              </a:ext>
            </a:extLst>
          </p:cNvPr>
          <p:cNvCxnSpPr/>
          <p:nvPr/>
        </p:nvCxnSpPr>
        <p:spPr>
          <a:xfrm>
            <a:off x="3228979" y="4215159"/>
            <a:ext cx="0" cy="352425"/>
          </a:xfrm>
          <a:prstGeom prst="straightConnector1">
            <a:avLst/>
          </a:prstGeom>
          <a:noFill/>
          <a:ln w="38100" cap="flat" cmpd="sng" algn="ctr">
            <a:solidFill>
              <a:srgbClr val="FF5050"/>
            </a:solidFill>
            <a:prstDash val="solid"/>
            <a:miter lim="800000"/>
            <a:tailEnd type="triangle"/>
          </a:ln>
          <a:effectLst/>
        </p:spPr>
      </p:cxnSp>
      <p:sp>
        <p:nvSpPr>
          <p:cNvPr id="13" name="Rectangle 12">
            <a:extLst>
              <a:ext uri="{FF2B5EF4-FFF2-40B4-BE49-F238E27FC236}">
                <a16:creationId xmlns:a16="http://schemas.microsoft.com/office/drawing/2014/main" xmlns="" id="{AD98D3E9-0DB3-4D90-AA3C-83F0A678B2DB}"/>
              </a:ext>
            </a:extLst>
          </p:cNvPr>
          <p:cNvSpPr/>
          <p:nvPr/>
        </p:nvSpPr>
        <p:spPr>
          <a:xfrm>
            <a:off x="278296" y="3253859"/>
            <a:ext cx="11303393" cy="3126462"/>
          </a:xfrm>
          <a:prstGeom prst="rect">
            <a:avLst/>
          </a:prstGeom>
          <a:solidFill>
            <a:srgbClr val="F3F3F3"/>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14" name="Rectangle 13">
            <a:extLst>
              <a:ext uri="{FF2B5EF4-FFF2-40B4-BE49-F238E27FC236}">
                <a16:creationId xmlns:a16="http://schemas.microsoft.com/office/drawing/2014/main" xmlns="" id="{3BD78A26-911D-41E9-A374-84563B843919}"/>
              </a:ext>
            </a:extLst>
          </p:cNvPr>
          <p:cNvSpPr/>
          <p:nvPr/>
        </p:nvSpPr>
        <p:spPr>
          <a:xfrm>
            <a:off x="4522303" y="3472487"/>
            <a:ext cx="6034165" cy="646331"/>
          </a:xfrm>
          <a:prstGeom prst="rect">
            <a:avLst/>
          </a:prstGeom>
          <a:solidFill>
            <a:srgbClr val="E6D0E3"/>
          </a:solidFill>
          <a:ln>
            <a:noFill/>
          </a:ln>
        </p:spPr>
        <p:txBody>
          <a:bodyPr wrap="square" lIns="91440" tIns="45720" rIns="91440" bIns="4572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0" cap="none" spc="0" normalizeH="0" baseline="0" noProof="0" dirty="0">
                <a:ln w="10541" cmpd="sng">
                  <a:solidFill>
                    <a:sysClr val="windowText" lastClr="000000"/>
                  </a:solidFill>
                  <a:prstDash val="solid"/>
                </a:ln>
                <a:solidFill>
                  <a:prstClr val="black"/>
                </a:solidFill>
                <a:effectLst/>
                <a:uLnTx/>
                <a:uFillTx/>
                <a:latin typeface="Sakkal Majalla" panose="02000000000000000000" pitchFamily="2" charset="-78"/>
                <a:cs typeface="Sakkal Majalla" panose="02000000000000000000" pitchFamily="2" charset="-78"/>
              </a:rPr>
              <a:t>كيف تغتنم فرصة حياتك قبل مماتك؟</a:t>
            </a:r>
          </a:p>
        </p:txBody>
      </p:sp>
      <p:sp>
        <p:nvSpPr>
          <p:cNvPr id="15" name="Rectangle 14">
            <a:extLst>
              <a:ext uri="{FF2B5EF4-FFF2-40B4-BE49-F238E27FC236}">
                <a16:creationId xmlns:a16="http://schemas.microsoft.com/office/drawing/2014/main" xmlns="" id="{D6526A15-4D37-4B14-97BF-F0EFA09BE444}"/>
              </a:ext>
            </a:extLst>
          </p:cNvPr>
          <p:cNvSpPr/>
          <p:nvPr/>
        </p:nvSpPr>
        <p:spPr>
          <a:xfrm>
            <a:off x="1886659" y="4183668"/>
            <a:ext cx="8485850" cy="2254904"/>
          </a:xfrm>
          <a:prstGeom prst="rect">
            <a:avLst/>
          </a:prstGeom>
          <a:solidFill>
            <a:srgbClr val="FFF9E7"/>
          </a:solidFill>
          <a:ln w="38100" cap="flat" cmpd="sng" algn="ctr">
            <a:solidFill>
              <a:srgbClr val="914B87"/>
            </a:solidFill>
            <a:prstDash val="solid"/>
            <a:miter lim="800000"/>
          </a:ln>
          <a:effectLst/>
        </p:spPr>
        <p:txBody>
          <a:bodyPr rtlCol="1" anchor="t"/>
          <a:lstStyle/>
          <a:p>
            <a:pPr marL="457200" marR="0" lvl="0" indent="-457200" algn="just" defTabSz="914400" rtl="1" eaLnBrk="1" fontAlgn="auto" latinLnBrk="0" hangingPunct="1">
              <a:lnSpc>
                <a:spcPct val="100000"/>
              </a:lnSpc>
              <a:spcBef>
                <a:spcPts val="0"/>
              </a:spcBef>
              <a:spcAft>
                <a:spcPts val="0"/>
              </a:spcAft>
              <a:buClrTx/>
              <a:buSzTx/>
              <a:buFontTx/>
              <a:buAutoNum type="arabicParenBoth"/>
              <a:tabLst/>
              <a:defRPr/>
            </a:pPr>
            <a:r>
              <a:rPr kumimoji="0" lang="ar-BH" sz="2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طاعة الله تعالى واجتناب نواهيه.</a:t>
            </a:r>
          </a:p>
          <a:p>
            <a:pPr marL="457200" marR="0" lvl="0" indent="-457200" algn="just" defTabSz="914400" rtl="1" eaLnBrk="1" fontAlgn="auto" latinLnBrk="0" hangingPunct="1">
              <a:lnSpc>
                <a:spcPct val="100000"/>
              </a:lnSpc>
              <a:spcBef>
                <a:spcPts val="0"/>
              </a:spcBef>
              <a:spcAft>
                <a:spcPts val="0"/>
              </a:spcAft>
              <a:buClrTx/>
              <a:buSzTx/>
              <a:buFontTx/>
              <a:buAutoNum type="arabicParenBoth"/>
              <a:tabLst/>
              <a:defRPr/>
            </a:pPr>
            <a:r>
              <a:rPr kumimoji="0" lang="ar-BH" sz="2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طاعة وَالِدَايّ.</a:t>
            </a:r>
          </a:p>
          <a:p>
            <a:pPr marL="457200" marR="0" lvl="0" indent="-457200" algn="just" defTabSz="914400" rtl="1" eaLnBrk="1" fontAlgn="auto" latinLnBrk="0" hangingPunct="1">
              <a:lnSpc>
                <a:spcPct val="100000"/>
              </a:lnSpc>
              <a:spcBef>
                <a:spcPts val="0"/>
              </a:spcBef>
              <a:spcAft>
                <a:spcPts val="0"/>
              </a:spcAft>
              <a:buClrTx/>
              <a:buSzTx/>
              <a:buFontTx/>
              <a:buAutoNum type="arabicParenBoth"/>
              <a:tabLst/>
              <a:defRPr/>
            </a:pPr>
            <a:r>
              <a:rPr kumimoji="0" lang="ar-BH" sz="2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الإكثار من الأعمال التطوعية.</a:t>
            </a:r>
          </a:p>
          <a:p>
            <a:pPr marL="457200" marR="0" lvl="0" indent="-457200" algn="just" defTabSz="914400" rtl="1" eaLnBrk="1" fontAlgn="auto" latinLnBrk="0" hangingPunct="1">
              <a:lnSpc>
                <a:spcPct val="100000"/>
              </a:lnSpc>
              <a:spcBef>
                <a:spcPts val="0"/>
              </a:spcBef>
              <a:spcAft>
                <a:spcPts val="0"/>
              </a:spcAft>
              <a:buClrTx/>
              <a:buSzTx/>
              <a:buFontTx/>
              <a:buAutoNum type="arabicParenBoth"/>
              <a:tabLst/>
              <a:defRPr/>
            </a:pPr>
            <a:r>
              <a:rPr kumimoji="0" lang="ar-BH" sz="2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مساعدة من حولي كالفقراء والمساكين وكبار السن وكل من يحتاج لمساعدتي.</a:t>
            </a:r>
          </a:p>
          <a:p>
            <a:pPr marL="457200" marR="0" lvl="0" indent="-457200" algn="just" defTabSz="914400" rtl="1" eaLnBrk="1" fontAlgn="auto" latinLnBrk="0" hangingPunct="1">
              <a:lnSpc>
                <a:spcPct val="100000"/>
              </a:lnSpc>
              <a:spcBef>
                <a:spcPts val="0"/>
              </a:spcBef>
              <a:spcAft>
                <a:spcPts val="0"/>
              </a:spcAft>
              <a:buClrTx/>
              <a:buSzTx/>
              <a:buFontTx/>
              <a:buAutoNum type="arabicParenBoth"/>
              <a:tabLst/>
              <a:defRPr/>
            </a:pPr>
            <a:r>
              <a:rPr kumimoji="0" lang="ar-BH" sz="2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التحلي بالأخلاق الحسنة كالصدق والأمانة والعطف على الضعفاء.</a:t>
            </a:r>
          </a:p>
          <a:p>
            <a:pPr marL="342900" marR="0" lvl="0" indent="-342900" algn="just" defTabSz="914400" rtl="1" eaLnBrk="1" fontAlgn="auto" latinLnBrk="0" hangingPunct="1">
              <a:lnSpc>
                <a:spcPct val="100000"/>
              </a:lnSpc>
              <a:spcBef>
                <a:spcPts val="0"/>
              </a:spcBef>
              <a:spcAft>
                <a:spcPts val="0"/>
              </a:spcAft>
              <a:buClrTx/>
              <a:buSzTx/>
              <a:buFontTx/>
              <a:buAutoNum type="arabicParenBoth"/>
              <a:tabLst/>
              <a:defRPr/>
            </a:pPr>
            <a:endParaRPr kumimoji="0" lang="ar-BH" sz="16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18" name="TextBox 1"/>
          <p:cNvSpPr txBox="1"/>
          <p:nvPr/>
        </p:nvSpPr>
        <p:spPr>
          <a:xfrm>
            <a:off x="0" y="0"/>
            <a:ext cx="4583055" cy="369332"/>
          </a:xfrm>
          <a:prstGeom prst="rect">
            <a:avLst/>
          </a:prstGeom>
          <a:solidFill>
            <a:srgbClr val="FFC000"/>
          </a:solidFill>
          <a:ln w="12700" cap="flat" cmpd="sng" algn="ctr">
            <a:solidFill>
              <a:srgbClr val="FFC000">
                <a:shade val="50000"/>
              </a:srgbClr>
            </a:solidFill>
            <a:prstDash val="solid"/>
            <a:miter lim="800000"/>
          </a:ln>
          <a:effectLst/>
        </p:spPr>
        <p:txBody>
          <a:bodyPr wrap="square" rtlCol="1">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الوقت</a:t>
            </a:r>
            <a:r>
              <a:rPr kumimoji="0" lang="ar-BH" sz="1800" b="1" i="0" u="none" strike="noStrike" kern="1200" cap="none" spc="0" normalizeH="0" noProof="0" dirty="0">
                <a:ln>
                  <a:noFill/>
                </a:ln>
                <a:solidFill>
                  <a:prstClr val="black"/>
                </a:solidFill>
                <a:effectLst/>
                <a:uLnTx/>
                <a:uFillTx/>
                <a:latin typeface="Sakkal Majalla" panose="02000000000000000000" pitchFamily="2" charset="-78"/>
                <a:cs typeface="Sakkal Majalla" panose="02000000000000000000" pitchFamily="2" charset="-78"/>
              </a:rPr>
              <a:t> في حياة </a:t>
            </a:r>
            <a:r>
              <a:rPr lang="ar-BH" b="1" dirty="0">
                <a:solidFill>
                  <a:prstClr val="black"/>
                </a:solidFill>
                <a:latin typeface="Sakkal Majalla" panose="02000000000000000000" pitchFamily="2" charset="-78"/>
                <a:cs typeface="Sakkal Majalla" panose="02000000000000000000" pitchFamily="2" charset="-78"/>
              </a:rPr>
              <a:t>المسلم وحديث اغتنام الفرص</a:t>
            </a: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التربية الإسلامية </a:t>
            </a:r>
            <a:endParaRPr kumimoji="0" lang="ar-SA"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6137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down)">
                                      <p:cBhvr>
                                        <p:cTn id="57" dur="580">
                                          <p:stCondLst>
                                            <p:cond delay="0"/>
                                          </p:stCondLst>
                                        </p:cTn>
                                        <p:tgtEl>
                                          <p:spTgt spid="11"/>
                                        </p:tgtEl>
                                      </p:cBhvr>
                                    </p:animEffect>
                                    <p:anim calcmode="lin" valueType="num">
                                      <p:cBhvr>
                                        <p:cTn id="5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3" dur="26">
                                          <p:stCondLst>
                                            <p:cond delay="650"/>
                                          </p:stCondLst>
                                        </p:cTn>
                                        <p:tgtEl>
                                          <p:spTgt spid="11"/>
                                        </p:tgtEl>
                                      </p:cBhvr>
                                      <p:to x="100000" y="60000"/>
                                    </p:animScale>
                                    <p:animScale>
                                      <p:cBhvr>
                                        <p:cTn id="64" dur="166" decel="50000">
                                          <p:stCondLst>
                                            <p:cond delay="676"/>
                                          </p:stCondLst>
                                        </p:cTn>
                                        <p:tgtEl>
                                          <p:spTgt spid="11"/>
                                        </p:tgtEl>
                                      </p:cBhvr>
                                      <p:to x="100000" y="100000"/>
                                    </p:animScale>
                                    <p:animScale>
                                      <p:cBhvr>
                                        <p:cTn id="65" dur="26">
                                          <p:stCondLst>
                                            <p:cond delay="1312"/>
                                          </p:stCondLst>
                                        </p:cTn>
                                        <p:tgtEl>
                                          <p:spTgt spid="11"/>
                                        </p:tgtEl>
                                      </p:cBhvr>
                                      <p:to x="100000" y="80000"/>
                                    </p:animScale>
                                    <p:animScale>
                                      <p:cBhvr>
                                        <p:cTn id="66" dur="166" decel="50000">
                                          <p:stCondLst>
                                            <p:cond delay="1338"/>
                                          </p:stCondLst>
                                        </p:cTn>
                                        <p:tgtEl>
                                          <p:spTgt spid="11"/>
                                        </p:tgtEl>
                                      </p:cBhvr>
                                      <p:to x="100000" y="100000"/>
                                    </p:animScale>
                                    <p:animScale>
                                      <p:cBhvr>
                                        <p:cTn id="67" dur="26">
                                          <p:stCondLst>
                                            <p:cond delay="1642"/>
                                          </p:stCondLst>
                                        </p:cTn>
                                        <p:tgtEl>
                                          <p:spTgt spid="11"/>
                                        </p:tgtEl>
                                      </p:cBhvr>
                                      <p:to x="100000" y="90000"/>
                                    </p:animScale>
                                    <p:animScale>
                                      <p:cBhvr>
                                        <p:cTn id="68" dur="166" decel="50000">
                                          <p:stCondLst>
                                            <p:cond delay="1668"/>
                                          </p:stCondLst>
                                        </p:cTn>
                                        <p:tgtEl>
                                          <p:spTgt spid="11"/>
                                        </p:tgtEl>
                                      </p:cBhvr>
                                      <p:to x="100000" y="100000"/>
                                    </p:animScale>
                                    <p:animScale>
                                      <p:cBhvr>
                                        <p:cTn id="69" dur="26">
                                          <p:stCondLst>
                                            <p:cond delay="1808"/>
                                          </p:stCondLst>
                                        </p:cTn>
                                        <p:tgtEl>
                                          <p:spTgt spid="11"/>
                                        </p:tgtEl>
                                      </p:cBhvr>
                                      <p:to x="100000" y="95000"/>
                                    </p:animScale>
                                    <p:animScale>
                                      <p:cBhvr>
                                        <p:cTn id="70" dur="166" decel="50000">
                                          <p:stCondLst>
                                            <p:cond delay="1834"/>
                                          </p:stCondLst>
                                        </p:cTn>
                                        <p:tgtEl>
                                          <p:spTgt spid="11"/>
                                        </p:tgtEl>
                                      </p:cBhvr>
                                      <p:to x="100000" y="100000"/>
                                    </p:animScale>
                                  </p:childTnLst>
                                </p:cTn>
                              </p:par>
                              <p:par>
                                <p:cTn id="71" presetID="26" presetClass="entr" presetSubtype="0" fill="hold" grpId="0" nodeType="with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down)">
                                      <p:cBhvr>
                                        <p:cTn id="73" dur="580">
                                          <p:stCondLst>
                                            <p:cond delay="0"/>
                                          </p:stCondLst>
                                        </p:cTn>
                                        <p:tgtEl>
                                          <p:spTgt spid="5"/>
                                        </p:tgtEl>
                                      </p:cBhvr>
                                    </p:animEffect>
                                    <p:anim calcmode="lin" valueType="num">
                                      <p:cBhvr>
                                        <p:cTn id="7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79" dur="26">
                                          <p:stCondLst>
                                            <p:cond delay="650"/>
                                          </p:stCondLst>
                                        </p:cTn>
                                        <p:tgtEl>
                                          <p:spTgt spid="5"/>
                                        </p:tgtEl>
                                      </p:cBhvr>
                                      <p:to x="100000" y="60000"/>
                                    </p:animScale>
                                    <p:animScale>
                                      <p:cBhvr>
                                        <p:cTn id="80" dur="166" decel="50000">
                                          <p:stCondLst>
                                            <p:cond delay="676"/>
                                          </p:stCondLst>
                                        </p:cTn>
                                        <p:tgtEl>
                                          <p:spTgt spid="5"/>
                                        </p:tgtEl>
                                      </p:cBhvr>
                                      <p:to x="100000" y="100000"/>
                                    </p:animScale>
                                    <p:animScale>
                                      <p:cBhvr>
                                        <p:cTn id="81" dur="26">
                                          <p:stCondLst>
                                            <p:cond delay="1312"/>
                                          </p:stCondLst>
                                        </p:cTn>
                                        <p:tgtEl>
                                          <p:spTgt spid="5"/>
                                        </p:tgtEl>
                                      </p:cBhvr>
                                      <p:to x="100000" y="80000"/>
                                    </p:animScale>
                                    <p:animScale>
                                      <p:cBhvr>
                                        <p:cTn id="82" dur="166" decel="50000">
                                          <p:stCondLst>
                                            <p:cond delay="1338"/>
                                          </p:stCondLst>
                                        </p:cTn>
                                        <p:tgtEl>
                                          <p:spTgt spid="5"/>
                                        </p:tgtEl>
                                      </p:cBhvr>
                                      <p:to x="100000" y="100000"/>
                                    </p:animScale>
                                    <p:animScale>
                                      <p:cBhvr>
                                        <p:cTn id="83" dur="26">
                                          <p:stCondLst>
                                            <p:cond delay="1642"/>
                                          </p:stCondLst>
                                        </p:cTn>
                                        <p:tgtEl>
                                          <p:spTgt spid="5"/>
                                        </p:tgtEl>
                                      </p:cBhvr>
                                      <p:to x="100000" y="90000"/>
                                    </p:animScale>
                                    <p:animScale>
                                      <p:cBhvr>
                                        <p:cTn id="84" dur="166" decel="50000">
                                          <p:stCondLst>
                                            <p:cond delay="1668"/>
                                          </p:stCondLst>
                                        </p:cTn>
                                        <p:tgtEl>
                                          <p:spTgt spid="5"/>
                                        </p:tgtEl>
                                      </p:cBhvr>
                                      <p:to x="100000" y="100000"/>
                                    </p:animScale>
                                    <p:animScale>
                                      <p:cBhvr>
                                        <p:cTn id="85" dur="26">
                                          <p:stCondLst>
                                            <p:cond delay="1808"/>
                                          </p:stCondLst>
                                        </p:cTn>
                                        <p:tgtEl>
                                          <p:spTgt spid="5"/>
                                        </p:tgtEl>
                                      </p:cBhvr>
                                      <p:to x="100000" y="95000"/>
                                    </p:animScale>
                                    <p:animScale>
                                      <p:cBhvr>
                                        <p:cTn id="86" dur="166" decel="50000">
                                          <p:stCondLst>
                                            <p:cond delay="1834"/>
                                          </p:stCondLst>
                                        </p:cTn>
                                        <p:tgtEl>
                                          <p:spTgt spid="5"/>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nodeType="click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wipe(down)">
                                      <p:cBhvr>
                                        <p:cTn id="91" dur="580">
                                          <p:stCondLst>
                                            <p:cond delay="0"/>
                                          </p:stCondLst>
                                        </p:cTn>
                                        <p:tgtEl>
                                          <p:spTgt spid="12"/>
                                        </p:tgtEl>
                                      </p:cBhvr>
                                    </p:animEffect>
                                    <p:anim calcmode="lin" valueType="num">
                                      <p:cBhvr>
                                        <p:cTn id="9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7" dur="26">
                                          <p:stCondLst>
                                            <p:cond delay="650"/>
                                          </p:stCondLst>
                                        </p:cTn>
                                        <p:tgtEl>
                                          <p:spTgt spid="12"/>
                                        </p:tgtEl>
                                      </p:cBhvr>
                                      <p:to x="100000" y="60000"/>
                                    </p:animScale>
                                    <p:animScale>
                                      <p:cBhvr>
                                        <p:cTn id="98" dur="166" decel="50000">
                                          <p:stCondLst>
                                            <p:cond delay="676"/>
                                          </p:stCondLst>
                                        </p:cTn>
                                        <p:tgtEl>
                                          <p:spTgt spid="12"/>
                                        </p:tgtEl>
                                      </p:cBhvr>
                                      <p:to x="100000" y="100000"/>
                                    </p:animScale>
                                    <p:animScale>
                                      <p:cBhvr>
                                        <p:cTn id="99" dur="26">
                                          <p:stCondLst>
                                            <p:cond delay="1312"/>
                                          </p:stCondLst>
                                        </p:cTn>
                                        <p:tgtEl>
                                          <p:spTgt spid="12"/>
                                        </p:tgtEl>
                                      </p:cBhvr>
                                      <p:to x="100000" y="80000"/>
                                    </p:animScale>
                                    <p:animScale>
                                      <p:cBhvr>
                                        <p:cTn id="100" dur="166" decel="50000">
                                          <p:stCondLst>
                                            <p:cond delay="1338"/>
                                          </p:stCondLst>
                                        </p:cTn>
                                        <p:tgtEl>
                                          <p:spTgt spid="12"/>
                                        </p:tgtEl>
                                      </p:cBhvr>
                                      <p:to x="100000" y="100000"/>
                                    </p:animScale>
                                    <p:animScale>
                                      <p:cBhvr>
                                        <p:cTn id="101" dur="26">
                                          <p:stCondLst>
                                            <p:cond delay="1642"/>
                                          </p:stCondLst>
                                        </p:cTn>
                                        <p:tgtEl>
                                          <p:spTgt spid="12"/>
                                        </p:tgtEl>
                                      </p:cBhvr>
                                      <p:to x="100000" y="90000"/>
                                    </p:animScale>
                                    <p:animScale>
                                      <p:cBhvr>
                                        <p:cTn id="102" dur="166" decel="50000">
                                          <p:stCondLst>
                                            <p:cond delay="1668"/>
                                          </p:stCondLst>
                                        </p:cTn>
                                        <p:tgtEl>
                                          <p:spTgt spid="12"/>
                                        </p:tgtEl>
                                      </p:cBhvr>
                                      <p:to x="100000" y="100000"/>
                                    </p:animScale>
                                    <p:animScale>
                                      <p:cBhvr>
                                        <p:cTn id="103" dur="26">
                                          <p:stCondLst>
                                            <p:cond delay="1808"/>
                                          </p:stCondLst>
                                        </p:cTn>
                                        <p:tgtEl>
                                          <p:spTgt spid="12"/>
                                        </p:tgtEl>
                                      </p:cBhvr>
                                      <p:to x="100000" y="95000"/>
                                    </p:animScale>
                                    <p:animScale>
                                      <p:cBhvr>
                                        <p:cTn id="104" dur="166" decel="50000">
                                          <p:stCondLst>
                                            <p:cond delay="1834"/>
                                          </p:stCondLst>
                                        </p:cTn>
                                        <p:tgtEl>
                                          <p:spTgt spid="12"/>
                                        </p:tgtEl>
                                      </p:cBhvr>
                                      <p:to x="100000" y="100000"/>
                                    </p:animScale>
                                  </p:childTnLst>
                                </p:cTn>
                              </p:par>
                              <p:par>
                                <p:cTn id="105" presetID="26" presetClass="entr" presetSubtype="0" fill="hold" grpId="0" nodeType="withEffect">
                                  <p:stCondLst>
                                    <p:cond delay="0"/>
                                  </p:stCondLst>
                                  <p:childTnLst>
                                    <p:set>
                                      <p:cBhvr>
                                        <p:cTn id="106" dur="1" fill="hold">
                                          <p:stCondLst>
                                            <p:cond delay="0"/>
                                          </p:stCondLst>
                                        </p:cTn>
                                        <p:tgtEl>
                                          <p:spTgt spid="8"/>
                                        </p:tgtEl>
                                        <p:attrNameLst>
                                          <p:attrName>style.visibility</p:attrName>
                                        </p:attrNameLst>
                                      </p:cBhvr>
                                      <p:to>
                                        <p:strVal val="visible"/>
                                      </p:to>
                                    </p:set>
                                    <p:animEffect transition="in" filter="wipe(down)">
                                      <p:cBhvr>
                                        <p:cTn id="107" dur="580">
                                          <p:stCondLst>
                                            <p:cond delay="0"/>
                                          </p:stCondLst>
                                        </p:cTn>
                                        <p:tgtEl>
                                          <p:spTgt spid="8"/>
                                        </p:tgtEl>
                                      </p:cBhvr>
                                    </p:animEffect>
                                    <p:anim calcmode="lin" valueType="num">
                                      <p:cBhvr>
                                        <p:cTn id="10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13" dur="26">
                                          <p:stCondLst>
                                            <p:cond delay="650"/>
                                          </p:stCondLst>
                                        </p:cTn>
                                        <p:tgtEl>
                                          <p:spTgt spid="8"/>
                                        </p:tgtEl>
                                      </p:cBhvr>
                                      <p:to x="100000" y="60000"/>
                                    </p:animScale>
                                    <p:animScale>
                                      <p:cBhvr>
                                        <p:cTn id="114" dur="166" decel="50000">
                                          <p:stCondLst>
                                            <p:cond delay="676"/>
                                          </p:stCondLst>
                                        </p:cTn>
                                        <p:tgtEl>
                                          <p:spTgt spid="8"/>
                                        </p:tgtEl>
                                      </p:cBhvr>
                                      <p:to x="100000" y="100000"/>
                                    </p:animScale>
                                    <p:animScale>
                                      <p:cBhvr>
                                        <p:cTn id="115" dur="26">
                                          <p:stCondLst>
                                            <p:cond delay="1312"/>
                                          </p:stCondLst>
                                        </p:cTn>
                                        <p:tgtEl>
                                          <p:spTgt spid="8"/>
                                        </p:tgtEl>
                                      </p:cBhvr>
                                      <p:to x="100000" y="80000"/>
                                    </p:animScale>
                                    <p:animScale>
                                      <p:cBhvr>
                                        <p:cTn id="116" dur="166" decel="50000">
                                          <p:stCondLst>
                                            <p:cond delay="1338"/>
                                          </p:stCondLst>
                                        </p:cTn>
                                        <p:tgtEl>
                                          <p:spTgt spid="8"/>
                                        </p:tgtEl>
                                      </p:cBhvr>
                                      <p:to x="100000" y="100000"/>
                                    </p:animScale>
                                    <p:animScale>
                                      <p:cBhvr>
                                        <p:cTn id="117" dur="26">
                                          <p:stCondLst>
                                            <p:cond delay="1642"/>
                                          </p:stCondLst>
                                        </p:cTn>
                                        <p:tgtEl>
                                          <p:spTgt spid="8"/>
                                        </p:tgtEl>
                                      </p:cBhvr>
                                      <p:to x="100000" y="90000"/>
                                    </p:animScale>
                                    <p:animScale>
                                      <p:cBhvr>
                                        <p:cTn id="118" dur="166" decel="50000">
                                          <p:stCondLst>
                                            <p:cond delay="1668"/>
                                          </p:stCondLst>
                                        </p:cTn>
                                        <p:tgtEl>
                                          <p:spTgt spid="8"/>
                                        </p:tgtEl>
                                      </p:cBhvr>
                                      <p:to x="100000" y="100000"/>
                                    </p:animScale>
                                    <p:animScale>
                                      <p:cBhvr>
                                        <p:cTn id="119" dur="26">
                                          <p:stCondLst>
                                            <p:cond delay="1808"/>
                                          </p:stCondLst>
                                        </p:cTn>
                                        <p:tgtEl>
                                          <p:spTgt spid="8"/>
                                        </p:tgtEl>
                                      </p:cBhvr>
                                      <p:to x="100000" y="95000"/>
                                    </p:animScale>
                                    <p:animScale>
                                      <p:cBhvr>
                                        <p:cTn id="120" dur="166" decel="50000">
                                          <p:stCondLst>
                                            <p:cond delay="1834"/>
                                          </p:stCondLst>
                                        </p:cTn>
                                        <p:tgtEl>
                                          <p:spTgt spid="8"/>
                                        </p:tgtEl>
                                      </p:cBhvr>
                                      <p:to x="100000" y="100000"/>
                                    </p:animScale>
                                  </p:childTnLst>
                                </p:cTn>
                              </p:par>
                              <p:par>
                                <p:cTn id="121" presetID="26" presetClass="entr" presetSubtype="0" fill="hold" nodeType="withEffect">
                                  <p:stCondLst>
                                    <p:cond delay="0"/>
                                  </p:stCondLst>
                                  <p:childTnLst>
                                    <p:set>
                                      <p:cBhvr>
                                        <p:cTn id="122" dur="1" fill="hold">
                                          <p:stCondLst>
                                            <p:cond delay="0"/>
                                          </p:stCondLst>
                                        </p:cTn>
                                        <p:tgtEl>
                                          <p:spTgt spid="10"/>
                                        </p:tgtEl>
                                        <p:attrNameLst>
                                          <p:attrName>style.visibility</p:attrName>
                                        </p:attrNameLst>
                                      </p:cBhvr>
                                      <p:to>
                                        <p:strVal val="visible"/>
                                      </p:to>
                                    </p:set>
                                    <p:animEffect transition="in" filter="wipe(down)">
                                      <p:cBhvr>
                                        <p:cTn id="123" dur="580">
                                          <p:stCondLst>
                                            <p:cond delay="0"/>
                                          </p:stCondLst>
                                        </p:cTn>
                                        <p:tgtEl>
                                          <p:spTgt spid="10"/>
                                        </p:tgtEl>
                                      </p:cBhvr>
                                    </p:animEffect>
                                    <p:anim calcmode="lin" valueType="num">
                                      <p:cBhvr>
                                        <p:cTn id="1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29" dur="26">
                                          <p:stCondLst>
                                            <p:cond delay="650"/>
                                          </p:stCondLst>
                                        </p:cTn>
                                        <p:tgtEl>
                                          <p:spTgt spid="10"/>
                                        </p:tgtEl>
                                      </p:cBhvr>
                                      <p:to x="100000" y="60000"/>
                                    </p:animScale>
                                    <p:animScale>
                                      <p:cBhvr>
                                        <p:cTn id="130" dur="166" decel="50000">
                                          <p:stCondLst>
                                            <p:cond delay="676"/>
                                          </p:stCondLst>
                                        </p:cTn>
                                        <p:tgtEl>
                                          <p:spTgt spid="10"/>
                                        </p:tgtEl>
                                      </p:cBhvr>
                                      <p:to x="100000" y="100000"/>
                                    </p:animScale>
                                    <p:animScale>
                                      <p:cBhvr>
                                        <p:cTn id="131" dur="26">
                                          <p:stCondLst>
                                            <p:cond delay="1312"/>
                                          </p:stCondLst>
                                        </p:cTn>
                                        <p:tgtEl>
                                          <p:spTgt spid="10"/>
                                        </p:tgtEl>
                                      </p:cBhvr>
                                      <p:to x="100000" y="80000"/>
                                    </p:animScale>
                                    <p:animScale>
                                      <p:cBhvr>
                                        <p:cTn id="132" dur="166" decel="50000">
                                          <p:stCondLst>
                                            <p:cond delay="1338"/>
                                          </p:stCondLst>
                                        </p:cTn>
                                        <p:tgtEl>
                                          <p:spTgt spid="10"/>
                                        </p:tgtEl>
                                      </p:cBhvr>
                                      <p:to x="100000" y="100000"/>
                                    </p:animScale>
                                    <p:animScale>
                                      <p:cBhvr>
                                        <p:cTn id="133" dur="26">
                                          <p:stCondLst>
                                            <p:cond delay="1642"/>
                                          </p:stCondLst>
                                        </p:cTn>
                                        <p:tgtEl>
                                          <p:spTgt spid="10"/>
                                        </p:tgtEl>
                                      </p:cBhvr>
                                      <p:to x="100000" y="90000"/>
                                    </p:animScale>
                                    <p:animScale>
                                      <p:cBhvr>
                                        <p:cTn id="134" dur="166" decel="50000">
                                          <p:stCondLst>
                                            <p:cond delay="1668"/>
                                          </p:stCondLst>
                                        </p:cTn>
                                        <p:tgtEl>
                                          <p:spTgt spid="10"/>
                                        </p:tgtEl>
                                      </p:cBhvr>
                                      <p:to x="100000" y="100000"/>
                                    </p:animScale>
                                    <p:animScale>
                                      <p:cBhvr>
                                        <p:cTn id="135" dur="26">
                                          <p:stCondLst>
                                            <p:cond delay="1808"/>
                                          </p:stCondLst>
                                        </p:cTn>
                                        <p:tgtEl>
                                          <p:spTgt spid="10"/>
                                        </p:tgtEl>
                                      </p:cBhvr>
                                      <p:to x="100000" y="95000"/>
                                    </p:animScale>
                                    <p:animScale>
                                      <p:cBhvr>
                                        <p:cTn id="136" dur="166" decel="50000">
                                          <p:stCondLst>
                                            <p:cond delay="1834"/>
                                          </p:stCondLst>
                                        </p:cTn>
                                        <p:tgtEl>
                                          <p:spTgt spid="10"/>
                                        </p:tgtEl>
                                      </p:cBhvr>
                                      <p:to x="100000" y="100000"/>
                                    </p:animScale>
                                  </p:childTnLst>
                                </p:cTn>
                              </p:par>
                              <p:par>
                                <p:cTn id="137" presetID="26" presetClass="entr" presetSubtype="0" fill="hold" grpId="0" nodeType="withEffect">
                                  <p:stCondLst>
                                    <p:cond delay="0"/>
                                  </p:stCondLst>
                                  <p:childTnLst>
                                    <p:set>
                                      <p:cBhvr>
                                        <p:cTn id="138" dur="1" fill="hold">
                                          <p:stCondLst>
                                            <p:cond delay="0"/>
                                          </p:stCondLst>
                                        </p:cTn>
                                        <p:tgtEl>
                                          <p:spTgt spid="6"/>
                                        </p:tgtEl>
                                        <p:attrNameLst>
                                          <p:attrName>style.visibility</p:attrName>
                                        </p:attrNameLst>
                                      </p:cBhvr>
                                      <p:to>
                                        <p:strVal val="visible"/>
                                      </p:to>
                                    </p:set>
                                    <p:animEffect transition="in" filter="wipe(down)">
                                      <p:cBhvr>
                                        <p:cTn id="139" dur="580">
                                          <p:stCondLst>
                                            <p:cond delay="0"/>
                                          </p:stCondLst>
                                        </p:cTn>
                                        <p:tgtEl>
                                          <p:spTgt spid="6"/>
                                        </p:tgtEl>
                                      </p:cBhvr>
                                    </p:animEffect>
                                    <p:anim calcmode="lin" valueType="num">
                                      <p:cBhvr>
                                        <p:cTn id="1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45" dur="26">
                                          <p:stCondLst>
                                            <p:cond delay="650"/>
                                          </p:stCondLst>
                                        </p:cTn>
                                        <p:tgtEl>
                                          <p:spTgt spid="6"/>
                                        </p:tgtEl>
                                      </p:cBhvr>
                                      <p:to x="100000" y="60000"/>
                                    </p:animScale>
                                    <p:animScale>
                                      <p:cBhvr>
                                        <p:cTn id="146" dur="166" decel="50000">
                                          <p:stCondLst>
                                            <p:cond delay="676"/>
                                          </p:stCondLst>
                                        </p:cTn>
                                        <p:tgtEl>
                                          <p:spTgt spid="6"/>
                                        </p:tgtEl>
                                      </p:cBhvr>
                                      <p:to x="100000" y="100000"/>
                                    </p:animScale>
                                    <p:animScale>
                                      <p:cBhvr>
                                        <p:cTn id="147" dur="26">
                                          <p:stCondLst>
                                            <p:cond delay="1312"/>
                                          </p:stCondLst>
                                        </p:cTn>
                                        <p:tgtEl>
                                          <p:spTgt spid="6"/>
                                        </p:tgtEl>
                                      </p:cBhvr>
                                      <p:to x="100000" y="80000"/>
                                    </p:animScale>
                                    <p:animScale>
                                      <p:cBhvr>
                                        <p:cTn id="148" dur="166" decel="50000">
                                          <p:stCondLst>
                                            <p:cond delay="1338"/>
                                          </p:stCondLst>
                                        </p:cTn>
                                        <p:tgtEl>
                                          <p:spTgt spid="6"/>
                                        </p:tgtEl>
                                      </p:cBhvr>
                                      <p:to x="100000" y="100000"/>
                                    </p:animScale>
                                    <p:animScale>
                                      <p:cBhvr>
                                        <p:cTn id="149" dur="26">
                                          <p:stCondLst>
                                            <p:cond delay="1642"/>
                                          </p:stCondLst>
                                        </p:cTn>
                                        <p:tgtEl>
                                          <p:spTgt spid="6"/>
                                        </p:tgtEl>
                                      </p:cBhvr>
                                      <p:to x="100000" y="90000"/>
                                    </p:animScale>
                                    <p:animScale>
                                      <p:cBhvr>
                                        <p:cTn id="150" dur="166" decel="50000">
                                          <p:stCondLst>
                                            <p:cond delay="1668"/>
                                          </p:stCondLst>
                                        </p:cTn>
                                        <p:tgtEl>
                                          <p:spTgt spid="6"/>
                                        </p:tgtEl>
                                      </p:cBhvr>
                                      <p:to x="100000" y="100000"/>
                                    </p:animScale>
                                    <p:animScale>
                                      <p:cBhvr>
                                        <p:cTn id="151" dur="26">
                                          <p:stCondLst>
                                            <p:cond delay="1808"/>
                                          </p:stCondLst>
                                        </p:cTn>
                                        <p:tgtEl>
                                          <p:spTgt spid="6"/>
                                        </p:tgtEl>
                                      </p:cBhvr>
                                      <p:to x="100000" y="95000"/>
                                    </p:animScale>
                                    <p:animScale>
                                      <p:cBhvr>
                                        <p:cTn id="152" dur="166" decel="50000">
                                          <p:stCondLst>
                                            <p:cond delay="1834"/>
                                          </p:stCondLst>
                                        </p:cTn>
                                        <p:tgtEl>
                                          <p:spTgt spid="6"/>
                                        </p:tgtEl>
                                      </p:cBhvr>
                                      <p:to x="100000" y="100000"/>
                                    </p:animScale>
                                  </p:childTnLst>
                                </p:cTn>
                              </p:par>
                            </p:childTnLst>
                          </p:cTn>
                        </p:par>
                      </p:childTnLst>
                    </p:cTn>
                  </p:par>
                  <p:par>
                    <p:cTn id="153" fill="hold">
                      <p:stCondLst>
                        <p:cond delay="indefinite"/>
                      </p:stCondLst>
                      <p:childTnLst>
                        <p:par>
                          <p:cTn id="154" fill="hold">
                            <p:stCondLst>
                              <p:cond delay="0"/>
                            </p:stCondLst>
                            <p:childTnLst>
                              <p:par>
                                <p:cTn id="155" presetID="14" presetClass="entr" presetSubtype="10" fill="hold" grpId="0" nodeType="clickEffect">
                                  <p:stCondLst>
                                    <p:cond delay="0"/>
                                  </p:stCondLst>
                                  <p:childTnLst>
                                    <p:set>
                                      <p:cBhvr>
                                        <p:cTn id="156" dur="1" fill="hold">
                                          <p:stCondLst>
                                            <p:cond delay="0"/>
                                          </p:stCondLst>
                                        </p:cTn>
                                        <p:tgtEl>
                                          <p:spTgt spid="13"/>
                                        </p:tgtEl>
                                        <p:attrNameLst>
                                          <p:attrName>style.visibility</p:attrName>
                                        </p:attrNameLst>
                                      </p:cBhvr>
                                      <p:to>
                                        <p:strVal val="visible"/>
                                      </p:to>
                                    </p:set>
                                    <p:animEffect transition="in" filter="randombar(horizontal)">
                                      <p:cBhvr>
                                        <p:cTn id="157" dur="500"/>
                                        <p:tgtEl>
                                          <p:spTgt spid="13"/>
                                        </p:tgtEl>
                                      </p:cBhvr>
                                    </p:animEffect>
                                  </p:childTnLst>
                                </p:cTn>
                              </p:par>
                            </p:childTnLst>
                          </p:cTn>
                        </p:par>
                      </p:childTnLst>
                    </p:cTn>
                  </p:par>
                  <p:par>
                    <p:cTn id="158" fill="hold">
                      <p:stCondLst>
                        <p:cond delay="indefinite"/>
                      </p:stCondLst>
                      <p:childTnLst>
                        <p:par>
                          <p:cTn id="159" fill="hold">
                            <p:stCondLst>
                              <p:cond delay="0"/>
                            </p:stCondLst>
                            <p:childTnLst>
                              <p:par>
                                <p:cTn id="160" presetID="26" presetClass="entr" presetSubtype="0" fill="hold" grpId="0" nodeType="clickEffect">
                                  <p:stCondLst>
                                    <p:cond delay="0"/>
                                  </p:stCondLst>
                                  <p:childTnLst>
                                    <p:set>
                                      <p:cBhvr>
                                        <p:cTn id="161" dur="1" fill="hold">
                                          <p:stCondLst>
                                            <p:cond delay="0"/>
                                          </p:stCondLst>
                                        </p:cTn>
                                        <p:tgtEl>
                                          <p:spTgt spid="14"/>
                                        </p:tgtEl>
                                        <p:attrNameLst>
                                          <p:attrName>style.visibility</p:attrName>
                                        </p:attrNameLst>
                                      </p:cBhvr>
                                      <p:to>
                                        <p:strVal val="visible"/>
                                      </p:to>
                                    </p:set>
                                    <p:animEffect transition="in" filter="wipe(down)">
                                      <p:cBhvr>
                                        <p:cTn id="162" dur="580">
                                          <p:stCondLst>
                                            <p:cond delay="0"/>
                                          </p:stCondLst>
                                        </p:cTn>
                                        <p:tgtEl>
                                          <p:spTgt spid="14"/>
                                        </p:tgtEl>
                                      </p:cBhvr>
                                    </p:animEffect>
                                    <p:anim calcmode="lin" valueType="num">
                                      <p:cBhvr>
                                        <p:cTn id="16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6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6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6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6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68" dur="26">
                                          <p:stCondLst>
                                            <p:cond delay="650"/>
                                          </p:stCondLst>
                                        </p:cTn>
                                        <p:tgtEl>
                                          <p:spTgt spid="14"/>
                                        </p:tgtEl>
                                      </p:cBhvr>
                                      <p:to x="100000" y="60000"/>
                                    </p:animScale>
                                    <p:animScale>
                                      <p:cBhvr>
                                        <p:cTn id="169" dur="166" decel="50000">
                                          <p:stCondLst>
                                            <p:cond delay="676"/>
                                          </p:stCondLst>
                                        </p:cTn>
                                        <p:tgtEl>
                                          <p:spTgt spid="14"/>
                                        </p:tgtEl>
                                      </p:cBhvr>
                                      <p:to x="100000" y="100000"/>
                                    </p:animScale>
                                    <p:animScale>
                                      <p:cBhvr>
                                        <p:cTn id="170" dur="26">
                                          <p:stCondLst>
                                            <p:cond delay="1312"/>
                                          </p:stCondLst>
                                        </p:cTn>
                                        <p:tgtEl>
                                          <p:spTgt spid="14"/>
                                        </p:tgtEl>
                                      </p:cBhvr>
                                      <p:to x="100000" y="80000"/>
                                    </p:animScale>
                                    <p:animScale>
                                      <p:cBhvr>
                                        <p:cTn id="171" dur="166" decel="50000">
                                          <p:stCondLst>
                                            <p:cond delay="1338"/>
                                          </p:stCondLst>
                                        </p:cTn>
                                        <p:tgtEl>
                                          <p:spTgt spid="14"/>
                                        </p:tgtEl>
                                      </p:cBhvr>
                                      <p:to x="100000" y="100000"/>
                                    </p:animScale>
                                    <p:animScale>
                                      <p:cBhvr>
                                        <p:cTn id="172" dur="26">
                                          <p:stCondLst>
                                            <p:cond delay="1642"/>
                                          </p:stCondLst>
                                        </p:cTn>
                                        <p:tgtEl>
                                          <p:spTgt spid="14"/>
                                        </p:tgtEl>
                                      </p:cBhvr>
                                      <p:to x="100000" y="90000"/>
                                    </p:animScale>
                                    <p:animScale>
                                      <p:cBhvr>
                                        <p:cTn id="173" dur="166" decel="50000">
                                          <p:stCondLst>
                                            <p:cond delay="1668"/>
                                          </p:stCondLst>
                                        </p:cTn>
                                        <p:tgtEl>
                                          <p:spTgt spid="14"/>
                                        </p:tgtEl>
                                      </p:cBhvr>
                                      <p:to x="100000" y="100000"/>
                                    </p:animScale>
                                    <p:animScale>
                                      <p:cBhvr>
                                        <p:cTn id="174" dur="26">
                                          <p:stCondLst>
                                            <p:cond delay="1808"/>
                                          </p:stCondLst>
                                        </p:cTn>
                                        <p:tgtEl>
                                          <p:spTgt spid="14"/>
                                        </p:tgtEl>
                                      </p:cBhvr>
                                      <p:to x="100000" y="95000"/>
                                    </p:animScale>
                                    <p:animScale>
                                      <p:cBhvr>
                                        <p:cTn id="175" dur="166" decel="50000">
                                          <p:stCondLst>
                                            <p:cond delay="1834"/>
                                          </p:stCondLst>
                                        </p:cTn>
                                        <p:tgtEl>
                                          <p:spTgt spid="14"/>
                                        </p:tgtEl>
                                      </p:cBhvr>
                                      <p:to x="100000" y="100000"/>
                                    </p:animScale>
                                  </p:childTnLst>
                                </p:cTn>
                              </p:par>
                            </p:childTnLst>
                          </p:cTn>
                        </p:par>
                      </p:childTnLst>
                    </p:cTn>
                  </p:par>
                  <p:par>
                    <p:cTn id="176" fill="hold">
                      <p:stCondLst>
                        <p:cond delay="indefinite"/>
                      </p:stCondLst>
                      <p:childTnLst>
                        <p:par>
                          <p:cTn id="177" fill="hold">
                            <p:stCondLst>
                              <p:cond delay="0"/>
                            </p:stCondLst>
                            <p:childTnLst>
                              <p:par>
                                <p:cTn id="178" presetID="31" presetClass="entr" presetSubtype="0" fill="hold" grpId="0" nodeType="clickEffect">
                                  <p:stCondLst>
                                    <p:cond delay="0"/>
                                  </p:stCondLst>
                                  <p:childTnLst>
                                    <p:set>
                                      <p:cBhvr>
                                        <p:cTn id="179" dur="1" fill="hold">
                                          <p:stCondLst>
                                            <p:cond delay="0"/>
                                          </p:stCondLst>
                                        </p:cTn>
                                        <p:tgtEl>
                                          <p:spTgt spid="15"/>
                                        </p:tgtEl>
                                        <p:attrNameLst>
                                          <p:attrName>style.visibility</p:attrName>
                                        </p:attrNameLst>
                                      </p:cBhvr>
                                      <p:to>
                                        <p:strVal val="visible"/>
                                      </p:to>
                                    </p:set>
                                    <p:anim calcmode="lin" valueType="num">
                                      <p:cBhvr>
                                        <p:cTn id="180" dur="1000" fill="hold"/>
                                        <p:tgtEl>
                                          <p:spTgt spid="15"/>
                                        </p:tgtEl>
                                        <p:attrNameLst>
                                          <p:attrName>ppt_w</p:attrName>
                                        </p:attrNameLst>
                                      </p:cBhvr>
                                      <p:tavLst>
                                        <p:tav tm="0">
                                          <p:val>
                                            <p:fltVal val="0"/>
                                          </p:val>
                                        </p:tav>
                                        <p:tav tm="100000">
                                          <p:val>
                                            <p:strVal val="#ppt_w"/>
                                          </p:val>
                                        </p:tav>
                                      </p:tavLst>
                                    </p:anim>
                                    <p:anim calcmode="lin" valueType="num">
                                      <p:cBhvr>
                                        <p:cTn id="181" dur="1000" fill="hold"/>
                                        <p:tgtEl>
                                          <p:spTgt spid="15"/>
                                        </p:tgtEl>
                                        <p:attrNameLst>
                                          <p:attrName>ppt_h</p:attrName>
                                        </p:attrNameLst>
                                      </p:cBhvr>
                                      <p:tavLst>
                                        <p:tav tm="0">
                                          <p:val>
                                            <p:fltVal val="0"/>
                                          </p:val>
                                        </p:tav>
                                        <p:tav tm="100000">
                                          <p:val>
                                            <p:strVal val="#ppt_h"/>
                                          </p:val>
                                        </p:tav>
                                      </p:tavLst>
                                    </p:anim>
                                    <p:anim calcmode="lin" valueType="num">
                                      <p:cBhvr>
                                        <p:cTn id="182" dur="1000" fill="hold"/>
                                        <p:tgtEl>
                                          <p:spTgt spid="15"/>
                                        </p:tgtEl>
                                        <p:attrNameLst>
                                          <p:attrName>style.rotation</p:attrName>
                                        </p:attrNameLst>
                                      </p:cBhvr>
                                      <p:tavLst>
                                        <p:tav tm="0">
                                          <p:val>
                                            <p:fltVal val="90"/>
                                          </p:val>
                                        </p:tav>
                                        <p:tav tm="100000">
                                          <p:val>
                                            <p:fltVal val="0"/>
                                          </p:val>
                                        </p:tav>
                                      </p:tavLst>
                                    </p:anim>
                                    <p:animEffect transition="in" filter="fade">
                                      <p:cBhvr>
                                        <p:cTn id="18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537A6DF9-3F0B-464B-9092-5C19B10A3AD2}"/>
              </a:ext>
            </a:extLst>
          </p:cNvPr>
          <p:cNvGraphicFramePr/>
          <p:nvPr>
            <p:extLst>
              <p:ext uri="{D42A27DB-BD31-4B8C-83A1-F6EECF244321}">
                <p14:modId xmlns:p14="http://schemas.microsoft.com/office/powerpoint/2010/main" val="4061755920"/>
              </p:ext>
            </p:extLst>
          </p:nvPr>
        </p:nvGraphicFramePr>
        <p:xfrm>
          <a:off x="2032000" y="99180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xmlns="" id="{FD9BF6EE-DFCD-4FEE-9C83-E6E8D5A24BE8}"/>
              </a:ext>
            </a:extLst>
          </p:cNvPr>
          <p:cNvSpPr/>
          <p:nvPr/>
        </p:nvSpPr>
        <p:spPr>
          <a:xfrm>
            <a:off x="10411097" y="185917"/>
            <a:ext cx="1540056" cy="523220"/>
          </a:xfrm>
          <a:prstGeom prst="rect">
            <a:avLst/>
          </a:prstGeom>
          <a:solidFill>
            <a:sysClr val="window" lastClr="FFFFFF">
              <a:lumMod val="85000"/>
            </a:sys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2800" b="1" i="0" u="none" strike="noStrike" kern="0" cap="none" spc="0" normalizeH="0" baseline="0" noProof="0" dirty="0">
                <a:ln w="1905">
                  <a:noFill/>
                </a:ln>
                <a:solidFill>
                  <a:sysClr val="windowText" lastClr="000000"/>
                </a:solidFill>
                <a:effectLst>
                  <a:innerShdw blurRad="69850" dist="43180" dir="5400000">
                    <a:srgbClr val="000000">
                      <a:alpha val="65000"/>
                    </a:srgbClr>
                  </a:innerShdw>
                </a:effectLst>
                <a:uLnTx/>
                <a:uFillTx/>
                <a:latin typeface="Sakkal Majalla" panose="02000000000000000000" pitchFamily="2" charset="-78"/>
                <a:cs typeface="Sakkal Majalla" panose="02000000000000000000" pitchFamily="2" charset="-78"/>
              </a:rPr>
              <a:t> نشاط</a:t>
            </a:r>
            <a:endParaRPr kumimoji="0" lang="en-US" sz="2800" b="1" i="0" u="none" strike="noStrike" kern="0" cap="none" spc="0" normalizeH="0" baseline="0" noProof="0" dirty="0">
              <a:ln w="1905">
                <a:noFill/>
              </a:ln>
              <a:solidFill>
                <a:sysClr val="windowText" lastClr="000000"/>
              </a:solidFill>
              <a:effectLst>
                <a:innerShdw blurRad="69850" dist="43180" dir="5400000">
                  <a:srgbClr val="000000">
                    <a:alpha val="65000"/>
                  </a:srgbClr>
                </a:innerShdw>
              </a:effectLst>
              <a:uLnTx/>
              <a:uFillTx/>
              <a:latin typeface="Sakkal Majalla" panose="02000000000000000000" pitchFamily="2" charset="-78"/>
              <a:cs typeface="Sakkal Majalla" panose="02000000000000000000" pitchFamily="2" charset="-78"/>
            </a:endParaRPr>
          </a:p>
        </p:txBody>
      </p:sp>
      <p:sp>
        <p:nvSpPr>
          <p:cNvPr id="4" name="Rectangle 3">
            <a:extLst>
              <a:ext uri="{FF2B5EF4-FFF2-40B4-BE49-F238E27FC236}">
                <a16:creationId xmlns:a16="http://schemas.microsoft.com/office/drawing/2014/main" xmlns="" id="{B2CC08A1-0EE5-44A3-B231-EDE9F163DB03}"/>
              </a:ext>
            </a:extLst>
          </p:cNvPr>
          <p:cNvSpPr/>
          <p:nvPr/>
        </p:nvSpPr>
        <p:spPr>
          <a:xfrm>
            <a:off x="1238609" y="355194"/>
            <a:ext cx="9060998" cy="707886"/>
          </a:xfrm>
          <a:prstGeom prst="rect">
            <a:avLst/>
          </a:prstGeom>
          <a:noFill/>
          <a:ln>
            <a:noFill/>
          </a:ln>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4000" b="1" i="0" u="none" strike="noStrike" kern="0" cap="none" spc="0" normalizeH="0" baseline="0" noProof="0" dirty="0">
                <a:ln w="10541" cmpd="sng">
                  <a:solidFill>
                    <a:sysClr val="windowText" lastClr="000000"/>
                  </a:solidFill>
                  <a:prstDash val="solid"/>
                </a:ln>
                <a:solidFill>
                  <a:sysClr val="windowText" lastClr="000000"/>
                </a:solidFill>
                <a:effectLst/>
                <a:uLnTx/>
                <a:uFillTx/>
                <a:latin typeface="Sakkal Majalla" panose="02000000000000000000" pitchFamily="2" charset="-78"/>
                <a:cs typeface="Sakkal Majalla" panose="02000000000000000000" pitchFamily="2" charset="-78"/>
              </a:rPr>
              <a:t>يُرشد الحديث الشريف إلى أمور عدة، أذكر</a:t>
            </a:r>
            <a:r>
              <a:rPr kumimoji="0" lang="ar-BH" sz="4000" b="1" i="0" u="none" strike="noStrike" kern="0" cap="none" spc="0" normalizeH="0" baseline="0" noProof="0" dirty="0">
                <a:ln w="10541" cmpd="sng">
                  <a:solidFill>
                    <a:sysClr val="windowText" lastClr="000000"/>
                  </a:solidFill>
                  <a:prstDash val="solid"/>
                </a:ln>
                <a:solidFill>
                  <a:sysClr val="windowText" lastClr="000000"/>
                </a:solidFill>
                <a:effectLst/>
                <a:uLnTx/>
                <a:uFillTx/>
                <a:latin typeface="Sakkal Majalla" panose="02000000000000000000" pitchFamily="2" charset="-78"/>
                <a:cs typeface="Sakkal Majalla" panose="02000000000000000000" pitchFamily="2" charset="-78"/>
              </a:rPr>
              <a:t> ثلاثة </a:t>
            </a:r>
            <a:r>
              <a:rPr kumimoji="0" lang="ar-SA" sz="4000" b="1" i="0" u="none" strike="noStrike" kern="0" cap="none" spc="0" normalizeH="0" baseline="0" noProof="0" dirty="0">
                <a:ln w="10541" cmpd="sng">
                  <a:solidFill>
                    <a:sysClr val="windowText" lastClr="000000"/>
                  </a:solidFill>
                  <a:prstDash val="solid"/>
                </a:ln>
                <a:solidFill>
                  <a:sysClr val="windowText" lastClr="000000"/>
                </a:solidFill>
                <a:effectLst/>
                <a:uLnTx/>
                <a:uFillTx/>
                <a:latin typeface="Sakkal Majalla" panose="02000000000000000000" pitchFamily="2" charset="-78"/>
                <a:cs typeface="Sakkal Majalla" panose="02000000000000000000" pitchFamily="2" charset="-78"/>
              </a:rPr>
              <a:t>منها:</a:t>
            </a:r>
            <a:endParaRPr kumimoji="0" lang="ar-BH" sz="4000" b="1" i="0" u="none" strike="noStrike" kern="0" cap="none" spc="0" normalizeH="0" baseline="0" noProof="0" dirty="0">
              <a:ln w="10541" cmpd="sng">
                <a:solidFill>
                  <a:sysClr val="windowText" lastClr="000000"/>
                </a:solidFill>
                <a:prstDash val="solid"/>
              </a:ln>
              <a:solidFill>
                <a:sysClr val="windowText" lastClr="000000"/>
              </a:solidFill>
              <a:effectLst/>
              <a:uLnTx/>
              <a:uFillTx/>
              <a:latin typeface="Sakkal Majalla" panose="02000000000000000000" pitchFamily="2" charset="-78"/>
              <a:cs typeface="Sakkal Majalla" panose="02000000000000000000" pitchFamily="2" charset="-78"/>
            </a:endParaRPr>
          </a:p>
        </p:txBody>
      </p:sp>
      <p:sp>
        <p:nvSpPr>
          <p:cNvPr id="7" name="TextBox 1"/>
          <p:cNvSpPr txBox="1"/>
          <p:nvPr/>
        </p:nvSpPr>
        <p:spPr>
          <a:xfrm>
            <a:off x="0" y="0"/>
            <a:ext cx="4583055" cy="369332"/>
          </a:xfrm>
          <a:prstGeom prst="rect">
            <a:avLst/>
          </a:prstGeom>
          <a:solidFill>
            <a:srgbClr val="FFC000"/>
          </a:solidFill>
          <a:ln w="12700" cap="flat" cmpd="sng" algn="ctr">
            <a:solidFill>
              <a:srgbClr val="FFC000">
                <a:shade val="50000"/>
              </a:srgbClr>
            </a:solidFill>
            <a:prstDash val="solid"/>
            <a:miter lim="800000"/>
          </a:ln>
          <a:effectLst/>
        </p:spPr>
        <p:txBody>
          <a:bodyPr wrap="square" rtlCol="1">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الوقت</a:t>
            </a:r>
            <a:r>
              <a:rPr kumimoji="0" lang="ar-BH" sz="1800" b="1" i="0" u="none" strike="noStrike" kern="1200" cap="none" spc="0" normalizeH="0" noProof="0" dirty="0">
                <a:ln>
                  <a:noFill/>
                </a:ln>
                <a:solidFill>
                  <a:prstClr val="black"/>
                </a:solidFill>
                <a:effectLst/>
                <a:uLnTx/>
                <a:uFillTx/>
                <a:latin typeface="Sakkal Majalla" panose="02000000000000000000" pitchFamily="2" charset="-78"/>
                <a:cs typeface="Sakkal Majalla" panose="02000000000000000000" pitchFamily="2" charset="-78"/>
              </a:rPr>
              <a:t> في حياة </a:t>
            </a:r>
            <a:r>
              <a:rPr lang="ar-BH" b="1" dirty="0">
                <a:solidFill>
                  <a:prstClr val="black"/>
                </a:solidFill>
                <a:latin typeface="Sakkal Majalla" panose="02000000000000000000" pitchFamily="2" charset="-78"/>
                <a:cs typeface="Sakkal Majalla" panose="02000000000000000000" pitchFamily="2" charset="-78"/>
              </a:rPr>
              <a:t>المسلم وحديث اغتنام الفرص</a:t>
            </a: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التربية الإسلامية </a:t>
            </a:r>
            <a:endParaRPr kumimoji="0" lang="ar-SA"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2484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537A6DF9-3F0B-464B-9092-5C19B10A3AD2}"/>
              </a:ext>
            </a:extLst>
          </p:cNvPr>
          <p:cNvGraphicFramePr/>
          <p:nvPr>
            <p:extLst>
              <p:ext uri="{D42A27DB-BD31-4B8C-83A1-F6EECF244321}">
                <p14:modId xmlns:p14="http://schemas.microsoft.com/office/powerpoint/2010/main" val="2096894106"/>
              </p:ext>
            </p:extLst>
          </p:nvPr>
        </p:nvGraphicFramePr>
        <p:xfrm>
          <a:off x="2032000" y="99180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xmlns="" id="{FD9BF6EE-DFCD-4FEE-9C83-E6E8D5A24BE8}"/>
              </a:ext>
            </a:extLst>
          </p:cNvPr>
          <p:cNvSpPr/>
          <p:nvPr/>
        </p:nvSpPr>
        <p:spPr>
          <a:xfrm>
            <a:off x="10159999" y="272645"/>
            <a:ext cx="1716315" cy="523220"/>
          </a:xfrm>
          <a:prstGeom prst="rect">
            <a:avLst/>
          </a:prstGeom>
          <a:solidFill>
            <a:sysClr val="window" lastClr="FFFFFF">
              <a:lumMod val="85000"/>
            </a:sys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2800" b="1" i="0" u="none" strike="noStrike" kern="0" cap="none" spc="0" normalizeH="0" baseline="0" noProof="0" dirty="0">
                <a:ln w="1905">
                  <a:noFill/>
                </a:ln>
                <a:solidFill>
                  <a:sysClr val="windowText" lastClr="000000"/>
                </a:solidFill>
                <a:effectLst>
                  <a:innerShdw blurRad="69850" dist="43180" dir="5400000">
                    <a:srgbClr val="000000">
                      <a:alpha val="65000"/>
                    </a:srgbClr>
                  </a:innerShdw>
                </a:effectLst>
                <a:uLnTx/>
                <a:uFillTx/>
                <a:latin typeface="Sakkal Majalla" panose="02000000000000000000" pitchFamily="2" charset="-78"/>
                <a:cs typeface="Sakkal Majalla" panose="02000000000000000000" pitchFamily="2" charset="-78"/>
              </a:rPr>
              <a:t>إجابة النشاط</a:t>
            </a:r>
            <a:endParaRPr kumimoji="0" lang="en-US" sz="2800" b="1" i="0" u="none" strike="noStrike" kern="0" cap="none" spc="0" normalizeH="0" baseline="0" noProof="0" dirty="0">
              <a:ln w="1905">
                <a:noFill/>
              </a:ln>
              <a:solidFill>
                <a:sysClr val="windowText" lastClr="000000"/>
              </a:solidFill>
              <a:effectLst>
                <a:innerShdw blurRad="69850" dist="43180" dir="5400000">
                  <a:srgbClr val="000000">
                    <a:alpha val="65000"/>
                  </a:srgbClr>
                </a:innerShdw>
              </a:effectLst>
              <a:uLnTx/>
              <a:uFillTx/>
              <a:latin typeface="Sakkal Majalla" panose="02000000000000000000" pitchFamily="2" charset="-78"/>
              <a:cs typeface="Sakkal Majalla" panose="02000000000000000000" pitchFamily="2" charset="-78"/>
            </a:endParaRPr>
          </a:p>
        </p:txBody>
      </p:sp>
      <p:sp>
        <p:nvSpPr>
          <p:cNvPr id="4" name="Rectangle 3">
            <a:extLst>
              <a:ext uri="{FF2B5EF4-FFF2-40B4-BE49-F238E27FC236}">
                <a16:creationId xmlns:a16="http://schemas.microsoft.com/office/drawing/2014/main" xmlns="" id="{B2CC08A1-0EE5-44A3-B231-EDE9F163DB03}"/>
              </a:ext>
            </a:extLst>
          </p:cNvPr>
          <p:cNvSpPr/>
          <p:nvPr/>
        </p:nvSpPr>
        <p:spPr>
          <a:xfrm>
            <a:off x="2109106" y="180312"/>
            <a:ext cx="7649937" cy="707886"/>
          </a:xfrm>
          <a:prstGeom prst="rect">
            <a:avLst/>
          </a:prstGeom>
          <a:noFill/>
          <a:ln>
            <a:noFill/>
          </a:ln>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4000" b="1" i="0" u="none" strike="noStrike" kern="0" cap="none" spc="0" normalizeH="0" baseline="0" noProof="0" dirty="0">
                <a:ln w="10541" cmpd="sng">
                  <a:solidFill>
                    <a:sysClr val="windowText" lastClr="000000"/>
                  </a:solidFill>
                  <a:prstDash val="solid"/>
                </a:ln>
                <a:solidFill>
                  <a:sysClr val="windowText" lastClr="000000"/>
                </a:solidFill>
                <a:effectLst/>
                <a:uLnTx/>
                <a:uFillTx/>
                <a:latin typeface="Sakkal Majalla" panose="02000000000000000000" pitchFamily="2" charset="-78"/>
                <a:cs typeface="Sakkal Majalla" panose="02000000000000000000" pitchFamily="2" charset="-78"/>
              </a:rPr>
              <a:t>من الدروس المستفادة من الحديث الشريف:</a:t>
            </a:r>
            <a:endParaRPr kumimoji="0" lang="ar-BH" sz="4000" b="1" i="0" u="none" strike="noStrike" kern="0" cap="none" spc="0" normalizeH="0" baseline="0" noProof="0" dirty="0">
              <a:ln w="10541" cmpd="sng">
                <a:solidFill>
                  <a:sysClr val="windowText" lastClr="000000"/>
                </a:solidFill>
                <a:prstDash val="solid"/>
              </a:ln>
              <a:solidFill>
                <a:sysClr val="windowText" lastClr="000000"/>
              </a:solidFill>
              <a:effectLst/>
              <a:uLnTx/>
              <a:uFillTx/>
              <a:latin typeface="Sakkal Majalla" panose="02000000000000000000" pitchFamily="2" charset="-78"/>
              <a:cs typeface="Sakkal Majalla" panose="02000000000000000000" pitchFamily="2" charset="-78"/>
            </a:endParaRPr>
          </a:p>
        </p:txBody>
      </p:sp>
      <p:sp>
        <p:nvSpPr>
          <p:cNvPr id="7" name="TextBox 1"/>
          <p:cNvSpPr txBox="1"/>
          <p:nvPr/>
        </p:nvSpPr>
        <p:spPr>
          <a:xfrm>
            <a:off x="0" y="0"/>
            <a:ext cx="4583055" cy="369332"/>
          </a:xfrm>
          <a:prstGeom prst="rect">
            <a:avLst/>
          </a:prstGeom>
          <a:solidFill>
            <a:srgbClr val="FFC000"/>
          </a:solidFill>
          <a:ln w="12700" cap="flat" cmpd="sng" algn="ctr">
            <a:solidFill>
              <a:srgbClr val="FFC000">
                <a:shade val="50000"/>
              </a:srgbClr>
            </a:solidFill>
            <a:prstDash val="solid"/>
            <a:miter lim="800000"/>
          </a:ln>
          <a:effectLst/>
        </p:spPr>
        <p:txBody>
          <a:bodyPr wrap="square" rtlCol="1">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الوقت</a:t>
            </a:r>
            <a:r>
              <a:rPr kumimoji="0" lang="ar-BH" sz="1800" b="1" i="0" u="none" strike="noStrike" kern="1200" cap="none" spc="0" normalizeH="0" noProof="0" dirty="0">
                <a:ln>
                  <a:noFill/>
                </a:ln>
                <a:solidFill>
                  <a:prstClr val="black"/>
                </a:solidFill>
                <a:effectLst/>
                <a:uLnTx/>
                <a:uFillTx/>
                <a:latin typeface="Sakkal Majalla" panose="02000000000000000000" pitchFamily="2" charset="-78"/>
                <a:cs typeface="Sakkal Majalla" panose="02000000000000000000" pitchFamily="2" charset="-78"/>
              </a:rPr>
              <a:t> في حياة </a:t>
            </a:r>
            <a:r>
              <a:rPr lang="ar-BH" b="1" dirty="0">
                <a:solidFill>
                  <a:prstClr val="black"/>
                </a:solidFill>
                <a:latin typeface="Sakkal Majalla" panose="02000000000000000000" pitchFamily="2" charset="-78"/>
                <a:cs typeface="Sakkal Majalla" panose="02000000000000000000" pitchFamily="2" charset="-78"/>
              </a:rPr>
              <a:t>المسلم وحديث اغتنام الفرص</a:t>
            </a: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التربية الإسلامية </a:t>
            </a:r>
            <a:endParaRPr kumimoji="0" lang="ar-SA"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9100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graphicEl>
                                              <a:dgm id="{60541665-5B51-43DD-A811-5C43DD832906}"/>
                                            </p:graphicEl>
                                          </p:spTgt>
                                        </p:tgtEl>
                                        <p:attrNameLst>
                                          <p:attrName>style.visibility</p:attrName>
                                        </p:attrNameLst>
                                      </p:cBhvr>
                                      <p:to>
                                        <p:strVal val="visible"/>
                                      </p:to>
                                    </p:set>
                                    <p:anim calcmode="lin" valueType="num">
                                      <p:cBhvr>
                                        <p:cTn id="7" dur="1000" fill="hold"/>
                                        <p:tgtEl>
                                          <p:spTgt spid="2">
                                            <p:graphicEl>
                                              <a:dgm id="{60541665-5B51-43DD-A811-5C43DD832906}"/>
                                            </p:graphicEl>
                                          </p:spTgt>
                                        </p:tgtEl>
                                        <p:attrNameLst>
                                          <p:attrName>ppt_w</p:attrName>
                                        </p:attrNameLst>
                                      </p:cBhvr>
                                      <p:tavLst>
                                        <p:tav tm="0">
                                          <p:val>
                                            <p:fltVal val="0"/>
                                          </p:val>
                                        </p:tav>
                                        <p:tav tm="100000">
                                          <p:val>
                                            <p:strVal val="#ppt_w"/>
                                          </p:val>
                                        </p:tav>
                                      </p:tavLst>
                                    </p:anim>
                                    <p:anim calcmode="lin" valueType="num">
                                      <p:cBhvr>
                                        <p:cTn id="8" dur="1000" fill="hold"/>
                                        <p:tgtEl>
                                          <p:spTgt spid="2">
                                            <p:graphicEl>
                                              <a:dgm id="{60541665-5B51-43DD-A811-5C43DD832906}"/>
                                            </p:graphicEl>
                                          </p:spTgt>
                                        </p:tgtEl>
                                        <p:attrNameLst>
                                          <p:attrName>ppt_h</p:attrName>
                                        </p:attrNameLst>
                                      </p:cBhvr>
                                      <p:tavLst>
                                        <p:tav tm="0">
                                          <p:val>
                                            <p:fltVal val="0"/>
                                          </p:val>
                                        </p:tav>
                                        <p:tav tm="100000">
                                          <p:val>
                                            <p:strVal val="#ppt_h"/>
                                          </p:val>
                                        </p:tav>
                                      </p:tavLst>
                                    </p:anim>
                                    <p:anim calcmode="lin" valueType="num">
                                      <p:cBhvr>
                                        <p:cTn id="9" dur="1000" fill="hold"/>
                                        <p:tgtEl>
                                          <p:spTgt spid="2">
                                            <p:graphicEl>
                                              <a:dgm id="{60541665-5B51-43DD-A811-5C43DD832906}"/>
                                            </p:graphicEl>
                                          </p:spTgt>
                                        </p:tgtEl>
                                        <p:attrNameLst>
                                          <p:attrName>style.rotation</p:attrName>
                                        </p:attrNameLst>
                                      </p:cBhvr>
                                      <p:tavLst>
                                        <p:tav tm="0">
                                          <p:val>
                                            <p:fltVal val="90"/>
                                          </p:val>
                                        </p:tav>
                                        <p:tav tm="100000">
                                          <p:val>
                                            <p:fltVal val="0"/>
                                          </p:val>
                                        </p:tav>
                                      </p:tavLst>
                                    </p:anim>
                                    <p:animEffect transition="in" filter="fade">
                                      <p:cBhvr>
                                        <p:cTn id="10" dur="1000"/>
                                        <p:tgtEl>
                                          <p:spTgt spid="2">
                                            <p:graphicEl>
                                              <a:dgm id="{60541665-5B51-43DD-A811-5C43DD832906}"/>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graphicEl>
                                              <a:dgm id="{69024D3E-587F-455E-92A3-ADFAD39D807E}"/>
                                            </p:graphicEl>
                                          </p:spTgt>
                                        </p:tgtEl>
                                        <p:attrNameLst>
                                          <p:attrName>style.visibility</p:attrName>
                                        </p:attrNameLst>
                                      </p:cBhvr>
                                      <p:to>
                                        <p:strVal val="visible"/>
                                      </p:to>
                                    </p:set>
                                    <p:anim calcmode="lin" valueType="num">
                                      <p:cBhvr>
                                        <p:cTn id="15" dur="1000" fill="hold"/>
                                        <p:tgtEl>
                                          <p:spTgt spid="2">
                                            <p:graphicEl>
                                              <a:dgm id="{69024D3E-587F-455E-92A3-ADFAD39D807E}"/>
                                            </p:graphicEl>
                                          </p:spTgt>
                                        </p:tgtEl>
                                        <p:attrNameLst>
                                          <p:attrName>ppt_w</p:attrName>
                                        </p:attrNameLst>
                                      </p:cBhvr>
                                      <p:tavLst>
                                        <p:tav tm="0">
                                          <p:val>
                                            <p:fltVal val="0"/>
                                          </p:val>
                                        </p:tav>
                                        <p:tav tm="100000">
                                          <p:val>
                                            <p:strVal val="#ppt_w"/>
                                          </p:val>
                                        </p:tav>
                                      </p:tavLst>
                                    </p:anim>
                                    <p:anim calcmode="lin" valueType="num">
                                      <p:cBhvr>
                                        <p:cTn id="16" dur="1000" fill="hold"/>
                                        <p:tgtEl>
                                          <p:spTgt spid="2">
                                            <p:graphicEl>
                                              <a:dgm id="{69024D3E-587F-455E-92A3-ADFAD39D807E}"/>
                                            </p:graphicEl>
                                          </p:spTgt>
                                        </p:tgtEl>
                                        <p:attrNameLst>
                                          <p:attrName>ppt_h</p:attrName>
                                        </p:attrNameLst>
                                      </p:cBhvr>
                                      <p:tavLst>
                                        <p:tav tm="0">
                                          <p:val>
                                            <p:fltVal val="0"/>
                                          </p:val>
                                        </p:tav>
                                        <p:tav tm="100000">
                                          <p:val>
                                            <p:strVal val="#ppt_h"/>
                                          </p:val>
                                        </p:tav>
                                      </p:tavLst>
                                    </p:anim>
                                    <p:anim calcmode="lin" valueType="num">
                                      <p:cBhvr>
                                        <p:cTn id="17" dur="1000" fill="hold"/>
                                        <p:tgtEl>
                                          <p:spTgt spid="2">
                                            <p:graphicEl>
                                              <a:dgm id="{69024D3E-587F-455E-92A3-ADFAD39D807E}"/>
                                            </p:graphicEl>
                                          </p:spTgt>
                                        </p:tgtEl>
                                        <p:attrNameLst>
                                          <p:attrName>style.rotation</p:attrName>
                                        </p:attrNameLst>
                                      </p:cBhvr>
                                      <p:tavLst>
                                        <p:tav tm="0">
                                          <p:val>
                                            <p:fltVal val="90"/>
                                          </p:val>
                                        </p:tav>
                                        <p:tav tm="100000">
                                          <p:val>
                                            <p:fltVal val="0"/>
                                          </p:val>
                                        </p:tav>
                                      </p:tavLst>
                                    </p:anim>
                                    <p:animEffect transition="in" filter="fade">
                                      <p:cBhvr>
                                        <p:cTn id="18" dur="1000"/>
                                        <p:tgtEl>
                                          <p:spTgt spid="2">
                                            <p:graphicEl>
                                              <a:dgm id="{69024D3E-587F-455E-92A3-ADFAD39D807E}"/>
                                            </p:graphic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
                                            <p:graphicEl>
                                              <a:dgm id="{4F8CEB10-9B0E-4A74-9C8B-9D117E395F48}"/>
                                            </p:graphicEl>
                                          </p:spTgt>
                                        </p:tgtEl>
                                        <p:attrNameLst>
                                          <p:attrName>style.visibility</p:attrName>
                                        </p:attrNameLst>
                                      </p:cBhvr>
                                      <p:to>
                                        <p:strVal val="visible"/>
                                      </p:to>
                                    </p:set>
                                    <p:anim calcmode="lin" valueType="num">
                                      <p:cBhvr>
                                        <p:cTn id="21" dur="1000" fill="hold"/>
                                        <p:tgtEl>
                                          <p:spTgt spid="2">
                                            <p:graphicEl>
                                              <a:dgm id="{4F8CEB10-9B0E-4A74-9C8B-9D117E395F48}"/>
                                            </p:graphicEl>
                                          </p:spTgt>
                                        </p:tgtEl>
                                        <p:attrNameLst>
                                          <p:attrName>ppt_w</p:attrName>
                                        </p:attrNameLst>
                                      </p:cBhvr>
                                      <p:tavLst>
                                        <p:tav tm="0">
                                          <p:val>
                                            <p:fltVal val="0"/>
                                          </p:val>
                                        </p:tav>
                                        <p:tav tm="100000">
                                          <p:val>
                                            <p:strVal val="#ppt_w"/>
                                          </p:val>
                                        </p:tav>
                                      </p:tavLst>
                                    </p:anim>
                                    <p:anim calcmode="lin" valueType="num">
                                      <p:cBhvr>
                                        <p:cTn id="22" dur="1000" fill="hold"/>
                                        <p:tgtEl>
                                          <p:spTgt spid="2">
                                            <p:graphicEl>
                                              <a:dgm id="{4F8CEB10-9B0E-4A74-9C8B-9D117E395F48}"/>
                                            </p:graphicEl>
                                          </p:spTgt>
                                        </p:tgtEl>
                                        <p:attrNameLst>
                                          <p:attrName>ppt_h</p:attrName>
                                        </p:attrNameLst>
                                      </p:cBhvr>
                                      <p:tavLst>
                                        <p:tav tm="0">
                                          <p:val>
                                            <p:fltVal val="0"/>
                                          </p:val>
                                        </p:tav>
                                        <p:tav tm="100000">
                                          <p:val>
                                            <p:strVal val="#ppt_h"/>
                                          </p:val>
                                        </p:tav>
                                      </p:tavLst>
                                    </p:anim>
                                    <p:anim calcmode="lin" valueType="num">
                                      <p:cBhvr>
                                        <p:cTn id="23" dur="1000" fill="hold"/>
                                        <p:tgtEl>
                                          <p:spTgt spid="2">
                                            <p:graphicEl>
                                              <a:dgm id="{4F8CEB10-9B0E-4A74-9C8B-9D117E395F48}"/>
                                            </p:graphicEl>
                                          </p:spTgt>
                                        </p:tgtEl>
                                        <p:attrNameLst>
                                          <p:attrName>style.rotation</p:attrName>
                                        </p:attrNameLst>
                                      </p:cBhvr>
                                      <p:tavLst>
                                        <p:tav tm="0">
                                          <p:val>
                                            <p:fltVal val="90"/>
                                          </p:val>
                                        </p:tav>
                                        <p:tav tm="100000">
                                          <p:val>
                                            <p:fltVal val="0"/>
                                          </p:val>
                                        </p:tav>
                                      </p:tavLst>
                                    </p:anim>
                                    <p:animEffect transition="in" filter="fade">
                                      <p:cBhvr>
                                        <p:cTn id="24" dur="1000"/>
                                        <p:tgtEl>
                                          <p:spTgt spid="2">
                                            <p:graphicEl>
                                              <a:dgm id="{4F8CEB10-9B0E-4A74-9C8B-9D117E395F48}"/>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2">
                                            <p:graphicEl>
                                              <a:dgm id="{54B6B22F-E399-461A-867F-AAC12499F5FB}"/>
                                            </p:graphicEl>
                                          </p:spTgt>
                                        </p:tgtEl>
                                        <p:attrNameLst>
                                          <p:attrName>style.visibility</p:attrName>
                                        </p:attrNameLst>
                                      </p:cBhvr>
                                      <p:to>
                                        <p:strVal val="visible"/>
                                      </p:to>
                                    </p:set>
                                    <p:anim calcmode="lin" valueType="num">
                                      <p:cBhvr>
                                        <p:cTn id="29" dur="1000" fill="hold"/>
                                        <p:tgtEl>
                                          <p:spTgt spid="2">
                                            <p:graphicEl>
                                              <a:dgm id="{54B6B22F-E399-461A-867F-AAC12499F5FB}"/>
                                            </p:graphicEl>
                                          </p:spTgt>
                                        </p:tgtEl>
                                        <p:attrNameLst>
                                          <p:attrName>ppt_w</p:attrName>
                                        </p:attrNameLst>
                                      </p:cBhvr>
                                      <p:tavLst>
                                        <p:tav tm="0">
                                          <p:val>
                                            <p:fltVal val="0"/>
                                          </p:val>
                                        </p:tav>
                                        <p:tav tm="100000">
                                          <p:val>
                                            <p:strVal val="#ppt_w"/>
                                          </p:val>
                                        </p:tav>
                                      </p:tavLst>
                                    </p:anim>
                                    <p:anim calcmode="lin" valueType="num">
                                      <p:cBhvr>
                                        <p:cTn id="30" dur="1000" fill="hold"/>
                                        <p:tgtEl>
                                          <p:spTgt spid="2">
                                            <p:graphicEl>
                                              <a:dgm id="{54B6B22F-E399-461A-867F-AAC12499F5FB}"/>
                                            </p:graphicEl>
                                          </p:spTgt>
                                        </p:tgtEl>
                                        <p:attrNameLst>
                                          <p:attrName>ppt_h</p:attrName>
                                        </p:attrNameLst>
                                      </p:cBhvr>
                                      <p:tavLst>
                                        <p:tav tm="0">
                                          <p:val>
                                            <p:fltVal val="0"/>
                                          </p:val>
                                        </p:tav>
                                        <p:tav tm="100000">
                                          <p:val>
                                            <p:strVal val="#ppt_h"/>
                                          </p:val>
                                        </p:tav>
                                      </p:tavLst>
                                    </p:anim>
                                    <p:anim calcmode="lin" valueType="num">
                                      <p:cBhvr>
                                        <p:cTn id="31" dur="1000" fill="hold"/>
                                        <p:tgtEl>
                                          <p:spTgt spid="2">
                                            <p:graphicEl>
                                              <a:dgm id="{54B6B22F-E399-461A-867F-AAC12499F5FB}"/>
                                            </p:graphicEl>
                                          </p:spTgt>
                                        </p:tgtEl>
                                        <p:attrNameLst>
                                          <p:attrName>style.rotation</p:attrName>
                                        </p:attrNameLst>
                                      </p:cBhvr>
                                      <p:tavLst>
                                        <p:tav tm="0">
                                          <p:val>
                                            <p:fltVal val="90"/>
                                          </p:val>
                                        </p:tav>
                                        <p:tav tm="100000">
                                          <p:val>
                                            <p:fltVal val="0"/>
                                          </p:val>
                                        </p:tav>
                                      </p:tavLst>
                                    </p:anim>
                                    <p:animEffect transition="in" filter="fade">
                                      <p:cBhvr>
                                        <p:cTn id="32" dur="1000"/>
                                        <p:tgtEl>
                                          <p:spTgt spid="2">
                                            <p:graphicEl>
                                              <a:dgm id="{54B6B22F-E399-461A-867F-AAC12499F5F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9EBF61D-B248-46E4-9C45-20C5F8492547}"/>
              </a:ext>
            </a:extLst>
          </p:cNvPr>
          <p:cNvSpPr/>
          <p:nvPr/>
        </p:nvSpPr>
        <p:spPr>
          <a:xfrm>
            <a:off x="6194632" y="1952211"/>
            <a:ext cx="5504825" cy="580010"/>
          </a:xfrm>
          <a:prstGeom prst="rect">
            <a:avLst/>
          </a:prstGeom>
          <a:solidFill>
            <a:srgbClr val="FFF9E7"/>
          </a:solidFill>
          <a:ln w="38100">
            <a:solidFill>
              <a:srgbClr val="914B87"/>
            </a:solidFill>
          </a:ln>
        </p:spPr>
        <p:txBody>
          <a:bodyPr wrap="square" lIns="91440" tIns="45720" rIns="91440" bIns="45720">
            <a:spAutoFit/>
          </a:bodyPr>
          <a:lstStyle/>
          <a:p>
            <a:pPr lvl="0" algn="justLow" rtl="1">
              <a:defRPr/>
            </a:pPr>
            <a:r>
              <a:rPr kumimoji="0" lang="ar-BH" sz="3200" b="1" i="0" u="none" strike="noStrike" kern="0" cap="none" spc="100" normalizeH="0" baseline="0" noProof="0" dirty="0">
                <a:ln w="18000">
                  <a:noFill/>
                  <a:prstDash val="solid"/>
                </a:ln>
                <a:solidFill>
                  <a:prstClr val="black">
                    <a:lumMod val="85000"/>
                    <a:lumOff val="15000"/>
                  </a:prstClr>
                </a:solidFill>
                <a:effectLst/>
                <a:uLnTx/>
                <a:uFillTx/>
                <a:latin typeface="Sakkal Majalla" panose="02000000000000000000" pitchFamily="2" charset="-78"/>
                <a:cs typeface="Sakkal Majalla" panose="02000000000000000000" pitchFamily="2" charset="-78"/>
              </a:rPr>
              <a:t>- </a:t>
            </a:r>
            <a:r>
              <a:rPr lang="ar-BH" sz="3200" b="1" kern="0" spc="100" dirty="0">
                <a:ln w="18000">
                  <a:noFill/>
                  <a:prstDash val="solid"/>
                </a:ln>
                <a:solidFill>
                  <a:prstClr val="black">
                    <a:lumMod val="85000"/>
                    <a:lumOff val="15000"/>
                  </a:prstClr>
                </a:solidFill>
                <a:latin typeface="Sakkal Majalla" panose="02000000000000000000" pitchFamily="2" charset="-78"/>
                <a:cs typeface="Sakkal Majalla" panose="02000000000000000000" pitchFamily="2" charset="-78"/>
              </a:rPr>
              <a:t>دلِّل على أهمية الوقت بدليل شرعي. </a:t>
            </a:r>
          </a:p>
        </p:txBody>
      </p:sp>
      <p:sp>
        <p:nvSpPr>
          <p:cNvPr id="3" name="Rectangle 2">
            <a:extLst>
              <a:ext uri="{FF2B5EF4-FFF2-40B4-BE49-F238E27FC236}">
                <a16:creationId xmlns:a16="http://schemas.microsoft.com/office/drawing/2014/main" xmlns="" id="{87C26113-D0D1-4FD0-B651-3999944C686F}"/>
              </a:ext>
            </a:extLst>
          </p:cNvPr>
          <p:cNvSpPr/>
          <p:nvPr/>
        </p:nvSpPr>
        <p:spPr>
          <a:xfrm>
            <a:off x="7896520" y="621115"/>
            <a:ext cx="2974523" cy="646331"/>
          </a:xfrm>
          <a:prstGeom prst="rect">
            <a:avLst/>
          </a:prstGeom>
          <a:solidFill>
            <a:srgbClr val="FF5050"/>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3600" b="1" i="0" u="none" strike="noStrike" kern="0" cap="none" spc="0" normalizeH="0" baseline="0" noProof="0" dirty="0">
                <a:ln w="1905">
                  <a:noFill/>
                </a:ln>
                <a:solidFill>
                  <a:sysClr val="windowText" lastClr="000000"/>
                </a:solidFill>
                <a:effectLst>
                  <a:innerShdw blurRad="69850" dist="43180" dir="5400000">
                    <a:srgbClr val="000000">
                      <a:alpha val="65000"/>
                    </a:srgbClr>
                  </a:innerShdw>
                </a:effectLst>
                <a:uLnTx/>
                <a:uFillTx/>
                <a:latin typeface="Sakkal Majalla" panose="02000000000000000000" pitchFamily="2" charset="-78"/>
                <a:cs typeface="Sakkal Majalla" panose="02000000000000000000" pitchFamily="2" charset="-78"/>
              </a:rPr>
              <a:t>النشاط </a:t>
            </a:r>
            <a:r>
              <a:rPr kumimoji="0" lang="ar-BH" sz="3600" b="1" i="0" u="none" strike="noStrike" kern="0" cap="none" spc="0" normalizeH="0" baseline="0" noProof="0" dirty="0">
                <a:ln w="1905">
                  <a:noFill/>
                </a:ln>
                <a:solidFill>
                  <a:sysClr val="windowText" lastClr="000000"/>
                </a:solidFill>
                <a:effectLst>
                  <a:innerShdw blurRad="69850" dist="43180" dir="5400000">
                    <a:srgbClr val="000000">
                      <a:alpha val="65000"/>
                    </a:srgbClr>
                  </a:innerShdw>
                </a:effectLst>
                <a:uLnTx/>
                <a:uFillTx/>
                <a:latin typeface="Sakkal Majalla" panose="02000000000000000000" pitchFamily="2" charset="-78"/>
                <a:cs typeface="Sakkal Majalla" panose="02000000000000000000" pitchFamily="2" charset="-78"/>
              </a:rPr>
              <a:t>الختامي </a:t>
            </a:r>
            <a:endParaRPr kumimoji="0" lang="en-US" sz="3600" b="1" i="0" u="none" strike="noStrike" kern="0" cap="none" spc="0" normalizeH="0" baseline="0" noProof="0" dirty="0">
              <a:ln w="1905">
                <a:noFill/>
              </a:ln>
              <a:solidFill>
                <a:sysClr val="windowText" lastClr="000000"/>
              </a:solidFill>
              <a:effectLst>
                <a:innerShdw blurRad="69850" dist="43180" dir="5400000">
                  <a:srgbClr val="000000">
                    <a:alpha val="65000"/>
                  </a:srgbClr>
                </a:innerShdw>
              </a:effectLst>
              <a:uLnTx/>
              <a:uFillTx/>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xmlns="" id="{9313DFDC-1C64-417F-AD9C-D43F4633367E}"/>
              </a:ext>
            </a:extLst>
          </p:cNvPr>
          <p:cNvSpPr/>
          <p:nvPr/>
        </p:nvSpPr>
        <p:spPr>
          <a:xfrm>
            <a:off x="511517" y="1889759"/>
            <a:ext cx="5414894" cy="1077218"/>
          </a:xfrm>
          <a:prstGeom prst="rect">
            <a:avLst/>
          </a:prstGeom>
          <a:solidFill>
            <a:srgbClr val="FFF9E7"/>
          </a:solidFill>
          <a:ln w="38100">
            <a:solidFill>
              <a:srgbClr val="914B87"/>
            </a:solidFill>
          </a:ln>
        </p:spPr>
        <p:txBody>
          <a:bodyPr wrap="square" lIns="91440" tIns="45720" rIns="91440" bIns="45720">
            <a:spAutoFit/>
          </a:bodyPr>
          <a:lstStyle/>
          <a:p>
            <a:pPr lvl="0" algn="justLow" rtl="1">
              <a:defRPr/>
            </a:pPr>
            <a:r>
              <a:rPr lang="ar-BH" sz="3200" b="1" kern="0" spc="100" dirty="0">
                <a:ln w="18000">
                  <a:noFill/>
                  <a:prstDash val="solid"/>
                </a:ln>
                <a:solidFill>
                  <a:prstClr val="black">
                    <a:lumMod val="85000"/>
                    <a:lumOff val="15000"/>
                  </a:prstClr>
                </a:solidFill>
                <a:latin typeface="Sakkal Majalla" panose="02000000000000000000" pitchFamily="2" charset="-78"/>
                <a:cs typeface="Sakkal Majalla" panose="02000000000000000000" pitchFamily="2" charset="-78"/>
              </a:rPr>
              <a:t>- استنتج فائدتان على الأقل من فوائد استثمار الوقت في حياة المسلم:</a:t>
            </a:r>
          </a:p>
        </p:txBody>
      </p:sp>
      <p:sp>
        <p:nvSpPr>
          <p:cNvPr id="7" name="Rectangle 6">
            <a:extLst>
              <a:ext uri="{FF2B5EF4-FFF2-40B4-BE49-F238E27FC236}">
                <a16:creationId xmlns:a16="http://schemas.microsoft.com/office/drawing/2014/main" xmlns="" id="{25C011A1-60E1-4848-912A-A94A42E5F62D}"/>
              </a:ext>
            </a:extLst>
          </p:cNvPr>
          <p:cNvSpPr/>
          <p:nvPr/>
        </p:nvSpPr>
        <p:spPr>
          <a:xfrm>
            <a:off x="6194632" y="1589319"/>
            <a:ext cx="5620855" cy="4289778"/>
          </a:xfrm>
          <a:prstGeom prst="rect">
            <a:avLst/>
          </a:prstGeom>
          <a:noFill/>
          <a:ln w="38100" cap="flat" cmpd="sng" algn="ctr">
            <a:solidFill>
              <a:srgbClr val="FF5050"/>
            </a:solidFill>
            <a:prstDash val="sysDash"/>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8" name="Rectangle 7">
            <a:extLst>
              <a:ext uri="{FF2B5EF4-FFF2-40B4-BE49-F238E27FC236}">
                <a16:creationId xmlns:a16="http://schemas.microsoft.com/office/drawing/2014/main" xmlns="" id="{CD3F2629-DD91-4CC3-A961-D559221EC0C3}"/>
              </a:ext>
            </a:extLst>
          </p:cNvPr>
          <p:cNvSpPr/>
          <p:nvPr/>
        </p:nvSpPr>
        <p:spPr>
          <a:xfrm>
            <a:off x="428964" y="1589319"/>
            <a:ext cx="5580000" cy="4157479"/>
          </a:xfrm>
          <a:prstGeom prst="rect">
            <a:avLst/>
          </a:prstGeom>
          <a:noFill/>
          <a:ln w="38100" cap="flat" cmpd="sng" algn="ctr">
            <a:solidFill>
              <a:srgbClr val="FF5050"/>
            </a:solidFill>
            <a:prstDash val="sysDash"/>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2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9" name="Oval 8">
            <a:extLst>
              <a:ext uri="{FF2B5EF4-FFF2-40B4-BE49-F238E27FC236}">
                <a16:creationId xmlns:a16="http://schemas.microsoft.com/office/drawing/2014/main" xmlns="" id="{F80C8228-483D-42F8-A3EA-A8C28E839990}"/>
              </a:ext>
            </a:extLst>
          </p:cNvPr>
          <p:cNvSpPr/>
          <p:nvPr/>
        </p:nvSpPr>
        <p:spPr>
          <a:xfrm flipH="1">
            <a:off x="7524176" y="6112829"/>
            <a:ext cx="252000" cy="252000"/>
          </a:xfrm>
          <a:prstGeom prst="ellipse">
            <a:avLst/>
          </a:prstGeom>
          <a:solidFill>
            <a:srgbClr val="FF5050"/>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10" name="Oval 9">
            <a:extLst>
              <a:ext uri="{FF2B5EF4-FFF2-40B4-BE49-F238E27FC236}">
                <a16:creationId xmlns:a16="http://schemas.microsoft.com/office/drawing/2014/main" xmlns="" id="{7AEF4292-EE9A-457D-A45E-87C70D41B57B}"/>
              </a:ext>
            </a:extLst>
          </p:cNvPr>
          <p:cNvSpPr/>
          <p:nvPr/>
        </p:nvSpPr>
        <p:spPr>
          <a:xfrm flipH="1">
            <a:off x="8947045" y="5371946"/>
            <a:ext cx="180000" cy="180000"/>
          </a:xfrm>
          <a:prstGeom prst="ellipse">
            <a:avLst/>
          </a:prstGeom>
          <a:solidFill>
            <a:srgbClr val="FF5050"/>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11" name="Oval 10">
            <a:extLst>
              <a:ext uri="{FF2B5EF4-FFF2-40B4-BE49-F238E27FC236}">
                <a16:creationId xmlns:a16="http://schemas.microsoft.com/office/drawing/2014/main" xmlns="" id="{4ACD0352-EF07-4F19-BE59-09B29D3E4AAA}"/>
              </a:ext>
            </a:extLst>
          </p:cNvPr>
          <p:cNvSpPr/>
          <p:nvPr/>
        </p:nvSpPr>
        <p:spPr>
          <a:xfrm flipH="1">
            <a:off x="11392604" y="5310599"/>
            <a:ext cx="540000" cy="540000"/>
          </a:xfrm>
          <a:prstGeom prst="ellipse">
            <a:avLst/>
          </a:prstGeom>
          <a:solidFill>
            <a:srgbClr val="FF5050"/>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12" name="Oval 11">
            <a:extLst>
              <a:ext uri="{FF2B5EF4-FFF2-40B4-BE49-F238E27FC236}">
                <a16:creationId xmlns:a16="http://schemas.microsoft.com/office/drawing/2014/main" xmlns="" id="{801B59CC-95FA-4DCF-B03D-146B3613AA16}"/>
              </a:ext>
            </a:extLst>
          </p:cNvPr>
          <p:cNvSpPr/>
          <p:nvPr/>
        </p:nvSpPr>
        <p:spPr>
          <a:xfrm flipH="1">
            <a:off x="9503305" y="5267034"/>
            <a:ext cx="720000" cy="720000"/>
          </a:xfrm>
          <a:prstGeom prst="ellipse">
            <a:avLst/>
          </a:prstGeom>
          <a:solidFill>
            <a:srgbClr val="FF5050"/>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13" name="Oval 12">
            <a:extLst>
              <a:ext uri="{FF2B5EF4-FFF2-40B4-BE49-F238E27FC236}">
                <a16:creationId xmlns:a16="http://schemas.microsoft.com/office/drawing/2014/main" xmlns="" id="{BBECC670-F999-40F3-B7AA-7BEDA0EA99D4}"/>
              </a:ext>
            </a:extLst>
          </p:cNvPr>
          <p:cNvSpPr/>
          <p:nvPr/>
        </p:nvSpPr>
        <p:spPr>
          <a:xfrm flipH="1">
            <a:off x="6277196" y="5296798"/>
            <a:ext cx="720000" cy="720000"/>
          </a:xfrm>
          <a:prstGeom prst="ellipse">
            <a:avLst/>
          </a:prstGeom>
          <a:solidFill>
            <a:srgbClr val="FF5050"/>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14" name="Oval 13">
            <a:extLst>
              <a:ext uri="{FF2B5EF4-FFF2-40B4-BE49-F238E27FC236}">
                <a16:creationId xmlns:a16="http://schemas.microsoft.com/office/drawing/2014/main" xmlns="" id="{37189391-4996-4351-9109-446AE0E58C56}"/>
              </a:ext>
            </a:extLst>
          </p:cNvPr>
          <p:cNvSpPr/>
          <p:nvPr/>
        </p:nvSpPr>
        <p:spPr>
          <a:xfrm flipH="1">
            <a:off x="8129933" y="5599339"/>
            <a:ext cx="72000" cy="72000"/>
          </a:xfrm>
          <a:prstGeom prst="ellipse">
            <a:avLst/>
          </a:prstGeom>
          <a:solidFill>
            <a:srgbClr val="FF5050"/>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15" name="Oval 14">
            <a:extLst>
              <a:ext uri="{FF2B5EF4-FFF2-40B4-BE49-F238E27FC236}">
                <a16:creationId xmlns:a16="http://schemas.microsoft.com/office/drawing/2014/main" xmlns="" id="{134441E4-F0F0-42AF-9215-0F4F35F81001}"/>
              </a:ext>
            </a:extLst>
          </p:cNvPr>
          <p:cNvSpPr/>
          <p:nvPr/>
        </p:nvSpPr>
        <p:spPr>
          <a:xfrm flipH="1">
            <a:off x="8364629" y="5932829"/>
            <a:ext cx="360000" cy="360000"/>
          </a:xfrm>
          <a:prstGeom prst="ellipse">
            <a:avLst/>
          </a:prstGeom>
          <a:solidFill>
            <a:srgbClr val="FF5050"/>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16" name="Oval 15">
            <a:extLst>
              <a:ext uri="{FF2B5EF4-FFF2-40B4-BE49-F238E27FC236}">
                <a16:creationId xmlns:a16="http://schemas.microsoft.com/office/drawing/2014/main" xmlns="" id="{7456C284-61EA-4044-9177-277F96AE0A90}"/>
              </a:ext>
            </a:extLst>
          </p:cNvPr>
          <p:cNvSpPr/>
          <p:nvPr/>
        </p:nvSpPr>
        <p:spPr>
          <a:xfrm flipH="1">
            <a:off x="10511043" y="6026247"/>
            <a:ext cx="360000" cy="360000"/>
          </a:xfrm>
          <a:prstGeom prst="ellipse">
            <a:avLst/>
          </a:prstGeom>
          <a:solidFill>
            <a:srgbClr val="FF5050"/>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17" name="Oval 16">
            <a:extLst>
              <a:ext uri="{FF2B5EF4-FFF2-40B4-BE49-F238E27FC236}">
                <a16:creationId xmlns:a16="http://schemas.microsoft.com/office/drawing/2014/main" xmlns="" id="{43532870-C847-45C6-955E-D43BB30CEBC4}"/>
              </a:ext>
            </a:extLst>
          </p:cNvPr>
          <p:cNvSpPr/>
          <p:nvPr/>
        </p:nvSpPr>
        <p:spPr>
          <a:xfrm flipH="1">
            <a:off x="7172738" y="5386798"/>
            <a:ext cx="360000" cy="360000"/>
          </a:xfrm>
          <a:prstGeom prst="ellipse">
            <a:avLst/>
          </a:prstGeom>
          <a:solidFill>
            <a:srgbClr val="FF5050"/>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18" name="Oval 17">
            <a:extLst>
              <a:ext uri="{FF2B5EF4-FFF2-40B4-BE49-F238E27FC236}">
                <a16:creationId xmlns:a16="http://schemas.microsoft.com/office/drawing/2014/main" xmlns="" id="{7E839C83-F4CE-4369-99C8-76C43F493FC1}"/>
              </a:ext>
            </a:extLst>
          </p:cNvPr>
          <p:cNvSpPr/>
          <p:nvPr/>
        </p:nvSpPr>
        <p:spPr>
          <a:xfrm flipH="1">
            <a:off x="10524561" y="5379230"/>
            <a:ext cx="180000" cy="180000"/>
          </a:xfrm>
          <a:prstGeom prst="ellipse">
            <a:avLst/>
          </a:prstGeom>
          <a:solidFill>
            <a:srgbClr val="FF5050"/>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19" name="Oval 18">
            <a:extLst>
              <a:ext uri="{FF2B5EF4-FFF2-40B4-BE49-F238E27FC236}">
                <a16:creationId xmlns:a16="http://schemas.microsoft.com/office/drawing/2014/main" xmlns="" id="{51D01822-ABD3-4130-B218-BCCDD58D699A}"/>
              </a:ext>
            </a:extLst>
          </p:cNvPr>
          <p:cNvSpPr/>
          <p:nvPr/>
        </p:nvSpPr>
        <p:spPr>
          <a:xfrm flipH="1">
            <a:off x="11391204" y="6238829"/>
            <a:ext cx="180000" cy="180000"/>
          </a:xfrm>
          <a:prstGeom prst="ellipse">
            <a:avLst/>
          </a:prstGeom>
          <a:solidFill>
            <a:srgbClr val="FF5050"/>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20" name="Oval 19">
            <a:extLst>
              <a:ext uri="{FF2B5EF4-FFF2-40B4-BE49-F238E27FC236}">
                <a16:creationId xmlns:a16="http://schemas.microsoft.com/office/drawing/2014/main" xmlns="" id="{B17FDC4D-FAD0-48E6-AEB3-00307C676107}"/>
              </a:ext>
            </a:extLst>
          </p:cNvPr>
          <p:cNvSpPr/>
          <p:nvPr/>
        </p:nvSpPr>
        <p:spPr>
          <a:xfrm flipH="1">
            <a:off x="11087983" y="5404798"/>
            <a:ext cx="72000" cy="72000"/>
          </a:xfrm>
          <a:prstGeom prst="ellipse">
            <a:avLst/>
          </a:prstGeom>
          <a:solidFill>
            <a:srgbClr val="FF5050"/>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21" name="Oval 20">
            <a:extLst>
              <a:ext uri="{FF2B5EF4-FFF2-40B4-BE49-F238E27FC236}">
                <a16:creationId xmlns:a16="http://schemas.microsoft.com/office/drawing/2014/main" xmlns="" id="{927EDC29-5186-4E67-A63D-165FFF73F591}"/>
              </a:ext>
            </a:extLst>
          </p:cNvPr>
          <p:cNvSpPr/>
          <p:nvPr/>
        </p:nvSpPr>
        <p:spPr>
          <a:xfrm flipH="1">
            <a:off x="7004704" y="6178266"/>
            <a:ext cx="72000" cy="72000"/>
          </a:xfrm>
          <a:prstGeom prst="ellipse">
            <a:avLst/>
          </a:prstGeom>
          <a:solidFill>
            <a:srgbClr val="FF5050"/>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22" name="Oval 21">
            <a:extLst>
              <a:ext uri="{FF2B5EF4-FFF2-40B4-BE49-F238E27FC236}">
                <a16:creationId xmlns:a16="http://schemas.microsoft.com/office/drawing/2014/main" xmlns="" id="{4DBAE420-30DC-4DBA-BA68-B5EF8A73E8B6}"/>
              </a:ext>
            </a:extLst>
          </p:cNvPr>
          <p:cNvSpPr/>
          <p:nvPr/>
        </p:nvSpPr>
        <p:spPr>
          <a:xfrm flipH="1">
            <a:off x="9077225" y="6206247"/>
            <a:ext cx="72000" cy="72000"/>
          </a:xfrm>
          <a:prstGeom prst="ellipse">
            <a:avLst/>
          </a:prstGeom>
          <a:solidFill>
            <a:srgbClr val="FF5050"/>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25" name="TextBox 1"/>
          <p:cNvSpPr txBox="1"/>
          <p:nvPr/>
        </p:nvSpPr>
        <p:spPr>
          <a:xfrm>
            <a:off x="0" y="0"/>
            <a:ext cx="4583055" cy="369332"/>
          </a:xfrm>
          <a:prstGeom prst="rect">
            <a:avLst/>
          </a:prstGeom>
          <a:solidFill>
            <a:srgbClr val="FFC000"/>
          </a:solidFill>
          <a:ln w="12700" cap="flat" cmpd="sng" algn="ctr">
            <a:solidFill>
              <a:srgbClr val="FFC000">
                <a:shade val="50000"/>
              </a:srgbClr>
            </a:solidFill>
            <a:prstDash val="solid"/>
            <a:miter lim="800000"/>
          </a:ln>
          <a:effectLst/>
        </p:spPr>
        <p:txBody>
          <a:bodyPr wrap="square" rtlCol="1">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الوقت</a:t>
            </a:r>
            <a:r>
              <a:rPr kumimoji="0" lang="ar-BH" sz="1800" b="1" i="0" u="none" strike="noStrike" kern="1200" cap="none" spc="0" normalizeH="0" noProof="0" dirty="0">
                <a:ln>
                  <a:noFill/>
                </a:ln>
                <a:solidFill>
                  <a:prstClr val="black"/>
                </a:solidFill>
                <a:effectLst/>
                <a:uLnTx/>
                <a:uFillTx/>
                <a:latin typeface="Sakkal Majalla" panose="02000000000000000000" pitchFamily="2" charset="-78"/>
                <a:cs typeface="Sakkal Majalla" panose="02000000000000000000" pitchFamily="2" charset="-78"/>
              </a:rPr>
              <a:t> في حياة </a:t>
            </a:r>
            <a:r>
              <a:rPr lang="ar-BH" b="1" dirty="0">
                <a:solidFill>
                  <a:prstClr val="black"/>
                </a:solidFill>
                <a:latin typeface="Sakkal Majalla" panose="02000000000000000000" pitchFamily="2" charset="-78"/>
                <a:cs typeface="Sakkal Majalla" panose="02000000000000000000" pitchFamily="2" charset="-78"/>
              </a:rPr>
              <a:t>المسلم وحديث اغتنام الفرص</a:t>
            </a: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التربية الإسلامية </a:t>
            </a:r>
            <a:endParaRPr kumimoji="0" lang="ar-SA"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26" name="Rectangle 25">
            <a:extLst>
              <a:ext uri="{FF2B5EF4-FFF2-40B4-BE49-F238E27FC236}">
                <a16:creationId xmlns:a16="http://schemas.microsoft.com/office/drawing/2014/main" xmlns="" id="{79EBF61D-B248-46E4-9C45-20C5F8492547}"/>
              </a:ext>
            </a:extLst>
          </p:cNvPr>
          <p:cNvSpPr/>
          <p:nvPr/>
        </p:nvSpPr>
        <p:spPr>
          <a:xfrm>
            <a:off x="6269059" y="3302174"/>
            <a:ext cx="5472000" cy="1569660"/>
          </a:xfrm>
          <a:prstGeom prst="rect">
            <a:avLst/>
          </a:prstGeom>
          <a:solidFill>
            <a:srgbClr val="FFF9E7"/>
          </a:solidFill>
          <a:ln w="38100">
            <a:solidFill>
              <a:srgbClr val="914B87"/>
            </a:solidFill>
          </a:ln>
        </p:spPr>
        <p:txBody>
          <a:bodyPr wrap="square" lIns="91440" tIns="45720" rIns="91440" bIns="45720">
            <a:spAutoFit/>
          </a:bodyPr>
          <a:lstStyle/>
          <a:p>
            <a:pPr lvl="0" algn="justLow" rtl="1">
              <a:defRPr/>
            </a:pPr>
            <a:r>
              <a:rPr lang="ar-BH" sz="3200" b="1" kern="0" spc="100" dirty="0">
                <a:ln w="18000">
                  <a:noFill/>
                  <a:prstDash val="solid"/>
                </a:ln>
                <a:solidFill>
                  <a:schemeClr val="accent1"/>
                </a:solidFill>
                <a:latin typeface="Sakkal Majalla" panose="02000000000000000000" pitchFamily="2" charset="-78"/>
                <a:cs typeface="Sakkal Majalla" panose="02000000000000000000" pitchFamily="2" charset="-78"/>
              </a:rPr>
              <a:t>-قال الله ﷻ: (والفجر وليال عشر)،  وقول النبي ﷺ: (نعمتان مغبون فيهما كثير من الناس: الصحة والفراغ).</a:t>
            </a:r>
          </a:p>
        </p:txBody>
      </p:sp>
      <p:sp>
        <p:nvSpPr>
          <p:cNvPr id="27" name="Rectangle 26">
            <a:extLst>
              <a:ext uri="{FF2B5EF4-FFF2-40B4-BE49-F238E27FC236}">
                <a16:creationId xmlns:a16="http://schemas.microsoft.com/office/drawing/2014/main" xmlns="" id="{79EBF61D-B248-46E4-9C45-20C5F8492547}"/>
              </a:ext>
            </a:extLst>
          </p:cNvPr>
          <p:cNvSpPr/>
          <p:nvPr/>
        </p:nvSpPr>
        <p:spPr>
          <a:xfrm>
            <a:off x="450941" y="3325836"/>
            <a:ext cx="5472000" cy="2062103"/>
          </a:xfrm>
          <a:prstGeom prst="rect">
            <a:avLst/>
          </a:prstGeom>
          <a:solidFill>
            <a:srgbClr val="FFF9E7"/>
          </a:solidFill>
          <a:ln w="38100">
            <a:solidFill>
              <a:srgbClr val="914B87"/>
            </a:solidFill>
          </a:ln>
        </p:spPr>
        <p:txBody>
          <a:bodyPr wrap="square" lIns="91440" tIns="45720" rIns="91440" bIns="45720">
            <a:spAutoFit/>
          </a:bodyPr>
          <a:lstStyle/>
          <a:p>
            <a:pPr lvl="0" algn="justLow" rtl="1">
              <a:defRPr/>
            </a:pPr>
            <a:r>
              <a:rPr lang="ar-BH" sz="3200" b="1" kern="0" spc="100" dirty="0">
                <a:ln w="18000">
                  <a:noFill/>
                  <a:prstDash val="solid"/>
                </a:ln>
                <a:solidFill>
                  <a:schemeClr val="accent1"/>
                </a:solidFill>
                <a:latin typeface="Sakkal Majalla" panose="02000000000000000000" pitchFamily="2" charset="-78"/>
                <a:cs typeface="Sakkal Majalla" panose="02000000000000000000" pitchFamily="2" charset="-78"/>
              </a:rPr>
              <a:t>- رضا الله عز وجل</a:t>
            </a:r>
          </a:p>
          <a:p>
            <a:pPr lvl="0" algn="justLow" rtl="1">
              <a:defRPr/>
            </a:pPr>
            <a:r>
              <a:rPr lang="ar-BH" sz="3200" b="1" kern="0" spc="100" dirty="0">
                <a:ln w="18000">
                  <a:noFill/>
                  <a:prstDash val="solid"/>
                </a:ln>
                <a:solidFill>
                  <a:schemeClr val="accent1"/>
                </a:solidFill>
                <a:latin typeface="Sakkal Majalla" panose="02000000000000000000" pitchFamily="2" charset="-78"/>
                <a:cs typeface="Sakkal Majalla" panose="02000000000000000000" pitchFamily="2" charset="-78"/>
              </a:rPr>
              <a:t>-رضا الوالدين وسعادتهما.</a:t>
            </a:r>
          </a:p>
          <a:p>
            <a:pPr lvl="0" algn="justLow" rtl="1">
              <a:defRPr/>
            </a:pPr>
            <a:r>
              <a:rPr lang="ar-BH" sz="3200" b="1" kern="0" spc="100" dirty="0">
                <a:ln w="18000">
                  <a:noFill/>
                  <a:prstDash val="solid"/>
                </a:ln>
                <a:solidFill>
                  <a:schemeClr val="accent1"/>
                </a:solidFill>
                <a:latin typeface="Sakkal Majalla" panose="02000000000000000000" pitchFamily="2" charset="-78"/>
                <a:cs typeface="Sakkal Majalla" panose="02000000000000000000" pitchFamily="2" charset="-78"/>
              </a:rPr>
              <a:t>- نماء ورُقي الوطن.</a:t>
            </a:r>
          </a:p>
          <a:p>
            <a:pPr lvl="0" algn="justLow" rtl="1">
              <a:defRPr/>
            </a:pPr>
            <a:r>
              <a:rPr lang="ar-BH" sz="3200" b="1" kern="0" spc="100" dirty="0">
                <a:ln w="18000">
                  <a:noFill/>
                  <a:prstDash val="solid"/>
                </a:ln>
                <a:solidFill>
                  <a:schemeClr val="accent1"/>
                </a:solidFill>
                <a:latin typeface="Sakkal Majalla" panose="02000000000000000000" pitchFamily="2" charset="-78"/>
                <a:cs typeface="Sakkal Majalla" panose="02000000000000000000" pitchFamily="2" charset="-78"/>
              </a:rPr>
              <a:t>-الشعور بالسعادة.</a:t>
            </a:r>
          </a:p>
        </p:txBody>
      </p:sp>
    </p:spTree>
    <p:extLst>
      <p:ext uri="{BB962C8B-B14F-4D97-AF65-F5344CB8AC3E}">
        <p14:creationId xmlns:p14="http://schemas.microsoft.com/office/powerpoint/2010/main" val="175555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par>
                                <p:cTn id="17" presetID="26"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80">
                                          <p:stCondLst>
                                            <p:cond delay="0"/>
                                          </p:stCondLst>
                                        </p:cTn>
                                        <p:tgtEl>
                                          <p:spTgt spid="7"/>
                                        </p:tgtEl>
                                      </p:cBhvr>
                                    </p:animEffect>
                                    <p:anim calcmode="lin" valueType="num">
                                      <p:cBhvr>
                                        <p:cTn id="2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5" dur="26">
                                          <p:stCondLst>
                                            <p:cond delay="650"/>
                                          </p:stCondLst>
                                        </p:cTn>
                                        <p:tgtEl>
                                          <p:spTgt spid="7"/>
                                        </p:tgtEl>
                                      </p:cBhvr>
                                      <p:to x="100000" y="60000"/>
                                    </p:animScale>
                                    <p:animScale>
                                      <p:cBhvr>
                                        <p:cTn id="26" dur="166" decel="50000">
                                          <p:stCondLst>
                                            <p:cond delay="676"/>
                                          </p:stCondLst>
                                        </p:cTn>
                                        <p:tgtEl>
                                          <p:spTgt spid="7"/>
                                        </p:tgtEl>
                                      </p:cBhvr>
                                      <p:to x="100000" y="100000"/>
                                    </p:animScale>
                                    <p:animScale>
                                      <p:cBhvr>
                                        <p:cTn id="27" dur="26">
                                          <p:stCondLst>
                                            <p:cond delay="1312"/>
                                          </p:stCondLst>
                                        </p:cTn>
                                        <p:tgtEl>
                                          <p:spTgt spid="7"/>
                                        </p:tgtEl>
                                      </p:cBhvr>
                                      <p:to x="100000" y="80000"/>
                                    </p:animScale>
                                    <p:animScale>
                                      <p:cBhvr>
                                        <p:cTn id="28" dur="166" decel="50000">
                                          <p:stCondLst>
                                            <p:cond delay="1338"/>
                                          </p:stCondLst>
                                        </p:cTn>
                                        <p:tgtEl>
                                          <p:spTgt spid="7"/>
                                        </p:tgtEl>
                                      </p:cBhvr>
                                      <p:to x="100000" y="100000"/>
                                    </p:animScale>
                                    <p:animScale>
                                      <p:cBhvr>
                                        <p:cTn id="29" dur="26">
                                          <p:stCondLst>
                                            <p:cond delay="1642"/>
                                          </p:stCondLst>
                                        </p:cTn>
                                        <p:tgtEl>
                                          <p:spTgt spid="7"/>
                                        </p:tgtEl>
                                      </p:cBhvr>
                                      <p:to x="100000" y="90000"/>
                                    </p:animScale>
                                    <p:animScale>
                                      <p:cBhvr>
                                        <p:cTn id="30" dur="166" decel="50000">
                                          <p:stCondLst>
                                            <p:cond delay="1668"/>
                                          </p:stCondLst>
                                        </p:cTn>
                                        <p:tgtEl>
                                          <p:spTgt spid="7"/>
                                        </p:tgtEl>
                                      </p:cBhvr>
                                      <p:to x="100000" y="100000"/>
                                    </p:animScale>
                                    <p:animScale>
                                      <p:cBhvr>
                                        <p:cTn id="31" dur="26">
                                          <p:stCondLst>
                                            <p:cond delay="1808"/>
                                          </p:stCondLst>
                                        </p:cTn>
                                        <p:tgtEl>
                                          <p:spTgt spid="7"/>
                                        </p:tgtEl>
                                      </p:cBhvr>
                                      <p:to x="100000" y="95000"/>
                                    </p:animScale>
                                    <p:animScale>
                                      <p:cBhvr>
                                        <p:cTn id="32" dur="166" decel="50000">
                                          <p:stCondLst>
                                            <p:cond delay="1834"/>
                                          </p:stCondLst>
                                        </p:cTn>
                                        <p:tgtEl>
                                          <p:spTgt spid="7"/>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80">
                                          <p:stCondLst>
                                            <p:cond delay="0"/>
                                          </p:stCondLst>
                                        </p:cTn>
                                        <p:tgtEl>
                                          <p:spTgt spid="8"/>
                                        </p:tgtEl>
                                      </p:cBhvr>
                                    </p:animEffect>
                                    <p:anim calcmode="lin" valueType="num">
                                      <p:cBhvr>
                                        <p:cTn id="4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8" dur="26">
                                          <p:stCondLst>
                                            <p:cond delay="650"/>
                                          </p:stCondLst>
                                        </p:cTn>
                                        <p:tgtEl>
                                          <p:spTgt spid="8"/>
                                        </p:tgtEl>
                                      </p:cBhvr>
                                      <p:to x="100000" y="60000"/>
                                    </p:animScale>
                                    <p:animScale>
                                      <p:cBhvr>
                                        <p:cTn id="49" dur="166" decel="50000">
                                          <p:stCondLst>
                                            <p:cond delay="676"/>
                                          </p:stCondLst>
                                        </p:cTn>
                                        <p:tgtEl>
                                          <p:spTgt spid="8"/>
                                        </p:tgtEl>
                                      </p:cBhvr>
                                      <p:to x="100000" y="100000"/>
                                    </p:animScale>
                                    <p:animScale>
                                      <p:cBhvr>
                                        <p:cTn id="50" dur="26">
                                          <p:stCondLst>
                                            <p:cond delay="1312"/>
                                          </p:stCondLst>
                                        </p:cTn>
                                        <p:tgtEl>
                                          <p:spTgt spid="8"/>
                                        </p:tgtEl>
                                      </p:cBhvr>
                                      <p:to x="100000" y="80000"/>
                                    </p:animScale>
                                    <p:animScale>
                                      <p:cBhvr>
                                        <p:cTn id="51" dur="166" decel="50000">
                                          <p:stCondLst>
                                            <p:cond delay="1338"/>
                                          </p:stCondLst>
                                        </p:cTn>
                                        <p:tgtEl>
                                          <p:spTgt spid="8"/>
                                        </p:tgtEl>
                                      </p:cBhvr>
                                      <p:to x="100000" y="100000"/>
                                    </p:animScale>
                                    <p:animScale>
                                      <p:cBhvr>
                                        <p:cTn id="52" dur="26">
                                          <p:stCondLst>
                                            <p:cond delay="1642"/>
                                          </p:stCondLst>
                                        </p:cTn>
                                        <p:tgtEl>
                                          <p:spTgt spid="8"/>
                                        </p:tgtEl>
                                      </p:cBhvr>
                                      <p:to x="100000" y="90000"/>
                                    </p:animScale>
                                    <p:animScale>
                                      <p:cBhvr>
                                        <p:cTn id="53" dur="166" decel="50000">
                                          <p:stCondLst>
                                            <p:cond delay="1668"/>
                                          </p:stCondLst>
                                        </p:cTn>
                                        <p:tgtEl>
                                          <p:spTgt spid="8"/>
                                        </p:tgtEl>
                                      </p:cBhvr>
                                      <p:to x="100000" y="100000"/>
                                    </p:animScale>
                                    <p:animScale>
                                      <p:cBhvr>
                                        <p:cTn id="54" dur="26">
                                          <p:stCondLst>
                                            <p:cond delay="1808"/>
                                          </p:stCondLst>
                                        </p:cTn>
                                        <p:tgtEl>
                                          <p:spTgt spid="8"/>
                                        </p:tgtEl>
                                      </p:cBhvr>
                                      <p:to x="100000" y="95000"/>
                                    </p:animScale>
                                    <p:animScale>
                                      <p:cBhvr>
                                        <p:cTn id="55" dur="166" decel="50000">
                                          <p:stCondLst>
                                            <p:cond delay="1834"/>
                                          </p:stCondLst>
                                        </p:cTn>
                                        <p:tgtEl>
                                          <p:spTgt spid="8"/>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P spid="26" grpId="0" animBg="1"/>
      <p:bldP spid="2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7C26113-D0D1-4FD0-B651-3999944C686F}"/>
              </a:ext>
            </a:extLst>
          </p:cNvPr>
          <p:cNvSpPr/>
          <p:nvPr/>
        </p:nvSpPr>
        <p:spPr>
          <a:xfrm>
            <a:off x="7608947" y="369332"/>
            <a:ext cx="3359482" cy="646331"/>
          </a:xfrm>
          <a:prstGeom prst="rect">
            <a:avLst/>
          </a:prstGeom>
          <a:solidFill>
            <a:srgbClr val="FF5050"/>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3600" b="1" i="0" u="none" strike="noStrike" kern="0" cap="none" spc="0" normalizeH="0" baseline="0" noProof="0" dirty="0">
                <a:ln w="1905">
                  <a:noFill/>
                </a:ln>
                <a:solidFill>
                  <a:sysClr val="windowText" lastClr="000000"/>
                </a:solidFill>
                <a:effectLst>
                  <a:innerShdw blurRad="69850" dist="43180" dir="5400000">
                    <a:srgbClr val="000000">
                      <a:alpha val="65000"/>
                    </a:srgbClr>
                  </a:innerShdw>
                </a:effectLst>
                <a:uLnTx/>
                <a:uFillTx/>
                <a:latin typeface="Sakkal Majalla" panose="02000000000000000000" pitchFamily="2" charset="-78"/>
                <a:cs typeface="Sakkal Majalla" panose="02000000000000000000" pitchFamily="2" charset="-78"/>
              </a:rPr>
              <a:t>تابع / النشاط </a:t>
            </a:r>
            <a:r>
              <a:rPr kumimoji="0" lang="ar-BH" sz="3600" b="1" i="0" u="none" strike="noStrike" kern="0" cap="none" spc="0" normalizeH="0" baseline="0" noProof="0" dirty="0">
                <a:ln w="1905">
                  <a:noFill/>
                </a:ln>
                <a:solidFill>
                  <a:sysClr val="windowText" lastClr="000000"/>
                </a:solidFill>
                <a:effectLst>
                  <a:innerShdw blurRad="69850" dist="43180" dir="5400000">
                    <a:srgbClr val="000000">
                      <a:alpha val="65000"/>
                    </a:srgbClr>
                  </a:innerShdw>
                </a:effectLst>
                <a:uLnTx/>
                <a:uFillTx/>
                <a:latin typeface="Sakkal Majalla" panose="02000000000000000000" pitchFamily="2" charset="-78"/>
                <a:cs typeface="Sakkal Majalla" panose="02000000000000000000" pitchFamily="2" charset="-78"/>
              </a:rPr>
              <a:t>الختامي </a:t>
            </a:r>
            <a:endParaRPr kumimoji="0" lang="en-US" sz="3600" b="1" i="0" u="none" strike="noStrike" kern="0" cap="none" spc="0" normalizeH="0" baseline="0" noProof="0" dirty="0">
              <a:ln w="1905">
                <a:noFill/>
              </a:ln>
              <a:solidFill>
                <a:sysClr val="windowText" lastClr="000000"/>
              </a:solidFill>
              <a:effectLst>
                <a:innerShdw blurRad="69850" dist="43180" dir="5400000">
                  <a:srgbClr val="000000">
                    <a:alpha val="65000"/>
                  </a:srgbClr>
                </a:innerShdw>
              </a:effectLst>
              <a:uLnTx/>
              <a:uFillTx/>
              <a:latin typeface="Sakkal Majalla" panose="02000000000000000000" pitchFamily="2" charset="-78"/>
              <a:cs typeface="Sakkal Majalla" panose="02000000000000000000" pitchFamily="2" charset="-78"/>
            </a:endParaRPr>
          </a:p>
        </p:txBody>
      </p:sp>
      <p:sp>
        <p:nvSpPr>
          <p:cNvPr id="3" name="Rectangle 2">
            <a:extLst>
              <a:ext uri="{FF2B5EF4-FFF2-40B4-BE49-F238E27FC236}">
                <a16:creationId xmlns:a16="http://schemas.microsoft.com/office/drawing/2014/main" xmlns="" id="{9313DFDC-1C64-417F-AD9C-D43F4633367E}"/>
              </a:ext>
            </a:extLst>
          </p:cNvPr>
          <p:cNvSpPr/>
          <p:nvPr/>
        </p:nvSpPr>
        <p:spPr>
          <a:xfrm>
            <a:off x="6202431" y="2106882"/>
            <a:ext cx="5124450" cy="1354217"/>
          </a:xfrm>
          <a:prstGeom prst="rect">
            <a:avLst/>
          </a:prstGeom>
          <a:solidFill>
            <a:srgbClr val="FFF9E7"/>
          </a:solidFill>
          <a:ln w="38100">
            <a:solidFill>
              <a:srgbClr val="914B87"/>
            </a:solidFill>
          </a:ln>
        </p:spPr>
        <p:txBody>
          <a:bodyPr wrap="square" lIns="91440" tIns="45720" rIns="91440" bIns="45720">
            <a:spAutoFit/>
          </a:bodyPr>
          <a:lstStyle/>
          <a:p>
            <a:pPr lvl="0" algn="justLow" rtl="1">
              <a:defRPr/>
            </a:pPr>
            <a:r>
              <a:rPr lang="ar-BH" sz="3200" b="1" kern="0" spc="100" dirty="0">
                <a:ln w="18000">
                  <a:noFill/>
                  <a:prstDash val="solid"/>
                </a:ln>
                <a:solidFill>
                  <a:prstClr val="black">
                    <a:lumMod val="85000"/>
                    <a:lumOff val="15000"/>
                  </a:prstClr>
                </a:solidFill>
                <a:latin typeface="Sakkal Majalla" panose="02000000000000000000" pitchFamily="2" charset="-78"/>
                <a:cs typeface="Sakkal Majalla" panose="02000000000000000000" pitchFamily="2" charset="-78"/>
              </a:rPr>
              <a:t>- ما المراد بقول الرسول ﷺ:"اغتنم خمساً قبل خمس"؟</a:t>
            </a:r>
          </a:p>
          <a:p>
            <a:pPr marL="0" marR="0" lvl="0" indent="0" algn="justLow" defTabSz="914400" rtl="1" eaLnBrk="1" fontAlgn="auto" latinLnBrk="0" hangingPunct="1">
              <a:lnSpc>
                <a:spcPct val="100000"/>
              </a:lnSpc>
              <a:spcBef>
                <a:spcPts val="0"/>
              </a:spcBef>
              <a:spcAft>
                <a:spcPts val="0"/>
              </a:spcAft>
              <a:buClrTx/>
              <a:buSzTx/>
              <a:buFontTx/>
              <a:buNone/>
              <a:tabLst/>
              <a:defRPr/>
            </a:pPr>
            <a:endParaRPr kumimoji="0" lang="ar-BH" sz="1800" b="1" i="0" u="none" strike="noStrike" kern="0" cap="none" spc="100" normalizeH="0" baseline="0" noProof="0" dirty="0">
              <a:ln w="18000">
                <a:noFill/>
                <a:prstDash val="solid"/>
              </a:ln>
              <a:solidFill>
                <a:srgbClr val="E7E6E6">
                  <a:lumMod val="50000"/>
                </a:srgbClr>
              </a:solidFill>
              <a:effectLst/>
              <a:uLnTx/>
              <a:uFillTx/>
              <a:latin typeface="Sakkal Majalla" panose="02000000000000000000" pitchFamily="2" charset="-78"/>
              <a:cs typeface="Sakkal Majalla" panose="02000000000000000000" pitchFamily="2" charset="-78"/>
            </a:endParaRPr>
          </a:p>
        </p:txBody>
      </p:sp>
      <p:sp>
        <p:nvSpPr>
          <p:cNvPr id="4" name="Rectangle 3">
            <a:extLst>
              <a:ext uri="{FF2B5EF4-FFF2-40B4-BE49-F238E27FC236}">
                <a16:creationId xmlns:a16="http://schemas.microsoft.com/office/drawing/2014/main" xmlns="" id="{F3937CF8-0A21-41A9-B133-D75BA264B3A3}"/>
              </a:ext>
            </a:extLst>
          </p:cNvPr>
          <p:cNvSpPr/>
          <p:nvPr/>
        </p:nvSpPr>
        <p:spPr>
          <a:xfrm>
            <a:off x="6242187" y="4167394"/>
            <a:ext cx="5084694" cy="769441"/>
          </a:xfrm>
          <a:prstGeom prst="rect">
            <a:avLst/>
          </a:prstGeom>
          <a:solidFill>
            <a:srgbClr val="FFF9E7"/>
          </a:solidFill>
        </p:spPr>
        <p:txBody>
          <a:bodyPr wrap="square">
            <a:spAutoFit/>
          </a:bodyPr>
          <a:lstStyle/>
          <a:p>
            <a:pPr lvl="0" algn="justLow" rtl="1">
              <a:lnSpc>
                <a:spcPct val="150000"/>
              </a:lnSpc>
              <a:spcBef>
                <a:spcPts val="600"/>
              </a:spcBef>
              <a:spcAft>
                <a:spcPts val="600"/>
              </a:spcAft>
              <a:defRPr/>
            </a:pPr>
            <a:r>
              <a:rPr lang="ar-BH" sz="3200" b="1" kern="0" dirty="0">
                <a:ln w="1905">
                  <a:noFill/>
                </a:ln>
                <a:solidFill>
                  <a:schemeClr val="accent1"/>
                </a:solidFill>
                <a:latin typeface="Sakkal Majalla" panose="02000000000000000000" pitchFamily="2" charset="-78"/>
                <a:cs typeface="Sakkal Majalla" panose="02000000000000000000" pitchFamily="2" charset="-78"/>
              </a:rPr>
              <a:t>انتهز خمس فرص قبل فواتها في الدنيا.</a:t>
            </a:r>
            <a:endParaRPr lang="ar-BH" sz="3200" b="1" kern="0" dirty="0">
              <a:ln w="1905">
                <a:noFill/>
              </a:ln>
              <a:solidFill>
                <a:srgbClr val="4472C4">
                  <a:lumMod val="75000"/>
                </a:srgbClr>
              </a:solidFill>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xmlns="" id="{0FE1FCA1-4AD0-463F-981B-3B3BBAEAA90C}"/>
              </a:ext>
            </a:extLst>
          </p:cNvPr>
          <p:cNvSpPr/>
          <p:nvPr/>
        </p:nvSpPr>
        <p:spPr>
          <a:xfrm>
            <a:off x="616342" y="1520515"/>
            <a:ext cx="5124450" cy="4124206"/>
          </a:xfrm>
          <a:prstGeom prst="rect">
            <a:avLst/>
          </a:prstGeom>
          <a:solidFill>
            <a:srgbClr val="FFF9E7"/>
          </a:solidFill>
          <a:ln w="38100">
            <a:solidFill>
              <a:srgbClr val="914B87"/>
            </a:solidFill>
          </a:ln>
        </p:spPr>
        <p:txBody>
          <a:bodyPr wrap="square" lIns="91440" tIns="45720" rIns="91440" bIns="45720">
            <a:spAutoFit/>
          </a:bodyPr>
          <a:lstStyle/>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ar-BH" sz="3200" b="1" i="0" u="none" strike="noStrike" kern="0" cap="none" spc="100" normalizeH="0" baseline="0" noProof="0" dirty="0">
                <a:ln w="18000">
                  <a:noFill/>
                  <a:prstDash val="solid"/>
                </a:ln>
                <a:solidFill>
                  <a:prstClr val="black">
                    <a:lumMod val="85000"/>
                    <a:lumOff val="15000"/>
                  </a:prstClr>
                </a:solidFill>
                <a:effectLst/>
                <a:uLnTx/>
                <a:uFillTx/>
                <a:latin typeface="Sakkal Majalla" panose="02000000000000000000" pitchFamily="2" charset="-78"/>
                <a:cs typeface="Sakkal Majalla" panose="02000000000000000000" pitchFamily="2" charset="-78"/>
              </a:rPr>
              <a:t>- كيف يكون المال وسيلة لتحقيق مرضاة الله تعالى؟</a:t>
            </a:r>
          </a:p>
          <a:p>
            <a:pPr marL="0" marR="0" lvl="0" indent="0" algn="justLow" defTabSz="914400" rtl="1" eaLnBrk="1" fontAlgn="auto" latinLnBrk="0" hangingPunct="1">
              <a:lnSpc>
                <a:spcPct val="100000"/>
              </a:lnSpc>
              <a:spcBef>
                <a:spcPts val="0"/>
              </a:spcBef>
              <a:spcAft>
                <a:spcPts val="0"/>
              </a:spcAft>
              <a:buClrTx/>
              <a:buSzTx/>
              <a:buFontTx/>
              <a:buNone/>
              <a:tabLst/>
              <a:defRPr/>
            </a:pPr>
            <a:endParaRPr kumimoji="0" lang="ar-BH" sz="1800" b="1" i="0" u="none" strike="noStrike" kern="0" cap="none" spc="100" normalizeH="0" baseline="0" noProof="0" dirty="0">
              <a:ln w="18000">
                <a:noFill/>
                <a:prstDash val="solid"/>
              </a:ln>
              <a:solidFill>
                <a:srgbClr val="E7E6E6">
                  <a:lumMod val="50000"/>
                </a:srgbClr>
              </a:solidFill>
              <a:effectLst/>
              <a:uLnTx/>
              <a:uFillTx/>
              <a:latin typeface="Sakkal Majalla" panose="02000000000000000000" pitchFamily="2" charset="-78"/>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1800" b="1" i="0" u="none" strike="noStrike" kern="0" cap="none" spc="100" normalizeH="0" baseline="0" noProof="0" dirty="0">
                <a:ln w="18000">
                  <a:noFill/>
                  <a:prstDash val="solid"/>
                </a:ln>
                <a:solidFill>
                  <a:srgbClr val="E7E6E6">
                    <a:lumMod val="50000"/>
                  </a:srgbClr>
                </a:solidFill>
                <a:effectLst/>
                <a:uLnTx/>
                <a:uFillTx/>
                <a:latin typeface="Sakkal Majalla" panose="02000000000000000000" pitchFamily="2" charset="-78"/>
                <a:cs typeface="Sakkal Majalla" panose="02000000000000000000" pitchFamily="2" charset="-78"/>
              </a:rPr>
              <a:t>...............................................................</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BH" sz="1800" b="1" i="0" u="none" strike="noStrike" kern="0" cap="none" spc="100" normalizeH="0" baseline="0" noProof="0" dirty="0">
              <a:ln w="18000">
                <a:noFill/>
                <a:prstDash val="solid"/>
              </a:ln>
              <a:solidFill>
                <a:srgbClr val="E7E6E6">
                  <a:lumMod val="50000"/>
                </a:srgbClr>
              </a:solidFill>
              <a:effectLst/>
              <a:uLnTx/>
              <a:uFillTx/>
              <a:latin typeface="Sakkal Majalla" panose="02000000000000000000" pitchFamily="2" charset="-78"/>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1800" b="1" i="0" u="none" strike="noStrike" kern="0" cap="none" spc="100" normalizeH="0" baseline="0" noProof="0" dirty="0">
                <a:ln w="18000">
                  <a:noFill/>
                  <a:prstDash val="solid"/>
                </a:ln>
                <a:solidFill>
                  <a:srgbClr val="E7E6E6">
                    <a:lumMod val="50000"/>
                  </a:srgbClr>
                </a:solidFill>
                <a:effectLst/>
                <a:uLnTx/>
                <a:uFillTx/>
                <a:latin typeface="Sakkal Majalla" panose="02000000000000000000" pitchFamily="2" charset="-78"/>
                <a:cs typeface="Sakkal Majalla" panose="02000000000000000000" pitchFamily="2" charset="-78"/>
              </a:rPr>
              <a:t>................................................................</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BH" sz="1800" b="1" i="0" u="none" strike="noStrike" kern="0" cap="none" spc="100" normalizeH="0" baseline="0" noProof="0" dirty="0">
              <a:ln w="18000">
                <a:noFill/>
                <a:prstDash val="solid"/>
              </a:ln>
              <a:solidFill>
                <a:srgbClr val="E7E6E6">
                  <a:lumMod val="50000"/>
                </a:srgbClr>
              </a:solidFill>
              <a:effectLst/>
              <a:uLnTx/>
              <a:uFillTx/>
              <a:latin typeface="Sakkal Majalla" panose="02000000000000000000" pitchFamily="2" charset="-78"/>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1800" b="1" i="0" u="none" strike="noStrike" kern="0" cap="none" spc="100" normalizeH="0" baseline="0" noProof="0" dirty="0">
                <a:ln w="18000">
                  <a:noFill/>
                  <a:prstDash val="solid"/>
                </a:ln>
                <a:solidFill>
                  <a:srgbClr val="E7E6E6">
                    <a:lumMod val="50000"/>
                  </a:srgbClr>
                </a:solidFill>
                <a:effectLst/>
                <a:uLnTx/>
                <a:uFillTx/>
                <a:latin typeface="Sakkal Majalla" panose="02000000000000000000" pitchFamily="2" charset="-78"/>
                <a:cs typeface="Sakkal Majalla" panose="02000000000000000000" pitchFamily="2" charset="-78"/>
              </a:rPr>
              <a:t>...............................................................</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BH" sz="1800" b="1" i="0" u="none" strike="noStrike" kern="0" cap="none" spc="100" normalizeH="0" baseline="0" noProof="0" dirty="0">
              <a:ln w="18000">
                <a:noFill/>
                <a:prstDash val="solid"/>
              </a:ln>
              <a:solidFill>
                <a:srgbClr val="E7E6E6">
                  <a:lumMod val="50000"/>
                </a:srgbClr>
              </a:solidFill>
              <a:effectLst/>
              <a:uLnTx/>
              <a:uFillTx/>
              <a:latin typeface="Sakkal Majalla" panose="02000000000000000000" pitchFamily="2" charset="-78"/>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1800" b="1" i="0" u="none" strike="noStrike" kern="0" cap="none" spc="100" normalizeH="0" baseline="0" noProof="0" dirty="0">
                <a:ln w="18000">
                  <a:noFill/>
                  <a:prstDash val="solid"/>
                </a:ln>
                <a:solidFill>
                  <a:srgbClr val="E7E6E6">
                    <a:lumMod val="50000"/>
                  </a:srgbClr>
                </a:solidFill>
                <a:effectLst/>
                <a:uLnTx/>
                <a:uFillTx/>
                <a:latin typeface="Sakkal Majalla" panose="02000000000000000000" pitchFamily="2" charset="-78"/>
                <a:cs typeface="Sakkal Majalla" panose="02000000000000000000" pitchFamily="2" charset="-78"/>
              </a:rPr>
              <a:t>................................................................</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BH" sz="1800" b="1" i="0" u="none" strike="noStrike" kern="0" cap="none" spc="100" normalizeH="0" baseline="0" noProof="0" dirty="0">
              <a:ln w="18000">
                <a:noFill/>
                <a:prstDash val="solid"/>
              </a:ln>
              <a:solidFill>
                <a:srgbClr val="E7E6E6">
                  <a:lumMod val="50000"/>
                </a:srgbClr>
              </a:solidFill>
              <a:effectLst/>
              <a:uLnTx/>
              <a:uFillTx/>
              <a:latin typeface="Sakkal Majalla" panose="02000000000000000000" pitchFamily="2" charset="-78"/>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1800" b="1" i="0" u="none" strike="noStrike" kern="0" cap="none" spc="100" normalizeH="0" baseline="0" noProof="0" dirty="0">
                <a:ln w="18000">
                  <a:noFill/>
                  <a:prstDash val="solid"/>
                </a:ln>
                <a:solidFill>
                  <a:srgbClr val="E7E6E6">
                    <a:lumMod val="50000"/>
                  </a:srgbClr>
                </a:solidFill>
                <a:effectLst/>
                <a:uLnTx/>
                <a:uFillTx/>
                <a:latin typeface="Sakkal Majalla" panose="02000000000000000000" pitchFamily="2" charset="-78"/>
                <a:cs typeface="Sakkal Majalla" panose="02000000000000000000" pitchFamily="2" charset="-78"/>
              </a:rPr>
              <a:t>..............................................................</a:t>
            </a:r>
            <a:endParaRPr kumimoji="0" lang="ar-BH" sz="1800" b="1" i="0" u="none" strike="noStrike" kern="0" cap="none" spc="100" normalizeH="0" baseline="0" noProof="0" dirty="0">
              <a:ln w="18000">
                <a:noFill/>
                <a:prstDash val="solid"/>
              </a:ln>
              <a:solidFill>
                <a:prstClr val="black">
                  <a:lumMod val="85000"/>
                  <a:lumOff val="15000"/>
                </a:prstClr>
              </a:solidFill>
              <a:effectLst/>
              <a:uLnTx/>
              <a:uFillTx/>
              <a:latin typeface="Sakkal Majalla" panose="02000000000000000000" pitchFamily="2" charset="-78"/>
              <a:cs typeface="Sakkal Majalla" panose="02000000000000000000" pitchFamily="2" charset="-78"/>
            </a:endParaRPr>
          </a:p>
          <a:p>
            <a:pPr marL="0" marR="0" lvl="0" indent="0" algn="justLow" defTabSz="914400" rtl="1" eaLnBrk="1" fontAlgn="auto" latinLnBrk="0" hangingPunct="1">
              <a:lnSpc>
                <a:spcPct val="100000"/>
              </a:lnSpc>
              <a:spcBef>
                <a:spcPts val="0"/>
              </a:spcBef>
              <a:spcAft>
                <a:spcPts val="0"/>
              </a:spcAft>
              <a:buClrTx/>
              <a:buSzTx/>
              <a:buFontTx/>
              <a:buNone/>
              <a:tabLst/>
              <a:defRPr/>
            </a:pPr>
            <a:endParaRPr kumimoji="0" lang="ar-BH" sz="1800" b="1" i="0" u="none" strike="noStrike" kern="0" cap="none" spc="100" normalizeH="0" baseline="0" noProof="0" dirty="0">
              <a:ln w="18000">
                <a:noFill/>
                <a:prstDash val="solid"/>
              </a:ln>
              <a:solidFill>
                <a:prstClr val="black">
                  <a:lumMod val="85000"/>
                  <a:lumOff val="15000"/>
                </a:prstClr>
              </a:solidFill>
              <a:effectLst/>
              <a:uLnTx/>
              <a:uFillTx/>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xmlns="" id="{8453C300-0D9B-498B-891E-531FBD1C38CF}"/>
              </a:ext>
            </a:extLst>
          </p:cNvPr>
          <p:cNvSpPr/>
          <p:nvPr/>
        </p:nvSpPr>
        <p:spPr>
          <a:xfrm>
            <a:off x="706830" y="2228401"/>
            <a:ext cx="4943474" cy="2708434"/>
          </a:xfrm>
          <a:prstGeom prst="rect">
            <a:avLst/>
          </a:prstGeom>
          <a:solidFill>
            <a:srgbClr val="FFF9E7"/>
          </a:solidFill>
        </p:spPr>
        <p:txBody>
          <a:bodyPr wrap="square">
            <a:spAutoFit/>
          </a:bodyPr>
          <a:lstStyle/>
          <a:p>
            <a:pPr marL="0" marR="0" lvl="0" indent="0" algn="justLow" defTabSz="914400" rtl="1" eaLnBrk="1" fontAlgn="auto" latinLnBrk="0" hangingPunct="1">
              <a:lnSpc>
                <a:spcPct val="100000"/>
              </a:lnSpc>
              <a:spcBef>
                <a:spcPts val="600"/>
              </a:spcBef>
              <a:spcAft>
                <a:spcPts val="600"/>
              </a:spcAft>
              <a:buClrTx/>
              <a:buSzTx/>
              <a:buFontTx/>
              <a:buNone/>
              <a:tabLst/>
              <a:defRPr/>
            </a:pPr>
            <a:r>
              <a:rPr kumimoji="0" lang="ar-BH" sz="3200" b="1" i="0" u="none" strike="noStrike" kern="0" cap="none" spc="0" normalizeH="0" baseline="0" noProof="0" dirty="0">
                <a:ln w="1905">
                  <a:noFill/>
                </a:ln>
                <a:solidFill>
                  <a:schemeClr val="accent1"/>
                </a:solidFill>
                <a:effectLst/>
                <a:uLnTx/>
                <a:uFillTx/>
                <a:latin typeface="Sakkal Majalla" panose="02000000000000000000" pitchFamily="2" charset="-78"/>
                <a:cs typeface="Sakkal Majalla" panose="02000000000000000000" pitchFamily="2" charset="-78"/>
              </a:rPr>
              <a:t>على المسلم أن يغتنم وجود المال في يده، وليبرهن على قوة إيمانه بالإنفاق في سبيل الله، وليبتعد عن البخل والشح وكذلك عن الإسراف والتبذير. </a:t>
            </a:r>
          </a:p>
          <a:p>
            <a:pPr marL="0" marR="0" lvl="0" indent="0" algn="justLow" defTabSz="914400" rtl="1" eaLnBrk="1" fontAlgn="auto" latinLnBrk="0" hangingPunct="1">
              <a:lnSpc>
                <a:spcPct val="100000"/>
              </a:lnSpc>
              <a:spcBef>
                <a:spcPts val="600"/>
              </a:spcBef>
              <a:spcAft>
                <a:spcPts val="600"/>
              </a:spcAft>
              <a:buClrTx/>
              <a:buSzTx/>
              <a:buFontTx/>
              <a:buNone/>
              <a:tabLst/>
              <a:defRPr/>
            </a:pPr>
            <a:endParaRPr kumimoji="0" lang="ar-BH" sz="3200" b="1" i="0" u="none" strike="noStrike" kern="0" cap="none" spc="0" normalizeH="0" baseline="0" noProof="0" dirty="0">
              <a:ln w="1905">
                <a:noFill/>
              </a:ln>
              <a:solidFill>
                <a:srgbClr val="4472C4">
                  <a:lumMod val="75000"/>
                </a:srgbClr>
              </a:solidFill>
              <a:effectLst/>
              <a:uLnTx/>
              <a:uFillTx/>
              <a:latin typeface="Sakkal Majalla" panose="02000000000000000000" pitchFamily="2" charset="-78"/>
              <a:cs typeface="Sakkal Majalla" panose="02000000000000000000" pitchFamily="2" charset="-78"/>
            </a:endParaRPr>
          </a:p>
        </p:txBody>
      </p:sp>
      <p:sp>
        <p:nvSpPr>
          <p:cNvPr id="7" name="Rectangle 6">
            <a:extLst>
              <a:ext uri="{FF2B5EF4-FFF2-40B4-BE49-F238E27FC236}">
                <a16:creationId xmlns:a16="http://schemas.microsoft.com/office/drawing/2014/main" xmlns="" id="{2310EE6C-3AB2-494C-8644-4F800C1AF8AD}"/>
              </a:ext>
            </a:extLst>
          </p:cNvPr>
          <p:cNvSpPr/>
          <p:nvPr/>
        </p:nvSpPr>
        <p:spPr>
          <a:xfrm>
            <a:off x="6096000" y="1400587"/>
            <a:ext cx="5292000" cy="4364062"/>
          </a:xfrm>
          <a:prstGeom prst="rect">
            <a:avLst/>
          </a:prstGeom>
          <a:noFill/>
          <a:ln w="38100" cap="flat" cmpd="sng" algn="ctr">
            <a:solidFill>
              <a:srgbClr val="FF5050"/>
            </a:solidFill>
            <a:prstDash val="sysDash"/>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8" name="Rectangle 7">
            <a:extLst>
              <a:ext uri="{FF2B5EF4-FFF2-40B4-BE49-F238E27FC236}">
                <a16:creationId xmlns:a16="http://schemas.microsoft.com/office/drawing/2014/main" xmlns="" id="{118B5476-DD8B-4FCB-BBC5-05B9B3B6C199}"/>
              </a:ext>
            </a:extLst>
          </p:cNvPr>
          <p:cNvSpPr/>
          <p:nvPr/>
        </p:nvSpPr>
        <p:spPr>
          <a:xfrm>
            <a:off x="532567" y="1391062"/>
            <a:ext cx="5292000" cy="4373587"/>
          </a:xfrm>
          <a:prstGeom prst="rect">
            <a:avLst/>
          </a:prstGeom>
          <a:noFill/>
          <a:ln w="38100" cap="flat" cmpd="sng" algn="ctr">
            <a:solidFill>
              <a:srgbClr val="FF5050"/>
            </a:solidFill>
            <a:prstDash val="sysDash"/>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11" name="TextBox 1"/>
          <p:cNvSpPr txBox="1"/>
          <p:nvPr/>
        </p:nvSpPr>
        <p:spPr>
          <a:xfrm>
            <a:off x="0" y="0"/>
            <a:ext cx="4583055" cy="369332"/>
          </a:xfrm>
          <a:prstGeom prst="rect">
            <a:avLst/>
          </a:prstGeom>
          <a:solidFill>
            <a:srgbClr val="FFC000"/>
          </a:solidFill>
          <a:ln w="12700" cap="flat" cmpd="sng" algn="ctr">
            <a:solidFill>
              <a:srgbClr val="FFC000">
                <a:shade val="50000"/>
              </a:srgbClr>
            </a:solidFill>
            <a:prstDash val="solid"/>
            <a:miter lim="800000"/>
          </a:ln>
          <a:effectLst/>
        </p:spPr>
        <p:txBody>
          <a:bodyPr wrap="square" rtlCol="1">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الوقت</a:t>
            </a:r>
            <a:r>
              <a:rPr kumimoji="0" lang="ar-BH" sz="1800" b="1" i="0" u="none" strike="noStrike" kern="1200" cap="none" spc="0" normalizeH="0" noProof="0" dirty="0">
                <a:ln>
                  <a:noFill/>
                </a:ln>
                <a:solidFill>
                  <a:prstClr val="black"/>
                </a:solidFill>
                <a:effectLst/>
                <a:uLnTx/>
                <a:uFillTx/>
                <a:latin typeface="Sakkal Majalla" panose="02000000000000000000" pitchFamily="2" charset="-78"/>
                <a:cs typeface="Sakkal Majalla" panose="02000000000000000000" pitchFamily="2" charset="-78"/>
              </a:rPr>
              <a:t> في حياة </a:t>
            </a:r>
            <a:r>
              <a:rPr lang="ar-BH" b="1" dirty="0">
                <a:solidFill>
                  <a:prstClr val="black"/>
                </a:solidFill>
                <a:latin typeface="Sakkal Majalla" panose="02000000000000000000" pitchFamily="2" charset="-78"/>
                <a:cs typeface="Sakkal Majalla" panose="02000000000000000000" pitchFamily="2" charset="-78"/>
              </a:rPr>
              <a:t>المسلم وحديث اغتنام الفرص</a:t>
            </a: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التربية الإسلامية </a:t>
            </a:r>
            <a:endParaRPr kumimoji="0" lang="ar-SA"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5266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6"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80">
                                          <p:stCondLst>
                                            <p:cond delay="0"/>
                                          </p:stCondLst>
                                        </p:cTn>
                                        <p:tgtEl>
                                          <p:spTgt spid="8"/>
                                        </p:tgtEl>
                                      </p:cBhvr>
                                    </p:animEffect>
                                    <p:anim calcmode="lin" valueType="num">
                                      <p:cBhvr>
                                        <p:cTn id="4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8" dur="26">
                                          <p:stCondLst>
                                            <p:cond delay="650"/>
                                          </p:stCondLst>
                                        </p:cTn>
                                        <p:tgtEl>
                                          <p:spTgt spid="8"/>
                                        </p:tgtEl>
                                      </p:cBhvr>
                                      <p:to x="100000" y="60000"/>
                                    </p:animScale>
                                    <p:animScale>
                                      <p:cBhvr>
                                        <p:cTn id="49" dur="166" decel="50000">
                                          <p:stCondLst>
                                            <p:cond delay="676"/>
                                          </p:stCondLst>
                                        </p:cTn>
                                        <p:tgtEl>
                                          <p:spTgt spid="8"/>
                                        </p:tgtEl>
                                      </p:cBhvr>
                                      <p:to x="100000" y="100000"/>
                                    </p:animScale>
                                    <p:animScale>
                                      <p:cBhvr>
                                        <p:cTn id="50" dur="26">
                                          <p:stCondLst>
                                            <p:cond delay="1312"/>
                                          </p:stCondLst>
                                        </p:cTn>
                                        <p:tgtEl>
                                          <p:spTgt spid="8"/>
                                        </p:tgtEl>
                                      </p:cBhvr>
                                      <p:to x="100000" y="80000"/>
                                    </p:animScale>
                                    <p:animScale>
                                      <p:cBhvr>
                                        <p:cTn id="51" dur="166" decel="50000">
                                          <p:stCondLst>
                                            <p:cond delay="1338"/>
                                          </p:stCondLst>
                                        </p:cTn>
                                        <p:tgtEl>
                                          <p:spTgt spid="8"/>
                                        </p:tgtEl>
                                      </p:cBhvr>
                                      <p:to x="100000" y="100000"/>
                                    </p:animScale>
                                    <p:animScale>
                                      <p:cBhvr>
                                        <p:cTn id="52" dur="26">
                                          <p:stCondLst>
                                            <p:cond delay="1642"/>
                                          </p:stCondLst>
                                        </p:cTn>
                                        <p:tgtEl>
                                          <p:spTgt spid="8"/>
                                        </p:tgtEl>
                                      </p:cBhvr>
                                      <p:to x="100000" y="90000"/>
                                    </p:animScale>
                                    <p:animScale>
                                      <p:cBhvr>
                                        <p:cTn id="53" dur="166" decel="50000">
                                          <p:stCondLst>
                                            <p:cond delay="1668"/>
                                          </p:stCondLst>
                                        </p:cTn>
                                        <p:tgtEl>
                                          <p:spTgt spid="8"/>
                                        </p:tgtEl>
                                      </p:cBhvr>
                                      <p:to x="100000" y="100000"/>
                                    </p:animScale>
                                    <p:animScale>
                                      <p:cBhvr>
                                        <p:cTn id="54" dur="26">
                                          <p:stCondLst>
                                            <p:cond delay="1808"/>
                                          </p:stCondLst>
                                        </p:cTn>
                                        <p:tgtEl>
                                          <p:spTgt spid="8"/>
                                        </p:tgtEl>
                                      </p:cBhvr>
                                      <p:to x="100000" y="95000"/>
                                    </p:animScale>
                                    <p:animScale>
                                      <p:cBhvr>
                                        <p:cTn id="55" dur="166" decel="50000">
                                          <p:stCondLst>
                                            <p:cond delay="1834"/>
                                          </p:stCondLst>
                                        </p:cTn>
                                        <p:tgtEl>
                                          <p:spTgt spid="8"/>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7C26113-D0D1-4FD0-B651-3999944C686F}"/>
              </a:ext>
            </a:extLst>
          </p:cNvPr>
          <p:cNvSpPr/>
          <p:nvPr/>
        </p:nvSpPr>
        <p:spPr>
          <a:xfrm>
            <a:off x="7605052" y="369332"/>
            <a:ext cx="3682073" cy="646331"/>
          </a:xfrm>
          <a:prstGeom prst="rect">
            <a:avLst/>
          </a:prstGeom>
          <a:solidFill>
            <a:srgbClr val="FF5050"/>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3600" b="1" i="0" u="none" strike="noStrike" kern="0" cap="none" spc="0" normalizeH="0" baseline="0" noProof="0" dirty="0">
                <a:ln w="1905">
                  <a:noFill/>
                </a:ln>
                <a:solidFill>
                  <a:sysClr val="windowText" lastClr="000000"/>
                </a:solidFill>
                <a:effectLst>
                  <a:innerShdw blurRad="69850" dist="43180" dir="5400000">
                    <a:srgbClr val="000000">
                      <a:alpha val="65000"/>
                    </a:srgbClr>
                  </a:innerShdw>
                </a:effectLst>
                <a:uLnTx/>
                <a:uFillTx/>
                <a:latin typeface="Sakkal Majalla" panose="02000000000000000000" pitchFamily="2" charset="-78"/>
                <a:cs typeface="Sakkal Majalla" panose="02000000000000000000" pitchFamily="2" charset="-78"/>
              </a:rPr>
              <a:t>تابع / النشاط </a:t>
            </a:r>
            <a:r>
              <a:rPr kumimoji="0" lang="ar-BH" sz="3600" b="1" i="0" u="none" strike="noStrike" kern="0" cap="none" spc="0" normalizeH="0" baseline="0" noProof="0" dirty="0">
                <a:ln w="1905">
                  <a:noFill/>
                </a:ln>
                <a:solidFill>
                  <a:sysClr val="windowText" lastClr="000000"/>
                </a:solidFill>
                <a:effectLst>
                  <a:innerShdw blurRad="69850" dist="43180" dir="5400000">
                    <a:srgbClr val="000000">
                      <a:alpha val="65000"/>
                    </a:srgbClr>
                  </a:innerShdw>
                </a:effectLst>
                <a:uLnTx/>
                <a:uFillTx/>
                <a:latin typeface="Sakkal Majalla" panose="02000000000000000000" pitchFamily="2" charset="-78"/>
                <a:cs typeface="Sakkal Majalla" panose="02000000000000000000" pitchFamily="2" charset="-78"/>
              </a:rPr>
              <a:t>الختامي </a:t>
            </a:r>
            <a:endParaRPr kumimoji="0" lang="en-US" sz="3600" b="1" i="0" u="none" strike="noStrike" kern="0" cap="none" spc="0" normalizeH="0" baseline="0" noProof="0" dirty="0">
              <a:ln w="1905">
                <a:noFill/>
              </a:ln>
              <a:solidFill>
                <a:sysClr val="windowText" lastClr="000000"/>
              </a:solidFill>
              <a:effectLst>
                <a:innerShdw blurRad="69850" dist="43180" dir="5400000">
                  <a:srgbClr val="000000">
                    <a:alpha val="65000"/>
                  </a:srgbClr>
                </a:innerShdw>
              </a:effectLst>
              <a:uLnTx/>
              <a:uFillTx/>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xmlns="" id="{9313DFDC-1C64-417F-AD9C-D43F4633367E}"/>
              </a:ext>
            </a:extLst>
          </p:cNvPr>
          <p:cNvSpPr/>
          <p:nvPr/>
        </p:nvSpPr>
        <p:spPr>
          <a:xfrm>
            <a:off x="732234" y="1420615"/>
            <a:ext cx="10617425" cy="4401205"/>
          </a:xfrm>
          <a:prstGeom prst="rect">
            <a:avLst/>
          </a:prstGeom>
          <a:solidFill>
            <a:srgbClr val="FFF9E7"/>
          </a:solidFill>
          <a:ln w="38100">
            <a:solidFill>
              <a:srgbClr val="914B87"/>
            </a:solidFill>
          </a:ln>
        </p:spPr>
        <p:txBody>
          <a:bodyPr wrap="square" lIns="91440" tIns="45720" rIns="91440" bIns="45720">
            <a:spAutoFit/>
          </a:bodyPr>
          <a:lstStyle/>
          <a:p>
            <a:pPr algn="r" rtl="1">
              <a:defRPr/>
            </a:pPr>
            <a:endParaRPr lang="ar-BH" sz="3200" b="1" kern="0" spc="100" dirty="0">
              <a:ln w="18000">
                <a:noFill/>
                <a:prstDash val="solid"/>
              </a:ln>
              <a:solidFill>
                <a:prstClr val="black">
                  <a:lumMod val="85000"/>
                  <a:lumOff val="15000"/>
                </a:prstClr>
              </a:solidFill>
              <a:latin typeface="Sakkal Majalla" panose="02000000000000000000" pitchFamily="2" charset="-78"/>
              <a:cs typeface="Sakkal Majalla" panose="02000000000000000000" pitchFamily="2" charset="-78"/>
            </a:endParaRPr>
          </a:p>
          <a:p>
            <a:pPr algn="r" rtl="1">
              <a:defRPr/>
            </a:pPr>
            <a:r>
              <a:rPr lang="ar-BH" sz="3200" b="1" kern="0" spc="100" dirty="0">
                <a:ln w="18000">
                  <a:noFill/>
                  <a:prstDash val="solid"/>
                </a:ln>
                <a:solidFill>
                  <a:prstClr val="black">
                    <a:lumMod val="85000"/>
                    <a:lumOff val="15000"/>
                  </a:prstClr>
                </a:solidFill>
                <a:latin typeface="Sakkal Majalla" panose="02000000000000000000" pitchFamily="2" charset="-78"/>
                <a:cs typeface="Sakkal Majalla" panose="02000000000000000000" pitchFamily="2" charset="-78"/>
              </a:rPr>
              <a:t>-وجه نصيحة للشباب الذين لا يستغلون هذه الفترة في طاعة </a:t>
            </a:r>
            <a:r>
              <a:rPr lang="ar-BH" sz="3200" b="1" kern="0" spc="100" dirty="0" smtClean="0">
                <a:ln w="18000">
                  <a:noFill/>
                  <a:prstDash val="solid"/>
                </a:ln>
                <a:solidFill>
                  <a:prstClr val="black">
                    <a:lumMod val="85000"/>
                    <a:lumOff val="15000"/>
                  </a:prstClr>
                </a:solidFill>
                <a:latin typeface="Sakkal Majalla" panose="02000000000000000000" pitchFamily="2" charset="-78"/>
                <a:cs typeface="Sakkal Majalla" panose="02000000000000000000" pitchFamily="2" charset="-78"/>
              </a:rPr>
              <a:t>الله.</a:t>
            </a:r>
            <a:endParaRPr lang="ar-BH" sz="3200" b="1" kern="0" spc="100" dirty="0">
              <a:ln w="18000">
                <a:noFill/>
                <a:prstDash val="solid"/>
              </a:ln>
              <a:solidFill>
                <a:prstClr val="black">
                  <a:lumMod val="85000"/>
                  <a:lumOff val="15000"/>
                </a:prstClr>
              </a:solidFill>
              <a:latin typeface="Sakkal Majalla" panose="02000000000000000000" pitchFamily="2" charset="-78"/>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BH" sz="1800" b="1" i="0" u="none" strike="noStrike" kern="0" cap="none" spc="100" normalizeH="0" baseline="0" noProof="0" dirty="0">
              <a:ln w="18000">
                <a:noFill/>
                <a:prstDash val="solid"/>
              </a:ln>
              <a:solidFill>
                <a:srgbClr val="E7E6E6">
                  <a:lumMod val="50000"/>
                </a:srgbClr>
              </a:solidFill>
              <a:effectLst/>
              <a:uLnTx/>
              <a:uFillTx/>
              <a:latin typeface="Sakkal Majalla" panose="02000000000000000000" pitchFamily="2" charset="-78"/>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BH" sz="1800" b="1" i="0" u="none" strike="noStrike" kern="0" cap="none" spc="100" normalizeH="0" baseline="0" noProof="0" dirty="0">
              <a:ln w="18000">
                <a:noFill/>
                <a:prstDash val="solid"/>
              </a:ln>
              <a:solidFill>
                <a:srgbClr val="E7E6E6">
                  <a:lumMod val="50000"/>
                </a:srgbClr>
              </a:solidFill>
              <a:effectLst/>
              <a:uLnTx/>
              <a:uFillTx/>
              <a:latin typeface="Sakkal Majalla" panose="02000000000000000000" pitchFamily="2" charset="-78"/>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1800" b="1" i="0" u="none" strike="noStrike" kern="0" cap="none" spc="100" normalizeH="0" baseline="0" noProof="0" dirty="0">
                <a:ln w="18000">
                  <a:noFill/>
                  <a:prstDash val="solid"/>
                </a:ln>
                <a:solidFill>
                  <a:srgbClr val="E7E6E6">
                    <a:lumMod val="50000"/>
                  </a:srgbClr>
                </a:solidFill>
                <a:effectLst/>
                <a:uLnTx/>
                <a:uFillTx/>
                <a:latin typeface="Sakkal Majalla" panose="02000000000000000000" pitchFamily="2" charset="-78"/>
                <a:cs typeface="Sakkal Majalla" panose="02000000000000000000" pitchFamily="2" charset="-78"/>
              </a:rPr>
              <a:t>................................................................................................................................</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BH" sz="1800" b="1" i="0" u="none" strike="noStrike" kern="0" cap="none" spc="100" normalizeH="0" baseline="0" noProof="0" dirty="0">
              <a:ln w="18000">
                <a:noFill/>
                <a:prstDash val="solid"/>
              </a:ln>
              <a:solidFill>
                <a:srgbClr val="E7E6E6">
                  <a:lumMod val="50000"/>
                </a:srgbClr>
              </a:solidFill>
              <a:effectLst/>
              <a:uLnTx/>
              <a:uFillTx/>
              <a:latin typeface="Sakkal Majalla" panose="02000000000000000000" pitchFamily="2" charset="-78"/>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1800" b="1" i="0" u="none" strike="noStrike" kern="0" cap="none" spc="100" normalizeH="0" baseline="0" noProof="0" dirty="0">
                <a:ln w="18000">
                  <a:noFill/>
                  <a:prstDash val="solid"/>
                </a:ln>
                <a:solidFill>
                  <a:srgbClr val="E7E6E6">
                    <a:lumMod val="50000"/>
                  </a:srgbClr>
                </a:solidFill>
                <a:effectLst/>
                <a:uLnTx/>
                <a:uFillTx/>
                <a:latin typeface="Sakkal Majalla" panose="02000000000000000000" pitchFamily="2" charset="-78"/>
                <a:cs typeface="Sakkal Majalla" panose="02000000000000000000" pitchFamily="2" charset="-78"/>
              </a:rPr>
              <a:t>...................................................................................................................................</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BH" sz="1800" b="1" i="0" u="none" strike="noStrike" kern="0" cap="none" spc="100" normalizeH="0" baseline="0" noProof="0" dirty="0">
              <a:ln w="18000">
                <a:noFill/>
                <a:prstDash val="solid"/>
              </a:ln>
              <a:solidFill>
                <a:srgbClr val="E7E6E6">
                  <a:lumMod val="50000"/>
                </a:srgbClr>
              </a:solidFill>
              <a:effectLst/>
              <a:uLnTx/>
              <a:uFillTx/>
              <a:latin typeface="Sakkal Majalla" panose="02000000000000000000" pitchFamily="2" charset="-78"/>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1800" b="1" i="0" u="none" strike="noStrike" kern="0" cap="none" spc="100" normalizeH="0" baseline="0" noProof="0" dirty="0">
                <a:ln w="18000">
                  <a:noFill/>
                  <a:prstDash val="solid"/>
                </a:ln>
                <a:solidFill>
                  <a:srgbClr val="E7E6E6">
                    <a:lumMod val="50000"/>
                  </a:srgbClr>
                </a:solidFill>
                <a:effectLst/>
                <a:uLnTx/>
                <a:uFillTx/>
                <a:latin typeface="Sakkal Majalla" panose="02000000000000000000" pitchFamily="2" charset="-78"/>
                <a:cs typeface="Sakkal Majalla" panose="02000000000000000000" pitchFamily="2" charset="-78"/>
              </a:rPr>
              <a:t>..................................................................................................................................</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BH" sz="1800" b="1" i="0" u="none" strike="noStrike" kern="0" cap="none" spc="100" normalizeH="0" baseline="0" noProof="0" dirty="0">
              <a:ln w="18000">
                <a:noFill/>
                <a:prstDash val="solid"/>
              </a:ln>
              <a:solidFill>
                <a:srgbClr val="E7E6E6">
                  <a:lumMod val="50000"/>
                </a:srgbClr>
              </a:solidFill>
              <a:effectLst/>
              <a:uLnTx/>
              <a:uFillTx/>
              <a:latin typeface="Sakkal Majalla" panose="02000000000000000000" pitchFamily="2" charset="-78"/>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BH" sz="1800" b="1" i="0" u="none" strike="noStrike" kern="0" cap="none" spc="100" normalizeH="0" baseline="0" noProof="0" dirty="0">
              <a:ln w="18000">
                <a:noFill/>
                <a:prstDash val="solid"/>
              </a:ln>
              <a:solidFill>
                <a:srgbClr val="E7E6E6">
                  <a:lumMod val="50000"/>
                </a:srgbClr>
              </a:solidFill>
              <a:effectLst/>
              <a:uLnTx/>
              <a:uFillTx/>
              <a:latin typeface="Sakkal Majalla" panose="02000000000000000000" pitchFamily="2" charset="-78"/>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BH" sz="1800" b="1" i="0" u="none" strike="noStrike" kern="0" cap="none" spc="100" normalizeH="0" baseline="0" noProof="0" dirty="0">
              <a:ln w="18000">
                <a:noFill/>
                <a:prstDash val="solid"/>
              </a:ln>
              <a:solidFill>
                <a:srgbClr val="E7E6E6">
                  <a:lumMod val="50000"/>
                </a:srgbClr>
              </a:solidFill>
              <a:effectLst/>
              <a:uLnTx/>
              <a:uFillTx/>
              <a:latin typeface="Sakkal Majalla" panose="02000000000000000000" pitchFamily="2" charset="-78"/>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BH" sz="1800" b="1" i="0" u="none" strike="noStrike" kern="0" cap="none" spc="100" normalizeH="0" baseline="0" noProof="0" dirty="0">
              <a:ln w="18000">
                <a:noFill/>
                <a:prstDash val="solid"/>
              </a:ln>
              <a:solidFill>
                <a:srgbClr val="E7E6E6">
                  <a:lumMod val="50000"/>
                </a:srgbClr>
              </a:solidFill>
              <a:effectLst/>
              <a:uLnTx/>
              <a:uFillTx/>
              <a:latin typeface="Sakkal Majalla" panose="02000000000000000000" pitchFamily="2" charset="-78"/>
              <a:cs typeface="Sakkal Majalla" panose="02000000000000000000" pitchFamily="2" charset="-78"/>
            </a:endParaRPr>
          </a:p>
          <a:p>
            <a:pPr marL="0" marR="0" lvl="0" indent="0" algn="justLow" defTabSz="914400" rtl="1" eaLnBrk="1" fontAlgn="auto" latinLnBrk="0" hangingPunct="1">
              <a:lnSpc>
                <a:spcPct val="100000"/>
              </a:lnSpc>
              <a:spcBef>
                <a:spcPts val="0"/>
              </a:spcBef>
              <a:spcAft>
                <a:spcPts val="0"/>
              </a:spcAft>
              <a:buClrTx/>
              <a:buSzTx/>
              <a:buFontTx/>
              <a:buNone/>
              <a:tabLst/>
              <a:defRPr/>
            </a:pPr>
            <a:endParaRPr kumimoji="0" lang="ar-BH" sz="1800" b="1" i="0" u="none" strike="noStrike" kern="0" cap="none" spc="100" normalizeH="0" baseline="0" noProof="0" dirty="0">
              <a:ln w="18000">
                <a:noFill/>
                <a:prstDash val="solid"/>
              </a:ln>
              <a:solidFill>
                <a:srgbClr val="E7E6E6">
                  <a:lumMod val="50000"/>
                </a:srgbClr>
              </a:solidFill>
              <a:effectLst/>
              <a:uLnTx/>
              <a:uFillTx/>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xmlns="" id="{F3937CF8-0A21-41A9-B133-D75BA264B3A3}"/>
              </a:ext>
            </a:extLst>
          </p:cNvPr>
          <p:cNvSpPr/>
          <p:nvPr/>
        </p:nvSpPr>
        <p:spPr>
          <a:xfrm>
            <a:off x="1258673" y="2796624"/>
            <a:ext cx="9564546" cy="2062103"/>
          </a:xfrm>
          <a:prstGeom prst="rect">
            <a:avLst/>
          </a:prstGeom>
          <a:solidFill>
            <a:srgbClr val="FFF9E7"/>
          </a:solidFill>
        </p:spPr>
        <p:txBody>
          <a:bodyPr wrap="square">
            <a:spAutoFit/>
          </a:bodyPr>
          <a:lstStyle/>
          <a:p>
            <a:pPr lvl="0" algn="justLow" rtl="1">
              <a:defRPr/>
            </a:pPr>
            <a:r>
              <a:rPr lang="ar-BH" sz="3200" b="1" kern="0" dirty="0">
                <a:ln w="1905">
                  <a:noFill/>
                </a:ln>
                <a:solidFill>
                  <a:srgbClr val="4472C4">
                    <a:lumMod val="75000"/>
                  </a:srgbClr>
                </a:solidFill>
                <a:latin typeface="Sakkal Majalla" panose="02000000000000000000" pitchFamily="2" charset="-78"/>
                <a:cs typeface="Sakkal Majalla" panose="02000000000000000000" pitchFamily="2" charset="-78"/>
              </a:rPr>
              <a:t>الشباب هو فترة القوة والنّشاط عند الإنسان، فعليه أن يغتنم وقت شبابه ويعرف كيف يستثمره فيما يُرضي الله تعالى، حتى لا يأتي وقت الهرم والشيخوخة والهرم فَيَهُمّ بالأمر كالصلاة واقفًا أو الصوم أو الذهاب إلى المسجد ...... فيعجز أمام ذلك. </a:t>
            </a:r>
          </a:p>
          <a:p>
            <a:pPr lvl="0" algn="justLow" rtl="1">
              <a:defRPr/>
            </a:pPr>
            <a:endParaRPr lang="ar-BH" sz="3200" b="1" kern="0" dirty="0">
              <a:ln w="1905">
                <a:noFill/>
              </a:ln>
              <a:solidFill>
                <a:srgbClr val="4472C4">
                  <a:lumMod val="75000"/>
                </a:srgbClr>
              </a:solidFill>
              <a:latin typeface="Sakkal Majalla" panose="02000000000000000000" pitchFamily="2" charset="-78"/>
              <a:cs typeface="Sakkal Majalla" panose="02000000000000000000" pitchFamily="2" charset="-78"/>
            </a:endParaRPr>
          </a:p>
        </p:txBody>
      </p:sp>
      <p:sp>
        <p:nvSpPr>
          <p:cNvPr id="9" name="Rectangle 8">
            <a:extLst>
              <a:ext uri="{FF2B5EF4-FFF2-40B4-BE49-F238E27FC236}">
                <a16:creationId xmlns:a16="http://schemas.microsoft.com/office/drawing/2014/main" xmlns="" id="{2310EE6C-3AB2-494C-8644-4F800C1AF8AD}"/>
              </a:ext>
            </a:extLst>
          </p:cNvPr>
          <p:cNvSpPr/>
          <p:nvPr/>
        </p:nvSpPr>
        <p:spPr>
          <a:xfrm>
            <a:off x="585896" y="1420615"/>
            <a:ext cx="10701229" cy="4537122"/>
          </a:xfrm>
          <a:prstGeom prst="rect">
            <a:avLst/>
          </a:prstGeom>
          <a:noFill/>
          <a:ln w="38100" cap="flat" cmpd="sng" algn="ctr">
            <a:solidFill>
              <a:srgbClr val="FF5050"/>
            </a:solidFill>
            <a:prstDash val="sysDash"/>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BH" sz="18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11" name="TextBox 1"/>
          <p:cNvSpPr txBox="1"/>
          <p:nvPr/>
        </p:nvSpPr>
        <p:spPr>
          <a:xfrm>
            <a:off x="0" y="0"/>
            <a:ext cx="4583055" cy="369332"/>
          </a:xfrm>
          <a:prstGeom prst="rect">
            <a:avLst/>
          </a:prstGeom>
          <a:solidFill>
            <a:srgbClr val="FFC000"/>
          </a:solidFill>
          <a:ln w="12700" cap="flat" cmpd="sng" algn="ctr">
            <a:solidFill>
              <a:srgbClr val="FFC000">
                <a:shade val="50000"/>
              </a:srgbClr>
            </a:solidFill>
            <a:prstDash val="solid"/>
            <a:miter lim="800000"/>
          </a:ln>
          <a:effectLst/>
        </p:spPr>
        <p:txBody>
          <a:bodyPr wrap="square" rtlCol="1">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الوقت</a:t>
            </a:r>
            <a:r>
              <a:rPr kumimoji="0" lang="ar-BH" sz="1800" b="1" i="0" u="none" strike="noStrike" kern="1200" cap="none" spc="0" normalizeH="0" noProof="0" dirty="0">
                <a:ln>
                  <a:noFill/>
                </a:ln>
                <a:solidFill>
                  <a:prstClr val="black"/>
                </a:solidFill>
                <a:effectLst/>
                <a:uLnTx/>
                <a:uFillTx/>
                <a:latin typeface="Sakkal Majalla" panose="02000000000000000000" pitchFamily="2" charset="-78"/>
                <a:cs typeface="Sakkal Majalla" panose="02000000000000000000" pitchFamily="2" charset="-78"/>
              </a:rPr>
              <a:t> في حياة </a:t>
            </a:r>
            <a:r>
              <a:rPr lang="ar-BH" b="1" dirty="0">
                <a:solidFill>
                  <a:prstClr val="black"/>
                </a:solidFill>
                <a:latin typeface="Sakkal Majalla" panose="02000000000000000000" pitchFamily="2" charset="-78"/>
                <a:cs typeface="Sakkal Majalla" panose="02000000000000000000" pitchFamily="2" charset="-78"/>
              </a:rPr>
              <a:t>المسلم وحديث اغتنام الفرص</a:t>
            </a: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التربية الإسلامية </a:t>
            </a:r>
            <a:endParaRPr kumimoji="0" lang="ar-SA"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9091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6"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p:nvPr/>
        </p:nvSpPr>
        <p:spPr>
          <a:xfrm>
            <a:off x="0" y="0"/>
            <a:ext cx="4583055" cy="369332"/>
          </a:xfrm>
          <a:prstGeom prst="rect">
            <a:avLst/>
          </a:prstGeom>
          <a:solidFill>
            <a:srgbClr val="FFC000"/>
          </a:solidFill>
          <a:ln w="12700" cap="flat" cmpd="sng" algn="ctr">
            <a:solidFill>
              <a:srgbClr val="FFC000">
                <a:shade val="50000"/>
              </a:srgbClr>
            </a:solidFill>
            <a:prstDash val="solid"/>
            <a:miter lim="800000"/>
          </a:ln>
          <a:effectLst/>
        </p:spPr>
        <p:txBody>
          <a:bodyPr wrap="square" rtlCol="1">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الوقت</a:t>
            </a:r>
            <a:r>
              <a:rPr kumimoji="0" lang="ar-BH" sz="1800" b="1" i="0" u="none" strike="noStrike" kern="1200" cap="none" spc="0" normalizeH="0" noProof="0" dirty="0">
                <a:ln>
                  <a:noFill/>
                </a:ln>
                <a:solidFill>
                  <a:prstClr val="black"/>
                </a:solidFill>
                <a:effectLst/>
                <a:uLnTx/>
                <a:uFillTx/>
                <a:latin typeface="Sakkal Majalla" panose="02000000000000000000" pitchFamily="2" charset="-78"/>
                <a:cs typeface="Sakkal Majalla" panose="02000000000000000000" pitchFamily="2" charset="-78"/>
              </a:rPr>
              <a:t> في حياة </a:t>
            </a:r>
            <a:r>
              <a:rPr lang="ar-BH" b="1" dirty="0">
                <a:solidFill>
                  <a:prstClr val="black"/>
                </a:solidFill>
                <a:latin typeface="Sakkal Majalla" panose="02000000000000000000" pitchFamily="2" charset="-78"/>
                <a:cs typeface="Sakkal Majalla" panose="02000000000000000000" pitchFamily="2" charset="-78"/>
              </a:rPr>
              <a:t>المسلم وحديث اغتنام الفرص</a:t>
            </a: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التربية الإسلامية </a:t>
            </a:r>
            <a:endParaRPr kumimoji="0" lang="ar-SA"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5" name="Round Diagonal Corner Rectangle 13">
            <a:extLst>
              <a:ext uri="{FF2B5EF4-FFF2-40B4-BE49-F238E27FC236}">
                <a16:creationId xmlns:a16="http://schemas.microsoft.com/office/drawing/2014/main" xmlns="" id="{E18AD0F1-5799-4C2E-9CBF-CEA2DE8D31D9}"/>
              </a:ext>
            </a:extLst>
          </p:cNvPr>
          <p:cNvSpPr/>
          <p:nvPr/>
        </p:nvSpPr>
        <p:spPr>
          <a:xfrm>
            <a:off x="442983" y="1865302"/>
            <a:ext cx="11077304" cy="3150452"/>
          </a:xfrm>
          <a:prstGeom prst="round2DiagRect">
            <a:avLst>
              <a:gd name="adj1" fmla="val 50000"/>
              <a:gd name="adj2" fmla="val 0"/>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BH" altLang="ko-KR" sz="6600" b="1" i="0" u="none" strike="noStrike" kern="0" cap="none" spc="0" normalizeH="0" baseline="0" noProof="0" dirty="0">
                <a:ln>
                  <a:noFill/>
                </a:ln>
                <a:solidFill>
                  <a:srgbClr val="C00000"/>
                </a:solidFill>
                <a:effectLst/>
                <a:uLnTx/>
                <a:uFillTx/>
                <a:latin typeface="Sakkal Majalla" panose="02000000000000000000" pitchFamily="2" charset="-78"/>
                <a:ea typeface="맑은 고딕" panose="020B0503020000020004" pitchFamily="34" charset="-127"/>
                <a:cs typeface="Sakkal Majalla" panose="02000000000000000000" pitchFamily="2" charset="-78"/>
              </a:rPr>
              <a:t>انتهى الدرس</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6600" b="1" i="0"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akkal Majalla" panose="02000000000000000000" pitchFamily="2" charset="-78"/>
                <a:cs typeface="Sakkal Majalla" panose="02000000000000000000" pitchFamily="2" charset="-78"/>
              </a:rPr>
              <a:t>وفقكم الله وسدد خطاكم</a:t>
            </a:r>
            <a:endParaRPr kumimoji="0" lang="ar-SA" sz="6600" b="1" i="0"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akkal Majalla" panose="02000000000000000000" pitchFamily="2" charset="-78"/>
              <a:cs typeface="Sakkal Majalla" panose="02000000000000000000" pitchFamily="2" charset="-7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black"/>
              </a:solidFill>
              <a:effectLst/>
              <a:uLnTx/>
              <a:uFillTx/>
              <a:latin typeface="Sakkal Majalla" panose="02000000000000000000" pitchFamily="2" charset="-78"/>
              <a:ea typeface="맑은 고딕" panose="020B0503020000020004" pitchFamily="34" charset="-127"/>
              <a:cs typeface="Sakkal Majalla" panose="02000000000000000000" pitchFamily="2" charset="-78"/>
            </a:endParaRPr>
          </a:p>
        </p:txBody>
      </p:sp>
    </p:spTree>
    <p:extLst>
      <p:ext uri="{BB962C8B-B14F-4D97-AF65-F5344CB8AC3E}">
        <p14:creationId xmlns:p14="http://schemas.microsoft.com/office/powerpoint/2010/main" val="1189235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9DAA1AD-602D-43E5-B1FC-33C96843C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3" name="Rectangle 2"/>
          <p:cNvSpPr txBox="1">
            <a:spLocks noChangeArrowheads="1"/>
          </p:cNvSpPr>
          <p:nvPr/>
        </p:nvSpPr>
        <p:spPr>
          <a:xfrm>
            <a:off x="4847425" y="393802"/>
            <a:ext cx="2255215" cy="982704"/>
          </a:xfrm>
          <a:prstGeom prst="rect">
            <a:avLst/>
          </a:prstGeom>
          <a:solidFill>
            <a:sysClr val="window" lastClr="FFFFFF"/>
          </a:solidFill>
          <a:ln w="12700" cap="flat" cmpd="sng" algn="ctr">
            <a:solidFill>
              <a:srgbClr val="ED7D31"/>
            </a:solidFill>
            <a:prstDash val="solid"/>
            <a:miter lim="800000"/>
          </a:ln>
          <a:effectLst/>
        </p:spPr>
        <p:txBody>
          <a:bodyPr/>
          <a:lstStyle/>
          <a:p>
            <a:pPr marL="342900" marR="0" lvl="0" indent="-342900" algn="ctr" defTabSz="914400" eaLnBrk="1" fontAlgn="auto" latinLnBrk="0" hangingPunct="1">
              <a:lnSpc>
                <a:spcPct val="100000"/>
              </a:lnSpc>
              <a:spcBef>
                <a:spcPct val="20000"/>
              </a:spcBef>
              <a:spcAft>
                <a:spcPts val="0"/>
              </a:spcAft>
              <a:buClrTx/>
              <a:buSzTx/>
              <a:buFontTx/>
              <a:buNone/>
              <a:tabLst/>
              <a:defRPr/>
            </a:pPr>
            <a:r>
              <a:rPr kumimoji="0" lang="ar-BH" sz="4400" b="1" i="0" u="none" strike="noStrike" kern="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rPr>
              <a:t> </a:t>
            </a:r>
            <a:r>
              <a:rPr lang="ar-BH" sz="4400" b="1" kern="0" dirty="0">
                <a:solidFill>
                  <a:srgbClr val="FF0000"/>
                </a:solidFill>
                <a:latin typeface="Sakkal Majalla" panose="02000000000000000000" pitchFamily="2" charset="-78"/>
                <a:cs typeface="Sakkal Majalla" panose="02000000000000000000" pitchFamily="2" charset="-78"/>
              </a:rPr>
              <a:t>تمهيد</a:t>
            </a:r>
            <a:r>
              <a:rPr kumimoji="0" lang="ar-BH" sz="6000" b="1" i="0" u="none" strike="noStrike" kern="0" cap="none" spc="0" normalizeH="0" baseline="0" noProof="0" dirty="0">
                <a:ln>
                  <a:noFill/>
                </a:ln>
                <a:solidFill>
                  <a:srgbClr val="70AD47">
                    <a:lumMod val="50000"/>
                  </a:srgbClr>
                </a:solidFill>
                <a:effectLst/>
                <a:uLnTx/>
                <a:uFillTx/>
                <a:latin typeface="Sakkal Majalla" panose="02000000000000000000" pitchFamily="2" charset="-78"/>
                <a:cs typeface="Sakkal Majalla" panose="02000000000000000000" pitchFamily="2" charset="-78"/>
              </a:rPr>
              <a:t> </a:t>
            </a:r>
            <a:endParaRPr kumimoji="0" lang="en-US" sz="4000" b="1" i="0" u="none" strike="noStrike" kern="0" cap="none" spc="0" normalizeH="0" baseline="0" noProof="0" dirty="0">
              <a:ln>
                <a:noFill/>
              </a:ln>
              <a:solidFill>
                <a:srgbClr val="70AD47">
                  <a:lumMod val="50000"/>
                </a:srgbClr>
              </a:solidFill>
              <a:effectLst/>
              <a:uLnTx/>
              <a:uFillTx/>
              <a:latin typeface="Sakkal Majalla" panose="02000000000000000000" pitchFamily="2" charset="-78"/>
              <a:cs typeface="Sakkal Majalla" panose="02000000000000000000" pitchFamily="2" charset="-78"/>
            </a:endParaRPr>
          </a:p>
        </p:txBody>
      </p:sp>
      <p:sp>
        <p:nvSpPr>
          <p:cNvPr id="6" name="TextBox 5">
            <a:extLst>
              <a:ext uri="{FF2B5EF4-FFF2-40B4-BE49-F238E27FC236}">
                <a16:creationId xmlns:a16="http://schemas.microsoft.com/office/drawing/2014/main" xmlns="" id="{3C78561D-66FF-44AD-8A35-C30B2A92A9B7}"/>
              </a:ext>
            </a:extLst>
          </p:cNvPr>
          <p:cNvSpPr txBox="1"/>
          <p:nvPr/>
        </p:nvSpPr>
        <p:spPr>
          <a:xfrm>
            <a:off x="348343" y="2063642"/>
            <a:ext cx="11495314" cy="2554545"/>
          </a:xfrm>
          <a:prstGeom prst="rect">
            <a:avLst/>
          </a:prstGeom>
          <a:noFill/>
        </p:spPr>
        <p:txBody>
          <a:bodyPr wrap="square" rtlCol="1">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BH" sz="32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قال تعالى</a:t>
            </a:r>
            <a:r>
              <a:rPr kumimoji="0" lang="ar-BH" sz="3200" b="1" i="0" u="none" strike="noStrike" kern="0" cap="none" spc="0" normalizeH="0" noProof="0" dirty="0">
                <a:ln>
                  <a:noFill/>
                </a:ln>
                <a:solidFill>
                  <a:prstClr val="black"/>
                </a:solidFill>
                <a:effectLst/>
                <a:uLnTx/>
                <a:uFillTx/>
                <a:latin typeface="Sakkal Majalla" panose="02000000000000000000" pitchFamily="2" charset="-78"/>
                <a:cs typeface="Sakkal Majalla" panose="02000000000000000000" pitchFamily="2" charset="-78"/>
              </a:rPr>
              <a:t> في سورة القصص الآية(73)</a:t>
            </a:r>
            <a:r>
              <a:rPr kumimoji="0" lang="ar-BH" sz="3200" b="0" i="0" u="none" strike="noStrike" kern="0" cap="none" spc="0" normalizeH="0" baseline="0" noProof="0" dirty="0">
                <a:ln>
                  <a:noFill/>
                </a:ln>
                <a:solidFill>
                  <a:srgbClr val="C00000"/>
                </a:solidFill>
                <a:effectLst/>
                <a:uLnTx/>
                <a:uFillTx/>
                <a:latin typeface="Sakkal Majalla" panose="02000000000000000000" pitchFamily="2" charset="-78"/>
                <a:cs typeface="Sakkal Majalla" panose="02000000000000000000" pitchFamily="2" charset="-78"/>
              </a:rPr>
              <a:t>: (</a:t>
            </a:r>
            <a:r>
              <a:rPr kumimoji="0" lang="ar-BH" sz="3200" b="1" i="0" u="none" strike="noStrike" kern="0" cap="none" spc="0" normalizeH="0" baseline="0" noProof="0" dirty="0">
                <a:ln>
                  <a:noFill/>
                </a:ln>
                <a:solidFill>
                  <a:srgbClr val="C00000"/>
                </a:solidFill>
                <a:effectLst/>
                <a:uLnTx/>
                <a:uFillTx/>
                <a:latin typeface="Sakkal Majalla" panose="02000000000000000000" pitchFamily="2" charset="-78"/>
                <a:cs typeface="Sakkal Majalla" panose="02000000000000000000" pitchFamily="2" charset="-78"/>
              </a:rPr>
              <a:t>وَمِن رَّحْمَتِهِ جَعَلَ لَكُمُ اللَّيْلَ وَالنَّهَارَ لِتَسْكُنُوا فِيهِ وَلِتَبْتَغُوا مِن فَضْلِهِ وَلَعَلَّكُمْ تَشْكُرُونَ ).</a:t>
            </a:r>
            <a:endParaRPr kumimoji="0" lang="ar-BH" sz="32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ar-BH" sz="32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فمن رحمة الله بعباده أن قسّم الوقت إلى ليل ونهار، وجعل النهار معاشًا والليل سكنا، وهكذا دواليك حتى تنقضي الحياة. </a:t>
            </a:r>
          </a:p>
          <a:p>
            <a:pPr marL="0" marR="0" lvl="0" indent="0" algn="r" defTabSz="914400" eaLnBrk="1" fontAlgn="auto" latinLnBrk="0" hangingPunct="1">
              <a:lnSpc>
                <a:spcPct val="100000"/>
              </a:lnSpc>
              <a:spcBef>
                <a:spcPts val="0"/>
              </a:spcBef>
              <a:spcAft>
                <a:spcPts val="0"/>
              </a:spcAft>
              <a:buClrTx/>
              <a:buSzTx/>
              <a:buFontTx/>
              <a:buNone/>
              <a:tabLst/>
              <a:defRPr/>
            </a:pPr>
            <a:r>
              <a:rPr kumimoji="0" lang="ar-BH" sz="3200" b="1" i="0" u="none" strike="noStrike" kern="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rPr>
              <a:t>فهلّا اغتنمنا الوقت قبل انقضائه؟! </a:t>
            </a:r>
          </a:p>
        </p:txBody>
      </p:sp>
      <p:sp>
        <p:nvSpPr>
          <p:cNvPr id="8" name="TextBox 1"/>
          <p:cNvSpPr txBox="1"/>
          <p:nvPr/>
        </p:nvSpPr>
        <p:spPr>
          <a:xfrm>
            <a:off x="101043" y="0"/>
            <a:ext cx="4583055" cy="369332"/>
          </a:xfrm>
          <a:prstGeom prst="rect">
            <a:avLst/>
          </a:prstGeom>
          <a:solidFill>
            <a:srgbClr val="FFC000"/>
          </a:solidFill>
          <a:ln w="12700" cap="flat" cmpd="sng" algn="ctr">
            <a:solidFill>
              <a:srgbClr val="FFC000">
                <a:shade val="50000"/>
              </a:srgbClr>
            </a:solidFill>
            <a:prstDash val="solid"/>
            <a:miter lim="800000"/>
          </a:ln>
          <a:effectLst/>
        </p:spPr>
        <p:txBody>
          <a:bodyPr wrap="square" rtlCol="1">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الوقت</a:t>
            </a:r>
            <a:r>
              <a:rPr kumimoji="0" lang="ar-BH" sz="1800" b="1" i="0" u="none" strike="noStrike" kern="1200" cap="none" spc="0" normalizeH="0" noProof="0" dirty="0">
                <a:ln>
                  <a:noFill/>
                </a:ln>
                <a:solidFill>
                  <a:prstClr val="black"/>
                </a:solidFill>
                <a:effectLst/>
                <a:uLnTx/>
                <a:uFillTx/>
                <a:latin typeface="Sakkal Majalla" panose="02000000000000000000" pitchFamily="2" charset="-78"/>
                <a:cs typeface="Sakkal Majalla" panose="02000000000000000000" pitchFamily="2" charset="-78"/>
              </a:rPr>
              <a:t> في حياة </a:t>
            </a:r>
            <a:r>
              <a:rPr lang="ar-BH" b="1" dirty="0">
                <a:solidFill>
                  <a:prstClr val="black"/>
                </a:solidFill>
                <a:latin typeface="Sakkal Majalla" panose="02000000000000000000" pitchFamily="2" charset="-78"/>
                <a:cs typeface="Sakkal Majalla" panose="02000000000000000000" pitchFamily="2" charset="-78"/>
              </a:rPr>
              <a:t>المسلم وحديث اغتنام الفرص</a:t>
            </a: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التربية الإسلامية </a:t>
            </a:r>
            <a:endParaRPr kumimoji="0" lang="ar-SA"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0267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BFD22E7-62E3-4F36-971A-98B495D16A92}"/>
              </a:ext>
            </a:extLst>
          </p:cNvPr>
          <p:cNvSpPr/>
          <p:nvPr/>
        </p:nvSpPr>
        <p:spPr>
          <a:xfrm>
            <a:off x="4746155" y="116627"/>
            <a:ext cx="5604134" cy="646331"/>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BH" sz="3600" b="1" i="0" u="none" strike="noStrike" kern="0" cap="none" spc="0" normalizeH="0" baseline="0" noProof="0" dirty="0">
                <a:ln w="22225">
                  <a:solidFill>
                    <a:srgbClr val="ED7D31"/>
                  </a:solidFill>
                  <a:prstDash val="solid"/>
                </a:ln>
                <a:solidFill>
                  <a:srgbClr val="70AD47">
                    <a:lumMod val="50000"/>
                  </a:srgbClr>
                </a:solidFill>
                <a:effectLst/>
                <a:uLnTx/>
                <a:uFillTx/>
                <a:latin typeface="Sakkal Majalla" panose="02000000000000000000" pitchFamily="2" charset="-78"/>
                <a:cs typeface="Sakkal Majalla" panose="02000000000000000000" pitchFamily="2" charset="-78"/>
              </a:rPr>
              <a:t>أهمية الوقت في القرآن الكريم:</a:t>
            </a:r>
            <a:r>
              <a:rPr kumimoji="0" lang="ar-BH" sz="3600" b="1" i="0" u="none" strike="noStrike" kern="0" cap="none" spc="0" normalizeH="0" baseline="0" noProof="0" dirty="0">
                <a:ln w="22225">
                  <a:solidFill>
                    <a:srgbClr val="ED7D31"/>
                  </a:solidFill>
                  <a:prstDash val="solid"/>
                </a:ln>
                <a:solidFill>
                  <a:srgbClr val="ED7D31">
                    <a:lumMod val="40000"/>
                    <a:lumOff val="60000"/>
                  </a:srgbClr>
                </a:solidFill>
                <a:effectLst/>
                <a:uLnTx/>
                <a:uFillTx/>
                <a:latin typeface="Sakkal Majalla" panose="02000000000000000000" pitchFamily="2" charset="-78"/>
                <a:cs typeface="Sakkal Majalla" panose="02000000000000000000" pitchFamily="2" charset="-78"/>
              </a:rPr>
              <a:t> </a:t>
            </a:r>
            <a:endParaRPr kumimoji="0" lang="en-US" sz="3600" b="1" i="0" u="none" strike="noStrike" kern="0" cap="none" spc="0" normalizeH="0" baseline="0" noProof="0" dirty="0">
              <a:ln w="22225">
                <a:solidFill>
                  <a:srgbClr val="ED7D31"/>
                </a:solidFill>
                <a:prstDash val="solid"/>
              </a:ln>
              <a:solidFill>
                <a:srgbClr val="ED7D31">
                  <a:lumMod val="40000"/>
                  <a:lumOff val="60000"/>
                </a:srgbClr>
              </a:solidFill>
              <a:effectLst/>
              <a:uLnTx/>
              <a:uFillTx/>
              <a:latin typeface="Sakkal Majalla" panose="02000000000000000000" pitchFamily="2" charset="-78"/>
              <a:cs typeface="Sakkal Majalla" panose="02000000000000000000" pitchFamily="2" charset="-78"/>
            </a:endParaRPr>
          </a:p>
        </p:txBody>
      </p:sp>
      <p:sp>
        <p:nvSpPr>
          <p:cNvPr id="5" name="Rectangle: Beveled 5">
            <a:extLst>
              <a:ext uri="{FF2B5EF4-FFF2-40B4-BE49-F238E27FC236}">
                <a16:creationId xmlns:a16="http://schemas.microsoft.com/office/drawing/2014/main" xmlns="" id="{73EA0E83-0F18-464F-BE8E-7DC295CA5DE8}"/>
              </a:ext>
            </a:extLst>
          </p:cNvPr>
          <p:cNvSpPr/>
          <p:nvPr/>
        </p:nvSpPr>
        <p:spPr>
          <a:xfrm>
            <a:off x="2599509" y="875211"/>
            <a:ext cx="9444445" cy="5552697"/>
          </a:xfrm>
          <a:prstGeom prst="bevel">
            <a:avLst>
              <a:gd name="adj" fmla="val 6983"/>
            </a:avLst>
          </a:prstGeom>
          <a:solidFill>
            <a:sysClr val="window" lastClr="FFFFFF"/>
          </a:solidFill>
          <a:ln w="12700" cap="flat" cmpd="sng" algn="ctr">
            <a:solidFill>
              <a:srgbClr val="ED7D31"/>
            </a:solidFill>
            <a:prstDash val="solid"/>
            <a:miter lim="800000"/>
          </a:ln>
          <a:effectLst/>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2800" b="1" i="0" u="sng"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أقسم الله عز وجل بأجزاء من الوقت في مطالع سور عديدة كما في قوله تعالى:</a:t>
            </a:r>
          </a:p>
          <a:p>
            <a:pPr lvl="0" algn="r" rtl="1">
              <a:defRPr/>
            </a:pPr>
            <a:r>
              <a:rPr kumimoji="0" lang="ar-BH" sz="2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a:r>
            <a:br>
              <a:rPr kumimoji="0" lang="ar-BH" sz="2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br>
            <a:r>
              <a:rPr kumimoji="0" lang="ar-BH" sz="32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(واللَّيْلِ إِذَا </a:t>
            </a:r>
            <a:r>
              <a:rPr lang="ar-BH" sz="3200" b="1" kern="0" dirty="0">
                <a:solidFill>
                  <a:prstClr val="black"/>
                </a:solidFill>
                <a:latin typeface="Sakkal Majalla" panose="02000000000000000000" pitchFamily="2" charset="-78"/>
                <a:cs typeface="Sakkal Majalla" panose="02000000000000000000" pitchFamily="2" charset="-78"/>
              </a:rPr>
              <a:t>يَغْشَى. وَالنَّهَارِ إِذَا تَجَلَّى).</a:t>
            </a:r>
            <a:r>
              <a:rPr lang="ar-BH" sz="3200" b="1" kern="0" dirty="0">
                <a:solidFill>
                  <a:srgbClr val="4472C4"/>
                </a:solidFill>
                <a:latin typeface="Sakkal Majalla" panose="02000000000000000000" pitchFamily="2" charset="-78"/>
                <a:cs typeface="Sakkal Majalla" panose="02000000000000000000" pitchFamily="2" charset="-78"/>
              </a:rPr>
              <a:t> الآيتان( 1- 2)من سورة الليل. </a:t>
            </a:r>
          </a:p>
          <a:p>
            <a:pPr lvl="0" algn="r" rtl="1">
              <a:defRPr/>
            </a:pPr>
            <a:r>
              <a:rPr lang="ar-BH" sz="3200" b="1" kern="0" dirty="0">
                <a:solidFill>
                  <a:prstClr val="black"/>
                </a:solidFill>
                <a:latin typeface="Sakkal Majalla" panose="02000000000000000000" pitchFamily="2" charset="-78"/>
                <a:cs typeface="Sakkal Majalla" panose="02000000000000000000" pitchFamily="2" charset="-78"/>
              </a:rPr>
              <a:t>- (وَالْفَجْرِ، وَلَيَالٍ عَشْرٍ). </a:t>
            </a:r>
            <a:r>
              <a:rPr lang="ar-BH" sz="3200" b="1" kern="0" dirty="0">
                <a:solidFill>
                  <a:srgbClr val="4472C4"/>
                </a:solidFill>
                <a:latin typeface="Sakkal Majalla" panose="02000000000000000000" pitchFamily="2" charset="-78"/>
                <a:cs typeface="Sakkal Majalla" panose="02000000000000000000" pitchFamily="2" charset="-78"/>
              </a:rPr>
              <a:t>الآيتان( 1- 2)من سورة الفجر. </a:t>
            </a:r>
            <a:r>
              <a:rPr lang="ar-BH" sz="3200" b="1" kern="0" dirty="0">
                <a:solidFill>
                  <a:prstClr val="black"/>
                </a:solidFill>
                <a:latin typeface="Sakkal Majalla" panose="02000000000000000000" pitchFamily="2" charset="-78"/>
                <a:cs typeface="Sakkal Majalla" panose="02000000000000000000" pitchFamily="2" charset="-78"/>
              </a:rPr>
              <a:t/>
            </a:r>
            <a:br>
              <a:rPr lang="ar-BH" sz="3200" b="1" kern="0" dirty="0">
                <a:solidFill>
                  <a:prstClr val="black"/>
                </a:solidFill>
                <a:latin typeface="Sakkal Majalla" panose="02000000000000000000" pitchFamily="2" charset="-78"/>
                <a:cs typeface="Sakkal Majalla" panose="02000000000000000000" pitchFamily="2" charset="-78"/>
              </a:rPr>
            </a:br>
            <a:r>
              <a:rPr lang="ar-BH" sz="3200" b="1" kern="0" dirty="0">
                <a:solidFill>
                  <a:prstClr val="black"/>
                </a:solidFill>
                <a:latin typeface="Sakkal Majalla" panose="02000000000000000000" pitchFamily="2" charset="-78"/>
                <a:cs typeface="Sakkal Majalla" panose="02000000000000000000" pitchFamily="2" charset="-78"/>
              </a:rPr>
              <a:t>- (وَالضُّحَى، وَاللَّيْلِ إِذَا سَجَى). </a:t>
            </a:r>
            <a:r>
              <a:rPr lang="ar-BH" sz="3200" b="1" kern="0" dirty="0">
                <a:solidFill>
                  <a:srgbClr val="4472C4"/>
                </a:solidFill>
                <a:latin typeface="Sakkal Majalla" panose="02000000000000000000" pitchFamily="2" charset="-78"/>
                <a:cs typeface="Sakkal Majalla" panose="02000000000000000000" pitchFamily="2" charset="-78"/>
              </a:rPr>
              <a:t>الآيتان( 1- 2)من سورة الضحى. </a:t>
            </a:r>
            <a:endParaRPr lang="ar-BH" sz="3200" b="1" kern="0" dirty="0">
              <a:solidFill>
                <a:prstClr val="black"/>
              </a:solidFill>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BH" sz="32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BH" sz="32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BH" sz="3200" b="1" kern="0" dirty="0">
                <a:solidFill>
                  <a:srgbClr val="00B050"/>
                </a:solidFill>
                <a:latin typeface="Sakkal Majalla" panose="02000000000000000000" pitchFamily="2" charset="-78"/>
                <a:cs typeface="Sakkal Majalla" panose="02000000000000000000" pitchFamily="2" charset="-78"/>
              </a:rPr>
              <a:t>أستنتج أنه </a:t>
            </a:r>
            <a:r>
              <a:rPr kumimoji="0" lang="ar-BH" sz="3200" b="1" i="0" u="none" strike="noStrike" kern="0" cap="none" spc="0" normalizeH="0" baseline="0" noProof="0" dirty="0">
                <a:ln>
                  <a:noFill/>
                </a:ln>
                <a:solidFill>
                  <a:srgbClr val="00B050"/>
                </a:solidFill>
                <a:effectLst/>
                <a:uLnTx/>
                <a:uFillTx/>
                <a:latin typeface="Sakkal Majalla" panose="02000000000000000000" pitchFamily="2" charset="-78"/>
                <a:cs typeface="Sakkal Majalla" panose="02000000000000000000" pitchFamily="2" charset="-78"/>
              </a:rPr>
              <a:t>إذا أقسم الله بشيء من خلقه دلّ ذلك على أهميته وعظمته، لذلك لفَت الأنظار إليه لينبِّه الناس على جليل منفعته.</a:t>
            </a:r>
          </a:p>
        </p:txBody>
      </p:sp>
      <p:pic>
        <p:nvPicPr>
          <p:cNvPr id="6" name="Picture 5" descr="Page Background">
            <a:extLst>
              <a:ext uri="{FF2B5EF4-FFF2-40B4-BE49-F238E27FC236}">
                <a16:creationId xmlns:a16="http://schemas.microsoft.com/office/drawing/2014/main" xmlns="" id="{EAD4D692-53A8-48C9-8620-B62CCAA641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895" t="70957" r="5492" b="10377"/>
          <a:stretch/>
        </p:blipFill>
        <p:spPr bwMode="auto">
          <a:xfrm>
            <a:off x="185718" y="1553697"/>
            <a:ext cx="2178659" cy="22906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
          <p:cNvSpPr txBox="1"/>
          <p:nvPr/>
        </p:nvSpPr>
        <p:spPr>
          <a:xfrm>
            <a:off x="0" y="-8404"/>
            <a:ext cx="4583055" cy="369332"/>
          </a:xfrm>
          <a:prstGeom prst="rect">
            <a:avLst/>
          </a:prstGeom>
          <a:solidFill>
            <a:srgbClr val="FFC000"/>
          </a:solidFill>
          <a:ln w="12700" cap="flat" cmpd="sng" algn="ctr">
            <a:solidFill>
              <a:srgbClr val="FFC000">
                <a:shade val="50000"/>
              </a:srgbClr>
            </a:solidFill>
            <a:prstDash val="solid"/>
            <a:miter lim="800000"/>
          </a:ln>
          <a:effectLst/>
        </p:spPr>
        <p:txBody>
          <a:bodyPr wrap="square" rtlCol="1">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الوقت</a:t>
            </a:r>
            <a:r>
              <a:rPr kumimoji="0" lang="ar-BH" sz="1800" b="1" i="0" u="none" strike="noStrike" kern="1200" cap="none" spc="0" normalizeH="0" noProof="0" dirty="0">
                <a:ln>
                  <a:noFill/>
                </a:ln>
                <a:solidFill>
                  <a:prstClr val="black"/>
                </a:solidFill>
                <a:effectLst/>
                <a:uLnTx/>
                <a:uFillTx/>
                <a:latin typeface="Sakkal Majalla" panose="02000000000000000000" pitchFamily="2" charset="-78"/>
                <a:cs typeface="Sakkal Majalla" panose="02000000000000000000" pitchFamily="2" charset="-78"/>
              </a:rPr>
              <a:t> في حياة </a:t>
            </a:r>
            <a:r>
              <a:rPr lang="ar-BH" b="1" dirty="0">
                <a:solidFill>
                  <a:prstClr val="black"/>
                </a:solidFill>
                <a:latin typeface="Sakkal Majalla" panose="02000000000000000000" pitchFamily="2" charset="-78"/>
                <a:cs typeface="Sakkal Majalla" panose="02000000000000000000" pitchFamily="2" charset="-78"/>
              </a:rPr>
              <a:t>المسلم وحديث اغتنام الفرص</a:t>
            </a: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التربية الإسلامية </a:t>
            </a:r>
            <a:endParaRPr kumimoji="0" lang="ar-SA"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8" name="Rectangle 2"/>
          <p:cNvSpPr txBox="1">
            <a:spLocks noChangeArrowheads="1"/>
          </p:cNvSpPr>
          <p:nvPr/>
        </p:nvSpPr>
        <p:spPr>
          <a:xfrm>
            <a:off x="7705166" y="3977640"/>
            <a:ext cx="3772732" cy="701040"/>
          </a:xfrm>
          <a:prstGeom prst="rect">
            <a:avLst/>
          </a:prstGeom>
          <a:solidFill>
            <a:sysClr val="window" lastClr="FFFFFF"/>
          </a:solidFill>
          <a:ln w="12700" cap="flat" cmpd="sng" algn="ctr">
            <a:solidFill>
              <a:srgbClr val="ED7D31"/>
            </a:solidFill>
            <a:prstDash val="solid"/>
            <a:miter lim="800000"/>
          </a:ln>
          <a:effectLst/>
        </p:spPr>
        <p:txBody>
          <a:bodyPr/>
          <a:lstStyle/>
          <a:p>
            <a:pPr marL="342900" marR="0" lvl="0" indent="-342900" algn="ctr" defTabSz="914400" eaLnBrk="1" fontAlgn="auto" latinLnBrk="0" hangingPunct="1">
              <a:lnSpc>
                <a:spcPct val="100000"/>
              </a:lnSpc>
              <a:spcBef>
                <a:spcPct val="20000"/>
              </a:spcBef>
              <a:spcAft>
                <a:spcPts val="0"/>
              </a:spcAft>
              <a:buClrTx/>
              <a:buSzTx/>
              <a:buFontTx/>
              <a:buNone/>
              <a:tabLst/>
              <a:defRPr/>
            </a:pPr>
            <a:r>
              <a:rPr kumimoji="0" lang="ar-BH" sz="4800" b="1" i="0" u="none" strike="noStrike" kern="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rPr>
              <a:t> </a:t>
            </a:r>
            <a:r>
              <a:rPr lang="ar-BH" sz="2800" b="1" kern="0" dirty="0">
                <a:solidFill>
                  <a:srgbClr val="FF0000"/>
                </a:solidFill>
                <a:latin typeface="Sakkal Majalla" panose="02000000000000000000" pitchFamily="2" charset="-78"/>
                <a:cs typeface="Sakkal Majalla" panose="02000000000000000000" pitchFamily="2" charset="-78"/>
              </a:rPr>
              <a:t>ماذا تستنتج من </a:t>
            </a:r>
            <a:r>
              <a:rPr lang="ar-BH" sz="2800" b="1" kern="0" dirty="0" smtClean="0">
                <a:solidFill>
                  <a:srgbClr val="FF0000"/>
                </a:solidFill>
                <a:latin typeface="Sakkal Majalla" panose="02000000000000000000" pitchFamily="2" charset="-78"/>
                <a:cs typeface="Sakkal Majalla" panose="02000000000000000000" pitchFamily="2" charset="-78"/>
              </a:rPr>
              <a:t>الآيات السابقة؟</a:t>
            </a:r>
            <a:endParaRPr kumimoji="0" lang="en-US" sz="4400" b="1" i="0" u="none" strike="noStrike" kern="0" cap="none" spc="0" normalizeH="0" baseline="0" noProof="0" dirty="0">
              <a:ln>
                <a:noFill/>
              </a:ln>
              <a:solidFill>
                <a:srgbClr val="70AD47">
                  <a:lumMod val="50000"/>
                </a:srgbClr>
              </a:solidFill>
              <a:effectLst/>
              <a:uLnTx/>
              <a:uFillTx/>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2811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 calcmode="lin" valueType="num">
                                      <p:cBhvr additive="base">
                                        <p:cTn id="1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BFD22E7-62E3-4F36-971A-98B495D16A92}"/>
              </a:ext>
            </a:extLst>
          </p:cNvPr>
          <p:cNvSpPr/>
          <p:nvPr/>
        </p:nvSpPr>
        <p:spPr>
          <a:xfrm>
            <a:off x="2508070" y="262878"/>
            <a:ext cx="6478586" cy="707886"/>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BH" sz="4000" b="1" i="0" u="none" strike="noStrike" kern="0" cap="none" spc="0" normalizeH="0" baseline="0" noProof="0" dirty="0">
                <a:ln w="22225">
                  <a:solidFill>
                    <a:srgbClr val="ED7D31"/>
                  </a:solidFill>
                  <a:prstDash val="solid"/>
                </a:ln>
                <a:solidFill>
                  <a:srgbClr val="00B050"/>
                </a:solidFill>
                <a:effectLst/>
                <a:uLnTx/>
                <a:uFillTx/>
                <a:latin typeface="Sakkal Majalla" panose="02000000000000000000" pitchFamily="2" charset="-78"/>
                <a:cs typeface="Sakkal Majalla" panose="02000000000000000000" pitchFamily="2" charset="-78"/>
              </a:rPr>
              <a:t> </a:t>
            </a:r>
            <a:r>
              <a:rPr kumimoji="0" lang="ar-BH" sz="4000" b="1" i="0" u="none" strike="noStrike" kern="0" cap="none" spc="0" normalizeH="0" baseline="0" noProof="0" dirty="0">
                <a:ln w="22225">
                  <a:solidFill>
                    <a:srgbClr val="ED7D31"/>
                  </a:solidFill>
                  <a:prstDash val="solid"/>
                </a:ln>
                <a:solidFill>
                  <a:srgbClr val="C00000"/>
                </a:solidFill>
                <a:effectLst/>
                <a:uLnTx/>
                <a:uFillTx/>
                <a:latin typeface="Sakkal Majalla" panose="02000000000000000000" pitchFamily="2" charset="-78"/>
                <a:cs typeface="Sakkal Majalla" panose="02000000000000000000" pitchFamily="2" charset="-78"/>
              </a:rPr>
              <a:t>أهمية الوقت في السنة النبوية الشريفة: </a:t>
            </a:r>
            <a:endParaRPr kumimoji="0" lang="en-US" sz="4000" b="1" i="0" u="none" strike="noStrike" kern="0" cap="none" spc="0" normalizeH="0" baseline="0" noProof="0" dirty="0">
              <a:ln w="22225">
                <a:solidFill>
                  <a:srgbClr val="ED7D31"/>
                </a:solidFill>
                <a:prstDash val="solid"/>
              </a:ln>
              <a:solidFill>
                <a:srgbClr val="C00000"/>
              </a:solidFill>
              <a:effectLst/>
              <a:uLnTx/>
              <a:uFillTx/>
              <a:latin typeface="Sakkal Majalla" panose="02000000000000000000" pitchFamily="2" charset="-78"/>
              <a:cs typeface="Sakkal Majalla" panose="02000000000000000000" pitchFamily="2" charset="-78"/>
            </a:endParaRPr>
          </a:p>
        </p:txBody>
      </p:sp>
      <mc:AlternateContent xmlns:mc="http://schemas.openxmlformats.org/markup-compatibility/2006">
        <mc:Choice xmlns:a14="http://schemas.microsoft.com/office/drawing/2010/main" Requires="a14">
          <p:sp>
            <p:nvSpPr>
              <p:cNvPr id="3" name="Rectangle: Beveled 5">
                <a:extLst>
                  <a:ext uri="{FF2B5EF4-FFF2-40B4-BE49-F238E27FC236}">
                    <a16:creationId xmlns:a16="http://schemas.microsoft.com/office/drawing/2014/main" xmlns="" id="{73EA0E83-0F18-464F-BE8E-7DC295CA5DE8}"/>
                  </a:ext>
                </a:extLst>
              </p:cNvPr>
              <p:cNvSpPr/>
              <p:nvPr/>
            </p:nvSpPr>
            <p:spPr>
              <a:xfrm>
                <a:off x="416475" y="1145577"/>
                <a:ext cx="11429999" cy="5080412"/>
              </a:xfrm>
              <a:prstGeom prst="bevel">
                <a:avLst>
                  <a:gd name="adj" fmla="val 6025"/>
                </a:avLst>
              </a:prstGeom>
              <a:solidFill>
                <a:sysClr val="window" lastClr="FFFFFF"/>
              </a:solidFill>
              <a:ln w="12700" cap="flat" cmpd="sng" algn="ctr">
                <a:solidFill>
                  <a:srgbClr val="70AD47"/>
                </a:solidFill>
                <a:prstDash val="solid"/>
                <a:miter lim="800000"/>
              </a:ln>
              <a:effectLst/>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3200" b="1" i="0" u="sng"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جاءت السنة لتؤكد أهمية الوقت، وتقرِّر أن الإنسان مسؤول عنه يوم القيامة:</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BH" sz="3200" b="1" i="0" u="none" strike="noStrike" kern="0" cap="none" spc="0" normalizeH="0" baseline="0" noProof="0" dirty="0">
                  <a:ln>
                    <a:noFill/>
                  </a:ln>
                  <a:solidFill>
                    <a:srgbClr val="C00000"/>
                  </a:solidFill>
                  <a:effectLst/>
                  <a:uLnTx/>
                  <a:uFillTx/>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32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عن معاذ بن جبل رضي الله عنه أن رسول الله </a:t>
                </a:r>
                <a14:m>
                  <m:oMath xmlns:m="http://schemas.openxmlformats.org/officeDocument/2006/math">
                    <m:r>
                      <a:rPr kumimoji="0" lang="ar-BH" sz="3200" b="1" i="1" u="none" strike="noStrike" kern="0" cap="none" spc="0" normalizeH="0" baseline="0" noProof="0" dirty="0" smtClean="0">
                        <a:ln>
                          <a:noFill/>
                        </a:ln>
                        <a:solidFill>
                          <a:prstClr val="black"/>
                        </a:solidFill>
                        <a:effectLst/>
                        <a:uLnTx/>
                        <a:uFillTx/>
                        <a:latin typeface="Cambria Math" panose="02040503050406030204" pitchFamily="18" charset="0"/>
                      </a:rPr>
                      <m:t>ﷺ</m:t>
                    </m:r>
                  </m:oMath>
                </a14:m>
                <a:r>
                  <a:rPr kumimoji="0" lang="ar-BH" sz="32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قال: </a:t>
                </a:r>
                <a:r>
                  <a:rPr kumimoji="0" lang="ar-BH" sz="3200" b="1" i="0" u="none" strike="noStrike" kern="0" cap="none" spc="0" normalizeH="0" baseline="0" noProof="0" dirty="0">
                    <a:ln>
                      <a:noFill/>
                    </a:ln>
                    <a:solidFill>
                      <a:srgbClr val="C00000"/>
                    </a:solidFill>
                    <a:effectLst/>
                    <a:uLnTx/>
                    <a:uFillTx/>
                    <a:latin typeface="Sakkal Majalla" panose="02000000000000000000" pitchFamily="2" charset="-78"/>
                    <a:cs typeface="Sakkal Majalla" panose="02000000000000000000" pitchFamily="2" charset="-78"/>
                  </a:rPr>
                  <a:t>(لا تَزولُ قدمُ ابنُ آدم يومَ القيامة </a:t>
                </a:r>
              </a:p>
              <a:p>
                <a:pPr algn="r" rtl="1"/>
                <a:r>
                  <a:rPr kumimoji="0" lang="ar-BH" sz="3200" b="1" i="0" u="none" strike="noStrike" kern="0" cap="none" spc="0" normalizeH="0" baseline="0" noProof="0" dirty="0">
                    <a:ln>
                      <a:noFill/>
                    </a:ln>
                    <a:solidFill>
                      <a:srgbClr val="C00000"/>
                    </a:solidFill>
                    <a:effectLst/>
                    <a:uLnTx/>
                    <a:uFillTx/>
                    <a:latin typeface="Sakkal Majalla" panose="02000000000000000000" pitchFamily="2" charset="-78"/>
                    <a:cs typeface="Sakkal Majalla" panose="02000000000000000000" pitchFamily="2" charset="-78"/>
                  </a:rPr>
                  <a:t> من عندِ ربه حتى يُسأَل عن خَمس، عن عُمره فيم أفناه، وعن شَبابه فيمَ أبلاه، ومَاله من أين اكتَسبه وفيم أنفقه، وماذا عَمِل فيما عَلِم).</a:t>
                </a:r>
                <a:r>
                  <a:rPr lang="ar-BH" sz="3200" b="1" kern="0" dirty="0">
                    <a:solidFill>
                      <a:prstClr val="black"/>
                    </a:solidFill>
                    <a:latin typeface="Sakkal Majalla" panose="02000000000000000000" pitchFamily="2" charset="-78"/>
                    <a:cs typeface="Sakkal Majalla" panose="02000000000000000000" pitchFamily="2" charset="-78"/>
                  </a:rPr>
                  <a:t> رواه الترمذي</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BH" sz="2800" b="1" i="0" u="none" strike="noStrike" kern="0" cap="none" spc="0" normalizeH="0" baseline="0" noProof="0" dirty="0">
                  <a:ln>
                    <a:noFill/>
                  </a:ln>
                  <a:solidFill>
                    <a:srgbClr val="C00000"/>
                  </a:solidFill>
                  <a:effectLst/>
                  <a:uLnTx/>
                  <a:uFillTx/>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a:t>
                </a:r>
              </a:p>
            </p:txBody>
          </p:sp>
        </mc:Choice>
        <mc:Fallback>
          <p:sp>
            <p:nvSpPr>
              <p:cNvPr id="3" name="Rectangle: Beveled 5">
                <a:extLst>
                  <a:ext uri="{FF2B5EF4-FFF2-40B4-BE49-F238E27FC236}">
                    <a16:creationId xmlns:a16="http://schemas.microsoft.com/office/drawing/2014/main" xmlns:a14="http://schemas.microsoft.com/office/drawing/2010/main" xmlns="" id="{73EA0E83-0F18-464F-BE8E-7DC295CA5DE8}"/>
                  </a:ext>
                </a:extLst>
              </p:cNvPr>
              <p:cNvSpPr>
                <a:spLocks noRot="1" noChangeAspect="1" noMove="1" noResize="1" noEditPoints="1" noAdjustHandles="1" noChangeArrowheads="1" noChangeShapeType="1" noTextEdit="1"/>
              </p:cNvSpPr>
              <p:nvPr/>
            </p:nvSpPr>
            <p:spPr>
              <a:xfrm>
                <a:off x="416475" y="1145577"/>
                <a:ext cx="11429999" cy="5080412"/>
              </a:xfrm>
              <a:prstGeom prst="bevel">
                <a:avLst>
                  <a:gd name="adj" fmla="val 6025"/>
                </a:avLst>
              </a:prstGeom>
              <a:blipFill rotWithShape="0">
                <a:blip r:embed="rId2"/>
                <a:stretch>
                  <a:fillRect/>
                </a:stretch>
              </a:blipFill>
              <a:ln w="12700" cap="flat" cmpd="sng" algn="ctr">
                <a:solidFill>
                  <a:srgbClr val="70AD47"/>
                </a:solidFill>
                <a:prstDash val="solid"/>
                <a:miter lim="800000"/>
              </a:ln>
              <a:effectLst/>
            </p:spPr>
            <p:txBody>
              <a:bodyPr/>
              <a:lstStyle/>
              <a:p>
                <a:r>
                  <a:rPr lang="ar-BH">
                    <a:noFill/>
                  </a:rPr>
                  <a:t> </a:t>
                </a:r>
              </a:p>
            </p:txBody>
          </p:sp>
        </mc:Fallback>
      </mc:AlternateContent>
      <p:sp>
        <p:nvSpPr>
          <p:cNvPr id="8" name="TextBox 1"/>
          <p:cNvSpPr txBox="1"/>
          <p:nvPr/>
        </p:nvSpPr>
        <p:spPr>
          <a:xfrm>
            <a:off x="0" y="-23136"/>
            <a:ext cx="4583055" cy="369332"/>
          </a:xfrm>
          <a:prstGeom prst="rect">
            <a:avLst/>
          </a:prstGeom>
          <a:solidFill>
            <a:srgbClr val="FFC000"/>
          </a:solidFill>
          <a:ln w="12700" cap="flat" cmpd="sng" algn="ctr">
            <a:solidFill>
              <a:srgbClr val="FFC000">
                <a:shade val="50000"/>
              </a:srgbClr>
            </a:solidFill>
            <a:prstDash val="solid"/>
            <a:miter lim="800000"/>
          </a:ln>
          <a:effectLst/>
        </p:spPr>
        <p:txBody>
          <a:bodyPr wrap="square" rtlCol="1">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الوقت</a:t>
            </a:r>
            <a:r>
              <a:rPr kumimoji="0" lang="ar-BH" sz="1800" b="1" i="0" u="none" strike="noStrike" kern="1200" cap="none" spc="0" normalizeH="0" noProof="0" dirty="0">
                <a:ln>
                  <a:noFill/>
                </a:ln>
                <a:solidFill>
                  <a:prstClr val="black"/>
                </a:solidFill>
                <a:effectLst/>
                <a:uLnTx/>
                <a:uFillTx/>
                <a:latin typeface="Sakkal Majalla" panose="02000000000000000000" pitchFamily="2" charset="-78"/>
                <a:cs typeface="Sakkal Majalla" panose="02000000000000000000" pitchFamily="2" charset="-78"/>
              </a:rPr>
              <a:t> في حياة </a:t>
            </a:r>
            <a:r>
              <a:rPr lang="ar-BH" b="1" dirty="0">
                <a:solidFill>
                  <a:prstClr val="black"/>
                </a:solidFill>
                <a:latin typeface="Sakkal Majalla" panose="02000000000000000000" pitchFamily="2" charset="-78"/>
                <a:cs typeface="Sakkal Majalla" panose="02000000000000000000" pitchFamily="2" charset="-78"/>
              </a:rPr>
              <a:t>المسلم وحديث اغتنام الفرص</a:t>
            </a: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التربية الإسلامية </a:t>
            </a:r>
            <a:endParaRPr kumimoji="0" lang="ar-SA"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15919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1"/>
          <p:cNvSpPr txBox="1"/>
          <p:nvPr/>
        </p:nvSpPr>
        <p:spPr>
          <a:xfrm>
            <a:off x="4239238" y="517680"/>
            <a:ext cx="3713524" cy="584775"/>
          </a:xfrm>
          <a:prstGeom prst="rect">
            <a:avLst/>
          </a:prstGeom>
          <a:solidFill>
            <a:srgbClr val="FFFF99"/>
          </a:solidFill>
          <a:ln w="1270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1">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ar-BH" sz="3200" b="1" i="0" u="none" strike="noStrike" kern="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rPr>
              <a:t>اختبِر نفسَك</a:t>
            </a:r>
          </a:p>
        </p:txBody>
      </p:sp>
      <p:sp>
        <p:nvSpPr>
          <p:cNvPr id="5" name="Rectangle: Rounded Corners 4">
            <a:extLst>
              <a:ext uri="{FF2B5EF4-FFF2-40B4-BE49-F238E27FC236}">
                <a16:creationId xmlns:a16="http://schemas.microsoft.com/office/drawing/2014/main" xmlns="" id="{86A97AFA-B3BB-421E-B4B6-E9F145A38DC1}"/>
              </a:ext>
            </a:extLst>
          </p:cNvPr>
          <p:cNvSpPr/>
          <p:nvPr/>
        </p:nvSpPr>
        <p:spPr>
          <a:xfrm>
            <a:off x="281199" y="2726890"/>
            <a:ext cx="10118188" cy="1120904"/>
          </a:xfrm>
          <a:prstGeom prst="roundRect">
            <a:avLst/>
          </a:prstGeom>
          <a:solidFill>
            <a:srgbClr val="70AD47">
              <a:lumMod val="20000"/>
              <a:lumOff val="80000"/>
            </a:srgbClr>
          </a:solidFill>
          <a:ln w="1270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1" anchor="ctr"/>
          <a:lstStyle/>
          <a:p>
            <a:pPr lvl="0" algn="r" rtl="1">
              <a:defRPr/>
            </a:pPr>
            <a:r>
              <a:rPr kumimoji="0" lang="ar-BH" sz="32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قال تعالى: (وَالْعَصْرِ</a:t>
            </a:r>
            <a:r>
              <a:rPr kumimoji="0" lang="ar-BH" sz="32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a:t>
            </a:r>
            <a:r>
              <a:rPr kumimoji="0" lang="ar-BH" sz="32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إِنَّ الإِنسَانَ لَفِي خُسْرٍ</a:t>
            </a:r>
            <a:r>
              <a:rPr kumimoji="0" lang="ar-BH" sz="32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a:t>
            </a:r>
            <a:r>
              <a:rPr kumimoji="0" lang="ar-BH" sz="3200" b="1" i="0" u="none" strike="noStrike" kern="0" cap="none" spc="0" normalizeH="0" baseline="0" noProof="0" dirty="0">
                <a:ln>
                  <a:noFill/>
                </a:ln>
                <a:solidFill>
                  <a:schemeClr val="accent1"/>
                </a:solidFill>
                <a:effectLst/>
                <a:uLnTx/>
                <a:uFillTx/>
                <a:latin typeface="Sakkal Majalla" panose="02000000000000000000" pitchFamily="2" charset="-78"/>
                <a:cs typeface="Sakkal Majalla" panose="02000000000000000000" pitchFamily="2" charset="-78"/>
              </a:rPr>
              <a:t>الآيتان</a:t>
            </a:r>
            <a:r>
              <a:rPr lang="ar-BH" sz="3200" b="1" kern="0" dirty="0">
                <a:solidFill>
                  <a:schemeClr val="accent1"/>
                </a:solidFill>
                <a:latin typeface="Sakkal Majalla" panose="02000000000000000000" pitchFamily="2" charset="-78"/>
                <a:cs typeface="Sakkal Majalla" panose="02000000000000000000" pitchFamily="2" charset="-78"/>
              </a:rPr>
              <a:t>( 1- 2)من سورة العصر.</a:t>
            </a:r>
            <a:endParaRPr kumimoji="0" lang="ar-BH" sz="2400" b="1" i="0" u="none" strike="noStrike" kern="0" cap="none" spc="0" normalizeH="0" baseline="0" noProof="0" dirty="0">
              <a:ln>
                <a:noFill/>
              </a:ln>
              <a:solidFill>
                <a:schemeClr val="accent1"/>
              </a:solidFill>
              <a:effectLst/>
              <a:uLnTx/>
              <a:uFillTx/>
              <a:latin typeface="Sakkal Majalla" panose="02000000000000000000" pitchFamily="2" charset="-78"/>
              <a:cs typeface="Sakkal Majalla" panose="02000000000000000000" pitchFamily="2" charset="-78"/>
            </a:endParaRPr>
          </a:p>
        </p:txBody>
      </p:sp>
      <mc:AlternateContent xmlns:mc="http://schemas.openxmlformats.org/markup-compatibility/2006" xmlns:a14="http://schemas.microsoft.com/office/drawing/2010/main">
        <mc:Choice Requires="a14">
          <p:sp>
            <p:nvSpPr>
              <p:cNvPr id="6" name="Rectangle: Rounded Corners 9">
                <a:extLst>
                  <a:ext uri="{FF2B5EF4-FFF2-40B4-BE49-F238E27FC236}">
                    <a16:creationId xmlns:a16="http://schemas.microsoft.com/office/drawing/2014/main" xmlns="" id="{721CAEF1-31DF-4EE9-9309-4C8A34B91F77}"/>
                  </a:ext>
                </a:extLst>
              </p:cNvPr>
              <p:cNvSpPr/>
              <p:nvPr/>
            </p:nvSpPr>
            <p:spPr>
              <a:xfrm>
                <a:off x="168812" y="4273093"/>
                <a:ext cx="10342963" cy="1574086"/>
              </a:xfrm>
              <a:prstGeom prst="roundRect">
                <a:avLst/>
              </a:prstGeom>
              <a:solidFill>
                <a:srgbClr val="70AD47">
                  <a:lumMod val="20000"/>
                  <a:lumOff val="80000"/>
                </a:srgbClr>
              </a:solidFill>
              <a:ln w="1270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1" anchor="ctr"/>
              <a:lstStyle/>
              <a:p>
                <a:pPr marR="0" lvl="0" algn="r" defTabSz="914400" rtl="1" eaLnBrk="1" fontAlgn="auto" latinLnBrk="0" hangingPunct="1">
                  <a:lnSpc>
                    <a:spcPct val="100000"/>
                  </a:lnSpc>
                  <a:spcBef>
                    <a:spcPts val="0"/>
                  </a:spcBef>
                  <a:spcAft>
                    <a:spcPts val="0"/>
                  </a:spcAft>
                  <a:buClrTx/>
                  <a:buSzTx/>
                  <a:tabLst/>
                  <a:defRPr/>
                </a:pPr>
                <a:r>
                  <a:rPr lang="ar-BH" sz="3200" b="1" kern="0" dirty="0">
                    <a:solidFill>
                      <a:prstClr val="black"/>
                    </a:solidFill>
                    <a:latin typeface="Sakkal Majalla" panose="02000000000000000000" pitchFamily="2" charset="-78"/>
                    <a:cs typeface="Sakkal Majalla" panose="02000000000000000000" pitchFamily="2" charset="-78"/>
                  </a:rPr>
                  <a:t> </a:t>
                </a:r>
                <a:r>
                  <a:rPr kumimoji="0" lang="ar-BH" sz="32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قال رسول الله </a:t>
                </a:r>
                <a14:m>
                  <m:oMath xmlns:m="http://schemas.openxmlformats.org/officeDocument/2006/math">
                    <m:r>
                      <a:rPr kumimoji="0" lang="ar-BH" sz="3200" b="1" i="1" u="none" strike="noStrike" kern="0" cap="none" spc="0" normalizeH="0" baseline="0" noProof="0" dirty="0" smtClean="0">
                        <a:ln>
                          <a:noFill/>
                        </a:ln>
                        <a:solidFill>
                          <a:prstClr val="black"/>
                        </a:solidFill>
                        <a:effectLst/>
                        <a:uLnTx/>
                        <a:uFillTx/>
                        <a:latin typeface="Cambria Math" panose="02040503050406030204" pitchFamily="18" charset="0"/>
                      </a:rPr>
                      <m:t>ﷺ</m:t>
                    </m:r>
                  </m:oMath>
                </a14:m>
                <a:r>
                  <a:rPr kumimoji="0" lang="ar-BH" sz="32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فيما يدل على أن الوقت نعمة من الله تعالى على خلقه، ولا</a:t>
                </a:r>
                <a:r>
                  <a:rPr kumimoji="0" lang="ar-BH" sz="3200" b="1" i="0" u="none" strike="noStrike" kern="0" cap="none" spc="0" normalizeH="0" noProof="0" dirty="0">
                    <a:ln>
                      <a:noFill/>
                    </a:ln>
                    <a:solidFill>
                      <a:prstClr val="black"/>
                    </a:solidFill>
                    <a:effectLst/>
                    <a:uLnTx/>
                    <a:uFillTx/>
                    <a:latin typeface="Sakkal Majalla" panose="02000000000000000000" pitchFamily="2" charset="-78"/>
                    <a:cs typeface="Sakkal Majalla" panose="02000000000000000000" pitchFamily="2" charset="-78"/>
                  </a:rPr>
                  <a:t> بد</a:t>
                </a:r>
              </a:p>
              <a:p>
                <a:pPr marR="0" lvl="0" algn="r" defTabSz="914400" rtl="1" eaLnBrk="1" fontAlgn="auto" latinLnBrk="0" hangingPunct="1">
                  <a:lnSpc>
                    <a:spcPct val="100000"/>
                  </a:lnSpc>
                  <a:spcBef>
                    <a:spcPts val="0"/>
                  </a:spcBef>
                  <a:spcAft>
                    <a:spcPts val="0"/>
                  </a:spcAft>
                  <a:buClrTx/>
                  <a:buSzTx/>
                  <a:tabLst/>
                  <a:defRPr/>
                </a:pPr>
                <a:r>
                  <a:rPr kumimoji="0" lang="ar-BH" sz="3200" b="1" i="0" u="none" strike="noStrike" kern="0" cap="none" spc="0" normalizeH="0" noProof="0" dirty="0">
                    <a:ln>
                      <a:noFill/>
                    </a:ln>
                    <a:solidFill>
                      <a:prstClr val="black"/>
                    </a:solidFill>
                    <a:effectLst/>
                    <a:uLnTx/>
                    <a:uFillTx/>
                    <a:latin typeface="Sakkal Majalla" panose="02000000000000000000" pitchFamily="2" charset="-78"/>
                    <a:cs typeface="Sakkal Majalla" panose="02000000000000000000" pitchFamily="2" charset="-78"/>
                  </a:rPr>
                  <a:t>      للعبد شكر المنعم على هذه النعمة</a:t>
                </a:r>
                <a:r>
                  <a:rPr kumimoji="0" lang="ar-BH" sz="32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(نعمتانِ مغبونٌ فيهما كثيرٌ من النّاسِ الصحّةُ</a:t>
                </a:r>
              </a:p>
              <a:p>
                <a:pPr marR="0" lvl="0" algn="r" defTabSz="914400" rtl="1" eaLnBrk="1" fontAlgn="auto" latinLnBrk="0" hangingPunct="1">
                  <a:lnSpc>
                    <a:spcPct val="100000"/>
                  </a:lnSpc>
                  <a:spcBef>
                    <a:spcPts val="0"/>
                  </a:spcBef>
                  <a:spcAft>
                    <a:spcPts val="0"/>
                  </a:spcAft>
                  <a:buClrTx/>
                  <a:buSzTx/>
                  <a:tabLst/>
                  <a:defRPr/>
                </a:pPr>
                <a:r>
                  <a:rPr lang="ar-BH" sz="3200" b="1" kern="0" dirty="0">
                    <a:solidFill>
                      <a:prstClr val="black"/>
                    </a:solidFill>
                    <a:latin typeface="Sakkal Majalla" panose="02000000000000000000" pitchFamily="2" charset="-78"/>
                    <a:cs typeface="Sakkal Majalla" panose="02000000000000000000" pitchFamily="2" charset="-78"/>
                  </a:rPr>
                  <a:t>      </a:t>
                </a:r>
                <a:r>
                  <a:rPr kumimoji="0" lang="ar-BH" sz="32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والفراغُ). </a:t>
                </a:r>
                <a:r>
                  <a:rPr kumimoji="0" lang="ar-BH" sz="3200" b="1" i="0" u="none" strike="noStrike" kern="0" cap="none" spc="0" normalizeH="0" baseline="0" noProof="0" dirty="0">
                    <a:ln>
                      <a:noFill/>
                    </a:ln>
                    <a:solidFill>
                      <a:schemeClr val="accent1"/>
                    </a:solidFill>
                    <a:effectLst/>
                    <a:uLnTx/>
                    <a:uFillTx/>
                    <a:latin typeface="Sakkal Majalla" panose="02000000000000000000" pitchFamily="2" charset="-78"/>
                    <a:cs typeface="Sakkal Majalla" panose="02000000000000000000" pitchFamily="2" charset="-78"/>
                  </a:rPr>
                  <a:t>رواه البخاري.</a:t>
                </a:r>
              </a:p>
            </p:txBody>
          </p:sp>
        </mc:Choice>
        <mc:Fallback xmlns="">
          <p:sp>
            <p:nvSpPr>
              <p:cNvPr id="6" name="Rectangle: Rounded Corners 9">
                <a:extLst>
                  <a:ext uri="{FF2B5EF4-FFF2-40B4-BE49-F238E27FC236}">
                    <a16:creationId xmlns="" xmlns:a16="http://schemas.microsoft.com/office/drawing/2014/main" xmlns:a14="http://schemas.microsoft.com/office/drawing/2010/main" id="{721CAEF1-31DF-4EE9-9309-4C8A34B91F77}"/>
                  </a:ext>
                </a:extLst>
              </p:cNvPr>
              <p:cNvSpPr>
                <a:spLocks noRot="1" noChangeAspect="1" noMove="1" noResize="1" noEditPoints="1" noAdjustHandles="1" noChangeArrowheads="1" noChangeShapeType="1" noTextEdit="1"/>
              </p:cNvSpPr>
              <p:nvPr/>
            </p:nvSpPr>
            <p:spPr>
              <a:xfrm>
                <a:off x="168812" y="4273093"/>
                <a:ext cx="10342963" cy="1574086"/>
              </a:xfrm>
              <a:prstGeom prst="roundRect">
                <a:avLst/>
              </a:prstGeom>
              <a:blipFill rotWithShape="0">
                <a:blip r:embed="rId2"/>
                <a:stretch>
                  <a:fillRect/>
                </a:stretch>
              </a:blipFill>
              <a:ln w="12700" cap="flat" cmpd="sng" algn="ctr">
                <a:noFill/>
                <a:prstDash val="solid"/>
                <a:miter lim="800000"/>
              </a:ln>
              <a:effectLst>
                <a:outerShdw blurRad="190500" dist="228600" dir="2700000" algn="ctr">
                  <a:srgbClr val="000000">
                    <a:alpha val="30000"/>
                  </a:srgbClr>
                </a:outerShdw>
              </a:effectLst>
            </p:spPr>
            <p:txBody>
              <a:bodyPr/>
              <a:lstStyle/>
              <a:p>
                <a:r>
                  <a:rPr lang="en-US">
                    <a:noFill/>
                  </a:rPr>
                  <a:t> </a:t>
                </a:r>
              </a:p>
            </p:txBody>
          </p:sp>
        </mc:Fallback>
      </mc:AlternateContent>
      <p:sp>
        <p:nvSpPr>
          <p:cNvPr id="7" name="Oval 6">
            <a:extLst>
              <a:ext uri="{FF2B5EF4-FFF2-40B4-BE49-F238E27FC236}">
                <a16:creationId xmlns:a16="http://schemas.microsoft.com/office/drawing/2014/main" xmlns="" id="{89C33B10-909D-4C7C-97C0-19EC7D26915A}"/>
              </a:ext>
            </a:extLst>
          </p:cNvPr>
          <p:cNvSpPr/>
          <p:nvPr/>
        </p:nvSpPr>
        <p:spPr>
          <a:xfrm>
            <a:off x="9904676" y="2632579"/>
            <a:ext cx="2094285" cy="1296987"/>
          </a:xfrm>
          <a:prstGeom prst="ellipse">
            <a:avLst/>
          </a:prstGeom>
          <a:solidFill>
            <a:srgbClr val="FFC000">
              <a:lumMod val="40000"/>
              <a:lumOff val="60000"/>
            </a:srgbClr>
          </a:solidFill>
          <a:ln w="12700" cap="flat" cmpd="sng" algn="ctr">
            <a:solidFill>
              <a:srgbClr val="5B9BD5">
                <a:shade val="50000"/>
              </a:srgbClr>
            </a:solidFill>
            <a:prstDash val="solid"/>
            <a:miter lim="800000"/>
          </a:ln>
          <a:effectLst>
            <a:outerShdw blurRad="50800" dist="38100" dir="10800000" algn="r" rotWithShape="0">
              <a:prstClr val="black">
                <a:alpha val="40000"/>
              </a:prst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BH" sz="3200" b="1" i="0" u="none" strike="noStrike" kern="0" cap="none" spc="0" normalizeH="0" baseline="0" noProof="0" dirty="0">
                <a:ln>
                  <a:noFill/>
                </a:ln>
                <a:solidFill>
                  <a:srgbClr val="7030A0"/>
                </a:solidFill>
                <a:effectLst/>
                <a:uLnTx/>
                <a:uFillTx/>
                <a:latin typeface="Sakkal Majalla" panose="02000000000000000000" pitchFamily="2" charset="-78"/>
                <a:cs typeface="Sakkal Majalla" panose="02000000000000000000" pitchFamily="2" charset="-78"/>
              </a:rPr>
              <a:t>من القُرآن </a:t>
            </a:r>
          </a:p>
        </p:txBody>
      </p:sp>
      <p:sp>
        <p:nvSpPr>
          <p:cNvPr id="8" name="Oval 7">
            <a:extLst>
              <a:ext uri="{FF2B5EF4-FFF2-40B4-BE49-F238E27FC236}">
                <a16:creationId xmlns:a16="http://schemas.microsoft.com/office/drawing/2014/main" xmlns="" id="{93226464-8CBB-4113-8CCB-E346C781FB86}"/>
              </a:ext>
            </a:extLst>
          </p:cNvPr>
          <p:cNvSpPr/>
          <p:nvPr/>
        </p:nvSpPr>
        <p:spPr>
          <a:xfrm>
            <a:off x="10057959" y="4364531"/>
            <a:ext cx="1941002" cy="1296987"/>
          </a:xfrm>
          <a:prstGeom prst="ellipse">
            <a:avLst/>
          </a:prstGeom>
          <a:solidFill>
            <a:srgbClr val="FFC000">
              <a:lumMod val="40000"/>
              <a:lumOff val="60000"/>
            </a:srgbClr>
          </a:solidFill>
          <a:ln w="12700" cap="flat" cmpd="sng" algn="ctr">
            <a:solidFill>
              <a:srgbClr val="5B9BD5">
                <a:shade val="50000"/>
              </a:srgbClr>
            </a:solidFill>
            <a:prstDash val="solid"/>
            <a:miter lim="800000"/>
          </a:ln>
          <a:effectLst>
            <a:outerShdw blurRad="50800" dist="38100" dir="8100000" algn="tr" rotWithShape="0">
              <a:prstClr val="black">
                <a:alpha val="40000"/>
              </a:prst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BH" sz="3200" b="1" i="0" u="none" strike="noStrike" kern="0" cap="none" spc="0" normalizeH="0" baseline="0" noProof="0" dirty="0">
                <a:ln>
                  <a:noFill/>
                </a:ln>
                <a:solidFill>
                  <a:srgbClr val="7030A0"/>
                </a:solidFill>
                <a:effectLst/>
                <a:uLnTx/>
                <a:uFillTx/>
                <a:latin typeface="Sakkal Majalla" panose="02000000000000000000" pitchFamily="2" charset="-78"/>
                <a:cs typeface="Sakkal Majalla" panose="02000000000000000000" pitchFamily="2" charset="-78"/>
              </a:rPr>
              <a:t>من السُنّة</a:t>
            </a:r>
          </a:p>
        </p:txBody>
      </p:sp>
      <p:sp>
        <p:nvSpPr>
          <p:cNvPr id="9" name="مربع نص 1">
            <a:extLst>
              <a:ext uri="{FF2B5EF4-FFF2-40B4-BE49-F238E27FC236}">
                <a16:creationId xmlns:a16="http://schemas.microsoft.com/office/drawing/2014/main" xmlns="" id="{A3240E44-1EDC-474B-8E34-FCB03EAAE130}"/>
              </a:ext>
            </a:extLst>
          </p:cNvPr>
          <p:cNvSpPr txBox="1"/>
          <p:nvPr/>
        </p:nvSpPr>
        <p:spPr>
          <a:xfrm>
            <a:off x="616380" y="1428174"/>
            <a:ext cx="10265134" cy="769441"/>
          </a:xfrm>
          <a:prstGeom prst="rect">
            <a:avLst/>
          </a:prstGeom>
          <a:solidFill>
            <a:srgbClr val="4472C4">
              <a:lumMod val="40000"/>
              <a:lumOff val="60000"/>
            </a:srgbClr>
          </a:solidFill>
          <a:ln w="1270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1">
            <a:spAutoFit/>
          </a:bodyPr>
          <a:lstStyle/>
          <a:p>
            <a:pPr marL="0" marR="0" lvl="0" indent="0" algn="ctr" defTabSz="914400" rtl="1" eaLnBrk="0" fontAlgn="auto" latinLnBrk="0" hangingPunct="0">
              <a:lnSpc>
                <a:spcPct val="150000"/>
              </a:lnSpc>
              <a:spcBef>
                <a:spcPts val="0"/>
              </a:spcBef>
              <a:spcAft>
                <a:spcPts val="0"/>
              </a:spcAft>
              <a:buClrTx/>
              <a:buSzTx/>
              <a:buFontTx/>
              <a:buNone/>
              <a:tabLst/>
              <a:defRPr/>
            </a:pPr>
            <a:r>
              <a:rPr kumimoji="0" lang="ar-BH" sz="32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هاتِ دليلًا على أهميةِ الوقت من القرآن، وآخرَ من السنة لم يُذْكَر فيما سبق.</a:t>
            </a:r>
          </a:p>
        </p:txBody>
      </p:sp>
      <p:sp>
        <p:nvSpPr>
          <p:cNvPr id="10" name="TextBox 1"/>
          <p:cNvSpPr txBox="1"/>
          <p:nvPr/>
        </p:nvSpPr>
        <p:spPr>
          <a:xfrm>
            <a:off x="0" y="0"/>
            <a:ext cx="4583055" cy="369332"/>
          </a:xfrm>
          <a:prstGeom prst="rect">
            <a:avLst/>
          </a:prstGeom>
          <a:solidFill>
            <a:srgbClr val="FFC000"/>
          </a:solidFill>
          <a:ln w="12700" cap="flat" cmpd="sng" algn="ctr">
            <a:solidFill>
              <a:srgbClr val="FFC000">
                <a:shade val="50000"/>
              </a:srgbClr>
            </a:solidFill>
            <a:prstDash val="solid"/>
            <a:miter lim="800000"/>
          </a:ln>
          <a:effectLst/>
        </p:spPr>
        <p:txBody>
          <a:bodyPr wrap="square" rtlCol="1">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الوقت</a:t>
            </a:r>
            <a:r>
              <a:rPr kumimoji="0" lang="ar-BH" sz="1800" b="1" i="0" u="none" strike="noStrike" kern="1200" cap="none" spc="0" normalizeH="0" noProof="0" dirty="0">
                <a:ln>
                  <a:noFill/>
                </a:ln>
                <a:solidFill>
                  <a:prstClr val="black"/>
                </a:solidFill>
                <a:effectLst/>
                <a:uLnTx/>
                <a:uFillTx/>
                <a:latin typeface="Sakkal Majalla" panose="02000000000000000000" pitchFamily="2" charset="-78"/>
                <a:cs typeface="Sakkal Majalla" panose="02000000000000000000" pitchFamily="2" charset="-78"/>
              </a:rPr>
              <a:t> في حياة </a:t>
            </a:r>
            <a:r>
              <a:rPr lang="ar-BH" b="1" dirty="0">
                <a:solidFill>
                  <a:prstClr val="black"/>
                </a:solidFill>
                <a:latin typeface="Sakkal Majalla" panose="02000000000000000000" pitchFamily="2" charset="-78"/>
                <a:cs typeface="Sakkal Majalla" panose="02000000000000000000" pitchFamily="2" charset="-78"/>
              </a:rPr>
              <a:t>المسلم وحديث اغتنام الفرص</a:t>
            </a: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التربية الإسلامية </a:t>
            </a:r>
            <a:endParaRPr kumimoji="0" lang="ar-SA"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0862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 calcmode="lin" valueType="num">
                                      <p:cBhvr>
                                        <p:cTn id="29" dur="1000" fill="hold"/>
                                        <p:tgtEl>
                                          <p:spTgt spid="5"/>
                                        </p:tgtEl>
                                        <p:attrNameLst>
                                          <p:attrName>style.rotation</p:attrName>
                                        </p:attrNameLst>
                                      </p:cBhvr>
                                      <p:tavLst>
                                        <p:tav tm="0">
                                          <p:val>
                                            <p:fltVal val="90"/>
                                          </p:val>
                                        </p:tav>
                                        <p:tav tm="100000">
                                          <p:val>
                                            <p:fltVal val="0"/>
                                          </p:val>
                                        </p:tav>
                                      </p:tavLst>
                                    </p:anim>
                                    <p:animEffect transition="in" filter="fade">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fltVal val="0"/>
                                          </p:val>
                                        </p:tav>
                                        <p:tav tm="100000">
                                          <p:val>
                                            <p:strVal val="#ppt_w"/>
                                          </p:val>
                                        </p:tav>
                                      </p:tavLst>
                                    </p:anim>
                                    <p:anim calcmode="lin" valueType="num">
                                      <p:cBhvr>
                                        <p:cTn id="43" dur="1000" fill="hold"/>
                                        <p:tgtEl>
                                          <p:spTgt spid="6"/>
                                        </p:tgtEl>
                                        <p:attrNameLst>
                                          <p:attrName>ppt_h</p:attrName>
                                        </p:attrNameLst>
                                      </p:cBhvr>
                                      <p:tavLst>
                                        <p:tav tm="0">
                                          <p:val>
                                            <p:fltVal val="0"/>
                                          </p:val>
                                        </p:tav>
                                        <p:tav tm="100000">
                                          <p:val>
                                            <p:strVal val="#ppt_h"/>
                                          </p:val>
                                        </p:tav>
                                      </p:tavLst>
                                    </p:anim>
                                    <p:anim calcmode="lin" valueType="num">
                                      <p:cBhvr>
                                        <p:cTn id="44" dur="1000" fill="hold"/>
                                        <p:tgtEl>
                                          <p:spTgt spid="6"/>
                                        </p:tgtEl>
                                        <p:attrNameLst>
                                          <p:attrName>style.rotation</p:attrName>
                                        </p:attrNameLst>
                                      </p:cBhvr>
                                      <p:tavLst>
                                        <p:tav tm="0">
                                          <p:val>
                                            <p:fltVal val="90"/>
                                          </p:val>
                                        </p:tav>
                                        <p:tav tm="100000">
                                          <p:val>
                                            <p:fltVal val="0"/>
                                          </p:val>
                                        </p:tav>
                                      </p:tavLst>
                                    </p:anim>
                                    <p:animEffect transition="in" filter="fade">
                                      <p:cBhvr>
                                        <p:cTn id="4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xmlns="" id="{66145940-0244-4AE7-88C4-5F0B05C1C8BB}"/>
              </a:ext>
            </a:extLst>
          </p:cNvPr>
          <p:cNvSpPr txBox="1"/>
          <p:nvPr/>
        </p:nvSpPr>
        <p:spPr>
          <a:xfrm>
            <a:off x="850069" y="1731267"/>
            <a:ext cx="10265134" cy="1552348"/>
          </a:xfrm>
          <a:prstGeom prst="rect">
            <a:avLst/>
          </a:prstGeom>
          <a:solidFill>
            <a:srgbClr val="4472C4">
              <a:lumMod val="40000"/>
              <a:lumOff val="60000"/>
            </a:srgbClr>
          </a:solidFill>
          <a:ln w="1270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1">
            <a:spAutoFit/>
          </a:bodyPr>
          <a:lstStyle/>
          <a:p>
            <a:pPr marL="0" marR="0" lvl="0" indent="0" algn="ctr" defTabSz="914400" eaLnBrk="0" fontAlgn="auto" latinLnBrk="0" hangingPunct="0">
              <a:lnSpc>
                <a:spcPct val="150000"/>
              </a:lnSpc>
              <a:spcBef>
                <a:spcPts val="0"/>
              </a:spcBef>
              <a:spcAft>
                <a:spcPts val="0"/>
              </a:spcAft>
              <a:buClrTx/>
              <a:buSzTx/>
              <a:buFontTx/>
              <a:buNone/>
              <a:tabLst/>
              <a:defRPr/>
            </a:pPr>
            <a:r>
              <a:rPr kumimoji="0" lang="ar-BH" sz="33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بعد أن عرفت عزيزي الطالب الأدلة الشرعية على الاهتمام بالوقت، </a:t>
            </a:r>
          </a:p>
          <a:p>
            <a:pPr marL="0" marR="0" lvl="0" indent="0" algn="ctr" defTabSz="914400" eaLnBrk="0" fontAlgn="auto" latinLnBrk="0" hangingPunct="0">
              <a:lnSpc>
                <a:spcPct val="150000"/>
              </a:lnSpc>
              <a:spcBef>
                <a:spcPts val="0"/>
              </a:spcBef>
              <a:spcAft>
                <a:spcPts val="0"/>
              </a:spcAft>
              <a:buClrTx/>
              <a:buSzTx/>
              <a:buFontTx/>
              <a:buNone/>
              <a:tabLst/>
              <a:defRPr/>
            </a:pPr>
            <a:r>
              <a:rPr kumimoji="0" lang="ar-BH" sz="33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اقترِح طريقةً لاستثمارِه على أكمل وَجه. </a:t>
            </a:r>
          </a:p>
        </p:txBody>
      </p:sp>
      <p:sp>
        <p:nvSpPr>
          <p:cNvPr id="4" name="TextBox 3">
            <a:extLst>
              <a:ext uri="{FF2B5EF4-FFF2-40B4-BE49-F238E27FC236}">
                <a16:creationId xmlns:a16="http://schemas.microsoft.com/office/drawing/2014/main" xmlns="" id="{7BE77B42-D086-4FBE-B4B4-1DD7BEB365D3}"/>
              </a:ext>
            </a:extLst>
          </p:cNvPr>
          <p:cNvSpPr txBox="1"/>
          <p:nvPr/>
        </p:nvSpPr>
        <p:spPr>
          <a:xfrm>
            <a:off x="1247634" y="3673088"/>
            <a:ext cx="9470003" cy="2135200"/>
          </a:xfrm>
          <a:prstGeom prst="rect">
            <a:avLst/>
          </a:prstGeom>
          <a:noFill/>
        </p:spPr>
        <p:txBody>
          <a:bodyPr wrap="square" rtlCol="1">
            <a:spAutoFit/>
          </a:bodyPr>
          <a:lstStyle/>
          <a:p>
            <a:pPr marL="0" marR="0" lvl="0" indent="0" algn="r" defTabSz="914400" eaLnBrk="1" fontAlgn="auto" latinLnBrk="0" hangingPunct="1">
              <a:lnSpc>
                <a:spcPct val="150000"/>
              </a:lnSpc>
              <a:spcBef>
                <a:spcPts val="0"/>
              </a:spcBef>
              <a:spcAft>
                <a:spcPts val="0"/>
              </a:spcAft>
              <a:buClrTx/>
              <a:buSzTx/>
              <a:buFontTx/>
              <a:buNone/>
              <a:tabLst/>
              <a:defRPr/>
            </a:pPr>
            <a:r>
              <a:rPr kumimoji="0" lang="ar-BH" sz="1800" b="0"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a:t>
            </a:r>
          </a:p>
        </p:txBody>
      </p:sp>
      <p:sp>
        <p:nvSpPr>
          <p:cNvPr id="6" name="Rectangle: Rounded Corners 2">
            <a:extLst>
              <a:ext uri="{FF2B5EF4-FFF2-40B4-BE49-F238E27FC236}">
                <a16:creationId xmlns:a16="http://schemas.microsoft.com/office/drawing/2014/main" xmlns="" id="{78D65474-9BD5-4FA2-B665-96551C60C295}"/>
              </a:ext>
            </a:extLst>
          </p:cNvPr>
          <p:cNvSpPr/>
          <p:nvPr/>
        </p:nvSpPr>
        <p:spPr>
          <a:xfrm>
            <a:off x="4324789" y="544853"/>
            <a:ext cx="3315694" cy="712447"/>
          </a:xfrm>
          <a:prstGeom prst="roundRect">
            <a:avLst/>
          </a:prstGeom>
          <a:solidFill>
            <a:srgbClr val="FFFF00">
              <a:alpha val="70980"/>
            </a:srgbClr>
          </a:solidFill>
          <a:ln w="12700" cap="flat" cmpd="sng" algn="ctr">
            <a:solidFill>
              <a:srgbClr val="5B9BD5">
                <a:shade val="50000"/>
              </a:srgbClr>
            </a:solid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BH" sz="3600" b="1" i="0" u="none" strike="noStrike" kern="0" cap="none" spc="0" normalizeH="0" baseline="0" noProof="0" dirty="0">
                <a:ln>
                  <a:noFill/>
                </a:ln>
                <a:effectLst/>
                <a:uLnTx/>
                <a:uFillTx/>
                <a:latin typeface="Sakkal Majalla" panose="02000000000000000000" pitchFamily="2" charset="-78"/>
                <a:cs typeface="Sakkal Majalla" panose="02000000000000000000" pitchFamily="2" charset="-78"/>
              </a:rPr>
              <a:t>نشاط</a:t>
            </a:r>
          </a:p>
        </p:txBody>
      </p:sp>
      <p:sp>
        <p:nvSpPr>
          <p:cNvPr id="7" name="TextBox 1"/>
          <p:cNvSpPr txBox="1"/>
          <p:nvPr/>
        </p:nvSpPr>
        <p:spPr>
          <a:xfrm>
            <a:off x="101043" y="0"/>
            <a:ext cx="4583055" cy="369332"/>
          </a:xfrm>
          <a:prstGeom prst="rect">
            <a:avLst/>
          </a:prstGeom>
          <a:solidFill>
            <a:srgbClr val="FFC000"/>
          </a:solidFill>
          <a:ln w="12700" cap="flat" cmpd="sng" algn="ctr">
            <a:solidFill>
              <a:srgbClr val="FFC000">
                <a:shade val="50000"/>
              </a:srgbClr>
            </a:solidFill>
            <a:prstDash val="solid"/>
            <a:miter lim="800000"/>
          </a:ln>
          <a:effectLst/>
        </p:spPr>
        <p:txBody>
          <a:bodyPr wrap="square" rtlCol="1">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الوقت</a:t>
            </a:r>
            <a:r>
              <a:rPr kumimoji="0" lang="ar-BH" sz="1800" b="1" i="0" u="none" strike="noStrike" kern="1200" cap="none" spc="0" normalizeH="0" noProof="0" dirty="0">
                <a:ln>
                  <a:noFill/>
                </a:ln>
                <a:solidFill>
                  <a:prstClr val="black"/>
                </a:solidFill>
                <a:effectLst/>
                <a:uLnTx/>
                <a:uFillTx/>
                <a:latin typeface="Sakkal Majalla" panose="02000000000000000000" pitchFamily="2" charset="-78"/>
                <a:cs typeface="Sakkal Majalla" panose="02000000000000000000" pitchFamily="2" charset="-78"/>
              </a:rPr>
              <a:t> في حياة </a:t>
            </a:r>
            <a:r>
              <a:rPr lang="ar-BH" b="1" dirty="0">
                <a:solidFill>
                  <a:prstClr val="black"/>
                </a:solidFill>
                <a:latin typeface="Sakkal Majalla" panose="02000000000000000000" pitchFamily="2" charset="-78"/>
                <a:cs typeface="Sakkal Majalla" panose="02000000000000000000" pitchFamily="2" charset="-78"/>
              </a:rPr>
              <a:t>المسلم وحديث اغتنام الفرص</a:t>
            </a: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التربية الإسلامية </a:t>
            </a:r>
            <a:endParaRPr kumimoji="0" lang="ar-SA"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157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43391" y="2469294"/>
            <a:ext cx="2847288" cy="954107"/>
          </a:xfrm>
          <a:prstGeom prst="rect">
            <a:avLst/>
          </a:prstGeom>
          <a:solidFill>
            <a:srgbClr val="FFFF00"/>
          </a:solidFill>
          <a:ln w="1270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BH"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هو تنظيم الوقت، ويمكنك تقسيمه إلى ثلاثة أقسامٍ:</a:t>
            </a:r>
          </a:p>
        </p:txBody>
      </p:sp>
      <p:graphicFrame>
        <p:nvGraphicFramePr>
          <p:cNvPr id="3" name="Diagram 2">
            <a:extLst>
              <a:ext uri="{FF2B5EF4-FFF2-40B4-BE49-F238E27FC236}">
                <a16:creationId xmlns:a16="http://schemas.microsoft.com/office/drawing/2014/main" xmlns="" id="{7F6321AD-F7BD-41DD-AE90-2D6A7D419EBB}"/>
              </a:ext>
            </a:extLst>
          </p:cNvPr>
          <p:cNvGraphicFramePr/>
          <p:nvPr>
            <p:extLst>
              <p:ext uri="{D42A27DB-BD31-4B8C-83A1-F6EECF244321}">
                <p14:modId xmlns:p14="http://schemas.microsoft.com/office/powerpoint/2010/main" val="3972966835"/>
              </p:ext>
            </p:extLst>
          </p:nvPr>
        </p:nvGraphicFramePr>
        <p:xfrm>
          <a:off x="548640" y="684952"/>
          <a:ext cx="8115899" cy="5525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مربع نص 1">
            <a:extLst>
              <a:ext uri="{FF2B5EF4-FFF2-40B4-BE49-F238E27FC236}">
                <a16:creationId xmlns:a16="http://schemas.microsoft.com/office/drawing/2014/main" xmlns="" id="{F1FDC84A-3937-4EDA-90CF-83766A6521A9}"/>
              </a:ext>
            </a:extLst>
          </p:cNvPr>
          <p:cNvSpPr txBox="1"/>
          <p:nvPr/>
        </p:nvSpPr>
        <p:spPr>
          <a:xfrm>
            <a:off x="9091749" y="459290"/>
            <a:ext cx="2829114" cy="646331"/>
          </a:xfrm>
          <a:prstGeom prst="rect">
            <a:avLst/>
          </a:prstGeom>
          <a:solidFill>
            <a:srgbClr val="FFFF00"/>
          </a:solidFill>
          <a:ln w="1270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1">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ar-BH" sz="3600" b="1" i="0" u="none" strike="noStrike" kern="0" cap="none" spc="0" normalizeH="0" baseline="0" noProof="0" dirty="0">
                <a:ln>
                  <a:noFill/>
                </a:ln>
                <a:effectLst/>
                <a:uLnTx/>
                <a:uFillTx/>
                <a:latin typeface="Sakkal Majalla" panose="02000000000000000000" pitchFamily="2" charset="-78"/>
                <a:cs typeface="Sakkal Majalla" panose="02000000000000000000" pitchFamily="2" charset="-78"/>
              </a:rPr>
              <a:t>إجابة النشاط:</a:t>
            </a:r>
          </a:p>
        </p:txBody>
      </p:sp>
      <p:sp>
        <p:nvSpPr>
          <p:cNvPr id="6" name="TextBox 1"/>
          <p:cNvSpPr txBox="1"/>
          <p:nvPr/>
        </p:nvSpPr>
        <p:spPr>
          <a:xfrm>
            <a:off x="101043" y="0"/>
            <a:ext cx="4583055" cy="369332"/>
          </a:xfrm>
          <a:prstGeom prst="rect">
            <a:avLst/>
          </a:prstGeom>
          <a:solidFill>
            <a:srgbClr val="FFC000"/>
          </a:solidFill>
          <a:ln w="12700" cap="flat" cmpd="sng" algn="ctr">
            <a:solidFill>
              <a:srgbClr val="FFC000">
                <a:shade val="50000"/>
              </a:srgbClr>
            </a:solidFill>
            <a:prstDash val="solid"/>
            <a:miter lim="800000"/>
          </a:ln>
          <a:effectLst/>
        </p:spPr>
        <p:txBody>
          <a:bodyPr wrap="square" rtlCol="1">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الوقت</a:t>
            </a:r>
            <a:r>
              <a:rPr kumimoji="0" lang="ar-BH" sz="1800" b="1" i="0" u="none" strike="noStrike" kern="1200" cap="none" spc="0" normalizeH="0" noProof="0" dirty="0">
                <a:ln>
                  <a:noFill/>
                </a:ln>
                <a:solidFill>
                  <a:prstClr val="black"/>
                </a:solidFill>
                <a:effectLst/>
                <a:uLnTx/>
                <a:uFillTx/>
                <a:latin typeface="Sakkal Majalla" panose="02000000000000000000" pitchFamily="2" charset="-78"/>
                <a:cs typeface="Sakkal Majalla" panose="02000000000000000000" pitchFamily="2" charset="-78"/>
              </a:rPr>
              <a:t> في حياة </a:t>
            </a:r>
            <a:r>
              <a:rPr lang="ar-BH" b="1" dirty="0">
                <a:solidFill>
                  <a:prstClr val="black"/>
                </a:solidFill>
                <a:latin typeface="Sakkal Majalla" panose="02000000000000000000" pitchFamily="2" charset="-78"/>
                <a:cs typeface="Sakkal Majalla" panose="02000000000000000000" pitchFamily="2" charset="-78"/>
              </a:rPr>
              <a:t>المسلم وحديث اغتنام الفرص</a:t>
            </a: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التربية الإسلامية </a:t>
            </a:r>
            <a:endParaRPr kumimoji="0" lang="ar-SA"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8633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580">
                                          <p:stCondLst>
                                            <p:cond delay="0"/>
                                          </p:stCondLst>
                                        </p:cTn>
                                        <p:tgtEl>
                                          <p:spTgt spid="3"/>
                                        </p:tgtEl>
                                      </p:cBhvr>
                                    </p:animEffect>
                                    <p:anim calcmode="lin" valueType="num">
                                      <p:cBhvr>
                                        <p:cTn id="4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gtEl>
                                      </p:cBhvr>
                                      <p:to x="100000" y="60000"/>
                                    </p:animScale>
                                    <p:animScale>
                                      <p:cBhvr>
                                        <p:cTn id="50" dur="166" decel="50000">
                                          <p:stCondLst>
                                            <p:cond delay="676"/>
                                          </p:stCondLst>
                                        </p:cTn>
                                        <p:tgtEl>
                                          <p:spTgt spid="3"/>
                                        </p:tgtEl>
                                      </p:cBhvr>
                                      <p:to x="100000" y="100000"/>
                                    </p:animScale>
                                    <p:animScale>
                                      <p:cBhvr>
                                        <p:cTn id="51" dur="26">
                                          <p:stCondLst>
                                            <p:cond delay="1312"/>
                                          </p:stCondLst>
                                        </p:cTn>
                                        <p:tgtEl>
                                          <p:spTgt spid="3"/>
                                        </p:tgtEl>
                                      </p:cBhvr>
                                      <p:to x="100000" y="80000"/>
                                    </p:animScale>
                                    <p:animScale>
                                      <p:cBhvr>
                                        <p:cTn id="52" dur="166" decel="50000">
                                          <p:stCondLst>
                                            <p:cond delay="1338"/>
                                          </p:stCondLst>
                                        </p:cTn>
                                        <p:tgtEl>
                                          <p:spTgt spid="3"/>
                                        </p:tgtEl>
                                      </p:cBhvr>
                                      <p:to x="100000" y="100000"/>
                                    </p:animScale>
                                    <p:animScale>
                                      <p:cBhvr>
                                        <p:cTn id="53" dur="26">
                                          <p:stCondLst>
                                            <p:cond delay="1642"/>
                                          </p:stCondLst>
                                        </p:cTn>
                                        <p:tgtEl>
                                          <p:spTgt spid="3"/>
                                        </p:tgtEl>
                                      </p:cBhvr>
                                      <p:to x="100000" y="90000"/>
                                    </p:animScale>
                                    <p:animScale>
                                      <p:cBhvr>
                                        <p:cTn id="54" dur="166" decel="50000">
                                          <p:stCondLst>
                                            <p:cond delay="1668"/>
                                          </p:stCondLst>
                                        </p:cTn>
                                        <p:tgtEl>
                                          <p:spTgt spid="3"/>
                                        </p:tgtEl>
                                      </p:cBhvr>
                                      <p:to x="100000" y="100000"/>
                                    </p:animScale>
                                    <p:animScale>
                                      <p:cBhvr>
                                        <p:cTn id="55" dur="26">
                                          <p:stCondLst>
                                            <p:cond delay="1808"/>
                                          </p:stCondLst>
                                        </p:cTn>
                                        <p:tgtEl>
                                          <p:spTgt spid="3"/>
                                        </p:tgtEl>
                                      </p:cBhvr>
                                      <p:to x="100000" y="95000"/>
                                    </p:animScale>
                                    <p:animScale>
                                      <p:cBhvr>
                                        <p:cTn id="5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AsOne/>
      </p:bldGraphic>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F231362E-1878-477E-8434-8F5110A40D84}"/>
              </a:ext>
            </a:extLst>
          </p:cNvPr>
          <p:cNvGraphicFramePr/>
          <p:nvPr>
            <p:extLst>
              <p:ext uri="{D42A27DB-BD31-4B8C-83A1-F6EECF244321}">
                <p14:modId xmlns:p14="http://schemas.microsoft.com/office/powerpoint/2010/main" val="1208518259"/>
              </p:ext>
            </p:extLst>
          </p:nvPr>
        </p:nvGraphicFramePr>
        <p:xfrm>
          <a:off x="242957" y="624250"/>
          <a:ext cx="647589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ربع نص 1">
            <a:extLst>
              <a:ext uri="{FF2B5EF4-FFF2-40B4-BE49-F238E27FC236}">
                <a16:creationId xmlns:a16="http://schemas.microsoft.com/office/drawing/2014/main" xmlns="" id="{28311528-1F02-49ED-BD0D-5FC974DE07DC}"/>
              </a:ext>
            </a:extLst>
          </p:cNvPr>
          <p:cNvSpPr txBox="1"/>
          <p:nvPr/>
        </p:nvSpPr>
        <p:spPr>
          <a:xfrm>
            <a:off x="6907237" y="2092227"/>
            <a:ext cx="4964594" cy="1569660"/>
          </a:xfrm>
          <a:prstGeom prst="rect">
            <a:avLst/>
          </a:prstGeom>
          <a:solidFill>
            <a:srgbClr val="FFFF99"/>
          </a:solidFill>
          <a:ln w="1270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1">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ar-BH" sz="3200" b="1" i="0" u="none" strike="noStrike" kern="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rPr>
              <a:t>عزيزي الطالب .. استنتج من خلال ما درست بعض الفوائد التي  يمكن جنيها عند استثمار الوقت بشكل صحيح. </a:t>
            </a:r>
          </a:p>
        </p:txBody>
      </p:sp>
      <p:sp>
        <p:nvSpPr>
          <p:cNvPr id="4" name="مربع نص 1">
            <a:extLst>
              <a:ext uri="{FF2B5EF4-FFF2-40B4-BE49-F238E27FC236}">
                <a16:creationId xmlns:a16="http://schemas.microsoft.com/office/drawing/2014/main" xmlns="" id="{704BD958-7F20-4E7E-A5C9-464C82BC18CD}"/>
              </a:ext>
            </a:extLst>
          </p:cNvPr>
          <p:cNvSpPr txBox="1"/>
          <p:nvPr/>
        </p:nvSpPr>
        <p:spPr>
          <a:xfrm>
            <a:off x="7682057" y="369332"/>
            <a:ext cx="3713524" cy="646331"/>
          </a:xfrm>
          <a:prstGeom prst="rect">
            <a:avLst/>
          </a:prstGeom>
          <a:solidFill>
            <a:srgbClr val="FFFF99"/>
          </a:solidFill>
          <a:ln w="1270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1">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ar-BH" sz="3600" b="1" i="0" u="none" strike="noStrike" kern="0" cap="none" spc="0" normalizeH="0" baseline="0" noProof="0" dirty="0">
                <a:ln>
                  <a:noFill/>
                </a:ln>
                <a:effectLst/>
                <a:uLnTx/>
                <a:uFillTx/>
                <a:latin typeface="Sakkal Majalla" panose="02000000000000000000" pitchFamily="2" charset="-78"/>
                <a:cs typeface="Sakkal Majalla" panose="02000000000000000000" pitchFamily="2" charset="-78"/>
              </a:rPr>
              <a:t>نشاط</a:t>
            </a:r>
          </a:p>
        </p:txBody>
      </p:sp>
      <p:sp>
        <p:nvSpPr>
          <p:cNvPr id="6" name="TextBox 1"/>
          <p:cNvSpPr txBox="1"/>
          <p:nvPr/>
        </p:nvSpPr>
        <p:spPr>
          <a:xfrm>
            <a:off x="101043" y="0"/>
            <a:ext cx="4583055" cy="369332"/>
          </a:xfrm>
          <a:prstGeom prst="rect">
            <a:avLst/>
          </a:prstGeom>
          <a:solidFill>
            <a:srgbClr val="FFC000"/>
          </a:solidFill>
          <a:ln w="12700" cap="flat" cmpd="sng" algn="ctr">
            <a:solidFill>
              <a:srgbClr val="FFC000">
                <a:shade val="50000"/>
              </a:srgbClr>
            </a:solidFill>
            <a:prstDash val="solid"/>
            <a:miter lim="800000"/>
          </a:ln>
          <a:effectLst/>
        </p:spPr>
        <p:txBody>
          <a:bodyPr wrap="square" rtlCol="1">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الوقت</a:t>
            </a:r>
            <a:r>
              <a:rPr kumimoji="0" lang="ar-BH" sz="1800" b="1" i="0" u="none" strike="noStrike" kern="1200" cap="none" spc="0" normalizeH="0" noProof="0" dirty="0">
                <a:ln>
                  <a:noFill/>
                </a:ln>
                <a:solidFill>
                  <a:prstClr val="black"/>
                </a:solidFill>
                <a:effectLst/>
                <a:uLnTx/>
                <a:uFillTx/>
                <a:latin typeface="Sakkal Majalla" panose="02000000000000000000" pitchFamily="2" charset="-78"/>
                <a:cs typeface="Sakkal Majalla" panose="02000000000000000000" pitchFamily="2" charset="-78"/>
              </a:rPr>
              <a:t> في حياة </a:t>
            </a:r>
            <a:r>
              <a:rPr lang="ar-BH" b="1" dirty="0">
                <a:solidFill>
                  <a:prstClr val="black"/>
                </a:solidFill>
                <a:latin typeface="Sakkal Majalla" panose="02000000000000000000" pitchFamily="2" charset="-78"/>
                <a:cs typeface="Sakkal Majalla" panose="02000000000000000000" pitchFamily="2" charset="-78"/>
              </a:rPr>
              <a:t>المسلم وحديث اغتنام الفرص</a:t>
            </a: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التربية الإسلامية </a:t>
            </a:r>
            <a:endParaRPr kumimoji="0" lang="ar-SA" sz="1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3812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80">
                                          <p:stCondLst>
                                            <p:cond delay="0"/>
                                          </p:stCondLst>
                                        </p:cTn>
                                        <p:tgtEl>
                                          <p:spTgt spid="2"/>
                                        </p:tgtEl>
                                      </p:cBhvr>
                                    </p:animEffect>
                                    <p:anim calcmode="lin" valueType="num">
                                      <p:cBhvr>
                                        <p:cTn id="3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8" dur="26">
                                          <p:stCondLst>
                                            <p:cond delay="650"/>
                                          </p:stCondLst>
                                        </p:cTn>
                                        <p:tgtEl>
                                          <p:spTgt spid="2"/>
                                        </p:tgtEl>
                                      </p:cBhvr>
                                      <p:to x="100000" y="60000"/>
                                    </p:animScale>
                                    <p:animScale>
                                      <p:cBhvr>
                                        <p:cTn id="39" dur="166" decel="50000">
                                          <p:stCondLst>
                                            <p:cond delay="676"/>
                                          </p:stCondLst>
                                        </p:cTn>
                                        <p:tgtEl>
                                          <p:spTgt spid="2"/>
                                        </p:tgtEl>
                                      </p:cBhvr>
                                      <p:to x="100000" y="100000"/>
                                    </p:animScale>
                                    <p:animScale>
                                      <p:cBhvr>
                                        <p:cTn id="40" dur="26">
                                          <p:stCondLst>
                                            <p:cond delay="1312"/>
                                          </p:stCondLst>
                                        </p:cTn>
                                        <p:tgtEl>
                                          <p:spTgt spid="2"/>
                                        </p:tgtEl>
                                      </p:cBhvr>
                                      <p:to x="100000" y="80000"/>
                                    </p:animScale>
                                    <p:animScale>
                                      <p:cBhvr>
                                        <p:cTn id="41" dur="166" decel="50000">
                                          <p:stCondLst>
                                            <p:cond delay="1338"/>
                                          </p:stCondLst>
                                        </p:cTn>
                                        <p:tgtEl>
                                          <p:spTgt spid="2"/>
                                        </p:tgtEl>
                                      </p:cBhvr>
                                      <p:to x="100000" y="100000"/>
                                    </p:animScale>
                                    <p:animScale>
                                      <p:cBhvr>
                                        <p:cTn id="42" dur="26">
                                          <p:stCondLst>
                                            <p:cond delay="1642"/>
                                          </p:stCondLst>
                                        </p:cTn>
                                        <p:tgtEl>
                                          <p:spTgt spid="2"/>
                                        </p:tgtEl>
                                      </p:cBhvr>
                                      <p:to x="100000" y="90000"/>
                                    </p:animScale>
                                    <p:animScale>
                                      <p:cBhvr>
                                        <p:cTn id="43" dur="166" decel="50000">
                                          <p:stCondLst>
                                            <p:cond delay="1668"/>
                                          </p:stCondLst>
                                        </p:cTn>
                                        <p:tgtEl>
                                          <p:spTgt spid="2"/>
                                        </p:tgtEl>
                                      </p:cBhvr>
                                      <p:to x="100000" y="100000"/>
                                    </p:animScale>
                                    <p:animScale>
                                      <p:cBhvr>
                                        <p:cTn id="44" dur="26">
                                          <p:stCondLst>
                                            <p:cond delay="1808"/>
                                          </p:stCondLst>
                                        </p:cTn>
                                        <p:tgtEl>
                                          <p:spTgt spid="2"/>
                                        </p:tgtEl>
                                      </p:cBhvr>
                                      <p:to x="100000" y="95000"/>
                                    </p:animScale>
                                    <p:animScale>
                                      <p:cBhvr>
                                        <p:cTn id="4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1564</TotalTime>
  <Words>1978</Words>
  <Application>Microsoft Office PowerPoint</Application>
  <PresentationFormat>Widescreen</PresentationFormat>
  <Paragraphs>332</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맑은 고딕</vt:lpstr>
      <vt:lpstr>Arial</vt:lpstr>
      <vt:lpstr>Calibri</vt:lpstr>
      <vt:lpstr>Calibri Light</vt:lpstr>
      <vt:lpstr>Cambria Math</vt:lpstr>
      <vt:lpstr>Sakkal Majalla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Abdulrahim Alsharifi</dc:creator>
  <cp:lastModifiedBy>Mohamed Mahdi Sadiki</cp:lastModifiedBy>
  <cp:revision>97</cp:revision>
  <dcterms:created xsi:type="dcterms:W3CDTF">2021-01-20T05:08:23Z</dcterms:created>
  <dcterms:modified xsi:type="dcterms:W3CDTF">2021-04-25T07:14:09Z</dcterms:modified>
</cp:coreProperties>
</file>