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0" r:id="rId2"/>
    <p:sldId id="371" r:id="rId3"/>
    <p:sldId id="321" r:id="rId4"/>
    <p:sldId id="324" r:id="rId5"/>
    <p:sldId id="323" r:id="rId6"/>
    <p:sldId id="375" r:id="rId7"/>
    <p:sldId id="328" r:id="rId8"/>
    <p:sldId id="372" r:id="rId9"/>
    <p:sldId id="378" r:id="rId10"/>
    <p:sldId id="325" r:id="rId11"/>
    <p:sldId id="331" r:id="rId12"/>
    <p:sldId id="332" r:id="rId13"/>
    <p:sldId id="334" r:id="rId14"/>
    <p:sldId id="335" r:id="rId15"/>
    <p:sldId id="336" r:id="rId16"/>
    <p:sldId id="348" r:id="rId17"/>
    <p:sldId id="347" r:id="rId18"/>
    <p:sldId id="367" r:id="rId19"/>
    <p:sldId id="368" r:id="rId20"/>
    <p:sldId id="369" r:id="rId21"/>
    <p:sldId id="379" r:id="rId22"/>
  </p:sldIdLst>
  <p:sldSz cx="12192000" cy="6858000"/>
  <p:notesSz cx="6858000" cy="9144000"/>
  <p:defaultTextStyle>
    <a:defPPr>
      <a:defRPr lang="ar-B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أمل الدوسري" initials="أمل" lastIdx="2" clrIdx="0">
    <p:extLst>
      <p:ext uri="{19B8F6BF-5375-455C-9EA6-DF929625EA0E}">
        <p15:presenceInfo xmlns:p15="http://schemas.microsoft.com/office/powerpoint/2012/main" userId="أمل الدوسري"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D0E3"/>
    <a:srgbClr val="EEDEEC"/>
    <a:srgbClr val="FFF9E7"/>
    <a:srgbClr val="F3F3F3"/>
    <a:srgbClr val="FAFAFA"/>
    <a:srgbClr val="ECECEC"/>
    <a:srgbClr val="F8F8F8"/>
    <a:srgbClr val="00518E"/>
    <a:srgbClr val="FF5050"/>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776BFF-D32B-4908-9EA5-1D82C0DFE0CE}" type="doc">
      <dgm:prSet loTypeId="urn:microsoft.com/office/officeart/2005/8/layout/cycle3" loCatId="cycle" qsTypeId="urn:microsoft.com/office/officeart/2005/8/quickstyle/simple1" qsCatId="simple" csTypeId="urn:microsoft.com/office/officeart/2005/8/colors/accent1_2" csCatId="accent1" phldr="1"/>
      <dgm:spPr/>
      <dgm:t>
        <a:bodyPr/>
        <a:lstStyle/>
        <a:p>
          <a:pPr rtl="1"/>
          <a:endParaRPr lang="ar-BH"/>
        </a:p>
      </dgm:t>
    </dgm:pt>
    <dgm:pt modelId="{F7AB9E41-85A7-4DDB-98FC-3DDBA7EFD2E2}">
      <dgm:prSet phldrT="[Text]"/>
      <dgm:spPr>
        <a:solidFill>
          <a:srgbClr val="DCBED8"/>
        </a:solidFill>
      </dgm:spPr>
      <dgm:t>
        <a:bodyPr/>
        <a:lstStyle/>
        <a:p>
          <a:pPr rtl="1"/>
          <a:r>
            <a:rPr lang="ar-BH" b="1" spc="100" dirty="0">
              <a:ln w="18000">
                <a:noFill/>
                <a:prstDash val="solid"/>
              </a:ln>
              <a:solidFill>
                <a:prstClr val="black">
                  <a:lumMod val="85000"/>
                  <a:lumOff val="15000"/>
                </a:prstClr>
              </a:solidFill>
              <a:latin typeface="Calibri"/>
              <a:cs typeface="Arial" panose="020B0604020202020204" pitchFamily="34" charset="0"/>
            </a:rPr>
            <a:t>(1)</a:t>
          </a:r>
        </a:p>
        <a:p>
          <a:pPr rtl="1"/>
          <a:r>
            <a:rPr lang="ar-BH" b="1" spc="100" dirty="0">
              <a:ln w="18000">
                <a:noFill/>
                <a:prstDash val="solid"/>
              </a:ln>
              <a:solidFill>
                <a:prstClr val="black">
                  <a:lumMod val="85000"/>
                  <a:lumOff val="15000"/>
                </a:prstClr>
              </a:solidFill>
              <a:latin typeface="Calibri"/>
              <a:cs typeface="Arial" panose="020B0604020202020204" pitchFamily="34" charset="0"/>
            </a:rPr>
            <a:t>.......................</a:t>
          </a:r>
        </a:p>
        <a:p>
          <a:pPr rtl="1"/>
          <a:r>
            <a:rPr lang="ar-BH" b="1" spc="100" dirty="0">
              <a:ln w="18000">
                <a:noFill/>
                <a:prstDash val="solid"/>
              </a:ln>
              <a:solidFill>
                <a:prstClr val="black">
                  <a:lumMod val="85000"/>
                  <a:lumOff val="15000"/>
                </a:prstClr>
              </a:solidFill>
              <a:latin typeface="Calibri"/>
              <a:cs typeface="Arial" panose="020B0604020202020204" pitchFamily="34" charset="0"/>
            </a:rPr>
            <a:t>.......................</a:t>
          </a:r>
          <a:endParaRPr lang="ar-BH" dirty="0"/>
        </a:p>
      </dgm:t>
    </dgm:pt>
    <dgm:pt modelId="{C8CE7EF5-B5C0-44B7-9ED8-68D7623FA675}" type="parTrans" cxnId="{058561BD-B80E-421F-8102-C8188514AE04}">
      <dgm:prSet/>
      <dgm:spPr/>
      <dgm:t>
        <a:bodyPr/>
        <a:lstStyle/>
        <a:p>
          <a:pPr rtl="1"/>
          <a:endParaRPr lang="ar-BH"/>
        </a:p>
      </dgm:t>
    </dgm:pt>
    <dgm:pt modelId="{AF86E6A3-359B-4C76-94C8-3C2B0351E844}" type="sibTrans" cxnId="{058561BD-B80E-421F-8102-C8188514AE04}">
      <dgm:prSet/>
      <dgm:spPr>
        <a:solidFill>
          <a:srgbClr val="683661"/>
        </a:solidFill>
      </dgm:spPr>
      <dgm:t>
        <a:bodyPr/>
        <a:lstStyle/>
        <a:p>
          <a:pPr rtl="1"/>
          <a:endParaRPr lang="ar-BH"/>
        </a:p>
      </dgm:t>
    </dgm:pt>
    <dgm:pt modelId="{4C4676E1-E23F-480A-AD2D-4C2670900F4E}">
      <dgm:prSet phldrT="[Text]"/>
      <dgm:spPr>
        <a:solidFill>
          <a:srgbClr val="D6B2D1"/>
        </a:solidFill>
      </dgm:spPr>
      <dgm:t>
        <a:bodyPr/>
        <a:lstStyle/>
        <a:p>
          <a:pPr rtl="1"/>
          <a:r>
            <a:rPr lang="ar-BH" b="1" spc="100" dirty="0">
              <a:ln w="18000">
                <a:noFill/>
                <a:prstDash val="solid"/>
              </a:ln>
              <a:solidFill>
                <a:prstClr val="black">
                  <a:lumMod val="85000"/>
                  <a:lumOff val="15000"/>
                </a:prstClr>
              </a:solidFill>
              <a:latin typeface="Calibri"/>
              <a:cs typeface="Arial" panose="020B0604020202020204" pitchFamily="34" charset="0"/>
            </a:rPr>
            <a:t>(2)</a:t>
          </a:r>
        </a:p>
        <a:p>
          <a:pPr rtl="1"/>
          <a:r>
            <a:rPr lang="ar-BH" b="1" spc="100" dirty="0">
              <a:ln w="18000">
                <a:noFill/>
                <a:prstDash val="solid"/>
              </a:ln>
              <a:solidFill>
                <a:prstClr val="black">
                  <a:lumMod val="85000"/>
                  <a:lumOff val="15000"/>
                </a:prstClr>
              </a:solidFill>
              <a:latin typeface="Calibri"/>
              <a:cs typeface="Arial" panose="020B0604020202020204" pitchFamily="34" charset="0"/>
            </a:rPr>
            <a:t>.......................</a:t>
          </a:r>
        </a:p>
        <a:p>
          <a:pPr rtl="1"/>
          <a:r>
            <a:rPr lang="ar-BH" b="1" spc="100" dirty="0">
              <a:ln w="18000">
                <a:noFill/>
                <a:prstDash val="solid"/>
              </a:ln>
              <a:solidFill>
                <a:prstClr val="black">
                  <a:lumMod val="85000"/>
                  <a:lumOff val="15000"/>
                </a:prstClr>
              </a:solidFill>
              <a:latin typeface="Calibri"/>
              <a:cs typeface="Arial" panose="020B0604020202020204" pitchFamily="34" charset="0"/>
            </a:rPr>
            <a:t>.......................</a:t>
          </a:r>
          <a:endParaRPr lang="ar-BH" dirty="0"/>
        </a:p>
      </dgm:t>
    </dgm:pt>
    <dgm:pt modelId="{B53593B2-B2FF-4089-9B50-9F2ED13F1DD1}" type="parTrans" cxnId="{E8126A9F-1A59-4AB6-BC3E-838541B57DFF}">
      <dgm:prSet/>
      <dgm:spPr/>
      <dgm:t>
        <a:bodyPr/>
        <a:lstStyle/>
        <a:p>
          <a:pPr rtl="1"/>
          <a:endParaRPr lang="ar-BH"/>
        </a:p>
      </dgm:t>
    </dgm:pt>
    <dgm:pt modelId="{77984B51-0BC0-4270-9758-9A681F05916B}" type="sibTrans" cxnId="{E8126A9F-1A59-4AB6-BC3E-838541B57DFF}">
      <dgm:prSet/>
      <dgm:spPr/>
      <dgm:t>
        <a:bodyPr/>
        <a:lstStyle/>
        <a:p>
          <a:pPr rtl="1"/>
          <a:endParaRPr lang="ar-BH"/>
        </a:p>
      </dgm:t>
    </dgm:pt>
    <dgm:pt modelId="{9BE699DF-B770-463D-AE0C-482365856E2C}">
      <dgm:prSet phldrT="[Text]"/>
      <dgm:spPr>
        <a:solidFill>
          <a:srgbClr val="C48EBC"/>
        </a:solidFill>
      </dgm:spPr>
      <dgm:t>
        <a:bodyPr/>
        <a:lstStyle/>
        <a:p>
          <a:pPr rtl="1"/>
          <a:r>
            <a:rPr lang="ar-BH" b="1" spc="100" dirty="0">
              <a:ln w="18000">
                <a:noFill/>
                <a:prstDash val="solid"/>
              </a:ln>
              <a:solidFill>
                <a:prstClr val="black">
                  <a:lumMod val="85000"/>
                  <a:lumOff val="15000"/>
                </a:prstClr>
              </a:solidFill>
              <a:latin typeface="Calibri"/>
              <a:cs typeface="Arial" panose="020B0604020202020204" pitchFamily="34" charset="0"/>
            </a:rPr>
            <a:t>(3)</a:t>
          </a:r>
        </a:p>
        <a:p>
          <a:pPr rtl="1"/>
          <a:r>
            <a:rPr lang="ar-BH" b="1" spc="100" dirty="0">
              <a:ln w="18000">
                <a:noFill/>
                <a:prstDash val="solid"/>
              </a:ln>
              <a:solidFill>
                <a:prstClr val="black">
                  <a:lumMod val="85000"/>
                  <a:lumOff val="15000"/>
                </a:prstClr>
              </a:solidFill>
              <a:latin typeface="Calibri"/>
              <a:cs typeface="Arial" panose="020B0604020202020204" pitchFamily="34" charset="0"/>
            </a:rPr>
            <a:t>.......................</a:t>
          </a:r>
        </a:p>
        <a:p>
          <a:pPr rtl="1"/>
          <a:r>
            <a:rPr lang="ar-BH" b="1" spc="100" dirty="0">
              <a:ln w="18000">
                <a:noFill/>
                <a:prstDash val="solid"/>
              </a:ln>
              <a:solidFill>
                <a:prstClr val="black">
                  <a:lumMod val="85000"/>
                  <a:lumOff val="15000"/>
                </a:prstClr>
              </a:solidFill>
              <a:latin typeface="Calibri"/>
              <a:cs typeface="Arial" panose="020B0604020202020204" pitchFamily="34" charset="0"/>
            </a:rPr>
            <a:t>.......................</a:t>
          </a:r>
          <a:endParaRPr lang="ar-BH" dirty="0"/>
        </a:p>
      </dgm:t>
    </dgm:pt>
    <dgm:pt modelId="{3DF9BE01-7F35-4EA8-B96B-7D07C01688D9}" type="parTrans" cxnId="{E8A1E502-EC36-4F3E-935A-E552226AFBF0}">
      <dgm:prSet/>
      <dgm:spPr/>
      <dgm:t>
        <a:bodyPr/>
        <a:lstStyle/>
        <a:p>
          <a:pPr rtl="1"/>
          <a:endParaRPr lang="ar-BH"/>
        </a:p>
      </dgm:t>
    </dgm:pt>
    <dgm:pt modelId="{7015D834-7C83-48A7-BFD2-A76CE5C7A4C5}" type="sibTrans" cxnId="{E8A1E502-EC36-4F3E-935A-E552226AFBF0}">
      <dgm:prSet/>
      <dgm:spPr/>
      <dgm:t>
        <a:bodyPr/>
        <a:lstStyle/>
        <a:p>
          <a:pPr rtl="1"/>
          <a:endParaRPr lang="ar-BH"/>
        </a:p>
      </dgm:t>
    </dgm:pt>
    <dgm:pt modelId="{05A690A8-77BF-453E-A071-F0EEF9820D6C}">
      <dgm:prSet phldrT="[Text]"/>
      <dgm:spPr>
        <a:solidFill>
          <a:srgbClr val="AC60A1"/>
        </a:solidFill>
      </dgm:spPr>
      <dgm:t>
        <a:bodyPr/>
        <a:lstStyle/>
        <a:p>
          <a:pPr rtl="1"/>
          <a:r>
            <a:rPr lang="ar-BH" b="1" spc="100" dirty="0">
              <a:ln w="18000">
                <a:noFill/>
                <a:prstDash val="solid"/>
              </a:ln>
              <a:solidFill>
                <a:prstClr val="black">
                  <a:lumMod val="85000"/>
                  <a:lumOff val="15000"/>
                </a:prstClr>
              </a:solidFill>
              <a:latin typeface="Calibri"/>
              <a:cs typeface="Arial" panose="020B0604020202020204" pitchFamily="34" charset="0"/>
            </a:rPr>
            <a:t>(4)</a:t>
          </a:r>
        </a:p>
        <a:p>
          <a:pPr rtl="1"/>
          <a:r>
            <a:rPr lang="ar-BH" b="1" spc="100" dirty="0">
              <a:ln w="18000">
                <a:noFill/>
                <a:prstDash val="solid"/>
              </a:ln>
              <a:solidFill>
                <a:prstClr val="black">
                  <a:lumMod val="85000"/>
                  <a:lumOff val="15000"/>
                </a:prstClr>
              </a:solidFill>
              <a:latin typeface="Calibri"/>
              <a:cs typeface="Arial" panose="020B0604020202020204" pitchFamily="34" charset="0"/>
            </a:rPr>
            <a:t>.......................</a:t>
          </a:r>
        </a:p>
        <a:p>
          <a:pPr rtl="1"/>
          <a:r>
            <a:rPr lang="ar-BH" b="1" spc="100" dirty="0">
              <a:ln w="18000">
                <a:noFill/>
                <a:prstDash val="solid"/>
              </a:ln>
              <a:solidFill>
                <a:prstClr val="black">
                  <a:lumMod val="85000"/>
                  <a:lumOff val="15000"/>
                </a:prstClr>
              </a:solidFill>
              <a:latin typeface="Calibri"/>
              <a:cs typeface="Arial" panose="020B0604020202020204" pitchFamily="34" charset="0"/>
            </a:rPr>
            <a:t>.......................</a:t>
          </a:r>
          <a:endParaRPr lang="ar-BH" dirty="0"/>
        </a:p>
      </dgm:t>
    </dgm:pt>
    <dgm:pt modelId="{2F1EE46E-3F00-49AD-A3CD-717AE686BDB7}" type="parTrans" cxnId="{DB093C2A-598B-457A-A837-92F65C563BE7}">
      <dgm:prSet/>
      <dgm:spPr/>
      <dgm:t>
        <a:bodyPr/>
        <a:lstStyle/>
        <a:p>
          <a:pPr rtl="1"/>
          <a:endParaRPr lang="ar-BH"/>
        </a:p>
      </dgm:t>
    </dgm:pt>
    <dgm:pt modelId="{7943F9DA-6295-48D2-A547-A53B628D71D8}" type="sibTrans" cxnId="{DB093C2A-598B-457A-A837-92F65C563BE7}">
      <dgm:prSet/>
      <dgm:spPr/>
      <dgm:t>
        <a:bodyPr/>
        <a:lstStyle/>
        <a:p>
          <a:pPr rtl="1"/>
          <a:endParaRPr lang="ar-BH"/>
        </a:p>
      </dgm:t>
    </dgm:pt>
    <dgm:pt modelId="{67534F9B-178E-409F-8D2B-CC2E01BB74DA}" type="pres">
      <dgm:prSet presAssocID="{3B776BFF-D32B-4908-9EA5-1D82C0DFE0CE}" presName="Name0" presStyleCnt="0">
        <dgm:presLayoutVars>
          <dgm:dir/>
          <dgm:resizeHandles val="exact"/>
        </dgm:presLayoutVars>
      </dgm:prSet>
      <dgm:spPr/>
      <dgm:t>
        <a:bodyPr/>
        <a:lstStyle/>
        <a:p>
          <a:endParaRPr lang="en-US"/>
        </a:p>
      </dgm:t>
    </dgm:pt>
    <dgm:pt modelId="{6DF5EA8C-12E5-4422-819D-C937FF6ABE6F}" type="pres">
      <dgm:prSet presAssocID="{3B776BFF-D32B-4908-9EA5-1D82C0DFE0CE}" presName="cycle" presStyleCnt="0"/>
      <dgm:spPr/>
    </dgm:pt>
    <dgm:pt modelId="{60541665-5B51-43DD-A811-5C43DD832906}" type="pres">
      <dgm:prSet presAssocID="{F7AB9E41-85A7-4DDB-98FC-3DDBA7EFD2E2}" presName="nodeFirstNode" presStyleLbl="node1" presStyleIdx="0" presStyleCnt="4">
        <dgm:presLayoutVars>
          <dgm:bulletEnabled val="1"/>
        </dgm:presLayoutVars>
      </dgm:prSet>
      <dgm:spPr/>
      <dgm:t>
        <a:bodyPr/>
        <a:lstStyle/>
        <a:p>
          <a:endParaRPr lang="en-US"/>
        </a:p>
      </dgm:t>
    </dgm:pt>
    <dgm:pt modelId="{69024D3E-587F-455E-92A3-ADFAD39D807E}" type="pres">
      <dgm:prSet presAssocID="{AF86E6A3-359B-4C76-94C8-3C2B0351E844}" presName="sibTransFirstNode" presStyleLbl="bgShp" presStyleIdx="0" presStyleCnt="1"/>
      <dgm:spPr/>
      <dgm:t>
        <a:bodyPr/>
        <a:lstStyle/>
        <a:p>
          <a:endParaRPr lang="en-US"/>
        </a:p>
      </dgm:t>
    </dgm:pt>
    <dgm:pt modelId="{4F8CEB10-9B0E-4A74-9C8B-9D117E395F48}" type="pres">
      <dgm:prSet presAssocID="{4C4676E1-E23F-480A-AD2D-4C2670900F4E}" presName="nodeFollowingNodes" presStyleLbl="node1" presStyleIdx="1" presStyleCnt="4">
        <dgm:presLayoutVars>
          <dgm:bulletEnabled val="1"/>
        </dgm:presLayoutVars>
      </dgm:prSet>
      <dgm:spPr/>
      <dgm:t>
        <a:bodyPr/>
        <a:lstStyle/>
        <a:p>
          <a:endParaRPr lang="en-US"/>
        </a:p>
      </dgm:t>
    </dgm:pt>
    <dgm:pt modelId="{54B6B22F-E399-461A-867F-AAC12499F5FB}" type="pres">
      <dgm:prSet presAssocID="{9BE699DF-B770-463D-AE0C-482365856E2C}" presName="nodeFollowingNodes" presStyleLbl="node1" presStyleIdx="2" presStyleCnt="4">
        <dgm:presLayoutVars>
          <dgm:bulletEnabled val="1"/>
        </dgm:presLayoutVars>
      </dgm:prSet>
      <dgm:spPr/>
      <dgm:t>
        <a:bodyPr/>
        <a:lstStyle/>
        <a:p>
          <a:endParaRPr lang="en-US"/>
        </a:p>
      </dgm:t>
    </dgm:pt>
    <dgm:pt modelId="{6C94FA22-46B2-466A-BAEE-AC1C0FB38557}" type="pres">
      <dgm:prSet presAssocID="{05A690A8-77BF-453E-A071-F0EEF9820D6C}" presName="nodeFollowingNodes" presStyleLbl="node1" presStyleIdx="3" presStyleCnt="4">
        <dgm:presLayoutVars>
          <dgm:bulletEnabled val="1"/>
        </dgm:presLayoutVars>
      </dgm:prSet>
      <dgm:spPr/>
      <dgm:t>
        <a:bodyPr/>
        <a:lstStyle/>
        <a:p>
          <a:endParaRPr lang="en-US"/>
        </a:p>
      </dgm:t>
    </dgm:pt>
  </dgm:ptLst>
  <dgm:cxnLst>
    <dgm:cxn modelId="{0F992C4A-5E7E-4C10-93C5-FAC23AC92964}" type="presOf" srcId="{9BE699DF-B770-463D-AE0C-482365856E2C}" destId="{54B6B22F-E399-461A-867F-AAC12499F5FB}" srcOrd="0" destOrd="0" presId="urn:microsoft.com/office/officeart/2005/8/layout/cycle3"/>
    <dgm:cxn modelId="{235CC195-F7C6-4DE6-81B0-2CF872A48A1B}" type="presOf" srcId="{F7AB9E41-85A7-4DDB-98FC-3DDBA7EFD2E2}" destId="{60541665-5B51-43DD-A811-5C43DD832906}" srcOrd="0" destOrd="0" presId="urn:microsoft.com/office/officeart/2005/8/layout/cycle3"/>
    <dgm:cxn modelId="{BA939932-597B-43B6-8DF4-935AAB00F17E}" type="presOf" srcId="{4C4676E1-E23F-480A-AD2D-4C2670900F4E}" destId="{4F8CEB10-9B0E-4A74-9C8B-9D117E395F48}" srcOrd="0" destOrd="0" presId="urn:microsoft.com/office/officeart/2005/8/layout/cycle3"/>
    <dgm:cxn modelId="{E8A1E502-EC36-4F3E-935A-E552226AFBF0}" srcId="{3B776BFF-D32B-4908-9EA5-1D82C0DFE0CE}" destId="{9BE699DF-B770-463D-AE0C-482365856E2C}" srcOrd="2" destOrd="0" parTransId="{3DF9BE01-7F35-4EA8-B96B-7D07C01688D9}" sibTransId="{7015D834-7C83-48A7-BFD2-A76CE5C7A4C5}"/>
    <dgm:cxn modelId="{8E23781D-8FCD-4F21-A1D0-CACC6BEA72E3}" type="presOf" srcId="{3B776BFF-D32B-4908-9EA5-1D82C0DFE0CE}" destId="{67534F9B-178E-409F-8D2B-CC2E01BB74DA}" srcOrd="0" destOrd="0" presId="urn:microsoft.com/office/officeart/2005/8/layout/cycle3"/>
    <dgm:cxn modelId="{8B805FC1-ABFB-4A60-87CB-10DF7326C382}" type="presOf" srcId="{05A690A8-77BF-453E-A071-F0EEF9820D6C}" destId="{6C94FA22-46B2-466A-BAEE-AC1C0FB38557}" srcOrd="0" destOrd="0" presId="urn:microsoft.com/office/officeart/2005/8/layout/cycle3"/>
    <dgm:cxn modelId="{E8126A9F-1A59-4AB6-BC3E-838541B57DFF}" srcId="{3B776BFF-D32B-4908-9EA5-1D82C0DFE0CE}" destId="{4C4676E1-E23F-480A-AD2D-4C2670900F4E}" srcOrd="1" destOrd="0" parTransId="{B53593B2-B2FF-4089-9B50-9F2ED13F1DD1}" sibTransId="{77984B51-0BC0-4270-9758-9A681F05916B}"/>
    <dgm:cxn modelId="{DB093C2A-598B-457A-A837-92F65C563BE7}" srcId="{3B776BFF-D32B-4908-9EA5-1D82C0DFE0CE}" destId="{05A690A8-77BF-453E-A071-F0EEF9820D6C}" srcOrd="3" destOrd="0" parTransId="{2F1EE46E-3F00-49AD-A3CD-717AE686BDB7}" sibTransId="{7943F9DA-6295-48D2-A547-A53B628D71D8}"/>
    <dgm:cxn modelId="{058561BD-B80E-421F-8102-C8188514AE04}" srcId="{3B776BFF-D32B-4908-9EA5-1D82C0DFE0CE}" destId="{F7AB9E41-85A7-4DDB-98FC-3DDBA7EFD2E2}" srcOrd="0" destOrd="0" parTransId="{C8CE7EF5-B5C0-44B7-9ED8-68D7623FA675}" sibTransId="{AF86E6A3-359B-4C76-94C8-3C2B0351E844}"/>
    <dgm:cxn modelId="{C6E8E92D-6954-460C-A2DE-1D137FDCD4AF}" type="presOf" srcId="{AF86E6A3-359B-4C76-94C8-3C2B0351E844}" destId="{69024D3E-587F-455E-92A3-ADFAD39D807E}" srcOrd="0" destOrd="0" presId="urn:microsoft.com/office/officeart/2005/8/layout/cycle3"/>
    <dgm:cxn modelId="{9A0C2E40-DF48-437F-AD25-14C0933B88B4}" type="presParOf" srcId="{67534F9B-178E-409F-8D2B-CC2E01BB74DA}" destId="{6DF5EA8C-12E5-4422-819D-C937FF6ABE6F}" srcOrd="0" destOrd="0" presId="urn:microsoft.com/office/officeart/2005/8/layout/cycle3"/>
    <dgm:cxn modelId="{23F6B1F4-E50C-4B49-A173-56D8061C6C51}" type="presParOf" srcId="{6DF5EA8C-12E5-4422-819D-C937FF6ABE6F}" destId="{60541665-5B51-43DD-A811-5C43DD832906}" srcOrd="0" destOrd="0" presId="urn:microsoft.com/office/officeart/2005/8/layout/cycle3"/>
    <dgm:cxn modelId="{70D02717-766A-4E18-8AA0-FCF1D1311F23}" type="presParOf" srcId="{6DF5EA8C-12E5-4422-819D-C937FF6ABE6F}" destId="{69024D3E-587F-455E-92A3-ADFAD39D807E}" srcOrd="1" destOrd="0" presId="urn:microsoft.com/office/officeart/2005/8/layout/cycle3"/>
    <dgm:cxn modelId="{4083664B-CF46-41A4-B6B0-CFE824608986}" type="presParOf" srcId="{6DF5EA8C-12E5-4422-819D-C937FF6ABE6F}" destId="{4F8CEB10-9B0E-4A74-9C8B-9D117E395F48}" srcOrd="2" destOrd="0" presId="urn:microsoft.com/office/officeart/2005/8/layout/cycle3"/>
    <dgm:cxn modelId="{48C190B9-91E0-4187-9F46-DD7A804E41E3}" type="presParOf" srcId="{6DF5EA8C-12E5-4422-819D-C937FF6ABE6F}" destId="{54B6B22F-E399-461A-867F-AAC12499F5FB}" srcOrd="3" destOrd="0" presId="urn:microsoft.com/office/officeart/2005/8/layout/cycle3"/>
    <dgm:cxn modelId="{C5C103E4-9E86-4568-9AAB-E7DF6D44C4C8}" type="presParOf" srcId="{6DF5EA8C-12E5-4422-819D-C937FF6ABE6F}" destId="{6C94FA22-46B2-466A-BAEE-AC1C0FB38557}"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776BFF-D32B-4908-9EA5-1D82C0DFE0CE}" type="doc">
      <dgm:prSet loTypeId="urn:microsoft.com/office/officeart/2005/8/layout/cycle3" loCatId="cycle" qsTypeId="urn:microsoft.com/office/officeart/2005/8/quickstyle/simple1" qsCatId="simple" csTypeId="urn:microsoft.com/office/officeart/2005/8/colors/accent1_2" csCatId="accent1" phldr="1"/>
      <dgm:spPr/>
      <dgm:t>
        <a:bodyPr/>
        <a:lstStyle/>
        <a:p>
          <a:pPr rtl="1"/>
          <a:endParaRPr lang="ar-BH"/>
        </a:p>
      </dgm:t>
    </dgm:pt>
    <dgm:pt modelId="{F7AB9E41-85A7-4DDB-98FC-3DDBA7EFD2E2}">
      <dgm:prSet phldrT="[Text]"/>
      <dgm:spPr>
        <a:solidFill>
          <a:srgbClr val="DCBED8"/>
        </a:solidFill>
      </dgm:spPr>
      <dgm:t>
        <a:bodyPr/>
        <a:lstStyle/>
        <a:p>
          <a:pPr rtl="1">
            <a:lnSpc>
              <a:spcPct val="90000"/>
            </a:lnSpc>
          </a:pPr>
          <a:r>
            <a:rPr lang="ar-BH" b="1" spc="100" dirty="0">
              <a:ln w="18000">
                <a:noFill/>
                <a:prstDash val="solid"/>
              </a:ln>
              <a:solidFill>
                <a:prstClr val="black">
                  <a:lumMod val="85000"/>
                  <a:lumOff val="15000"/>
                </a:prstClr>
              </a:solidFill>
              <a:latin typeface="Calibri"/>
              <a:cs typeface="Arial" panose="020B0604020202020204" pitchFamily="34" charset="0"/>
            </a:rPr>
            <a:t>(1)</a:t>
          </a:r>
        </a:p>
        <a:p>
          <a:pPr rtl="1">
            <a:lnSpc>
              <a:spcPct val="100000"/>
            </a:lnSpc>
          </a:pPr>
          <a:r>
            <a:rPr lang="ar-BH" b="1" spc="100" dirty="0">
              <a:ln w="18000">
                <a:noFill/>
                <a:prstDash val="solid"/>
              </a:ln>
              <a:solidFill>
                <a:prstClr val="black">
                  <a:lumMod val="85000"/>
                  <a:lumOff val="15000"/>
                </a:prstClr>
              </a:solidFill>
              <a:latin typeface="Calibri"/>
              <a:cs typeface="Arial" panose="020B0604020202020204" pitchFamily="34" charset="0"/>
            </a:rPr>
            <a:t>علي أن استثمر كل ما أعطاني الله تعالى إياه في طاعته ورضاه.</a:t>
          </a:r>
          <a:endParaRPr lang="ar-BH" dirty="0"/>
        </a:p>
      </dgm:t>
    </dgm:pt>
    <dgm:pt modelId="{C8CE7EF5-B5C0-44B7-9ED8-68D7623FA675}" type="parTrans" cxnId="{058561BD-B80E-421F-8102-C8188514AE04}">
      <dgm:prSet/>
      <dgm:spPr/>
      <dgm:t>
        <a:bodyPr/>
        <a:lstStyle/>
        <a:p>
          <a:pPr rtl="1"/>
          <a:endParaRPr lang="ar-BH"/>
        </a:p>
      </dgm:t>
    </dgm:pt>
    <dgm:pt modelId="{AF86E6A3-359B-4C76-94C8-3C2B0351E844}" type="sibTrans" cxnId="{058561BD-B80E-421F-8102-C8188514AE04}">
      <dgm:prSet/>
      <dgm:spPr>
        <a:solidFill>
          <a:srgbClr val="683661"/>
        </a:solidFill>
      </dgm:spPr>
      <dgm:t>
        <a:bodyPr/>
        <a:lstStyle/>
        <a:p>
          <a:pPr rtl="1"/>
          <a:endParaRPr lang="ar-BH"/>
        </a:p>
      </dgm:t>
    </dgm:pt>
    <dgm:pt modelId="{4C4676E1-E23F-480A-AD2D-4C2670900F4E}">
      <dgm:prSet phldrT="[Text]"/>
      <dgm:spPr>
        <a:solidFill>
          <a:srgbClr val="D6B2D1"/>
        </a:solidFill>
      </dgm:spPr>
      <dgm:t>
        <a:bodyPr/>
        <a:lstStyle/>
        <a:p>
          <a:pPr rtl="1"/>
          <a:r>
            <a:rPr lang="ar-BH" b="1" spc="100" dirty="0">
              <a:ln w="18000">
                <a:noFill/>
                <a:prstDash val="solid"/>
              </a:ln>
              <a:solidFill>
                <a:prstClr val="black">
                  <a:lumMod val="85000"/>
                  <a:lumOff val="15000"/>
                </a:prstClr>
              </a:solidFill>
            </a:rPr>
            <a:t>(2)</a:t>
          </a:r>
        </a:p>
        <a:p>
          <a:pPr rtl="1"/>
          <a:r>
            <a:rPr lang="ar-BH" b="1" spc="100" dirty="0">
              <a:ln w="18000">
                <a:noFill/>
                <a:prstDash val="solid"/>
              </a:ln>
              <a:solidFill>
                <a:prstClr val="black">
                  <a:lumMod val="85000"/>
                  <a:lumOff val="15000"/>
                </a:prstClr>
              </a:solidFill>
            </a:rPr>
            <a:t>أن لا أجعل نفسي تغلبني بالميل لما حرمه الله تعالى.</a:t>
          </a:r>
          <a:endParaRPr lang="ar-BH" dirty="0"/>
        </a:p>
      </dgm:t>
    </dgm:pt>
    <dgm:pt modelId="{B53593B2-B2FF-4089-9B50-9F2ED13F1DD1}" type="parTrans" cxnId="{E8126A9F-1A59-4AB6-BC3E-838541B57DFF}">
      <dgm:prSet/>
      <dgm:spPr/>
      <dgm:t>
        <a:bodyPr/>
        <a:lstStyle/>
        <a:p>
          <a:pPr rtl="1"/>
          <a:endParaRPr lang="ar-BH"/>
        </a:p>
      </dgm:t>
    </dgm:pt>
    <dgm:pt modelId="{77984B51-0BC0-4270-9758-9A681F05916B}" type="sibTrans" cxnId="{E8126A9F-1A59-4AB6-BC3E-838541B57DFF}">
      <dgm:prSet/>
      <dgm:spPr/>
      <dgm:t>
        <a:bodyPr/>
        <a:lstStyle/>
        <a:p>
          <a:pPr rtl="1"/>
          <a:endParaRPr lang="ar-BH"/>
        </a:p>
      </dgm:t>
    </dgm:pt>
    <dgm:pt modelId="{9BE699DF-B770-463D-AE0C-482365856E2C}">
      <dgm:prSet phldrT="[Text]"/>
      <dgm:spPr>
        <a:solidFill>
          <a:srgbClr val="C48EBC"/>
        </a:solidFill>
      </dgm:spPr>
      <dgm:t>
        <a:bodyPr/>
        <a:lstStyle/>
        <a:p>
          <a:pPr rtl="1"/>
          <a:r>
            <a:rPr lang="ar-BH" b="1" spc="100" dirty="0">
              <a:ln w="18000">
                <a:noFill/>
                <a:prstDash val="solid"/>
              </a:ln>
              <a:solidFill>
                <a:prstClr val="black">
                  <a:lumMod val="85000"/>
                  <a:lumOff val="15000"/>
                </a:prstClr>
              </a:solidFill>
            </a:rPr>
            <a:t>(3)</a:t>
          </a:r>
        </a:p>
        <a:p>
          <a:pPr rtl="1"/>
          <a:r>
            <a:rPr lang="ar-BH" b="1" spc="100" dirty="0">
              <a:ln w="18000">
                <a:noFill/>
                <a:prstDash val="solid"/>
              </a:ln>
              <a:solidFill>
                <a:prstClr val="black">
                  <a:lumMod val="85000"/>
                  <a:lumOff val="15000"/>
                </a:prstClr>
              </a:solidFill>
            </a:rPr>
            <a:t>أغتنم فرصة وجود المال بالإكثار من الصدقة.</a:t>
          </a:r>
          <a:endParaRPr lang="ar-BH" dirty="0"/>
        </a:p>
      </dgm:t>
    </dgm:pt>
    <dgm:pt modelId="{3DF9BE01-7F35-4EA8-B96B-7D07C01688D9}" type="parTrans" cxnId="{E8A1E502-EC36-4F3E-935A-E552226AFBF0}">
      <dgm:prSet/>
      <dgm:spPr/>
      <dgm:t>
        <a:bodyPr/>
        <a:lstStyle/>
        <a:p>
          <a:pPr rtl="1"/>
          <a:endParaRPr lang="ar-BH"/>
        </a:p>
      </dgm:t>
    </dgm:pt>
    <dgm:pt modelId="{7015D834-7C83-48A7-BFD2-A76CE5C7A4C5}" type="sibTrans" cxnId="{E8A1E502-EC36-4F3E-935A-E552226AFBF0}">
      <dgm:prSet/>
      <dgm:spPr/>
      <dgm:t>
        <a:bodyPr/>
        <a:lstStyle/>
        <a:p>
          <a:pPr rtl="1"/>
          <a:endParaRPr lang="ar-BH"/>
        </a:p>
      </dgm:t>
    </dgm:pt>
    <dgm:pt modelId="{05A690A8-77BF-453E-A071-F0EEF9820D6C}">
      <dgm:prSet phldrT="[Text]"/>
      <dgm:spPr>
        <a:solidFill>
          <a:srgbClr val="AC60A1"/>
        </a:solidFill>
      </dgm:spPr>
      <dgm:t>
        <a:bodyPr/>
        <a:lstStyle/>
        <a:p>
          <a:pPr rtl="1"/>
          <a:r>
            <a:rPr lang="ar-BH" b="1" spc="100" dirty="0">
              <a:ln w="18000">
                <a:noFill/>
                <a:prstDash val="solid"/>
              </a:ln>
              <a:solidFill>
                <a:prstClr val="black">
                  <a:lumMod val="85000"/>
                  <a:lumOff val="15000"/>
                </a:prstClr>
              </a:solidFill>
            </a:rPr>
            <a:t>(4)</a:t>
          </a:r>
        </a:p>
        <a:p>
          <a:pPr rtl="1"/>
          <a:r>
            <a:rPr lang="ar-BH" b="1" spc="100" dirty="0">
              <a:ln w="18000">
                <a:noFill/>
                <a:prstDash val="solid"/>
              </a:ln>
              <a:solidFill>
                <a:prstClr val="black">
                  <a:lumMod val="85000"/>
                  <a:lumOff val="15000"/>
                </a:prstClr>
              </a:solidFill>
            </a:rPr>
            <a:t>أبتعد عن البخل وكذلك الإسراف في المال. </a:t>
          </a:r>
          <a:endParaRPr lang="ar-BH" dirty="0"/>
        </a:p>
      </dgm:t>
    </dgm:pt>
    <dgm:pt modelId="{2F1EE46E-3F00-49AD-A3CD-717AE686BDB7}" type="parTrans" cxnId="{DB093C2A-598B-457A-A837-92F65C563BE7}">
      <dgm:prSet/>
      <dgm:spPr/>
      <dgm:t>
        <a:bodyPr/>
        <a:lstStyle/>
        <a:p>
          <a:pPr rtl="1"/>
          <a:endParaRPr lang="ar-BH"/>
        </a:p>
      </dgm:t>
    </dgm:pt>
    <dgm:pt modelId="{7943F9DA-6295-48D2-A547-A53B628D71D8}" type="sibTrans" cxnId="{DB093C2A-598B-457A-A837-92F65C563BE7}">
      <dgm:prSet/>
      <dgm:spPr/>
      <dgm:t>
        <a:bodyPr/>
        <a:lstStyle/>
        <a:p>
          <a:pPr rtl="1"/>
          <a:endParaRPr lang="ar-BH"/>
        </a:p>
      </dgm:t>
    </dgm:pt>
    <dgm:pt modelId="{67534F9B-178E-409F-8D2B-CC2E01BB74DA}" type="pres">
      <dgm:prSet presAssocID="{3B776BFF-D32B-4908-9EA5-1D82C0DFE0CE}" presName="Name0" presStyleCnt="0">
        <dgm:presLayoutVars>
          <dgm:dir/>
          <dgm:resizeHandles val="exact"/>
        </dgm:presLayoutVars>
      </dgm:prSet>
      <dgm:spPr/>
      <dgm:t>
        <a:bodyPr/>
        <a:lstStyle/>
        <a:p>
          <a:endParaRPr lang="en-US"/>
        </a:p>
      </dgm:t>
    </dgm:pt>
    <dgm:pt modelId="{6DF5EA8C-12E5-4422-819D-C937FF6ABE6F}" type="pres">
      <dgm:prSet presAssocID="{3B776BFF-D32B-4908-9EA5-1D82C0DFE0CE}" presName="cycle" presStyleCnt="0"/>
      <dgm:spPr/>
    </dgm:pt>
    <dgm:pt modelId="{60541665-5B51-43DD-A811-5C43DD832906}" type="pres">
      <dgm:prSet presAssocID="{F7AB9E41-85A7-4DDB-98FC-3DDBA7EFD2E2}" presName="nodeFirstNode" presStyleLbl="node1" presStyleIdx="0" presStyleCnt="4">
        <dgm:presLayoutVars>
          <dgm:bulletEnabled val="1"/>
        </dgm:presLayoutVars>
      </dgm:prSet>
      <dgm:spPr/>
      <dgm:t>
        <a:bodyPr/>
        <a:lstStyle/>
        <a:p>
          <a:endParaRPr lang="en-US"/>
        </a:p>
      </dgm:t>
    </dgm:pt>
    <dgm:pt modelId="{69024D3E-587F-455E-92A3-ADFAD39D807E}" type="pres">
      <dgm:prSet presAssocID="{AF86E6A3-359B-4C76-94C8-3C2B0351E844}" presName="sibTransFirstNode" presStyleLbl="bgShp" presStyleIdx="0" presStyleCnt="1"/>
      <dgm:spPr/>
      <dgm:t>
        <a:bodyPr/>
        <a:lstStyle/>
        <a:p>
          <a:endParaRPr lang="en-US"/>
        </a:p>
      </dgm:t>
    </dgm:pt>
    <dgm:pt modelId="{4F8CEB10-9B0E-4A74-9C8B-9D117E395F48}" type="pres">
      <dgm:prSet presAssocID="{4C4676E1-E23F-480A-AD2D-4C2670900F4E}" presName="nodeFollowingNodes" presStyleLbl="node1" presStyleIdx="1" presStyleCnt="4">
        <dgm:presLayoutVars>
          <dgm:bulletEnabled val="1"/>
        </dgm:presLayoutVars>
      </dgm:prSet>
      <dgm:spPr/>
      <dgm:t>
        <a:bodyPr/>
        <a:lstStyle/>
        <a:p>
          <a:endParaRPr lang="en-US"/>
        </a:p>
      </dgm:t>
    </dgm:pt>
    <dgm:pt modelId="{54B6B22F-E399-461A-867F-AAC12499F5FB}" type="pres">
      <dgm:prSet presAssocID="{9BE699DF-B770-463D-AE0C-482365856E2C}" presName="nodeFollowingNodes" presStyleLbl="node1" presStyleIdx="2" presStyleCnt="4">
        <dgm:presLayoutVars>
          <dgm:bulletEnabled val="1"/>
        </dgm:presLayoutVars>
      </dgm:prSet>
      <dgm:spPr/>
      <dgm:t>
        <a:bodyPr/>
        <a:lstStyle/>
        <a:p>
          <a:endParaRPr lang="en-US"/>
        </a:p>
      </dgm:t>
    </dgm:pt>
    <dgm:pt modelId="{6C94FA22-46B2-466A-BAEE-AC1C0FB38557}" type="pres">
      <dgm:prSet presAssocID="{05A690A8-77BF-453E-A071-F0EEF9820D6C}" presName="nodeFollowingNodes" presStyleLbl="node1" presStyleIdx="3" presStyleCnt="4">
        <dgm:presLayoutVars>
          <dgm:bulletEnabled val="1"/>
        </dgm:presLayoutVars>
      </dgm:prSet>
      <dgm:spPr/>
      <dgm:t>
        <a:bodyPr/>
        <a:lstStyle/>
        <a:p>
          <a:endParaRPr lang="en-US"/>
        </a:p>
      </dgm:t>
    </dgm:pt>
  </dgm:ptLst>
  <dgm:cxnLst>
    <dgm:cxn modelId="{0F992C4A-5E7E-4C10-93C5-FAC23AC92964}" type="presOf" srcId="{9BE699DF-B770-463D-AE0C-482365856E2C}" destId="{54B6B22F-E399-461A-867F-AAC12499F5FB}" srcOrd="0" destOrd="0" presId="urn:microsoft.com/office/officeart/2005/8/layout/cycle3"/>
    <dgm:cxn modelId="{235CC195-F7C6-4DE6-81B0-2CF872A48A1B}" type="presOf" srcId="{F7AB9E41-85A7-4DDB-98FC-3DDBA7EFD2E2}" destId="{60541665-5B51-43DD-A811-5C43DD832906}" srcOrd="0" destOrd="0" presId="urn:microsoft.com/office/officeart/2005/8/layout/cycle3"/>
    <dgm:cxn modelId="{BA939932-597B-43B6-8DF4-935AAB00F17E}" type="presOf" srcId="{4C4676E1-E23F-480A-AD2D-4C2670900F4E}" destId="{4F8CEB10-9B0E-4A74-9C8B-9D117E395F48}" srcOrd="0" destOrd="0" presId="urn:microsoft.com/office/officeart/2005/8/layout/cycle3"/>
    <dgm:cxn modelId="{E8A1E502-EC36-4F3E-935A-E552226AFBF0}" srcId="{3B776BFF-D32B-4908-9EA5-1D82C0DFE0CE}" destId="{9BE699DF-B770-463D-AE0C-482365856E2C}" srcOrd="2" destOrd="0" parTransId="{3DF9BE01-7F35-4EA8-B96B-7D07C01688D9}" sibTransId="{7015D834-7C83-48A7-BFD2-A76CE5C7A4C5}"/>
    <dgm:cxn modelId="{8E23781D-8FCD-4F21-A1D0-CACC6BEA72E3}" type="presOf" srcId="{3B776BFF-D32B-4908-9EA5-1D82C0DFE0CE}" destId="{67534F9B-178E-409F-8D2B-CC2E01BB74DA}" srcOrd="0" destOrd="0" presId="urn:microsoft.com/office/officeart/2005/8/layout/cycle3"/>
    <dgm:cxn modelId="{8B805FC1-ABFB-4A60-87CB-10DF7326C382}" type="presOf" srcId="{05A690A8-77BF-453E-A071-F0EEF9820D6C}" destId="{6C94FA22-46B2-466A-BAEE-AC1C0FB38557}" srcOrd="0" destOrd="0" presId="urn:microsoft.com/office/officeart/2005/8/layout/cycle3"/>
    <dgm:cxn modelId="{E8126A9F-1A59-4AB6-BC3E-838541B57DFF}" srcId="{3B776BFF-D32B-4908-9EA5-1D82C0DFE0CE}" destId="{4C4676E1-E23F-480A-AD2D-4C2670900F4E}" srcOrd="1" destOrd="0" parTransId="{B53593B2-B2FF-4089-9B50-9F2ED13F1DD1}" sibTransId="{77984B51-0BC0-4270-9758-9A681F05916B}"/>
    <dgm:cxn modelId="{DB093C2A-598B-457A-A837-92F65C563BE7}" srcId="{3B776BFF-D32B-4908-9EA5-1D82C0DFE0CE}" destId="{05A690A8-77BF-453E-A071-F0EEF9820D6C}" srcOrd="3" destOrd="0" parTransId="{2F1EE46E-3F00-49AD-A3CD-717AE686BDB7}" sibTransId="{7943F9DA-6295-48D2-A547-A53B628D71D8}"/>
    <dgm:cxn modelId="{058561BD-B80E-421F-8102-C8188514AE04}" srcId="{3B776BFF-D32B-4908-9EA5-1D82C0DFE0CE}" destId="{F7AB9E41-85A7-4DDB-98FC-3DDBA7EFD2E2}" srcOrd="0" destOrd="0" parTransId="{C8CE7EF5-B5C0-44B7-9ED8-68D7623FA675}" sibTransId="{AF86E6A3-359B-4C76-94C8-3C2B0351E844}"/>
    <dgm:cxn modelId="{C6E8E92D-6954-460C-A2DE-1D137FDCD4AF}" type="presOf" srcId="{AF86E6A3-359B-4C76-94C8-3C2B0351E844}" destId="{69024D3E-587F-455E-92A3-ADFAD39D807E}" srcOrd="0" destOrd="0" presId="urn:microsoft.com/office/officeart/2005/8/layout/cycle3"/>
    <dgm:cxn modelId="{9A0C2E40-DF48-437F-AD25-14C0933B88B4}" type="presParOf" srcId="{67534F9B-178E-409F-8D2B-CC2E01BB74DA}" destId="{6DF5EA8C-12E5-4422-819D-C937FF6ABE6F}" srcOrd="0" destOrd="0" presId="urn:microsoft.com/office/officeart/2005/8/layout/cycle3"/>
    <dgm:cxn modelId="{23F6B1F4-E50C-4B49-A173-56D8061C6C51}" type="presParOf" srcId="{6DF5EA8C-12E5-4422-819D-C937FF6ABE6F}" destId="{60541665-5B51-43DD-A811-5C43DD832906}" srcOrd="0" destOrd="0" presId="urn:microsoft.com/office/officeart/2005/8/layout/cycle3"/>
    <dgm:cxn modelId="{70D02717-766A-4E18-8AA0-FCF1D1311F23}" type="presParOf" srcId="{6DF5EA8C-12E5-4422-819D-C937FF6ABE6F}" destId="{69024D3E-587F-455E-92A3-ADFAD39D807E}" srcOrd="1" destOrd="0" presId="urn:microsoft.com/office/officeart/2005/8/layout/cycle3"/>
    <dgm:cxn modelId="{4083664B-CF46-41A4-B6B0-CFE824608986}" type="presParOf" srcId="{6DF5EA8C-12E5-4422-819D-C937FF6ABE6F}" destId="{4F8CEB10-9B0E-4A74-9C8B-9D117E395F48}" srcOrd="2" destOrd="0" presId="urn:microsoft.com/office/officeart/2005/8/layout/cycle3"/>
    <dgm:cxn modelId="{48C190B9-91E0-4187-9F46-DD7A804E41E3}" type="presParOf" srcId="{6DF5EA8C-12E5-4422-819D-C937FF6ABE6F}" destId="{54B6B22F-E399-461A-867F-AAC12499F5FB}" srcOrd="3" destOrd="0" presId="urn:microsoft.com/office/officeart/2005/8/layout/cycle3"/>
    <dgm:cxn modelId="{C5C103E4-9E86-4568-9AAB-E7DF6D44C4C8}" type="presParOf" srcId="{6DF5EA8C-12E5-4422-819D-C937FF6ABE6F}" destId="{6C94FA22-46B2-466A-BAEE-AC1C0FB38557}"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24D3E-587F-455E-92A3-ADFAD39D807E}">
      <dsp:nvSpPr>
        <dsp:cNvPr id="0" name=""/>
        <dsp:cNvSpPr/>
      </dsp:nvSpPr>
      <dsp:spPr>
        <a:xfrm>
          <a:off x="1475371" y="-125479"/>
          <a:ext cx="5177256" cy="5177256"/>
        </a:xfrm>
        <a:prstGeom prst="circularArrow">
          <a:avLst>
            <a:gd name="adj1" fmla="val 4668"/>
            <a:gd name="adj2" fmla="val 272909"/>
            <a:gd name="adj3" fmla="val 12888704"/>
            <a:gd name="adj4" fmla="val 17991876"/>
            <a:gd name="adj5" fmla="val 4847"/>
          </a:avLst>
        </a:prstGeom>
        <a:solidFill>
          <a:srgbClr val="683661"/>
        </a:solidFill>
        <a:ln>
          <a:noFill/>
        </a:ln>
        <a:effectLst/>
      </dsp:spPr>
      <dsp:style>
        <a:lnRef idx="0">
          <a:scrgbClr r="0" g="0" b="0"/>
        </a:lnRef>
        <a:fillRef idx="1">
          <a:scrgbClr r="0" g="0" b="0"/>
        </a:fillRef>
        <a:effectRef idx="0">
          <a:scrgbClr r="0" g="0" b="0"/>
        </a:effectRef>
        <a:fontRef idx="minor"/>
      </dsp:style>
    </dsp:sp>
    <dsp:sp modelId="{60541665-5B51-43DD-A811-5C43DD832906}">
      <dsp:nvSpPr>
        <dsp:cNvPr id="0" name=""/>
        <dsp:cNvSpPr/>
      </dsp:nvSpPr>
      <dsp:spPr>
        <a:xfrm>
          <a:off x="2365374" y="1042"/>
          <a:ext cx="3397249" cy="1698624"/>
        </a:xfrm>
        <a:prstGeom prst="roundRect">
          <a:avLst/>
        </a:prstGeom>
        <a:solidFill>
          <a:srgbClr val="DCBED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ar-BH" sz="2600" b="1" kern="1200" spc="100" dirty="0">
              <a:ln w="18000">
                <a:noFill/>
                <a:prstDash val="solid"/>
              </a:ln>
              <a:solidFill>
                <a:prstClr val="black">
                  <a:lumMod val="85000"/>
                  <a:lumOff val="15000"/>
                </a:prstClr>
              </a:solidFill>
              <a:latin typeface="Calibri"/>
              <a:cs typeface="Arial" panose="020B0604020202020204" pitchFamily="34" charset="0"/>
            </a:rPr>
            <a:t>(1)</a:t>
          </a:r>
        </a:p>
        <a:p>
          <a:pPr lvl="0" algn="ctr" defTabSz="1155700" rtl="1">
            <a:lnSpc>
              <a:spcPct val="90000"/>
            </a:lnSpc>
            <a:spcBef>
              <a:spcPct val="0"/>
            </a:spcBef>
            <a:spcAft>
              <a:spcPct val="35000"/>
            </a:spcAft>
          </a:pPr>
          <a:r>
            <a:rPr lang="ar-BH" sz="2600" b="1" kern="1200" spc="100" dirty="0">
              <a:ln w="18000">
                <a:noFill/>
                <a:prstDash val="solid"/>
              </a:ln>
              <a:solidFill>
                <a:prstClr val="black">
                  <a:lumMod val="85000"/>
                  <a:lumOff val="15000"/>
                </a:prstClr>
              </a:solidFill>
              <a:latin typeface="Calibri"/>
              <a:cs typeface="Arial" panose="020B0604020202020204" pitchFamily="34" charset="0"/>
            </a:rPr>
            <a:t>.......................</a:t>
          </a:r>
        </a:p>
        <a:p>
          <a:pPr lvl="0" algn="ctr" defTabSz="1155700" rtl="1">
            <a:lnSpc>
              <a:spcPct val="90000"/>
            </a:lnSpc>
            <a:spcBef>
              <a:spcPct val="0"/>
            </a:spcBef>
            <a:spcAft>
              <a:spcPct val="35000"/>
            </a:spcAft>
          </a:pPr>
          <a:r>
            <a:rPr lang="ar-BH" sz="2600" b="1" kern="1200" spc="100" dirty="0">
              <a:ln w="18000">
                <a:noFill/>
                <a:prstDash val="solid"/>
              </a:ln>
              <a:solidFill>
                <a:prstClr val="black">
                  <a:lumMod val="85000"/>
                  <a:lumOff val="15000"/>
                </a:prstClr>
              </a:solidFill>
              <a:latin typeface="Calibri"/>
              <a:cs typeface="Arial" panose="020B0604020202020204" pitchFamily="34" charset="0"/>
            </a:rPr>
            <a:t>.......................</a:t>
          </a:r>
          <a:endParaRPr lang="ar-BH" sz="2600" kern="1200" dirty="0"/>
        </a:p>
      </dsp:txBody>
      <dsp:txXfrm>
        <a:off x="2448294" y="83962"/>
        <a:ext cx="3231409" cy="1532784"/>
      </dsp:txXfrm>
    </dsp:sp>
    <dsp:sp modelId="{4F8CEB10-9B0E-4A74-9C8B-9D117E395F48}">
      <dsp:nvSpPr>
        <dsp:cNvPr id="0" name=""/>
        <dsp:cNvSpPr/>
      </dsp:nvSpPr>
      <dsp:spPr>
        <a:xfrm>
          <a:off x="4224353" y="1860021"/>
          <a:ext cx="3397249" cy="1698624"/>
        </a:xfrm>
        <a:prstGeom prst="roundRect">
          <a:avLst/>
        </a:prstGeom>
        <a:solidFill>
          <a:srgbClr val="D6B2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ar-BH" sz="2600" b="1" kern="1200" spc="100" dirty="0">
              <a:ln w="18000">
                <a:noFill/>
                <a:prstDash val="solid"/>
              </a:ln>
              <a:solidFill>
                <a:prstClr val="black">
                  <a:lumMod val="85000"/>
                  <a:lumOff val="15000"/>
                </a:prstClr>
              </a:solidFill>
              <a:latin typeface="Calibri"/>
              <a:cs typeface="Arial" panose="020B0604020202020204" pitchFamily="34" charset="0"/>
            </a:rPr>
            <a:t>(2)</a:t>
          </a:r>
        </a:p>
        <a:p>
          <a:pPr lvl="0" algn="ctr" defTabSz="1155700" rtl="1">
            <a:lnSpc>
              <a:spcPct val="90000"/>
            </a:lnSpc>
            <a:spcBef>
              <a:spcPct val="0"/>
            </a:spcBef>
            <a:spcAft>
              <a:spcPct val="35000"/>
            </a:spcAft>
          </a:pPr>
          <a:r>
            <a:rPr lang="ar-BH" sz="2600" b="1" kern="1200" spc="100" dirty="0">
              <a:ln w="18000">
                <a:noFill/>
                <a:prstDash val="solid"/>
              </a:ln>
              <a:solidFill>
                <a:prstClr val="black">
                  <a:lumMod val="85000"/>
                  <a:lumOff val="15000"/>
                </a:prstClr>
              </a:solidFill>
              <a:latin typeface="Calibri"/>
              <a:cs typeface="Arial" panose="020B0604020202020204" pitchFamily="34" charset="0"/>
            </a:rPr>
            <a:t>.......................</a:t>
          </a:r>
        </a:p>
        <a:p>
          <a:pPr lvl="0" algn="ctr" defTabSz="1155700" rtl="1">
            <a:lnSpc>
              <a:spcPct val="90000"/>
            </a:lnSpc>
            <a:spcBef>
              <a:spcPct val="0"/>
            </a:spcBef>
            <a:spcAft>
              <a:spcPct val="35000"/>
            </a:spcAft>
          </a:pPr>
          <a:r>
            <a:rPr lang="ar-BH" sz="2600" b="1" kern="1200" spc="100" dirty="0">
              <a:ln w="18000">
                <a:noFill/>
                <a:prstDash val="solid"/>
              </a:ln>
              <a:solidFill>
                <a:prstClr val="black">
                  <a:lumMod val="85000"/>
                  <a:lumOff val="15000"/>
                </a:prstClr>
              </a:solidFill>
              <a:latin typeface="Calibri"/>
              <a:cs typeface="Arial" panose="020B0604020202020204" pitchFamily="34" charset="0"/>
            </a:rPr>
            <a:t>.......................</a:t>
          </a:r>
          <a:endParaRPr lang="ar-BH" sz="2600" kern="1200" dirty="0"/>
        </a:p>
      </dsp:txBody>
      <dsp:txXfrm>
        <a:off x="4307273" y="1942941"/>
        <a:ext cx="3231409" cy="1532784"/>
      </dsp:txXfrm>
    </dsp:sp>
    <dsp:sp modelId="{54B6B22F-E399-461A-867F-AAC12499F5FB}">
      <dsp:nvSpPr>
        <dsp:cNvPr id="0" name=""/>
        <dsp:cNvSpPr/>
      </dsp:nvSpPr>
      <dsp:spPr>
        <a:xfrm>
          <a:off x="2365375" y="3718999"/>
          <a:ext cx="3397249" cy="1698624"/>
        </a:xfrm>
        <a:prstGeom prst="roundRect">
          <a:avLst/>
        </a:prstGeom>
        <a:solidFill>
          <a:srgbClr val="C48E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ar-BH" sz="2600" b="1" kern="1200" spc="100" dirty="0">
              <a:ln w="18000">
                <a:noFill/>
                <a:prstDash val="solid"/>
              </a:ln>
              <a:solidFill>
                <a:prstClr val="black">
                  <a:lumMod val="85000"/>
                  <a:lumOff val="15000"/>
                </a:prstClr>
              </a:solidFill>
              <a:latin typeface="Calibri"/>
              <a:cs typeface="Arial" panose="020B0604020202020204" pitchFamily="34" charset="0"/>
            </a:rPr>
            <a:t>(3)</a:t>
          </a:r>
        </a:p>
        <a:p>
          <a:pPr lvl="0" algn="ctr" defTabSz="1155700" rtl="1">
            <a:lnSpc>
              <a:spcPct val="90000"/>
            </a:lnSpc>
            <a:spcBef>
              <a:spcPct val="0"/>
            </a:spcBef>
            <a:spcAft>
              <a:spcPct val="35000"/>
            </a:spcAft>
          </a:pPr>
          <a:r>
            <a:rPr lang="ar-BH" sz="2600" b="1" kern="1200" spc="100" dirty="0">
              <a:ln w="18000">
                <a:noFill/>
                <a:prstDash val="solid"/>
              </a:ln>
              <a:solidFill>
                <a:prstClr val="black">
                  <a:lumMod val="85000"/>
                  <a:lumOff val="15000"/>
                </a:prstClr>
              </a:solidFill>
              <a:latin typeface="Calibri"/>
              <a:cs typeface="Arial" panose="020B0604020202020204" pitchFamily="34" charset="0"/>
            </a:rPr>
            <a:t>.......................</a:t>
          </a:r>
        </a:p>
        <a:p>
          <a:pPr lvl="0" algn="ctr" defTabSz="1155700" rtl="1">
            <a:lnSpc>
              <a:spcPct val="90000"/>
            </a:lnSpc>
            <a:spcBef>
              <a:spcPct val="0"/>
            </a:spcBef>
            <a:spcAft>
              <a:spcPct val="35000"/>
            </a:spcAft>
          </a:pPr>
          <a:r>
            <a:rPr lang="ar-BH" sz="2600" b="1" kern="1200" spc="100" dirty="0">
              <a:ln w="18000">
                <a:noFill/>
                <a:prstDash val="solid"/>
              </a:ln>
              <a:solidFill>
                <a:prstClr val="black">
                  <a:lumMod val="85000"/>
                  <a:lumOff val="15000"/>
                </a:prstClr>
              </a:solidFill>
              <a:latin typeface="Calibri"/>
              <a:cs typeface="Arial" panose="020B0604020202020204" pitchFamily="34" charset="0"/>
            </a:rPr>
            <a:t>.......................</a:t>
          </a:r>
          <a:endParaRPr lang="ar-BH" sz="2600" kern="1200" dirty="0"/>
        </a:p>
      </dsp:txBody>
      <dsp:txXfrm>
        <a:off x="2448295" y="3801919"/>
        <a:ext cx="3231409" cy="1532784"/>
      </dsp:txXfrm>
    </dsp:sp>
    <dsp:sp modelId="{6C94FA22-46B2-466A-BAEE-AC1C0FB38557}">
      <dsp:nvSpPr>
        <dsp:cNvPr id="0" name=""/>
        <dsp:cNvSpPr/>
      </dsp:nvSpPr>
      <dsp:spPr>
        <a:xfrm>
          <a:off x="506396" y="1860021"/>
          <a:ext cx="3397249" cy="1698624"/>
        </a:xfrm>
        <a:prstGeom prst="roundRect">
          <a:avLst/>
        </a:prstGeom>
        <a:solidFill>
          <a:srgbClr val="AC60A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ar-BH" sz="2600" b="1" kern="1200" spc="100" dirty="0">
              <a:ln w="18000">
                <a:noFill/>
                <a:prstDash val="solid"/>
              </a:ln>
              <a:solidFill>
                <a:prstClr val="black">
                  <a:lumMod val="85000"/>
                  <a:lumOff val="15000"/>
                </a:prstClr>
              </a:solidFill>
              <a:latin typeface="Calibri"/>
              <a:cs typeface="Arial" panose="020B0604020202020204" pitchFamily="34" charset="0"/>
            </a:rPr>
            <a:t>(4)</a:t>
          </a:r>
        </a:p>
        <a:p>
          <a:pPr lvl="0" algn="ctr" defTabSz="1155700" rtl="1">
            <a:lnSpc>
              <a:spcPct val="90000"/>
            </a:lnSpc>
            <a:spcBef>
              <a:spcPct val="0"/>
            </a:spcBef>
            <a:spcAft>
              <a:spcPct val="35000"/>
            </a:spcAft>
          </a:pPr>
          <a:r>
            <a:rPr lang="ar-BH" sz="2600" b="1" kern="1200" spc="100" dirty="0">
              <a:ln w="18000">
                <a:noFill/>
                <a:prstDash val="solid"/>
              </a:ln>
              <a:solidFill>
                <a:prstClr val="black">
                  <a:lumMod val="85000"/>
                  <a:lumOff val="15000"/>
                </a:prstClr>
              </a:solidFill>
              <a:latin typeface="Calibri"/>
              <a:cs typeface="Arial" panose="020B0604020202020204" pitchFamily="34" charset="0"/>
            </a:rPr>
            <a:t>.......................</a:t>
          </a:r>
        </a:p>
        <a:p>
          <a:pPr lvl="0" algn="ctr" defTabSz="1155700" rtl="1">
            <a:lnSpc>
              <a:spcPct val="90000"/>
            </a:lnSpc>
            <a:spcBef>
              <a:spcPct val="0"/>
            </a:spcBef>
            <a:spcAft>
              <a:spcPct val="35000"/>
            </a:spcAft>
          </a:pPr>
          <a:r>
            <a:rPr lang="ar-BH" sz="2600" b="1" kern="1200" spc="100" dirty="0">
              <a:ln w="18000">
                <a:noFill/>
                <a:prstDash val="solid"/>
              </a:ln>
              <a:solidFill>
                <a:prstClr val="black">
                  <a:lumMod val="85000"/>
                  <a:lumOff val="15000"/>
                </a:prstClr>
              </a:solidFill>
              <a:latin typeface="Calibri"/>
              <a:cs typeface="Arial" panose="020B0604020202020204" pitchFamily="34" charset="0"/>
            </a:rPr>
            <a:t>.......................</a:t>
          </a:r>
          <a:endParaRPr lang="ar-BH" sz="2600" kern="1200" dirty="0"/>
        </a:p>
      </dsp:txBody>
      <dsp:txXfrm>
        <a:off x="589316" y="1942941"/>
        <a:ext cx="3231409" cy="15327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24D3E-587F-455E-92A3-ADFAD39D807E}">
      <dsp:nvSpPr>
        <dsp:cNvPr id="0" name=""/>
        <dsp:cNvSpPr/>
      </dsp:nvSpPr>
      <dsp:spPr>
        <a:xfrm>
          <a:off x="1475371" y="-125479"/>
          <a:ext cx="5177256" cy="5177256"/>
        </a:xfrm>
        <a:prstGeom prst="circularArrow">
          <a:avLst>
            <a:gd name="adj1" fmla="val 4668"/>
            <a:gd name="adj2" fmla="val 272909"/>
            <a:gd name="adj3" fmla="val 12888704"/>
            <a:gd name="adj4" fmla="val 17991876"/>
            <a:gd name="adj5" fmla="val 4847"/>
          </a:avLst>
        </a:prstGeom>
        <a:solidFill>
          <a:srgbClr val="683661"/>
        </a:solidFill>
        <a:ln>
          <a:noFill/>
        </a:ln>
        <a:effectLst/>
      </dsp:spPr>
      <dsp:style>
        <a:lnRef idx="0">
          <a:scrgbClr r="0" g="0" b="0"/>
        </a:lnRef>
        <a:fillRef idx="1">
          <a:scrgbClr r="0" g="0" b="0"/>
        </a:fillRef>
        <a:effectRef idx="0">
          <a:scrgbClr r="0" g="0" b="0"/>
        </a:effectRef>
        <a:fontRef idx="minor"/>
      </dsp:style>
    </dsp:sp>
    <dsp:sp modelId="{60541665-5B51-43DD-A811-5C43DD832906}">
      <dsp:nvSpPr>
        <dsp:cNvPr id="0" name=""/>
        <dsp:cNvSpPr/>
      </dsp:nvSpPr>
      <dsp:spPr>
        <a:xfrm>
          <a:off x="2365374" y="1042"/>
          <a:ext cx="3397249" cy="1698624"/>
        </a:xfrm>
        <a:prstGeom prst="roundRect">
          <a:avLst/>
        </a:prstGeom>
        <a:solidFill>
          <a:srgbClr val="DCBED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BH" sz="2100" b="1" kern="1200" spc="100" dirty="0">
              <a:ln w="18000">
                <a:noFill/>
                <a:prstDash val="solid"/>
              </a:ln>
              <a:solidFill>
                <a:prstClr val="black">
                  <a:lumMod val="85000"/>
                  <a:lumOff val="15000"/>
                </a:prstClr>
              </a:solidFill>
              <a:latin typeface="Calibri"/>
              <a:cs typeface="Arial" panose="020B0604020202020204" pitchFamily="34" charset="0"/>
            </a:rPr>
            <a:t>(1)</a:t>
          </a:r>
        </a:p>
        <a:p>
          <a:pPr lvl="0" algn="ctr" defTabSz="933450" rtl="1">
            <a:lnSpc>
              <a:spcPct val="100000"/>
            </a:lnSpc>
            <a:spcBef>
              <a:spcPct val="0"/>
            </a:spcBef>
            <a:spcAft>
              <a:spcPct val="35000"/>
            </a:spcAft>
          </a:pPr>
          <a:r>
            <a:rPr lang="ar-BH" sz="2100" b="1" kern="1200" spc="100" dirty="0">
              <a:ln w="18000">
                <a:noFill/>
                <a:prstDash val="solid"/>
              </a:ln>
              <a:solidFill>
                <a:prstClr val="black">
                  <a:lumMod val="85000"/>
                  <a:lumOff val="15000"/>
                </a:prstClr>
              </a:solidFill>
              <a:latin typeface="Calibri"/>
              <a:cs typeface="Arial" panose="020B0604020202020204" pitchFamily="34" charset="0"/>
            </a:rPr>
            <a:t>علي أن استثمر كل ما أعطاني الله تعالى إياه في طاعته ورضاه.</a:t>
          </a:r>
          <a:endParaRPr lang="ar-BH" sz="2100" kern="1200" dirty="0"/>
        </a:p>
      </dsp:txBody>
      <dsp:txXfrm>
        <a:off x="2448294" y="83962"/>
        <a:ext cx="3231409" cy="1532784"/>
      </dsp:txXfrm>
    </dsp:sp>
    <dsp:sp modelId="{4F8CEB10-9B0E-4A74-9C8B-9D117E395F48}">
      <dsp:nvSpPr>
        <dsp:cNvPr id="0" name=""/>
        <dsp:cNvSpPr/>
      </dsp:nvSpPr>
      <dsp:spPr>
        <a:xfrm>
          <a:off x="4224353" y="1860021"/>
          <a:ext cx="3397249" cy="1698624"/>
        </a:xfrm>
        <a:prstGeom prst="roundRect">
          <a:avLst/>
        </a:prstGeom>
        <a:solidFill>
          <a:srgbClr val="D6B2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BH" sz="2100" b="1" kern="1200" spc="100" dirty="0">
              <a:ln w="18000">
                <a:noFill/>
                <a:prstDash val="solid"/>
              </a:ln>
              <a:solidFill>
                <a:prstClr val="black">
                  <a:lumMod val="85000"/>
                  <a:lumOff val="15000"/>
                </a:prstClr>
              </a:solidFill>
            </a:rPr>
            <a:t>(2)</a:t>
          </a:r>
        </a:p>
        <a:p>
          <a:pPr lvl="0" algn="ctr" defTabSz="933450" rtl="1">
            <a:lnSpc>
              <a:spcPct val="90000"/>
            </a:lnSpc>
            <a:spcBef>
              <a:spcPct val="0"/>
            </a:spcBef>
            <a:spcAft>
              <a:spcPct val="35000"/>
            </a:spcAft>
          </a:pPr>
          <a:r>
            <a:rPr lang="ar-BH" sz="2100" b="1" kern="1200" spc="100" dirty="0">
              <a:ln w="18000">
                <a:noFill/>
                <a:prstDash val="solid"/>
              </a:ln>
              <a:solidFill>
                <a:prstClr val="black">
                  <a:lumMod val="85000"/>
                  <a:lumOff val="15000"/>
                </a:prstClr>
              </a:solidFill>
            </a:rPr>
            <a:t>أن لا أجعل نفسي تغلبني بالميل لما حرمه الله تعالى.</a:t>
          </a:r>
          <a:endParaRPr lang="ar-BH" sz="2100" kern="1200" dirty="0"/>
        </a:p>
      </dsp:txBody>
      <dsp:txXfrm>
        <a:off x="4307273" y="1942941"/>
        <a:ext cx="3231409" cy="1532784"/>
      </dsp:txXfrm>
    </dsp:sp>
    <dsp:sp modelId="{54B6B22F-E399-461A-867F-AAC12499F5FB}">
      <dsp:nvSpPr>
        <dsp:cNvPr id="0" name=""/>
        <dsp:cNvSpPr/>
      </dsp:nvSpPr>
      <dsp:spPr>
        <a:xfrm>
          <a:off x="2365375" y="3718999"/>
          <a:ext cx="3397249" cy="1698624"/>
        </a:xfrm>
        <a:prstGeom prst="roundRect">
          <a:avLst/>
        </a:prstGeom>
        <a:solidFill>
          <a:srgbClr val="C48E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BH" sz="2100" b="1" kern="1200" spc="100" dirty="0">
              <a:ln w="18000">
                <a:noFill/>
                <a:prstDash val="solid"/>
              </a:ln>
              <a:solidFill>
                <a:prstClr val="black">
                  <a:lumMod val="85000"/>
                  <a:lumOff val="15000"/>
                </a:prstClr>
              </a:solidFill>
            </a:rPr>
            <a:t>(3)</a:t>
          </a:r>
        </a:p>
        <a:p>
          <a:pPr lvl="0" algn="ctr" defTabSz="933450" rtl="1">
            <a:lnSpc>
              <a:spcPct val="90000"/>
            </a:lnSpc>
            <a:spcBef>
              <a:spcPct val="0"/>
            </a:spcBef>
            <a:spcAft>
              <a:spcPct val="35000"/>
            </a:spcAft>
          </a:pPr>
          <a:r>
            <a:rPr lang="ar-BH" sz="2100" b="1" kern="1200" spc="100" dirty="0">
              <a:ln w="18000">
                <a:noFill/>
                <a:prstDash val="solid"/>
              </a:ln>
              <a:solidFill>
                <a:prstClr val="black">
                  <a:lumMod val="85000"/>
                  <a:lumOff val="15000"/>
                </a:prstClr>
              </a:solidFill>
            </a:rPr>
            <a:t>أغتنم فرصة وجود المال بالإكثار من الصدقة.</a:t>
          </a:r>
          <a:endParaRPr lang="ar-BH" sz="2100" kern="1200" dirty="0"/>
        </a:p>
      </dsp:txBody>
      <dsp:txXfrm>
        <a:off x="2448295" y="3801919"/>
        <a:ext cx="3231409" cy="1532784"/>
      </dsp:txXfrm>
    </dsp:sp>
    <dsp:sp modelId="{6C94FA22-46B2-466A-BAEE-AC1C0FB38557}">
      <dsp:nvSpPr>
        <dsp:cNvPr id="0" name=""/>
        <dsp:cNvSpPr/>
      </dsp:nvSpPr>
      <dsp:spPr>
        <a:xfrm>
          <a:off x="506396" y="1860021"/>
          <a:ext cx="3397249" cy="1698624"/>
        </a:xfrm>
        <a:prstGeom prst="roundRect">
          <a:avLst/>
        </a:prstGeom>
        <a:solidFill>
          <a:srgbClr val="AC60A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BH" sz="2100" b="1" kern="1200" spc="100" dirty="0">
              <a:ln w="18000">
                <a:noFill/>
                <a:prstDash val="solid"/>
              </a:ln>
              <a:solidFill>
                <a:prstClr val="black">
                  <a:lumMod val="85000"/>
                  <a:lumOff val="15000"/>
                </a:prstClr>
              </a:solidFill>
            </a:rPr>
            <a:t>(4)</a:t>
          </a:r>
        </a:p>
        <a:p>
          <a:pPr lvl="0" algn="ctr" defTabSz="933450" rtl="1">
            <a:lnSpc>
              <a:spcPct val="90000"/>
            </a:lnSpc>
            <a:spcBef>
              <a:spcPct val="0"/>
            </a:spcBef>
            <a:spcAft>
              <a:spcPct val="35000"/>
            </a:spcAft>
          </a:pPr>
          <a:r>
            <a:rPr lang="ar-BH" sz="2100" b="1" kern="1200" spc="100" dirty="0">
              <a:ln w="18000">
                <a:noFill/>
                <a:prstDash val="solid"/>
              </a:ln>
              <a:solidFill>
                <a:prstClr val="black">
                  <a:lumMod val="85000"/>
                  <a:lumOff val="15000"/>
                </a:prstClr>
              </a:solidFill>
            </a:rPr>
            <a:t>أبتعد عن البخل وكذلك الإسراف في المال. </a:t>
          </a:r>
          <a:endParaRPr lang="ar-BH" sz="2100" kern="1200" dirty="0"/>
        </a:p>
      </dsp:txBody>
      <dsp:txXfrm>
        <a:off x="589316" y="1942941"/>
        <a:ext cx="3231409" cy="153278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563131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431036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626399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98484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6020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410487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3/26/2020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328997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3/26/2020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67071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3/26/2020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29476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307595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703662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3/26/2020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6025515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1642" y="2363450"/>
            <a:ext cx="7532831" cy="1446550"/>
          </a:xfrm>
          <a:prstGeom prst="rect">
            <a:avLst/>
          </a:prstGeom>
          <a:noFill/>
          <a:ln>
            <a:no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8800" b="1" i="0" u="none" strike="noStrike" kern="1200" cap="none" spc="0" normalizeH="0" baseline="0" noProof="0" dirty="0">
                <a:ln w="10541" cmpd="sng">
                  <a:solidFill>
                    <a:sysClr val="windowText" lastClr="000000"/>
                  </a:solidFill>
                  <a:prstDash val="solid"/>
                </a:ln>
                <a:solidFill>
                  <a:srgbClr val="C00000"/>
                </a:solidFill>
                <a:effectLst/>
                <a:uLnTx/>
                <a:uFillTx/>
                <a:latin typeface="Calibri" panose="020F0502020204030204"/>
                <a:ea typeface="+mn-ea"/>
                <a:cs typeface="Arial" panose="020B0604020202020204" pitchFamily="34" charset="0"/>
              </a:rPr>
              <a:t>حديث اغتنام الفرص</a:t>
            </a:r>
          </a:p>
        </p:txBody>
      </p:sp>
      <p:sp>
        <p:nvSpPr>
          <p:cNvPr id="4" name="Rectangle 3"/>
          <p:cNvSpPr/>
          <p:nvPr/>
        </p:nvSpPr>
        <p:spPr>
          <a:xfrm>
            <a:off x="4037188" y="4100678"/>
            <a:ext cx="3877985" cy="2554545"/>
          </a:xfrm>
          <a:prstGeom prst="rect">
            <a:avLst/>
          </a:prstGeom>
          <a:noFill/>
          <a:ln>
            <a:noFill/>
          </a:ln>
        </p:spPr>
        <p:txBody>
          <a:bodyPr wrap="none" lIns="91440" tIns="45720" rIns="91440" bIns="45720">
            <a:spAutoFit/>
          </a:bodyPr>
          <a:lstStyle/>
          <a:p>
            <a:pPr algn="ctr">
              <a:lnSpc>
                <a:spcPct val="150000"/>
              </a:lnSpc>
              <a:defRPr/>
            </a:pPr>
            <a:r>
              <a:rPr kumimoji="0" lang="ar-BH" sz="4000" i="0" u="none" strike="noStrike" kern="1200" cap="none" spc="0" normalizeH="0" baseline="0" noProof="0" dirty="0">
                <a:ln w="10541" cmpd="sng">
                  <a:solidFill>
                    <a:sysClr val="windowText" lastClr="000000"/>
                  </a:solidFill>
                  <a:prstDash val="solid"/>
                </a:ln>
                <a:solidFill>
                  <a:schemeClr val="accent6">
                    <a:lumMod val="50000"/>
                  </a:schemeClr>
                </a:solidFill>
                <a:uLnTx/>
                <a:uFillTx/>
                <a:latin typeface="Calibri" panose="020F0502020204030204"/>
                <a:cs typeface="Arial" panose="020B0604020202020204" pitchFamily="34" charset="0"/>
              </a:rPr>
              <a:t>التربية الإسلامية </a:t>
            </a:r>
          </a:p>
          <a:p>
            <a:pPr algn="ctr">
              <a:lnSpc>
                <a:spcPct val="150000"/>
              </a:lnSpc>
              <a:defRPr/>
            </a:pPr>
            <a:r>
              <a:rPr lang="ar-BH" sz="4000" dirty="0">
                <a:ln w="10541" cmpd="sng">
                  <a:solidFill>
                    <a:sysClr val="windowText" lastClr="000000"/>
                  </a:solidFill>
                  <a:prstDash val="solid"/>
                </a:ln>
                <a:solidFill>
                  <a:schemeClr val="accent2">
                    <a:lumMod val="50000"/>
                  </a:schemeClr>
                </a:solidFill>
              </a:rPr>
              <a:t>الصف الثالث الإعدادي</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i="0" u="none" strike="noStrike" kern="1200" cap="none" spc="0" normalizeH="0" baseline="0" noProof="0" dirty="0">
              <a:ln w="10541" cmpd="sng">
                <a:solidFill>
                  <a:sysClr val="windowText" lastClr="000000"/>
                </a:solidFill>
                <a:prstDash val="solid"/>
              </a:ln>
              <a:solidFill>
                <a:sysClr val="windowText" lastClr="000000"/>
              </a:solidFill>
              <a:uLnTx/>
              <a:uFillTx/>
              <a:latin typeface="Calibri" panose="020F0502020204030204"/>
            </a:endParaRPr>
          </a:p>
        </p:txBody>
      </p:sp>
      <p:pic>
        <p:nvPicPr>
          <p:cNvPr id="6" name="Picture 5">
            <a:extLst>
              <a:ext uri="{FF2B5EF4-FFF2-40B4-BE49-F238E27FC236}">
                <a16:creationId xmlns:a16="http://schemas.microsoft.com/office/drawing/2014/main" id="{F82A13ED-770C-46E1-B9FC-24BCCC24CA18}"/>
              </a:ext>
            </a:extLst>
          </p:cNvPr>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3099633" y="633664"/>
            <a:ext cx="5372100" cy="886658"/>
          </a:xfrm>
          <a:prstGeom prst="rect">
            <a:avLst/>
          </a:prstGeom>
        </p:spPr>
      </p:pic>
    </p:spTree>
    <p:extLst>
      <p:ext uri="{BB962C8B-B14F-4D97-AF65-F5344CB8AC3E}">
        <p14:creationId xmlns:p14="http://schemas.microsoft.com/office/powerpoint/2010/main" val="3475327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7B11A1-D331-466D-8C17-ADA0F88EB0BE}"/>
              </a:ext>
            </a:extLst>
          </p:cNvPr>
          <p:cNvSpPr/>
          <p:nvPr/>
        </p:nvSpPr>
        <p:spPr>
          <a:xfrm>
            <a:off x="3056709" y="311872"/>
            <a:ext cx="5455921" cy="769441"/>
          </a:xfrm>
          <a:prstGeom prst="rect">
            <a:avLst/>
          </a:prstGeom>
          <a:solidFill>
            <a:schemeClr val="bg2"/>
          </a:solidFill>
          <a:ln>
            <a:no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4400" b="1" i="0" u="none" strike="noStrike" kern="1200" cap="none" spc="0" normalizeH="0" baseline="0" noProof="0" dirty="0">
                <a:ln w="10541" cmpd="sng">
                  <a:solidFill>
                    <a:sysClr val="windowText" lastClr="000000"/>
                  </a:solidFill>
                  <a:prstDash val="solid"/>
                </a:ln>
                <a:solidFill>
                  <a:sysClr val="windowText" lastClr="000000"/>
                </a:solidFill>
                <a:effectLst/>
                <a:uLnTx/>
                <a:uFillTx/>
                <a:latin typeface="Calibri" panose="020F0502020204030204"/>
                <a:ea typeface="+mn-ea"/>
                <a:cs typeface="Arial" panose="020B0604020202020204" pitchFamily="34" charset="0"/>
              </a:rPr>
              <a:t>المـادة </a:t>
            </a:r>
            <a:r>
              <a:rPr kumimoji="0" lang="ar-BH" sz="4400" b="1" i="0" u="none" strike="noStrike" kern="1200" cap="none" spc="0" normalizeH="0" baseline="0" noProof="0" dirty="0" smtClean="0">
                <a:ln w="10541" cmpd="sng">
                  <a:solidFill>
                    <a:sysClr val="windowText" lastClr="000000"/>
                  </a:solidFill>
                  <a:prstDash val="solid"/>
                </a:ln>
                <a:solidFill>
                  <a:sysClr val="windowText" lastClr="000000"/>
                </a:solidFill>
                <a:effectLst/>
                <a:uLnTx/>
                <a:uFillTx/>
                <a:latin typeface="Calibri" panose="020F0502020204030204"/>
                <a:ea typeface="+mn-ea"/>
                <a:cs typeface="Arial" panose="020B0604020202020204" pitchFamily="34" charset="0"/>
              </a:rPr>
              <a:t>الأولـى: الـشبـاب</a:t>
            </a:r>
            <a:endParaRPr kumimoji="0" lang="ar-BH" sz="4400" b="1" i="0" u="none" strike="noStrike" kern="1200" cap="none" spc="0" normalizeH="0" baseline="0" noProof="0" dirty="0">
              <a:ln w="10541" cmpd="sng">
                <a:solidFill>
                  <a:sysClr val="windowText" lastClr="000000"/>
                </a:solidFill>
                <a:prstDash val="solid"/>
              </a:ln>
              <a:solidFill>
                <a:sysClr val="windowText" lastClr="000000"/>
              </a:solidFill>
              <a:effectLst/>
              <a:uLnTx/>
              <a:uFillTx/>
              <a:latin typeface="Calibri" panose="020F0502020204030204"/>
              <a:ea typeface="+mn-ea"/>
              <a:cs typeface="Arial" panose="020B0604020202020204" pitchFamily="34" charset="0"/>
            </a:endParaRPr>
          </a:p>
        </p:txBody>
      </p:sp>
      <p:graphicFrame>
        <p:nvGraphicFramePr>
          <p:cNvPr id="5" name="Table 4">
            <a:extLst>
              <a:ext uri="{FF2B5EF4-FFF2-40B4-BE49-F238E27FC236}">
                <a16:creationId xmlns:a16="http://schemas.microsoft.com/office/drawing/2014/main" id="{A830D3BA-0304-4C5B-A1C3-6A7F9A92FD99}"/>
              </a:ext>
            </a:extLst>
          </p:cNvPr>
          <p:cNvGraphicFramePr>
            <a:graphicFrameLocks noGrp="1"/>
          </p:cNvGraphicFramePr>
          <p:nvPr>
            <p:extLst>
              <p:ext uri="{D42A27DB-BD31-4B8C-83A1-F6EECF244321}">
                <p14:modId xmlns:p14="http://schemas.microsoft.com/office/powerpoint/2010/main" val="3147664542"/>
              </p:ext>
            </p:extLst>
          </p:nvPr>
        </p:nvGraphicFramePr>
        <p:xfrm>
          <a:off x="365692" y="1469554"/>
          <a:ext cx="11265694" cy="2992939"/>
        </p:xfrm>
        <a:graphic>
          <a:graphicData uri="http://schemas.openxmlformats.org/drawingml/2006/table">
            <a:tbl>
              <a:tblPr rtl="1" firstRow="1" bandRow="1">
                <a:tableStyleId>{5940675A-B579-460E-94D1-54222C63F5DA}</a:tableStyleId>
              </a:tblPr>
              <a:tblGrid>
                <a:gridCol w="5632847">
                  <a:extLst>
                    <a:ext uri="{9D8B030D-6E8A-4147-A177-3AD203B41FA5}">
                      <a16:colId xmlns:a16="http://schemas.microsoft.com/office/drawing/2014/main" val="811388156"/>
                    </a:ext>
                  </a:extLst>
                </a:gridCol>
                <a:gridCol w="5632847">
                  <a:extLst>
                    <a:ext uri="{9D8B030D-6E8A-4147-A177-3AD203B41FA5}">
                      <a16:colId xmlns:a16="http://schemas.microsoft.com/office/drawing/2014/main" val="137508655"/>
                    </a:ext>
                  </a:extLst>
                </a:gridCol>
              </a:tblGrid>
              <a:tr h="767899">
                <a:tc>
                  <a:txBody>
                    <a:bodyPr/>
                    <a:lstStyle/>
                    <a:p>
                      <a:pPr algn="ctr" rtl="1"/>
                      <a:r>
                        <a:rPr lang="ar-BH" sz="4000" dirty="0"/>
                        <a:t>الشباب</a:t>
                      </a:r>
                    </a:p>
                  </a:txBody>
                  <a:tcPr anchor="ctr">
                    <a:solidFill>
                      <a:schemeClr val="bg1"/>
                    </a:solidFill>
                  </a:tcPr>
                </a:tc>
                <a:tc>
                  <a:txBody>
                    <a:bodyPr/>
                    <a:lstStyle/>
                    <a:p>
                      <a:pPr algn="ctr" rtl="1"/>
                      <a:r>
                        <a:rPr lang="ar-BH" sz="4000" dirty="0"/>
                        <a:t>الهرم </a:t>
                      </a:r>
                      <a:r>
                        <a:rPr lang="ar-BH" sz="2800" kern="1200" dirty="0">
                          <a:solidFill>
                            <a:schemeClr val="tx1"/>
                          </a:solidFill>
                          <a:latin typeface="+mn-lt"/>
                          <a:ea typeface="+mn-ea"/>
                          <a:cs typeface="+mn-cs"/>
                        </a:rPr>
                        <a:t>(العجز والشيخوخة)</a:t>
                      </a:r>
                    </a:p>
                  </a:txBody>
                  <a:tcPr anchor="ctr">
                    <a:solidFill>
                      <a:schemeClr val="bg1">
                        <a:lumMod val="85000"/>
                      </a:schemeClr>
                    </a:solidFill>
                  </a:tcPr>
                </a:tc>
                <a:extLst>
                  <a:ext uri="{0D108BD9-81ED-4DB2-BD59-A6C34878D82A}">
                    <a16:rowId xmlns:a16="http://schemas.microsoft.com/office/drawing/2014/main" val="3770607655"/>
                  </a:ext>
                </a:extLst>
              </a:tr>
              <a:tr h="676850">
                <a:tc>
                  <a:txBody>
                    <a:bodyPr/>
                    <a:lstStyle/>
                    <a:p>
                      <a:pPr marL="0" indent="0" algn="r" rtl="1">
                        <a:buNone/>
                      </a:pPr>
                      <a:r>
                        <a:rPr lang="ar-BH" sz="2800" b="1" kern="1200" dirty="0">
                          <a:solidFill>
                            <a:srgbClr val="C00000"/>
                          </a:solidFill>
                          <a:latin typeface="+mn-lt"/>
                          <a:ea typeface="+mn-ea"/>
                          <a:cs typeface="+mn-cs"/>
                        </a:rPr>
                        <a:t>(1) </a:t>
                      </a:r>
                      <a:r>
                        <a:rPr lang="ar-BH" sz="2800" kern="1200" dirty="0">
                          <a:solidFill>
                            <a:schemeClr val="tx1"/>
                          </a:solidFill>
                          <a:latin typeface="+mn-lt"/>
                          <a:ea typeface="+mn-ea"/>
                          <a:cs typeface="+mn-cs"/>
                        </a:rPr>
                        <a:t>زهرة العمر.</a:t>
                      </a:r>
                    </a:p>
                    <a:p>
                      <a:pPr marL="0" indent="0" algn="r" rtl="1">
                        <a:buNone/>
                      </a:pPr>
                      <a:r>
                        <a:rPr lang="ar-BH" sz="2800" b="1" kern="1200" dirty="0">
                          <a:solidFill>
                            <a:srgbClr val="C00000"/>
                          </a:solidFill>
                          <a:latin typeface="+mn-lt"/>
                          <a:ea typeface="+mn-ea"/>
                          <a:cs typeface="+mn-cs"/>
                        </a:rPr>
                        <a:t>(2) </a:t>
                      </a:r>
                      <a:r>
                        <a:rPr lang="ar-BH" sz="2800" kern="1200" dirty="0">
                          <a:solidFill>
                            <a:schemeClr val="tx1"/>
                          </a:solidFill>
                          <a:latin typeface="+mn-lt"/>
                          <a:ea typeface="+mn-ea"/>
                          <a:cs typeface="+mn-cs"/>
                        </a:rPr>
                        <a:t>وقت القوة والنشاط.</a:t>
                      </a:r>
                    </a:p>
                    <a:p>
                      <a:pPr marL="0" indent="0" algn="r" rtl="1">
                        <a:buNone/>
                      </a:pPr>
                      <a:r>
                        <a:rPr lang="ar-BH" sz="2800" b="1" kern="1200" dirty="0">
                          <a:solidFill>
                            <a:srgbClr val="C00000"/>
                          </a:solidFill>
                          <a:latin typeface="+mn-lt"/>
                          <a:ea typeface="+mn-ea"/>
                          <a:cs typeface="+mn-cs"/>
                        </a:rPr>
                        <a:t>(3) </a:t>
                      </a:r>
                      <a:r>
                        <a:rPr lang="ar-BH" sz="2800" kern="1200" dirty="0">
                          <a:solidFill>
                            <a:schemeClr val="tx1"/>
                          </a:solidFill>
                          <a:latin typeface="+mn-lt"/>
                          <a:ea typeface="+mn-ea"/>
                          <a:cs typeface="+mn-cs"/>
                        </a:rPr>
                        <a:t>وقت تحقيق الأماني والرغبات.</a:t>
                      </a:r>
                    </a:p>
                    <a:p>
                      <a:pPr marL="0" indent="0" algn="r" rtl="1">
                        <a:buNone/>
                      </a:pPr>
                      <a:r>
                        <a:rPr lang="ar-BH" sz="2800" b="1" kern="1200" dirty="0">
                          <a:solidFill>
                            <a:srgbClr val="C00000"/>
                          </a:solidFill>
                          <a:latin typeface="+mn-lt"/>
                          <a:ea typeface="+mn-ea"/>
                          <a:cs typeface="+mn-cs"/>
                        </a:rPr>
                        <a:t>(4) </a:t>
                      </a:r>
                      <a:r>
                        <a:rPr lang="ar-BH" sz="2800" kern="1200" dirty="0">
                          <a:solidFill>
                            <a:schemeClr val="tx1"/>
                          </a:solidFill>
                          <a:latin typeface="+mn-lt"/>
                          <a:ea typeface="+mn-ea"/>
                          <a:cs typeface="+mn-cs"/>
                        </a:rPr>
                        <a:t>الوقت الذي تغالب في الإنسان نفسه ليميل إلى اللهو واللذائذ والشهوات.</a:t>
                      </a:r>
                    </a:p>
                  </a:txBody>
                  <a:tcPr anchor="ctr">
                    <a:solidFill>
                      <a:srgbClr val="FFF9E7"/>
                    </a:solidFill>
                  </a:tcPr>
                </a:tc>
                <a:tc>
                  <a:txBody>
                    <a:bodyPr/>
                    <a:lstStyle/>
                    <a:p>
                      <a:pPr algn="just" rtl="1"/>
                      <a:r>
                        <a:rPr lang="ar-BH" sz="2800" b="1" kern="1200" dirty="0">
                          <a:solidFill>
                            <a:srgbClr val="C00000"/>
                          </a:solidFill>
                          <a:latin typeface="+mn-lt"/>
                          <a:ea typeface="+mn-ea"/>
                          <a:cs typeface="+mn-cs"/>
                        </a:rPr>
                        <a:t>(1) </a:t>
                      </a:r>
                      <a:r>
                        <a:rPr lang="ar-BH" sz="2800" kern="1200" dirty="0">
                          <a:solidFill>
                            <a:schemeClr val="tx1"/>
                          </a:solidFill>
                          <a:latin typeface="+mn-lt"/>
                          <a:ea typeface="+mn-ea"/>
                          <a:cs typeface="+mn-cs"/>
                        </a:rPr>
                        <a:t>يهم المرء بالأمر فلا يجد القدرة على تنفيذه.</a:t>
                      </a:r>
                    </a:p>
                    <a:p>
                      <a:pPr algn="r" rtl="1"/>
                      <a:endParaRPr lang="ar-BH" sz="2800" kern="1200" dirty="0">
                        <a:solidFill>
                          <a:schemeClr val="tx1"/>
                        </a:solidFill>
                        <a:latin typeface="+mn-lt"/>
                        <a:ea typeface="+mn-ea"/>
                        <a:cs typeface="+mn-cs"/>
                      </a:endParaRPr>
                    </a:p>
                  </a:txBody>
                  <a:tcPr anchor="ctr">
                    <a:solidFill>
                      <a:srgbClr val="FFF9E7"/>
                    </a:solidFill>
                  </a:tcPr>
                </a:tc>
                <a:extLst>
                  <a:ext uri="{0D108BD9-81ED-4DB2-BD59-A6C34878D82A}">
                    <a16:rowId xmlns:a16="http://schemas.microsoft.com/office/drawing/2014/main" val="1123629375"/>
                  </a:ext>
                </a:extLst>
              </a:tr>
            </a:tbl>
          </a:graphicData>
        </a:graphic>
      </p:graphicFrame>
      <p:sp>
        <p:nvSpPr>
          <p:cNvPr id="4" name="Rectangle 3">
            <a:extLst>
              <a:ext uri="{FF2B5EF4-FFF2-40B4-BE49-F238E27FC236}">
                <a16:creationId xmlns:a16="http://schemas.microsoft.com/office/drawing/2014/main" id="{698BE107-4A5E-4DDD-9E17-1A3E61ED2C4D}"/>
              </a:ext>
            </a:extLst>
          </p:cNvPr>
          <p:cNvSpPr/>
          <p:nvPr/>
        </p:nvSpPr>
        <p:spPr>
          <a:xfrm>
            <a:off x="365692" y="5443310"/>
            <a:ext cx="11265694" cy="954107"/>
          </a:xfrm>
          <a:prstGeom prst="rect">
            <a:avLst/>
          </a:prstGeom>
          <a:solidFill>
            <a:srgbClr val="FFF9E7"/>
          </a:solidFill>
          <a:ln w="38100">
            <a:solidFill>
              <a:srgbClr val="914B8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Low" rtl="1">
              <a:defRPr/>
            </a:pPr>
            <a:r>
              <a:rPr lang="ar-BH" sz="2800" dirty="0">
                <a:solidFill>
                  <a:prstClr val="black"/>
                </a:solidFill>
              </a:rPr>
              <a:t>يجب علي أن انتهز فترة شبابي وما أنا فيه من قوة ونشاط، بأداء واجباتي اتجاه الله عزوجل مثل أداء الصلاة في أوقاتها والصيام ومساعدة غيري من الناس والمشاركة في الأعمال التطوعية.....</a:t>
            </a:r>
            <a:endParaRPr lang="ar-BH" dirty="0">
              <a:solidFill>
                <a:prstClr val="black"/>
              </a:solidFill>
            </a:endParaRPr>
          </a:p>
        </p:txBody>
      </p:sp>
      <p:sp>
        <p:nvSpPr>
          <p:cNvPr id="6" name="Rectangle 5">
            <a:extLst>
              <a:ext uri="{FF2B5EF4-FFF2-40B4-BE49-F238E27FC236}">
                <a16:creationId xmlns:a16="http://schemas.microsoft.com/office/drawing/2014/main" id="{DCCAB64D-1D6E-4BEE-8EC0-97CCF9A9C452}"/>
              </a:ext>
            </a:extLst>
          </p:cNvPr>
          <p:cNvSpPr/>
          <p:nvPr/>
        </p:nvSpPr>
        <p:spPr>
          <a:xfrm>
            <a:off x="4310743" y="4585499"/>
            <a:ext cx="7357437" cy="707886"/>
          </a:xfrm>
          <a:prstGeom prst="rect">
            <a:avLst/>
          </a:prstGeom>
          <a:solidFill>
            <a:srgbClr val="E6D0E3"/>
          </a:solidFill>
          <a:ln>
            <a:noFill/>
          </a:ln>
        </p:spPr>
        <p:txBody>
          <a:bodyPr wrap="square" lIns="91440" tIns="45720" rIns="91440" bIns="4572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4000" b="1" i="0" u="none" strike="noStrike" kern="1200" cap="none" spc="0" normalizeH="0" baseline="0" noProof="0" dirty="0">
                <a:ln w="10541" cmpd="sng">
                  <a:solidFill>
                    <a:sysClr val="windowText" lastClr="000000"/>
                  </a:solidFill>
                  <a:prstDash val="solid"/>
                </a:ln>
                <a:effectLst/>
                <a:uLnTx/>
                <a:uFillTx/>
                <a:latin typeface="Calibri" panose="020F0502020204030204"/>
                <a:cs typeface="Arial" panose="020B0604020202020204" pitchFamily="34" charset="0"/>
              </a:rPr>
              <a:t>كيف </a:t>
            </a:r>
            <a:r>
              <a:rPr lang="ar-BH" sz="4000" b="1" dirty="0">
                <a:ln w="10541" cmpd="sng">
                  <a:solidFill>
                    <a:sysClr val="windowText" lastClr="000000"/>
                  </a:solidFill>
                  <a:prstDash val="solid"/>
                </a:ln>
                <a:latin typeface="Calibri" panose="020F0502020204030204"/>
                <a:cs typeface="Arial" panose="020B0604020202020204" pitchFamily="34" charset="0"/>
              </a:rPr>
              <a:t>تغتنم فترة شبابك في طاعة الله تعالى؟</a:t>
            </a:r>
            <a:endParaRPr kumimoji="0" lang="ar-BH" sz="4000" b="1" i="0" u="none" strike="noStrike" kern="1200" cap="none" spc="0" normalizeH="0" baseline="0" noProof="0" dirty="0">
              <a:ln w="10541" cmpd="sng">
                <a:solidFill>
                  <a:sysClr val="windowText" lastClr="000000"/>
                </a:solidFill>
                <a:prstDash val="solid"/>
              </a:ln>
              <a:effectLst/>
              <a:uLnTx/>
              <a:uFillTx/>
              <a:latin typeface="Calibri" panose="020F0502020204030204"/>
              <a:cs typeface="Arial" panose="020B0604020202020204" pitchFamily="34" charset="0"/>
            </a:endParaRPr>
          </a:p>
        </p:txBody>
      </p:sp>
      <p:sp>
        <p:nvSpPr>
          <p:cNvPr id="7" name="Rectangle 6">
            <a:extLst>
              <a:ext uri="{FF2B5EF4-FFF2-40B4-BE49-F238E27FC236}">
                <a16:creationId xmlns:a16="http://schemas.microsoft.com/office/drawing/2014/main" id="{84E5C270-6D51-4AD5-8493-AE188753C046}"/>
              </a:ext>
            </a:extLst>
          </p:cNvPr>
          <p:cNvSpPr/>
          <p:nvPr/>
        </p:nvSpPr>
        <p:spPr>
          <a:xfrm>
            <a:off x="355753" y="5436269"/>
            <a:ext cx="11265694" cy="954107"/>
          </a:xfrm>
          <a:prstGeom prst="rect">
            <a:avLst/>
          </a:prstGeom>
          <a:solidFill>
            <a:srgbClr val="FFF9E7"/>
          </a:solidFill>
          <a:ln w="38100">
            <a:solidFill>
              <a:srgbClr val="914B8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defRPr/>
            </a:pPr>
            <a:r>
              <a:rPr lang="ar-BH" sz="2800" dirty="0">
                <a:solidFill>
                  <a:prstClr val="black"/>
                </a:solidFill>
              </a:rPr>
              <a:t>ومن هذا المنطلق يجب على الإنسان أن يغتنم وجوده في وقت شبابه وليعرف كيف يتصرف فيه، قال الله تعالى: "</a:t>
            </a:r>
            <a:r>
              <a:rPr lang="ar-BH" sz="2800" b="1" dirty="0">
                <a:solidFill>
                  <a:srgbClr val="C00000"/>
                </a:solidFill>
                <a:latin typeface="Arial" panose="020B0604020202020204" pitchFamily="34" charset="0"/>
              </a:rPr>
              <a:t>وَمِنْكُمْ مَنْ يُتَوَفَّى وَمِنْكُمْ مَنْ يُرَدُّ إِلَى أَرْذَلِ الْعُمُرِ لِكَيْلَا يَعْلَمَ مِنْ بَعْدِ عِلْمٍ شَيْئًا</a:t>
            </a:r>
            <a:r>
              <a:rPr lang="ar-BH" sz="2800" dirty="0">
                <a:solidFill>
                  <a:prstClr val="black"/>
                </a:solidFill>
              </a:rPr>
              <a:t>". </a:t>
            </a:r>
            <a:endParaRPr lang="ar-BH" dirty="0">
              <a:solidFill>
                <a:prstClr val="black"/>
              </a:solidFill>
            </a:endParaRPr>
          </a:p>
        </p:txBody>
      </p:sp>
    </p:spTree>
    <p:extLst>
      <p:ext uri="{BB962C8B-B14F-4D97-AF65-F5344CB8AC3E}">
        <p14:creationId xmlns:p14="http://schemas.microsoft.com/office/powerpoint/2010/main" val="380204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7B11A1-D331-466D-8C17-ADA0F88EB0BE}"/>
              </a:ext>
            </a:extLst>
          </p:cNvPr>
          <p:cNvSpPr/>
          <p:nvPr/>
        </p:nvSpPr>
        <p:spPr>
          <a:xfrm>
            <a:off x="2303416" y="521206"/>
            <a:ext cx="7585167" cy="769441"/>
          </a:xfrm>
          <a:prstGeom prst="rect">
            <a:avLst/>
          </a:prstGeom>
          <a:solidFill>
            <a:schemeClr val="accent3">
              <a:lumMod val="20000"/>
              <a:lumOff val="80000"/>
            </a:schemeClr>
          </a:solidFill>
          <a:ln>
            <a:no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4400" b="1" i="0" u="none" strike="noStrike" kern="1200" cap="none" spc="0" normalizeH="0" baseline="0" noProof="0" dirty="0">
                <a:ln w="10541" cmpd="sng">
                  <a:solidFill>
                    <a:sysClr val="windowText" lastClr="000000"/>
                  </a:solidFill>
                  <a:prstDash val="solid"/>
                </a:ln>
                <a:solidFill>
                  <a:sysClr val="windowText" lastClr="000000"/>
                </a:solidFill>
                <a:effectLst/>
                <a:uLnTx/>
                <a:uFillTx/>
                <a:latin typeface="Calibri" panose="020F0502020204030204"/>
                <a:ea typeface="+mn-ea"/>
                <a:cs typeface="Arial" panose="020B0604020202020204" pitchFamily="34" charset="0"/>
              </a:rPr>
              <a:t>المادة </a:t>
            </a:r>
            <a:r>
              <a:rPr kumimoji="0" lang="ar-BH" sz="4400" b="1" i="0" u="none" strike="noStrike" kern="1200" cap="none" spc="0" normalizeH="0" baseline="0" noProof="0" dirty="0" smtClean="0">
                <a:ln w="10541" cmpd="sng">
                  <a:solidFill>
                    <a:sysClr val="windowText" lastClr="000000"/>
                  </a:solidFill>
                  <a:prstDash val="solid"/>
                </a:ln>
                <a:solidFill>
                  <a:sysClr val="windowText" lastClr="000000"/>
                </a:solidFill>
                <a:effectLst/>
                <a:uLnTx/>
                <a:uFillTx/>
                <a:latin typeface="Calibri" panose="020F0502020204030204"/>
                <a:ea typeface="+mn-ea"/>
                <a:cs typeface="Arial" panose="020B0604020202020204" pitchFamily="34" charset="0"/>
              </a:rPr>
              <a:t>الثانــية:</a:t>
            </a:r>
            <a:r>
              <a:rPr kumimoji="0" lang="ar-BH" sz="4400" b="1" i="0" u="none" strike="noStrike" kern="1200" cap="none" spc="0" normalizeH="0" noProof="0" dirty="0" smtClean="0">
                <a:ln w="10541" cmpd="sng">
                  <a:solidFill>
                    <a:sysClr val="windowText" lastClr="000000"/>
                  </a:solidFill>
                  <a:prstDash val="solid"/>
                </a:ln>
                <a:solidFill>
                  <a:sysClr val="windowText" lastClr="000000"/>
                </a:solidFill>
                <a:effectLst/>
                <a:uLnTx/>
                <a:uFillTx/>
                <a:latin typeface="Calibri" panose="020F0502020204030204"/>
                <a:ea typeface="+mn-ea"/>
                <a:cs typeface="Arial" panose="020B0604020202020204" pitchFamily="34" charset="0"/>
              </a:rPr>
              <a:t> </a:t>
            </a:r>
            <a:r>
              <a:rPr lang="ar-SA" sz="4400" b="1" dirty="0" smtClean="0">
                <a:ln w="10541" cmpd="sng">
                  <a:solidFill>
                    <a:sysClr val="windowText" lastClr="000000"/>
                  </a:solidFill>
                  <a:prstDash val="solid"/>
                </a:ln>
                <a:solidFill>
                  <a:sysClr val="windowText" lastClr="000000"/>
                </a:solidFill>
                <a:latin typeface="Calibri" panose="020F0502020204030204"/>
                <a:cs typeface="Arial" panose="020B0604020202020204" pitchFamily="34" charset="0"/>
              </a:rPr>
              <a:t>الصحـة</a:t>
            </a:r>
            <a:endParaRPr kumimoji="0" lang="ar-BH" sz="4400" b="1" i="0" u="none" strike="noStrike" kern="1200" cap="none" spc="0" normalizeH="0" baseline="0" noProof="0" dirty="0">
              <a:ln w="10541" cmpd="sng">
                <a:solidFill>
                  <a:sysClr val="windowText" lastClr="000000"/>
                </a:solidFill>
                <a:prstDash val="solid"/>
              </a:ln>
              <a:solidFill>
                <a:sysClr val="windowText" lastClr="000000"/>
              </a:solidFill>
              <a:effectLst/>
              <a:uLnTx/>
              <a:uFillTx/>
              <a:latin typeface="Calibri" panose="020F0502020204030204"/>
              <a:ea typeface="+mn-ea"/>
              <a:cs typeface="Arial" panose="020B0604020202020204" pitchFamily="34" charset="0"/>
            </a:endParaRPr>
          </a:p>
        </p:txBody>
      </p:sp>
      <p:graphicFrame>
        <p:nvGraphicFramePr>
          <p:cNvPr id="5" name="Table 4">
            <a:extLst>
              <a:ext uri="{FF2B5EF4-FFF2-40B4-BE49-F238E27FC236}">
                <a16:creationId xmlns:a16="http://schemas.microsoft.com/office/drawing/2014/main" id="{A830D3BA-0304-4C5B-A1C3-6A7F9A92FD99}"/>
              </a:ext>
            </a:extLst>
          </p:cNvPr>
          <p:cNvGraphicFramePr>
            <a:graphicFrameLocks noGrp="1"/>
          </p:cNvGraphicFramePr>
          <p:nvPr>
            <p:extLst>
              <p:ext uri="{D42A27DB-BD31-4B8C-83A1-F6EECF244321}">
                <p14:modId xmlns:p14="http://schemas.microsoft.com/office/powerpoint/2010/main" val="2831850016"/>
              </p:ext>
            </p:extLst>
          </p:nvPr>
        </p:nvGraphicFramePr>
        <p:xfrm>
          <a:off x="560614" y="1875821"/>
          <a:ext cx="11070772" cy="1712779"/>
        </p:xfrm>
        <a:graphic>
          <a:graphicData uri="http://schemas.openxmlformats.org/drawingml/2006/table">
            <a:tbl>
              <a:tblPr rtl="1" firstRow="1" bandRow="1">
                <a:tableStyleId>{5940675A-B579-460E-94D1-54222C63F5DA}</a:tableStyleId>
              </a:tblPr>
              <a:tblGrid>
                <a:gridCol w="5535386">
                  <a:extLst>
                    <a:ext uri="{9D8B030D-6E8A-4147-A177-3AD203B41FA5}">
                      <a16:colId xmlns:a16="http://schemas.microsoft.com/office/drawing/2014/main" val="811388156"/>
                    </a:ext>
                  </a:extLst>
                </a:gridCol>
                <a:gridCol w="5535386">
                  <a:extLst>
                    <a:ext uri="{9D8B030D-6E8A-4147-A177-3AD203B41FA5}">
                      <a16:colId xmlns:a16="http://schemas.microsoft.com/office/drawing/2014/main" val="137508655"/>
                    </a:ext>
                  </a:extLst>
                </a:gridCol>
              </a:tblGrid>
              <a:tr h="767899">
                <a:tc>
                  <a:txBody>
                    <a:bodyPr/>
                    <a:lstStyle/>
                    <a:p>
                      <a:pPr algn="ctr" rtl="1"/>
                      <a:r>
                        <a:rPr lang="ar-BH" sz="4000" dirty="0"/>
                        <a:t>الصحـــة</a:t>
                      </a:r>
                    </a:p>
                  </a:txBody>
                  <a:tcPr anchor="ctr">
                    <a:solidFill>
                      <a:schemeClr val="bg1"/>
                    </a:solidFill>
                  </a:tcPr>
                </a:tc>
                <a:tc>
                  <a:txBody>
                    <a:bodyPr/>
                    <a:lstStyle/>
                    <a:p>
                      <a:pPr algn="ctr" rtl="1"/>
                      <a:r>
                        <a:rPr lang="ar-BH" sz="4000" kern="1200" dirty="0">
                          <a:solidFill>
                            <a:schemeClr val="tx1"/>
                          </a:solidFill>
                          <a:latin typeface="+mn-lt"/>
                          <a:ea typeface="+mn-ea"/>
                          <a:cs typeface="+mn-cs"/>
                        </a:rPr>
                        <a:t>المـــرض</a:t>
                      </a:r>
                    </a:p>
                  </a:txBody>
                  <a:tcPr anchor="ctr">
                    <a:solidFill>
                      <a:schemeClr val="bg1">
                        <a:lumMod val="85000"/>
                      </a:schemeClr>
                    </a:solidFill>
                  </a:tcPr>
                </a:tc>
                <a:extLst>
                  <a:ext uri="{0D108BD9-81ED-4DB2-BD59-A6C34878D82A}">
                    <a16:rowId xmlns:a16="http://schemas.microsoft.com/office/drawing/2014/main" val="3770607655"/>
                  </a:ext>
                </a:extLst>
              </a:tr>
              <a:tr h="676850">
                <a:tc>
                  <a:txBody>
                    <a:bodyPr/>
                    <a:lstStyle/>
                    <a:p>
                      <a:pPr marL="0" indent="0" algn="r" rtl="1">
                        <a:buNone/>
                      </a:pPr>
                      <a:r>
                        <a:rPr lang="ar-BH" sz="2800" b="1" kern="1200" dirty="0">
                          <a:solidFill>
                            <a:srgbClr val="C00000"/>
                          </a:solidFill>
                          <a:latin typeface="+mn-lt"/>
                          <a:ea typeface="+mn-ea"/>
                          <a:cs typeface="+mn-cs"/>
                        </a:rPr>
                        <a:t>(1) </a:t>
                      </a:r>
                      <a:r>
                        <a:rPr lang="ar-BH" sz="2800" kern="1200" dirty="0">
                          <a:solidFill>
                            <a:schemeClr val="tx1"/>
                          </a:solidFill>
                          <a:latin typeface="+mn-lt"/>
                          <a:ea typeface="+mn-ea"/>
                          <a:cs typeface="+mn-cs"/>
                        </a:rPr>
                        <a:t>سلامة الجسد من العلل والأسقام</a:t>
                      </a:r>
                    </a:p>
                    <a:p>
                      <a:pPr marL="0" indent="0" algn="r" rtl="1">
                        <a:buNone/>
                      </a:pPr>
                      <a:r>
                        <a:rPr lang="ar-BH" sz="2800" b="1" kern="1200" dirty="0">
                          <a:solidFill>
                            <a:srgbClr val="C00000"/>
                          </a:solidFill>
                          <a:latin typeface="+mn-lt"/>
                          <a:ea typeface="+mn-ea"/>
                          <a:cs typeface="+mn-cs"/>
                        </a:rPr>
                        <a:t>(2) </a:t>
                      </a:r>
                      <a:r>
                        <a:rPr lang="ar-BH" sz="2800" kern="1200" dirty="0">
                          <a:solidFill>
                            <a:schemeClr val="tx1"/>
                          </a:solidFill>
                          <a:latin typeface="+mn-lt"/>
                          <a:ea typeface="+mn-ea"/>
                          <a:cs typeface="+mn-cs"/>
                        </a:rPr>
                        <a:t>ينبوع القدرة والطاقة عند الإنسان</a:t>
                      </a:r>
                    </a:p>
                  </a:txBody>
                  <a:tcPr anchor="ctr">
                    <a:solidFill>
                      <a:srgbClr val="FFF9E7"/>
                    </a:solidFill>
                  </a:tcPr>
                </a:tc>
                <a:tc>
                  <a:txBody>
                    <a:bodyPr/>
                    <a:lstStyle/>
                    <a:p>
                      <a:pPr algn="just" rtl="1"/>
                      <a:r>
                        <a:rPr lang="ar-BH" sz="2800" b="1" kern="1200" dirty="0">
                          <a:solidFill>
                            <a:srgbClr val="C00000"/>
                          </a:solidFill>
                          <a:latin typeface="+mn-lt"/>
                          <a:ea typeface="+mn-ea"/>
                          <a:cs typeface="+mn-cs"/>
                        </a:rPr>
                        <a:t>(1) </a:t>
                      </a:r>
                      <a:r>
                        <a:rPr lang="ar-BH" sz="2800" kern="1200" dirty="0">
                          <a:solidFill>
                            <a:schemeClr val="tx1"/>
                          </a:solidFill>
                          <a:latin typeface="+mn-lt"/>
                          <a:ea typeface="+mn-ea"/>
                          <a:cs typeface="+mn-cs"/>
                        </a:rPr>
                        <a:t>الضعف الذي يحول بين الإنسان وبين القيام بما يترتب عليه من واجبات</a:t>
                      </a:r>
                    </a:p>
                  </a:txBody>
                  <a:tcPr anchor="ctr">
                    <a:solidFill>
                      <a:srgbClr val="FFF9E7"/>
                    </a:solidFill>
                  </a:tcPr>
                </a:tc>
                <a:extLst>
                  <a:ext uri="{0D108BD9-81ED-4DB2-BD59-A6C34878D82A}">
                    <a16:rowId xmlns:a16="http://schemas.microsoft.com/office/drawing/2014/main" val="1123629375"/>
                  </a:ext>
                </a:extLst>
              </a:tr>
            </a:tbl>
          </a:graphicData>
        </a:graphic>
      </p:graphicFrame>
      <p:sp>
        <p:nvSpPr>
          <p:cNvPr id="4" name="Rectangle 3">
            <a:extLst>
              <a:ext uri="{FF2B5EF4-FFF2-40B4-BE49-F238E27FC236}">
                <a16:creationId xmlns:a16="http://schemas.microsoft.com/office/drawing/2014/main" id="{698BE107-4A5E-4DDD-9E17-1A3E61ED2C4D}"/>
              </a:ext>
            </a:extLst>
          </p:cNvPr>
          <p:cNvSpPr/>
          <p:nvPr/>
        </p:nvSpPr>
        <p:spPr>
          <a:xfrm>
            <a:off x="463153" y="4770995"/>
            <a:ext cx="11265694" cy="1513430"/>
          </a:xfrm>
          <a:prstGeom prst="rect">
            <a:avLst/>
          </a:prstGeom>
          <a:solidFill>
            <a:srgbClr val="FFF9E7"/>
          </a:solidFill>
          <a:ln w="38100">
            <a:solidFill>
              <a:srgbClr val="914B8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rtl="1">
              <a:defRPr/>
            </a:pPr>
            <a:r>
              <a:rPr lang="ar-BH" sz="2800" dirty="0">
                <a:solidFill>
                  <a:prstClr val="black"/>
                </a:solidFill>
              </a:rPr>
              <a:t>يجب علي شكر الله تعالى على نعمة الصحة التي وهبني إياها، وذلك عن طريق طاعته تعالى وإجتناب كل ما نهى عنه، كما أنه يجب عليّ أن لا أُسوف الأعمال الصالحة ولا أُسوف التوبة عن المعاصي إغتراراً بصحتي كأن أقول عندما أتقدم في العمر سألتزم بالصلاة .....</a:t>
            </a:r>
            <a:endParaRPr lang="ar-BH" dirty="0">
              <a:solidFill>
                <a:prstClr val="black"/>
              </a:solidFill>
            </a:endParaRPr>
          </a:p>
        </p:txBody>
      </p:sp>
      <p:sp>
        <p:nvSpPr>
          <p:cNvPr id="6" name="Rectangle 5">
            <a:extLst>
              <a:ext uri="{FF2B5EF4-FFF2-40B4-BE49-F238E27FC236}">
                <a16:creationId xmlns:a16="http://schemas.microsoft.com/office/drawing/2014/main" id="{F09A7D6C-40C4-4296-AC39-706A6D540E22}"/>
              </a:ext>
            </a:extLst>
          </p:cNvPr>
          <p:cNvSpPr/>
          <p:nvPr/>
        </p:nvSpPr>
        <p:spPr>
          <a:xfrm>
            <a:off x="1485564" y="3953143"/>
            <a:ext cx="10268068" cy="707886"/>
          </a:xfrm>
          <a:prstGeom prst="rect">
            <a:avLst/>
          </a:prstGeom>
          <a:solidFill>
            <a:srgbClr val="E6D0E3"/>
          </a:solidFill>
          <a:ln>
            <a:noFill/>
          </a:ln>
        </p:spPr>
        <p:txBody>
          <a:bodyPr wrap="square" lIns="91440" tIns="45720" rIns="91440" bIns="45720">
            <a:spAutoFit/>
          </a:bodyPr>
          <a:lstStyle/>
          <a:p>
            <a:pPr lvl="0" algn="just" rtl="1">
              <a:defRPr/>
            </a:pPr>
            <a:r>
              <a:rPr kumimoji="0" lang="ar-BH" sz="4000" b="1" i="0" u="none" strike="noStrike" kern="1200" cap="none" spc="0" normalizeH="0" baseline="0" noProof="0" dirty="0">
                <a:ln w="10541" cmpd="sng">
                  <a:solidFill>
                    <a:sysClr val="windowText" lastClr="000000"/>
                  </a:solidFill>
                  <a:prstDash val="solid"/>
                </a:ln>
                <a:effectLst/>
                <a:uLnTx/>
                <a:uFillTx/>
                <a:latin typeface="Calibri" panose="020F0502020204030204"/>
                <a:cs typeface="Arial" panose="020B0604020202020204" pitchFamily="34" charset="0"/>
              </a:rPr>
              <a:t>كيف </a:t>
            </a:r>
            <a:r>
              <a:rPr lang="ar-BH" sz="4000" b="1" dirty="0">
                <a:ln w="10541" cmpd="sng">
                  <a:solidFill>
                    <a:sysClr val="windowText" lastClr="000000"/>
                  </a:solidFill>
                  <a:prstDash val="solid"/>
                </a:ln>
                <a:latin typeface="Calibri" panose="020F0502020204030204"/>
                <a:cs typeface="Arial" panose="020B0604020202020204" pitchFamily="34" charset="0"/>
              </a:rPr>
              <a:t>تغتنم نعمة الصحة التي وهبك </a:t>
            </a:r>
            <a:r>
              <a:rPr lang="ar-BH" sz="4000" b="1" dirty="0">
                <a:ln w="10541" cmpd="sng">
                  <a:solidFill>
                    <a:sysClr val="windowText" lastClr="000000"/>
                  </a:solidFill>
                  <a:prstDash val="solid"/>
                </a:ln>
              </a:rPr>
              <a:t>الله تعالى إياها في </a:t>
            </a:r>
            <a:r>
              <a:rPr lang="ar-BH" sz="4000" b="1" dirty="0">
                <a:ln w="10541" cmpd="sng">
                  <a:solidFill>
                    <a:sysClr val="windowText" lastClr="000000"/>
                  </a:solidFill>
                  <a:prstDash val="solid"/>
                </a:ln>
                <a:latin typeface="Calibri" panose="020F0502020204030204"/>
                <a:cs typeface="Arial" panose="020B0604020202020204" pitchFamily="34" charset="0"/>
              </a:rPr>
              <a:t>طاعته؟</a:t>
            </a:r>
            <a:endParaRPr kumimoji="0" lang="ar-BH" sz="4000" b="1" i="0" u="none" strike="noStrike" kern="1200" cap="none" spc="0" normalizeH="0" baseline="0" noProof="0" dirty="0">
              <a:ln w="10541" cmpd="sng">
                <a:solidFill>
                  <a:sysClr val="windowText" lastClr="000000"/>
                </a:solidFill>
                <a:prstDash val="solid"/>
              </a:ln>
              <a:effectLst/>
              <a:uLnTx/>
              <a:uFillTx/>
              <a:latin typeface="Calibri" panose="020F0502020204030204"/>
              <a:cs typeface="Arial" panose="020B0604020202020204" pitchFamily="34" charset="0"/>
            </a:endParaRPr>
          </a:p>
        </p:txBody>
      </p:sp>
      <p:sp>
        <p:nvSpPr>
          <p:cNvPr id="7" name="Rectangle 6">
            <a:extLst>
              <a:ext uri="{FF2B5EF4-FFF2-40B4-BE49-F238E27FC236}">
                <a16:creationId xmlns:a16="http://schemas.microsoft.com/office/drawing/2014/main" id="{5AA06EA2-DE82-48BB-9684-F6B7E7D5708B}"/>
              </a:ext>
            </a:extLst>
          </p:cNvPr>
          <p:cNvSpPr/>
          <p:nvPr/>
        </p:nvSpPr>
        <p:spPr>
          <a:xfrm>
            <a:off x="487938" y="4758948"/>
            <a:ext cx="11265694" cy="1513430"/>
          </a:xfrm>
          <a:prstGeom prst="rect">
            <a:avLst/>
          </a:prstGeom>
          <a:solidFill>
            <a:srgbClr val="FFF9E7"/>
          </a:solidFill>
          <a:ln w="38100">
            <a:solidFill>
              <a:srgbClr val="914B8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defRPr/>
            </a:pPr>
            <a:r>
              <a:rPr lang="ar-BH" sz="2800" dirty="0">
                <a:solidFill>
                  <a:prstClr val="black"/>
                </a:solidFill>
              </a:rPr>
              <a:t>ومن هذا المنطلق يجب على الإنسان أن يغتنم فرصة صحته ويقوم بالأعمال الصالحة، وألا يُسوَّف الأعمال  وينصرف إلى ماتسوَّله له نفسه، من انغماس في متع الحياة ولذائذها، اغترارًا بما فيه من صحة، فقد يأتي يوم يود فيه أن يعمل فلا تساعده قواه على ذلك.</a:t>
            </a:r>
            <a:endParaRPr lang="ar-BH" dirty="0">
              <a:solidFill>
                <a:prstClr val="black"/>
              </a:solidFill>
            </a:endParaRPr>
          </a:p>
        </p:txBody>
      </p:sp>
    </p:spTree>
    <p:extLst>
      <p:ext uri="{BB962C8B-B14F-4D97-AF65-F5344CB8AC3E}">
        <p14:creationId xmlns:p14="http://schemas.microsoft.com/office/powerpoint/2010/main" val="85742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7B11A1-D331-466D-8C17-ADA0F88EB0BE}"/>
              </a:ext>
            </a:extLst>
          </p:cNvPr>
          <p:cNvSpPr/>
          <p:nvPr/>
        </p:nvSpPr>
        <p:spPr>
          <a:xfrm>
            <a:off x="2651761" y="644316"/>
            <a:ext cx="6126480" cy="769441"/>
          </a:xfrm>
          <a:prstGeom prst="rect">
            <a:avLst/>
          </a:prstGeom>
          <a:solidFill>
            <a:schemeClr val="bg2"/>
          </a:solidFill>
          <a:ln>
            <a:no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BH" sz="4400" b="1" dirty="0">
                <a:ln w="10541" cmpd="sng">
                  <a:solidFill>
                    <a:sysClr val="windowText" lastClr="000000"/>
                  </a:solidFill>
                  <a:prstDash val="solid"/>
                </a:ln>
                <a:solidFill>
                  <a:sysClr val="windowText" lastClr="000000"/>
                </a:solidFill>
                <a:latin typeface="Calibri" panose="020F0502020204030204"/>
                <a:cs typeface="Arial" panose="020B0604020202020204" pitchFamily="34" charset="0"/>
              </a:rPr>
              <a:t>المادة </a:t>
            </a:r>
            <a:r>
              <a:rPr lang="ar-BH" sz="4400" b="1" dirty="0" smtClean="0">
                <a:ln w="10541" cmpd="sng">
                  <a:solidFill>
                    <a:sysClr val="windowText" lastClr="000000"/>
                  </a:solidFill>
                  <a:prstDash val="solid"/>
                </a:ln>
                <a:solidFill>
                  <a:sysClr val="windowText" lastClr="000000"/>
                </a:solidFill>
                <a:latin typeface="Calibri" panose="020F0502020204030204"/>
                <a:cs typeface="Arial" panose="020B0604020202020204" pitchFamily="34" charset="0"/>
              </a:rPr>
              <a:t>الثالثــــة: </a:t>
            </a:r>
            <a:r>
              <a:rPr lang="ar-SA" sz="4400" b="1" dirty="0" smtClean="0">
                <a:ln w="10541" cmpd="sng">
                  <a:solidFill>
                    <a:sysClr val="windowText" lastClr="000000"/>
                  </a:solidFill>
                  <a:prstDash val="solid"/>
                </a:ln>
                <a:solidFill>
                  <a:sysClr val="windowText" lastClr="000000"/>
                </a:solidFill>
                <a:latin typeface="Calibri" panose="020F0502020204030204"/>
                <a:cs typeface="Arial" panose="020B0604020202020204" pitchFamily="34" charset="0"/>
              </a:rPr>
              <a:t>الغنى</a:t>
            </a:r>
            <a:endParaRPr lang="ar-BH" sz="4400" b="1" dirty="0">
              <a:ln w="10541" cmpd="sng">
                <a:solidFill>
                  <a:sysClr val="windowText" lastClr="000000"/>
                </a:solidFill>
                <a:prstDash val="solid"/>
              </a:ln>
              <a:solidFill>
                <a:sysClr val="windowText" lastClr="000000"/>
              </a:solidFill>
              <a:latin typeface="Calibri" panose="020F0502020204030204"/>
              <a:cs typeface="Arial" panose="020B0604020202020204" pitchFamily="34" charset="0"/>
            </a:endParaRPr>
          </a:p>
        </p:txBody>
      </p:sp>
      <p:sp>
        <p:nvSpPr>
          <p:cNvPr id="4" name="Rectangle 3">
            <a:extLst>
              <a:ext uri="{FF2B5EF4-FFF2-40B4-BE49-F238E27FC236}">
                <a16:creationId xmlns:a16="http://schemas.microsoft.com/office/drawing/2014/main" id="{698BE107-4A5E-4DDD-9E17-1A3E61ED2C4D}"/>
              </a:ext>
            </a:extLst>
          </p:cNvPr>
          <p:cNvSpPr/>
          <p:nvPr/>
        </p:nvSpPr>
        <p:spPr>
          <a:xfrm>
            <a:off x="560614" y="3973022"/>
            <a:ext cx="11070772" cy="2177830"/>
          </a:xfrm>
          <a:prstGeom prst="rect">
            <a:avLst/>
          </a:prstGeom>
          <a:solidFill>
            <a:srgbClr val="FFF9E7"/>
          </a:solidFill>
          <a:ln w="38100">
            <a:solidFill>
              <a:srgbClr val="914B8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defRPr/>
            </a:pPr>
            <a:endParaRPr lang="ar-BH" sz="2800" dirty="0">
              <a:solidFill>
                <a:prstClr val="black"/>
              </a:solidFill>
            </a:endParaRPr>
          </a:p>
          <a:p>
            <a:pPr algn="justLow" rtl="1">
              <a:defRPr/>
            </a:pPr>
            <a:endParaRPr lang="ar-BH" sz="2800" dirty="0">
              <a:solidFill>
                <a:prstClr val="black"/>
              </a:solidFill>
            </a:endParaRPr>
          </a:p>
          <a:p>
            <a:pPr algn="justLow" rtl="1">
              <a:defRPr/>
            </a:pPr>
            <a:endParaRPr lang="ar-BH" sz="2800" dirty="0">
              <a:solidFill>
                <a:prstClr val="black"/>
              </a:solidFill>
            </a:endParaRPr>
          </a:p>
          <a:p>
            <a:pPr algn="justLow" rtl="1">
              <a:defRPr/>
            </a:pPr>
            <a:endParaRPr lang="ar-BH" sz="2800" dirty="0">
              <a:solidFill>
                <a:prstClr val="black"/>
              </a:solidFill>
            </a:endParaRPr>
          </a:p>
          <a:p>
            <a:pPr algn="ctr" rtl="1">
              <a:defRPr/>
            </a:pPr>
            <a:endParaRPr lang="ar-BH" sz="3200" b="1" dirty="0">
              <a:solidFill>
                <a:prstClr val="black"/>
              </a:solidFill>
            </a:endParaRPr>
          </a:p>
          <a:p>
            <a:pPr marL="514350" indent="-514350" algn="justLow" rtl="1">
              <a:buAutoNum type="arabicPeriod"/>
              <a:defRPr/>
            </a:pPr>
            <a:r>
              <a:rPr lang="ar-BH" sz="3200" b="1" dirty="0">
                <a:solidFill>
                  <a:prstClr val="black"/>
                </a:solidFill>
              </a:rPr>
              <a:t>مساعدة الفقراء والمساكين.</a:t>
            </a:r>
          </a:p>
          <a:p>
            <a:pPr marL="514350" indent="-514350" algn="justLow" rtl="1">
              <a:buAutoNum type="arabicPeriod"/>
              <a:defRPr/>
            </a:pPr>
            <a:r>
              <a:rPr lang="ar-BH" sz="3200" b="1" dirty="0">
                <a:solidFill>
                  <a:prstClr val="black"/>
                </a:solidFill>
              </a:rPr>
              <a:t>أن لا أكون بخيلاً ولا مسرفاً.</a:t>
            </a:r>
          </a:p>
          <a:p>
            <a:pPr marL="514350" indent="-514350" algn="justLow" rtl="1">
              <a:buAutoNum type="arabicPeriod"/>
              <a:defRPr/>
            </a:pPr>
            <a:r>
              <a:rPr lang="ar-BH" sz="3200" b="1" dirty="0">
                <a:solidFill>
                  <a:prstClr val="black"/>
                </a:solidFill>
              </a:rPr>
              <a:t>الإكثار من الصدقة.</a:t>
            </a:r>
          </a:p>
          <a:p>
            <a:pPr marL="514350" indent="-514350" algn="justLow" rtl="1">
              <a:buAutoNum type="arabicPeriod"/>
              <a:defRPr/>
            </a:pPr>
            <a:r>
              <a:rPr lang="ar-BH" sz="3200" b="1" dirty="0">
                <a:solidFill>
                  <a:prstClr val="black"/>
                </a:solidFill>
              </a:rPr>
              <a:t>المشاركة في المشاريع الخيرية.</a:t>
            </a:r>
            <a:endParaRPr lang="ar-BH" sz="2800" dirty="0">
              <a:solidFill>
                <a:prstClr val="black"/>
              </a:solidFill>
            </a:endParaRPr>
          </a:p>
          <a:p>
            <a:pPr lvl="0" algn="justLow" rtl="1">
              <a:defRPr/>
            </a:pPr>
            <a:endParaRPr lang="ar-BH" sz="2800" dirty="0">
              <a:solidFill>
                <a:prstClr val="black"/>
              </a:solidFill>
            </a:endParaRPr>
          </a:p>
          <a:p>
            <a:pPr lvl="0" algn="justLow" rtl="1">
              <a:defRPr/>
            </a:pPr>
            <a:endParaRPr lang="ar-BH" sz="2800" dirty="0">
              <a:solidFill>
                <a:prstClr val="black"/>
              </a:solidFill>
            </a:endParaRPr>
          </a:p>
          <a:p>
            <a:pPr lvl="0" algn="justLow" rtl="1">
              <a:defRPr/>
            </a:pPr>
            <a:endParaRPr lang="ar-BH" sz="2800" dirty="0">
              <a:solidFill>
                <a:prstClr val="black"/>
              </a:solidFill>
            </a:endParaRPr>
          </a:p>
          <a:p>
            <a:pPr lvl="0" algn="justLow" rtl="1">
              <a:defRPr/>
            </a:pPr>
            <a:endParaRPr lang="ar-BH" sz="2800" dirty="0">
              <a:solidFill>
                <a:prstClr val="black"/>
              </a:solidFill>
            </a:endParaRPr>
          </a:p>
          <a:p>
            <a:pPr lvl="0" algn="justLow" rtl="1">
              <a:defRPr/>
            </a:pPr>
            <a:r>
              <a:rPr lang="ar-BH" sz="2800" dirty="0">
                <a:solidFill>
                  <a:prstClr val="black"/>
                </a:solidFill>
              </a:rPr>
              <a:t> </a:t>
            </a:r>
            <a:endParaRPr lang="ar-BH" dirty="0">
              <a:solidFill>
                <a:prstClr val="black"/>
              </a:solidFill>
            </a:endParaRPr>
          </a:p>
        </p:txBody>
      </p:sp>
      <p:sp>
        <p:nvSpPr>
          <p:cNvPr id="6" name="Rectangle 5">
            <a:extLst>
              <a:ext uri="{FF2B5EF4-FFF2-40B4-BE49-F238E27FC236}">
                <a16:creationId xmlns:a16="http://schemas.microsoft.com/office/drawing/2014/main" id="{37ED6B24-6DC5-455E-8807-033F2A217BD2}"/>
              </a:ext>
            </a:extLst>
          </p:cNvPr>
          <p:cNvSpPr/>
          <p:nvPr/>
        </p:nvSpPr>
        <p:spPr>
          <a:xfrm>
            <a:off x="1798983" y="3175878"/>
            <a:ext cx="9842341" cy="707886"/>
          </a:xfrm>
          <a:prstGeom prst="rect">
            <a:avLst/>
          </a:prstGeom>
          <a:solidFill>
            <a:srgbClr val="E6D0E3"/>
          </a:solidFill>
          <a:ln>
            <a:noFill/>
          </a:ln>
        </p:spPr>
        <p:txBody>
          <a:bodyPr wrap="square" lIns="91440" tIns="45720" rIns="91440" bIns="4572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4000" b="1" i="0" u="none" strike="noStrike" kern="1200" cap="none" spc="0" normalizeH="0" baseline="0" noProof="0" dirty="0">
                <a:ln w="10541" cmpd="sng">
                  <a:solidFill>
                    <a:sysClr val="windowText" lastClr="000000"/>
                  </a:solidFill>
                  <a:prstDash val="solid"/>
                </a:ln>
                <a:effectLst/>
                <a:uLnTx/>
                <a:uFillTx/>
                <a:latin typeface="Calibri" panose="020F0502020204030204"/>
                <a:cs typeface="Arial" panose="020B0604020202020204" pitchFamily="34" charset="0"/>
              </a:rPr>
              <a:t>لو كنتَ غنياً كيف </a:t>
            </a:r>
            <a:r>
              <a:rPr lang="ar-BH" sz="4000" b="1" dirty="0">
                <a:ln w="10541" cmpd="sng">
                  <a:solidFill>
                    <a:sysClr val="windowText" lastClr="000000"/>
                  </a:solidFill>
                  <a:prstDash val="solid"/>
                </a:ln>
                <a:latin typeface="Calibri" panose="020F0502020204030204"/>
                <a:cs typeface="Arial" panose="020B0604020202020204" pitchFamily="34" charset="0"/>
              </a:rPr>
              <a:t>تغتنم نعمة المال في طاعة الله تعالى؟</a:t>
            </a:r>
            <a:endParaRPr kumimoji="0" lang="ar-BH" sz="4000" b="1" i="0" u="none" strike="noStrike" kern="1200" cap="none" spc="0" normalizeH="0" baseline="0" noProof="0" dirty="0">
              <a:ln w="10541" cmpd="sng">
                <a:solidFill>
                  <a:sysClr val="windowText" lastClr="000000"/>
                </a:solidFill>
                <a:prstDash val="solid"/>
              </a:ln>
              <a:effectLst/>
              <a:uLnTx/>
              <a:uFillTx/>
              <a:latin typeface="Calibri" panose="020F0502020204030204"/>
              <a:cs typeface="Arial" panose="020B0604020202020204" pitchFamily="34" charset="0"/>
            </a:endParaRPr>
          </a:p>
        </p:txBody>
      </p:sp>
      <p:sp>
        <p:nvSpPr>
          <p:cNvPr id="7" name="Rectangle 6">
            <a:extLst>
              <a:ext uri="{FF2B5EF4-FFF2-40B4-BE49-F238E27FC236}">
                <a16:creationId xmlns:a16="http://schemas.microsoft.com/office/drawing/2014/main" id="{C7DB1528-27B8-4165-B66D-EF2A2F453959}"/>
              </a:ext>
            </a:extLst>
          </p:cNvPr>
          <p:cNvSpPr/>
          <p:nvPr/>
        </p:nvSpPr>
        <p:spPr>
          <a:xfrm>
            <a:off x="562803" y="3973022"/>
            <a:ext cx="11070772" cy="2177830"/>
          </a:xfrm>
          <a:prstGeom prst="rect">
            <a:avLst/>
          </a:prstGeom>
          <a:solidFill>
            <a:schemeClr val="bg1"/>
          </a:solidFill>
          <a:ln w="38100">
            <a:solidFill>
              <a:srgbClr val="914B8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defRPr/>
            </a:pPr>
            <a:endParaRPr lang="ar-BH" sz="2800" dirty="0">
              <a:solidFill>
                <a:prstClr val="black"/>
              </a:solidFill>
            </a:endParaRPr>
          </a:p>
          <a:p>
            <a:pPr algn="justLow" rtl="1">
              <a:defRPr/>
            </a:pPr>
            <a:endParaRPr lang="ar-BH" sz="2800" dirty="0">
              <a:solidFill>
                <a:prstClr val="black"/>
              </a:solidFill>
            </a:endParaRPr>
          </a:p>
          <a:p>
            <a:pPr algn="justLow" rtl="1">
              <a:defRPr/>
            </a:pPr>
            <a:endParaRPr lang="ar-BH" sz="2800" dirty="0">
              <a:solidFill>
                <a:prstClr val="black"/>
              </a:solidFill>
            </a:endParaRPr>
          </a:p>
          <a:p>
            <a:pPr algn="ctr" rtl="1">
              <a:defRPr/>
            </a:pPr>
            <a:endParaRPr lang="ar-BH" sz="3200" b="1" dirty="0">
              <a:solidFill>
                <a:prstClr val="black"/>
              </a:solidFill>
            </a:endParaRPr>
          </a:p>
          <a:p>
            <a:pPr algn="ctr" rtl="1">
              <a:defRPr/>
            </a:pPr>
            <a:endParaRPr lang="ar-BH" sz="3200" b="1" dirty="0">
              <a:solidFill>
                <a:prstClr val="black"/>
              </a:solidFill>
            </a:endParaRPr>
          </a:p>
          <a:p>
            <a:pPr algn="ctr" rtl="1">
              <a:defRPr/>
            </a:pPr>
            <a:r>
              <a:rPr lang="ar-BH" sz="3200" b="1" dirty="0">
                <a:solidFill>
                  <a:prstClr val="black"/>
                </a:solidFill>
              </a:rPr>
              <a:t>المال إن لم تستلبه عوادي الدهر ومصائبة</a:t>
            </a:r>
          </a:p>
          <a:p>
            <a:pPr algn="ctr" rtl="1">
              <a:defRPr/>
            </a:pPr>
            <a:r>
              <a:rPr lang="ar-BH" sz="3200" b="1" dirty="0">
                <a:solidFill>
                  <a:prstClr val="black"/>
                </a:solidFill>
              </a:rPr>
              <a:t> يستلبه الموت رغم أنف الإنسان</a:t>
            </a:r>
          </a:p>
          <a:p>
            <a:pPr algn="ctr" rtl="1">
              <a:defRPr/>
            </a:pPr>
            <a:r>
              <a:rPr lang="ar-BH" sz="3200" b="1" dirty="0">
                <a:solidFill>
                  <a:prstClr val="black"/>
                </a:solidFill>
              </a:rPr>
              <a:t> وسيصبح صفر اليدين</a:t>
            </a:r>
          </a:p>
          <a:p>
            <a:pPr algn="ctr" rtl="1">
              <a:defRPr/>
            </a:pPr>
            <a:r>
              <a:rPr lang="ar-BH" sz="3200" b="1" dirty="0">
                <a:solidFill>
                  <a:prstClr val="black"/>
                </a:solidFill>
              </a:rPr>
              <a:t>فليغتنم المرء وجود المال في يده، وليبرهن على قوة إيمانه بالإنفاق في سبيل الله</a:t>
            </a:r>
            <a:r>
              <a:rPr lang="ar-BH" sz="2800" dirty="0">
                <a:solidFill>
                  <a:prstClr val="black"/>
                </a:solidFill>
              </a:rPr>
              <a:t>.</a:t>
            </a:r>
          </a:p>
          <a:p>
            <a:pPr lvl="0" algn="justLow" rtl="1">
              <a:defRPr/>
            </a:pPr>
            <a:endParaRPr lang="ar-BH" sz="2800" dirty="0">
              <a:solidFill>
                <a:prstClr val="black"/>
              </a:solidFill>
            </a:endParaRPr>
          </a:p>
          <a:p>
            <a:pPr lvl="0" algn="justLow" rtl="1">
              <a:defRPr/>
            </a:pPr>
            <a:endParaRPr lang="ar-BH" sz="2800" dirty="0">
              <a:solidFill>
                <a:prstClr val="black"/>
              </a:solidFill>
            </a:endParaRPr>
          </a:p>
          <a:p>
            <a:pPr lvl="0" algn="justLow" rtl="1">
              <a:defRPr/>
            </a:pPr>
            <a:endParaRPr lang="ar-BH" sz="2800" dirty="0">
              <a:solidFill>
                <a:prstClr val="black"/>
              </a:solidFill>
            </a:endParaRPr>
          </a:p>
          <a:p>
            <a:pPr lvl="0" algn="justLow" rtl="1">
              <a:defRPr/>
            </a:pPr>
            <a:endParaRPr lang="ar-BH" sz="2800" dirty="0">
              <a:solidFill>
                <a:prstClr val="black"/>
              </a:solidFill>
            </a:endParaRPr>
          </a:p>
          <a:p>
            <a:pPr lvl="0" algn="justLow" rtl="1">
              <a:defRPr/>
            </a:pPr>
            <a:r>
              <a:rPr lang="ar-BH" sz="2800" dirty="0">
                <a:solidFill>
                  <a:prstClr val="black"/>
                </a:solidFill>
              </a:rPr>
              <a:t> </a:t>
            </a:r>
            <a:endParaRPr lang="ar-BH" dirty="0">
              <a:solidFill>
                <a:prstClr val="black"/>
              </a:solidFill>
            </a:endParaRPr>
          </a:p>
        </p:txBody>
      </p:sp>
      <p:graphicFrame>
        <p:nvGraphicFramePr>
          <p:cNvPr id="8" name="Table 7">
            <a:extLst>
              <a:ext uri="{FF2B5EF4-FFF2-40B4-BE49-F238E27FC236}">
                <a16:creationId xmlns:a16="http://schemas.microsoft.com/office/drawing/2014/main" id="{A830D3BA-0304-4C5B-A1C3-6A7F9A92FD99}"/>
              </a:ext>
            </a:extLst>
          </p:cNvPr>
          <p:cNvGraphicFramePr>
            <a:graphicFrameLocks noGrp="1"/>
          </p:cNvGraphicFramePr>
          <p:nvPr>
            <p:extLst>
              <p:ext uri="{D42A27DB-BD31-4B8C-83A1-F6EECF244321}">
                <p14:modId xmlns:p14="http://schemas.microsoft.com/office/powerpoint/2010/main" val="2413083257"/>
              </p:ext>
            </p:extLst>
          </p:nvPr>
        </p:nvGraphicFramePr>
        <p:xfrm>
          <a:off x="570552" y="2080174"/>
          <a:ext cx="11070772" cy="762875"/>
        </p:xfrm>
        <a:graphic>
          <a:graphicData uri="http://schemas.openxmlformats.org/drawingml/2006/table">
            <a:tbl>
              <a:tblPr rtl="1" firstRow="1" bandRow="1">
                <a:tableStyleId>{5940675A-B579-460E-94D1-54222C63F5DA}</a:tableStyleId>
              </a:tblPr>
              <a:tblGrid>
                <a:gridCol w="5535386">
                  <a:extLst>
                    <a:ext uri="{9D8B030D-6E8A-4147-A177-3AD203B41FA5}">
                      <a16:colId xmlns:a16="http://schemas.microsoft.com/office/drawing/2014/main" val="811388156"/>
                    </a:ext>
                  </a:extLst>
                </a:gridCol>
                <a:gridCol w="5535386">
                  <a:extLst>
                    <a:ext uri="{9D8B030D-6E8A-4147-A177-3AD203B41FA5}">
                      <a16:colId xmlns:a16="http://schemas.microsoft.com/office/drawing/2014/main" val="137508655"/>
                    </a:ext>
                  </a:extLst>
                </a:gridCol>
              </a:tblGrid>
              <a:tr h="762875">
                <a:tc>
                  <a:txBody>
                    <a:bodyPr/>
                    <a:lstStyle/>
                    <a:p>
                      <a:pPr algn="ctr" rtl="1"/>
                      <a:r>
                        <a:rPr lang="ar-BH" sz="4000" dirty="0" smtClean="0"/>
                        <a:t>الغنى</a:t>
                      </a:r>
                      <a:endParaRPr lang="ar-BH" sz="4000" dirty="0"/>
                    </a:p>
                  </a:txBody>
                  <a:tcPr anchor="ctr">
                    <a:solidFill>
                      <a:schemeClr val="bg1"/>
                    </a:solidFill>
                  </a:tcPr>
                </a:tc>
                <a:tc>
                  <a:txBody>
                    <a:bodyPr/>
                    <a:lstStyle/>
                    <a:p>
                      <a:pPr algn="ctr" rtl="1"/>
                      <a:r>
                        <a:rPr lang="ar-BH" sz="4000" kern="1200" dirty="0" smtClean="0">
                          <a:solidFill>
                            <a:schemeClr val="tx1"/>
                          </a:solidFill>
                          <a:latin typeface="+mn-lt"/>
                          <a:ea typeface="+mn-ea"/>
                          <a:cs typeface="+mn-cs"/>
                        </a:rPr>
                        <a:t>الفقــــــــر</a:t>
                      </a:r>
                      <a:endParaRPr lang="ar-BH" sz="4000" kern="1200" dirty="0">
                        <a:solidFill>
                          <a:schemeClr val="tx1"/>
                        </a:solidFill>
                        <a:latin typeface="+mn-lt"/>
                        <a:ea typeface="+mn-ea"/>
                        <a:cs typeface="+mn-cs"/>
                      </a:endParaRPr>
                    </a:p>
                  </a:txBody>
                  <a:tcPr anchor="ctr">
                    <a:solidFill>
                      <a:schemeClr val="bg1">
                        <a:lumMod val="85000"/>
                      </a:schemeClr>
                    </a:solidFill>
                  </a:tcPr>
                </a:tc>
                <a:extLst>
                  <a:ext uri="{0D108BD9-81ED-4DB2-BD59-A6C34878D82A}">
                    <a16:rowId xmlns:a16="http://schemas.microsoft.com/office/drawing/2014/main" val="3770607655"/>
                  </a:ext>
                </a:extLst>
              </a:tr>
            </a:tbl>
          </a:graphicData>
        </a:graphic>
      </p:graphicFrame>
    </p:spTree>
    <p:extLst>
      <p:ext uri="{BB962C8B-B14F-4D97-AF65-F5344CB8AC3E}">
        <p14:creationId xmlns:p14="http://schemas.microsoft.com/office/powerpoint/2010/main" val="206178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DF01DA-CA57-491B-8403-4AAE4CB9F334}"/>
              </a:ext>
            </a:extLst>
          </p:cNvPr>
          <p:cNvSpPr/>
          <p:nvPr/>
        </p:nvSpPr>
        <p:spPr>
          <a:xfrm>
            <a:off x="7059987" y="1977897"/>
            <a:ext cx="4721823" cy="1604395"/>
          </a:xfrm>
          <a:prstGeom prst="rect">
            <a:avLst/>
          </a:prstGeom>
          <a:solidFill>
            <a:srgbClr val="FFF9E7"/>
          </a:solidFill>
          <a:ln w="38100">
            <a:solidFill>
              <a:srgbClr val="914B8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Low" rtl="1">
              <a:defRPr/>
            </a:pPr>
            <a:r>
              <a:rPr lang="ar-BH" sz="2000" b="1" dirty="0">
                <a:solidFill>
                  <a:prstClr val="black"/>
                </a:solidFill>
              </a:rPr>
              <a:t>جاء رجل إلى النبي صلى الله عليه وسلم فقال: يا رسول الله، أي الصدقة أعظم أجرًا؟ قال: "</a:t>
            </a:r>
            <a:r>
              <a:rPr lang="ar-BH" sz="2000" b="1" dirty="0">
                <a:solidFill>
                  <a:srgbClr val="C00000"/>
                </a:solidFill>
              </a:rPr>
              <a:t>أن تَصَدَق و أنت صَحيح شَحيح تَخشى الفقر، وتَأمل الغنى، ولا تُهْمِلُ حتى إذا بلغت الحُلْقُوم، قُلت لفُلان كذا، ولفُلان كذا وقد كان لفُلان</a:t>
            </a:r>
            <a:r>
              <a:rPr lang="ar-BH" sz="2000" b="1" dirty="0">
                <a:solidFill>
                  <a:prstClr val="black"/>
                </a:solidFill>
              </a:rPr>
              <a:t>". </a:t>
            </a:r>
          </a:p>
        </p:txBody>
      </p:sp>
      <p:sp>
        <p:nvSpPr>
          <p:cNvPr id="10" name="Rectangle 9">
            <a:extLst>
              <a:ext uri="{FF2B5EF4-FFF2-40B4-BE49-F238E27FC236}">
                <a16:creationId xmlns:a16="http://schemas.microsoft.com/office/drawing/2014/main" id="{BD92A5DE-24A8-4C4D-9B1B-74901264C456}"/>
              </a:ext>
            </a:extLst>
          </p:cNvPr>
          <p:cNvSpPr/>
          <p:nvPr/>
        </p:nvSpPr>
        <p:spPr>
          <a:xfrm>
            <a:off x="406448" y="3949878"/>
            <a:ext cx="4721814" cy="578174"/>
          </a:xfrm>
          <a:prstGeom prst="rect">
            <a:avLst/>
          </a:prstGeom>
          <a:solidFill>
            <a:srgbClr val="FFF9E7"/>
          </a:solidFill>
          <a:ln w="38100">
            <a:solidFill>
              <a:srgbClr val="914B8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defRPr/>
            </a:pPr>
            <a:r>
              <a:rPr lang="ar-BH" sz="3200" b="1" dirty="0">
                <a:solidFill>
                  <a:prstClr val="black"/>
                </a:solidFill>
              </a:rPr>
              <a:t>نهي الإسلام عن:</a:t>
            </a:r>
          </a:p>
        </p:txBody>
      </p:sp>
      <p:cxnSp>
        <p:nvCxnSpPr>
          <p:cNvPr id="15" name="Straight Connector 14">
            <a:extLst>
              <a:ext uri="{FF2B5EF4-FFF2-40B4-BE49-F238E27FC236}">
                <a16:creationId xmlns:a16="http://schemas.microsoft.com/office/drawing/2014/main" id="{B09FBD1A-B201-4620-ABBA-0EE53B51F3FB}"/>
              </a:ext>
            </a:extLst>
          </p:cNvPr>
          <p:cNvCxnSpPr>
            <a:cxnSpLocks/>
          </p:cNvCxnSpPr>
          <p:nvPr/>
        </p:nvCxnSpPr>
        <p:spPr>
          <a:xfrm flipH="1">
            <a:off x="5962985" y="1156824"/>
            <a:ext cx="1" cy="40618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563DE86-C54C-40F4-A3BC-00FED8172D5B}"/>
              </a:ext>
            </a:extLst>
          </p:cNvPr>
          <p:cNvCxnSpPr>
            <a:cxnSpLocks/>
          </p:cNvCxnSpPr>
          <p:nvPr/>
        </p:nvCxnSpPr>
        <p:spPr>
          <a:xfrm flipH="1">
            <a:off x="5848726" y="1571570"/>
            <a:ext cx="3562015" cy="9603"/>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1087E43-0407-41E5-89DB-BC04C90823B0}"/>
              </a:ext>
            </a:extLst>
          </p:cNvPr>
          <p:cNvCxnSpPr/>
          <p:nvPr/>
        </p:nvCxnSpPr>
        <p:spPr>
          <a:xfrm>
            <a:off x="2488991" y="1579938"/>
            <a:ext cx="0" cy="352425"/>
          </a:xfrm>
          <a:prstGeom prst="straightConnector1">
            <a:avLst/>
          </a:prstGeom>
          <a:ln w="38100">
            <a:solidFill>
              <a:srgbClr val="FF505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2BD8BC6-3745-4B0A-BB43-7633A5573E26}"/>
              </a:ext>
            </a:extLst>
          </p:cNvPr>
          <p:cNvCxnSpPr/>
          <p:nvPr/>
        </p:nvCxnSpPr>
        <p:spPr>
          <a:xfrm>
            <a:off x="9410741" y="1563004"/>
            <a:ext cx="0" cy="352425"/>
          </a:xfrm>
          <a:prstGeom prst="straightConnector1">
            <a:avLst/>
          </a:prstGeom>
          <a:ln w="38100">
            <a:solidFill>
              <a:srgbClr val="FF5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F501A68-5D96-48D1-A966-4F331DB4720E}"/>
              </a:ext>
            </a:extLst>
          </p:cNvPr>
          <p:cNvCxnSpPr>
            <a:cxnSpLocks/>
          </p:cNvCxnSpPr>
          <p:nvPr/>
        </p:nvCxnSpPr>
        <p:spPr>
          <a:xfrm>
            <a:off x="9629051" y="3582292"/>
            <a:ext cx="0" cy="268180"/>
          </a:xfrm>
          <a:prstGeom prst="straightConnector1">
            <a:avLst/>
          </a:prstGeom>
          <a:ln w="38100">
            <a:solidFill>
              <a:srgbClr val="FF5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E0270DB-2BA1-4FC3-A8DF-77ACD6B30936}"/>
              </a:ext>
            </a:extLst>
          </p:cNvPr>
          <p:cNvCxnSpPr>
            <a:cxnSpLocks/>
          </p:cNvCxnSpPr>
          <p:nvPr/>
        </p:nvCxnSpPr>
        <p:spPr>
          <a:xfrm>
            <a:off x="2590381" y="4517335"/>
            <a:ext cx="572124" cy="573121"/>
          </a:xfrm>
          <a:prstGeom prst="straightConnector1">
            <a:avLst/>
          </a:prstGeom>
          <a:ln w="38100">
            <a:solidFill>
              <a:srgbClr val="FF5050"/>
            </a:solidFill>
            <a:tailEnd type="triangle"/>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062B7115-215D-40D3-B8E1-C7BB4DCE4F02}"/>
              </a:ext>
            </a:extLst>
          </p:cNvPr>
          <p:cNvSpPr/>
          <p:nvPr/>
        </p:nvSpPr>
        <p:spPr>
          <a:xfrm>
            <a:off x="2858281" y="5032716"/>
            <a:ext cx="1971675" cy="1275929"/>
          </a:xfrm>
          <a:prstGeom prst="ellipse">
            <a:avLst/>
          </a:prstGeom>
          <a:solidFill>
            <a:srgbClr val="FFF9E7"/>
          </a:solidFill>
          <a:ln w="38100">
            <a:solidFill>
              <a:srgbClr val="914B8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defRPr/>
            </a:pPr>
            <a:r>
              <a:rPr lang="ar-BH" sz="3200" dirty="0">
                <a:solidFill>
                  <a:prstClr val="black"/>
                </a:solidFill>
              </a:rPr>
              <a:t>البخل والشح</a:t>
            </a:r>
            <a:endParaRPr lang="ar-BH" sz="2000" dirty="0">
              <a:solidFill>
                <a:prstClr val="black"/>
              </a:solidFill>
            </a:endParaRPr>
          </a:p>
        </p:txBody>
      </p:sp>
      <p:sp>
        <p:nvSpPr>
          <p:cNvPr id="32" name="Oval 31">
            <a:extLst>
              <a:ext uri="{FF2B5EF4-FFF2-40B4-BE49-F238E27FC236}">
                <a16:creationId xmlns:a16="http://schemas.microsoft.com/office/drawing/2014/main" id="{8957742A-20C0-4272-B16A-553862D3F780}"/>
              </a:ext>
            </a:extLst>
          </p:cNvPr>
          <p:cNvSpPr/>
          <p:nvPr/>
        </p:nvSpPr>
        <p:spPr>
          <a:xfrm>
            <a:off x="406448" y="5101850"/>
            <a:ext cx="1971675" cy="1275929"/>
          </a:xfrm>
          <a:prstGeom prst="ellipse">
            <a:avLst/>
          </a:prstGeom>
          <a:solidFill>
            <a:srgbClr val="FFF9E7"/>
          </a:solidFill>
          <a:ln w="38100">
            <a:solidFill>
              <a:srgbClr val="914B8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defRPr/>
            </a:pPr>
            <a:r>
              <a:rPr lang="ar-BH" sz="3200" dirty="0">
                <a:solidFill>
                  <a:prstClr val="black"/>
                </a:solidFill>
              </a:rPr>
              <a:t>الإسراف</a:t>
            </a:r>
            <a:endParaRPr lang="ar-BH" sz="2000" dirty="0">
              <a:solidFill>
                <a:prstClr val="black"/>
              </a:solidFill>
            </a:endParaRPr>
          </a:p>
        </p:txBody>
      </p:sp>
      <p:sp>
        <p:nvSpPr>
          <p:cNvPr id="33" name="Oval 32">
            <a:extLst>
              <a:ext uri="{FF2B5EF4-FFF2-40B4-BE49-F238E27FC236}">
                <a16:creationId xmlns:a16="http://schemas.microsoft.com/office/drawing/2014/main" id="{CB386FA0-83B3-4C15-AABC-8F02B9204D1D}"/>
              </a:ext>
            </a:extLst>
          </p:cNvPr>
          <p:cNvSpPr/>
          <p:nvPr/>
        </p:nvSpPr>
        <p:spPr>
          <a:xfrm>
            <a:off x="8610600" y="5032715"/>
            <a:ext cx="2205248" cy="1275929"/>
          </a:xfrm>
          <a:prstGeom prst="ellipse">
            <a:avLst/>
          </a:prstGeom>
          <a:solidFill>
            <a:srgbClr val="FFF9E7"/>
          </a:solidFill>
          <a:ln w="38100">
            <a:solidFill>
              <a:srgbClr val="914B8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defRPr/>
            </a:pPr>
            <a:r>
              <a:rPr lang="ar-BH" sz="3200" dirty="0">
                <a:solidFill>
                  <a:prstClr val="black"/>
                </a:solidFill>
              </a:rPr>
              <a:t>التصدق</a:t>
            </a:r>
            <a:endParaRPr lang="ar-BH" sz="2000" dirty="0">
              <a:solidFill>
                <a:prstClr val="black"/>
              </a:solidFill>
            </a:endParaRPr>
          </a:p>
        </p:txBody>
      </p:sp>
      <p:sp>
        <p:nvSpPr>
          <p:cNvPr id="34" name="Rectangle 33">
            <a:extLst>
              <a:ext uri="{FF2B5EF4-FFF2-40B4-BE49-F238E27FC236}">
                <a16:creationId xmlns:a16="http://schemas.microsoft.com/office/drawing/2014/main" id="{16947CEA-05D8-45FE-898B-098F9DC65E1B}"/>
              </a:ext>
            </a:extLst>
          </p:cNvPr>
          <p:cNvSpPr/>
          <p:nvPr/>
        </p:nvSpPr>
        <p:spPr>
          <a:xfrm>
            <a:off x="410197" y="1997179"/>
            <a:ext cx="4721817" cy="1570922"/>
          </a:xfrm>
          <a:prstGeom prst="rect">
            <a:avLst/>
          </a:prstGeom>
          <a:solidFill>
            <a:srgbClr val="FFF9E7"/>
          </a:solidFill>
          <a:ln w="38100">
            <a:solidFill>
              <a:srgbClr val="914B8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defRPr/>
            </a:pPr>
            <a:r>
              <a:rPr lang="ar-BH" sz="2000" b="1" dirty="0">
                <a:solidFill>
                  <a:prstClr val="black"/>
                </a:solidFill>
              </a:rPr>
              <a:t>قال الله تعالى</a:t>
            </a:r>
            <a:r>
              <a:rPr lang="ar-BH" sz="2000" b="1" dirty="0">
                <a:solidFill>
                  <a:prstClr val="black"/>
                </a:solidFill>
                <a:sym typeface="Wingdings" panose="05000000000000000000" pitchFamily="2" charset="2"/>
              </a:rPr>
              <a:t>: " </a:t>
            </a:r>
            <a:r>
              <a:rPr lang="ar-BH" sz="2000" b="1" dirty="0">
                <a:solidFill>
                  <a:srgbClr val="C00000"/>
                </a:solidFill>
              </a:rPr>
              <a:t>وَلَا تَجْعَلْ يَدَكَ مَغْلُولَةً إِلَىٰ عُنُقِكَ وَلَا تَبْسُطْهَا كُلَّ الْبَسْطِ فَتَقْعُدَ مَلُومًا مَّحْسُورًا</a:t>
            </a:r>
            <a:r>
              <a:rPr lang="ar-BH" sz="2000" b="1" dirty="0">
                <a:solidFill>
                  <a:prstClr val="black"/>
                </a:solidFill>
              </a:rPr>
              <a:t>".</a:t>
            </a:r>
          </a:p>
        </p:txBody>
      </p:sp>
      <p:sp>
        <p:nvSpPr>
          <p:cNvPr id="37" name="Rectangle 36">
            <a:extLst>
              <a:ext uri="{FF2B5EF4-FFF2-40B4-BE49-F238E27FC236}">
                <a16:creationId xmlns:a16="http://schemas.microsoft.com/office/drawing/2014/main" id="{5F62A656-01EB-4FC2-AAB2-A009CD7D5F69}"/>
              </a:ext>
            </a:extLst>
          </p:cNvPr>
          <p:cNvSpPr/>
          <p:nvPr/>
        </p:nvSpPr>
        <p:spPr>
          <a:xfrm>
            <a:off x="7063723" y="3935202"/>
            <a:ext cx="4721829" cy="582133"/>
          </a:xfrm>
          <a:prstGeom prst="rect">
            <a:avLst/>
          </a:prstGeom>
          <a:solidFill>
            <a:srgbClr val="FFF9E7"/>
          </a:solidFill>
          <a:ln w="38100">
            <a:solidFill>
              <a:srgbClr val="914B87"/>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ctr" rtl="1">
              <a:defRPr/>
            </a:pPr>
            <a:r>
              <a:rPr lang="ar-BH" sz="3200" b="1" dirty="0">
                <a:solidFill>
                  <a:prstClr val="black"/>
                </a:solidFill>
              </a:rPr>
              <a:t>حث الإسلام على:</a:t>
            </a:r>
          </a:p>
        </p:txBody>
      </p:sp>
      <p:cxnSp>
        <p:nvCxnSpPr>
          <p:cNvPr id="44" name="Straight Arrow Connector 43">
            <a:extLst>
              <a:ext uri="{FF2B5EF4-FFF2-40B4-BE49-F238E27FC236}">
                <a16:creationId xmlns:a16="http://schemas.microsoft.com/office/drawing/2014/main" id="{AA555EE9-EFAA-445A-83BF-8563727AF7EF}"/>
              </a:ext>
            </a:extLst>
          </p:cNvPr>
          <p:cNvCxnSpPr>
            <a:cxnSpLocks/>
          </p:cNvCxnSpPr>
          <p:nvPr/>
        </p:nvCxnSpPr>
        <p:spPr>
          <a:xfrm>
            <a:off x="9601618" y="4517335"/>
            <a:ext cx="1" cy="395080"/>
          </a:xfrm>
          <a:prstGeom prst="straightConnector1">
            <a:avLst/>
          </a:prstGeom>
          <a:ln w="38100">
            <a:solidFill>
              <a:srgbClr val="FF505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31F28D7C-5A14-4227-B2FD-5ED3BCC71DC3}"/>
              </a:ext>
            </a:extLst>
          </p:cNvPr>
          <p:cNvCxnSpPr/>
          <p:nvPr/>
        </p:nvCxnSpPr>
        <p:spPr>
          <a:xfrm>
            <a:off x="2473023" y="3582777"/>
            <a:ext cx="0" cy="352425"/>
          </a:xfrm>
          <a:prstGeom prst="straightConnector1">
            <a:avLst/>
          </a:prstGeom>
          <a:ln w="38100">
            <a:solidFill>
              <a:srgbClr val="FF505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5D8B588-2A2B-46E5-8284-C13E6223C4F3}"/>
              </a:ext>
            </a:extLst>
          </p:cNvPr>
          <p:cNvCxnSpPr>
            <a:cxnSpLocks/>
          </p:cNvCxnSpPr>
          <p:nvPr/>
        </p:nvCxnSpPr>
        <p:spPr>
          <a:xfrm flipH="1">
            <a:off x="1865376" y="4512282"/>
            <a:ext cx="725006" cy="578174"/>
          </a:xfrm>
          <a:prstGeom prst="straightConnector1">
            <a:avLst/>
          </a:prstGeom>
          <a:ln w="38100">
            <a:solidFill>
              <a:srgbClr val="FF505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E0B8E79-0173-41A2-A598-2E28649ECDC3}"/>
              </a:ext>
            </a:extLst>
          </p:cNvPr>
          <p:cNvCxnSpPr>
            <a:cxnSpLocks/>
          </p:cNvCxnSpPr>
          <p:nvPr/>
        </p:nvCxnSpPr>
        <p:spPr>
          <a:xfrm flipH="1">
            <a:off x="2488991" y="1579479"/>
            <a:ext cx="3562015" cy="9603"/>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3CCAAFA9-21EF-4093-BE0F-0DA6B742DCED}"/>
              </a:ext>
            </a:extLst>
          </p:cNvPr>
          <p:cNvSpPr/>
          <p:nvPr/>
        </p:nvSpPr>
        <p:spPr>
          <a:xfrm>
            <a:off x="2400161" y="361588"/>
            <a:ext cx="7168199" cy="757351"/>
          </a:xfrm>
          <a:prstGeom prst="rect">
            <a:avLst/>
          </a:prstGeom>
          <a:solidFill>
            <a:srgbClr val="FFF9E7"/>
          </a:solidFill>
          <a:ln w="38100">
            <a:solidFill>
              <a:srgbClr val="914B8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defRPr/>
            </a:pPr>
            <a:r>
              <a:rPr lang="ar-BH" sz="3600" b="1" dirty="0">
                <a:solidFill>
                  <a:schemeClr val="tx1"/>
                </a:solidFill>
              </a:rPr>
              <a:t> </a:t>
            </a:r>
            <a:r>
              <a:rPr lang="ar-BH" sz="3200" b="1" dirty="0">
                <a:ln w="10541" cmpd="sng">
                  <a:solidFill>
                    <a:sysClr val="windowText" lastClr="000000"/>
                  </a:solidFill>
                  <a:prstDash val="solid"/>
                </a:ln>
                <a:solidFill>
                  <a:prstClr val="black"/>
                </a:solidFill>
              </a:rPr>
              <a:t>استنتج ما تُرشد إليه النصوص الشرعية التالية:</a:t>
            </a:r>
          </a:p>
        </p:txBody>
      </p:sp>
      <p:sp>
        <p:nvSpPr>
          <p:cNvPr id="29" name="Rectangle 28">
            <a:extLst>
              <a:ext uri="{FF2B5EF4-FFF2-40B4-BE49-F238E27FC236}">
                <a16:creationId xmlns:a16="http://schemas.microsoft.com/office/drawing/2014/main" id="{8542D679-8898-47AE-B2A5-EEF03BA95B5F}"/>
              </a:ext>
            </a:extLst>
          </p:cNvPr>
          <p:cNvSpPr/>
          <p:nvPr/>
        </p:nvSpPr>
        <p:spPr>
          <a:xfrm>
            <a:off x="2332314" y="312089"/>
            <a:ext cx="7306262" cy="864000"/>
          </a:xfrm>
          <a:prstGeom prst="rect">
            <a:avLst/>
          </a:prstGeom>
          <a:noFill/>
          <a:ln w="38100">
            <a:solidFill>
              <a:srgbClr val="FF5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Tree>
    <p:extLst>
      <p:ext uri="{BB962C8B-B14F-4D97-AF65-F5344CB8AC3E}">
        <p14:creationId xmlns:p14="http://schemas.microsoft.com/office/powerpoint/2010/main" val="82419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80">
                                          <p:stCondLst>
                                            <p:cond delay="0"/>
                                          </p:stCondLst>
                                        </p:cTn>
                                        <p:tgtEl>
                                          <p:spTgt spid="27"/>
                                        </p:tgtEl>
                                      </p:cBhvr>
                                    </p:animEffect>
                                    <p:anim calcmode="lin" valueType="num">
                                      <p:cBhvr>
                                        <p:cTn id="8"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3" dur="26">
                                          <p:stCondLst>
                                            <p:cond delay="650"/>
                                          </p:stCondLst>
                                        </p:cTn>
                                        <p:tgtEl>
                                          <p:spTgt spid="27"/>
                                        </p:tgtEl>
                                      </p:cBhvr>
                                      <p:to x="100000" y="60000"/>
                                    </p:animScale>
                                    <p:animScale>
                                      <p:cBhvr>
                                        <p:cTn id="14" dur="166" decel="50000">
                                          <p:stCondLst>
                                            <p:cond delay="676"/>
                                          </p:stCondLst>
                                        </p:cTn>
                                        <p:tgtEl>
                                          <p:spTgt spid="27"/>
                                        </p:tgtEl>
                                      </p:cBhvr>
                                      <p:to x="100000" y="100000"/>
                                    </p:animScale>
                                    <p:animScale>
                                      <p:cBhvr>
                                        <p:cTn id="15" dur="26">
                                          <p:stCondLst>
                                            <p:cond delay="1312"/>
                                          </p:stCondLst>
                                        </p:cTn>
                                        <p:tgtEl>
                                          <p:spTgt spid="27"/>
                                        </p:tgtEl>
                                      </p:cBhvr>
                                      <p:to x="100000" y="80000"/>
                                    </p:animScale>
                                    <p:animScale>
                                      <p:cBhvr>
                                        <p:cTn id="16" dur="166" decel="50000">
                                          <p:stCondLst>
                                            <p:cond delay="1338"/>
                                          </p:stCondLst>
                                        </p:cTn>
                                        <p:tgtEl>
                                          <p:spTgt spid="27"/>
                                        </p:tgtEl>
                                      </p:cBhvr>
                                      <p:to x="100000" y="100000"/>
                                    </p:animScale>
                                    <p:animScale>
                                      <p:cBhvr>
                                        <p:cTn id="17" dur="26">
                                          <p:stCondLst>
                                            <p:cond delay="1642"/>
                                          </p:stCondLst>
                                        </p:cTn>
                                        <p:tgtEl>
                                          <p:spTgt spid="27"/>
                                        </p:tgtEl>
                                      </p:cBhvr>
                                      <p:to x="100000" y="90000"/>
                                    </p:animScale>
                                    <p:animScale>
                                      <p:cBhvr>
                                        <p:cTn id="18" dur="166" decel="50000">
                                          <p:stCondLst>
                                            <p:cond delay="1668"/>
                                          </p:stCondLst>
                                        </p:cTn>
                                        <p:tgtEl>
                                          <p:spTgt spid="27"/>
                                        </p:tgtEl>
                                      </p:cBhvr>
                                      <p:to x="100000" y="100000"/>
                                    </p:animScale>
                                    <p:animScale>
                                      <p:cBhvr>
                                        <p:cTn id="19" dur="26">
                                          <p:stCondLst>
                                            <p:cond delay="1808"/>
                                          </p:stCondLst>
                                        </p:cTn>
                                        <p:tgtEl>
                                          <p:spTgt spid="27"/>
                                        </p:tgtEl>
                                      </p:cBhvr>
                                      <p:to x="100000" y="95000"/>
                                    </p:animScale>
                                    <p:animScale>
                                      <p:cBhvr>
                                        <p:cTn id="20" dur="166" decel="50000">
                                          <p:stCondLst>
                                            <p:cond delay="1834"/>
                                          </p:stCondLst>
                                        </p:cTn>
                                        <p:tgtEl>
                                          <p:spTgt spid="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down)">
                                      <p:cBhvr>
                                        <p:cTn id="23" dur="580">
                                          <p:stCondLst>
                                            <p:cond delay="0"/>
                                          </p:stCondLst>
                                        </p:cTn>
                                        <p:tgtEl>
                                          <p:spTgt spid="29"/>
                                        </p:tgtEl>
                                      </p:cBhvr>
                                    </p:animEffect>
                                    <p:anim calcmode="lin" valueType="num">
                                      <p:cBhvr>
                                        <p:cTn id="24"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29" dur="26">
                                          <p:stCondLst>
                                            <p:cond delay="650"/>
                                          </p:stCondLst>
                                        </p:cTn>
                                        <p:tgtEl>
                                          <p:spTgt spid="29"/>
                                        </p:tgtEl>
                                      </p:cBhvr>
                                      <p:to x="100000" y="60000"/>
                                    </p:animScale>
                                    <p:animScale>
                                      <p:cBhvr>
                                        <p:cTn id="30" dur="166" decel="50000">
                                          <p:stCondLst>
                                            <p:cond delay="676"/>
                                          </p:stCondLst>
                                        </p:cTn>
                                        <p:tgtEl>
                                          <p:spTgt spid="29"/>
                                        </p:tgtEl>
                                      </p:cBhvr>
                                      <p:to x="100000" y="100000"/>
                                    </p:animScale>
                                    <p:animScale>
                                      <p:cBhvr>
                                        <p:cTn id="31" dur="26">
                                          <p:stCondLst>
                                            <p:cond delay="1312"/>
                                          </p:stCondLst>
                                        </p:cTn>
                                        <p:tgtEl>
                                          <p:spTgt spid="29"/>
                                        </p:tgtEl>
                                      </p:cBhvr>
                                      <p:to x="100000" y="80000"/>
                                    </p:animScale>
                                    <p:animScale>
                                      <p:cBhvr>
                                        <p:cTn id="32" dur="166" decel="50000">
                                          <p:stCondLst>
                                            <p:cond delay="1338"/>
                                          </p:stCondLst>
                                        </p:cTn>
                                        <p:tgtEl>
                                          <p:spTgt spid="29"/>
                                        </p:tgtEl>
                                      </p:cBhvr>
                                      <p:to x="100000" y="100000"/>
                                    </p:animScale>
                                    <p:animScale>
                                      <p:cBhvr>
                                        <p:cTn id="33" dur="26">
                                          <p:stCondLst>
                                            <p:cond delay="1642"/>
                                          </p:stCondLst>
                                        </p:cTn>
                                        <p:tgtEl>
                                          <p:spTgt spid="29"/>
                                        </p:tgtEl>
                                      </p:cBhvr>
                                      <p:to x="100000" y="90000"/>
                                    </p:animScale>
                                    <p:animScale>
                                      <p:cBhvr>
                                        <p:cTn id="34" dur="166" decel="50000">
                                          <p:stCondLst>
                                            <p:cond delay="1668"/>
                                          </p:stCondLst>
                                        </p:cTn>
                                        <p:tgtEl>
                                          <p:spTgt spid="29"/>
                                        </p:tgtEl>
                                      </p:cBhvr>
                                      <p:to x="100000" y="100000"/>
                                    </p:animScale>
                                    <p:animScale>
                                      <p:cBhvr>
                                        <p:cTn id="35" dur="26">
                                          <p:stCondLst>
                                            <p:cond delay="1808"/>
                                          </p:stCondLst>
                                        </p:cTn>
                                        <p:tgtEl>
                                          <p:spTgt spid="29"/>
                                        </p:tgtEl>
                                      </p:cBhvr>
                                      <p:to x="100000" y="95000"/>
                                    </p:animScale>
                                    <p:animScale>
                                      <p:cBhvr>
                                        <p:cTn id="36" dur="166" decel="50000">
                                          <p:stCondLst>
                                            <p:cond delay="1834"/>
                                          </p:stCondLst>
                                        </p:cTn>
                                        <p:tgtEl>
                                          <p:spTgt spid="29"/>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1000"/>
                                        <p:tgtEl>
                                          <p:spTgt spid="2"/>
                                        </p:tgtEl>
                                      </p:cBhvr>
                                    </p:animEffect>
                                    <p:anim calcmode="lin" valueType="num">
                                      <p:cBhvr>
                                        <p:cTn id="42" dur="1000" fill="hold"/>
                                        <p:tgtEl>
                                          <p:spTgt spid="2"/>
                                        </p:tgtEl>
                                        <p:attrNameLst>
                                          <p:attrName>ppt_x</p:attrName>
                                        </p:attrNameLst>
                                      </p:cBhvr>
                                      <p:tavLst>
                                        <p:tav tm="0">
                                          <p:val>
                                            <p:strVal val="#ppt_x"/>
                                          </p:val>
                                        </p:tav>
                                        <p:tav tm="100000">
                                          <p:val>
                                            <p:strVal val="#ppt_x"/>
                                          </p:val>
                                        </p:tav>
                                      </p:tavLst>
                                    </p:anim>
                                    <p:anim calcmode="lin" valueType="num">
                                      <p:cBhvr>
                                        <p:cTn id="43" dur="1000" fill="hold"/>
                                        <p:tgtEl>
                                          <p:spTgt spid="2"/>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1000"/>
                                        <p:tgtEl>
                                          <p:spTgt spid="21"/>
                                        </p:tgtEl>
                                      </p:cBhvr>
                                    </p:animEffect>
                                    <p:anim calcmode="lin" valueType="num">
                                      <p:cBhvr>
                                        <p:cTn id="57" dur="1000" fill="hold"/>
                                        <p:tgtEl>
                                          <p:spTgt spid="21"/>
                                        </p:tgtEl>
                                        <p:attrNameLst>
                                          <p:attrName>ppt_x</p:attrName>
                                        </p:attrNameLst>
                                      </p:cBhvr>
                                      <p:tavLst>
                                        <p:tav tm="0">
                                          <p:val>
                                            <p:strVal val="#ppt_x"/>
                                          </p:val>
                                        </p:tav>
                                        <p:tav tm="100000">
                                          <p:val>
                                            <p:strVal val="#ppt_x"/>
                                          </p:val>
                                        </p:tav>
                                      </p:tavLst>
                                    </p:anim>
                                    <p:anim calcmode="lin" valueType="num">
                                      <p:cBhvr>
                                        <p:cTn id="58" dur="1000" fill="hold"/>
                                        <p:tgtEl>
                                          <p:spTgt spid="21"/>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1000"/>
                                        <p:tgtEl>
                                          <p:spTgt spid="22"/>
                                        </p:tgtEl>
                                      </p:cBhvr>
                                    </p:animEffect>
                                    <p:anim calcmode="lin" valueType="num">
                                      <p:cBhvr>
                                        <p:cTn id="69" dur="1000" fill="hold"/>
                                        <p:tgtEl>
                                          <p:spTgt spid="22"/>
                                        </p:tgtEl>
                                        <p:attrNameLst>
                                          <p:attrName>ppt_x</p:attrName>
                                        </p:attrNameLst>
                                      </p:cBhvr>
                                      <p:tavLst>
                                        <p:tav tm="0">
                                          <p:val>
                                            <p:strVal val="#ppt_x"/>
                                          </p:val>
                                        </p:tav>
                                        <p:tav tm="100000">
                                          <p:val>
                                            <p:strVal val="#ppt_x"/>
                                          </p:val>
                                        </p:tav>
                                      </p:tavLst>
                                    </p:anim>
                                    <p:anim calcmode="lin" valueType="num">
                                      <p:cBhvr>
                                        <p:cTn id="70" dur="1000" fill="hold"/>
                                        <p:tgtEl>
                                          <p:spTgt spid="22"/>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1000"/>
                                        <p:tgtEl>
                                          <p:spTgt spid="20"/>
                                        </p:tgtEl>
                                      </p:cBhvr>
                                    </p:animEffect>
                                    <p:anim calcmode="lin" valueType="num">
                                      <p:cBhvr>
                                        <p:cTn id="74" dur="1000" fill="hold"/>
                                        <p:tgtEl>
                                          <p:spTgt spid="20"/>
                                        </p:tgtEl>
                                        <p:attrNameLst>
                                          <p:attrName>ppt_x</p:attrName>
                                        </p:attrNameLst>
                                      </p:cBhvr>
                                      <p:tavLst>
                                        <p:tav tm="0">
                                          <p:val>
                                            <p:strVal val="#ppt_x"/>
                                          </p:val>
                                        </p:tav>
                                        <p:tav tm="100000">
                                          <p:val>
                                            <p:strVal val="#ppt_x"/>
                                          </p:val>
                                        </p:tav>
                                      </p:tavLst>
                                    </p:anim>
                                    <p:anim calcmode="lin" valueType="num">
                                      <p:cBhvr>
                                        <p:cTn id="75" dur="1000" fill="hold"/>
                                        <p:tgtEl>
                                          <p:spTgt spid="20"/>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1000"/>
                                        <p:tgtEl>
                                          <p:spTgt spid="34"/>
                                        </p:tgtEl>
                                      </p:cBhvr>
                                    </p:animEffect>
                                    <p:anim calcmode="lin" valueType="num">
                                      <p:cBhvr>
                                        <p:cTn id="79" dur="1000" fill="hold"/>
                                        <p:tgtEl>
                                          <p:spTgt spid="34"/>
                                        </p:tgtEl>
                                        <p:attrNameLst>
                                          <p:attrName>ppt_x</p:attrName>
                                        </p:attrNameLst>
                                      </p:cBhvr>
                                      <p:tavLst>
                                        <p:tav tm="0">
                                          <p:val>
                                            <p:strVal val="#ppt_x"/>
                                          </p:val>
                                        </p:tav>
                                        <p:tav tm="100000">
                                          <p:val>
                                            <p:strVal val="#ppt_x"/>
                                          </p:val>
                                        </p:tav>
                                      </p:tavLst>
                                    </p:anim>
                                    <p:anim calcmode="lin" valueType="num">
                                      <p:cBhvr>
                                        <p:cTn id="80" dur="1000" fill="hold"/>
                                        <p:tgtEl>
                                          <p:spTgt spid="34"/>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fade">
                                      <p:cBhvr>
                                        <p:cTn id="83" dur="1000"/>
                                        <p:tgtEl>
                                          <p:spTgt spid="47"/>
                                        </p:tgtEl>
                                      </p:cBhvr>
                                    </p:animEffect>
                                    <p:anim calcmode="lin" valueType="num">
                                      <p:cBhvr>
                                        <p:cTn id="84" dur="1000" fill="hold"/>
                                        <p:tgtEl>
                                          <p:spTgt spid="47"/>
                                        </p:tgtEl>
                                        <p:attrNameLst>
                                          <p:attrName>ppt_x</p:attrName>
                                        </p:attrNameLst>
                                      </p:cBhvr>
                                      <p:tavLst>
                                        <p:tav tm="0">
                                          <p:val>
                                            <p:strVal val="#ppt_x"/>
                                          </p:val>
                                        </p:tav>
                                        <p:tav tm="100000">
                                          <p:val>
                                            <p:strVal val="#ppt_x"/>
                                          </p:val>
                                        </p:tav>
                                      </p:tavLst>
                                    </p:anim>
                                    <p:anim calcmode="lin" valueType="num">
                                      <p:cBhvr>
                                        <p:cTn id="8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fade">
                                      <p:cBhvr>
                                        <p:cTn id="90" dur="1000"/>
                                        <p:tgtEl>
                                          <p:spTgt spid="37"/>
                                        </p:tgtEl>
                                      </p:cBhvr>
                                    </p:animEffect>
                                    <p:anim calcmode="lin" valueType="num">
                                      <p:cBhvr>
                                        <p:cTn id="91" dur="1000" fill="hold"/>
                                        <p:tgtEl>
                                          <p:spTgt spid="37"/>
                                        </p:tgtEl>
                                        <p:attrNameLst>
                                          <p:attrName>ppt_x</p:attrName>
                                        </p:attrNameLst>
                                      </p:cBhvr>
                                      <p:tavLst>
                                        <p:tav tm="0">
                                          <p:val>
                                            <p:strVal val="#ppt_x"/>
                                          </p:val>
                                        </p:tav>
                                        <p:tav tm="100000">
                                          <p:val>
                                            <p:strVal val="#ppt_x"/>
                                          </p:val>
                                        </p:tav>
                                      </p:tavLst>
                                    </p:anim>
                                    <p:anim calcmode="lin" valueType="num">
                                      <p:cBhvr>
                                        <p:cTn id="92" dur="1000" fill="hold"/>
                                        <p:tgtEl>
                                          <p:spTgt spid="37"/>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fade">
                                      <p:cBhvr>
                                        <p:cTn id="95" dur="1000"/>
                                        <p:tgtEl>
                                          <p:spTgt spid="44"/>
                                        </p:tgtEl>
                                      </p:cBhvr>
                                    </p:animEffect>
                                    <p:anim calcmode="lin" valueType="num">
                                      <p:cBhvr>
                                        <p:cTn id="96" dur="1000" fill="hold"/>
                                        <p:tgtEl>
                                          <p:spTgt spid="44"/>
                                        </p:tgtEl>
                                        <p:attrNameLst>
                                          <p:attrName>ppt_x</p:attrName>
                                        </p:attrNameLst>
                                      </p:cBhvr>
                                      <p:tavLst>
                                        <p:tav tm="0">
                                          <p:val>
                                            <p:strVal val="#ppt_x"/>
                                          </p:val>
                                        </p:tav>
                                        <p:tav tm="100000">
                                          <p:val>
                                            <p:strVal val="#ppt_x"/>
                                          </p:val>
                                        </p:tav>
                                      </p:tavLst>
                                    </p:anim>
                                    <p:anim calcmode="lin" valueType="num">
                                      <p:cBhvr>
                                        <p:cTn id="97" dur="1000" fill="hold"/>
                                        <p:tgtEl>
                                          <p:spTgt spid="44"/>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fade">
                                      <p:cBhvr>
                                        <p:cTn id="100" dur="1000"/>
                                        <p:tgtEl>
                                          <p:spTgt spid="33"/>
                                        </p:tgtEl>
                                      </p:cBhvr>
                                    </p:animEffect>
                                    <p:anim calcmode="lin" valueType="num">
                                      <p:cBhvr>
                                        <p:cTn id="101" dur="1000" fill="hold"/>
                                        <p:tgtEl>
                                          <p:spTgt spid="33"/>
                                        </p:tgtEl>
                                        <p:attrNameLst>
                                          <p:attrName>ppt_x</p:attrName>
                                        </p:attrNameLst>
                                      </p:cBhvr>
                                      <p:tavLst>
                                        <p:tav tm="0">
                                          <p:val>
                                            <p:strVal val="#ppt_x"/>
                                          </p:val>
                                        </p:tav>
                                        <p:tav tm="100000">
                                          <p:val>
                                            <p:strVal val="#ppt_x"/>
                                          </p:val>
                                        </p:tav>
                                      </p:tavLst>
                                    </p:anim>
                                    <p:anim calcmode="lin" valueType="num">
                                      <p:cBhvr>
                                        <p:cTn id="10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10"/>
                                        </p:tgtEl>
                                        <p:attrNameLst>
                                          <p:attrName>style.visibility</p:attrName>
                                        </p:attrNameLst>
                                      </p:cBhvr>
                                      <p:to>
                                        <p:strVal val="visible"/>
                                      </p:to>
                                    </p:set>
                                    <p:animEffect transition="in" filter="fade">
                                      <p:cBhvr>
                                        <p:cTn id="107" dur="1000"/>
                                        <p:tgtEl>
                                          <p:spTgt spid="10"/>
                                        </p:tgtEl>
                                      </p:cBhvr>
                                    </p:animEffect>
                                    <p:anim calcmode="lin" valueType="num">
                                      <p:cBhvr>
                                        <p:cTn id="108" dur="1000" fill="hold"/>
                                        <p:tgtEl>
                                          <p:spTgt spid="10"/>
                                        </p:tgtEl>
                                        <p:attrNameLst>
                                          <p:attrName>ppt_x</p:attrName>
                                        </p:attrNameLst>
                                      </p:cBhvr>
                                      <p:tavLst>
                                        <p:tav tm="0">
                                          <p:val>
                                            <p:strVal val="#ppt_x"/>
                                          </p:val>
                                        </p:tav>
                                        <p:tav tm="100000">
                                          <p:val>
                                            <p:strVal val="#ppt_x"/>
                                          </p:val>
                                        </p:tav>
                                      </p:tavLst>
                                    </p:anim>
                                    <p:anim calcmode="lin" valueType="num">
                                      <p:cBhvr>
                                        <p:cTn id="109" dur="1000" fill="hold"/>
                                        <p:tgtEl>
                                          <p:spTgt spid="10"/>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fade">
                                      <p:cBhvr>
                                        <p:cTn id="112" dur="1000"/>
                                        <p:tgtEl>
                                          <p:spTgt spid="24"/>
                                        </p:tgtEl>
                                      </p:cBhvr>
                                    </p:animEffect>
                                    <p:anim calcmode="lin" valueType="num">
                                      <p:cBhvr>
                                        <p:cTn id="113" dur="1000" fill="hold"/>
                                        <p:tgtEl>
                                          <p:spTgt spid="24"/>
                                        </p:tgtEl>
                                        <p:attrNameLst>
                                          <p:attrName>ppt_x</p:attrName>
                                        </p:attrNameLst>
                                      </p:cBhvr>
                                      <p:tavLst>
                                        <p:tav tm="0">
                                          <p:val>
                                            <p:strVal val="#ppt_x"/>
                                          </p:val>
                                        </p:tav>
                                        <p:tav tm="100000">
                                          <p:val>
                                            <p:strVal val="#ppt_x"/>
                                          </p:val>
                                        </p:tav>
                                      </p:tavLst>
                                    </p:anim>
                                    <p:anim calcmode="lin" valueType="num">
                                      <p:cBhvr>
                                        <p:cTn id="114" dur="1000" fill="hold"/>
                                        <p:tgtEl>
                                          <p:spTgt spid="24"/>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28"/>
                                        </p:tgtEl>
                                        <p:attrNameLst>
                                          <p:attrName>style.visibility</p:attrName>
                                        </p:attrNameLst>
                                      </p:cBhvr>
                                      <p:to>
                                        <p:strVal val="visible"/>
                                      </p:to>
                                    </p:set>
                                    <p:animEffect transition="in" filter="fade">
                                      <p:cBhvr>
                                        <p:cTn id="117" dur="1000"/>
                                        <p:tgtEl>
                                          <p:spTgt spid="28"/>
                                        </p:tgtEl>
                                      </p:cBhvr>
                                    </p:animEffect>
                                    <p:anim calcmode="lin" valueType="num">
                                      <p:cBhvr>
                                        <p:cTn id="118" dur="1000" fill="hold"/>
                                        <p:tgtEl>
                                          <p:spTgt spid="28"/>
                                        </p:tgtEl>
                                        <p:attrNameLst>
                                          <p:attrName>ppt_x</p:attrName>
                                        </p:attrNameLst>
                                      </p:cBhvr>
                                      <p:tavLst>
                                        <p:tav tm="0">
                                          <p:val>
                                            <p:strVal val="#ppt_x"/>
                                          </p:val>
                                        </p:tav>
                                        <p:tav tm="100000">
                                          <p:val>
                                            <p:strVal val="#ppt_x"/>
                                          </p:val>
                                        </p:tav>
                                      </p:tavLst>
                                    </p:anim>
                                    <p:anim calcmode="lin" valueType="num">
                                      <p:cBhvr>
                                        <p:cTn id="11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nodeType="click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fade">
                                      <p:cBhvr>
                                        <p:cTn id="124" dur="1000"/>
                                        <p:tgtEl>
                                          <p:spTgt spid="49"/>
                                        </p:tgtEl>
                                      </p:cBhvr>
                                    </p:animEffect>
                                    <p:anim calcmode="lin" valueType="num">
                                      <p:cBhvr>
                                        <p:cTn id="125" dur="1000" fill="hold"/>
                                        <p:tgtEl>
                                          <p:spTgt spid="49"/>
                                        </p:tgtEl>
                                        <p:attrNameLst>
                                          <p:attrName>ppt_x</p:attrName>
                                        </p:attrNameLst>
                                      </p:cBhvr>
                                      <p:tavLst>
                                        <p:tav tm="0">
                                          <p:val>
                                            <p:strVal val="#ppt_x"/>
                                          </p:val>
                                        </p:tav>
                                        <p:tav tm="100000">
                                          <p:val>
                                            <p:strVal val="#ppt_x"/>
                                          </p:val>
                                        </p:tav>
                                      </p:tavLst>
                                    </p:anim>
                                    <p:anim calcmode="lin" valueType="num">
                                      <p:cBhvr>
                                        <p:cTn id="126" dur="1000" fill="hold"/>
                                        <p:tgtEl>
                                          <p:spTgt spid="49"/>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32"/>
                                        </p:tgtEl>
                                        <p:attrNameLst>
                                          <p:attrName>style.visibility</p:attrName>
                                        </p:attrNameLst>
                                      </p:cBhvr>
                                      <p:to>
                                        <p:strVal val="visible"/>
                                      </p:to>
                                    </p:set>
                                    <p:animEffect transition="in" filter="fade">
                                      <p:cBhvr>
                                        <p:cTn id="129" dur="1000"/>
                                        <p:tgtEl>
                                          <p:spTgt spid="32"/>
                                        </p:tgtEl>
                                      </p:cBhvr>
                                    </p:animEffect>
                                    <p:anim calcmode="lin" valueType="num">
                                      <p:cBhvr>
                                        <p:cTn id="130" dur="1000" fill="hold"/>
                                        <p:tgtEl>
                                          <p:spTgt spid="32"/>
                                        </p:tgtEl>
                                        <p:attrNameLst>
                                          <p:attrName>ppt_x</p:attrName>
                                        </p:attrNameLst>
                                      </p:cBhvr>
                                      <p:tavLst>
                                        <p:tav tm="0">
                                          <p:val>
                                            <p:strVal val="#ppt_x"/>
                                          </p:val>
                                        </p:tav>
                                        <p:tav tm="100000">
                                          <p:val>
                                            <p:strVal val="#ppt_x"/>
                                          </p:val>
                                        </p:tav>
                                      </p:tavLst>
                                    </p:anim>
                                    <p:anim calcmode="lin" valueType="num">
                                      <p:cBhvr>
                                        <p:cTn id="13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28" grpId="0" animBg="1"/>
      <p:bldP spid="32" grpId="0" animBg="1"/>
      <p:bldP spid="33" grpId="0" animBg="1"/>
      <p:bldP spid="34" grpId="0" animBg="1"/>
      <p:bldP spid="37" grpId="0" animBg="1"/>
      <p:bldP spid="27"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CB9B07-33C9-49DA-8517-B2DBB6EE3AC8}"/>
              </a:ext>
            </a:extLst>
          </p:cNvPr>
          <p:cNvSpPr/>
          <p:nvPr/>
        </p:nvSpPr>
        <p:spPr>
          <a:xfrm>
            <a:off x="3542211" y="529126"/>
            <a:ext cx="5107577" cy="769441"/>
          </a:xfrm>
          <a:prstGeom prst="rect">
            <a:avLst/>
          </a:prstGeom>
          <a:solidFill>
            <a:schemeClr val="bg2"/>
          </a:solidFill>
          <a:ln>
            <a:no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4400" b="1" i="0" u="none" strike="noStrike" kern="1200" cap="none" spc="0" normalizeH="0" baseline="0" noProof="0" dirty="0">
                <a:ln w="10541" cmpd="sng">
                  <a:solidFill>
                    <a:sysClr val="windowText" lastClr="000000"/>
                  </a:solidFill>
                  <a:prstDash val="solid"/>
                </a:ln>
                <a:solidFill>
                  <a:sysClr val="windowText" lastClr="000000"/>
                </a:solidFill>
                <a:effectLst/>
                <a:uLnTx/>
                <a:uFillTx/>
                <a:latin typeface="Calibri" panose="020F0502020204030204"/>
                <a:ea typeface="+mn-ea"/>
                <a:cs typeface="Arial" panose="020B0604020202020204" pitchFamily="34" charset="0"/>
              </a:rPr>
              <a:t>المادة </a:t>
            </a:r>
            <a:r>
              <a:rPr kumimoji="0" lang="ar-BH" sz="4400" b="1" i="0" u="none" strike="noStrike" kern="1200" cap="none" spc="0" normalizeH="0" baseline="0" noProof="0" dirty="0" smtClean="0">
                <a:ln w="10541" cmpd="sng">
                  <a:solidFill>
                    <a:sysClr val="windowText" lastClr="000000"/>
                  </a:solidFill>
                  <a:prstDash val="solid"/>
                </a:ln>
                <a:solidFill>
                  <a:sysClr val="windowText" lastClr="000000"/>
                </a:solidFill>
                <a:effectLst/>
                <a:uLnTx/>
                <a:uFillTx/>
                <a:latin typeface="Calibri" panose="020F0502020204030204"/>
                <a:ea typeface="+mn-ea"/>
                <a:cs typeface="Arial" panose="020B0604020202020204" pitchFamily="34" charset="0"/>
              </a:rPr>
              <a:t>الرابـــعة:</a:t>
            </a:r>
            <a:r>
              <a:rPr kumimoji="0" lang="ar-BH" sz="4400" b="1" i="0" u="none" strike="noStrike" kern="1200" cap="none" spc="0" normalizeH="0" noProof="0" dirty="0" smtClean="0">
                <a:ln w="10541" cmpd="sng">
                  <a:solidFill>
                    <a:sysClr val="windowText" lastClr="000000"/>
                  </a:solidFill>
                  <a:prstDash val="solid"/>
                </a:ln>
                <a:solidFill>
                  <a:sysClr val="windowText" lastClr="000000"/>
                </a:solidFill>
                <a:effectLst/>
                <a:uLnTx/>
                <a:uFillTx/>
                <a:latin typeface="Calibri" panose="020F0502020204030204"/>
                <a:ea typeface="+mn-ea"/>
                <a:cs typeface="Arial" panose="020B0604020202020204" pitchFamily="34" charset="0"/>
              </a:rPr>
              <a:t> </a:t>
            </a:r>
            <a:r>
              <a:rPr lang="ar-SA" sz="4400" b="1" dirty="0" smtClean="0">
                <a:ln w="10541" cmpd="sng">
                  <a:solidFill>
                    <a:sysClr val="windowText" lastClr="000000"/>
                  </a:solidFill>
                  <a:prstDash val="solid"/>
                </a:ln>
                <a:solidFill>
                  <a:sysClr val="windowText" lastClr="000000"/>
                </a:solidFill>
                <a:latin typeface="Calibri" panose="020F0502020204030204"/>
                <a:cs typeface="Arial" panose="020B0604020202020204" pitchFamily="34" charset="0"/>
              </a:rPr>
              <a:t>الف</a:t>
            </a:r>
            <a:r>
              <a:rPr lang="ar-BH" sz="4400" b="1" dirty="0" smtClean="0">
                <a:ln w="10541" cmpd="sng">
                  <a:solidFill>
                    <a:sysClr val="windowText" lastClr="000000"/>
                  </a:solidFill>
                  <a:prstDash val="solid"/>
                </a:ln>
                <a:solidFill>
                  <a:sysClr val="windowText" lastClr="000000"/>
                </a:solidFill>
                <a:latin typeface="Calibri" panose="020F0502020204030204"/>
                <a:cs typeface="Arial" panose="020B0604020202020204" pitchFamily="34" charset="0"/>
              </a:rPr>
              <a:t>ــــ</a:t>
            </a:r>
            <a:r>
              <a:rPr lang="ar-SA" sz="4400" b="1" dirty="0" smtClean="0">
                <a:ln w="10541" cmpd="sng">
                  <a:solidFill>
                    <a:sysClr val="windowText" lastClr="000000"/>
                  </a:solidFill>
                  <a:prstDash val="solid"/>
                </a:ln>
                <a:solidFill>
                  <a:sysClr val="windowText" lastClr="000000"/>
                </a:solidFill>
                <a:latin typeface="Calibri" panose="020F0502020204030204"/>
                <a:cs typeface="Arial" panose="020B0604020202020204" pitchFamily="34" charset="0"/>
              </a:rPr>
              <a:t>راغ</a:t>
            </a:r>
            <a:endParaRPr kumimoji="0" lang="ar-BH" sz="4400" b="1" i="0" u="none" strike="noStrike" kern="1200" cap="none" spc="0" normalizeH="0" baseline="0" noProof="0" dirty="0">
              <a:ln w="10541" cmpd="sng">
                <a:solidFill>
                  <a:sysClr val="windowText" lastClr="000000"/>
                </a:solidFill>
                <a:prstDash val="solid"/>
              </a:ln>
              <a:solidFill>
                <a:sysClr val="windowText" lastClr="000000"/>
              </a:solidFill>
              <a:effectLst/>
              <a:uLnTx/>
              <a:uFillTx/>
              <a:latin typeface="Calibri" panose="020F0502020204030204"/>
              <a:ea typeface="+mn-ea"/>
              <a:cs typeface="Arial" panose="020B0604020202020204" pitchFamily="34" charset="0"/>
            </a:endParaRPr>
          </a:p>
        </p:txBody>
      </p:sp>
      <p:graphicFrame>
        <p:nvGraphicFramePr>
          <p:cNvPr id="3" name="Table 2">
            <a:extLst>
              <a:ext uri="{FF2B5EF4-FFF2-40B4-BE49-F238E27FC236}">
                <a16:creationId xmlns:a16="http://schemas.microsoft.com/office/drawing/2014/main" id="{8A756A34-8C7B-4FD7-A2F5-5A3820B70028}"/>
              </a:ext>
            </a:extLst>
          </p:cNvPr>
          <p:cNvGraphicFramePr>
            <a:graphicFrameLocks noGrp="1"/>
          </p:cNvGraphicFramePr>
          <p:nvPr>
            <p:extLst>
              <p:ext uri="{D42A27DB-BD31-4B8C-83A1-F6EECF244321}">
                <p14:modId xmlns:p14="http://schemas.microsoft.com/office/powerpoint/2010/main" val="3541665582"/>
              </p:ext>
            </p:extLst>
          </p:nvPr>
        </p:nvGraphicFramePr>
        <p:xfrm>
          <a:off x="560614" y="1755130"/>
          <a:ext cx="11070772" cy="767899"/>
        </p:xfrm>
        <a:graphic>
          <a:graphicData uri="http://schemas.openxmlformats.org/drawingml/2006/table">
            <a:tbl>
              <a:tblPr rtl="1" firstRow="1" bandRow="1">
                <a:tableStyleId>{5940675A-B579-460E-94D1-54222C63F5DA}</a:tableStyleId>
              </a:tblPr>
              <a:tblGrid>
                <a:gridCol w="5535386">
                  <a:extLst>
                    <a:ext uri="{9D8B030D-6E8A-4147-A177-3AD203B41FA5}">
                      <a16:colId xmlns:a16="http://schemas.microsoft.com/office/drawing/2014/main" val="811388156"/>
                    </a:ext>
                  </a:extLst>
                </a:gridCol>
                <a:gridCol w="5535386">
                  <a:extLst>
                    <a:ext uri="{9D8B030D-6E8A-4147-A177-3AD203B41FA5}">
                      <a16:colId xmlns:a16="http://schemas.microsoft.com/office/drawing/2014/main" val="137508655"/>
                    </a:ext>
                  </a:extLst>
                </a:gridCol>
              </a:tblGrid>
              <a:tr h="767899">
                <a:tc>
                  <a:txBody>
                    <a:bodyPr/>
                    <a:lstStyle/>
                    <a:p>
                      <a:pPr algn="ctr" rtl="1"/>
                      <a:r>
                        <a:rPr lang="ar-BH" sz="4000" dirty="0"/>
                        <a:t>الفـــراغ</a:t>
                      </a:r>
                    </a:p>
                  </a:txBody>
                  <a:tcPr anchor="ctr">
                    <a:solidFill>
                      <a:schemeClr val="bg1"/>
                    </a:solidFill>
                  </a:tcPr>
                </a:tc>
                <a:tc>
                  <a:txBody>
                    <a:bodyPr/>
                    <a:lstStyle/>
                    <a:p>
                      <a:pPr algn="ctr" rtl="1"/>
                      <a:r>
                        <a:rPr lang="ar-BH" sz="4000" kern="1200" dirty="0">
                          <a:solidFill>
                            <a:schemeClr val="tx1"/>
                          </a:solidFill>
                          <a:latin typeface="+mn-lt"/>
                          <a:ea typeface="+mn-ea"/>
                          <a:cs typeface="+mn-cs"/>
                        </a:rPr>
                        <a:t>الانشــــغال</a:t>
                      </a:r>
                    </a:p>
                  </a:txBody>
                  <a:tcPr anchor="ctr">
                    <a:solidFill>
                      <a:schemeClr val="bg1">
                        <a:lumMod val="85000"/>
                      </a:schemeClr>
                    </a:solidFill>
                  </a:tcPr>
                </a:tc>
                <a:extLst>
                  <a:ext uri="{0D108BD9-81ED-4DB2-BD59-A6C34878D82A}">
                    <a16:rowId xmlns:a16="http://schemas.microsoft.com/office/drawing/2014/main" val="3770607655"/>
                  </a:ext>
                </a:extLst>
              </a:tr>
            </a:tbl>
          </a:graphicData>
        </a:graphic>
      </p:graphicFrame>
      <p:sp>
        <p:nvSpPr>
          <p:cNvPr id="4" name="Rectangle 3">
            <a:extLst>
              <a:ext uri="{FF2B5EF4-FFF2-40B4-BE49-F238E27FC236}">
                <a16:creationId xmlns:a16="http://schemas.microsoft.com/office/drawing/2014/main" id="{0C8AFA65-56F0-4607-912B-CBE88130A0E1}"/>
              </a:ext>
            </a:extLst>
          </p:cNvPr>
          <p:cNvSpPr/>
          <p:nvPr/>
        </p:nvSpPr>
        <p:spPr>
          <a:xfrm>
            <a:off x="714376" y="2725747"/>
            <a:ext cx="5074192" cy="3598851"/>
          </a:xfrm>
          <a:prstGeom prst="rect">
            <a:avLst/>
          </a:prstGeom>
          <a:solidFill>
            <a:srgbClr val="FFF9E7"/>
          </a:solidFill>
          <a:ln w="38100">
            <a:solidFill>
              <a:srgbClr val="914B8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defRPr/>
            </a:pPr>
            <a:r>
              <a:rPr lang="ar-BH" sz="2400" dirty="0">
                <a:solidFill>
                  <a:prstClr val="black"/>
                </a:solidFill>
              </a:rPr>
              <a:t>سينتهي هذا الفراغ  عند قدوم اليوم الآخر الذي </a:t>
            </a:r>
          </a:p>
          <a:p>
            <a:pPr lvl="0" algn="ctr" rtl="1">
              <a:defRPr/>
            </a:pPr>
            <a:r>
              <a:rPr lang="ar-BH" sz="2400" dirty="0">
                <a:solidFill>
                  <a:prstClr val="black"/>
                </a:solidFill>
              </a:rPr>
              <a:t>لا فراغ فيه، بل اشتغال بأهوال القيامة وشدائدها، وذهول الإنسان عن كل شيء مما حوله.</a:t>
            </a:r>
          </a:p>
          <a:p>
            <a:pPr lvl="0" algn="ctr" rtl="1">
              <a:defRPr/>
            </a:pPr>
            <a:r>
              <a:rPr lang="ar-BH" sz="2400" dirty="0">
                <a:solidFill>
                  <a:prstClr val="black"/>
                </a:solidFill>
              </a:rPr>
              <a:t>قال الله تعالى: "</a:t>
            </a:r>
            <a:r>
              <a:rPr lang="ar-BH" sz="2000" b="1" dirty="0">
                <a:solidFill>
                  <a:srgbClr val="C00000"/>
                </a:solidFill>
              </a:rPr>
              <a:t>يَا أَيُّهَا النَّاسُ اتَّقُوا رَبَّكُمْ إِنَّ زَلْزَلَةَ السَّاعَةِ شَيْءٌ عَظِيمٌ (1) يَوْمَ تَرَوْنَهَا تَذْهَلُ كُلُّ مُرْضِعَةٍ عَمَّا أَرْضَعَتْ وَتَضَعُ كُلُّ ذَاتِ حَمْلٍ حَمْلَهَا وَتَرَى النَّاسَ سُكَارَى وَمَا هُمْ بِسُكَارَى وَلَكِنَّ عَذَابَ اللَّهِ شَدِيدٌ (2)</a:t>
            </a:r>
            <a:r>
              <a:rPr lang="ar-BH" sz="2400" dirty="0">
                <a:solidFill>
                  <a:prstClr val="black"/>
                </a:solidFill>
              </a:rPr>
              <a:t>". </a:t>
            </a:r>
          </a:p>
        </p:txBody>
      </p:sp>
      <p:cxnSp>
        <p:nvCxnSpPr>
          <p:cNvPr id="5" name="Straight Arrow Connector 4">
            <a:extLst>
              <a:ext uri="{FF2B5EF4-FFF2-40B4-BE49-F238E27FC236}">
                <a16:creationId xmlns:a16="http://schemas.microsoft.com/office/drawing/2014/main" id="{EDB4A89C-B645-46B0-9F9A-067898F56FB0}"/>
              </a:ext>
            </a:extLst>
          </p:cNvPr>
          <p:cNvCxnSpPr>
            <a:cxnSpLocks/>
          </p:cNvCxnSpPr>
          <p:nvPr/>
        </p:nvCxnSpPr>
        <p:spPr>
          <a:xfrm>
            <a:off x="10667323" y="3840325"/>
            <a:ext cx="0" cy="387782"/>
          </a:xfrm>
          <a:prstGeom prst="straightConnector1">
            <a:avLst/>
          </a:prstGeom>
          <a:ln w="38100">
            <a:solidFill>
              <a:srgbClr val="FF505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7C8AB66-F0D5-4A31-9AEB-11A78B839509}"/>
              </a:ext>
            </a:extLst>
          </p:cNvPr>
          <p:cNvSpPr/>
          <p:nvPr/>
        </p:nvSpPr>
        <p:spPr>
          <a:xfrm>
            <a:off x="5970106" y="5072840"/>
            <a:ext cx="5722403" cy="1275930"/>
          </a:xfrm>
          <a:prstGeom prst="rect">
            <a:avLst/>
          </a:prstGeom>
          <a:solidFill>
            <a:srgbClr val="FFF9E7"/>
          </a:solidFill>
          <a:ln w="38100">
            <a:solidFill>
              <a:srgbClr val="914B87"/>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57200" lvl="0" indent="-457200" algn="just" rtl="1">
              <a:buAutoNum type="arabicParenBoth"/>
              <a:defRPr/>
            </a:pPr>
            <a:r>
              <a:rPr lang="ar-BH" sz="2400" dirty="0">
                <a:solidFill>
                  <a:prstClr val="black"/>
                </a:solidFill>
              </a:rPr>
              <a:t>معرفة الله تعالى والإيمان بوجوده وقدرته.</a:t>
            </a:r>
          </a:p>
          <a:p>
            <a:pPr lvl="0" algn="justLow" rtl="1">
              <a:defRPr/>
            </a:pPr>
            <a:r>
              <a:rPr lang="ar-BH" sz="2400" dirty="0">
                <a:solidFill>
                  <a:prstClr val="black"/>
                </a:solidFill>
              </a:rPr>
              <a:t>(2) العمل الصالح الخالص له تعالى كأداء العبادات ومساعدة الفقراء والمساكين والنصح...</a:t>
            </a:r>
            <a:endParaRPr lang="ar-BH" sz="1600" dirty="0">
              <a:solidFill>
                <a:prstClr val="black"/>
              </a:solidFill>
            </a:endParaRPr>
          </a:p>
          <a:p>
            <a:pPr lvl="0" algn="just" rtl="1">
              <a:defRPr/>
            </a:pPr>
            <a:endParaRPr lang="ar-BH" sz="1600" dirty="0">
              <a:solidFill>
                <a:prstClr val="black"/>
              </a:solidFill>
            </a:endParaRPr>
          </a:p>
        </p:txBody>
      </p:sp>
      <p:cxnSp>
        <p:nvCxnSpPr>
          <p:cNvPr id="14" name="Straight Arrow Connector 13">
            <a:extLst>
              <a:ext uri="{FF2B5EF4-FFF2-40B4-BE49-F238E27FC236}">
                <a16:creationId xmlns:a16="http://schemas.microsoft.com/office/drawing/2014/main" id="{4212460F-BC95-4DA4-9702-1A2617AAF3BA}"/>
              </a:ext>
            </a:extLst>
          </p:cNvPr>
          <p:cNvCxnSpPr>
            <a:cxnSpLocks/>
          </p:cNvCxnSpPr>
          <p:nvPr/>
        </p:nvCxnSpPr>
        <p:spPr>
          <a:xfrm flipH="1" flipV="1">
            <a:off x="6010272" y="3258976"/>
            <a:ext cx="3714754" cy="1"/>
          </a:xfrm>
          <a:prstGeom prst="straightConnector1">
            <a:avLst/>
          </a:prstGeom>
          <a:ln w="38100">
            <a:solidFill>
              <a:srgbClr val="FF505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52FD77E-D9AD-4A12-A996-EC4237361C7D}"/>
              </a:ext>
            </a:extLst>
          </p:cNvPr>
          <p:cNvSpPr/>
          <p:nvPr/>
        </p:nvSpPr>
        <p:spPr>
          <a:xfrm>
            <a:off x="6096000" y="2725747"/>
            <a:ext cx="3031583" cy="523220"/>
          </a:xfrm>
          <a:prstGeom prst="rect">
            <a:avLst/>
          </a:prstGeom>
          <a:noFill/>
          <a:ln w="38100">
            <a:noFill/>
          </a:ln>
        </p:spPr>
        <p:style>
          <a:lnRef idx="2">
            <a:schemeClr val="accent5"/>
          </a:lnRef>
          <a:fillRef idx="1">
            <a:schemeClr val="lt1"/>
          </a:fillRef>
          <a:effectRef idx="0">
            <a:schemeClr val="accent5"/>
          </a:effectRef>
          <a:fontRef idx="minor">
            <a:schemeClr val="dk1"/>
          </a:fontRef>
        </p:style>
        <p:txBody>
          <a:bodyPr wrap="square" anchor="ctr">
            <a:spAutoFit/>
          </a:bodyPr>
          <a:lstStyle/>
          <a:p>
            <a:pPr algn="just" rtl="1" fontAlgn="auto">
              <a:spcBef>
                <a:spcPts val="0"/>
              </a:spcBef>
              <a:spcAft>
                <a:spcPts val="0"/>
              </a:spcAft>
              <a:defRPr/>
            </a:pPr>
            <a:r>
              <a:rPr lang="ar-BH" sz="2800" b="1" dirty="0"/>
              <a:t>متى ينتهي هذا الفراغ؟</a:t>
            </a:r>
            <a:endParaRPr lang="ar-BH" b="1" dirty="0"/>
          </a:p>
        </p:txBody>
      </p:sp>
      <p:sp>
        <p:nvSpPr>
          <p:cNvPr id="17" name="Rectangle 16">
            <a:extLst>
              <a:ext uri="{FF2B5EF4-FFF2-40B4-BE49-F238E27FC236}">
                <a16:creationId xmlns:a16="http://schemas.microsoft.com/office/drawing/2014/main" id="{68812532-7DD9-4B87-A580-2BC34F9183CB}"/>
              </a:ext>
            </a:extLst>
          </p:cNvPr>
          <p:cNvSpPr/>
          <p:nvPr/>
        </p:nvSpPr>
        <p:spPr>
          <a:xfrm>
            <a:off x="9659711" y="2626357"/>
            <a:ext cx="1971675" cy="1275929"/>
          </a:xfrm>
          <a:prstGeom prst="rect">
            <a:avLst/>
          </a:prstGeom>
          <a:solidFill>
            <a:srgbClr val="FFF9E7"/>
          </a:solidFill>
          <a:ln w="38100">
            <a:solidFill>
              <a:srgbClr val="914B8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defRPr/>
            </a:pPr>
            <a:r>
              <a:rPr lang="ar-BH" sz="2400" dirty="0">
                <a:solidFill>
                  <a:prstClr val="black"/>
                </a:solidFill>
              </a:rPr>
              <a:t>الفراغ هو الغنيمة التي لا تُعوض </a:t>
            </a:r>
          </a:p>
          <a:p>
            <a:pPr lvl="0" algn="ctr" rtl="1">
              <a:defRPr/>
            </a:pPr>
            <a:r>
              <a:rPr lang="ar-BH" sz="2400" dirty="0">
                <a:solidFill>
                  <a:prstClr val="black"/>
                </a:solidFill>
              </a:rPr>
              <a:t>في حياة الإنسان </a:t>
            </a:r>
            <a:endParaRPr lang="ar-BH" sz="1600" dirty="0">
              <a:solidFill>
                <a:prstClr val="black"/>
              </a:solidFill>
            </a:endParaRPr>
          </a:p>
        </p:txBody>
      </p:sp>
      <p:sp>
        <p:nvSpPr>
          <p:cNvPr id="15" name="Rectangle 14">
            <a:extLst>
              <a:ext uri="{FF2B5EF4-FFF2-40B4-BE49-F238E27FC236}">
                <a16:creationId xmlns:a16="http://schemas.microsoft.com/office/drawing/2014/main" id="{6C2A7BD9-3970-4693-9E2D-3F091EF6DF1C}"/>
              </a:ext>
            </a:extLst>
          </p:cNvPr>
          <p:cNvSpPr/>
          <p:nvPr/>
        </p:nvSpPr>
        <p:spPr>
          <a:xfrm>
            <a:off x="6568243" y="4221269"/>
            <a:ext cx="5074192" cy="707886"/>
          </a:xfrm>
          <a:prstGeom prst="rect">
            <a:avLst/>
          </a:prstGeom>
          <a:solidFill>
            <a:srgbClr val="E6D0E3"/>
          </a:solidFill>
          <a:ln>
            <a:noFill/>
          </a:ln>
        </p:spPr>
        <p:txBody>
          <a:bodyPr wrap="square" lIns="91440" tIns="45720" rIns="91440" bIns="4572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4000" b="1" i="0" u="none" strike="noStrike" kern="1200" cap="none" spc="0" normalizeH="0" baseline="0" noProof="0" dirty="0">
                <a:ln w="10541" cmpd="sng">
                  <a:solidFill>
                    <a:sysClr val="windowText" lastClr="000000"/>
                  </a:solidFill>
                  <a:prstDash val="solid"/>
                </a:ln>
                <a:effectLst/>
                <a:uLnTx/>
                <a:uFillTx/>
                <a:latin typeface="Calibri" panose="020F0502020204030204"/>
                <a:cs typeface="Arial" panose="020B0604020202020204" pitchFamily="34" charset="0"/>
              </a:rPr>
              <a:t>كـيف تـغـتـنم نـعـمة الـفـراغ؟</a:t>
            </a:r>
          </a:p>
        </p:txBody>
      </p:sp>
    </p:spTree>
    <p:extLst>
      <p:ext uri="{BB962C8B-B14F-4D97-AF65-F5344CB8AC3E}">
        <p14:creationId xmlns:p14="http://schemas.microsoft.com/office/powerpoint/2010/main" val="343484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26"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80">
                                          <p:stCondLst>
                                            <p:cond delay="0"/>
                                          </p:stCondLst>
                                        </p:cTn>
                                        <p:tgtEl>
                                          <p:spTgt spid="16"/>
                                        </p:tgtEl>
                                      </p:cBhvr>
                                    </p:animEffect>
                                    <p:anim calcmode="lin" valueType="num">
                                      <p:cBhvr>
                                        <p:cTn id="19"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4" dur="26">
                                          <p:stCondLst>
                                            <p:cond delay="650"/>
                                          </p:stCondLst>
                                        </p:cTn>
                                        <p:tgtEl>
                                          <p:spTgt spid="16"/>
                                        </p:tgtEl>
                                      </p:cBhvr>
                                      <p:to x="100000" y="60000"/>
                                    </p:animScale>
                                    <p:animScale>
                                      <p:cBhvr>
                                        <p:cTn id="25" dur="166" decel="50000">
                                          <p:stCondLst>
                                            <p:cond delay="676"/>
                                          </p:stCondLst>
                                        </p:cTn>
                                        <p:tgtEl>
                                          <p:spTgt spid="16"/>
                                        </p:tgtEl>
                                      </p:cBhvr>
                                      <p:to x="100000" y="100000"/>
                                    </p:animScale>
                                    <p:animScale>
                                      <p:cBhvr>
                                        <p:cTn id="26" dur="26">
                                          <p:stCondLst>
                                            <p:cond delay="1312"/>
                                          </p:stCondLst>
                                        </p:cTn>
                                        <p:tgtEl>
                                          <p:spTgt spid="16"/>
                                        </p:tgtEl>
                                      </p:cBhvr>
                                      <p:to x="100000" y="80000"/>
                                    </p:animScale>
                                    <p:animScale>
                                      <p:cBhvr>
                                        <p:cTn id="27" dur="166" decel="50000">
                                          <p:stCondLst>
                                            <p:cond delay="1338"/>
                                          </p:stCondLst>
                                        </p:cTn>
                                        <p:tgtEl>
                                          <p:spTgt spid="16"/>
                                        </p:tgtEl>
                                      </p:cBhvr>
                                      <p:to x="100000" y="100000"/>
                                    </p:animScale>
                                    <p:animScale>
                                      <p:cBhvr>
                                        <p:cTn id="28" dur="26">
                                          <p:stCondLst>
                                            <p:cond delay="1642"/>
                                          </p:stCondLst>
                                        </p:cTn>
                                        <p:tgtEl>
                                          <p:spTgt spid="16"/>
                                        </p:tgtEl>
                                      </p:cBhvr>
                                      <p:to x="100000" y="90000"/>
                                    </p:animScale>
                                    <p:animScale>
                                      <p:cBhvr>
                                        <p:cTn id="29" dur="166" decel="50000">
                                          <p:stCondLst>
                                            <p:cond delay="1668"/>
                                          </p:stCondLst>
                                        </p:cTn>
                                        <p:tgtEl>
                                          <p:spTgt spid="16"/>
                                        </p:tgtEl>
                                      </p:cBhvr>
                                      <p:to x="100000" y="100000"/>
                                    </p:animScale>
                                    <p:animScale>
                                      <p:cBhvr>
                                        <p:cTn id="30" dur="26">
                                          <p:stCondLst>
                                            <p:cond delay="1808"/>
                                          </p:stCondLst>
                                        </p:cTn>
                                        <p:tgtEl>
                                          <p:spTgt spid="16"/>
                                        </p:tgtEl>
                                      </p:cBhvr>
                                      <p:to x="100000" y="95000"/>
                                    </p:animScale>
                                    <p:animScale>
                                      <p:cBhvr>
                                        <p:cTn id="31" dur="166" decel="50000">
                                          <p:stCondLst>
                                            <p:cond delay="1834"/>
                                          </p:stCondLst>
                                        </p:cTn>
                                        <p:tgtEl>
                                          <p:spTgt spid="16"/>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1000" fill="hold"/>
                                        <p:tgtEl>
                                          <p:spTgt spid="4"/>
                                        </p:tgtEl>
                                        <p:attrNameLst>
                                          <p:attrName>ppt_w</p:attrName>
                                        </p:attrNameLst>
                                      </p:cBhvr>
                                      <p:tavLst>
                                        <p:tav tm="0">
                                          <p:val>
                                            <p:fltVal val="0"/>
                                          </p:val>
                                        </p:tav>
                                        <p:tav tm="100000">
                                          <p:val>
                                            <p:strVal val="#ppt_w"/>
                                          </p:val>
                                        </p:tav>
                                      </p:tavLst>
                                    </p:anim>
                                    <p:anim calcmode="lin" valueType="num">
                                      <p:cBhvr>
                                        <p:cTn id="37" dur="1000" fill="hold"/>
                                        <p:tgtEl>
                                          <p:spTgt spid="4"/>
                                        </p:tgtEl>
                                        <p:attrNameLst>
                                          <p:attrName>ppt_h</p:attrName>
                                        </p:attrNameLst>
                                      </p:cBhvr>
                                      <p:tavLst>
                                        <p:tav tm="0">
                                          <p:val>
                                            <p:fltVal val="0"/>
                                          </p:val>
                                        </p:tav>
                                        <p:tav tm="100000">
                                          <p:val>
                                            <p:strVal val="#ppt_h"/>
                                          </p:val>
                                        </p:tav>
                                      </p:tavLst>
                                    </p:anim>
                                    <p:anim calcmode="lin" valueType="num">
                                      <p:cBhvr>
                                        <p:cTn id="38" dur="1000" fill="hold"/>
                                        <p:tgtEl>
                                          <p:spTgt spid="4"/>
                                        </p:tgtEl>
                                        <p:attrNameLst>
                                          <p:attrName>style.rotation</p:attrName>
                                        </p:attrNameLst>
                                      </p:cBhvr>
                                      <p:tavLst>
                                        <p:tav tm="0">
                                          <p:val>
                                            <p:fltVal val="90"/>
                                          </p:val>
                                        </p:tav>
                                        <p:tav tm="100000">
                                          <p:val>
                                            <p:fltVal val="0"/>
                                          </p:val>
                                        </p:tav>
                                      </p:tavLst>
                                    </p:anim>
                                    <p:animEffect transition="in" filter="fade">
                                      <p:cBhvr>
                                        <p:cTn id="39" dur="10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80">
                                          <p:stCondLst>
                                            <p:cond delay="0"/>
                                          </p:stCondLst>
                                        </p:cTn>
                                        <p:tgtEl>
                                          <p:spTgt spid="15"/>
                                        </p:tgtEl>
                                      </p:cBhvr>
                                    </p:animEffect>
                                    <p:anim calcmode="lin" valueType="num">
                                      <p:cBhvr>
                                        <p:cTn id="4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0" dur="26">
                                          <p:stCondLst>
                                            <p:cond delay="650"/>
                                          </p:stCondLst>
                                        </p:cTn>
                                        <p:tgtEl>
                                          <p:spTgt spid="15"/>
                                        </p:tgtEl>
                                      </p:cBhvr>
                                      <p:to x="100000" y="60000"/>
                                    </p:animScale>
                                    <p:animScale>
                                      <p:cBhvr>
                                        <p:cTn id="51" dur="166" decel="50000">
                                          <p:stCondLst>
                                            <p:cond delay="676"/>
                                          </p:stCondLst>
                                        </p:cTn>
                                        <p:tgtEl>
                                          <p:spTgt spid="15"/>
                                        </p:tgtEl>
                                      </p:cBhvr>
                                      <p:to x="100000" y="100000"/>
                                    </p:animScale>
                                    <p:animScale>
                                      <p:cBhvr>
                                        <p:cTn id="52" dur="26">
                                          <p:stCondLst>
                                            <p:cond delay="1312"/>
                                          </p:stCondLst>
                                        </p:cTn>
                                        <p:tgtEl>
                                          <p:spTgt spid="15"/>
                                        </p:tgtEl>
                                      </p:cBhvr>
                                      <p:to x="100000" y="80000"/>
                                    </p:animScale>
                                    <p:animScale>
                                      <p:cBhvr>
                                        <p:cTn id="53" dur="166" decel="50000">
                                          <p:stCondLst>
                                            <p:cond delay="1338"/>
                                          </p:stCondLst>
                                        </p:cTn>
                                        <p:tgtEl>
                                          <p:spTgt spid="15"/>
                                        </p:tgtEl>
                                      </p:cBhvr>
                                      <p:to x="100000" y="100000"/>
                                    </p:animScale>
                                    <p:animScale>
                                      <p:cBhvr>
                                        <p:cTn id="54" dur="26">
                                          <p:stCondLst>
                                            <p:cond delay="1642"/>
                                          </p:stCondLst>
                                        </p:cTn>
                                        <p:tgtEl>
                                          <p:spTgt spid="15"/>
                                        </p:tgtEl>
                                      </p:cBhvr>
                                      <p:to x="100000" y="90000"/>
                                    </p:animScale>
                                    <p:animScale>
                                      <p:cBhvr>
                                        <p:cTn id="55" dur="166" decel="50000">
                                          <p:stCondLst>
                                            <p:cond delay="1668"/>
                                          </p:stCondLst>
                                        </p:cTn>
                                        <p:tgtEl>
                                          <p:spTgt spid="15"/>
                                        </p:tgtEl>
                                      </p:cBhvr>
                                      <p:to x="100000" y="100000"/>
                                    </p:animScale>
                                    <p:animScale>
                                      <p:cBhvr>
                                        <p:cTn id="56" dur="26">
                                          <p:stCondLst>
                                            <p:cond delay="1808"/>
                                          </p:stCondLst>
                                        </p:cTn>
                                        <p:tgtEl>
                                          <p:spTgt spid="15"/>
                                        </p:tgtEl>
                                      </p:cBhvr>
                                      <p:to x="100000" y="95000"/>
                                    </p:animScale>
                                    <p:animScale>
                                      <p:cBhvr>
                                        <p:cTn id="57" dur="166" decel="50000">
                                          <p:stCondLst>
                                            <p:cond delay="1834"/>
                                          </p:stCondLst>
                                        </p:cTn>
                                        <p:tgtEl>
                                          <p:spTgt spid="15"/>
                                        </p:tgtEl>
                                      </p:cBhvr>
                                      <p:to x="100000" y="100000"/>
                                    </p:animScale>
                                  </p:childTnLst>
                                </p:cTn>
                              </p:par>
                              <p:par>
                                <p:cTn id="58" presetID="16" presetClass="entr" presetSubtype="21" fill="hold"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barn(inVertical)">
                                      <p:cBhvr>
                                        <p:cTn id="60" dur="50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p:cTn id="65" dur="1000" fill="hold"/>
                                        <p:tgtEl>
                                          <p:spTgt spid="8"/>
                                        </p:tgtEl>
                                        <p:attrNameLst>
                                          <p:attrName>ppt_w</p:attrName>
                                        </p:attrNameLst>
                                      </p:cBhvr>
                                      <p:tavLst>
                                        <p:tav tm="0">
                                          <p:val>
                                            <p:fltVal val="0"/>
                                          </p:val>
                                        </p:tav>
                                        <p:tav tm="100000">
                                          <p:val>
                                            <p:strVal val="#ppt_w"/>
                                          </p:val>
                                        </p:tav>
                                      </p:tavLst>
                                    </p:anim>
                                    <p:anim calcmode="lin" valueType="num">
                                      <p:cBhvr>
                                        <p:cTn id="66" dur="1000" fill="hold"/>
                                        <p:tgtEl>
                                          <p:spTgt spid="8"/>
                                        </p:tgtEl>
                                        <p:attrNameLst>
                                          <p:attrName>ppt_h</p:attrName>
                                        </p:attrNameLst>
                                      </p:cBhvr>
                                      <p:tavLst>
                                        <p:tav tm="0">
                                          <p:val>
                                            <p:fltVal val="0"/>
                                          </p:val>
                                        </p:tav>
                                        <p:tav tm="100000">
                                          <p:val>
                                            <p:strVal val="#ppt_h"/>
                                          </p:val>
                                        </p:tav>
                                      </p:tavLst>
                                    </p:anim>
                                    <p:anim calcmode="lin" valueType="num">
                                      <p:cBhvr>
                                        <p:cTn id="67" dur="1000" fill="hold"/>
                                        <p:tgtEl>
                                          <p:spTgt spid="8"/>
                                        </p:tgtEl>
                                        <p:attrNameLst>
                                          <p:attrName>style.rotation</p:attrName>
                                        </p:attrNameLst>
                                      </p:cBhvr>
                                      <p:tavLst>
                                        <p:tav tm="0">
                                          <p:val>
                                            <p:fltVal val="90"/>
                                          </p:val>
                                        </p:tav>
                                        <p:tav tm="100000">
                                          <p:val>
                                            <p:fltVal val="0"/>
                                          </p:val>
                                        </p:tav>
                                      </p:tavLst>
                                    </p:anim>
                                    <p:animEffect transition="in" filter="fade">
                                      <p:cBhvr>
                                        <p:cTn id="6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6" grpId="0"/>
      <p:bldP spid="17"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CB9B07-33C9-49DA-8517-B2DBB6EE3AC8}"/>
              </a:ext>
            </a:extLst>
          </p:cNvPr>
          <p:cNvSpPr/>
          <p:nvPr/>
        </p:nvSpPr>
        <p:spPr>
          <a:xfrm>
            <a:off x="2913018" y="367875"/>
            <a:ext cx="6356440" cy="769441"/>
          </a:xfrm>
          <a:prstGeom prst="rect">
            <a:avLst/>
          </a:prstGeom>
          <a:solidFill>
            <a:schemeClr val="bg2"/>
          </a:solidFill>
          <a:ln>
            <a:no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4400" b="1" i="0" u="none" strike="noStrike" kern="1200" cap="none" spc="0" normalizeH="0" baseline="0" noProof="0" dirty="0">
                <a:ln w="10541" cmpd="sng">
                  <a:solidFill>
                    <a:sysClr val="windowText" lastClr="000000"/>
                  </a:solidFill>
                  <a:prstDash val="solid"/>
                </a:ln>
                <a:solidFill>
                  <a:sysClr val="windowText" lastClr="000000"/>
                </a:solidFill>
                <a:effectLst/>
                <a:uLnTx/>
                <a:uFillTx/>
                <a:latin typeface="Calibri" panose="020F0502020204030204"/>
                <a:ea typeface="+mn-ea"/>
                <a:cs typeface="Arial" panose="020B0604020202020204" pitchFamily="34" charset="0"/>
              </a:rPr>
              <a:t>المادة </a:t>
            </a:r>
            <a:r>
              <a:rPr kumimoji="0" lang="ar-BH" sz="4400" b="1" i="0" u="none" strike="noStrike" kern="1200" cap="none" spc="0" normalizeH="0" baseline="0" noProof="0" dirty="0" smtClean="0">
                <a:ln w="10541" cmpd="sng">
                  <a:solidFill>
                    <a:sysClr val="windowText" lastClr="000000"/>
                  </a:solidFill>
                  <a:prstDash val="solid"/>
                </a:ln>
                <a:solidFill>
                  <a:sysClr val="windowText" lastClr="000000"/>
                </a:solidFill>
                <a:effectLst/>
                <a:uLnTx/>
                <a:uFillTx/>
                <a:latin typeface="Calibri" panose="020F0502020204030204"/>
                <a:ea typeface="+mn-ea"/>
                <a:cs typeface="Arial" panose="020B0604020202020204" pitchFamily="34" charset="0"/>
              </a:rPr>
              <a:t>الخامســـة: </a:t>
            </a:r>
            <a:r>
              <a:rPr lang="ar-SA" sz="4400" b="1" dirty="0" smtClean="0">
                <a:ln w="10541" cmpd="sng">
                  <a:solidFill>
                    <a:sysClr val="windowText" lastClr="000000"/>
                  </a:solidFill>
                  <a:prstDash val="solid"/>
                </a:ln>
                <a:solidFill>
                  <a:sysClr val="windowText" lastClr="000000"/>
                </a:solidFill>
                <a:latin typeface="Calibri" panose="020F0502020204030204"/>
                <a:cs typeface="Arial" panose="020B0604020202020204" pitchFamily="34" charset="0"/>
              </a:rPr>
              <a:t>ال</a:t>
            </a:r>
            <a:r>
              <a:rPr lang="ar-BH" sz="4400" b="1" dirty="0" smtClean="0">
                <a:ln w="10541" cmpd="sng">
                  <a:solidFill>
                    <a:sysClr val="windowText" lastClr="000000"/>
                  </a:solidFill>
                  <a:prstDash val="solid"/>
                </a:ln>
                <a:solidFill>
                  <a:sysClr val="windowText" lastClr="000000"/>
                </a:solidFill>
                <a:latin typeface="Calibri" panose="020F0502020204030204"/>
                <a:cs typeface="Arial" panose="020B0604020202020204" pitchFamily="34" charset="0"/>
              </a:rPr>
              <a:t>حـــــــ</a:t>
            </a:r>
            <a:r>
              <a:rPr lang="ar-SA" sz="4400" b="1" dirty="0" err="1" smtClean="0">
                <a:ln w="10541" cmpd="sng">
                  <a:solidFill>
                    <a:sysClr val="windowText" lastClr="000000"/>
                  </a:solidFill>
                  <a:prstDash val="solid"/>
                </a:ln>
                <a:solidFill>
                  <a:sysClr val="windowText" lastClr="000000"/>
                </a:solidFill>
                <a:latin typeface="Calibri" panose="020F0502020204030204"/>
                <a:cs typeface="Arial" panose="020B0604020202020204" pitchFamily="34" charset="0"/>
              </a:rPr>
              <a:t>ياة</a:t>
            </a:r>
            <a:endParaRPr kumimoji="0" lang="ar-BH" sz="4400" b="1" i="0" u="none" strike="noStrike" kern="1200" cap="none" spc="0" normalizeH="0" baseline="0" noProof="0" dirty="0">
              <a:ln w="10541" cmpd="sng">
                <a:solidFill>
                  <a:sysClr val="windowText" lastClr="000000"/>
                </a:solidFill>
                <a:prstDash val="solid"/>
              </a:ln>
              <a:solidFill>
                <a:sysClr val="windowText" lastClr="000000"/>
              </a:solidFill>
              <a:effectLst/>
              <a:uLnTx/>
              <a:uFillTx/>
              <a:latin typeface="Calibri" panose="020F0502020204030204"/>
              <a:ea typeface="+mn-ea"/>
              <a:cs typeface="Arial" panose="020B0604020202020204" pitchFamily="34" charset="0"/>
            </a:endParaRPr>
          </a:p>
        </p:txBody>
      </p:sp>
      <p:graphicFrame>
        <p:nvGraphicFramePr>
          <p:cNvPr id="3" name="Table 2">
            <a:extLst>
              <a:ext uri="{FF2B5EF4-FFF2-40B4-BE49-F238E27FC236}">
                <a16:creationId xmlns:a16="http://schemas.microsoft.com/office/drawing/2014/main" id="{97B32161-6429-4B3E-BC99-4BA7D9BAA0EC}"/>
              </a:ext>
            </a:extLst>
          </p:cNvPr>
          <p:cNvGraphicFramePr>
            <a:graphicFrameLocks noGrp="1"/>
          </p:cNvGraphicFramePr>
          <p:nvPr>
            <p:extLst>
              <p:ext uri="{D42A27DB-BD31-4B8C-83A1-F6EECF244321}">
                <p14:modId xmlns:p14="http://schemas.microsoft.com/office/powerpoint/2010/main" val="2535734639"/>
              </p:ext>
            </p:extLst>
          </p:nvPr>
        </p:nvGraphicFramePr>
        <p:xfrm>
          <a:off x="560612" y="1591242"/>
          <a:ext cx="11070772" cy="1555304"/>
        </p:xfrm>
        <a:graphic>
          <a:graphicData uri="http://schemas.openxmlformats.org/drawingml/2006/table">
            <a:tbl>
              <a:tblPr rtl="1" firstRow="1" bandRow="1">
                <a:tableStyleId>{5940675A-B579-460E-94D1-54222C63F5DA}</a:tableStyleId>
              </a:tblPr>
              <a:tblGrid>
                <a:gridCol w="5535386">
                  <a:extLst>
                    <a:ext uri="{9D8B030D-6E8A-4147-A177-3AD203B41FA5}">
                      <a16:colId xmlns:a16="http://schemas.microsoft.com/office/drawing/2014/main" val="811388156"/>
                    </a:ext>
                  </a:extLst>
                </a:gridCol>
                <a:gridCol w="5535386">
                  <a:extLst>
                    <a:ext uri="{9D8B030D-6E8A-4147-A177-3AD203B41FA5}">
                      <a16:colId xmlns:a16="http://schemas.microsoft.com/office/drawing/2014/main" val="137508655"/>
                    </a:ext>
                  </a:extLst>
                </a:gridCol>
              </a:tblGrid>
              <a:tr h="497436">
                <a:tc>
                  <a:txBody>
                    <a:bodyPr/>
                    <a:lstStyle/>
                    <a:p>
                      <a:pPr algn="ctr" rtl="1"/>
                      <a:r>
                        <a:rPr lang="ar-BH" sz="3200" dirty="0"/>
                        <a:t>الحـيــاة (الدنيـــا)</a:t>
                      </a:r>
                    </a:p>
                  </a:txBody>
                  <a:tcPr anchor="ctr">
                    <a:solidFill>
                      <a:schemeClr val="bg1"/>
                    </a:solidFill>
                  </a:tcPr>
                </a:tc>
                <a:tc>
                  <a:txBody>
                    <a:bodyPr/>
                    <a:lstStyle/>
                    <a:p>
                      <a:pPr algn="ctr" rtl="1"/>
                      <a:r>
                        <a:rPr lang="ar-BH" sz="3200" dirty="0"/>
                        <a:t>الـــممات </a:t>
                      </a:r>
                      <a:r>
                        <a:rPr lang="ar-BH" sz="3200" kern="1200" dirty="0">
                          <a:solidFill>
                            <a:schemeClr val="tx1"/>
                          </a:solidFill>
                          <a:latin typeface="+mn-lt"/>
                          <a:ea typeface="+mn-ea"/>
                          <a:cs typeface="+mn-cs"/>
                        </a:rPr>
                        <a:t>(الآخــــرة)</a:t>
                      </a:r>
                      <a:endParaRPr lang="ar-BH" sz="2000" kern="1200" dirty="0">
                        <a:solidFill>
                          <a:schemeClr val="tx1"/>
                        </a:solidFill>
                        <a:latin typeface="+mn-lt"/>
                        <a:ea typeface="+mn-ea"/>
                        <a:cs typeface="+mn-cs"/>
                      </a:endParaRPr>
                    </a:p>
                  </a:txBody>
                  <a:tcPr anchor="ctr">
                    <a:solidFill>
                      <a:schemeClr val="bg1">
                        <a:lumMod val="85000"/>
                      </a:schemeClr>
                    </a:solidFill>
                  </a:tcPr>
                </a:tc>
                <a:extLst>
                  <a:ext uri="{0D108BD9-81ED-4DB2-BD59-A6C34878D82A}">
                    <a16:rowId xmlns:a16="http://schemas.microsoft.com/office/drawing/2014/main" val="3770607655"/>
                  </a:ext>
                </a:extLst>
              </a:tr>
              <a:tr h="392713">
                <a:tc>
                  <a:txBody>
                    <a:bodyPr/>
                    <a:lstStyle/>
                    <a:p>
                      <a:pPr marL="0" indent="0" algn="r" rtl="1">
                        <a:buNone/>
                      </a:pPr>
                      <a:r>
                        <a:rPr lang="ar-BH" sz="2400" kern="1200" dirty="0">
                          <a:solidFill>
                            <a:schemeClr val="tx1"/>
                          </a:solidFill>
                          <a:latin typeface="+mn-lt"/>
                          <a:ea typeface="+mn-ea"/>
                          <a:cs typeface="+mn-cs"/>
                        </a:rPr>
                        <a:t>الدنيا هي مزرعة الآخرة.</a:t>
                      </a:r>
                    </a:p>
                  </a:txBody>
                  <a:tcPr anchor="ctr">
                    <a:solidFill>
                      <a:srgbClr val="FFF9E7"/>
                    </a:solidFill>
                  </a:tcPr>
                </a:tc>
                <a:tc>
                  <a:txBody>
                    <a:bodyPr/>
                    <a:lstStyle/>
                    <a:p>
                      <a:pPr algn="just" rtl="1"/>
                      <a:r>
                        <a:rPr lang="ar-BH" sz="2400" kern="1200" dirty="0">
                          <a:solidFill>
                            <a:schemeClr val="tx1"/>
                          </a:solidFill>
                          <a:latin typeface="+mn-lt"/>
                          <a:ea typeface="+mn-ea"/>
                          <a:cs typeface="+mn-cs"/>
                        </a:rPr>
                        <a:t>في الآخرة يحصد الإنسان ما زرعه.</a:t>
                      </a:r>
                    </a:p>
                  </a:txBody>
                  <a:tcPr anchor="ctr">
                    <a:solidFill>
                      <a:srgbClr val="FFF9E7"/>
                    </a:solidFill>
                  </a:tcPr>
                </a:tc>
                <a:extLst>
                  <a:ext uri="{0D108BD9-81ED-4DB2-BD59-A6C34878D82A}">
                    <a16:rowId xmlns:a16="http://schemas.microsoft.com/office/drawing/2014/main" val="1123629375"/>
                  </a:ext>
                </a:extLst>
              </a:tr>
              <a:tr h="518984">
                <a:tc>
                  <a:txBody>
                    <a:bodyPr/>
                    <a:lstStyle/>
                    <a:p>
                      <a:pPr marL="0" indent="0" algn="r" rtl="1">
                        <a:buNone/>
                      </a:pPr>
                      <a:r>
                        <a:rPr lang="ar-BH" sz="2400" kern="1200" dirty="0">
                          <a:solidFill>
                            <a:schemeClr val="tx1"/>
                          </a:solidFill>
                          <a:latin typeface="+mn-lt"/>
                          <a:ea typeface="+mn-ea"/>
                          <a:cs typeface="+mn-cs"/>
                        </a:rPr>
                        <a:t>الدنيا دارعمل.</a:t>
                      </a:r>
                    </a:p>
                  </a:txBody>
                  <a:tcPr anchor="ctr">
                    <a:solidFill>
                      <a:srgbClr val="FFF9E7"/>
                    </a:solidFill>
                  </a:tcPr>
                </a:tc>
                <a:tc>
                  <a:txBody>
                    <a:bodyPr/>
                    <a:lstStyle/>
                    <a:p>
                      <a:pPr algn="r" rtl="1"/>
                      <a:r>
                        <a:rPr lang="ar-BH" sz="2400" kern="1200" dirty="0">
                          <a:solidFill>
                            <a:schemeClr val="tx1"/>
                          </a:solidFill>
                          <a:latin typeface="+mn-lt"/>
                          <a:ea typeface="+mn-ea"/>
                          <a:cs typeface="+mn-cs"/>
                        </a:rPr>
                        <a:t>الآخرة دار جزاء (لا عمل فيها).</a:t>
                      </a:r>
                    </a:p>
                  </a:txBody>
                  <a:tcPr anchor="ctr">
                    <a:solidFill>
                      <a:srgbClr val="FFF9E7"/>
                    </a:solidFill>
                  </a:tcPr>
                </a:tc>
                <a:extLst>
                  <a:ext uri="{0D108BD9-81ED-4DB2-BD59-A6C34878D82A}">
                    <a16:rowId xmlns:a16="http://schemas.microsoft.com/office/drawing/2014/main" val="3117863791"/>
                  </a:ext>
                </a:extLst>
              </a:tr>
            </a:tbl>
          </a:graphicData>
        </a:graphic>
      </p:graphicFrame>
      <p:sp>
        <p:nvSpPr>
          <p:cNvPr id="7" name="Rectangle 6">
            <a:extLst>
              <a:ext uri="{FF2B5EF4-FFF2-40B4-BE49-F238E27FC236}">
                <a16:creationId xmlns:a16="http://schemas.microsoft.com/office/drawing/2014/main" id="{70C39559-9171-4670-9299-EABF8F6173EC}"/>
              </a:ext>
            </a:extLst>
          </p:cNvPr>
          <p:cNvSpPr/>
          <p:nvPr/>
        </p:nvSpPr>
        <p:spPr>
          <a:xfrm>
            <a:off x="2000250" y="3334076"/>
            <a:ext cx="8764360" cy="871558"/>
          </a:xfrm>
          <a:prstGeom prst="rect">
            <a:avLst/>
          </a:prstGeom>
          <a:solidFill>
            <a:srgbClr val="FFF9E7"/>
          </a:solidFill>
          <a:ln w="38100">
            <a:solidFill>
              <a:srgbClr val="914B8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defRPr/>
            </a:pPr>
            <a:r>
              <a:rPr lang="ar-BH" sz="2400" b="1" dirty="0">
                <a:solidFill>
                  <a:prstClr val="black"/>
                </a:solidFill>
              </a:rPr>
              <a:t>على المسلم أن يغتنم وجوده في دار العمل قبل أن ينتقل إلى الآخرة التي ليس فيها عمل،</a:t>
            </a:r>
          </a:p>
          <a:p>
            <a:pPr lvl="0" algn="ctr" rtl="1">
              <a:defRPr/>
            </a:pPr>
            <a:r>
              <a:rPr lang="ar-BH" sz="2400" b="1" dirty="0">
                <a:solidFill>
                  <a:prstClr val="black"/>
                </a:solidFill>
              </a:rPr>
              <a:t>بــــل يُــقال: </a:t>
            </a:r>
          </a:p>
        </p:txBody>
      </p:sp>
      <p:sp>
        <p:nvSpPr>
          <p:cNvPr id="8" name="Rectangle 7">
            <a:extLst>
              <a:ext uri="{FF2B5EF4-FFF2-40B4-BE49-F238E27FC236}">
                <a16:creationId xmlns:a16="http://schemas.microsoft.com/office/drawing/2014/main" id="{CE267B87-DA7E-4588-A2E2-EF7E40E89AF8}"/>
              </a:ext>
            </a:extLst>
          </p:cNvPr>
          <p:cNvSpPr/>
          <p:nvPr/>
        </p:nvSpPr>
        <p:spPr>
          <a:xfrm>
            <a:off x="6313544" y="5615009"/>
            <a:ext cx="5154554" cy="685800"/>
          </a:xfrm>
          <a:prstGeom prst="rect">
            <a:avLst/>
          </a:prstGeom>
          <a:solidFill>
            <a:srgbClr val="FFF9E7"/>
          </a:solidFill>
          <a:ln w="38100">
            <a:solidFill>
              <a:srgbClr val="914B8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defRPr/>
            </a:pPr>
            <a:r>
              <a:rPr lang="ar-BH" sz="2000" b="1" dirty="0">
                <a:solidFill>
                  <a:prstClr val="black"/>
                </a:solidFill>
              </a:rPr>
              <a:t>قال الله تعالى</a:t>
            </a:r>
            <a:r>
              <a:rPr lang="ar-BH" sz="2000" b="1" dirty="0">
                <a:solidFill>
                  <a:prstClr val="black"/>
                </a:solidFill>
                <a:sym typeface="Wingdings" panose="05000000000000000000" pitchFamily="2" charset="2"/>
              </a:rPr>
              <a:t>: "</a:t>
            </a:r>
            <a:r>
              <a:rPr lang="ar-BH" sz="2000" b="1" dirty="0">
                <a:solidFill>
                  <a:srgbClr val="C00000"/>
                </a:solidFill>
                <a:sym typeface="Wingdings" panose="05000000000000000000" pitchFamily="2" charset="2"/>
              </a:rPr>
              <a:t>ادْخُلُوا الْجَنَّةَ بِمَا كُنتُمْ تَعْمَلُونَ</a:t>
            </a:r>
            <a:r>
              <a:rPr lang="ar-BH" sz="2000" b="1" dirty="0">
                <a:solidFill>
                  <a:prstClr val="black"/>
                </a:solidFill>
              </a:rPr>
              <a:t>".</a:t>
            </a:r>
          </a:p>
        </p:txBody>
      </p:sp>
      <p:sp>
        <p:nvSpPr>
          <p:cNvPr id="9" name="Rectangle 8">
            <a:extLst>
              <a:ext uri="{FF2B5EF4-FFF2-40B4-BE49-F238E27FC236}">
                <a16:creationId xmlns:a16="http://schemas.microsoft.com/office/drawing/2014/main" id="{D4CC2BB0-54F5-43A9-ADB0-DB2988BDE11B}"/>
              </a:ext>
            </a:extLst>
          </p:cNvPr>
          <p:cNvSpPr/>
          <p:nvPr/>
        </p:nvSpPr>
        <p:spPr>
          <a:xfrm>
            <a:off x="560613" y="5615009"/>
            <a:ext cx="5192487" cy="685800"/>
          </a:xfrm>
          <a:prstGeom prst="rect">
            <a:avLst/>
          </a:prstGeom>
          <a:solidFill>
            <a:srgbClr val="FFF9E7"/>
          </a:solidFill>
          <a:ln w="38100">
            <a:solidFill>
              <a:srgbClr val="914B8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defRPr/>
            </a:pPr>
            <a:r>
              <a:rPr lang="ar-BH" sz="2000" b="1" dirty="0">
                <a:solidFill>
                  <a:prstClr val="black"/>
                </a:solidFill>
              </a:rPr>
              <a:t>قال الله تعالى</a:t>
            </a:r>
            <a:r>
              <a:rPr lang="ar-BH" sz="2000" b="1" dirty="0">
                <a:solidFill>
                  <a:prstClr val="black"/>
                </a:solidFill>
                <a:sym typeface="Wingdings" panose="05000000000000000000" pitchFamily="2" charset="2"/>
              </a:rPr>
              <a:t>: "</a:t>
            </a:r>
            <a:r>
              <a:rPr lang="ar-BH" sz="2000" b="1" dirty="0">
                <a:solidFill>
                  <a:srgbClr val="C00000"/>
                </a:solidFill>
                <a:sym typeface="Wingdings" panose="05000000000000000000" pitchFamily="2" charset="2"/>
              </a:rPr>
              <a:t>هَذِهِ جَهَنَّمُ الَّتِي كُنتُمْ تُوعَدُونَ(63)اصْلَوْهَا الْيَوْمَ بِمَا كُنتُمْ تَكْفُرُونَ(64)</a:t>
            </a:r>
            <a:r>
              <a:rPr lang="ar-BH" sz="2000" b="1" dirty="0">
                <a:solidFill>
                  <a:prstClr val="black"/>
                </a:solidFill>
                <a:sym typeface="Wingdings" panose="05000000000000000000" pitchFamily="2" charset="2"/>
              </a:rPr>
              <a:t>".</a:t>
            </a:r>
            <a:endParaRPr lang="ar-BH" sz="2000" b="1" dirty="0">
              <a:solidFill>
                <a:prstClr val="black"/>
              </a:solidFill>
            </a:endParaRPr>
          </a:p>
        </p:txBody>
      </p:sp>
      <p:sp>
        <p:nvSpPr>
          <p:cNvPr id="10" name="Rectangle 9">
            <a:extLst>
              <a:ext uri="{FF2B5EF4-FFF2-40B4-BE49-F238E27FC236}">
                <a16:creationId xmlns:a16="http://schemas.microsoft.com/office/drawing/2014/main" id="{FC204D01-EB78-4414-A70C-1FEE1ECF5471}"/>
              </a:ext>
            </a:extLst>
          </p:cNvPr>
          <p:cNvSpPr/>
          <p:nvPr/>
        </p:nvSpPr>
        <p:spPr>
          <a:xfrm>
            <a:off x="7003252" y="4635990"/>
            <a:ext cx="3919537" cy="548662"/>
          </a:xfrm>
          <a:prstGeom prst="rect">
            <a:avLst/>
          </a:prstGeom>
          <a:solidFill>
            <a:srgbClr val="FFF9E7"/>
          </a:solidFill>
          <a:ln w="38100">
            <a:solidFill>
              <a:srgbClr val="914B8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defRPr/>
            </a:pPr>
            <a:r>
              <a:rPr lang="ar-BH" sz="3200" dirty="0">
                <a:solidFill>
                  <a:prstClr val="black"/>
                </a:solidFill>
              </a:rPr>
              <a:t>للمؤمنين العاملين:</a:t>
            </a:r>
            <a:endParaRPr lang="ar-BH" sz="2000" dirty="0">
              <a:solidFill>
                <a:prstClr val="black"/>
              </a:solidFill>
            </a:endParaRPr>
          </a:p>
        </p:txBody>
      </p:sp>
      <p:sp>
        <p:nvSpPr>
          <p:cNvPr id="11" name="Rectangle 10">
            <a:extLst>
              <a:ext uri="{FF2B5EF4-FFF2-40B4-BE49-F238E27FC236}">
                <a16:creationId xmlns:a16="http://schemas.microsoft.com/office/drawing/2014/main" id="{CEC7FFF5-FD73-4181-A6CA-46F78B2AF8F2}"/>
              </a:ext>
            </a:extLst>
          </p:cNvPr>
          <p:cNvSpPr/>
          <p:nvPr/>
        </p:nvSpPr>
        <p:spPr>
          <a:xfrm>
            <a:off x="1269211" y="4631403"/>
            <a:ext cx="3919537" cy="548662"/>
          </a:xfrm>
          <a:prstGeom prst="rect">
            <a:avLst/>
          </a:prstGeom>
          <a:solidFill>
            <a:srgbClr val="FFF9E7"/>
          </a:solidFill>
          <a:ln w="38100">
            <a:solidFill>
              <a:srgbClr val="914B8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defRPr/>
            </a:pPr>
            <a:r>
              <a:rPr lang="ar-BH" sz="3200" dirty="0">
                <a:solidFill>
                  <a:prstClr val="black"/>
                </a:solidFill>
              </a:rPr>
              <a:t>لغير المؤمنين:</a:t>
            </a:r>
            <a:endParaRPr lang="ar-BH" sz="2000" dirty="0">
              <a:solidFill>
                <a:prstClr val="black"/>
              </a:solidFill>
            </a:endParaRPr>
          </a:p>
        </p:txBody>
      </p:sp>
      <p:cxnSp>
        <p:nvCxnSpPr>
          <p:cNvPr id="12" name="Straight Arrow Connector 11">
            <a:extLst>
              <a:ext uri="{FF2B5EF4-FFF2-40B4-BE49-F238E27FC236}">
                <a16:creationId xmlns:a16="http://schemas.microsoft.com/office/drawing/2014/main" id="{4339361B-B895-4402-87D9-06907215181D}"/>
              </a:ext>
            </a:extLst>
          </p:cNvPr>
          <p:cNvCxnSpPr/>
          <p:nvPr/>
        </p:nvCxnSpPr>
        <p:spPr>
          <a:xfrm>
            <a:off x="8982066" y="4205634"/>
            <a:ext cx="0" cy="352425"/>
          </a:xfrm>
          <a:prstGeom prst="straightConnector1">
            <a:avLst/>
          </a:prstGeom>
          <a:ln w="38100">
            <a:solidFill>
              <a:srgbClr val="FF5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21F1645-1531-4E77-A3E1-C64CFFE9768F}"/>
              </a:ext>
            </a:extLst>
          </p:cNvPr>
          <p:cNvCxnSpPr/>
          <p:nvPr/>
        </p:nvCxnSpPr>
        <p:spPr>
          <a:xfrm>
            <a:off x="3228979" y="5193011"/>
            <a:ext cx="0" cy="352425"/>
          </a:xfrm>
          <a:prstGeom prst="straightConnector1">
            <a:avLst/>
          </a:prstGeom>
          <a:ln w="38100">
            <a:solidFill>
              <a:srgbClr val="FF5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85AB6CA-346D-4860-972E-0BEA54007646}"/>
              </a:ext>
            </a:extLst>
          </p:cNvPr>
          <p:cNvCxnSpPr/>
          <p:nvPr/>
        </p:nvCxnSpPr>
        <p:spPr>
          <a:xfrm>
            <a:off x="8938437" y="5184652"/>
            <a:ext cx="0" cy="352425"/>
          </a:xfrm>
          <a:prstGeom prst="straightConnector1">
            <a:avLst/>
          </a:prstGeom>
          <a:ln w="38100">
            <a:solidFill>
              <a:srgbClr val="FF5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5710FA1-FF76-422F-B346-224AF638C189}"/>
              </a:ext>
            </a:extLst>
          </p:cNvPr>
          <p:cNvCxnSpPr/>
          <p:nvPr/>
        </p:nvCxnSpPr>
        <p:spPr>
          <a:xfrm>
            <a:off x="3228979" y="4215159"/>
            <a:ext cx="0" cy="352425"/>
          </a:xfrm>
          <a:prstGeom prst="straightConnector1">
            <a:avLst/>
          </a:prstGeom>
          <a:ln w="38100">
            <a:solidFill>
              <a:srgbClr val="FF505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D98D3E9-0DB3-4D90-AA3C-83F0A678B2DB}"/>
              </a:ext>
            </a:extLst>
          </p:cNvPr>
          <p:cNvSpPr/>
          <p:nvPr/>
        </p:nvSpPr>
        <p:spPr>
          <a:xfrm>
            <a:off x="278296" y="3253859"/>
            <a:ext cx="11303393" cy="3126462"/>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7" name="Rectangle 16">
            <a:extLst>
              <a:ext uri="{FF2B5EF4-FFF2-40B4-BE49-F238E27FC236}">
                <a16:creationId xmlns:a16="http://schemas.microsoft.com/office/drawing/2014/main" id="{3BD78A26-911D-41E9-A374-84563B843919}"/>
              </a:ext>
            </a:extLst>
          </p:cNvPr>
          <p:cNvSpPr/>
          <p:nvPr/>
        </p:nvSpPr>
        <p:spPr>
          <a:xfrm>
            <a:off x="4522303" y="3472487"/>
            <a:ext cx="6034165" cy="707886"/>
          </a:xfrm>
          <a:prstGeom prst="rect">
            <a:avLst/>
          </a:prstGeom>
          <a:solidFill>
            <a:srgbClr val="E6D0E3"/>
          </a:solidFill>
          <a:ln>
            <a:noFill/>
          </a:ln>
        </p:spPr>
        <p:txBody>
          <a:bodyPr wrap="square" lIns="91440" tIns="45720" rIns="91440" bIns="4572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4000" b="1" i="0" u="none" strike="noStrike" kern="1200" cap="none" spc="0" normalizeH="0" baseline="0" noProof="0" dirty="0">
                <a:ln w="10541" cmpd="sng">
                  <a:solidFill>
                    <a:sysClr val="windowText" lastClr="000000"/>
                  </a:solidFill>
                  <a:prstDash val="solid"/>
                </a:ln>
                <a:effectLst/>
                <a:uLnTx/>
                <a:uFillTx/>
                <a:latin typeface="Calibri" panose="020F0502020204030204"/>
                <a:cs typeface="Arial" panose="020B0604020202020204" pitchFamily="34" charset="0"/>
              </a:rPr>
              <a:t>كيف </a:t>
            </a:r>
            <a:r>
              <a:rPr lang="ar-BH" sz="4000" b="1" dirty="0">
                <a:ln w="10541" cmpd="sng">
                  <a:solidFill>
                    <a:sysClr val="windowText" lastClr="000000"/>
                  </a:solidFill>
                  <a:prstDash val="solid"/>
                </a:ln>
                <a:latin typeface="Calibri" panose="020F0502020204030204"/>
                <a:cs typeface="Arial" panose="020B0604020202020204" pitchFamily="34" charset="0"/>
              </a:rPr>
              <a:t>تغتنم فرصة حياتك قبل مماتك؟</a:t>
            </a:r>
            <a:endParaRPr kumimoji="0" lang="ar-BH" sz="4000" b="1" i="0" u="none" strike="noStrike" kern="1200" cap="none" spc="0" normalizeH="0" baseline="0" noProof="0" dirty="0">
              <a:ln w="10541" cmpd="sng">
                <a:solidFill>
                  <a:sysClr val="windowText" lastClr="000000"/>
                </a:solidFill>
                <a:prstDash val="solid"/>
              </a:ln>
              <a:effectLst/>
              <a:uLnTx/>
              <a:uFillTx/>
              <a:latin typeface="Calibri" panose="020F0502020204030204"/>
              <a:cs typeface="Arial" panose="020B0604020202020204" pitchFamily="34" charset="0"/>
            </a:endParaRPr>
          </a:p>
        </p:txBody>
      </p:sp>
      <p:sp>
        <p:nvSpPr>
          <p:cNvPr id="18" name="Rectangle 17">
            <a:extLst>
              <a:ext uri="{FF2B5EF4-FFF2-40B4-BE49-F238E27FC236}">
                <a16:creationId xmlns:a16="http://schemas.microsoft.com/office/drawing/2014/main" id="{D6526A15-4D37-4B14-97BF-F0EFA09BE444}"/>
              </a:ext>
            </a:extLst>
          </p:cNvPr>
          <p:cNvSpPr/>
          <p:nvPr/>
        </p:nvSpPr>
        <p:spPr>
          <a:xfrm>
            <a:off x="2000251" y="4297536"/>
            <a:ext cx="8485850" cy="1973856"/>
          </a:xfrm>
          <a:prstGeom prst="rect">
            <a:avLst/>
          </a:prstGeom>
          <a:solidFill>
            <a:srgbClr val="FFF9E7"/>
          </a:solidFill>
          <a:ln w="38100">
            <a:solidFill>
              <a:srgbClr val="914B87"/>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57200" lvl="0" indent="-457200" algn="just" rtl="1">
              <a:buAutoNum type="arabicParenBoth"/>
              <a:defRPr/>
            </a:pPr>
            <a:r>
              <a:rPr lang="ar-BH" sz="2400" dirty="0">
                <a:solidFill>
                  <a:prstClr val="black"/>
                </a:solidFill>
              </a:rPr>
              <a:t>طاعة الله تعالى واجتناب نواهيه.</a:t>
            </a:r>
          </a:p>
          <a:p>
            <a:pPr marL="457200" indent="-457200" algn="just" rtl="1">
              <a:buFontTx/>
              <a:buAutoNum type="arabicParenBoth"/>
              <a:defRPr/>
            </a:pPr>
            <a:r>
              <a:rPr lang="ar-BH" sz="2400" dirty="0">
                <a:solidFill>
                  <a:prstClr val="black"/>
                </a:solidFill>
              </a:rPr>
              <a:t>طاعة وَالِدَايّ.</a:t>
            </a:r>
            <a:endParaRPr lang="ar-BH" sz="1600" dirty="0">
              <a:solidFill>
                <a:prstClr val="black"/>
              </a:solidFill>
            </a:endParaRPr>
          </a:p>
          <a:p>
            <a:pPr marL="457200" lvl="0" indent="-457200" algn="just" rtl="1">
              <a:buAutoNum type="arabicParenBoth"/>
              <a:defRPr/>
            </a:pPr>
            <a:r>
              <a:rPr lang="ar-BH" sz="2400" dirty="0">
                <a:solidFill>
                  <a:prstClr val="black"/>
                </a:solidFill>
              </a:rPr>
              <a:t>الإكثار من الأعمال التطوعية.</a:t>
            </a:r>
          </a:p>
          <a:p>
            <a:pPr marL="457200" lvl="0" indent="-457200" algn="just" rtl="1">
              <a:buAutoNum type="arabicParenBoth"/>
              <a:defRPr/>
            </a:pPr>
            <a:r>
              <a:rPr lang="ar-BH" sz="2400" dirty="0">
                <a:solidFill>
                  <a:prstClr val="black"/>
                </a:solidFill>
              </a:rPr>
              <a:t>مساعدة من حولي كالفقراء والمساكين وكبار السن وكل من يحتاج لمساعدتي.</a:t>
            </a:r>
          </a:p>
          <a:p>
            <a:pPr marL="457200" lvl="0" indent="-457200" algn="just" rtl="1">
              <a:buAutoNum type="arabicParenBoth"/>
              <a:defRPr/>
            </a:pPr>
            <a:r>
              <a:rPr lang="ar-BH" sz="2400" dirty="0">
                <a:solidFill>
                  <a:prstClr val="black"/>
                </a:solidFill>
              </a:rPr>
              <a:t>التحلي بالأخلاق الحسنة كالصدق والأمانة والعطف على الضعفاء.</a:t>
            </a:r>
          </a:p>
          <a:p>
            <a:pPr marL="342900" lvl="0" indent="-342900" algn="just" rtl="1">
              <a:buAutoNum type="arabicParenBoth"/>
              <a:defRPr/>
            </a:pPr>
            <a:endParaRPr lang="ar-BH" sz="1600" dirty="0">
              <a:solidFill>
                <a:prstClr val="black"/>
              </a:solidFill>
            </a:endParaRPr>
          </a:p>
        </p:txBody>
      </p:sp>
    </p:spTree>
    <p:extLst>
      <p:ext uri="{BB962C8B-B14F-4D97-AF65-F5344CB8AC3E}">
        <p14:creationId xmlns:p14="http://schemas.microsoft.com/office/powerpoint/2010/main" val="299653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80">
                                          <p:stCondLst>
                                            <p:cond delay="0"/>
                                          </p:stCondLst>
                                        </p:cTn>
                                        <p:tgtEl>
                                          <p:spTgt spid="12"/>
                                        </p:tgtEl>
                                      </p:cBhvr>
                                    </p:animEffect>
                                    <p:anim calcmode="lin" valueType="num">
                                      <p:cBhvr>
                                        <p:cTn id="2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1" dur="26">
                                          <p:stCondLst>
                                            <p:cond delay="650"/>
                                          </p:stCondLst>
                                        </p:cTn>
                                        <p:tgtEl>
                                          <p:spTgt spid="12"/>
                                        </p:tgtEl>
                                      </p:cBhvr>
                                      <p:to x="100000" y="60000"/>
                                    </p:animScale>
                                    <p:animScale>
                                      <p:cBhvr>
                                        <p:cTn id="32" dur="166" decel="50000">
                                          <p:stCondLst>
                                            <p:cond delay="676"/>
                                          </p:stCondLst>
                                        </p:cTn>
                                        <p:tgtEl>
                                          <p:spTgt spid="12"/>
                                        </p:tgtEl>
                                      </p:cBhvr>
                                      <p:to x="100000" y="100000"/>
                                    </p:animScale>
                                    <p:animScale>
                                      <p:cBhvr>
                                        <p:cTn id="33" dur="26">
                                          <p:stCondLst>
                                            <p:cond delay="1312"/>
                                          </p:stCondLst>
                                        </p:cTn>
                                        <p:tgtEl>
                                          <p:spTgt spid="12"/>
                                        </p:tgtEl>
                                      </p:cBhvr>
                                      <p:to x="100000" y="80000"/>
                                    </p:animScale>
                                    <p:animScale>
                                      <p:cBhvr>
                                        <p:cTn id="34" dur="166" decel="50000">
                                          <p:stCondLst>
                                            <p:cond delay="1338"/>
                                          </p:stCondLst>
                                        </p:cTn>
                                        <p:tgtEl>
                                          <p:spTgt spid="12"/>
                                        </p:tgtEl>
                                      </p:cBhvr>
                                      <p:to x="100000" y="100000"/>
                                    </p:animScale>
                                    <p:animScale>
                                      <p:cBhvr>
                                        <p:cTn id="35" dur="26">
                                          <p:stCondLst>
                                            <p:cond delay="1642"/>
                                          </p:stCondLst>
                                        </p:cTn>
                                        <p:tgtEl>
                                          <p:spTgt spid="12"/>
                                        </p:tgtEl>
                                      </p:cBhvr>
                                      <p:to x="100000" y="90000"/>
                                    </p:animScale>
                                    <p:animScale>
                                      <p:cBhvr>
                                        <p:cTn id="36" dur="166" decel="50000">
                                          <p:stCondLst>
                                            <p:cond delay="1668"/>
                                          </p:stCondLst>
                                        </p:cTn>
                                        <p:tgtEl>
                                          <p:spTgt spid="12"/>
                                        </p:tgtEl>
                                      </p:cBhvr>
                                      <p:to x="100000" y="100000"/>
                                    </p:animScale>
                                    <p:animScale>
                                      <p:cBhvr>
                                        <p:cTn id="37" dur="26">
                                          <p:stCondLst>
                                            <p:cond delay="1808"/>
                                          </p:stCondLst>
                                        </p:cTn>
                                        <p:tgtEl>
                                          <p:spTgt spid="12"/>
                                        </p:tgtEl>
                                      </p:cBhvr>
                                      <p:to x="100000" y="95000"/>
                                    </p:animScale>
                                    <p:animScale>
                                      <p:cBhvr>
                                        <p:cTn id="38" dur="166" decel="50000">
                                          <p:stCondLst>
                                            <p:cond delay="1834"/>
                                          </p:stCondLst>
                                        </p:cTn>
                                        <p:tgtEl>
                                          <p:spTgt spid="12"/>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80">
                                          <p:stCondLst>
                                            <p:cond delay="0"/>
                                          </p:stCondLst>
                                        </p:cTn>
                                        <p:tgtEl>
                                          <p:spTgt spid="10"/>
                                        </p:tgtEl>
                                      </p:cBhvr>
                                    </p:animEffect>
                                    <p:anim calcmode="lin" valueType="num">
                                      <p:cBhvr>
                                        <p:cTn id="4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7" dur="26">
                                          <p:stCondLst>
                                            <p:cond delay="650"/>
                                          </p:stCondLst>
                                        </p:cTn>
                                        <p:tgtEl>
                                          <p:spTgt spid="10"/>
                                        </p:tgtEl>
                                      </p:cBhvr>
                                      <p:to x="100000" y="60000"/>
                                    </p:animScale>
                                    <p:animScale>
                                      <p:cBhvr>
                                        <p:cTn id="48" dur="166" decel="50000">
                                          <p:stCondLst>
                                            <p:cond delay="676"/>
                                          </p:stCondLst>
                                        </p:cTn>
                                        <p:tgtEl>
                                          <p:spTgt spid="10"/>
                                        </p:tgtEl>
                                      </p:cBhvr>
                                      <p:to x="100000" y="100000"/>
                                    </p:animScale>
                                    <p:animScale>
                                      <p:cBhvr>
                                        <p:cTn id="49" dur="26">
                                          <p:stCondLst>
                                            <p:cond delay="1312"/>
                                          </p:stCondLst>
                                        </p:cTn>
                                        <p:tgtEl>
                                          <p:spTgt spid="10"/>
                                        </p:tgtEl>
                                      </p:cBhvr>
                                      <p:to x="100000" y="80000"/>
                                    </p:animScale>
                                    <p:animScale>
                                      <p:cBhvr>
                                        <p:cTn id="50" dur="166" decel="50000">
                                          <p:stCondLst>
                                            <p:cond delay="1338"/>
                                          </p:stCondLst>
                                        </p:cTn>
                                        <p:tgtEl>
                                          <p:spTgt spid="10"/>
                                        </p:tgtEl>
                                      </p:cBhvr>
                                      <p:to x="100000" y="100000"/>
                                    </p:animScale>
                                    <p:animScale>
                                      <p:cBhvr>
                                        <p:cTn id="51" dur="26">
                                          <p:stCondLst>
                                            <p:cond delay="1642"/>
                                          </p:stCondLst>
                                        </p:cTn>
                                        <p:tgtEl>
                                          <p:spTgt spid="10"/>
                                        </p:tgtEl>
                                      </p:cBhvr>
                                      <p:to x="100000" y="90000"/>
                                    </p:animScale>
                                    <p:animScale>
                                      <p:cBhvr>
                                        <p:cTn id="52" dur="166" decel="50000">
                                          <p:stCondLst>
                                            <p:cond delay="1668"/>
                                          </p:stCondLst>
                                        </p:cTn>
                                        <p:tgtEl>
                                          <p:spTgt spid="10"/>
                                        </p:tgtEl>
                                      </p:cBhvr>
                                      <p:to x="100000" y="100000"/>
                                    </p:animScale>
                                    <p:animScale>
                                      <p:cBhvr>
                                        <p:cTn id="53" dur="26">
                                          <p:stCondLst>
                                            <p:cond delay="1808"/>
                                          </p:stCondLst>
                                        </p:cTn>
                                        <p:tgtEl>
                                          <p:spTgt spid="10"/>
                                        </p:tgtEl>
                                      </p:cBhvr>
                                      <p:to x="100000" y="95000"/>
                                    </p:animScale>
                                    <p:animScale>
                                      <p:cBhvr>
                                        <p:cTn id="54" dur="166" decel="50000">
                                          <p:stCondLst>
                                            <p:cond delay="1834"/>
                                          </p:stCondLst>
                                        </p:cTn>
                                        <p:tgtEl>
                                          <p:spTgt spid="10"/>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80">
                                          <p:stCondLst>
                                            <p:cond delay="0"/>
                                          </p:stCondLst>
                                        </p:cTn>
                                        <p:tgtEl>
                                          <p:spTgt spid="14"/>
                                        </p:tgtEl>
                                      </p:cBhvr>
                                    </p:animEffect>
                                    <p:anim calcmode="lin" valueType="num">
                                      <p:cBhvr>
                                        <p:cTn id="5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3" dur="26">
                                          <p:stCondLst>
                                            <p:cond delay="650"/>
                                          </p:stCondLst>
                                        </p:cTn>
                                        <p:tgtEl>
                                          <p:spTgt spid="14"/>
                                        </p:tgtEl>
                                      </p:cBhvr>
                                      <p:to x="100000" y="60000"/>
                                    </p:animScale>
                                    <p:animScale>
                                      <p:cBhvr>
                                        <p:cTn id="64" dur="166" decel="50000">
                                          <p:stCondLst>
                                            <p:cond delay="676"/>
                                          </p:stCondLst>
                                        </p:cTn>
                                        <p:tgtEl>
                                          <p:spTgt spid="14"/>
                                        </p:tgtEl>
                                      </p:cBhvr>
                                      <p:to x="100000" y="100000"/>
                                    </p:animScale>
                                    <p:animScale>
                                      <p:cBhvr>
                                        <p:cTn id="65" dur="26">
                                          <p:stCondLst>
                                            <p:cond delay="1312"/>
                                          </p:stCondLst>
                                        </p:cTn>
                                        <p:tgtEl>
                                          <p:spTgt spid="14"/>
                                        </p:tgtEl>
                                      </p:cBhvr>
                                      <p:to x="100000" y="80000"/>
                                    </p:animScale>
                                    <p:animScale>
                                      <p:cBhvr>
                                        <p:cTn id="66" dur="166" decel="50000">
                                          <p:stCondLst>
                                            <p:cond delay="1338"/>
                                          </p:stCondLst>
                                        </p:cTn>
                                        <p:tgtEl>
                                          <p:spTgt spid="14"/>
                                        </p:tgtEl>
                                      </p:cBhvr>
                                      <p:to x="100000" y="100000"/>
                                    </p:animScale>
                                    <p:animScale>
                                      <p:cBhvr>
                                        <p:cTn id="67" dur="26">
                                          <p:stCondLst>
                                            <p:cond delay="1642"/>
                                          </p:stCondLst>
                                        </p:cTn>
                                        <p:tgtEl>
                                          <p:spTgt spid="14"/>
                                        </p:tgtEl>
                                      </p:cBhvr>
                                      <p:to x="100000" y="90000"/>
                                    </p:animScale>
                                    <p:animScale>
                                      <p:cBhvr>
                                        <p:cTn id="68" dur="166" decel="50000">
                                          <p:stCondLst>
                                            <p:cond delay="1668"/>
                                          </p:stCondLst>
                                        </p:cTn>
                                        <p:tgtEl>
                                          <p:spTgt spid="14"/>
                                        </p:tgtEl>
                                      </p:cBhvr>
                                      <p:to x="100000" y="100000"/>
                                    </p:animScale>
                                    <p:animScale>
                                      <p:cBhvr>
                                        <p:cTn id="69" dur="26">
                                          <p:stCondLst>
                                            <p:cond delay="1808"/>
                                          </p:stCondLst>
                                        </p:cTn>
                                        <p:tgtEl>
                                          <p:spTgt spid="14"/>
                                        </p:tgtEl>
                                      </p:cBhvr>
                                      <p:to x="100000" y="95000"/>
                                    </p:animScale>
                                    <p:animScale>
                                      <p:cBhvr>
                                        <p:cTn id="70" dur="166" decel="50000">
                                          <p:stCondLst>
                                            <p:cond delay="1834"/>
                                          </p:stCondLst>
                                        </p:cTn>
                                        <p:tgtEl>
                                          <p:spTgt spid="14"/>
                                        </p:tgtEl>
                                      </p:cBhvr>
                                      <p:to x="100000" y="100000"/>
                                    </p:animScale>
                                  </p:childTnLst>
                                </p:cTn>
                              </p:par>
                              <p:par>
                                <p:cTn id="71" presetID="26" presetClass="entr" presetSubtype="0"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wipe(down)">
                                      <p:cBhvr>
                                        <p:cTn id="73" dur="580">
                                          <p:stCondLst>
                                            <p:cond delay="0"/>
                                          </p:stCondLst>
                                        </p:cTn>
                                        <p:tgtEl>
                                          <p:spTgt spid="8"/>
                                        </p:tgtEl>
                                      </p:cBhvr>
                                    </p:animEffect>
                                    <p:anim calcmode="lin" valueType="num">
                                      <p:cBhvr>
                                        <p:cTn id="7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9" dur="26">
                                          <p:stCondLst>
                                            <p:cond delay="650"/>
                                          </p:stCondLst>
                                        </p:cTn>
                                        <p:tgtEl>
                                          <p:spTgt spid="8"/>
                                        </p:tgtEl>
                                      </p:cBhvr>
                                      <p:to x="100000" y="60000"/>
                                    </p:animScale>
                                    <p:animScale>
                                      <p:cBhvr>
                                        <p:cTn id="80" dur="166" decel="50000">
                                          <p:stCondLst>
                                            <p:cond delay="676"/>
                                          </p:stCondLst>
                                        </p:cTn>
                                        <p:tgtEl>
                                          <p:spTgt spid="8"/>
                                        </p:tgtEl>
                                      </p:cBhvr>
                                      <p:to x="100000" y="100000"/>
                                    </p:animScale>
                                    <p:animScale>
                                      <p:cBhvr>
                                        <p:cTn id="81" dur="26">
                                          <p:stCondLst>
                                            <p:cond delay="1312"/>
                                          </p:stCondLst>
                                        </p:cTn>
                                        <p:tgtEl>
                                          <p:spTgt spid="8"/>
                                        </p:tgtEl>
                                      </p:cBhvr>
                                      <p:to x="100000" y="80000"/>
                                    </p:animScale>
                                    <p:animScale>
                                      <p:cBhvr>
                                        <p:cTn id="82" dur="166" decel="50000">
                                          <p:stCondLst>
                                            <p:cond delay="1338"/>
                                          </p:stCondLst>
                                        </p:cTn>
                                        <p:tgtEl>
                                          <p:spTgt spid="8"/>
                                        </p:tgtEl>
                                      </p:cBhvr>
                                      <p:to x="100000" y="100000"/>
                                    </p:animScale>
                                    <p:animScale>
                                      <p:cBhvr>
                                        <p:cTn id="83" dur="26">
                                          <p:stCondLst>
                                            <p:cond delay="1642"/>
                                          </p:stCondLst>
                                        </p:cTn>
                                        <p:tgtEl>
                                          <p:spTgt spid="8"/>
                                        </p:tgtEl>
                                      </p:cBhvr>
                                      <p:to x="100000" y="90000"/>
                                    </p:animScale>
                                    <p:animScale>
                                      <p:cBhvr>
                                        <p:cTn id="84" dur="166" decel="50000">
                                          <p:stCondLst>
                                            <p:cond delay="1668"/>
                                          </p:stCondLst>
                                        </p:cTn>
                                        <p:tgtEl>
                                          <p:spTgt spid="8"/>
                                        </p:tgtEl>
                                      </p:cBhvr>
                                      <p:to x="100000" y="100000"/>
                                    </p:animScale>
                                    <p:animScale>
                                      <p:cBhvr>
                                        <p:cTn id="85" dur="26">
                                          <p:stCondLst>
                                            <p:cond delay="1808"/>
                                          </p:stCondLst>
                                        </p:cTn>
                                        <p:tgtEl>
                                          <p:spTgt spid="8"/>
                                        </p:tgtEl>
                                      </p:cBhvr>
                                      <p:to x="100000" y="95000"/>
                                    </p:animScale>
                                    <p:animScale>
                                      <p:cBhvr>
                                        <p:cTn id="86" dur="166" decel="50000">
                                          <p:stCondLst>
                                            <p:cond delay="1834"/>
                                          </p:stCondLst>
                                        </p:cTn>
                                        <p:tgtEl>
                                          <p:spTgt spid="8"/>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nodeType="click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wipe(down)">
                                      <p:cBhvr>
                                        <p:cTn id="91" dur="580">
                                          <p:stCondLst>
                                            <p:cond delay="0"/>
                                          </p:stCondLst>
                                        </p:cTn>
                                        <p:tgtEl>
                                          <p:spTgt spid="15"/>
                                        </p:tgtEl>
                                      </p:cBhvr>
                                    </p:animEffect>
                                    <p:anim calcmode="lin" valueType="num">
                                      <p:cBhvr>
                                        <p:cTn id="9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97" dur="26">
                                          <p:stCondLst>
                                            <p:cond delay="650"/>
                                          </p:stCondLst>
                                        </p:cTn>
                                        <p:tgtEl>
                                          <p:spTgt spid="15"/>
                                        </p:tgtEl>
                                      </p:cBhvr>
                                      <p:to x="100000" y="60000"/>
                                    </p:animScale>
                                    <p:animScale>
                                      <p:cBhvr>
                                        <p:cTn id="98" dur="166" decel="50000">
                                          <p:stCondLst>
                                            <p:cond delay="676"/>
                                          </p:stCondLst>
                                        </p:cTn>
                                        <p:tgtEl>
                                          <p:spTgt spid="15"/>
                                        </p:tgtEl>
                                      </p:cBhvr>
                                      <p:to x="100000" y="100000"/>
                                    </p:animScale>
                                    <p:animScale>
                                      <p:cBhvr>
                                        <p:cTn id="99" dur="26">
                                          <p:stCondLst>
                                            <p:cond delay="1312"/>
                                          </p:stCondLst>
                                        </p:cTn>
                                        <p:tgtEl>
                                          <p:spTgt spid="15"/>
                                        </p:tgtEl>
                                      </p:cBhvr>
                                      <p:to x="100000" y="80000"/>
                                    </p:animScale>
                                    <p:animScale>
                                      <p:cBhvr>
                                        <p:cTn id="100" dur="166" decel="50000">
                                          <p:stCondLst>
                                            <p:cond delay="1338"/>
                                          </p:stCondLst>
                                        </p:cTn>
                                        <p:tgtEl>
                                          <p:spTgt spid="15"/>
                                        </p:tgtEl>
                                      </p:cBhvr>
                                      <p:to x="100000" y="100000"/>
                                    </p:animScale>
                                    <p:animScale>
                                      <p:cBhvr>
                                        <p:cTn id="101" dur="26">
                                          <p:stCondLst>
                                            <p:cond delay="1642"/>
                                          </p:stCondLst>
                                        </p:cTn>
                                        <p:tgtEl>
                                          <p:spTgt spid="15"/>
                                        </p:tgtEl>
                                      </p:cBhvr>
                                      <p:to x="100000" y="90000"/>
                                    </p:animScale>
                                    <p:animScale>
                                      <p:cBhvr>
                                        <p:cTn id="102" dur="166" decel="50000">
                                          <p:stCondLst>
                                            <p:cond delay="1668"/>
                                          </p:stCondLst>
                                        </p:cTn>
                                        <p:tgtEl>
                                          <p:spTgt spid="15"/>
                                        </p:tgtEl>
                                      </p:cBhvr>
                                      <p:to x="100000" y="100000"/>
                                    </p:animScale>
                                    <p:animScale>
                                      <p:cBhvr>
                                        <p:cTn id="103" dur="26">
                                          <p:stCondLst>
                                            <p:cond delay="1808"/>
                                          </p:stCondLst>
                                        </p:cTn>
                                        <p:tgtEl>
                                          <p:spTgt spid="15"/>
                                        </p:tgtEl>
                                      </p:cBhvr>
                                      <p:to x="100000" y="95000"/>
                                    </p:animScale>
                                    <p:animScale>
                                      <p:cBhvr>
                                        <p:cTn id="104" dur="166" decel="50000">
                                          <p:stCondLst>
                                            <p:cond delay="1834"/>
                                          </p:stCondLst>
                                        </p:cTn>
                                        <p:tgtEl>
                                          <p:spTgt spid="15"/>
                                        </p:tgtEl>
                                      </p:cBhvr>
                                      <p:to x="100000" y="100000"/>
                                    </p:animScale>
                                  </p:childTnLst>
                                </p:cTn>
                              </p:par>
                              <p:par>
                                <p:cTn id="105" presetID="26" presetClass="entr" presetSubtype="0" fill="hold" grpId="0" nodeType="withEffect">
                                  <p:stCondLst>
                                    <p:cond delay="0"/>
                                  </p:stCondLst>
                                  <p:childTnLst>
                                    <p:set>
                                      <p:cBhvr>
                                        <p:cTn id="106" dur="1" fill="hold">
                                          <p:stCondLst>
                                            <p:cond delay="0"/>
                                          </p:stCondLst>
                                        </p:cTn>
                                        <p:tgtEl>
                                          <p:spTgt spid="11"/>
                                        </p:tgtEl>
                                        <p:attrNameLst>
                                          <p:attrName>style.visibility</p:attrName>
                                        </p:attrNameLst>
                                      </p:cBhvr>
                                      <p:to>
                                        <p:strVal val="visible"/>
                                      </p:to>
                                    </p:set>
                                    <p:animEffect transition="in" filter="wipe(down)">
                                      <p:cBhvr>
                                        <p:cTn id="107" dur="580">
                                          <p:stCondLst>
                                            <p:cond delay="0"/>
                                          </p:stCondLst>
                                        </p:cTn>
                                        <p:tgtEl>
                                          <p:spTgt spid="11"/>
                                        </p:tgtEl>
                                      </p:cBhvr>
                                    </p:animEffect>
                                    <p:anim calcmode="lin" valueType="num">
                                      <p:cBhvr>
                                        <p:cTn id="10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13" dur="26">
                                          <p:stCondLst>
                                            <p:cond delay="650"/>
                                          </p:stCondLst>
                                        </p:cTn>
                                        <p:tgtEl>
                                          <p:spTgt spid="11"/>
                                        </p:tgtEl>
                                      </p:cBhvr>
                                      <p:to x="100000" y="60000"/>
                                    </p:animScale>
                                    <p:animScale>
                                      <p:cBhvr>
                                        <p:cTn id="114" dur="166" decel="50000">
                                          <p:stCondLst>
                                            <p:cond delay="676"/>
                                          </p:stCondLst>
                                        </p:cTn>
                                        <p:tgtEl>
                                          <p:spTgt spid="11"/>
                                        </p:tgtEl>
                                      </p:cBhvr>
                                      <p:to x="100000" y="100000"/>
                                    </p:animScale>
                                    <p:animScale>
                                      <p:cBhvr>
                                        <p:cTn id="115" dur="26">
                                          <p:stCondLst>
                                            <p:cond delay="1312"/>
                                          </p:stCondLst>
                                        </p:cTn>
                                        <p:tgtEl>
                                          <p:spTgt spid="11"/>
                                        </p:tgtEl>
                                      </p:cBhvr>
                                      <p:to x="100000" y="80000"/>
                                    </p:animScale>
                                    <p:animScale>
                                      <p:cBhvr>
                                        <p:cTn id="116" dur="166" decel="50000">
                                          <p:stCondLst>
                                            <p:cond delay="1338"/>
                                          </p:stCondLst>
                                        </p:cTn>
                                        <p:tgtEl>
                                          <p:spTgt spid="11"/>
                                        </p:tgtEl>
                                      </p:cBhvr>
                                      <p:to x="100000" y="100000"/>
                                    </p:animScale>
                                    <p:animScale>
                                      <p:cBhvr>
                                        <p:cTn id="117" dur="26">
                                          <p:stCondLst>
                                            <p:cond delay="1642"/>
                                          </p:stCondLst>
                                        </p:cTn>
                                        <p:tgtEl>
                                          <p:spTgt spid="11"/>
                                        </p:tgtEl>
                                      </p:cBhvr>
                                      <p:to x="100000" y="90000"/>
                                    </p:animScale>
                                    <p:animScale>
                                      <p:cBhvr>
                                        <p:cTn id="118" dur="166" decel="50000">
                                          <p:stCondLst>
                                            <p:cond delay="1668"/>
                                          </p:stCondLst>
                                        </p:cTn>
                                        <p:tgtEl>
                                          <p:spTgt spid="11"/>
                                        </p:tgtEl>
                                      </p:cBhvr>
                                      <p:to x="100000" y="100000"/>
                                    </p:animScale>
                                    <p:animScale>
                                      <p:cBhvr>
                                        <p:cTn id="119" dur="26">
                                          <p:stCondLst>
                                            <p:cond delay="1808"/>
                                          </p:stCondLst>
                                        </p:cTn>
                                        <p:tgtEl>
                                          <p:spTgt spid="11"/>
                                        </p:tgtEl>
                                      </p:cBhvr>
                                      <p:to x="100000" y="95000"/>
                                    </p:animScale>
                                    <p:animScale>
                                      <p:cBhvr>
                                        <p:cTn id="120" dur="166" decel="50000">
                                          <p:stCondLst>
                                            <p:cond delay="1834"/>
                                          </p:stCondLst>
                                        </p:cTn>
                                        <p:tgtEl>
                                          <p:spTgt spid="11"/>
                                        </p:tgtEl>
                                      </p:cBhvr>
                                      <p:to x="100000" y="100000"/>
                                    </p:animScale>
                                  </p:childTnLst>
                                </p:cTn>
                              </p:par>
                              <p:par>
                                <p:cTn id="121" presetID="26" presetClass="entr" presetSubtype="0" fill="hold" nodeType="withEffect">
                                  <p:stCondLst>
                                    <p:cond delay="0"/>
                                  </p:stCondLst>
                                  <p:childTnLst>
                                    <p:set>
                                      <p:cBhvr>
                                        <p:cTn id="122" dur="1" fill="hold">
                                          <p:stCondLst>
                                            <p:cond delay="0"/>
                                          </p:stCondLst>
                                        </p:cTn>
                                        <p:tgtEl>
                                          <p:spTgt spid="13"/>
                                        </p:tgtEl>
                                        <p:attrNameLst>
                                          <p:attrName>style.visibility</p:attrName>
                                        </p:attrNameLst>
                                      </p:cBhvr>
                                      <p:to>
                                        <p:strVal val="visible"/>
                                      </p:to>
                                    </p:set>
                                    <p:animEffect transition="in" filter="wipe(down)">
                                      <p:cBhvr>
                                        <p:cTn id="123" dur="580">
                                          <p:stCondLst>
                                            <p:cond delay="0"/>
                                          </p:stCondLst>
                                        </p:cTn>
                                        <p:tgtEl>
                                          <p:spTgt spid="13"/>
                                        </p:tgtEl>
                                      </p:cBhvr>
                                    </p:animEffect>
                                    <p:anim calcmode="lin" valueType="num">
                                      <p:cBhvr>
                                        <p:cTn id="12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29" dur="26">
                                          <p:stCondLst>
                                            <p:cond delay="650"/>
                                          </p:stCondLst>
                                        </p:cTn>
                                        <p:tgtEl>
                                          <p:spTgt spid="13"/>
                                        </p:tgtEl>
                                      </p:cBhvr>
                                      <p:to x="100000" y="60000"/>
                                    </p:animScale>
                                    <p:animScale>
                                      <p:cBhvr>
                                        <p:cTn id="130" dur="166" decel="50000">
                                          <p:stCondLst>
                                            <p:cond delay="676"/>
                                          </p:stCondLst>
                                        </p:cTn>
                                        <p:tgtEl>
                                          <p:spTgt spid="13"/>
                                        </p:tgtEl>
                                      </p:cBhvr>
                                      <p:to x="100000" y="100000"/>
                                    </p:animScale>
                                    <p:animScale>
                                      <p:cBhvr>
                                        <p:cTn id="131" dur="26">
                                          <p:stCondLst>
                                            <p:cond delay="1312"/>
                                          </p:stCondLst>
                                        </p:cTn>
                                        <p:tgtEl>
                                          <p:spTgt spid="13"/>
                                        </p:tgtEl>
                                      </p:cBhvr>
                                      <p:to x="100000" y="80000"/>
                                    </p:animScale>
                                    <p:animScale>
                                      <p:cBhvr>
                                        <p:cTn id="132" dur="166" decel="50000">
                                          <p:stCondLst>
                                            <p:cond delay="1338"/>
                                          </p:stCondLst>
                                        </p:cTn>
                                        <p:tgtEl>
                                          <p:spTgt spid="13"/>
                                        </p:tgtEl>
                                      </p:cBhvr>
                                      <p:to x="100000" y="100000"/>
                                    </p:animScale>
                                    <p:animScale>
                                      <p:cBhvr>
                                        <p:cTn id="133" dur="26">
                                          <p:stCondLst>
                                            <p:cond delay="1642"/>
                                          </p:stCondLst>
                                        </p:cTn>
                                        <p:tgtEl>
                                          <p:spTgt spid="13"/>
                                        </p:tgtEl>
                                      </p:cBhvr>
                                      <p:to x="100000" y="90000"/>
                                    </p:animScale>
                                    <p:animScale>
                                      <p:cBhvr>
                                        <p:cTn id="134" dur="166" decel="50000">
                                          <p:stCondLst>
                                            <p:cond delay="1668"/>
                                          </p:stCondLst>
                                        </p:cTn>
                                        <p:tgtEl>
                                          <p:spTgt spid="13"/>
                                        </p:tgtEl>
                                      </p:cBhvr>
                                      <p:to x="100000" y="100000"/>
                                    </p:animScale>
                                    <p:animScale>
                                      <p:cBhvr>
                                        <p:cTn id="135" dur="26">
                                          <p:stCondLst>
                                            <p:cond delay="1808"/>
                                          </p:stCondLst>
                                        </p:cTn>
                                        <p:tgtEl>
                                          <p:spTgt spid="13"/>
                                        </p:tgtEl>
                                      </p:cBhvr>
                                      <p:to x="100000" y="95000"/>
                                    </p:animScale>
                                    <p:animScale>
                                      <p:cBhvr>
                                        <p:cTn id="136" dur="166" decel="50000">
                                          <p:stCondLst>
                                            <p:cond delay="1834"/>
                                          </p:stCondLst>
                                        </p:cTn>
                                        <p:tgtEl>
                                          <p:spTgt spid="13"/>
                                        </p:tgtEl>
                                      </p:cBhvr>
                                      <p:to x="100000" y="100000"/>
                                    </p:animScale>
                                  </p:childTnLst>
                                </p:cTn>
                              </p:par>
                              <p:par>
                                <p:cTn id="137" presetID="26" presetClass="entr" presetSubtype="0" fill="hold" grpId="0" nodeType="withEffect">
                                  <p:stCondLst>
                                    <p:cond delay="0"/>
                                  </p:stCondLst>
                                  <p:childTnLst>
                                    <p:set>
                                      <p:cBhvr>
                                        <p:cTn id="138" dur="1" fill="hold">
                                          <p:stCondLst>
                                            <p:cond delay="0"/>
                                          </p:stCondLst>
                                        </p:cTn>
                                        <p:tgtEl>
                                          <p:spTgt spid="9"/>
                                        </p:tgtEl>
                                        <p:attrNameLst>
                                          <p:attrName>style.visibility</p:attrName>
                                        </p:attrNameLst>
                                      </p:cBhvr>
                                      <p:to>
                                        <p:strVal val="visible"/>
                                      </p:to>
                                    </p:set>
                                    <p:animEffect transition="in" filter="wipe(down)">
                                      <p:cBhvr>
                                        <p:cTn id="139" dur="580">
                                          <p:stCondLst>
                                            <p:cond delay="0"/>
                                          </p:stCondLst>
                                        </p:cTn>
                                        <p:tgtEl>
                                          <p:spTgt spid="9"/>
                                        </p:tgtEl>
                                      </p:cBhvr>
                                    </p:animEffect>
                                    <p:anim calcmode="lin" valueType="num">
                                      <p:cBhvr>
                                        <p:cTn id="14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45" dur="26">
                                          <p:stCondLst>
                                            <p:cond delay="650"/>
                                          </p:stCondLst>
                                        </p:cTn>
                                        <p:tgtEl>
                                          <p:spTgt spid="9"/>
                                        </p:tgtEl>
                                      </p:cBhvr>
                                      <p:to x="100000" y="60000"/>
                                    </p:animScale>
                                    <p:animScale>
                                      <p:cBhvr>
                                        <p:cTn id="146" dur="166" decel="50000">
                                          <p:stCondLst>
                                            <p:cond delay="676"/>
                                          </p:stCondLst>
                                        </p:cTn>
                                        <p:tgtEl>
                                          <p:spTgt spid="9"/>
                                        </p:tgtEl>
                                      </p:cBhvr>
                                      <p:to x="100000" y="100000"/>
                                    </p:animScale>
                                    <p:animScale>
                                      <p:cBhvr>
                                        <p:cTn id="147" dur="26">
                                          <p:stCondLst>
                                            <p:cond delay="1312"/>
                                          </p:stCondLst>
                                        </p:cTn>
                                        <p:tgtEl>
                                          <p:spTgt spid="9"/>
                                        </p:tgtEl>
                                      </p:cBhvr>
                                      <p:to x="100000" y="80000"/>
                                    </p:animScale>
                                    <p:animScale>
                                      <p:cBhvr>
                                        <p:cTn id="148" dur="166" decel="50000">
                                          <p:stCondLst>
                                            <p:cond delay="1338"/>
                                          </p:stCondLst>
                                        </p:cTn>
                                        <p:tgtEl>
                                          <p:spTgt spid="9"/>
                                        </p:tgtEl>
                                      </p:cBhvr>
                                      <p:to x="100000" y="100000"/>
                                    </p:animScale>
                                    <p:animScale>
                                      <p:cBhvr>
                                        <p:cTn id="149" dur="26">
                                          <p:stCondLst>
                                            <p:cond delay="1642"/>
                                          </p:stCondLst>
                                        </p:cTn>
                                        <p:tgtEl>
                                          <p:spTgt spid="9"/>
                                        </p:tgtEl>
                                      </p:cBhvr>
                                      <p:to x="100000" y="90000"/>
                                    </p:animScale>
                                    <p:animScale>
                                      <p:cBhvr>
                                        <p:cTn id="150" dur="166" decel="50000">
                                          <p:stCondLst>
                                            <p:cond delay="1668"/>
                                          </p:stCondLst>
                                        </p:cTn>
                                        <p:tgtEl>
                                          <p:spTgt spid="9"/>
                                        </p:tgtEl>
                                      </p:cBhvr>
                                      <p:to x="100000" y="100000"/>
                                    </p:animScale>
                                    <p:animScale>
                                      <p:cBhvr>
                                        <p:cTn id="151" dur="26">
                                          <p:stCondLst>
                                            <p:cond delay="1808"/>
                                          </p:stCondLst>
                                        </p:cTn>
                                        <p:tgtEl>
                                          <p:spTgt spid="9"/>
                                        </p:tgtEl>
                                      </p:cBhvr>
                                      <p:to x="100000" y="95000"/>
                                    </p:animScale>
                                    <p:animScale>
                                      <p:cBhvr>
                                        <p:cTn id="152" dur="166" decel="50000">
                                          <p:stCondLst>
                                            <p:cond delay="1834"/>
                                          </p:stCondLst>
                                        </p:cTn>
                                        <p:tgtEl>
                                          <p:spTgt spid="9"/>
                                        </p:tgtEl>
                                      </p:cBhvr>
                                      <p:to x="100000" y="100000"/>
                                    </p:animScale>
                                  </p:childTnLst>
                                </p:cTn>
                              </p:par>
                            </p:childTnLst>
                          </p:cTn>
                        </p:par>
                      </p:childTnLst>
                    </p:cTn>
                  </p:par>
                  <p:par>
                    <p:cTn id="153" fill="hold">
                      <p:stCondLst>
                        <p:cond delay="indefinite"/>
                      </p:stCondLst>
                      <p:childTnLst>
                        <p:par>
                          <p:cTn id="154" fill="hold">
                            <p:stCondLst>
                              <p:cond delay="0"/>
                            </p:stCondLst>
                            <p:childTnLst>
                              <p:par>
                                <p:cTn id="155" presetID="14" presetClass="entr" presetSubtype="10" fill="hold" grpId="0" nodeType="clickEffect">
                                  <p:stCondLst>
                                    <p:cond delay="0"/>
                                  </p:stCondLst>
                                  <p:childTnLst>
                                    <p:set>
                                      <p:cBhvr>
                                        <p:cTn id="156" dur="1" fill="hold">
                                          <p:stCondLst>
                                            <p:cond delay="0"/>
                                          </p:stCondLst>
                                        </p:cTn>
                                        <p:tgtEl>
                                          <p:spTgt spid="16"/>
                                        </p:tgtEl>
                                        <p:attrNameLst>
                                          <p:attrName>style.visibility</p:attrName>
                                        </p:attrNameLst>
                                      </p:cBhvr>
                                      <p:to>
                                        <p:strVal val="visible"/>
                                      </p:to>
                                    </p:set>
                                    <p:animEffect transition="in" filter="randombar(horizontal)">
                                      <p:cBhvr>
                                        <p:cTn id="157" dur="500"/>
                                        <p:tgtEl>
                                          <p:spTgt spid="16"/>
                                        </p:tgtEl>
                                      </p:cBhvr>
                                    </p:animEffect>
                                  </p:childTnLst>
                                </p:cTn>
                              </p:par>
                            </p:childTnLst>
                          </p:cTn>
                        </p:par>
                      </p:childTnLst>
                    </p:cTn>
                  </p:par>
                  <p:par>
                    <p:cTn id="158" fill="hold">
                      <p:stCondLst>
                        <p:cond delay="indefinite"/>
                      </p:stCondLst>
                      <p:childTnLst>
                        <p:par>
                          <p:cTn id="159" fill="hold">
                            <p:stCondLst>
                              <p:cond delay="0"/>
                            </p:stCondLst>
                            <p:childTnLst>
                              <p:par>
                                <p:cTn id="160" presetID="26" presetClass="entr" presetSubtype="0" fill="hold" grpId="0" nodeType="clickEffect">
                                  <p:stCondLst>
                                    <p:cond delay="0"/>
                                  </p:stCondLst>
                                  <p:childTnLst>
                                    <p:set>
                                      <p:cBhvr>
                                        <p:cTn id="161" dur="1" fill="hold">
                                          <p:stCondLst>
                                            <p:cond delay="0"/>
                                          </p:stCondLst>
                                        </p:cTn>
                                        <p:tgtEl>
                                          <p:spTgt spid="17"/>
                                        </p:tgtEl>
                                        <p:attrNameLst>
                                          <p:attrName>style.visibility</p:attrName>
                                        </p:attrNameLst>
                                      </p:cBhvr>
                                      <p:to>
                                        <p:strVal val="visible"/>
                                      </p:to>
                                    </p:set>
                                    <p:animEffect transition="in" filter="wipe(down)">
                                      <p:cBhvr>
                                        <p:cTn id="162" dur="580">
                                          <p:stCondLst>
                                            <p:cond delay="0"/>
                                          </p:stCondLst>
                                        </p:cTn>
                                        <p:tgtEl>
                                          <p:spTgt spid="17"/>
                                        </p:tgtEl>
                                      </p:cBhvr>
                                    </p:animEffect>
                                    <p:anim calcmode="lin" valueType="num">
                                      <p:cBhvr>
                                        <p:cTn id="16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6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6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6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6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68" dur="26">
                                          <p:stCondLst>
                                            <p:cond delay="650"/>
                                          </p:stCondLst>
                                        </p:cTn>
                                        <p:tgtEl>
                                          <p:spTgt spid="17"/>
                                        </p:tgtEl>
                                      </p:cBhvr>
                                      <p:to x="100000" y="60000"/>
                                    </p:animScale>
                                    <p:animScale>
                                      <p:cBhvr>
                                        <p:cTn id="169" dur="166" decel="50000">
                                          <p:stCondLst>
                                            <p:cond delay="676"/>
                                          </p:stCondLst>
                                        </p:cTn>
                                        <p:tgtEl>
                                          <p:spTgt spid="17"/>
                                        </p:tgtEl>
                                      </p:cBhvr>
                                      <p:to x="100000" y="100000"/>
                                    </p:animScale>
                                    <p:animScale>
                                      <p:cBhvr>
                                        <p:cTn id="170" dur="26">
                                          <p:stCondLst>
                                            <p:cond delay="1312"/>
                                          </p:stCondLst>
                                        </p:cTn>
                                        <p:tgtEl>
                                          <p:spTgt spid="17"/>
                                        </p:tgtEl>
                                      </p:cBhvr>
                                      <p:to x="100000" y="80000"/>
                                    </p:animScale>
                                    <p:animScale>
                                      <p:cBhvr>
                                        <p:cTn id="171" dur="166" decel="50000">
                                          <p:stCondLst>
                                            <p:cond delay="1338"/>
                                          </p:stCondLst>
                                        </p:cTn>
                                        <p:tgtEl>
                                          <p:spTgt spid="17"/>
                                        </p:tgtEl>
                                      </p:cBhvr>
                                      <p:to x="100000" y="100000"/>
                                    </p:animScale>
                                    <p:animScale>
                                      <p:cBhvr>
                                        <p:cTn id="172" dur="26">
                                          <p:stCondLst>
                                            <p:cond delay="1642"/>
                                          </p:stCondLst>
                                        </p:cTn>
                                        <p:tgtEl>
                                          <p:spTgt spid="17"/>
                                        </p:tgtEl>
                                      </p:cBhvr>
                                      <p:to x="100000" y="90000"/>
                                    </p:animScale>
                                    <p:animScale>
                                      <p:cBhvr>
                                        <p:cTn id="173" dur="166" decel="50000">
                                          <p:stCondLst>
                                            <p:cond delay="1668"/>
                                          </p:stCondLst>
                                        </p:cTn>
                                        <p:tgtEl>
                                          <p:spTgt spid="17"/>
                                        </p:tgtEl>
                                      </p:cBhvr>
                                      <p:to x="100000" y="100000"/>
                                    </p:animScale>
                                    <p:animScale>
                                      <p:cBhvr>
                                        <p:cTn id="174" dur="26">
                                          <p:stCondLst>
                                            <p:cond delay="1808"/>
                                          </p:stCondLst>
                                        </p:cTn>
                                        <p:tgtEl>
                                          <p:spTgt spid="17"/>
                                        </p:tgtEl>
                                      </p:cBhvr>
                                      <p:to x="100000" y="95000"/>
                                    </p:animScale>
                                    <p:animScale>
                                      <p:cBhvr>
                                        <p:cTn id="175" dur="166" decel="50000">
                                          <p:stCondLst>
                                            <p:cond delay="1834"/>
                                          </p:stCondLst>
                                        </p:cTn>
                                        <p:tgtEl>
                                          <p:spTgt spid="17"/>
                                        </p:tgtEl>
                                      </p:cBhvr>
                                      <p:to x="100000" y="100000"/>
                                    </p:animScale>
                                  </p:childTnLst>
                                </p:cTn>
                              </p:par>
                            </p:childTnLst>
                          </p:cTn>
                        </p:par>
                      </p:childTnLst>
                    </p:cTn>
                  </p:par>
                  <p:par>
                    <p:cTn id="176" fill="hold">
                      <p:stCondLst>
                        <p:cond delay="indefinite"/>
                      </p:stCondLst>
                      <p:childTnLst>
                        <p:par>
                          <p:cTn id="177" fill="hold">
                            <p:stCondLst>
                              <p:cond delay="0"/>
                            </p:stCondLst>
                            <p:childTnLst>
                              <p:par>
                                <p:cTn id="178" presetID="31" presetClass="entr" presetSubtype="0" fill="hold" grpId="0" nodeType="clickEffect">
                                  <p:stCondLst>
                                    <p:cond delay="0"/>
                                  </p:stCondLst>
                                  <p:childTnLst>
                                    <p:set>
                                      <p:cBhvr>
                                        <p:cTn id="179" dur="1" fill="hold">
                                          <p:stCondLst>
                                            <p:cond delay="0"/>
                                          </p:stCondLst>
                                        </p:cTn>
                                        <p:tgtEl>
                                          <p:spTgt spid="18"/>
                                        </p:tgtEl>
                                        <p:attrNameLst>
                                          <p:attrName>style.visibility</p:attrName>
                                        </p:attrNameLst>
                                      </p:cBhvr>
                                      <p:to>
                                        <p:strVal val="visible"/>
                                      </p:to>
                                    </p:set>
                                    <p:anim calcmode="lin" valueType="num">
                                      <p:cBhvr>
                                        <p:cTn id="180" dur="1000" fill="hold"/>
                                        <p:tgtEl>
                                          <p:spTgt spid="18"/>
                                        </p:tgtEl>
                                        <p:attrNameLst>
                                          <p:attrName>ppt_w</p:attrName>
                                        </p:attrNameLst>
                                      </p:cBhvr>
                                      <p:tavLst>
                                        <p:tav tm="0">
                                          <p:val>
                                            <p:fltVal val="0"/>
                                          </p:val>
                                        </p:tav>
                                        <p:tav tm="100000">
                                          <p:val>
                                            <p:strVal val="#ppt_w"/>
                                          </p:val>
                                        </p:tav>
                                      </p:tavLst>
                                    </p:anim>
                                    <p:anim calcmode="lin" valueType="num">
                                      <p:cBhvr>
                                        <p:cTn id="181" dur="1000" fill="hold"/>
                                        <p:tgtEl>
                                          <p:spTgt spid="18"/>
                                        </p:tgtEl>
                                        <p:attrNameLst>
                                          <p:attrName>ppt_h</p:attrName>
                                        </p:attrNameLst>
                                      </p:cBhvr>
                                      <p:tavLst>
                                        <p:tav tm="0">
                                          <p:val>
                                            <p:fltVal val="0"/>
                                          </p:val>
                                        </p:tav>
                                        <p:tav tm="100000">
                                          <p:val>
                                            <p:strVal val="#ppt_h"/>
                                          </p:val>
                                        </p:tav>
                                      </p:tavLst>
                                    </p:anim>
                                    <p:anim calcmode="lin" valueType="num">
                                      <p:cBhvr>
                                        <p:cTn id="182" dur="1000" fill="hold"/>
                                        <p:tgtEl>
                                          <p:spTgt spid="18"/>
                                        </p:tgtEl>
                                        <p:attrNameLst>
                                          <p:attrName>style.rotation</p:attrName>
                                        </p:attrNameLst>
                                      </p:cBhvr>
                                      <p:tavLst>
                                        <p:tav tm="0">
                                          <p:val>
                                            <p:fltVal val="90"/>
                                          </p:val>
                                        </p:tav>
                                        <p:tav tm="100000">
                                          <p:val>
                                            <p:fltVal val="0"/>
                                          </p:val>
                                        </p:tav>
                                      </p:tavLst>
                                    </p:anim>
                                    <p:animEffect transition="in" filter="fade">
                                      <p:cBhvr>
                                        <p:cTn id="18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6"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537A6DF9-3F0B-464B-9092-5C19B10A3AD2}"/>
              </a:ext>
            </a:extLst>
          </p:cNvPr>
          <p:cNvGraphicFramePr/>
          <p:nvPr>
            <p:extLst>
              <p:ext uri="{D42A27DB-BD31-4B8C-83A1-F6EECF244321}">
                <p14:modId xmlns:p14="http://schemas.microsoft.com/office/powerpoint/2010/main" val="2918120904"/>
              </p:ext>
            </p:extLst>
          </p:nvPr>
        </p:nvGraphicFramePr>
        <p:xfrm>
          <a:off x="2032000" y="99180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FD9BF6EE-DFCD-4FEE-9C83-E6E8D5A24BE8}"/>
              </a:ext>
            </a:extLst>
          </p:cNvPr>
          <p:cNvSpPr/>
          <p:nvPr/>
        </p:nvSpPr>
        <p:spPr>
          <a:xfrm>
            <a:off x="10411097" y="185917"/>
            <a:ext cx="1540056" cy="523220"/>
          </a:xfrm>
          <a:prstGeom prst="rect">
            <a:avLst/>
          </a:prstGeom>
          <a:solidFill>
            <a:schemeClr val="bg1">
              <a:lumMod val="85000"/>
            </a:schemeClr>
          </a:solidFill>
        </p:spPr>
        <p:txBody>
          <a:bodyPr wrap="square">
            <a:spAutoFit/>
          </a:bodyPr>
          <a:lstStyle/>
          <a:p>
            <a:pPr algn="ctr" fontAlgn="auto">
              <a:spcBef>
                <a:spcPts val="0"/>
              </a:spcBef>
              <a:spcAft>
                <a:spcPts val="0"/>
              </a:spcAft>
              <a:defRPr/>
            </a:pPr>
            <a:r>
              <a:rPr lang="ar-SA" sz="2800" b="1" dirty="0">
                <a:ln w="1905">
                  <a:noFill/>
                </a:ln>
                <a:solidFill>
                  <a:sysClr val="windowText" lastClr="000000"/>
                </a:solidFill>
                <a:effectLst>
                  <a:innerShdw blurRad="69850" dist="43180" dir="5400000">
                    <a:srgbClr val="000000">
                      <a:alpha val="65000"/>
                    </a:srgbClr>
                  </a:innerShdw>
                </a:effectLst>
              </a:rPr>
              <a:t> نشاط</a:t>
            </a:r>
            <a:endParaRPr lang="en-US" sz="2800" b="1" dirty="0">
              <a:ln w="1905">
                <a:noFill/>
              </a:ln>
              <a:solidFill>
                <a:sysClr val="windowText" lastClr="000000"/>
              </a:solidFill>
              <a:effectLst>
                <a:innerShdw blurRad="69850" dist="43180" dir="5400000">
                  <a:srgbClr val="000000">
                    <a:alpha val="65000"/>
                  </a:srgbClr>
                </a:innerShdw>
              </a:effectLst>
              <a:latin typeface="+mn-lt"/>
              <a:cs typeface="+mn-cs"/>
            </a:endParaRPr>
          </a:p>
        </p:txBody>
      </p:sp>
      <p:sp>
        <p:nvSpPr>
          <p:cNvPr id="5" name="Rectangle 4">
            <a:extLst>
              <a:ext uri="{FF2B5EF4-FFF2-40B4-BE49-F238E27FC236}">
                <a16:creationId xmlns:a16="http://schemas.microsoft.com/office/drawing/2014/main" id="{B2CC08A1-0EE5-44A3-B231-EDE9F163DB03}"/>
              </a:ext>
            </a:extLst>
          </p:cNvPr>
          <p:cNvSpPr/>
          <p:nvPr/>
        </p:nvSpPr>
        <p:spPr>
          <a:xfrm>
            <a:off x="787849" y="93584"/>
            <a:ext cx="9060998" cy="707886"/>
          </a:xfrm>
          <a:prstGeom prst="rect">
            <a:avLst/>
          </a:prstGeom>
          <a:noFill/>
          <a:ln>
            <a:no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sz="4000" b="1" dirty="0">
                <a:ln w="10541" cmpd="sng">
                  <a:solidFill>
                    <a:sysClr val="windowText" lastClr="000000"/>
                  </a:solidFill>
                  <a:prstDash val="solid"/>
                </a:ln>
                <a:solidFill>
                  <a:sysClr val="windowText" lastClr="000000"/>
                </a:solidFill>
                <a:latin typeface="Calibri" panose="020F0502020204030204"/>
                <a:cs typeface="Arial" panose="020B0604020202020204" pitchFamily="34" charset="0"/>
              </a:rPr>
              <a:t>يُرشد الحديث الشريف إلى أمور عدة، أذكر أربعة منها:</a:t>
            </a:r>
            <a:endParaRPr kumimoji="0" lang="ar-BH" sz="4000" b="1" i="0" u="none" strike="noStrike" kern="1200" cap="none" spc="0" normalizeH="0" baseline="0" noProof="0" dirty="0">
              <a:ln w="10541" cmpd="sng">
                <a:solidFill>
                  <a:sysClr val="windowText" lastClr="000000"/>
                </a:solidFill>
                <a:prstDash val="solid"/>
              </a:ln>
              <a:solidFill>
                <a:sysClr val="windowText" lastClr="000000"/>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34893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537A6DF9-3F0B-464B-9092-5C19B10A3AD2}"/>
              </a:ext>
            </a:extLst>
          </p:cNvPr>
          <p:cNvGraphicFramePr/>
          <p:nvPr>
            <p:extLst>
              <p:ext uri="{D42A27DB-BD31-4B8C-83A1-F6EECF244321}">
                <p14:modId xmlns:p14="http://schemas.microsoft.com/office/powerpoint/2010/main" val="590770820"/>
              </p:ext>
            </p:extLst>
          </p:nvPr>
        </p:nvGraphicFramePr>
        <p:xfrm>
          <a:off x="2032000" y="99180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FD9BF6EE-DFCD-4FEE-9C83-E6E8D5A24BE8}"/>
              </a:ext>
            </a:extLst>
          </p:cNvPr>
          <p:cNvSpPr/>
          <p:nvPr/>
        </p:nvSpPr>
        <p:spPr>
          <a:xfrm>
            <a:off x="10159999" y="272645"/>
            <a:ext cx="1716315" cy="523220"/>
          </a:xfrm>
          <a:prstGeom prst="rect">
            <a:avLst/>
          </a:prstGeom>
          <a:solidFill>
            <a:schemeClr val="bg1">
              <a:lumMod val="85000"/>
            </a:schemeClr>
          </a:solidFill>
        </p:spPr>
        <p:txBody>
          <a:bodyPr wrap="square">
            <a:spAutoFit/>
          </a:bodyPr>
          <a:lstStyle/>
          <a:p>
            <a:pPr algn="ctr" fontAlgn="auto">
              <a:spcBef>
                <a:spcPts val="0"/>
              </a:spcBef>
              <a:spcAft>
                <a:spcPts val="0"/>
              </a:spcAft>
              <a:defRPr/>
            </a:pPr>
            <a:r>
              <a:rPr lang="ar-SA" sz="2800" b="1" dirty="0">
                <a:ln w="1905">
                  <a:noFill/>
                </a:ln>
                <a:solidFill>
                  <a:sysClr val="windowText" lastClr="000000"/>
                </a:solidFill>
                <a:effectLst>
                  <a:innerShdw blurRad="69850" dist="43180" dir="5400000">
                    <a:srgbClr val="000000">
                      <a:alpha val="65000"/>
                    </a:srgbClr>
                  </a:innerShdw>
                </a:effectLst>
              </a:rPr>
              <a:t>إجابة النشاط</a:t>
            </a:r>
            <a:endParaRPr lang="en-US" sz="2800" b="1" dirty="0">
              <a:ln w="1905">
                <a:noFill/>
              </a:ln>
              <a:solidFill>
                <a:sysClr val="windowText" lastClr="000000"/>
              </a:solidFill>
              <a:effectLst>
                <a:innerShdw blurRad="69850" dist="43180" dir="5400000">
                  <a:srgbClr val="000000">
                    <a:alpha val="65000"/>
                  </a:srgbClr>
                </a:innerShdw>
              </a:effectLst>
              <a:latin typeface="+mn-lt"/>
              <a:cs typeface="+mn-cs"/>
            </a:endParaRPr>
          </a:p>
        </p:txBody>
      </p:sp>
      <p:sp>
        <p:nvSpPr>
          <p:cNvPr id="5" name="Rectangle 4">
            <a:extLst>
              <a:ext uri="{FF2B5EF4-FFF2-40B4-BE49-F238E27FC236}">
                <a16:creationId xmlns:a16="http://schemas.microsoft.com/office/drawing/2014/main" id="{B2CC08A1-0EE5-44A3-B231-EDE9F163DB03}"/>
              </a:ext>
            </a:extLst>
          </p:cNvPr>
          <p:cNvSpPr/>
          <p:nvPr/>
        </p:nvSpPr>
        <p:spPr>
          <a:xfrm>
            <a:off x="2109106" y="180312"/>
            <a:ext cx="7649937" cy="707886"/>
          </a:xfrm>
          <a:prstGeom prst="rect">
            <a:avLst/>
          </a:prstGeom>
          <a:noFill/>
          <a:ln>
            <a:no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sz="4000" b="1" dirty="0">
                <a:ln w="10541" cmpd="sng">
                  <a:solidFill>
                    <a:sysClr val="windowText" lastClr="000000"/>
                  </a:solidFill>
                  <a:prstDash val="solid"/>
                </a:ln>
                <a:solidFill>
                  <a:sysClr val="windowText" lastClr="000000"/>
                </a:solidFill>
                <a:latin typeface="Calibri" panose="020F0502020204030204"/>
                <a:cs typeface="Arial" panose="020B0604020202020204" pitchFamily="34" charset="0"/>
              </a:rPr>
              <a:t>من الدروس المستفادة من الحديث الشريف:</a:t>
            </a:r>
            <a:endParaRPr kumimoji="0" lang="ar-BH" sz="4000" b="1" i="0" u="none" strike="noStrike" kern="1200" cap="none" spc="0" normalizeH="0" baseline="0" noProof="0" dirty="0">
              <a:ln w="10541" cmpd="sng">
                <a:solidFill>
                  <a:sysClr val="windowText" lastClr="000000"/>
                </a:solidFill>
                <a:prstDash val="solid"/>
              </a:ln>
              <a:solidFill>
                <a:sysClr val="windowText" lastClr="000000"/>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86160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graphicEl>
                                              <a:dgm id="{60541665-5B51-43DD-A811-5C43DD832906}"/>
                                            </p:graphicEl>
                                          </p:spTgt>
                                        </p:tgtEl>
                                        <p:attrNameLst>
                                          <p:attrName>style.visibility</p:attrName>
                                        </p:attrNameLst>
                                      </p:cBhvr>
                                      <p:to>
                                        <p:strVal val="visible"/>
                                      </p:to>
                                    </p:set>
                                    <p:anim calcmode="lin" valueType="num">
                                      <p:cBhvr>
                                        <p:cTn id="7" dur="1000" fill="hold"/>
                                        <p:tgtEl>
                                          <p:spTgt spid="3">
                                            <p:graphicEl>
                                              <a:dgm id="{60541665-5B51-43DD-A811-5C43DD832906}"/>
                                            </p:graphicEl>
                                          </p:spTgt>
                                        </p:tgtEl>
                                        <p:attrNameLst>
                                          <p:attrName>ppt_w</p:attrName>
                                        </p:attrNameLst>
                                      </p:cBhvr>
                                      <p:tavLst>
                                        <p:tav tm="0">
                                          <p:val>
                                            <p:fltVal val="0"/>
                                          </p:val>
                                        </p:tav>
                                        <p:tav tm="100000">
                                          <p:val>
                                            <p:strVal val="#ppt_w"/>
                                          </p:val>
                                        </p:tav>
                                      </p:tavLst>
                                    </p:anim>
                                    <p:anim calcmode="lin" valueType="num">
                                      <p:cBhvr>
                                        <p:cTn id="8" dur="1000" fill="hold"/>
                                        <p:tgtEl>
                                          <p:spTgt spid="3">
                                            <p:graphicEl>
                                              <a:dgm id="{60541665-5B51-43DD-A811-5C43DD832906}"/>
                                            </p:graphicEl>
                                          </p:spTgt>
                                        </p:tgtEl>
                                        <p:attrNameLst>
                                          <p:attrName>ppt_h</p:attrName>
                                        </p:attrNameLst>
                                      </p:cBhvr>
                                      <p:tavLst>
                                        <p:tav tm="0">
                                          <p:val>
                                            <p:fltVal val="0"/>
                                          </p:val>
                                        </p:tav>
                                        <p:tav tm="100000">
                                          <p:val>
                                            <p:strVal val="#ppt_h"/>
                                          </p:val>
                                        </p:tav>
                                      </p:tavLst>
                                    </p:anim>
                                    <p:anim calcmode="lin" valueType="num">
                                      <p:cBhvr>
                                        <p:cTn id="9" dur="1000" fill="hold"/>
                                        <p:tgtEl>
                                          <p:spTgt spid="3">
                                            <p:graphicEl>
                                              <a:dgm id="{60541665-5B51-43DD-A811-5C43DD832906}"/>
                                            </p:graphicEl>
                                          </p:spTgt>
                                        </p:tgtEl>
                                        <p:attrNameLst>
                                          <p:attrName>style.rotation</p:attrName>
                                        </p:attrNameLst>
                                      </p:cBhvr>
                                      <p:tavLst>
                                        <p:tav tm="0">
                                          <p:val>
                                            <p:fltVal val="90"/>
                                          </p:val>
                                        </p:tav>
                                        <p:tav tm="100000">
                                          <p:val>
                                            <p:fltVal val="0"/>
                                          </p:val>
                                        </p:tav>
                                      </p:tavLst>
                                    </p:anim>
                                    <p:animEffect transition="in" filter="fade">
                                      <p:cBhvr>
                                        <p:cTn id="10" dur="1000"/>
                                        <p:tgtEl>
                                          <p:spTgt spid="3">
                                            <p:graphicEl>
                                              <a:dgm id="{60541665-5B51-43DD-A811-5C43DD832906}"/>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graphicEl>
                                              <a:dgm id="{69024D3E-587F-455E-92A3-ADFAD39D807E}"/>
                                            </p:graphicEl>
                                          </p:spTgt>
                                        </p:tgtEl>
                                        <p:attrNameLst>
                                          <p:attrName>style.visibility</p:attrName>
                                        </p:attrNameLst>
                                      </p:cBhvr>
                                      <p:to>
                                        <p:strVal val="visible"/>
                                      </p:to>
                                    </p:set>
                                    <p:anim calcmode="lin" valueType="num">
                                      <p:cBhvr>
                                        <p:cTn id="15" dur="1000" fill="hold"/>
                                        <p:tgtEl>
                                          <p:spTgt spid="3">
                                            <p:graphicEl>
                                              <a:dgm id="{69024D3E-587F-455E-92A3-ADFAD39D807E}"/>
                                            </p:graphicEl>
                                          </p:spTgt>
                                        </p:tgtEl>
                                        <p:attrNameLst>
                                          <p:attrName>ppt_w</p:attrName>
                                        </p:attrNameLst>
                                      </p:cBhvr>
                                      <p:tavLst>
                                        <p:tav tm="0">
                                          <p:val>
                                            <p:fltVal val="0"/>
                                          </p:val>
                                        </p:tav>
                                        <p:tav tm="100000">
                                          <p:val>
                                            <p:strVal val="#ppt_w"/>
                                          </p:val>
                                        </p:tav>
                                      </p:tavLst>
                                    </p:anim>
                                    <p:anim calcmode="lin" valueType="num">
                                      <p:cBhvr>
                                        <p:cTn id="16" dur="1000" fill="hold"/>
                                        <p:tgtEl>
                                          <p:spTgt spid="3">
                                            <p:graphicEl>
                                              <a:dgm id="{69024D3E-587F-455E-92A3-ADFAD39D807E}"/>
                                            </p:graphicEl>
                                          </p:spTgt>
                                        </p:tgtEl>
                                        <p:attrNameLst>
                                          <p:attrName>ppt_h</p:attrName>
                                        </p:attrNameLst>
                                      </p:cBhvr>
                                      <p:tavLst>
                                        <p:tav tm="0">
                                          <p:val>
                                            <p:fltVal val="0"/>
                                          </p:val>
                                        </p:tav>
                                        <p:tav tm="100000">
                                          <p:val>
                                            <p:strVal val="#ppt_h"/>
                                          </p:val>
                                        </p:tav>
                                      </p:tavLst>
                                    </p:anim>
                                    <p:anim calcmode="lin" valueType="num">
                                      <p:cBhvr>
                                        <p:cTn id="17" dur="1000" fill="hold"/>
                                        <p:tgtEl>
                                          <p:spTgt spid="3">
                                            <p:graphicEl>
                                              <a:dgm id="{69024D3E-587F-455E-92A3-ADFAD39D807E}"/>
                                            </p:graphicEl>
                                          </p:spTgt>
                                        </p:tgtEl>
                                        <p:attrNameLst>
                                          <p:attrName>style.rotation</p:attrName>
                                        </p:attrNameLst>
                                      </p:cBhvr>
                                      <p:tavLst>
                                        <p:tav tm="0">
                                          <p:val>
                                            <p:fltVal val="90"/>
                                          </p:val>
                                        </p:tav>
                                        <p:tav tm="100000">
                                          <p:val>
                                            <p:fltVal val="0"/>
                                          </p:val>
                                        </p:tav>
                                      </p:tavLst>
                                    </p:anim>
                                    <p:animEffect transition="in" filter="fade">
                                      <p:cBhvr>
                                        <p:cTn id="18" dur="1000"/>
                                        <p:tgtEl>
                                          <p:spTgt spid="3">
                                            <p:graphicEl>
                                              <a:dgm id="{69024D3E-587F-455E-92A3-ADFAD39D807E}"/>
                                            </p:graphic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3">
                                            <p:graphicEl>
                                              <a:dgm id="{4F8CEB10-9B0E-4A74-9C8B-9D117E395F48}"/>
                                            </p:graphicEl>
                                          </p:spTgt>
                                        </p:tgtEl>
                                        <p:attrNameLst>
                                          <p:attrName>style.visibility</p:attrName>
                                        </p:attrNameLst>
                                      </p:cBhvr>
                                      <p:to>
                                        <p:strVal val="visible"/>
                                      </p:to>
                                    </p:set>
                                    <p:anim calcmode="lin" valueType="num">
                                      <p:cBhvr>
                                        <p:cTn id="21" dur="1000" fill="hold"/>
                                        <p:tgtEl>
                                          <p:spTgt spid="3">
                                            <p:graphicEl>
                                              <a:dgm id="{4F8CEB10-9B0E-4A74-9C8B-9D117E395F48}"/>
                                            </p:graphicEl>
                                          </p:spTgt>
                                        </p:tgtEl>
                                        <p:attrNameLst>
                                          <p:attrName>ppt_w</p:attrName>
                                        </p:attrNameLst>
                                      </p:cBhvr>
                                      <p:tavLst>
                                        <p:tav tm="0">
                                          <p:val>
                                            <p:fltVal val="0"/>
                                          </p:val>
                                        </p:tav>
                                        <p:tav tm="100000">
                                          <p:val>
                                            <p:strVal val="#ppt_w"/>
                                          </p:val>
                                        </p:tav>
                                      </p:tavLst>
                                    </p:anim>
                                    <p:anim calcmode="lin" valueType="num">
                                      <p:cBhvr>
                                        <p:cTn id="22" dur="1000" fill="hold"/>
                                        <p:tgtEl>
                                          <p:spTgt spid="3">
                                            <p:graphicEl>
                                              <a:dgm id="{4F8CEB10-9B0E-4A74-9C8B-9D117E395F48}"/>
                                            </p:graphicEl>
                                          </p:spTgt>
                                        </p:tgtEl>
                                        <p:attrNameLst>
                                          <p:attrName>ppt_h</p:attrName>
                                        </p:attrNameLst>
                                      </p:cBhvr>
                                      <p:tavLst>
                                        <p:tav tm="0">
                                          <p:val>
                                            <p:fltVal val="0"/>
                                          </p:val>
                                        </p:tav>
                                        <p:tav tm="100000">
                                          <p:val>
                                            <p:strVal val="#ppt_h"/>
                                          </p:val>
                                        </p:tav>
                                      </p:tavLst>
                                    </p:anim>
                                    <p:anim calcmode="lin" valueType="num">
                                      <p:cBhvr>
                                        <p:cTn id="23" dur="1000" fill="hold"/>
                                        <p:tgtEl>
                                          <p:spTgt spid="3">
                                            <p:graphicEl>
                                              <a:dgm id="{4F8CEB10-9B0E-4A74-9C8B-9D117E395F48}"/>
                                            </p:graphicEl>
                                          </p:spTgt>
                                        </p:tgtEl>
                                        <p:attrNameLst>
                                          <p:attrName>style.rotation</p:attrName>
                                        </p:attrNameLst>
                                      </p:cBhvr>
                                      <p:tavLst>
                                        <p:tav tm="0">
                                          <p:val>
                                            <p:fltVal val="90"/>
                                          </p:val>
                                        </p:tav>
                                        <p:tav tm="100000">
                                          <p:val>
                                            <p:fltVal val="0"/>
                                          </p:val>
                                        </p:tav>
                                      </p:tavLst>
                                    </p:anim>
                                    <p:animEffect transition="in" filter="fade">
                                      <p:cBhvr>
                                        <p:cTn id="24" dur="1000"/>
                                        <p:tgtEl>
                                          <p:spTgt spid="3">
                                            <p:graphicEl>
                                              <a:dgm id="{4F8CEB10-9B0E-4A74-9C8B-9D117E395F48}"/>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
                                            <p:graphicEl>
                                              <a:dgm id="{54B6B22F-E399-461A-867F-AAC12499F5FB}"/>
                                            </p:graphicEl>
                                          </p:spTgt>
                                        </p:tgtEl>
                                        <p:attrNameLst>
                                          <p:attrName>style.visibility</p:attrName>
                                        </p:attrNameLst>
                                      </p:cBhvr>
                                      <p:to>
                                        <p:strVal val="visible"/>
                                      </p:to>
                                    </p:set>
                                    <p:anim calcmode="lin" valueType="num">
                                      <p:cBhvr>
                                        <p:cTn id="29" dur="1000" fill="hold"/>
                                        <p:tgtEl>
                                          <p:spTgt spid="3">
                                            <p:graphicEl>
                                              <a:dgm id="{54B6B22F-E399-461A-867F-AAC12499F5FB}"/>
                                            </p:graphicEl>
                                          </p:spTgt>
                                        </p:tgtEl>
                                        <p:attrNameLst>
                                          <p:attrName>ppt_w</p:attrName>
                                        </p:attrNameLst>
                                      </p:cBhvr>
                                      <p:tavLst>
                                        <p:tav tm="0">
                                          <p:val>
                                            <p:fltVal val="0"/>
                                          </p:val>
                                        </p:tav>
                                        <p:tav tm="100000">
                                          <p:val>
                                            <p:strVal val="#ppt_w"/>
                                          </p:val>
                                        </p:tav>
                                      </p:tavLst>
                                    </p:anim>
                                    <p:anim calcmode="lin" valueType="num">
                                      <p:cBhvr>
                                        <p:cTn id="30" dur="1000" fill="hold"/>
                                        <p:tgtEl>
                                          <p:spTgt spid="3">
                                            <p:graphicEl>
                                              <a:dgm id="{54B6B22F-E399-461A-867F-AAC12499F5FB}"/>
                                            </p:graphicEl>
                                          </p:spTgt>
                                        </p:tgtEl>
                                        <p:attrNameLst>
                                          <p:attrName>ppt_h</p:attrName>
                                        </p:attrNameLst>
                                      </p:cBhvr>
                                      <p:tavLst>
                                        <p:tav tm="0">
                                          <p:val>
                                            <p:fltVal val="0"/>
                                          </p:val>
                                        </p:tav>
                                        <p:tav tm="100000">
                                          <p:val>
                                            <p:strVal val="#ppt_h"/>
                                          </p:val>
                                        </p:tav>
                                      </p:tavLst>
                                    </p:anim>
                                    <p:anim calcmode="lin" valueType="num">
                                      <p:cBhvr>
                                        <p:cTn id="31" dur="1000" fill="hold"/>
                                        <p:tgtEl>
                                          <p:spTgt spid="3">
                                            <p:graphicEl>
                                              <a:dgm id="{54B6B22F-E399-461A-867F-AAC12499F5FB}"/>
                                            </p:graphicEl>
                                          </p:spTgt>
                                        </p:tgtEl>
                                        <p:attrNameLst>
                                          <p:attrName>style.rotation</p:attrName>
                                        </p:attrNameLst>
                                      </p:cBhvr>
                                      <p:tavLst>
                                        <p:tav tm="0">
                                          <p:val>
                                            <p:fltVal val="90"/>
                                          </p:val>
                                        </p:tav>
                                        <p:tav tm="100000">
                                          <p:val>
                                            <p:fltVal val="0"/>
                                          </p:val>
                                        </p:tav>
                                      </p:tavLst>
                                    </p:anim>
                                    <p:animEffect transition="in" filter="fade">
                                      <p:cBhvr>
                                        <p:cTn id="32" dur="1000"/>
                                        <p:tgtEl>
                                          <p:spTgt spid="3">
                                            <p:graphicEl>
                                              <a:dgm id="{54B6B22F-E399-461A-867F-AAC12499F5FB}"/>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3">
                                            <p:graphicEl>
                                              <a:dgm id="{6C94FA22-46B2-466A-BAEE-AC1C0FB38557}"/>
                                            </p:graphicEl>
                                          </p:spTgt>
                                        </p:tgtEl>
                                        <p:attrNameLst>
                                          <p:attrName>style.visibility</p:attrName>
                                        </p:attrNameLst>
                                      </p:cBhvr>
                                      <p:to>
                                        <p:strVal val="visible"/>
                                      </p:to>
                                    </p:set>
                                    <p:anim calcmode="lin" valueType="num">
                                      <p:cBhvr>
                                        <p:cTn id="37" dur="1000" fill="hold"/>
                                        <p:tgtEl>
                                          <p:spTgt spid="3">
                                            <p:graphicEl>
                                              <a:dgm id="{6C94FA22-46B2-466A-BAEE-AC1C0FB38557}"/>
                                            </p:graphicEl>
                                          </p:spTgt>
                                        </p:tgtEl>
                                        <p:attrNameLst>
                                          <p:attrName>ppt_w</p:attrName>
                                        </p:attrNameLst>
                                      </p:cBhvr>
                                      <p:tavLst>
                                        <p:tav tm="0">
                                          <p:val>
                                            <p:fltVal val="0"/>
                                          </p:val>
                                        </p:tav>
                                        <p:tav tm="100000">
                                          <p:val>
                                            <p:strVal val="#ppt_w"/>
                                          </p:val>
                                        </p:tav>
                                      </p:tavLst>
                                    </p:anim>
                                    <p:anim calcmode="lin" valueType="num">
                                      <p:cBhvr>
                                        <p:cTn id="38" dur="1000" fill="hold"/>
                                        <p:tgtEl>
                                          <p:spTgt spid="3">
                                            <p:graphicEl>
                                              <a:dgm id="{6C94FA22-46B2-466A-BAEE-AC1C0FB38557}"/>
                                            </p:graphicEl>
                                          </p:spTgt>
                                        </p:tgtEl>
                                        <p:attrNameLst>
                                          <p:attrName>ppt_h</p:attrName>
                                        </p:attrNameLst>
                                      </p:cBhvr>
                                      <p:tavLst>
                                        <p:tav tm="0">
                                          <p:val>
                                            <p:fltVal val="0"/>
                                          </p:val>
                                        </p:tav>
                                        <p:tav tm="100000">
                                          <p:val>
                                            <p:strVal val="#ppt_h"/>
                                          </p:val>
                                        </p:tav>
                                      </p:tavLst>
                                    </p:anim>
                                    <p:anim calcmode="lin" valueType="num">
                                      <p:cBhvr>
                                        <p:cTn id="39" dur="1000" fill="hold"/>
                                        <p:tgtEl>
                                          <p:spTgt spid="3">
                                            <p:graphicEl>
                                              <a:dgm id="{6C94FA22-46B2-466A-BAEE-AC1C0FB38557}"/>
                                            </p:graphicEl>
                                          </p:spTgt>
                                        </p:tgtEl>
                                        <p:attrNameLst>
                                          <p:attrName>style.rotation</p:attrName>
                                        </p:attrNameLst>
                                      </p:cBhvr>
                                      <p:tavLst>
                                        <p:tav tm="0">
                                          <p:val>
                                            <p:fltVal val="90"/>
                                          </p:val>
                                        </p:tav>
                                        <p:tav tm="100000">
                                          <p:val>
                                            <p:fltVal val="0"/>
                                          </p:val>
                                        </p:tav>
                                      </p:tavLst>
                                    </p:anim>
                                    <p:animEffect transition="in" filter="fade">
                                      <p:cBhvr>
                                        <p:cTn id="40" dur="1000"/>
                                        <p:tgtEl>
                                          <p:spTgt spid="3">
                                            <p:graphicEl>
                                              <a:dgm id="{6C94FA22-46B2-466A-BAEE-AC1C0FB3855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EBF61D-B248-46E4-9C45-20C5F8492547}"/>
              </a:ext>
            </a:extLst>
          </p:cNvPr>
          <p:cNvSpPr/>
          <p:nvPr/>
        </p:nvSpPr>
        <p:spPr>
          <a:xfrm>
            <a:off x="6379262" y="2022454"/>
            <a:ext cx="5472000" cy="2954655"/>
          </a:xfrm>
          <a:prstGeom prst="rect">
            <a:avLst/>
          </a:prstGeom>
          <a:solidFill>
            <a:srgbClr val="FFF9E7"/>
          </a:solidFill>
          <a:ln w="38100">
            <a:solidFill>
              <a:srgbClr val="914B87"/>
            </a:solidFill>
          </a:ln>
        </p:spPr>
        <p:txBody>
          <a:bodyPr wrap="square" lIns="91440" tIns="45720" rIns="91440" bIns="45720">
            <a:spAutoFit/>
          </a:bodyPr>
          <a:lstStyle/>
          <a:p>
            <a:pPr algn="justLow" rtl="1">
              <a:defRPr/>
            </a:pPr>
            <a:r>
              <a:rPr lang="ar-BH" sz="3200" b="1" spc="100" dirty="0">
                <a:ln w="18000">
                  <a:noFill/>
                  <a:prstDash val="solid"/>
                </a:ln>
                <a:solidFill>
                  <a:prstClr val="black">
                    <a:lumMod val="85000"/>
                    <a:lumOff val="15000"/>
                  </a:prstClr>
                </a:solidFill>
                <a:latin typeface="Calibri"/>
                <a:cs typeface="Arial" panose="020B0604020202020204" pitchFamily="34" charset="0"/>
              </a:rPr>
              <a:t>- ما المراد بقول الرسول صلى الله عليه وسلم :"اغتنم خمساً قبل خمس"؟</a:t>
            </a:r>
          </a:p>
          <a:p>
            <a:pPr algn="justLow" rtl="1">
              <a:defRPr/>
            </a:pPr>
            <a:endParaRPr lang="ar-BH" b="1" spc="100" dirty="0">
              <a:ln w="18000">
                <a:noFill/>
                <a:prstDash val="solid"/>
              </a:ln>
              <a:solidFill>
                <a:prstClr val="black">
                  <a:lumMod val="85000"/>
                  <a:lumOff val="15000"/>
                </a:prstClr>
              </a:solidFill>
              <a:latin typeface="Calibri"/>
              <a:cs typeface="Arial" panose="020B0604020202020204" pitchFamily="34" charset="0"/>
            </a:endParaRPr>
          </a:p>
          <a:p>
            <a:pPr algn="justLow" rtl="1">
              <a:defRPr/>
            </a:pPr>
            <a:r>
              <a:rPr lang="ar-BH" b="1" spc="100" dirty="0">
                <a:ln w="18000">
                  <a:noFill/>
                  <a:prstDash val="solid"/>
                </a:ln>
                <a:solidFill>
                  <a:schemeClr val="bg2">
                    <a:lumMod val="50000"/>
                  </a:schemeClr>
                </a:solidFill>
                <a:latin typeface="Calibri"/>
                <a:cs typeface="Arial" panose="020B0604020202020204" pitchFamily="34" charset="0"/>
              </a:rPr>
              <a:t>...................................................................</a:t>
            </a:r>
          </a:p>
          <a:p>
            <a:pPr algn="justLow" rtl="1">
              <a:defRPr/>
            </a:pPr>
            <a:endParaRPr lang="ar-BH" b="1" spc="100" dirty="0">
              <a:ln w="18000">
                <a:noFill/>
                <a:prstDash val="solid"/>
              </a:ln>
              <a:solidFill>
                <a:schemeClr val="bg2">
                  <a:lumMod val="50000"/>
                </a:schemeClr>
              </a:solidFill>
              <a:latin typeface="Calibri"/>
              <a:cs typeface="Arial" panose="020B0604020202020204" pitchFamily="34" charset="0"/>
            </a:endParaRPr>
          </a:p>
          <a:p>
            <a:pPr algn="justLow" rtl="1">
              <a:defRPr/>
            </a:pPr>
            <a:r>
              <a:rPr lang="ar-BH" b="1" spc="100" dirty="0">
                <a:ln w="18000">
                  <a:noFill/>
                  <a:prstDash val="solid"/>
                </a:ln>
                <a:solidFill>
                  <a:schemeClr val="bg2">
                    <a:lumMod val="50000"/>
                  </a:schemeClr>
                </a:solidFill>
                <a:latin typeface="Calibri"/>
                <a:cs typeface="Arial" panose="020B0604020202020204" pitchFamily="34" charset="0"/>
              </a:rPr>
              <a:t>..................................................................</a:t>
            </a:r>
          </a:p>
          <a:p>
            <a:pPr lvl="0" algn="justLow" rtl="1">
              <a:defRPr/>
            </a:pPr>
            <a:endParaRPr lang="ar-BH" b="1" spc="100" dirty="0">
              <a:ln w="18000">
                <a:noFill/>
                <a:prstDash val="solid"/>
              </a:ln>
              <a:solidFill>
                <a:prstClr val="black">
                  <a:lumMod val="85000"/>
                  <a:lumOff val="15000"/>
                </a:prstClr>
              </a:solidFill>
            </a:endParaRPr>
          </a:p>
        </p:txBody>
      </p:sp>
      <p:sp>
        <p:nvSpPr>
          <p:cNvPr id="6" name="Rectangle 5">
            <a:extLst>
              <a:ext uri="{FF2B5EF4-FFF2-40B4-BE49-F238E27FC236}">
                <a16:creationId xmlns:a16="http://schemas.microsoft.com/office/drawing/2014/main" id="{87C26113-D0D1-4FD0-B651-3999944C686F}"/>
              </a:ext>
            </a:extLst>
          </p:cNvPr>
          <p:cNvSpPr/>
          <p:nvPr/>
        </p:nvSpPr>
        <p:spPr>
          <a:xfrm>
            <a:off x="7352738" y="770535"/>
            <a:ext cx="2974523" cy="707886"/>
          </a:xfrm>
          <a:prstGeom prst="rect">
            <a:avLst/>
          </a:prstGeom>
          <a:solidFill>
            <a:srgbClr val="FF5050"/>
          </a:solidFill>
        </p:spPr>
        <p:txBody>
          <a:bodyPr wrap="square">
            <a:spAutoFit/>
          </a:bodyPr>
          <a:lstStyle/>
          <a:p>
            <a:pPr algn="ctr" fontAlgn="auto">
              <a:spcBef>
                <a:spcPts val="0"/>
              </a:spcBef>
              <a:spcAft>
                <a:spcPts val="0"/>
              </a:spcAft>
              <a:defRPr/>
            </a:pPr>
            <a:r>
              <a:rPr lang="ar-SA" sz="4000" b="1" dirty="0">
                <a:ln w="1905">
                  <a:noFill/>
                </a:ln>
                <a:solidFill>
                  <a:sysClr val="windowText" lastClr="000000"/>
                </a:solidFill>
                <a:effectLst>
                  <a:innerShdw blurRad="69850" dist="43180" dir="5400000">
                    <a:srgbClr val="000000">
                      <a:alpha val="65000"/>
                    </a:srgbClr>
                  </a:innerShdw>
                </a:effectLst>
              </a:rPr>
              <a:t>النشاط </a:t>
            </a:r>
            <a:r>
              <a:rPr lang="ar-BH" sz="4000" b="1" dirty="0">
                <a:ln w="1905">
                  <a:noFill/>
                </a:ln>
                <a:solidFill>
                  <a:sysClr val="windowText" lastClr="000000"/>
                </a:solidFill>
                <a:effectLst>
                  <a:innerShdw blurRad="69850" dist="43180" dir="5400000">
                    <a:srgbClr val="000000">
                      <a:alpha val="65000"/>
                    </a:srgbClr>
                  </a:innerShdw>
                </a:effectLst>
              </a:rPr>
              <a:t>ال</a:t>
            </a:r>
            <a:r>
              <a:rPr lang="ar-BH" sz="4000" b="1" dirty="0">
                <a:ln w="1905">
                  <a:noFill/>
                </a:ln>
                <a:solidFill>
                  <a:sysClr val="windowText" lastClr="000000"/>
                </a:solidFill>
                <a:effectLst>
                  <a:innerShdw blurRad="69850" dist="43180" dir="5400000">
                    <a:srgbClr val="000000">
                      <a:alpha val="65000"/>
                    </a:srgbClr>
                  </a:innerShdw>
                </a:effectLst>
                <a:latin typeface="+mn-lt"/>
                <a:cs typeface="+mn-cs"/>
              </a:rPr>
              <a:t>ختامي </a:t>
            </a:r>
            <a:endParaRPr lang="en-US" sz="4000" b="1" dirty="0">
              <a:ln w="1905">
                <a:noFill/>
              </a:ln>
              <a:solidFill>
                <a:sysClr val="windowText" lastClr="000000"/>
              </a:solidFill>
              <a:effectLst>
                <a:innerShdw blurRad="69850" dist="43180" dir="5400000">
                  <a:srgbClr val="000000">
                    <a:alpha val="65000"/>
                  </a:srgbClr>
                </a:innerShdw>
              </a:effectLst>
              <a:latin typeface="+mn-lt"/>
              <a:cs typeface="+mn-cs"/>
            </a:endParaRPr>
          </a:p>
        </p:txBody>
      </p:sp>
      <p:sp>
        <p:nvSpPr>
          <p:cNvPr id="7" name="Rectangle 6">
            <a:extLst>
              <a:ext uri="{FF2B5EF4-FFF2-40B4-BE49-F238E27FC236}">
                <a16:creationId xmlns:a16="http://schemas.microsoft.com/office/drawing/2014/main" id="{A7F55521-6C92-4BA1-862E-34393A219C58}"/>
              </a:ext>
            </a:extLst>
          </p:cNvPr>
          <p:cNvSpPr/>
          <p:nvPr/>
        </p:nvSpPr>
        <p:spPr>
          <a:xfrm>
            <a:off x="6425808" y="3659721"/>
            <a:ext cx="5414894" cy="1077218"/>
          </a:xfrm>
          <a:prstGeom prst="rect">
            <a:avLst/>
          </a:prstGeom>
          <a:solidFill>
            <a:srgbClr val="FFF9E7"/>
          </a:solidFill>
        </p:spPr>
        <p:txBody>
          <a:bodyPr wrap="square">
            <a:spAutoFit/>
          </a:bodyPr>
          <a:lstStyle/>
          <a:p>
            <a:pPr algn="r" fontAlgn="auto">
              <a:spcBef>
                <a:spcPts val="0"/>
              </a:spcBef>
              <a:spcAft>
                <a:spcPts val="0"/>
              </a:spcAft>
              <a:defRPr/>
            </a:pPr>
            <a:r>
              <a:rPr lang="ar-BH" sz="3200" b="1" dirty="0">
                <a:ln w="1905">
                  <a:noFill/>
                </a:ln>
                <a:solidFill>
                  <a:schemeClr val="accent5">
                    <a:lumMod val="75000"/>
                  </a:schemeClr>
                </a:solidFill>
              </a:rPr>
              <a:t>انتهز خمس فرص قبل فواتها في الدنيا.</a:t>
            </a:r>
          </a:p>
          <a:p>
            <a:pPr algn="r" fontAlgn="auto">
              <a:spcBef>
                <a:spcPts val="0"/>
              </a:spcBef>
              <a:spcAft>
                <a:spcPts val="0"/>
              </a:spcAft>
              <a:defRPr/>
            </a:pPr>
            <a:endParaRPr lang="en-US" sz="3200" b="1" dirty="0">
              <a:ln w="1905">
                <a:noFill/>
              </a:ln>
              <a:solidFill>
                <a:schemeClr val="accent5">
                  <a:lumMod val="75000"/>
                </a:schemeClr>
              </a:solidFill>
            </a:endParaRPr>
          </a:p>
        </p:txBody>
      </p:sp>
      <p:sp>
        <p:nvSpPr>
          <p:cNvPr id="8" name="Rectangle 7">
            <a:extLst>
              <a:ext uri="{FF2B5EF4-FFF2-40B4-BE49-F238E27FC236}">
                <a16:creationId xmlns:a16="http://schemas.microsoft.com/office/drawing/2014/main" id="{9313DFDC-1C64-417F-AD9C-D43F4633367E}"/>
              </a:ext>
            </a:extLst>
          </p:cNvPr>
          <p:cNvSpPr/>
          <p:nvPr/>
        </p:nvSpPr>
        <p:spPr>
          <a:xfrm>
            <a:off x="582773" y="957135"/>
            <a:ext cx="5414894" cy="4678204"/>
          </a:xfrm>
          <a:prstGeom prst="rect">
            <a:avLst/>
          </a:prstGeom>
          <a:solidFill>
            <a:srgbClr val="FFF9E7"/>
          </a:solidFill>
          <a:ln w="38100">
            <a:solidFill>
              <a:srgbClr val="914B87"/>
            </a:solidFill>
          </a:ln>
        </p:spPr>
        <p:txBody>
          <a:bodyPr wrap="square" lIns="91440" tIns="45720" rIns="91440" bIns="45720">
            <a:spAutoFit/>
          </a:bodyPr>
          <a:lstStyle/>
          <a:p>
            <a:pPr algn="justLow" rtl="1">
              <a:defRPr/>
            </a:pPr>
            <a:r>
              <a:rPr lang="ar-BH" sz="3200" b="1" spc="100" dirty="0">
                <a:ln w="18000">
                  <a:noFill/>
                  <a:prstDash val="solid"/>
                </a:ln>
                <a:solidFill>
                  <a:prstClr val="black">
                    <a:lumMod val="85000"/>
                    <a:lumOff val="15000"/>
                  </a:prstClr>
                </a:solidFill>
                <a:latin typeface="Calibri"/>
                <a:cs typeface="Arial" panose="020B0604020202020204" pitchFamily="34" charset="0"/>
              </a:rPr>
              <a:t>- بين أثر قوة الإنسان في شبابه بطاعة ربه.</a:t>
            </a:r>
          </a:p>
          <a:p>
            <a:pPr algn="justLow" rtl="1">
              <a:defRPr/>
            </a:pPr>
            <a:endParaRPr lang="ar-BH" b="1" spc="100" dirty="0">
              <a:ln w="18000">
                <a:noFill/>
                <a:prstDash val="solid"/>
              </a:ln>
              <a:solidFill>
                <a:prstClr val="black">
                  <a:lumMod val="85000"/>
                  <a:lumOff val="15000"/>
                </a:prstClr>
              </a:solidFill>
              <a:latin typeface="Calibri"/>
              <a:cs typeface="Arial" panose="020B0604020202020204" pitchFamily="34" charset="0"/>
            </a:endParaRPr>
          </a:p>
          <a:p>
            <a:pPr algn="ctr" rtl="1">
              <a:defRPr/>
            </a:pPr>
            <a:r>
              <a:rPr lang="ar-BH" b="1" spc="100" dirty="0">
                <a:ln w="18000">
                  <a:noFill/>
                  <a:prstDash val="solid"/>
                </a:ln>
                <a:solidFill>
                  <a:schemeClr val="bg2">
                    <a:lumMod val="50000"/>
                  </a:schemeClr>
                </a:solidFill>
                <a:latin typeface="Calibri"/>
                <a:cs typeface="Arial" panose="020B0604020202020204" pitchFamily="34" charset="0"/>
              </a:rPr>
              <a:t>...................................................................</a:t>
            </a:r>
          </a:p>
          <a:p>
            <a:pPr algn="justLow" rtl="1">
              <a:defRPr/>
            </a:pPr>
            <a:endParaRPr lang="ar-BH" b="1" spc="100" dirty="0">
              <a:ln w="18000">
                <a:noFill/>
                <a:prstDash val="solid"/>
              </a:ln>
              <a:solidFill>
                <a:schemeClr val="bg2">
                  <a:lumMod val="50000"/>
                </a:schemeClr>
              </a:solidFill>
              <a:latin typeface="Calibri"/>
              <a:cs typeface="Arial" panose="020B0604020202020204" pitchFamily="34" charset="0"/>
            </a:endParaRPr>
          </a:p>
          <a:p>
            <a:pPr algn="ctr" rtl="1">
              <a:defRPr/>
            </a:pPr>
            <a:r>
              <a:rPr lang="ar-BH" b="1" spc="100" dirty="0">
                <a:ln w="18000">
                  <a:noFill/>
                  <a:prstDash val="solid"/>
                </a:ln>
                <a:solidFill>
                  <a:schemeClr val="bg2">
                    <a:lumMod val="50000"/>
                  </a:schemeClr>
                </a:solidFill>
                <a:latin typeface="Calibri"/>
                <a:cs typeface="Arial" panose="020B0604020202020204" pitchFamily="34" charset="0"/>
              </a:rPr>
              <a:t>..................................................................</a:t>
            </a:r>
          </a:p>
          <a:p>
            <a:pPr algn="justLow" rtl="1">
              <a:defRPr/>
            </a:pPr>
            <a:endParaRPr lang="ar-BH" b="1" spc="100" dirty="0">
              <a:ln w="18000">
                <a:noFill/>
                <a:prstDash val="solid"/>
              </a:ln>
              <a:solidFill>
                <a:schemeClr val="bg2">
                  <a:lumMod val="50000"/>
                </a:schemeClr>
              </a:solidFill>
              <a:latin typeface="Calibri"/>
              <a:cs typeface="Arial" panose="020B0604020202020204" pitchFamily="34" charset="0"/>
            </a:endParaRPr>
          </a:p>
          <a:p>
            <a:pPr algn="ctr" rtl="1">
              <a:defRPr/>
            </a:pPr>
            <a:r>
              <a:rPr lang="ar-BH" b="1" spc="100" dirty="0">
                <a:ln w="18000">
                  <a:noFill/>
                  <a:prstDash val="solid"/>
                </a:ln>
                <a:solidFill>
                  <a:schemeClr val="bg2">
                    <a:lumMod val="50000"/>
                  </a:schemeClr>
                </a:solidFill>
              </a:rPr>
              <a:t>...................................................................</a:t>
            </a:r>
          </a:p>
          <a:p>
            <a:pPr algn="ctr" rtl="1">
              <a:defRPr/>
            </a:pPr>
            <a:endParaRPr lang="ar-BH" b="1" spc="100" dirty="0">
              <a:ln w="18000">
                <a:noFill/>
                <a:prstDash val="solid"/>
              </a:ln>
              <a:solidFill>
                <a:schemeClr val="bg2">
                  <a:lumMod val="50000"/>
                </a:schemeClr>
              </a:solidFill>
            </a:endParaRPr>
          </a:p>
          <a:p>
            <a:pPr algn="ctr" rtl="1">
              <a:defRPr/>
            </a:pPr>
            <a:r>
              <a:rPr lang="ar-BH" b="1" spc="100" dirty="0">
                <a:ln w="18000">
                  <a:noFill/>
                  <a:prstDash val="solid"/>
                </a:ln>
                <a:solidFill>
                  <a:schemeClr val="bg2">
                    <a:lumMod val="50000"/>
                  </a:schemeClr>
                </a:solidFill>
              </a:rPr>
              <a:t>...................................................................</a:t>
            </a:r>
          </a:p>
          <a:p>
            <a:pPr algn="justLow" rtl="1">
              <a:defRPr/>
            </a:pPr>
            <a:endParaRPr lang="ar-BH" b="1" spc="100" dirty="0">
              <a:ln w="18000">
                <a:noFill/>
                <a:prstDash val="solid"/>
              </a:ln>
              <a:solidFill>
                <a:schemeClr val="bg2">
                  <a:lumMod val="50000"/>
                </a:schemeClr>
              </a:solidFill>
            </a:endParaRPr>
          </a:p>
          <a:p>
            <a:pPr algn="ctr" rtl="1">
              <a:defRPr/>
            </a:pPr>
            <a:r>
              <a:rPr lang="ar-BH" b="1" spc="100" dirty="0">
                <a:ln w="18000">
                  <a:noFill/>
                  <a:prstDash val="solid"/>
                </a:ln>
                <a:solidFill>
                  <a:schemeClr val="bg2">
                    <a:lumMod val="50000"/>
                  </a:schemeClr>
                </a:solidFill>
              </a:rPr>
              <a:t>..................................................................</a:t>
            </a:r>
          </a:p>
          <a:p>
            <a:pPr algn="justLow" rtl="1">
              <a:defRPr/>
            </a:pPr>
            <a:endParaRPr lang="ar-BH" b="1" spc="100" dirty="0">
              <a:ln w="18000">
                <a:noFill/>
                <a:prstDash val="solid"/>
              </a:ln>
              <a:solidFill>
                <a:schemeClr val="bg2">
                  <a:lumMod val="50000"/>
                </a:schemeClr>
              </a:solidFill>
            </a:endParaRPr>
          </a:p>
          <a:p>
            <a:pPr algn="ctr" rtl="1">
              <a:defRPr/>
            </a:pPr>
            <a:r>
              <a:rPr lang="ar-BH" b="1" spc="100" dirty="0">
                <a:ln w="18000">
                  <a:noFill/>
                  <a:prstDash val="solid"/>
                </a:ln>
                <a:solidFill>
                  <a:schemeClr val="bg2">
                    <a:lumMod val="50000"/>
                  </a:schemeClr>
                </a:solidFill>
              </a:rPr>
              <a:t>..................................................................</a:t>
            </a:r>
          </a:p>
          <a:p>
            <a:pPr lvl="0" algn="justLow" rtl="1">
              <a:defRPr/>
            </a:pPr>
            <a:endParaRPr lang="ar-BH" b="1" spc="100" dirty="0">
              <a:ln w="18000">
                <a:noFill/>
                <a:prstDash val="solid"/>
              </a:ln>
              <a:solidFill>
                <a:prstClr val="black">
                  <a:lumMod val="85000"/>
                  <a:lumOff val="15000"/>
                </a:prstClr>
              </a:solidFill>
            </a:endParaRPr>
          </a:p>
        </p:txBody>
      </p:sp>
      <p:sp>
        <p:nvSpPr>
          <p:cNvPr id="9" name="Rectangle 8">
            <a:extLst>
              <a:ext uri="{FF2B5EF4-FFF2-40B4-BE49-F238E27FC236}">
                <a16:creationId xmlns:a16="http://schemas.microsoft.com/office/drawing/2014/main" id="{F3937CF8-0A21-41A9-B133-D75BA264B3A3}"/>
              </a:ext>
            </a:extLst>
          </p:cNvPr>
          <p:cNvSpPr/>
          <p:nvPr/>
        </p:nvSpPr>
        <p:spPr>
          <a:xfrm>
            <a:off x="642748" y="2058978"/>
            <a:ext cx="5295900" cy="3539430"/>
          </a:xfrm>
          <a:prstGeom prst="rect">
            <a:avLst/>
          </a:prstGeom>
          <a:solidFill>
            <a:srgbClr val="FFF9E7"/>
          </a:solidFill>
        </p:spPr>
        <p:txBody>
          <a:bodyPr wrap="square">
            <a:spAutoFit/>
          </a:bodyPr>
          <a:lstStyle/>
          <a:p>
            <a:pPr algn="justLow" rtl="1" fontAlgn="auto">
              <a:spcBef>
                <a:spcPts val="0"/>
              </a:spcBef>
              <a:spcAft>
                <a:spcPts val="0"/>
              </a:spcAft>
              <a:defRPr/>
            </a:pPr>
            <a:r>
              <a:rPr lang="ar-BH" sz="3200" b="1" dirty="0">
                <a:ln w="1905">
                  <a:noFill/>
                </a:ln>
                <a:solidFill>
                  <a:schemeClr val="accent5">
                    <a:lumMod val="75000"/>
                  </a:schemeClr>
                </a:solidFill>
                <a:latin typeface="+mn-lt"/>
                <a:cs typeface="+mn-cs"/>
              </a:rPr>
              <a:t>الشباب هو </a:t>
            </a:r>
            <a:r>
              <a:rPr lang="ar-BH" sz="3200" b="1" dirty="0">
                <a:ln w="1905">
                  <a:noFill/>
                </a:ln>
                <a:solidFill>
                  <a:schemeClr val="accent5">
                    <a:lumMod val="75000"/>
                  </a:schemeClr>
                </a:solidFill>
              </a:rPr>
              <a:t>فترة</a:t>
            </a:r>
            <a:r>
              <a:rPr lang="ar-BH" sz="3200" b="1" dirty="0">
                <a:ln w="1905">
                  <a:noFill/>
                </a:ln>
                <a:solidFill>
                  <a:schemeClr val="accent5">
                    <a:lumMod val="75000"/>
                  </a:schemeClr>
                </a:solidFill>
                <a:latin typeface="+mn-lt"/>
                <a:cs typeface="+mn-cs"/>
              </a:rPr>
              <a:t> القوة والنشاط عند الإنسان، </a:t>
            </a:r>
            <a:r>
              <a:rPr lang="ar-BH" sz="3200" b="1" dirty="0">
                <a:ln w="1905">
                  <a:noFill/>
                </a:ln>
                <a:solidFill>
                  <a:schemeClr val="accent5">
                    <a:lumMod val="75000"/>
                  </a:schemeClr>
                </a:solidFill>
              </a:rPr>
              <a:t>فعليه أن يغتنم وقت شبابه وليعرف كيف يتصرف فيه بما يُرضي الله تعالى حتى لا يأتي وقت الهرم والشيخوخة فَيَهُمٌّ بالأمر فيعجز أمام ذلك كالصلاة واقفاً أوالصوم أو الذهاب إلى المسجد ......</a:t>
            </a:r>
            <a:endParaRPr lang="en-US" sz="3200" b="1" dirty="0">
              <a:ln w="1905">
                <a:noFill/>
              </a:ln>
              <a:solidFill>
                <a:schemeClr val="accent5">
                  <a:lumMod val="75000"/>
                </a:schemeClr>
              </a:solidFill>
            </a:endParaRPr>
          </a:p>
        </p:txBody>
      </p:sp>
      <p:sp>
        <p:nvSpPr>
          <p:cNvPr id="10" name="Rectangle 9">
            <a:extLst>
              <a:ext uri="{FF2B5EF4-FFF2-40B4-BE49-F238E27FC236}">
                <a16:creationId xmlns:a16="http://schemas.microsoft.com/office/drawing/2014/main" id="{25C011A1-60E1-4848-912A-A94A42E5F62D}"/>
              </a:ext>
            </a:extLst>
          </p:cNvPr>
          <p:cNvSpPr/>
          <p:nvPr/>
        </p:nvSpPr>
        <p:spPr>
          <a:xfrm>
            <a:off x="6302797" y="1935758"/>
            <a:ext cx="5620855" cy="3112612"/>
          </a:xfrm>
          <a:prstGeom prst="rect">
            <a:avLst/>
          </a:prstGeom>
          <a:noFill/>
          <a:ln w="38100">
            <a:solidFill>
              <a:srgbClr val="FF5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11" name="Rectangle 10">
            <a:extLst>
              <a:ext uri="{FF2B5EF4-FFF2-40B4-BE49-F238E27FC236}">
                <a16:creationId xmlns:a16="http://schemas.microsoft.com/office/drawing/2014/main" id="{CD3F2629-DD91-4CC3-A961-D559221EC0C3}"/>
              </a:ext>
            </a:extLst>
          </p:cNvPr>
          <p:cNvSpPr/>
          <p:nvPr/>
        </p:nvSpPr>
        <p:spPr>
          <a:xfrm>
            <a:off x="499738" y="904875"/>
            <a:ext cx="5580000" cy="4841923"/>
          </a:xfrm>
          <a:prstGeom prst="rect">
            <a:avLst/>
          </a:prstGeom>
          <a:noFill/>
          <a:ln w="38100">
            <a:solidFill>
              <a:srgbClr val="FF5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12" name="Oval 11">
            <a:extLst>
              <a:ext uri="{FF2B5EF4-FFF2-40B4-BE49-F238E27FC236}">
                <a16:creationId xmlns:a16="http://schemas.microsoft.com/office/drawing/2014/main" id="{F80C8228-483D-42F8-A3EA-A8C28E839990}"/>
              </a:ext>
            </a:extLst>
          </p:cNvPr>
          <p:cNvSpPr/>
          <p:nvPr/>
        </p:nvSpPr>
        <p:spPr>
          <a:xfrm flipH="1">
            <a:off x="7524176" y="6112829"/>
            <a:ext cx="252000" cy="252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13" name="Oval 12">
            <a:extLst>
              <a:ext uri="{FF2B5EF4-FFF2-40B4-BE49-F238E27FC236}">
                <a16:creationId xmlns:a16="http://schemas.microsoft.com/office/drawing/2014/main" id="{7AEF4292-EE9A-457D-A45E-87C70D41B57B}"/>
              </a:ext>
            </a:extLst>
          </p:cNvPr>
          <p:cNvSpPr/>
          <p:nvPr/>
        </p:nvSpPr>
        <p:spPr>
          <a:xfrm flipH="1">
            <a:off x="8947045" y="5371946"/>
            <a:ext cx="180000" cy="180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14" name="Oval 13">
            <a:extLst>
              <a:ext uri="{FF2B5EF4-FFF2-40B4-BE49-F238E27FC236}">
                <a16:creationId xmlns:a16="http://schemas.microsoft.com/office/drawing/2014/main" id="{4ACD0352-EF07-4F19-BE59-09B29D3E4AAA}"/>
              </a:ext>
            </a:extLst>
          </p:cNvPr>
          <p:cNvSpPr/>
          <p:nvPr/>
        </p:nvSpPr>
        <p:spPr>
          <a:xfrm flipH="1">
            <a:off x="11392604" y="5310599"/>
            <a:ext cx="540000" cy="540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15" name="Oval 14">
            <a:extLst>
              <a:ext uri="{FF2B5EF4-FFF2-40B4-BE49-F238E27FC236}">
                <a16:creationId xmlns:a16="http://schemas.microsoft.com/office/drawing/2014/main" id="{801B59CC-95FA-4DCF-B03D-146B3613AA16}"/>
              </a:ext>
            </a:extLst>
          </p:cNvPr>
          <p:cNvSpPr/>
          <p:nvPr/>
        </p:nvSpPr>
        <p:spPr>
          <a:xfrm flipH="1">
            <a:off x="9503305" y="5267034"/>
            <a:ext cx="720000" cy="720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16" name="Oval 15">
            <a:extLst>
              <a:ext uri="{FF2B5EF4-FFF2-40B4-BE49-F238E27FC236}">
                <a16:creationId xmlns:a16="http://schemas.microsoft.com/office/drawing/2014/main" id="{BBECC670-F999-40F3-B7AA-7BEDA0EA99D4}"/>
              </a:ext>
            </a:extLst>
          </p:cNvPr>
          <p:cNvSpPr/>
          <p:nvPr/>
        </p:nvSpPr>
        <p:spPr>
          <a:xfrm flipH="1">
            <a:off x="6277196" y="5296798"/>
            <a:ext cx="720000" cy="720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17" name="Oval 16">
            <a:extLst>
              <a:ext uri="{FF2B5EF4-FFF2-40B4-BE49-F238E27FC236}">
                <a16:creationId xmlns:a16="http://schemas.microsoft.com/office/drawing/2014/main" id="{37189391-4996-4351-9109-446AE0E58C56}"/>
              </a:ext>
            </a:extLst>
          </p:cNvPr>
          <p:cNvSpPr/>
          <p:nvPr/>
        </p:nvSpPr>
        <p:spPr>
          <a:xfrm flipH="1">
            <a:off x="8129933" y="5599339"/>
            <a:ext cx="72000" cy="72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18" name="Oval 17">
            <a:extLst>
              <a:ext uri="{FF2B5EF4-FFF2-40B4-BE49-F238E27FC236}">
                <a16:creationId xmlns:a16="http://schemas.microsoft.com/office/drawing/2014/main" id="{134441E4-F0F0-42AF-9215-0F4F35F81001}"/>
              </a:ext>
            </a:extLst>
          </p:cNvPr>
          <p:cNvSpPr/>
          <p:nvPr/>
        </p:nvSpPr>
        <p:spPr>
          <a:xfrm flipH="1">
            <a:off x="8364629" y="5932829"/>
            <a:ext cx="360000" cy="360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19" name="Oval 18">
            <a:extLst>
              <a:ext uri="{FF2B5EF4-FFF2-40B4-BE49-F238E27FC236}">
                <a16:creationId xmlns:a16="http://schemas.microsoft.com/office/drawing/2014/main" id="{7456C284-61EA-4044-9177-277F96AE0A90}"/>
              </a:ext>
            </a:extLst>
          </p:cNvPr>
          <p:cNvSpPr/>
          <p:nvPr/>
        </p:nvSpPr>
        <p:spPr>
          <a:xfrm flipH="1">
            <a:off x="10511043" y="6026247"/>
            <a:ext cx="360000" cy="360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0" name="Oval 19">
            <a:extLst>
              <a:ext uri="{FF2B5EF4-FFF2-40B4-BE49-F238E27FC236}">
                <a16:creationId xmlns:a16="http://schemas.microsoft.com/office/drawing/2014/main" id="{43532870-C847-45C6-955E-D43BB30CEBC4}"/>
              </a:ext>
            </a:extLst>
          </p:cNvPr>
          <p:cNvSpPr/>
          <p:nvPr/>
        </p:nvSpPr>
        <p:spPr>
          <a:xfrm flipH="1">
            <a:off x="7172738" y="5386798"/>
            <a:ext cx="360000" cy="360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1" name="Oval 20">
            <a:extLst>
              <a:ext uri="{FF2B5EF4-FFF2-40B4-BE49-F238E27FC236}">
                <a16:creationId xmlns:a16="http://schemas.microsoft.com/office/drawing/2014/main" id="{7E839C83-F4CE-4369-99C8-76C43F493FC1}"/>
              </a:ext>
            </a:extLst>
          </p:cNvPr>
          <p:cNvSpPr/>
          <p:nvPr/>
        </p:nvSpPr>
        <p:spPr>
          <a:xfrm flipH="1">
            <a:off x="10524561" y="5379230"/>
            <a:ext cx="180000" cy="180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2" name="Oval 21">
            <a:extLst>
              <a:ext uri="{FF2B5EF4-FFF2-40B4-BE49-F238E27FC236}">
                <a16:creationId xmlns:a16="http://schemas.microsoft.com/office/drawing/2014/main" id="{51D01822-ABD3-4130-B218-BCCDD58D699A}"/>
              </a:ext>
            </a:extLst>
          </p:cNvPr>
          <p:cNvSpPr/>
          <p:nvPr/>
        </p:nvSpPr>
        <p:spPr>
          <a:xfrm flipH="1">
            <a:off x="11391204" y="6238829"/>
            <a:ext cx="180000" cy="180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3" name="Oval 22">
            <a:extLst>
              <a:ext uri="{FF2B5EF4-FFF2-40B4-BE49-F238E27FC236}">
                <a16:creationId xmlns:a16="http://schemas.microsoft.com/office/drawing/2014/main" id="{B17FDC4D-FAD0-48E6-AEB3-00307C676107}"/>
              </a:ext>
            </a:extLst>
          </p:cNvPr>
          <p:cNvSpPr/>
          <p:nvPr/>
        </p:nvSpPr>
        <p:spPr>
          <a:xfrm flipH="1">
            <a:off x="11087983" y="5404798"/>
            <a:ext cx="72000" cy="72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4" name="Oval 23">
            <a:extLst>
              <a:ext uri="{FF2B5EF4-FFF2-40B4-BE49-F238E27FC236}">
                <a16:creationId xmlns:a16="http://schemas.microsoft.com/office/drawing/2014/main" id="{927EDC29-5186-4E67-A63D-165FFF73F591}"/>
              </a:ext>
            </a:extLst>
          </p:cNvPr>
          <p:cNvSpPr/>
          <p:nvPr/>
        </p:nvSpPr>
        <p:spPr>
          <a:xfrm flipH="1">
            <a:off x="7004704" y="6178266"/>
            <a:ext cx="72000" cy="72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5" name="Oval 24">
            <a:extLst>
              <a:ext uri="{FF2B5EF4-FFF2-40B4-BE49-F238E27FC236}">
                <a16:creationId xmlns:a16="http://schemas.microsoft.com/office/drawing/2014/main" id="{4DBAE420-30DC-4DBA-BA68-B5EF8A73E8B6}"/>
              </a:ext>
            </a:extLst>
          </p:cNvPr>
          <p:cNvSpPr/>
          <p:nvPr/>
        </p:nvSpPr>
        <p:spPr>
          <a:xfrm flipH="1">
            <a:off x="9077225" y="6206247"/>
            <a:ext cx="72000" cy="72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Tree>
    <p:extLst>
      <p:ext uri="{BB962C8B-B14F-4D97-AF65-F5344CB8AC3E}">
        <p14:creationId xmlns:p14="http://schemas.microsoft.com/office/powerpoint/2010/main" val="20757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6"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80">
                                          <p:stCondLst>
                                            <p:cond delay="0"/>
                                          </p:stCondLst>
                                        </p:cTn>
                                        <p:tgtEl>
                                          <p:spTgt spid="10"/>
                                        </p:tgtEl>
                                      </p:cBhvr>
                                    </p:animEffect>
                                    <p:anim calcmode="lin" valueType="num">
                                      <p:cBhvr>
                                        <p:cTn id="1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8" dur="26">
                                          <p:stCondLst>
                                            <p:cond delay="650"/>
                                          </p:stCondLst>
                                        </p:cTn>
                                        <p:tgtEl>
                                          <p:spTgt spid="10"/>
                                        </p:tgtEl>
                                      </p:cBhvr>
                                      <p:to x="100000" y="60000"/>
                                    </p:animScale>
                                    <p:animScale>
                                      <p:cBhvr>
                                        <p:cTn id="19" dur="166" decel="50000">
                                          <p:stCondLst>
                                            <p:cond delay="676"/>
                                          </p:stCondLst>
                                        </p:cTn>
                                        <p:tgtEl>
                                          <p:spTgt spid="10"/>
                                        </p:tgtEl>
                                      </p:cBhvr>
                                      <p:to x="100000" y="100000"/>
                                    </p:animScale>
                                    <p:animScale>
                                      <p:cBhvr>
                                        <p:cTn id="20" dur="26">
                                          <p:stCondLst>
                                            <p:cond delay="1312"/>
                                          </p:stCondLst>
                                        </p:cTn>
                                        <p:tgtEl>
                                          <p:spTgt spid="10"/>
                                        </p:tgtEl>
                                      </p:cBhvr>
                                      <p:to x="100000" y="80000"/>
                                    </p:animScale>
                                    <p:animScale>
                                      <p:cBhvr>
                                        <p:cTn id="21" dur="166" decel="50000">
                                          <p:stCondLst>
                                            <p:cond delay="1338"/>
                                          </p:stCondLst>
                                        </p:cTn>
                                        <p:tgtEl>
                                          <p:spTgt spid="10"/>
                                        </p:tgtEl>
                                      </p:cBhvr>
                                      <p:to x="100000" y="100000"/>
                                    </p:animScale>
                                    <p:animScale>
                                      <p:cBhvr>
                                        <p:cTn id="22" dur="26">
                                          <p:stCondLst>
                                            <p:cond delay="1642"/>
                                          </p:stCondLst>
                                        </p:cTn>
                                        <p:tgtEl>
                                          <p:spTgt spid="10"/>
                                        </p:tgtEl>
                                      </p:cBhvr>
                                      <p:to x="100000" y="90000"/>
                                    </p:animScale>
                                    <p:animScale>
                                      <p:cBhvr>
                                        <p:cTn id="23" dur="166" decel="50000">
                                          <p:stCondLst>
                                            <p:cond delay="1668"/>
                                          </p:stCondLst>
                                        </p:cTn>
                                        <p:tgtEl>
                                          <p:spTgt spid="10"/>
                                        </p:tgtEl>
                                      </p:cBhvr>
                                      <p:to x="100000" y="100000"/>
                                    </p:animScale>
                                    <p:animScale>
                                      <p:cBhvr>
                                        <p:cTn id="24" dur="26">
                                          <p:stCondLst>
                                            <p:cond delay="1808"/>
                                          </p:stCondLst>
                                        </p:cTn>
                                        <p:tgtEl>
                                          <p:spTgt spid="10"/>
                                        </p:tgtEl>
                                      </p:cBhvr>
                                      <p:to x="100000" y="95000"/>
                                    </p:animScale>
                                    <p:animScale>
                                      <p:cBhvr>
                                        <p:cTn id="25" dur="166" decel="50000">
                                          <p:stCondLst>
                                            <p:cond delay="1834"/>
                                          </p:stCondLst>
                                        </p:cTn>
                                        <p:tgtEl>
                                          <p:spTgt spid="10"/>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26"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80">
                                          <p:stCondLst>
                                            <p:cond delay="0"/>
                                          </p:stCondLst>
                                        </p:cTn>
                                        <p:tgtEl>
                                          <p:spTgt spid="11"/>
                                        </p:tgtEl>
                                      </p:cBhvr>
                                    </p:animEffect>
                                    <p:anim calcmode="lin" valueType="num">
                                      <p:cBhvr>
                                        <p:cTn id="4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8" dur="26">
                                          <p:stCondLst>
                                            <p:cond delay="650"/>
                                          </p:stCondLst>
                                        </p:cTn>
                                        <p:tgtEl>
                                          <p:spTgt spid="11"/>
                                        </p:tgtEl>
                                      </p:cBhvr>
                                      <p:to x="100000" y="60000"/>
                                    </p:animScale>
                                    <p:animScale>
                                      <p:cBhvr>
                                        <p:cTn id="49" dur="166" decel="50000">
                                          <p:stCondLst>
                                            <p:cond delay="676"/>
                                          </p:stCondLst>
                                        </p:cTn>
                                        <p:tgtEl>
                                          <p:spTgt spid="11"/>
                                        </p:tgtEl>
                                      </p:cBhvr>
                                      <p:to x="100000" y="100000"/>
                                    </p:animScale>
                                    <p:animScale>
                                      <p:cBhvr>
                                        <p:cTn id="50" dur="26">
                                          <p:stCondLst>
                                            <p:cond delay="1312"/>
                                          </p:stCondLst>
                                        </p:cTn>
                                        <p:tgtEl>
                                          <p:spTgt spid="11"/>
                                        </p:tgtEl>
                                      </p:cBhvr>
                                      <p:to x="100000" y="80000"/>
                                    </p:animScale>
                                    <p:animScale>
                                      <p:cBhvr>
                                        <p:cTn id="51" dur="166" decel="50000">
                                          <p:stCondLst>
                                            <p:cond delay="1338"/>
                                          </p:stCondLst>
                                        </p:cTn>
                                        <p:tgtEl>
                                          <p:spTgt spid="11"/>
                                        </p:tgtEl>
                                      </p:cBhvr>
                                      <p:to x="100000" y="100000"/>
                                    </p:animScale>
                                    <p:animScale>
                                      <p:cBhvr>
                                        <p:cTn id="52" dur="26">
                                          <p:stCondLst>
                                            <p:cond delay="1642"/>
                                          </p:stCondLst>
                                        </p:cTn>
                                        <p:tgtEl>
                                          <p:spTgt spid="11"/>
                                        </p:tgtEl>
                                      </p:cBhvr>
                                      <p:to x="100000" y="90000"/>
                                    </p:animScale>
                                    <p:animScale>
                                      <p:cBhvr>
                                        <p:cTn id="53" dur="166" decel="50000">
                                          <p:stCondLst>
                                            <p:cond delay="1668"/>
                                          </p:stCondLst>
                                        </p:cTn>
                                        <p:tgtEl>
                                          <p:spTgt spid="11"/>
                                        </p:tgtEl>
                                      </p:cBhvr>
                                      <p:to x="100000" y="100000"/>
                                    </p:animScale>
                                    <p:animScale>
                                      <p:cBhvr>
                                        <p:cTn id="54" dur="26">
                                          <p:stCondLst>
                                            <p:cond delay="1808"/>
                                          </p:stCondLst>
                                        </p:cTn>
                                        <p:tgtEl>
                                          <p:spTgt spid="11"/>
                                        </p:tgtEl>
                                      </p:cBhvr>
                                      <p:to x="100000" y="95000"/>
                                    </p:animScale>
                                    <p:animScale>
                                      <p:cBhvr>
                                        <p:cTn id="55" dur="166" decel="50000">
                                          <p:stCondLst>
                                            <p:cond delay="1834"/>
                                          </p:stCondLst>
                                        </p:cTn>
                                        <p:tgtEl>
                                          <p:spTgt spid="11"/>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anim calcmode="lin" valueType="num">
                                      <p:cBhvr>
                                        <p:cTn id="61" dur="1000" fill="hold"/>
                                        <p:tgtEl>
                                          <p:spTgt spid="9"/>
                                        </p:tgtEl>
                                        <p:attrNameLst>
                                          <p:attrName>ppt_x</p:attrName>
                                        </p:attrNameLst>
                                      </p:cBhvr>
                                      <p:tavLst>
                                        <p:tav tm="0">
                                          <p:val>
                                            <p:strVal val="#ppt_x"/>
                                          </p:val>
                                        </p:tav>
                                        <p:tav tm="100000">
                                          <p:val>
                                            <p:strVal val="#ppt_x"/>
                                          </p:val>
                                        </p:tav>
                                      </p:tavLst>
                                    </p:anim>
                                    <p:anim calcmode="lin" valueType="num">
                                      <p:cBhvr>
                                        <p:cTn id="6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C26113-D0D1-4FD0-B651-3999944C686F}"/>
              </a:ext>
            </a:extLst>
          </p:cNvPr>
          <p:cNvSpPr/>
          <p:nvPr/>
        </p:nvSpPr>
        <p:spPr>
          <a:xfrm>
            <a:off x="4520231" y="200073"/>
            <a:ext cx="2974523" cy="523220"/>
          </a:xfrm>
          <a:prstGeom prst="rect">
            <a:avLst/>
          </a:prstGeom>
          <a:solidFill>
            <a:srgbClr val="FF5050"/>
          </a:solidFill>
        </p:spPr>
        <p:txBody>
          <a:bodyPr wrap="square">
            <a:spAutoFit/>
          </a:bodyPr>
          <a:lstStyle/>
          <a:p>
            <a:pPr algn="ctr" fontAlgn="auto">
              <a:spcBef>
                <a:spcPts val="0"/>
              </a:spcBef>
              <a:spcAft>
                <a:spcPts val="0"/>
              </a:spcAft>
              <a:defRPr/>
            </a:pPr>
            <a:r>
              <a:rPr lang="ar-SA" sz="2800" b="1" dirty="0">
                <a:ln w="1905">
                  <a:noFill/>
                </a:ln>
                <a:solidFill>
                  <a:sysClr val="windowText" lastClr="000000"/>
                </a:solidFill>
                <a:effectLst>
                  <a:innerShdw blurRad="69850" dist="43180" dir="5400000">
                    <a:srgbClr val="000000">
                      <a:alpha val="65000"/>
                    </a:srgbClr>
                  </a:innerShdw>
                </a:effectLst>
              </a:rPr>
              <a:t>تابع / النشاط </a:t>
            </a:r>
            <a:r>
              <a:rPr lang="ar-BH" sz="2800" b="1" dirty="0">
                <a:ln w="1905">
                  <a:noFill/>
                </a:ln>
                <a:solidFill>
                  <a:sysClr val="windowText" lastClr="000000"/>
                </a:solidFill>
                <a:effectLst>
                  <a:innerShdw blurRad="69850" dist="43180" dir="5400000">
                    <a:srgbClr val="000000">
                      <a:alpha val="65000"/>
                    </a:srgbClr>
                  </a:innerShdw>
                </a:effectLst>
              </a:rPr>
              <a:t>ال</a:t>
            </a:r>
            <a:r>
              <a:rPr lang="ar-BH" sz="2800" b="1" dirty="0">
                <a:ln w="1905">
                  <a:noFill/>
                </a:ln>
                <a:solidFill>
                  <a:sysClr val="windowText" lastClr="000000"/>
                </a:solidFill>
                <a:effectLst>
                  <a:innerShdw blurRad="69850" dist="43180" dir="5400000">
                    <a:srgbClr val="000000">
                      <a:alpha val="65000"/>
                    </a:srgbClr>
                  </a:innerShdw>
                </a:effectLst>
                <a:latin typeface="+mn-lt"/>
                <a:cs typeface="+mn-cs"/>
              </a:rPr>
              <a:t>ختامي </a:t>
            </a:r>
            <a:endParaRPr lang="en-US" sz="2800" b="1" dirty="0">
              <a:ln w="1905">
                <a:noFill/>
              </a:ln>
              <a:solidFill>
                <a:sysClr val="windowText" lastClr="000000"/>
              </a:solidFill>
              <a:effectLst>
                <a:innerShdw blurRad="69850" dist="43180" dir="5400000">
                  <a:srgbClr val="000000">
                    <a:alpha val="65000"/>
                  </a:srgbClr>
                </a:innerShdw>
              </a:effectLst>
              <a:latin typeface="+mn-lt"/>
              <a:cs typeface="+mn-cs"/>
            </a:endParaRPr>
          </a:p>
        </p:txBody>
      </p:sp>
      <p:sp>
        <p:nvSpPr>
          <p:cNvPr id="8" name="Rectangle 7">
            <a:extLst>
              <a:ext uri="{FF2B5EF4-FFF2-40B4-BE49-F238E27FC236}">
                <a16:creationId xmlns:a16="http://schemas.microsoft.com/office/drawing/2014/main" id="{9313DFDC-1C64-417F-AD9C-D43F4633367E}"/>
              </a:ext>
            </a:extLst>
          </p:cNvPr>
          <p:cNvSpPr/>
          <p:nvPr/>
        </p:nvSpPr>
        <p:spPr>
          <a:xfrm>
            <a:off x="6162675" y="1132026"/>
            <a:ext cx="5124450" cy="4955203"/>
          </a:xfrm>
          <a:prstGeom prst="rect">
            <a:avLst/>
          </a:prstGeom>
          <a:solidFill>
            <a:srgbClr val="FFF9E7"/>
          </a:solidFill>
          <a:ln w="38100">
            <a:solidFill>
              <a:srgbClr val="914B87"/>
            </a:solidFill>
          </a:ln>
        </p:spPr>
        <p:txBody>
          <a:bodyPr wrap="square" lIns="91440" tIns="45720" rIns="91440" bIns="45720">
            <a:spAutoFit/>
          </a:bodyPr>
          <a:lstStyle/>
          <a:p>
            <a:pPr algn="justLow" rtl="1">
              <a:defRPr/>
            </a:pPr>
            <a:r>
              <a:rPr lang="ar-BH" sz="3200" b="1" spc="100" dirty="0">
                <a:ln w="18000">
                  <a:noFill/>
                  <a:prstDash val="solid"/>
                </a:ln>
                <a:solidFill>
                  <a:prstClr val="black">
                    <a:lumMod val="85000"/>
                    <a:lumOff val="15000"/>
                  </a:prstClr>
                </a:solidFill>
              </a:rPr>
              <a:t>- ما أثر صحة الإنسان في عاقبته في الدنيا والآخرة؟</a:t>
            </a:r>
            <a:endParaRPr lang="ar-BH" b="1" spc="100" dirty="0">
              <a:ln w="18000">
                <a:noFill/>
                <a:prstDash val="solid"/>
              </a:ln>
              <a:solidFill>
                <a:prstClr val="black">
                  <a:lumMod val="85000"/>
                  <a:lumOff val="15000"/>
                </a:prstClr>
              </a:solidFill>
              <a:latin typeface="Calibri"/>
              <a:cs typeface="Arial" panose="020B0604020202020204" pitchFamily="34" charset="0"/>
            </a:endParaRPr>
          </a:p>
          <a:p>
            <a:pPr algn="justLow" rtl="1">
              <a:defRPr/>
            </a:pPr>
            <a:endParaRPr lang="ar-BH" b="1" spc="100" dirty="0">
              <a:ln w="18000">
                <a:noFill/>
                <a:prstDash val="solid"/>
              </a:ln>
              <a:solidFill>
                <a:schemeClr val="bg2">
                  <a:lumMod val="50000"/>
                </a:schemeClr>
              </a:solidFill>
              <a:latin typeface="Calibri"/>
              <a:cs typeface="Arial" panose="020B0604020202020204" pitchFamily="34" charset="0"/>
            </a:endParaRPr>
          </a:p>
          <a:p>
            <a:pPr algn="ctr" rtl="1">
              <a:defRPr/>
            </a:pPr>
            <a:r>
              <a:rPr lang="ar-BH" b="1" spc="100" dirty="0">
                <a:ln w="18000">
                  <a:noFill/>
                  <a:prstDash val="solid"/>
                </a:ln>
                <a:solidFill>
                  <a:schemeClr val="bg2">
                    <a:lumMod val="50000"/>
                  </a:schemeClr>
                </a:solidFill>
                <a:latin typeface="Calibri"/>
                <a:cs typeface="Arial" panose="020B0604020202020204" pitchFamily="34" charset="0"/>
              </a:rPr>
              <a:t>...............................................................</a:t>
            </a:r>
          </a:p>
          <a:p>
            <a:pPr algn="ctr" rtl="1">
              <a:defRPr/>
            </a:pPr>
            <a:endParaRPr lang="ar-BH" b="1" spc="100" dirty="0">
              <a:ln w="18000">
                <a:noFill/>
                <a:prstDash val="solid"/>
              </a:ln>
              <a:solidFill>
                <a:schemeClr val="bg2">
                  <a:lumMod val="50000"/>
                </a:schemeClr>
              </a:solidFill>
              <a:latin typeface="Calibri"/>
              <a:cs typeface="Arial" panose="020B0604020202020204" pitchFamily="34" charset="0"/>
            </a:endParaRPr>
          </a:p>
          <a:p>
            <a:pPr algn="ctr" rtl="1">
              <a:defRPr/>
            </a:pPr>
            <a:r>
              <a:rPr lang="ar-BH" b="1" spc="100" dirty="0">
                <a:ln w="18000">
                  <a:noFill/>
                  <a:prstDash val="solid"/>
                </a:ln>
                <a:solidFill>
                  <a:schemeClr val="bg2">
                    <a:lumMod val="50000"/>
                  </a:schemeClr>
                </a:solidFill>
                <a:latin typeface="Calibri"/>
                <a:cs typeface="Arial" panose="020B0604020202020204" pitchFamily="34" charset="0"/>
              </a:rPr>
              <a:t>................................................................</a:t>
            </a:r>
          </a:p>
          <a:p>
            <a:pPr algn="ctr" rtl="1">
              <a:defRPr/>
            </a:pPr>
            <a:endParaRPr lang="ar-BH" b="1" spc="100" dirty="0">
              <a:ln w="18000">
                <a:noFill/>
                <a:prstDash val="solid"/>
              </a:ln>
              <a:solidFill>
                <a:schemeClr val="bg2">
                  <a:lumMod val="50000"/>
                </a:schemeClr>
              </a:solidFill>
              <a:latin typeface="Calibri"/>
              <a:cs typeface="Arial" panose="020B0604020202020204" pitchFamily="34" charset="0"/>
            </a:endParaRPr>
          </a:p>
          <a:p>
            <a:pPr algn="ctr" rtl="1">
              <a:defRPr/>
            </a:pPr>
            <a:r>
              <a:rPr lang="ar-BH" b="1" spc="100" dirty="0">
                <a:ln w="18000">
                  <a:noFill/>
                  <a:prstDash val="solid"/>
                </a:ln>
                <a:solidFill>
                  <a:schemeClr val="bg2">
                    <a:lumMod val="50000"/>
                  </a:schemeClr>
                </a:solidFill>
              </a:rPr>
              <a:t>...............................................................</a:t>
            </a:r>
          </a:p>
          <a:p>
            <a:pPr algn="ctr" rtl="1">
              <a:defRPr/>
            </a:pPr>
            <a:endParaRPr lang="ar-BH" b="1" spc="100" dirty="0">
              <a:ln w="18000">
                <a:noFill/>
                <a:prstDash val="solid"/>
              </a:ln>
              <a:solidFill>
                <a:schemeClr val="bg2">
                  <a:lumMod val="50000"/>
                </a:schemeClr>
              </a:solidFill>
            </a:endParaRPr>
          </a:p>
          <a:p>
            <a:pPr algn="ctr" rtl="1">
              <a:defRPr/>
            </a:pPr>
            <a:r>
              <a:rPr lang="ar-BH" b="1" spc="100" dirty="0">
                <a:ln w="18000">
                  <a:noFill/>
                  <a:prstDash val="solid"/>
                </a:ln>
                <a:solidFill>
                  <a:schemeClr val="bg2">
                    <a:lumMod val="50000"/>
                  </a:schemeClr>
                </a:solidFill>
              </a:rPr>
              <a:t>................................................................</a:t>
            </a:r>
          </a:p>
          <a:p>
            <a:pPr algn="ctr" rtl="1">
              <a:defRPr/>
            </a:pPr>
            <a:endParaRPr lang="ar-BH" b="1" spc="100" dirty="0">
              <a:ln w="18000">
                <a:noFill/>
                <a:prstDash val="solid"/>
              </a:ln>
              <a:solidFill>
                <a:schemeClr val="bg2">
                  <a:lumMod val="50000"/>
                </a:schemeClr>
              </a:solidFill>
            </a:endParaRPr>
          </a:p>
          <a:p>
            <a:pPr algn="ctr" rtl="1">
              <a:defRPr/>
            </a:pPr>
            <a:r>
              <a:rPr lang="ar-BH" b="1" spc="100" dirty="0">
                <a:ln w="18000">
                  <a:noFill/>
                  <a:prstDash val="solid"/>
                </a:ln>
                <a:solidFill>
                  <a:schemeClr val="bg2">
                    <a:lumMod val="50000"/>
                  </a:schemeClr>
                </a:solidFill>
              </a:rPr>
              <a:t>...............................................................</a:t>
            </a:r>
          </a:p>
          <a:p>
            <a:pPr algn="ctr" rtl="1">
              <a:defRPr/>
            </a:pPr>
            <a:endParaRPr lang="ar-BH" b="1" spc="100" dirty="0">
              <a:ln w="18000">
                <a:noFill/>
                <a:prstDash val="solid"/>
              </a:ln>
              <a:solidFill>
                <a:schemeClr val="bg2">
                  <a:lumMod val="50000"/>
                </a:schemeClr>
              </a:solidFill>
            </a:endParaRPr>
          </a:p>
          <a:p>
            <a:pPr algn="ctr" rtl="1">
              <a:defRPr/>
            </a:pPr>
            <a:r>
              <a:rPr lang="ar-BH" b="1" spc="100" dirty="0">
                <a:ln w="18000">
                  <a:noFill/>
                  <a:prstDash val="solid"/>
                </a:ln>
                <a:solidFill>
                  <a:schemeClr val="bg2">
                    <a:lumMod val="50000"/>
                  </a:schemeClr>
                </a:solidFill>
              </a:rPr>
              <a:t>................................................................</a:t>
            </a:r>
          </a:p>
          <a:p>
            <a:pPr algn="ctr" rtl="1">
              <a:defRPr/>
            </a:pPr>
            <a:endParaRPr lang="ar-BH" b="1" spc="100" dirty="0">
              <a:ln w="18000">
                <a:noFill/>
                <a:prstDash val="solid"/>
              </a:ln>
              <a:solidFill>
                <a:schemeClr val="bg2">
                  <a:lumMod val="50000"/>
                </a:schemeClr>
              </a:solidFill>
              <a:latin typeface="Calibri"/>
              <a:cs typeface="Arial" panose="020B0604020202020204" pitchFamily="34" charset="0"/>
            </a:endParaRPr>
          </a:p>
          <a:p>
            <a:pPr algn="justLow" rtl="1">
              <a:defRPr/>
            </a:pPr>
            <a:endParaRPr lang="ar-BH" b="1" spc="100" dirty="0">
              <a:ln w="18000">
                <a:noFill/>
                <a:prstDash val="solid"/>
              </a:ln>
              <a:solidFill>
                <a:schemeClr val="bg2">
                  <a:lumMod val="50000"/>
                </a:schemeClr>
              </a:solidFill>
              <a:latin typeface="Calibri"/>
              <a:cs typeface="Arial" panose="020B0604020202020204" pitchFamily="34" charset="0"/>
            </a:endParaRPr>
          </a:p>
        </p:txBody>
      </p:sp>
      <p:sp>
        <p:nvSpPr>
          <p:cNvPr id="9" name="Rectangle 8">
            <a:extLst>
              <a:ext uri="{FF2B5EF4-FFF2-40B4-BE49-F238E27FC236}">
                <a16:creationId xmlns:a16="http://schemas.microsoft.com/office/drawing/2014/main" id="{F3937CF8-0A21-41A9-B133-D75BA264B3A3}"/>
              </a:ext>
            </a:extLst>
          </p:cNvPr>
          <p:cNvSpPr/>
          <p:nvPr/>
        </p:nvSpPr>
        <p:spPr>
          <a:xfrm>
            <a:off x="6181725" y="2437951"/>
            <a:ext cx="5084694" cy="3539430"/>
          </a:xfrm>
          <a:prstGeom prst="rect">
            <a:avLst/>
          </a:prstGeom>
          <a:solidFill>
            <a:srgbClr val="FFF9E7"/>
          </a:solidFill>
        </p:spPr>
        <p:txBody>
          <a:bodyPr wrap="square">
            <a:spAutoFit/>
          </a:bodyPr>
          <a:lstStyle/>
          <a:p>
            <a:pPr algn="justLow" rtl="1" fontAlgn="auto">
              <a:spcBef>
                <a:spcPts val="600"/>
              </a:spcBef>
              <a:spcAft>
                <a:spcPts val="600"/>
              </a:spcAft>
              <a:defRPr/>
            </a:pPr>
            <a:r>
              <a:rPr lang="ar-BH" sz="3200" b="1" dirty="0">
                <a:ln w="1905">
                  <a:noFill/>
                </a:ln>
                <a:solidFill>
                  <a:schemeClr val="accent5">
                    <a:lumMod val="75000"/>
                  </a:schemeClr>
                </a:solidFill>
              </a:rPr>
              <a:t>يجب على الإنسان أن يغتنم فرصة صحته ويقوم بالأعمال الصالحة، ولا يُؤجلها   فينصرف إلى ماتسوَّله له نفسه، من انغماس في متع الحياة ولذائذها، اغترارًا بما يمتلك من صحة، فقد يأتي يوم يود فيه أن يعمل فلا تساعده قواه على ذلك.</a:t>
            </a:r>
            <a:endParaRPr lang="en-US" sz="3200" b="1" dirty="0">
              <a:ln w="1905">
                <a:noFill/>
              </a:ln>
              <a:solidFill>
                <a:schemeClr val="accent5">
                  <a:lumMod val="75000"/>
                </a:schemeClr>
              </a:solidFill>
            </a:endParaRPr>
          </a:p>
        </p:txBody>
      </p:sp>
      <p:sp>
        <p:nvSpPr>
          <p:cNvPr id="10" name="Rectangle 9">
            <a:extLst>
              <a:ext uri="{FF2B5EF4-FFF2-40B4-BE49-F238E27FC236}">
                <a16:creationId xmlns:a16="http://schemas.microsoft.com/office/drawing/2014/main" id="{0FE1FCA1-4AD0-463F-981B-3B3BBAEAA90C}"/>
              </a:ext>
            </a:extLst>
          </p:cNvPr>
          <p:cNvSpPr/>
          <p:nvPr/>
        </p:nvSpPr>
        <p:spPr>
          <a:xfrm>
            <a:off x="616342" y="1117381"/>
            <a:ext cx="5124450" cy="4955203"/>
          </a:xfrm>
          <a:prstGeom prst="rect">
            <a:avLst/>
          </a:prstGeom>
          <a:solidFill>
            <a:srgbClr val="FFF9E7"/>
          </a:solidFill>
          <a:ln w="38100">
            <a:solidFill>
              <a:srgbClr val="914B87"/>
            </a:solidFill>
          </a:ln>
        </p:spPr>
        <p:txBody>
          <a:bodyPr wrap="square" lIns="91440" tIns="45720" rIns="91440" bIns="45720">
            <a:spAutoFit/>
          </a:bodyPr>
          <a:lstStyle/>
          <a:p>
            <a:pPr algn="justLow" rtl="1">
              <a:defRPr/>
            </a:pPr>
            <a:r>
              <a:rPr lang="ar-BH" sz="3200" b="1" spc="100" dirty="0">
                <a:ln w="18000">
                  <a:noFill/>
                  <a:prstDash val="solid"/>
                </a:ln>
                <a:solidFill>
                  <a:prstClr val="black">
                    <a:lumMod val="85000"/>
                    <a:lumOff val="15000"/>
                  </a:prstClr>
                </a:solidFill>
              </a:rPr>
              <a:t>- كيف يكون المال وسيلة لتحقيق مرضاة الله تعالى؟</a:t>
            </a:r>
          </a:p>
          <a:p>
            <a:pPr algn="justLow" rtl="1">
              <a:defRPr/>
            </a:pPr>
            <a:endParaRPr lang="ar-BH" b="1" spc="100" dirty="0">
              <a:ln w="18000">
                <a:noFill/>
                <a:prstDash val="solid"/>
              </a:ln>
              <a:solidFill>
                <a:schemeClr val="bg2">
                  <a:lumMod val="50000"/>
                </a:schemeClr>
              </a:solidFill>
            </a:endParaRPr>
          </a:p>
          <a:p>
            <a:pPr algn="ctr" rtl="1">
              <a:defRPr/>
            </a:pPr>
            <a:r>
              <a:rPr lang="ar-BH" b="1" spc="100" dirty="0">
                <a:ln w="18000">
                  <a:noFill/>
                  <a:prstDash val="solid"/>
                </a:ln>
                <a:solidFill>
                  <a:schemeClr val="bg2">
                    <a:lumMod val="50000"/>
                  </a:schemeClr>
                </a:solidFill>
              </a:rPr>
              <a:t>...............................................................</a:t>
            </a:r>
          </a:p>
          <a:p>
            <a:pPr algn="ctr" rtl="1">
              <a:defRPr/>
            </a:pPr>
            <a:endParaRPr lang="ar-BH" b="1" spc="100" dirty="0">
              <a:ln w="18000">
                <a:noFill/>
                <a:prstDash val="solid"/>
              </a:ln>
              <a:solidFill>
                <a:schemeClr val="bg2">
                  <a:lumMod val="50000"/>
                </a:schemeClr>
              </a:solidFill>
            </a:endParaRPr>
          </a:p>
          <a:p>
            <a:pPr algn="ctr" rtl="1">
              <a:defRPr/>
            </a:pPr>
            <a:r>
              <a:rPr lang="ar-BH" b="1" spc="100" dirty="0">
                <a:ln w="18000">
                  <a:noFill/>
                  <a:prstDash val="solid"/>
                </a:ln>
                <a:solidFill>
                  <a:schemeClr val="bg2">
                    <a:lumMod val="50000"/>
                  </a:schemeClr>
                </a:solidFill>
              </a:rPr>
              <a:t>................................................................</a:t>
            </a:r>
          </a:p>
          <a:p>
            <a:pPr algn="ctr" rtl="1">
              <a:defRPr/>
            </a:pPr>
            <a:endParaRPr lang="ar-BH" b="1" spc="100" dirty="0">
              <a:ln w="18000">
                <a:noFill/>
                <a:prstDash val="solid"/>
              </a:ln>
              <a:solidFill>
                <a:schemeClr val="bg2">
                  <a:lumMod val="50000"/>
                </a:schemeClr>
              </a:solidFill>
            </a:endParaRPr>
          </a:p>
          <a:p>
            <a:pPr algn="ctr" rtl="1">
              <a:defRPr/>
            </a:pPr>
            <a:r>
              <a:rPr lang="ar-BH" b="1" spc="100" dirty="0">
                <a:ln w="18000">
                  <a:noFill/>
                  <a:prstDash val="solid"/>
                </a:ln>
                <a:solidFill>
                  <a:schemeClr val="bg2">
                    <a:lumMod val="50000"/>
                  </a:schemeClr>
                </a:solidFill>
              </a:rPr>
              <a:t>...............................................................</a:t>
            </a:r>
          </a:p>
          <a:p>
            <a:pPr algn="ctr" rtl="1">
              <a:defRPr/>
            </a:pPr>
            <a:endParaRPr lang="ar-BH" b="1" spc="100" dirty="0">
              <a:ln w="18000">
                <a:noFill/>
                <a:prstDash val="solid"/>
              </a:ln>
              <a:solidFill>
                <a:schemeClr val="bg2">
                  <a:lumMod val="50000"/>
                </a:schemeClr>
              </a:solidFill>
            </a:endParaRPr>
          </a:p>
          <a:p>
            <a:pPr algn="ctr" rtl="1">
              <a:defRPr/>
            </a:pPr>
            <a:r>
              <a:rPr lang="ar-BH" b="1" spc="100" dirty="0">
                <a:ln w="18000">
                  <a:noFill/>
                  <a:prstDash val="solid"/>
                </a:ln>
                <a:solidFill>
                  <a:schemeClr val="bg2">
                    <a:lumMod val="50000"/>
                  </a:schemeClr>
                </a:solidFill>
              </a:rPr>
              <a:t>................................................................</a:t>
            </a:r>
          </a:p>
          <a:p>
            <a:pPr algn="ctr" rtl="1">
              <a:defRPr/>
            </a:pPr>
            <a:endParaRPr lang="ar-BH" b="1" spc="100" dirty="0">
              <a:ln w="18000">
                <a:noFill/>
                <a:prstDash val="solid"/>
              </a:ln>
              <a:solidFill>
                <a:schemeClr val="bg2">
                  <a:lumMod val="50000"/>
                </a:schemeClr>
              </a:solidFill>
            </a:endParaRPr>
          </a:p>
          <a:p>
            <a:pPr algn="ctr" rtl="1">
              <a:defRPr/>
            </a:pPr>
            <a:r>
              <a:rPr lang="ar-BH" b="1" spc="100" dirty="0">
                <a:ln w="18000">
                  <a:noFill/>
                  <a:prstDash val="solid"/>
                </a:ln>
                <a:solidFill>
                  <a:schemeClr val="bg2">
                    <a:lumMod val="50000"/>
                  </a:schemeClr>
                </a:solidFill>
              </a:rPr>
              <a:t>...............................................................</a:t>
            </a:r>
          </a:p>
          <a:p>
            <a:pPr algn="ctr" rtl="1">
              <a:defRPr/>
            </a:pPr>
            <a:endParaRPr lang="ar-BH" b="1" spc="100" dirty="0">
              <a:ln w="18000">
                <a:noFill/>
                <a:prstDash val="solid"/>
              </a:ln>
              <a:solidFill>
                <a:schemeClr val="bg2">
                  <a:lumMod val="50000"/>
                </a:schemeClr>
              </a:solidFill>
            </a:endParaRPr>
          </a:p>
          <a:p>
            <a:pPr algn="ctr" rtl="1">
              <a:defRPr/>
            </a:pPr>
            <a:r>
              <a:rPr lang="ar-BH" b="1" spc="100" dirty="0">
                <a:ln w="18000">
                  <a:noFill/>
                  <a:prstDash val="solid"/>
                </a:ln>
                <a:solidFill>
                  <a:schemeClr val="bg2">
                    <a:lumMod val="50000"/>
                  </a:schemeClr>
                </a:solidFill>
              </a:rPr>
              <a:t>................................................................</a:t>
            </a:r>
          </a:p>
          <a:p>
            <a:pPr algn="justLow" rtl="1">
              <a:defRPr/>
            </a:pPr>
            <a:endParaRPr lang="ar-BH" b="1" spc="100" dirty="0">
              <a:ln w="18000">
                <a:noFill/>
                <a:prstDash val="solid"/>
              </a:ln>
              <a:solidFill>
                <a:prstClr val="black">
                  <a:lumMod val="85000"/>
                  <a:lumOff val="15000"/>
                </a:prstClr>
              </a:solidFill>
              <a:latin typeface="Calibri"/>
              <a:cs typeface="Arial" panose="020B0604020202020204" pitchFamily="34" charset="0"/>
            </a:endParaRPr>
          </a:p>
          <a:p>
            <a:pPr algn="justLow" rtl="1">
              <a:defRPr/>
            </a:pPr>
            <a:endParaRPr lang="ar-BH" b="1" spc="100" dirty="0">
              <a:ln w="18000">
                <a:noFill/>
                <a:prstDash val="solid"/>
              </a:ln>
              <a:solidFill>
                <a:prstClr val="black">
                  <a:lumMod val="85000"/>
                  <a:lumOff val="15000"/>
                </a:prstClr>
              </a:solidFill>
              <a:latin typeface="Calibri"/>
              <a:cs typeface="Arial" panose="020B0604020202020204" pitchFamily="34" charset="0"/>
            </a:endParaRPr>
          </a:p>
        </p:txBody>
      </p:sp>
      <p:sp>
        <p:nvSpPr>
          <p:cNvPr id="11" name="Rectangle 10">
            <a:extLst>
              <a:ext uri="{FF2B5EF4-FFF2-40B4-BE49-F238E27FC236}">
                <a16:creationId xmlns:a16="http://schemas.microsoft.com/office/drawing/2014/main" id="{8453C300-0D9B-498B-891E-531FBD1C38CF}"/>
              </a:ext>
            </a:extLst>
          </p:cNvPr>
          <p:cNvSpPr/>
          <p:nvPr/>
        </p:nvSpPr>
        <p:spPr>
          <a:xfrm>
            <a:off x="706830" y="2228401"/>
            <a:ext cx="4943474" cy="3200876"/>
          </a:xfrm>
          <a:prstGeom prst="rect">
            <a:avLst/>
          </a:prstGeom>
          <a:solidFill>
            <a:srgbClr val="FFF9E7"/>
          </a:solidFill>
        </p:spPr>
        <p:txBody>
          <a:bodyPr wrap="square">
            <a:spAutoFit/>
          </a:bodyPr>
          <a:lstStyle/>
          <a:p>
            <a:pPr algn="justLow" rtl="1" fontAlgn="auto">
              <a:spcBef>
                <a:spcPts val="600"/>
              </a:spcBef>
              <a:spcAft>
                <a:spcPts val="600"/>
              </a:spcAft>
              <a:defRPr/>
            </a:pPr>
            <a:r>
              <a:rPr lang="ar-BH" sz="3200" b="1" dirty="0">
                <a:ln w="1905">
                  <a:noFill/>
                </a:ln>
                <a:solidFill>
                  <a:schemeClr val="accent5">
                    <a:lumMod val="75000"/>
                  </a:schemeClr>
                </a:solidFill>
              </a:rPr>
              <a:t>على المسلم أن يغتنم وجود المال في يده، وليبرهن على قوة إيمانه بالإنفاق في سبيل الله، وليبتعد عن البخل والشح وكذلك عن الإسراف والتبذير. </a:t>
            </a:r>
          </a:p>
          <a:p>
            <a:pPr algn="justLow" rtl="1" fontAlgn="auto">
              <a:spcBef>
                <a:spcPts val="600"/>
              </a:spcBef>
              <a:spcAft>
                <a:spcPts val="600"/>
              </a:spcAft>
              <a:defRPr/>
            </a:pPr>
            <a:endParaRPr lang="ar-BH" sz="3200" b="1" dirty="0">
              <a:ln w="1905">
                <a:noFill/>
              </a:ln>
              <a:solidFill>
                <a:schemeClr val="accent5">
                  <a:lumMod val="75000"/>
                </a:schemeClr>
              </a:solidFill>
            </a:endParaRPr>
          </a:p>
        </p:txBody>
      </p:sp>
      <p:sp>
        <p:nvSpPr>
          <p:cNvPr id="7" name="Rectangle 6">
            <a:extLst>
              <a:ext uri="{FF2B5EF4-FFF2-40B4-BE49-F238E27FC236}">
                <a16:creationId xmlns:a16="http://schemas.microsoft.com/office/drawing/2014/main" id="{2310EE6C-3AB2-494C-8644-4F800C1AF8AD}"/>
              </a:ext>
            </a:extLst>
          </p:cNvPr>
          <p:cNvSpPr/>
          <p:nvPr/>
        </p:nvSpPr>
        <p:spPr>
          <a:xfrm>
            <a:off x="6078930" y="1065188"/>
            <a:ext cx="5292000" cy="5076000"/>
          </a:xfrm>
          <a:prstGeom prst="rect">
            <a:avLst/>
          </a:prstGeom>
          <a:noFill/>
          <a:ln w="38100">
            <a:solidFill>
              <a:srgbClr val="FF5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12" name="Rectangle 11">
            <a:extLst>
              <a:ext uri="{FF2B5EF4-FFF2-40B4-BE49-F238E27FC236}">
                <a16:creationId xmlns:a16="http://schemas.microsoft.com/office/drawing/2014/main" id="{118B5476-DD8B-4FCB-BBC5-05B9B3B6C199}"/>
              </a:ext>
            </a:extLst>
          </p:cNvPr>
          <p:cNvSpPr/>
          <p:nvPr/>
        </p:nvSpPr>
        <p:spPr>
          <a:xfrm>
            <a:off x="532567" y="1046138"/>
            <a:ext cx="5292000" cy="5148000"/>
          </a:xfrm>
          <a:prstGeom prst="rect">
            <a:avLst/>
          </a:prstGeom>
          <a:noFill/>
          <a:ln w="38100">
            <a:solidFill>
              <a:srgbClr val="FF5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Tree>
    <p:extLst>
      <p:ext uri="{BB962C8B-B14F-4D97-AF65-F5344CB8AC3E}">
        <p14:creationId xmlns:p14="http://schemas.microsoft.com/office/powerpoint/2010/main" val="211837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26"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26"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80">
                                          <p:stCondLst>
                                            <p:cond delay="0"/>
                                          </p:stCondLst>
                                        </p:cTn>
                                        <p:tgtEl>
                                          <p:spTgt spid="12"/>
                                        </p:tgtEl>
                                      </p:cBhvr>
                                    </p:animEffect>
                                    <p:anim calcmode="lin" valueType="num">
                                      <p:cBhvr>
                                        <p:cTn id="4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8" dur="26">
                                          <p:stCondLst>
                                            <p:cond delay="650"/>
                                          </p:stCondLst>
                                        </p:cTn>
                                        <p:tgtEl>
                                          <p:spTgt spid="12"/>
                                        </p:tgtEl>
                                      </p:cBhvr>
                                      <p:to x="100000" y="60000"/>
                                    </p:animScale>
                                    <p:animScale>
                                      <p:cBhvr>
                                        <p:cTn id="49" dur="166" decel="50000">
                                          <p:stCondLst>
                                            <p:cond delay="676"/>
                                          </p:stCondLst>
                                        </p:cTn>
                                        <p:tgtEl>
                                          <p:spTgt spid="12"/>
                                        </p:tgtEl>
                                      </p:cBhvr>
                                      <p:to x="100000" y="100000"/>
                                    </p:animScale>
                                    <p:animScale>
                                      <p:cBhvr>
                                        <p:cTn id="50" dur="26">
                                          <p:stCondLst>
                                            <p:cond delay="1312"/>
                                          </p:stCondLst>
                                        </p:cTn>
                                        <p:tgtEl>
                                          <p:spTgt spid="12"/>
                                        </p:tgtEl>
                                      </p:cBhvr>
                                      <p:to x="100000" y="80000"/>
                                    </p:animScale>
                                    <p:animScale>
                                      <p:cBhvr>
                                        <p:cTn id="51" dur="166" decel="50000">
                                          <p:stCondLst>
                                            <p:cond delay="1338"/>
                                          </p:stCondLst>
                                        </p:cTn>
                                        <p:tgtEl>
                                          <p:spTgt spid="12"/>
                                        </p:tgtEl>
                                      </p:cBhvr>
                                      <p:to x="100000" y="100000"/>
                                    </p:animScale>
                                    <p:animScale>
                                      <p:cBhvr>
                                        <p:cTn id="52" dur="26">
                                          <p:stCondLst>
                                            <p:cond delay="1642"/>
                                          </p:stCondLst>
                                        </p:cTn>
                                        <p:tgtEl>
                                          <p:spTgt spid="12"/>
                                        </p:tgtEl>
                                      </p:cBhvr>
                                      <p:to x="100000" y="90000"/>
                                    </p:animScale>
                                    <p:animScale>
                                      <p:cBhvr>
                                        <p:cTn id="53" dur="166" decel="50000">
                                          <p:stCondLst>
                                            <p:cond delay="1668"/>
                                          </p:stCondLst>
                                        </p:cTn>
                                        <p:tgtEl>
                                          <p:spTgt spid="12"/>
                                        </p:tgtEl>
                                      </p:cBhvr>
                                      <p:to x="100000" y="100000"/>
                                    </p:animScale>
                                    <p:animScale>
                                      <p:cBhvr>
                                        <p:cTn id="54" dur="26">
                                          <p:stCondLst>
                                            <p:cond delay="1808"/>
                                          </p:stCondLst>
                                        </p:cTn>
                                        <p:tgtEl>
                                          <p:spTgt spid="12"/>
                                        </p:tgtEl>
                                      </p:cBhvr>
                                      <p:to x="100000" y="95000"/>
                                    </p:animScale>
                                    <p:animScale>
                                      <p:cBhvr>
                                        <p:cTn id="55" dur="166" decel="50000">
                                          <p:stCondLst>
                                            <p:cond delay="1834"/>
                                          </p:stCondLst>
                                        </p:cTn>
                                        <p:tgtEl>
                                          <p:spTgt spid="12"/>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7"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1F249A-841F-44EA-8888-EA430C526F30}"/>
              </a:ext>
            </a:extLst>
          </p:cNvPr>
          <p:cNvSpPr/>
          <p:nvPr/>
        </p:nvSpPr>
        <p:spPr>
          <a:xfrm>
            <a:off x="2636285" y="1371662"/>
            <a:ext cx="9110186" cy="1446550"/>
          </a:xfrm>
          <a:prstGeom prst="rect">
            <a:avLst/>
          </a:prstGeom>
          <a:noFill/>
          <a:ln>
            <a:noFill/>
          </a:ln>
        </p:spPr>
        <p:txBody>
          <a:bodyPr wrap="none" lIns="91440" tIns="45720" rIns="91440" bIns="4572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4400" b="1" i="0" u="none" strike="noStrike" kern="1200" cap="none" spc="0" normalizeH="0" baseline="0" noProof="0" dirty="0">
                <a:ln w="10541" cmpd="sng">
                  <a:solidFill>
                    <a:sysClr val="windowText" lastClr="000000"/>
                  </a:solidFill>
                  <a:prstDash val="solid"/>
                </a:ln>
                <a:solidFill>
                  <a:srgbClr val="C00000"/>
                </a:solidFill>
                <a:effectLst/>
                <a:uLnTx/>
                <a:uFillTx/>
                <a:latin typeface="Calibri" panose="020F0502020204030204"/>
                <a:ea typeface="+mn-ea"/>
                <a:cs typeface="Arial" panose="020B0604020202020204" pitchFamily="34" charset="0"/>
              </a:rPr>
              <a:t>عزيزي الطالب: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4400" b="1" i="0" u="none" strike="noStrike" kern="1200" cap="none" spc="0" normalizeH="0" baseline="0" noProof="0" dirty="0">
                <a:ln w="10541" cmpd="sng">
                  <a:solidFill>
                    <a:sysClr val="windowText" lastClr="000000"/>
                  </a:solidFill>
                  <a:prstDash val="solid"/>
                </a:ln>
                <a:solidFill>
                  <a:sysClr val="windowText" lastClr="000000"/>
                </a:solidFill>
                <a:effectLst/>
                <a:uLnTx/>
                <a:uFillTx/>
                <a:latin typeface="Calibri" panose="020F0502020204030204"/>
                <a:ea typeface="+mn-ea"/>
                <a:cs typeface="Arial" panose="020B0604020202020204" pitchFamily="34" charset="0"/>
              </a:rPr>
              <a:t>من المتوقع في نهاية درسنا أن تكون قادرًا على:</a:t>
            </a:r>
          </a:p>
        </p:txBody>
      </p:sp>
      <p:sp>
        <p:nvSpPr>
          <p:cNvPr id="3" name="Rectangle 2">
            <a:extLst>
              <a:ext uri="{FF2B5EF4-FFF2-40B4-BE49-F238E27FC236}">
                <a16:creationId xmlns:a16="http://schemas.microsoft.com/office/drawing/2014/main" id="{351A1CAC-74F7-4B0F-88B3-85332DE477EE}"/>
              </a:ext>
            </a:extLst>
          </p:cNvPr>
          <p:cNvSpPr/>
          <p:nvPr/>
        </p:nvSpPr>
        <p:spPr>
          <a:xfrm>
            <a:off x="747713" y="2771243"/>
            <a:ext cx="10868024" cy="2862322"/>
          </a:xfrm>
          <a:prstGeom prst="rect">
            <a:avLst/>
          </a:prstGeom>
          <a:solidFill>
            <a:srgbClr val="FFF9E7"/>
          </a:solidFill>
          <a:ln w="38100">
            <a:solidFill>
              <a:srgbClr val="914B87"/>
            </a:solidFill>
          </a:ln>
        </p:spPr>
        <p:style>
          <a:lnRef idx="2">
            <a:schemeClr val="accent5"/>
          </a:lnRef>
          <a:fillRef idx="1">
            <a:schemeClr val="lt1"/>
          </a:fillRef>
          <a:effectRef idx="0">
            <a:schemeClr val="accent5"/>
          </a:effectRef>
          <a:fontRef idx="minor">
            <a:schemeClr val="dk1"/>
          </a:fontRef>
        </p:style>
        <p:txBody>
          <a:bodyPr wrap="square" anchor="ctr">
            <a:spAutoFit/>
          </a:bodyPr>
          <a:lstStyle/>
          <a:p>
            <a:pPr lvl="0" algn="justLow" rtl="1">
              <a:defRPr/>
            </a:pPr>
            <a:r>
              <a:rPr lang="ar-BH" sz="3600" b="1" dirty="0">
                <a:ln w="10541" cmpd="sng">
                  <a:solidFill>
                    <a:sysClr val="windowText" lastClr="000000"/>
                  </a:solidFill>
                  <a:prstDash val="solid"/>
                </a:ln>
                <a:solidFill>
                  <a:sysClr val="windowText" lastClr="000000"/>
                </a:solidFill>
              </a:rPr>
              <a:t>1. </a:t>
            </a:r>
            <a:r>
              <a:rPr lang="ar-BH" sz="3600" b="1" dirty="0">
                <a:ln w="10541" cmpd="sng">
                  <a:solidFill>
                    <a:sysClr val="windowText" lastClr="000000"/>
                  </a:solidFill>
                  <a:prstDash val="solid"/>
                </a:ln>
                <a:solidFill>
                  <a:schemeClr val="tx1"/>
                </a:solidFill>
              </a:rPr>
              <a:t>حفظ</a:t>
            </a:r>
            <a:r>
              <a:rPr lang="ar-BH" sz="3600" b="1" dirty="0">
                <a:ln w="10541" cmpd="sng">
                  <a:solidFill>
                    <a:sysClr val="windowText" lastClr="000000"/>
                  </a:solidFill>
                  <a:prstDash val="solid"/>
                </a:ln>
                <a:solidFill>
                  <a:sysClr val="windowText" lastClr="000000"/>
                </a:solidFill>
              </a:rPr>
              <a:t> الحديث الشريف.</a:t>
            </a:r>
          </a:p>
          <a:p>
            <a:pPr lvl="0" algn="justLow" rtl="1">
              <a:defRPr/>
            </a:pPr>
            <a:r>
              <a:rPr lang="ar-BH" sz="3600" b="1" dirty="0">
                <a:ln w="10541" cmpd="sng">
                  <a:solidFill>
                    <a:sysClr val="windowText" lastClr="000000"/>
                  </a:solidFill>
                  <a:prstDash val="solid"/>
                </a:ln>
                <a:solidFill>
                  <a:sysClr val="windowText" lastClr="000000"/>
                </a:solidFill>
              </a:rPr>
              <a:t>2. تحديد معاني المفردات الصعبة بالحديث الشريف.</a:t>
            </a:r>
          </a:p>
          <a:p>
            <a:pPr lvl="0" algn="justLow" rtl="1">
              <a:defRPr/>
            </a:pPr>
            <a:r>
              <a:rPr lang="ar-BH" sz="3600" b="1" dirty="0">
                <a:ln w="10541" cmpd="sng">
                  <a:solidFill>
                    <a:sysClr val="windowText" lastClr="000000"/>
                  </a:solidFill>
                  <a:prstDash val="solid"/>
                </a:ln>
                <a:solidFill>
                  <a:sysClr val="windowText" lastClr="000000"/>
                </a:solidFill>
              </a:rPr>
              <a:t>3. توضيح كيفية استثمار الفرص التي تحدث عنها الرسول ﷺ في الحديث الشريف.</a:t>
            </a:r>
          </a:p>
          <a:p>
            <a:pPr lvl="0" algn="justLow" rtl="1">
              <a:defRPr/>
            </a:pPr>
            <a:r>
              <a:rPr lang="ar-BH" sz="3600" b="1" dirty="0">
                <a:ln w="10541" cmpd="sng">
                  <a:solidFill>
                    <a:sysClr val="windowText" lastClr="000000"/>
                  </a:solidFill>
                  <a:prstDash val="solid"/>
                </a:ln>
                <a:solidFill>
                  <a:sysClr val="windowText" lastClr="000000"/>
                </a:solidFill>
              </a:rPr>
              <a:t>4. استنتاج الدروس المستفادة من الحديث الشريف وتطبيقها في حياتك</a:t>
            </a:r>
            <a:r>
              <a:rPr lang="ar-BH" sz="2800" b="1" dirty="0">
                <a:ln w="10541" cmpd="sng">
                  <a:solidFill>
                    <a:sysClr val="windowText" lastClr="000000"/>
                  </a:solidFill>
                  <a:prstDash val="solid"/>
                </a:ln>
                <a:solidFill>
                  <a:sysClr val="windowText" lastClr="000000"/>
                </a:solidFill>
              </a:rPr>
              <a:t>. </a:t>
            </a:r>
            <a:endParaRPr lang="en-US" sz="2800" b="1" dirty="0">
              <a:ln w="10541" cmpd="sng">
                <a:solidFill>
                  <a:sysClr val="windowText" lastClr="000000"/>
                </a:solidFill>
                <a:prstDash val="solid"/>
              </a:ln>
              <a:solidFill>
                <a:sysClr val="windowText" lastClr="000000"/>
              </a:solidFill>
            </a:endParaRPr>
          </a:p>
        </p:txBody>
      </p:sp>
    </p:spTree>
    <p:extLst>
      <p:ext uri="{BB962C8B-B14F-4D97-AF65-F5344CB8AC3E}">
        <p14:creationId xmlns:p14="http://schemas.microsoft.com/office/powerpoint/2010/main" val="184798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1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C26113-D0D1-4FD0-B651-3999944C686F}"/>
              </a:ext>
            </a:extLst>
          </p:cNvPr>
          <p:cNvSpPr/>
          <p:nvPr/>
        </p:nvSpPr>
        <p:spPr>
          <a:xfrm>
            <a:off x="4520231" y="110622"/>
            <a:ext cx="2974523" cy="523220"/>
          </a:xfrm>
          <a:prstGeom prst="rect">
            <a:avLst/>
          </a:prstGeom>
          <a:solidFill>
            <a:srgbClr val="FF5050"/>
          </a:solidFill>
        </p:spPr>
        <p:txBody>
          <a:bodyPr wrap="square">
            <a:spAutoFit/>
          </a:bodyPr>
          <a:lstStyle/>
          <a:p>
            <a:pPr algn="ctr" fontAlgn="auto">
              <a:spcBef>
                <a:spcPts val="0"/>
              </a:spcBef>
              <a:spcAft>
                <a:spcPts val="0"/>
              </a:spcAft>
              <a:defRPr/>
            </a:pPr>
            <a:r>
              <a:rPr lang="ar-SA" sz="2800" b="1" dirty="0">
                <a:ln w="1905">
                  <a:noFill/>
                </a:ln>
                <a:solidFill>
                  <a:sysClr val="windowText" lastClr="000000"/>
                </a:solidFill>
                <a:effectLst>
                  <a:innerShdw blurRad="69850" dist="43180" dir="5400000">
                    <a:srgbClr val="000000">
                      <a:alpha val="65000"/>
                    </a:srgbClr>
                  </a:innerShdw>
                </a:effectLst>
              </a:rPr>
              <a:t>تابع / النشاط </a:t>
            </a:r>
            <a:r>
              <a:rPr lang="ar-BH" sz="2800" b="1" dirty="0">
                <a:ln w="1905">
                  <a:noFill/>
                </a:ln>
                <a:solidFill>
                  <a:sysClr val="windowText" lastClr="000000"/>
                </a:solidFill>
                <a:effectLst>
                  <a:innerShdw blurRad="69850" dist="43180" dir="5400000">
                    <a:srgbClr val="000000">
                      <a:alpha val="65000"/>
                    </a:srgbClr>
                  </a:innerShdw>
                </a:effectLst>
              </a:rPr>
              <a:t>ال</a:t>
            </a:r>
            <a:r>
              <a:rPr lang="ar-BH" sz="2800" b="1" dirty="0">
                <a:ln w="1905">
                  <a:noFill/>
                </a:ln>
                <a:solidFill>
                  <a:sysClr val="windowText" lastClr="000000"/>
                </a:solidFill>
                <a:effectLst>
                  <a:innerShdw blurRad="69850" dist="43180" dir="5400000">
                    <a:srgbClr val="000000">
                      <a:alpha val="65000"/>
                    </a:srgbClr>
                  </a:innerShdw>
                </a:effectLst>
                <a:latin typeface="+mn-lt"/>
                <a:cs typeface="+mn-cs"/>
              </a:rPr>
              <a:t>ختامي </a:t>
            </a:r>
            <a:endParaRPr lang="en-US" sz="2800" b="1" dirty="0">
              <a:ln w="1905">
                <a:noFill/>
              </a:ln>
              <a:solidFill>
                <a:sysClr val="windowText" lastClr="000000"/>
              </a:solidFill>
              <a:effectLst>
                <a:innerShdw blurRad="69850" dist="43180" dir="5400000">
                  <a:srgbClr val="000000">
                    <a:alpha val="65000"/>
                  </a:srgbClr>
                </a:innerShdw>
              </a:effectLst>
              <a:latin typeface="+mn-lt"/>
              <a:cs typeface="+mn-cs"/>
            </a:endParaRPr>
          </a:p>
        </p:txBody>
      </p:sp>
      <p:sp>
        <p:nvSpPr>
          <p:cNvPr id="8" name="Rectangle 7">
            <a:extLst>
              <a:ext uri="{FF2B5EF4-FFF2-40B4-BE49-F238E27FC236}">
                <a16:creationId xmlns:a16="http://schemas.microsoft.com/office/drawing/2014/main" id="{9313DFDC-1C64-417F-AD9C-D43F4633367E}"/>
              </a:ext>
            </a:extLst>
          </p:cNvPr>
          <p:cNvSpPr/>
          <p:nvPr/>
        </p:nvSpPr>
        <p:spPr>
          <a:xfrm>
            <a:off x="6148387" y="773649"/>
            <a:ext cx="5757863" cy="3024000"/>
          </a:xfrm>
          <a:prstGeom prst="rect">
            <a:avLst/>
          </a:prstGeom>
          <a:solidFill>
            <a:srgbClr val="FFF9E7"/>
          </a:solidFill>
          <a:ln w="38100">
            <a:solidFill>
              <a:srgbClr val="914B87"/>
            </a:solidFill>
          </a:ln>
        </p:spPr>
        <p:txBody>
          <a:bodyPr wrap="square" lIns="91440" tIns="45720" rIns="91440" bIns="45720">
            <a:spAutoFit/>
          </a:bodyPr>
          <a:lstStyle/>
          <a:p>
            <a:pPr algn="justLow" rtl="1">
              <a:defRPr/>
            </a:pPr>
            <a:r>
              <a:rPr lang="ar-BH" sz="3200" b="1" spc="100" dirty="0">
                <a:ln w="18000">
                  <a:noFill/>
                  <a:prstDash val="solid"/>
                </a:ln>
                <a:solidFill>
                  <a:prstClr val="black">
                    <a:lumMod val="85000"/>
                    <a:lumOff val="15000"/>
                  </a:prstClr>
                </a:solidFill>
              </a:rPr>
              <a:t>- وضح قول الرسول ﷺ (فراغك قبل شغلك).</a:t>
            </a:r>
            <a:endParaRPr lang="ar-BH" b="1" spc="100" dirty="0">
              <a:ln w="18000">
                <a:noFill/>
                <a:prstDash val="solid"/>
              </a:ln>
              <a:solidFill>
                <a:schemeClr val="bg2">
                  <a:lumMod val="50000"/>
                </a:schemeClr>
              </a:solidFill>
              <a:latin typeface="Calibri"/>
              <a:cs typeface="Arial" panose="020B0604020202020204" pitchFamily="34" charset="0"/>
            </a:endParaRPr>
          </a:p>
          <a:p>
            <a:pPr algn="justLow" rtl="1">
              <a:defRPr/>
            </a:pPr>
            <a:r>
              <a:rPr lang="ar-BH" b="1" spc="100" dirty="0">
                <a:ln w="18000">
                  <a:noFill/>
                  <a:prstDash val="solid"/>
                </a:ln>
                <a:solidFill>
                  <a:schemeClr val="bg2">
                    <a:lumMod val="50000"/>
                  </a:schemeClr>
                </a:solidFill>
                <a:latin typeface="Calibri"/>
                <a:cs typeface="Arial" panose="020B0604020202020204" pitchFamily="34" charset="0"/>
              </a:rPr>
              <a:t>.........................................................................</a:t>
            </a:r>
          </a:p>
          <a:p>
            <a:pPr algn="justLow" rtl="1">
              <a:defRPr/>
            </a:pPr>
            <a:endParaRPr lang="ar-BH" b="1" spc="100" dirty="0">
              <a:ln w="18000">
                <a:noFill/>
                <a:prstDash val="solid"/>
              </a:ln>
              <a:solidFill>
                <a:schemeClr val="bg2">
                  <a:lumMod val="50000"/>
                </a:schemeClr>
              </a:solidFill>
              <a:latin typeface="Calibri"/>
              <a:cs typeface="Arial" panose="020B0604020202020204" pitchFamily="34" charset="0"/>
            </a:endParaRPr>
          </a:p>
          <a:p>
            <a:pPr algn="justLow" rtl="1">
              <a:defRPr/>
            </a:pPr>
            <a:r>
              <a:rPr lang="ar-BH" b="1" spc="100" dirty="0">
                <a:ln w="18000">
                  <a:noFill/>
                  <a:prstDash val="solid"/>
                </a:ln>
                <a:solidFill>
                  <a:schemeClr val="bg2">
                    <a:lumMod val="50000"/>
                  </a:schemeClr>
                </a:solidFill>
                <a:latin typeface="Calibri"/>
                <a:cs typeface="Arial" panose="020B0604020202020204" pitchFamily="34" charset="0"/>
              </a:rPr>
              <a:t>.........................................................................</a:t>
            </a:r>
          </a:p>
          <a:p>
            <a:pPr algn="justLow" rtl="1">
              <a:defRPr/>
            </a:pPr>
            <a:endParaRPr lang="ar-BH" b="1" spc="100" dirty="0">
              <a:ln w="18000">
                <a:noFill/>
                <a:prstDash val="solid"/>
              </a:ln>
              <a:solidFill>
                <a:schemeClr val="bg2">
                  <a:lumMod val="50000"/>
                </a:schemeClr>
              </a:solidFill>
              <a:latin typeface="Calibri"/>
              <a:cs typeface="Arial" panose="020B0604020202020204" pitchFamily="34" charset="0"/>
            </a:endParaRPr>
          </a:p>
          <a:p>
            <a:pPr algn="justLow" rtl="1">
              <a:defRPr/>
            </a:pPr>
            <a:r>
              <a:rPr lang="ar-BH" b="1" spc="100" dirty="0">
                <a:ln w="18000">
                  <a:noFill/>
                  <a:prstDash val="solid"/>
                </a:ln>
                <a:solidFill>
                  <a:schemeClr val="bg2">
                    <a:lumMod val="50000"/>
                  </a:schemeClr>
                </a:solidFill>
              </a:rPr>
              <a:t>.........................................................................</a:t>
            </a:r>
          </a:p>
          <a:p>
            <a:pPr algn="justLow" rtl="1">
              <a:defRPr/>
            </a:pPr>
            <a:endParaRPr lang="ar-BH" b="1" spc="100" dirty="0">
              <a:ln w="18000">
                <a:noFill/>
                <a:prstDash val="solid"/>
              </a:ln>
              <a:solidFill>
                <a:schemeClr val="bg2">
                  <a:lumMod val="50000"/>
                </a:schemeClr>
              </a:solidFill>
            </a:endParaRPr>
          </a:p>
          <a:p>
            <a:pPr algn="justLow" rtl="1">
              <a:defRPr/>
            </a:pPr>
            <a:r>
              <a:rPr lang="ar-BH" b="1" spc="100" dirty="0">
                <a:ln w="18000">
                  <a:noFill/>
                  <a:prstDash val="solid"/>
                </a:ln>
                <a:solidFill>
                  <a:schemeClr val="bg2">
                    <a:lumMod val="50000"/>
                  </a:schemeClr>
                </a:solidFill>
              </a:rPr>
              <a:t>........................................................................</a:t>
            </a:r>
          </a:p>
        </p:txBody>
      </p:sp>
      <p:sp>
        <p:nvSpPr>
          <p:cNvPr id="9" name="Rectangle 8">
            <a:extLst>
              <a:ext uri="{FF2B5EF4-FFF2-40B4-BE49-F238E27FC236}">
                <a16:creationId xmlns:a16="http://schemas.microsoft.com/office/drawing/2014/main" id="{F3937CF8-0A21-41A9-B133-D75BA264B3A3}"/>
              </a:ext>
            </a:extLst>
          </p:cNvPr>
          <p:cNvSpPr/>
          <p:nvPr/>
        </p:nvSpPr>
        <p:spPr>
          <a:xfrm>
            <a:off x="6238875" y="1709535"/>
            <a:ext cx="5637720" cy="2062103"/>
          </a:xfrm>
          <a:prstGeom prst="rect">
            <a:avLst/>
          </a:prstGeom>
          <a:solidFill>
            <a:srgbClr val="FFF9E7"/>
          </a:solidFill>
        </p:spPr>
        <p:txBody>
          <a:bodyPr wrap="square">
            <a:spAutoFit/>
          </a:bodyPr>
          <a:lstStyle/>
          <a:p>
            <a:pPr algn="justLow" rtl="1" fontAlgn="auto">
              <a:spcBef>
                <a:spcPts val="600"/>
              </a:spcBef>
              <a:spcAft>
                <a:spcPts val="600"/>
              </a:spcAft>
              <a:defRPr/>
            </a:pPr>
            <a:r>
              <a:rPr lang="ar-BH" sz="3200" b="1" dirty="0">
                <a:ln w="1905">
                  <a:noFill/>
                </a:ln>
                <a:solidFill>
                  <a:schemeClr val="accent5">
                    <a:lumMod val="75000"/>
                  </a:schemeClr>
                </a:solidFill>
              </a:rPr>
              <a:t>يقصد الرسول ﷺ الفراغ هو الحياة الدنيا، وقد ينتهي هذا الفراغ بقدوم اليوم الآخر الذي لا فراغ فيه بل اشتغال بأهوال يوم القيامة وشدائدها.</a:t>
            </a:r>
          </a:p>
        </p:txBody>
      </p:sp>
      <p:sp>
        <p:nvSpPr>
          <p:cNvPr id="10" name="Rectangle 9">
            <a:extLst>
              <a:ext uri="{FF2B5EF4-FFF2-40B4-BE49-F238E27FC236}">
                <a16:creationId xmlns:a16="http://schemas.microsoft.com/office/drawing/2014/main" id="{0FE1FCA1-4AD0-463F-981B-3B3BBAEAA90C}"/>
              </a:ext>
            </a:extLst>
          </p:cNvPr>
          <p:cNvSpPr/>
          <p:nvPr/>
        </p:nvSpPr>
        <p:spPr>
          <a:xfrm>
            <a:off x="384969" y="868872"/>
            <a:ext cx="5400000" cy="5292000"/>
          </a:xfrm>
          <a:prstGeom prst="rect">
            <a:avLst/>
          </a:prstGeom>
          <a:solidFill>
            <a:srgbClr val="FFF9E7"/>
          </a:solidFill>
          <a:ln w="38100">
            <a:solidFill>
              <a:srgbClr val="914B87"/>
            </a:solidFill>
          </a:ln>
        </p:spPr>
        <p:txBody>
          <a:bodyPr wrap="square" lIns="91440" tIns="45720" rIns="91440" bIns="45720">
            <a:spAutoFit/>
          </a:bodyPr>
          <a:lstStyle/>
          <a:p>
            <a:pPr algn="justLow" rtl="1">
              <a:defRPr/>
            </a:pPr>
            <a:r>
              <a:rPr lang="ar-BH" sz="3200" b="1" spc="100" dirty="0">
                <a:ln w="18000">
                  <a:noFill/>
                  <a:prstDash val="solid"/>
                </a:ln>
                <a:solidFill>
                  <a:prstClr val="black">
                    <a:lumMod val="85000"/>
                    <a:lumOff val="15000"/>
                  </a:prstClr>
                </a:solidFill>
              </a:rPr>
              <a:t>- كيف يستغل الإنسان حياته، ويأخذ منها فرصة لسعادته؟</a:t>
            </a:r>
            <a:endParaRPr lang="ar-BH" b="1" spc="100" dirty="0">
              <a:ln w="18000">
                <a:noFill/>
                <a:prstDash val="solid"/>
              </a:ln>
              <a:solidFill>
                <a:prstClr val="black">
                  <a:lumMod val="85000"/>
                  <a:lumOff val="15000"/>
                </a:prstClr>
              </a:solidFill>
              <a:latin typeface="Calibri"/>
              <a:cs typeface="Arial" panose="020B0604020202020204" pitchFamily="34" charset="0"/>
            </a:endParaRPr>
          </a:p>
          <a:p>
            <a:pPr algn="justLow" rtl="1">
              <a:defRPr/>
            </a:pPr>
            <a:endParaRPr lang="ar-BH" b="1" spc="100" dirty="0">
              <a:ln w="18000">
                <a:noFill/>
                <a:prstDash val="solid"/>
              </a:ln>
              <a:solidFill>
                <a:schemeClr val="bg2">
                  <a:lumMod val="50000"/>
                </a:schemeClr>
              </a:solidFill>
              <a:latin typeface="Calibri"/>
              <a:cs typeface="Arial" panose="020B0604020202020204" pitchFamily="34" charset="0"/>
            </a:endParaRPr>
          </a:p>
          <a:p>
            <a:pPr algn="ctr" rtl="1">
              <a:defRPr/>
            </a:pPr>
            <a:r>
              <a:rPr lang="ar-BH" b="1" spc="100" dirty="0">
                <a:ln w="18000">
                  <a:noFill/>
                  <a:prstDash val="solid"/>
                </a:ln>
                <a:solidFill>
                  <a:schemeClr val="bg2">
                    <a:lumMod val="50000"/>
                  </a:schemeClr>
                </a:solidFill>
                <a:latin typeface="Calibri"/>
                <a:cs typeface="Arial" panose="020B0604020202020204" pitchFamily="34" charset="0"/>
              </a:rPr>
              <a:t>...................................................................</a:t>
            </a:r>
          </a:p>
          <a:p>
            <a:pPr algn="justLow" rtl="1">
              <a:defRPr/>
            </a:pPr>
            <a:endParaRPr lang="ar-BH" b="1" spc="100" dirty="0">
              <a:ln w="18000">
                <a:noFill/>
                <a:prstDash val="solid"/>
              </a:ln>
              <a:solidFill>
                <a:schemeClr val="bg2">
                  <a:lumMod val="50000"/>
                </a:schemeClr>
              </a:solidFill>
              <a:latin typeface="Calibri"/>
              <a:cs typeface="Arial" panose="020B0604020202020204" pitchFamily="34" charset="0"/>
            </a:endParaRPr>
          </a:p>
          <a:p>
            <a:pPr algn="ctr" rtl="1">
              <a:defRPr/>
            </a:pPr>
            <a:r>
              <a:rPr lang="ar-BH" b="1" spc="100" dirty="0">
                <a:ln w="18000">
                  <a:noFill/>
                  <a:prstDash val="solid"/>
                </a:ln>
                <a:solidFill>
                  <a:schemeClr val="bg2">
                    <a:lumMod val="50000"/>
                  </a:schemeClr>
                </a:solidFill>
                <a:latin typeface="Calibri"/>
                <a:cs typeface="Arial" panose="020B0604020202020204" pitchFamily="34" charset="0"/>
              </a:rPr>
              <a:t>...................................................................</a:t>
            </a:r>
          </a:p>
          <a:p>
            <a:pPr algn="justLow" rtl="1">
              <a:defRPr/>
            </a:pPr>
            <a:endParaRPr lang="ar-BH" b="1" spc="100" dirty="0">
              <a:ln w="18000">
                <a:noFill/>
                <a:prstDash val="solid"/>
              </a:ln>
              <a:solidFill>
                <a:schemeClr val="bg2">
                  <a:lumMod val="50000"/>
                </a:schemeClr>
              </a:solidFill>
            </a:endParaRPr>
          </a:p>
          <a:p>
            <a:pPr algn="ctr" rtl="1">
              <a:defRPr/>
            </a:pPr>
            <a:r>
              <a:rPr lang="ar-BH" b="1" spc="100" dirty="0">
                <a:ln w="18000">
                  <a:noFill/>
                  <a:prstDash val="solid"/>
                </a:ln>
                <a:solidFill>
                  <a:schemeClr val="bg2">
                    <a:lumMod val="50000"/>
                  </a:schemeClr>
                </a:solidFill>
              </a:rPr>
              <a:t>...................................................................</a:t>
            </a:r>
          </a:p>
          <a:p>
            <a:pPr algn="justLow" rtl="1">
              <a:defRPr/>
            </a:pPr>
            <a:endParaRPr lang="ar-BH" b="1" spc="100" dirty="0">
              <a:ln w="18000">
                <a:noFill/>
                <a:prstDash val="solid"/>
              </a:ln>
              <a:solidFill>
                <a:schemeClr val="bg2">
                  <a:lumMod val="50000"/>
                </a:schemeClr>
              </a:solidFill>
            </a:endParaRPr>
          </a:p>
          <a:p>
            <a:pPr algn="ctr" rtl="1">
              <a:defRPr/>
            </a:pPr>
            <a:r>
              <a:rPr lang="ar-BH" b="1" spc="100" dirty="0">
                <a:ln w="18000">
                  <a:noFill/>
                  <a:prstDash val="solid"/>
                </a:ln>
                <a:solidFill>
                  <a:schemeClr val="bg2">
                    <a:lumMod val="50000"/>
                  </a:schemeClr>
                </a:solidFill>
              </a:rPr>
              <a:t>..................................................................</a:t>
            </a:r>
          </a:p>
          <a:p>
            <a:pPr algn="justLow" rtl="1">
              <a:defRPr/>
            </a:pPr>
            <a:endParaRPr lang="ar-BH" b="1" spc="100" dirty="0">
              <a:ln w="18000">
                <a:noFill/>
                <a:prstDash val="solid"/>
              </a:ln>
              <a:solidFill>
                <a:schemeClr val="bg2">
                  <a:lumMod val="50000"/>
                </a:schemeClr>
              </a:solidFill>
            </a:endParaRPr>
          </a:p>
          <a:p>
            <a:pPr algn="ctr" rtl="1">
              <a:defRPr/>
            </a:pPr>
            <a:r>
              <a:rPr lang="ar-BH" b="1" spc="100" dirty="0">
                <a:ln w="18000">
                  <a:noFill/>
                  <a:prstDash val="solid"/>
                </a:ln>
                <a:solidFill>
                  <a:schemeClr val="bg2">
                    <a:lumMod val="50000"/>
                  </a:schemeClr>
                </a:solidFill>
              </a:rPr>
              <a:t>...................................................................</a:t>
            </a:r>
          </a:p>
          <a:p>
            <a:pPr algn="justLow" rtl="1">
              <a:defRPr/>
            </a:pPr>
            <a:endParaRPr lang="ar-BH" b="1" spc="100" dirty="0">
              <a:ln w="18000">
                <a:noFill/>
                <a:prstDash val="solid"/>
              </a:ln>
              <a:solidFill>
                <a:schemeClr val="bg2">
                  <a:lumMod val="50000"/>
                </a:schemeClr>
              </a:solidFill>
            </a:endParaRPr>
          </a:p>
          <a:p>
            <a:pPr algn="ctr" rtl="1">
              <a:defRPr/>
            </a:pPr>
            <a:r>
              <a:rPr lang="ar-BH" b="1" spc="100" dirty="0">
                <a:ln w="18000">
                  <a:noFill/>
                  <a:prstDash val="solid"/>
                </a:ln>
                <a:solidFill>
                  <a:schemeClr val="bg2">
                    <a:lumMod val="50000"/>
                  </a:schemeClr>
                </a:solidFill>
              </a:rPr>
              <a:t>..................................................................</a:t>
            </a:r>
            <a:endParaRPr lang="ar-BH" b="1" spc="100" dirty="0">
              <a:ln w="18000">
                <a:noFill/>
                <a:prstDash val="solid"/>
              </a:ln>
              <a:solidFill>
                <a:schemeClr val="bg2">
                  <a:lumMod val="50000"/>
                </a:schemeClr>
              </a:solidFill>
              <a:latin typeface="Calibri"/>
              <a:cs typeface="Arial" panose="020B0604020202020204" pitchFamily="34" charset="0"/>
            </a:endParaRPr>
          </a:p>
        </p:txBody>
      </p:sp>
      <p:sp>
        <p:nvSpPr>
          <p:cNvPr id="11" name="Rectangle 10">
            <a:extLst>
              <a:ext uri="{FF2B5EF4-FFF2-40B4-BE49-F238E27FC236}">
                <a16:creationId xmlns:a16="http://schemas.microsoft.com/office/drawing/2014/main" id="{8453C300-0D9B-498B-891E-531FBD1C38CF}"/>
              </a:ext>
            </a:extLst>
          </p:cNvPr>
          <p:cNvSpPr/>
          <p:nvPr/>
        </p:nvSpPr>
        <p:spPr>
          <a:xfrm>
            <a:off x="431651" y="2187088"/>
            <a:ext cx="5319713" cy="3046988"/>
          </a:xfrm>
          <a:prstGeom prst="rect">
            <a:avLst/>
          </a:prstGeom>
          <a:solidFill>
            <a:srgbClr val="FFF9E7"/>
          </a:solidFill>
        </p:spPr>
        <p:txBody>
          <a:bodyPr wrap="square">
            <a:spAutoFit/>
          </a:bodyPr>
          <a:lstStyle/>
          <a:p>
            <a:pPr algn="justLow" rtl="1" fontAlgn="auto">
              <a:spcBef>
                <a:spcPts val="600"/>
              </a:spcBef>
              <a:spcAft>
                <a:spcPts val="600"/>
              </a:spcAft>
              <a:defRPr/>
            </a:pPr>
            <a:r>
              <a:rPr lang="ar-BH" sz="3200" b="1" dirty="0">
                <a:ln w="1905">
                  <a:noFill/>
                </a:ln>
                <a:solidFill>
                  <a:schemeClr val="accent5">
                    <a:lumMod val="75000"/>
                  </a:schemeClr>
                </a:solidFill>
              </a:rPr>
              <a:t>الحياة الدنيا هي مزرعة الآخرة التي يحصد بها الإنسان ما زرعه، فالدنيا دار عمل بعكس الآخرة التي لا عمل فيها وإنما جزاء فقط، فعلى الإنسان أن يستغل وجوده بالدنيا بعمل ما يُرضي الله تعالى ليجني ثمارها في الآخرة.</a:t>
            </a:r>
          </a:p>
        </p:txBody>
      </p:sp>
      <p:sp>
        <p:nvSpPr>
          <p:cNvPr id="7" name="Rectangle 6">
            <a:extLst>
              <a:ext uri="{FF2B5EF4-FFF2-40B4-BE49-F238E27FC236}">
                <a16:creationId xmlns:a16="http://schemas.microsoft.com/office/drawing/2014/main" id="{F8C3103A-C336-4F1B-8D74-FE61FE968178}"/>
              </a:ext>
            </a:extLst>
          </p:cNvPr>
          <p:cNvSpPr/>
          <p:nvPr/>
        </p:nvSpPr>
        <p:spPr>
          <a:xfrm>
            <a:off x="6148387" y="4044144"/>
            <a:ext cx="5757862" cy="2246769"/>
          </a:xfrm>
          <a:prstGeom prst="rect">
            <a:avLst/>
          </a:prstGeom>
          <a:solidFill>
            <a:srgbClr val="FFF9E7"/>
          </a:solidFill>
          <a:ln w="38100">
            <a:solidFill>
              <a:srgbClr val="914B87"/>
            </a:solidFill>
          </a:ln>
        </p:spPr>
        <p:txBody>
          <a:bodyPr wrap="square" lIns="91440" tIns="45720" rIns="91440" bIns="45720">
            <a:spAutoFit/>
          </a:bodyPr>
          <a:lstStyle/>
          <a:p>
            <a:pPr algn="justLow" rtl="1">
              <a:defRPr/>
            </a:pPr>
            <a:r>
              <a:rPr lang="ar-BH" sz="3200" b="1" spc="100" dirty="0">
                <a:ln w="18000">
                  <a:noFill/>
                  <a:prstDash val="solid"/>
                </a:ln>
                <a:solidFill>
                  <a:prstClr val="black">
                    <a:lumMod val="85000"/>
                    <a:lumOff val="15000"/>
                  </a:prstClr>
                </a:solidFill>
              </a:rPr>
              <a:t>- بين كيفية اغتنام فرصة الفراغ.</a:t>
            </a:r>
          </a:p>
          <a:p>
            <a:pPr algn="justLow" rtl="1">
              <a:defRPr/>
            </a:pPr>
            <a:r>
              <a:rPr lang="ar-BH" b="1" spc="100" dirty="0">
                <a:ln w="18000">
                  <a:noFill/>
                  <a:prstDash val="solid"/>
                </a:ln>
                <a:solidFill>
                  <a:schemeClr val="bg2">
                    <a:lumMod val="50000"/>
                  </a:schemeClr>
                </a:solidFill>
              </a:rPr>
              <a:t>.........................................................................</a:t>
            </a:r>
          </a:p>
          <a:p>
            <a:pPr algn="justLow" rtl="1">
              <a:defRPr/>
            </a:pPr>
            <a:endParaRPr lang="ar-BH" b="1" spc="100" dirty="0">
              <a:ln w="18000">
                <a:noFill/>
                <a:prstDash val="solid"/>
              </a:ln>
              <a:solidFill>
                <a:schemeClr val="bg2">
                  <a:lumMod val="50000"/>
                </a:schemeClr>
              </a:solidFill>
            </a:endParaRPr>
          </a:p>
          <a:p>
            <a:pPr algn="justLow" rtl="1">
              <a:defRPr/>
            </a:pPr>
            <a:r>
              <a:rPr lang="ar-BH" b="1" spc="100" dirty="0">
                <a:ln w="18000">
                  <a:noFill/>
                  <a:prstDash val="solid"/>
                </a:ln>
                <a:solidFill>
                  <a:schemeClr val="bg2">
                    <a:lumMod val="50000"/>
                  </a:schemeClr>
                </a:solidFill>
              </a:rPr>
              <a:t>.........................................................................</a:t>
            </a:r>
          </a:p>
          <a:p>
            <a:pPr algn="justLow" rtl="1">
              <a:defRPr/>
            </a:pPr>
            <a:endParaRPr lang="ar-BH" b="1" spc="100" dirty="0">
              <a:ln w="18000">
                <a:noFill/>
                <a:prstDash val="solid"/>
              </a:ln>
              <a:solidFill>
                <a:schemeClr val="bg2">
                  <a:lumMod val="50000"/>
                </a:schemeClr>
              </a:solidFill>
            </a:endParaRPr>
          </a:p>
          <a:p>
            <a:pPr algn="justLow" rtl="1">
              <a:defRPr/>
            </a:pPr>
            <a:r>
              <a:rPr lang="ar-BH" b="1" spc="100" dirty="0">
                <a:ln w="18000">
                  <a:noFill/>
                  <a:prstDash val="solid"/>
                </a:ln>
                <a:solidFill>
                  <a:schemeClr val="bg2">
                    <a:lumMod val="50000"/>
                  </a:schemeClr>
                </a:solidFill>
              </a:rPr>
              <a:t>.........................................................................</a:t>
            </a:r>
            <a:endParaRPr lang="ar-BH" b="1" spc="100" dirty="0">
              <a:ln w="18000">
                <a:noFill/>
                <a:prstDash val="solid"/>
              </a:ln>
              <a:solidFill>
                <a:schemeClr val="bg2">
                  <a:lumMod val="50000"/>
                </a:schemeClr>
              </a:solidFill>
              <a:latin typeface="Calibri"/>
              <a:cs typeface="Arial" panose="020B0604020202020204" pitchFamily="34" charset="0"/>
            </a:endParaRPr>
          </a:p>
          <a:p>
            <a:pPr algn="justLow" rtl="1">
              <a:defRPr/>
            </a:pPr>
            <a:endParaRPr lang="ar-BH" b="1" spc="100" dirty="0">
              <a:ln w="18000">
                <a:noFill/>
                <a:prstDash val="solid"/>
              </a:ln>
              <a:solidFill>
                <a:schemeClr val="bg2">
                  <a:lumMod val="50000"/>
                </a:schemeClr>
              </a:solidFill>
              <a:latin typeface="Calibri"/>
              <a:cs typeface="Arial" panose="020B0604020202020204" pitchFamily="34" charset="0"/>
            </a:endParaRPr>
          </a:p>
        </p:txBody>
      </p:sp>
      <p:sp>
        <p:nvSpPr>
          <p:cNvPr id="12" name="Rectangle 11">
            <a:extLst>
              <a:ext uri="{FF2B5EF4-FFF2-40B4-BE49-F238E27FC236}">
                <a16:creationId xmlns:a16="http://schemas.microsoft.com/office/drawing/2014/main" id="{8458A6EC-BBAF-406F-B84D-9B5A42AD4751}"/>
              </a:ext>
            </a:extLst>
          </p:cNvPr>
          <p:cNvSpPr/>
          <p:nvPr/>
        </p:nvSpPr>
        <p:spPr>
          <a:xfrm>
            <a:off x="6238875" y="4544324"/>
            <a:ext cx="5558217" cy="1569660"/>
          </a:xfrm>
          <a:prstGeom prst="rect">
            <a:avLst/>
          </a:prstGeom>
          <a:solidFill>
            <a:srgbClr val="FFF9E7"/>
          </a:solidFill>
        </p:spPr>
        <p:txBody>
          <a:bodyPr wrap="square">
            <a:spAutoFit/>
          </a:bodyPr>
          <a:lstStyle/>
          <a:p>
            <a:pPr algn="justLow" rtl="1" fontAlgn="auto">
              <a:spcBef>
                <a:spcPts val="600"/>
              </a:spcBef>
              <a:spcAft>
                <a:spcPts val="600"/>
              </a:spcAft>
              <a:defRPr/>
            </a:pPr>
            <a:r>
              <a:rPr lang="ar-BH" sz="3200" b="1" dirty="0">
                <a:ln w="1905">
                  <a:noFill/>
                </a:ln>
                <a:solidFill>
                  <a:schemeClr val="accent5">
                    <a:lumMod val="75000"/>
                  </a:schemeClr>
                </a:solidFill>
              </a:rPr>
              <a:t>على الإنسان أن يملأ هذا الفراغ بما خلقه الله تعالى من أجله، من معرفة به تعالى وعمل صالح خالص له. </a:t>
            </a:r>
            <a:endParaRPr lang="en-US" sz="3200" b="1" dirty="0">
              <a:ln w="1905">
                <a:noFill/>
              </a:ln>
              <a:solidFill>
                <a:schemeClr val="accent5">
                  <a:lumMod val="75000"/>
                </a:schemeClr>
              </a:solidFill>
            </a:endParaRPr>
          </a:p>
        </p:txBody>
      </p:sp>
      <p:sp>
        <p:nvSpPr>
          <p:cNvPr id="13" name="Rectangle 12">
            <a:extLst>
              <a:ext uri="{FF2B5EF4-FFF2-40B4-BE49-F238E27FC236}">
                <a16:creationId xmlns:a16="http://schemas.microsoft.com/office/drawing/2014/main" id="{3A8248AA-9C72-4206-8AB1-110FAB7A49F9}"/>
              </a:ext>
            </a:extLst>
          </p:cNvPr>
          <p:cNvSpPr/>
          <p:nvPr/>
        </p:nvSpPr>
        <p:spPr>
          <a:xfrm>
            <a:off x="6074227" y="706862"/>
            <a:ext cx="5904000" cy="3168000"/>
          </a:xfrm>
          <a:prstGeom prst="rect">
            <a:avLst/>
          </a:prstGeom>
          <a:noFill/>
          <a:ln w="38100">
            <a:solidFill>
              <a:srgbClr val="FF5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14" name="Rectangle 13">
            <a:extLst>
              <a:ext uri="{FF2B5EF4-FFF2-40B4-BE49-F238E27FC236}">
                <a16:creationId xmlns:a16="http://schemas.microsoft.com/office/drawing/2014/main" id="{162FDB40-F389-4707-BFB7-DA12E42C40AE}"/>
              </a:ext>
            </a:extLst>
          </p:cNvPr>
          <p:cNvSpPr/>
          <p:nvPr/>
        </p:nvSpPr>
        <p:spPr>
          <a:xfrm>
            <a:off x="6075778" y="3975573"/>
            <a:ext cx="5904000" cy="2376000"/>
          </a:xfrm>
          <a:prstGeom prst="rect">
            <a:avLst/>
          </a:prstGeom>
          <a:noFill/>
          <a:ln w="38100">
            <a:solidFill>
              <a:srgbClr val="FF5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15" name="Rectangle 14">
            <a:extLst>
              <a:ext uri="{FF2B5EF4-FFF2-40B4-BE49-F238E27FC236}">
                <a16:creationId xmlns:a16="http://schemas.microsoft.com/office/drawing/2014/main" id="{08984255-EE33-40D7-BF25-7983438DC709}"/>
              </a:ext>
            </a:extLst>
          </p:cNvPr>
          <p:cNvSpPr/>
          <p:nvPr/>
        </p:nvSpPr>
        <p:spPr>
          <a:xfrm>
            <a:off x="285751" y="800304"/>
            <a:ext cx="5592536" cy="5443833"/>
          </a:xfrm>
          <a:prstGeom prst="rect">
            <a:avLst/>
          </a:prstGeom>
          <a:noFill/>
          <a:ln w="38100">
            <a:solidFill>
              <a:srgbClr val="FF5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Tree>
    <p:extLst>
      <p:ext uri="{BB962C8B-B14F-4D97-AF65-F5344CB8AC3E}">
        <p14:creationId xmlns:p14="http://schemas.microsoft.com/office/powerpoint/2010/main" val="40153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26"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80">
                                          <p:stCondLst>
                                            <p:cond delay="0"/>
                                          </p:stCondLst>
                                        </p:cTn>
                                        <p:tgtEl>
                                          <p:spTgt spid="13"/>
                                        </p:tgtEl>
                                      </p:cBhvr>
                                    </p:animEffect>
                                    <p:anim calcmode="lin" valueType="num">
                                      <p:cBhvr>
                                        <p:cTn id="1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8" dur="26">
                                          <p:stCondLst>
                                            <p:cond delay="650"/>
                                          </p:stCondLst>
                                        </p:cTn>
                                        <p:tgtEl>
                                          <p:spTgt spid="13"/>
                                        </p:tgtEl>
                                      </p:cBhvr>
                                      <p:to x="100000" y="60000"/>
                                    </p:animScale>
                                    <p:animScale>
                                      <p:cBhvr>
                                        <p:cTn id="19" dur="166" decel="50000">
                                          <p:stCondLst>
                                            <p:cond delay="676"/>
                                          </p:stCondLst>
                                        </p:cTn>
                                        <p:tgtEl>
                                          <p:spTgt spid="13"/>
                                        </p:tgtEl>
                                      </p:cBhvr>
                                      <p:to x="100000" y="100000"/>
                                    </p:animScale>
                                    <p:animScale>
                                      <p:cBhvr>
                                        <p:cTn id="20" dur="26">
                                          <p:stCondLst>
                                            <p:cond delay="1312"/>
                                          </p:stCondLst>
                                        </p:cTn>
                                        <p:tgtEl>
                                          <p:spTgt spid="13"/>
                                        </p:tgtEl>
                                      </p:cBhvr>
                                      <p:to x="100000" y="80000"/>
                                    </p:animScale>
                                    <p:animScale>
                                      <p:cBhvr>
                                        <p:cTn id="21" dur="166" decel="50000">
                                          <p:stCondLst>
                                            <p:cond delay="1338"/>
                                          </p:stCondLst>
                                        </p:cTn>
                                        <p:tgtEl>
                                          <p:spTgt spid="13"/>
                                        </p:tgtEl>
                                      </p:cBhvr>
                                      <p:to x="100000" y="100000"/>
                                    </p:animScale>
                                    <p:animScale>
                                      <p:cBhvr>
                                        <p:cTn id="22" dur="26">
                                          <p:stCondLst>
                                            <p:cond delay="1642"/>
                                          </p:stCondLst>
                                        </p:cTn>
                                        <p:tgtEl>
                                          <p:spTgt spid="13"/>
                                        </p:tgtEl>
                                      </p:cBhvr>
                                      <p:to x="100000" y="90000"/>
                                    </p:animScale>
                                    <p:animScale>
                                      <p:cBhvr>
                                        <p:cTn id="23" dur="166" decel="50000">
                                          <p:stCondLst>
                                            <p:cond delay="1668"/>
                                          </p:stCondLst>
                                        </p:cTn>
                                        <p:tgtEl>
                                          <p:spTgt spid="13"/>
                                        </p:tgtEl>
                                      </p:cBhvr>
                                      <p:to x="100000" y="100000"/>
                                    </p:animScale>
                                    <p:animScale>
                                      <p:cBhvr>
                                        <p:cTn id="24" dur="26">
                                          <p:stCondLst>
                                            <p:cond delay="1808"/>
                                          </p:stCondLst>
                                        </p:cTn>
                                        <p:tgtEl>
                                          <p:spTgt spid="13"/>
                                        </p:tgtEl>
                                      </p:cBhvr>
                                      <p:to x="100000" y="95000"/>
                                    </p:animScale>
                                    <p:animScale>
                                      <p:cBhvr>
                                        <p:cTn id="25" dur="166" decel="50000">
                                          <p:stCondLst>
                                            <p:cond delay="1834"/>
                                          </p:stCondLst>
                                        </p:cTn>
                                        <p:tgtEl>
                                          <p:spTgt spid="1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par>
                                <p:cTn id="40" presetID="26"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80">
                                          <p:stCondLst>
                                            <p:cond delay="0"/>
                                          </p:stCondLst>
                                        </p:cTn>
                                        <p:tgtEl>
                                          <p:spTgt spid="14"/>
                                        </p:tgtEl>
                                      </p:cBhvr>
                                    </p:animEffect>
                                    <p:anim calcmode="lin" valueType="num">
                                      <p:cBhvr>
                                        <p:cTn id="4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8" dur="26">
                                          <p:stCondLst>
                                            <p:cond delay="650"/>
                                          </p:stCondLst>
                                        </p:cTn>
                                        <p:tgtEl>
                                          <p:spTgt spid="14"/>
                                        </p:tgtEl>
                                      </p:cBhvr>
                                      <p:to x="100000" y="60000"/>
                                    </p:animScale>
                                    <p:animScale>
                                      <p:cBhvr>
                                        <p:cTn id="49" dur="166" decel="50000">
                                          <p:stCondLst>
                                            <p:cond delay="676"/>
                                          </p:stCondLst>
                                        </p:cTn>
                                        <p:tgtEl>
                                          <p:spTgt spid="14"/>
                                        </p:tgtEl>
                                      </p:cBhvr>
                                      <p:to x="100000" y="100000"/>
                                    </p:animScale>
                                    <p:animScale>
                                      <p:cBhvr>
                                        <p:cTn id="50" dur="26">
                                          <p:stCondLst>
                                            <p:cond delay="1312"/>
                                          </p:stCondLst>
                                        </p:cTn>
                                        <p:tgtEl>
                                          <p:spTgt spid="14"/>
                                        </p:tgtEl>
                                      </p:cBhvr>
                                      <p:to x="100000" y="80000"/>
                                    </p:animScale>
                                    <p:animScale>
                                      <p:cBhvr>
                                        <p:cTn id="51" dur="166" decel="50000">
                                          <p:stCondLst>
                                            <p:cond delay="1338"/>
                                          </p:stCondLst>
                                        </p:cTn>
                                        <p:tgtEl>
                                          <p:spTgt spid="14"/>
                                        </p:tgtEl>
                                      </p:cBhvr>
                                      <p:to x="100000" y="100000"/>
                                    </p:animScale>
                                    <p:animScale>
                                      <p:cBhvr>
                                        <p:cTn id="52" dur="26">
                                          <p:stCondLst>
                                            <p:cond delay="1642"/>
                                          </p:stCondLst>
                                        </p:cTn>
                                        <p:tgtEl>
                                          <p:spTgt spid="14"/>
                                        </p:tgtEl>
                                      </p:cBhvr>
                                      <p:to x="100000" y="90000"/>
                                    </p:animScale>
                                    <p:animScale>
                                      <p:cBhvr>
                                        <p:cTn id="53" dur="166" decel="50000">
                                          <p:stCondLst>
                                            <p:cond delay="1668"/>
                                          </p:stCondLst>
                                        </p:cTn>
                                        <p:tgtEl>
                                          <p:spTgt spid="14"/>
                                        </p:tgtEl>
                                      </p:cBhvr>
                                      <p:to x="100000" y="100000"/>
                                    </p:animScale>
                                    <p:animScale>
                                      <p:cBhvr>
                                        <p:cTn id="54" dur="26">
                                          <p:stCondLst>
                                            <p:cond delay="1808"/>
                                          </p:stCondLst>
                                        </p:cTn>
                                        <p:tgtEl>
                                          <p:spTgt spid="14"/>
                                        </p:tgtEl>
                                      </p:cBhvr>
                                      <p:to x="100000" y="95000"/>
                                    </p:animScale>
                                    <p:animScale>
                                      <p:cBhvr>
                                        <p:cTn id="55" dur="166" decel="50000">
                                          <p:stCondLst>
                                            <p:cond delay="1834"/>
                                          </p:stCondLst>
                                        </p:cTn>
                                        <p:tgtEl>
                                          <p:spTgt spid="14"/>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1000"/>
                                        <p:tgtEl>
                                          <p:spTgt spid="10"/>
                                        </p:tgtEl>
                                      </p:cBhvr>
                                    </p:animEffect>
                                    <p:anim calcmode="lin" valueType="num">
                                      <p:cBhvr>
                                        <p:cTn id="68" dur="1000" fill="hold"/>
                                        <p:tgtEl>
                                          <p:spTgt spid="10"/>
                                        </p:tgtEl>
                                        <p:attrNameLst>
                                          <p:attrName>ppt_x</p:attrName>
                                        </p:attrNameLst>
                                      </p:cBhvr>
                                      <p:tavLst>
                                        <p:tav tm="0">
                                          <p:val>
                                            <p:strVal val="#ppt_x"/>
                                          </p:val>
                                        </p:tav>
                                        <p:tav tm="100000">
                                          <p:val>
                                            <p:strVal val="#ppt_x"/>
                                          </p:val>
                                        </p:tav>
                                      </p:tavLst>
                                    </p:anim>
                                    <p:anim calcmode="lin" valueType="num">
                                      <p:cBhvr>
                                        <p:cTn id="69" dur="1000" fill="hold"/>
                                        <p:tgtEl>
                                          <p:spTgt spid="10"/>
                                        </p:tgtEl>
                                        <p:attrNameLst>
                                          <p:attrName>ppt_y</p:attrName>
                                        </p:attrNameLst>
                                      </p:cBhvr>
                                      <p:tavLst>
                                        <p:tav tm="0">
                                          <p:val>
                                            <p:strVal val="#ppt_y+.1"/>
                                          </p:val>
                                        </p:tav>
                                        <p:tav tm="100000">
                                          <p:val>
                                            <p:strVal val="#ppt_y"/>
                                          </p:val>
                                        </p:tav>
                                      </p:tavLst>
                                    </p:anim>
                                  </p:childTnLst>
                                </p:cTn>
                              </p:par>
                              <p:par>
                                <p:cTn id="70" presetID="26" presetClass="entr" presetSubtype="0"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down)">
                                      <p:cBhvr>
                                        <p:cTn id="72" dur="580">
                                          <p:stCondLst>
                                            <p:cond delay="0"/>
                                          </p:stCondLst>
                                        </p:cTn>
                                        <p:tgtEl>
                                          <p:spTgt spid="15"/>
                                        </p:tgtEl>
                                      </p:cBhvr>
                                    </p:animEffect>
                                    <p:anim calcmode="lin" valueType="num">
                                      <p:cBhvr>
                                        <p:cTn id="7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78" dur="26">
                                          <p:stCondLst>
                                            <p:cond delay="650"/>
                                          </p:stCondLst>
                                        </p:cTn>
                                        <p:tgtEl>
                                          <p:spTgt spid="15"/>
                                        </p:tgtEl>
                                      </p:cBhvr>
                                      <p:to x="100000" y="60000"/>
                                    </p:animScale>
                                    <p:animScale>
                                      <p:cBhvr>
                                        <p:cTn id="79" dur="166" decel="50000">
                                          <p:stCondLst>
                                            <p:cond delay="676"/>
                                          </p:stCondLst>
                                        </p:cTn>
                                        <p:tgtEl>
                                          <p:spTgt spid="15"/>
                                        </p:tgtEl>
                                      </p:cBhvr>
                                      <p:to x="100000" y="100000"/>
                                    </p:animScale>
                                    <p:animScale>
                                      <p:cBhvr>
                                        <p:cTn id="80" dur="26">
                                          <p:stCondLst>
                                            <p:cond delay="1312"/>
                                          </p:stCondLst>
                                        </p:cTn>
                                        <p:tgtEl>
                                          <p:spTgt spid="15"/>
                                        </p:tgtEl>
                                      </p:cBhvr>
                                      <p:to x="100000" y="80000"/>
                                    </p:animScale>
                                    <p:animScale>
                                      <p:cBhvr>
                                        <p:cTn id="81" dur="166" decel="50000">
                                          <p:stCondLst>
                                            <p:cond delay="1338"/>
                                          </p:stCondLst>
                                        </p:cTn>
                                        <p:tgtEl>
                                          <p:spTgt spid="15"/>
                                        </p:tgtEl>
                                      </p:cBhvr>
                                      <p:to x="100000" y="100000"/>
                                    </p:animScale>
                                    <p:animScale>
                                      <p:cBhvr>
                                        <p:cTn id="82" dur="26">
                                          <p:stCondLst>
                                            <p:cond delay="1642"/>
                                          </p:stCondLst>
                                        </p:cTn>
                                        <p:tgtEl>
                                          <p:spTgt spid="15"/>
                                        </p:tgtEl>
                                      </p:cBhvr>
                                      <p:to x="100000" y="90000"/>
                                    </p:animScale>
                                    <p:animScale>
                                      <p:cBhvr>
                                        <p:cTn id="83" dur="166" decel="50000">
                                          <p:stCondLst>
                                            <p:cond delay="1668"/>
                                          </p:stCondLst>
                                        </p:cTn>
                                        <p:tgtEl>
                                          <p:spTgt spid="15"/>
                                        </p:tgtEl>
                                      </p:cBhvr>
                                      <p:to x="100000" y="100000"/>
                                    </p:animScale>
                                    <p:animScale>
                                      <p:cBhvr>
                                        <p:cTn id="84" dur="26">
                                          <p:stCondLst>
                                            <p:cond delay="1808"/>
                                          </p:stCondLst>
                                        </p:cTn>
                                        <p:tgtEl>
                                          <p:spTgt spid="15"/>
                                        </p:tgtEl>
                                      </p:cBhvr>
                                      <p:to x="100000" y="95000"/>
                                    </p:animScale>
                                    <p:animScale>
                                      <p:cBhvr>
                                        <p:cTn id="85" dur="166" decel="50000">
                                          <p:stCondLst>
                                            <p:cond delay="1834"/>
                                          </p:stCondLst>
                                        </p:cTn>
                                        <p:tgtEl>
                                          <p:spTgt spid="15"/>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fade">
                                      <p:cBhvr>
                                        <p:cTn id="90" dur="1000"/>
                                        <p:tgtEl>
                                          <p:spTgt spid="11"/>
                                        </p:tgtEl>
                                      </p:cBhvr>
                                    </p:animEffect>
                                    <p:anim calcmode="lin" valueType="num">
                                      <p:cBhvr>
                                        <p:cTn id="91" dur="1000" fill="hold"/>
                                        <p:tgtEl>
                                          <p:spTgt spid="11"/>
                                        </p:tgtEl>
                                        <p:attrNameLst>
                                          <p:attrName>ppt_x</p:attrName>
                                        </p:attrNameLst>
                                      </p:cBhvr>
                                      <p:tavLst>
                                        <p:tav tm="0">
                                          <p:val>
                                            <p:strVal val="#ppt_x"/>
                                          </p:val>
                                        </p:tav>
                                        <p:tav tm="100000">
                                          <p:val>
                                            <p:strVal val="#ppt_x"/>
                                          </p:val>
                                        </p:tav>
                                      </p:tavLst>
                                    </p:anim>
                                    <p:anim calcmode="lin" valueType="num">
                                      <p:cBhvr>
                                        <p:cTn id="9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7" grpId="0" animBg="1"/>
      <p:bldP spid="12" grpId="0" animBg="1"/>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261B75-043A-4807-A94D-CF5968B090ED}"/>
              </a:ext>
            </a:extLst>
          </p:cNvPr>
          <p:cNvSpPr/>
          <p:nvPr/>
        </p:nvSpPr>
        <p:spPr>
          <a:xfrm>
            <a:off x="3498180" y="2967335"/>
            <a:ext cx="5195653" cy="923330"/>
          </a:xfrm>
          <a:prstGeom prst="rect">
            <a:avLst/>
          </a:prstGeom>
          <a:noFill/>
        </p:spPr>
        <p:txBody>
          <a:bodyPr wrap="none" lIns="91440" tIns="45720" rIns="91440" bIns="45720">
            <a:spAutoFit/>
          </a:bodyPr>
          <a:lstStyle/>
          <a:p>
            <a:pPr algn="ctr"/>
            <a:r>
              <a:rPr lang="ar-BH" sz="5400" b="1" cap="none" spc="0" dirty="0">
                <a:ln w="22225">
                  <a:solidFill>
                    <a:schemeClr val="accent2"/>
                  </a:solidFill>
                  <a:prstDash val="solid"/>
                </a:ln>
                <a:solidFill>
                  <a:schemeClr val="accent2">
                    <a:lumMod val="40000"/>
                    <a:lumOff val="60000"/>
                  </a:schemeClr>
                </a:solidFill>
                <a:effectLst/>
              </a:rPr>
              <a:t>وفقكم الله وسدّد خطاكم</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955595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B28D1D-E72A-42E3-A5E2-0AC450E9A557}"/>
              </a:ext>
            </a:extLst>
          </p:cNvPr>
          <p:cNvPicPr>
            <a:picLocks noChangeAspect="1"/>
          </p:cNvPicPr>
          <p:nvPr/>
        </p:nvPicPr>
        <p:blipFill rotWithShape="1">
          <a:blip r:embed="rId2">
            <a:extLst>
              <a:ext uri="{28A0092B-C50C-407E-A947-70E740481C1C}">
                <a14:useLocalDpi xmlns:a14="http://schemas.microsoft.com/office/drawing/2010/main" val="0"/>
              </a:ext>
            </a:extLst>
          </a:blip>
          <a:srcRect l="14416" t="10109" r="10333" b="70492"/>
          <a:stretch/>
        </p:blipFill>
        <p:spPr>
          <a:xfrm>
            <a:off x="1323975" y="876299"/>
            <a:ext cx="9544050" cy="5114926"/>
          </a:xfrm>
          <a:prstGeom prst="rect">
            <a:avLst/>
          </a:prstGeom>
        </p:spPr>
      </p:pic>
      <p:pic>
        <p:nvPicPr>
          <p:cNvPr id="5" name="Picture 4">
            <a:extLst>
              <a:ext uri="{FF2B5EF4-FFF2-40B4-BE49-F238E27FC236}">
                <a16:creationId xmlns:a16="http://schemas.microsoft.com/office/drawing/2014/main" id="{DE336AD2-D12B-4094-BEAC-E271A1C0C80B}"/>
              </a:ext>
            </a:extLst>
          </p:cNvPr>
          <p:cNvPicPr>
            <a:picLocks noChangeAspect="1"/>
          </p:cNvPicPr>
          <p:nvPr/>
        </p:nvPicPr>
        <p:blipFill rotWithShape="1">
          <a:blip r:embed="rId2">
            <a:extLst>
              <a:ext uri="{28A0092B-C50C-407E-A947-70E740481C1C}">
                <a14:useLocalDpi xmlns:a14="http://schemas.microsoft.com/office/drawing/2010/main" val="0"/>
              </a:ext>
            </a:extLst>
          </a:blip>
          <a:srcRect l="15389" t="4862" r="66722" b="89721"/>
          <a:stretch/>
        </p:blipFill>
        <p:spPr>
          <a:xfrm>
            <a:off x="1323975" y="428624"/>
            <a:ext cx="1343024" cy="569325"/>
          </a:xfrm>
          <a:prstGeom prst="rect">
            <a:avLst/>
          </a:prstGeom>
        </p:spPr>
      </p:pic>
    </p:spTree>
    <p:extLst>
      <p:ext uri="{BB962C8B-B14F-4D97-AF65-F5344CB8AC3E}">
        <p14:creationId xmlns:p14="http://schemas.microsoft.com/office/powerpoint/2010/main" val="194687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41EC5D-4691-496C-81C9-4962B9F69928}"/>
              </a:ext>
            </a:extLst>
          </p:cNvPr>
          <p:cNvSpPr/>
          <p:nvPr/>
        </p:nvSpPr>
        <p:spPr>
          <a:xfrm>
            <a:off x="661988" y="1637005"/>
            <a:ext cx="10868024" cy="4708981"/>
          </a:xfrm>
          <a:prstGeom prst="rect">
            <a:avLst/>
          </a:prstGeom>
          <a:solidFill>
            <a:srgbClr val="FFF9E7"/>
          </a:solidFill>
          <a:ln w="38100">
            <a:solidFill>
              <a:srgbClr val="914B87"/>
            </a:solidFill>
          </a:ln>
        </p:spPr>
        <p:style>
          <a:lnRef idx="2">
            <a:schemeClr val="accent5"/>
          </a:lnRef>
          <a:fillRef idx="1">
            <a:schemeClr val="lt1"/>
          </a:fillRef>
          <a:effectRef idx="0">
            <a:schemeClr val="accent5"/>
          </a:effectRef>
          <a:fontRef idx="minor">
            <a:schemeClr val="dk1"/>
          </a:fontRef>
        </p:style>
        <p:txBody>
          <a:bodyPr wrap="square" anchor="ctr">
            <a:spAutoFit/>
          </a:bodyPr>
          <a:lstStyle/>
          <a:p>
            <a:pPr algn="just" rtl="1" fontAlgn="auto">
              <a:lnSpc>
                <a:spcPct val="150000"/>
              </a:lnSpc>
              <a:spcBef>
                <a:spcPts val="0"/>
              </a:spcBef>
              <a:spcAft>
                <a:spcPts val="0"/>
              </a:spcAft>
              <a:defRPr/>
            </a:pPr>
            <a:r>
              <a:rPr lang="ar-BH" sz="4000" dirty="0"/>
              <a:t>عَن ابْنِ عَبَّاسٍ رَضِيَ اللهُ عَنْهُمَا عَن النَّبِيَّ </a:t>
            </a:r>
            <a:r>
              <a:rPr lang="ar-BH" sz="4000" dirty="0"/>
              <a:t>ﷺ</a:t>
            </a:r>
            <a:r>
              <a:rPr lang="ar-BH" sz="4000" b="1" dirty="0">
                <a:ln w="10541" cmpd="sng">
                  <a:solidFill>
                    <a:sysClr val="windowText" lastClr="000000"/>
                  </a:solidFill>
                  <a:prstDash val="solid"/>
                </a:ln>
                <a:solidFill>
                  <a:sysClr val="windowText" lastClr="000000"/>
                </a:solidFill>
              </a:rPr>
              <a:t> </a:t>
            </a:r>
            <a:r>
              <a:rPr lang="ar-BH" sz="4000" dirty="0" smtClean="0"/>
              <a:t>قَالَ</a:t>
            </a:r>
            <a:r>
              <a:rPr lang="ar-BH" sz="4000" dirty="0"/>
              <a:t>: </a:t>
            </a:r>
          </a:p>
          <a:p>
            <a:pPr algn="justLow" rtl="1" fontAlgn="auto">
              <a:lnSpc>
                <a:spcPct val="150000"/>
              </a:lnSpc>
              <a:spcBef>
                <a:spcPts val="0"/>
              </a:spcBef>
              <a:spcAft>
                <a:spcPts val="0"/>
              </a:spcAft>
              <a:defRPr/>
            </a:pPr>
            <a:r>
              <a:rPr lang="ar-BH" sz="4000" dirty="0"/>
              <a:t>" اغْتَنِمْ</a:t>
            </a:r>
            <a:r>
              <a:rPr lang="ar-BH" sz="2000" dirty="0"/>
              <a:t>.</a:t>
            </a:r>
            <a:r>
              <a:rPr lang="ar-BH" sz="2000" dirty="0">
                <a:solidFill>
                  <a:prstClr val="black"/>
                </a:solidFill>
              </a:rPr>
              <a:t>............................... </a:t>
            </a:r>
            <a:r>
              <a:rPr lang="ar-BH" sz="4000" dirty="0"/>
              <a:t>قَبْلَ خَمْس:</a:t>
            </a:r>
            <a:r>
              <a:rPr lang="ar-BH" sz="2000" dirty="0">
                <a:solidFill>
                  <a:prstClr val="black"/>
                </a:solidFill>
              </a:rPr>
              <a:t> ............................... </a:t>
            </a:r>
            <a:r>
              <a:rPr lang="ar-BH" sz="4000" dirty="0"/>
              <a:t>قَبْلَ هِرَمِكَ، وَصِحَّتَكَ قَبْلَ </a:t>
            </a:r>
            <a:r>
              <a:rPr lang="ar-BH" sz="2000" dirty="0">
                <a:solidFill>
                  <a:prstClr val="black"/>
                </a:solidFill>
              </a:rPr>
              <a:t>...............................</a:t>
            </a:r>
            <a:r>
              <a:rPr lang="ar-BH" sz="4000" dirty="0"/>
              <a:t>، وَ</a:t>
            </a:r>
            <a:r>
              <a:rPr lang="ar-BH" sz="2000" dirty="0">
                <a:solidFill>
                  <a:prstClr val="black"/>
                </a:solidFill>
              </a:rPr>
              <a:t> ...............................</a:t>
            </a:r>
            <a:r>
              <a:rPr lang="ar-BH" sz="4000" dirty="0"/>
              <a:t> قَبْلَ فَقْرِكَ، وَ</a:t>
            </a:r>
            <a:r>
              <a:rPr lang="ar-BH" sz="2000" dirty="0">
                <a:solidFill>
                  <a:prstClr val="black"/>
                </a:solidFill>
              </a:rPr>
              <a:t>...............................</a:t>
            </a:r>
            <a:r>
              <a:rPr lang="ar-BH" sz="4000" dirty="0"/>
              <a:t> قَبْلَ شُغْلِكَ، وَ</a:t>
            </a:r>
            <a:r>
              <a:rPr lang="ar-BH" sz="2000" dirty="0">
                <a:solidFill>
                  <a:prstClr val="black"/>
                </a:solidFill>
              </a:rPr>
              <a:t>...............................</a:t>
            </a:r>
            <a:r>
              <a:rPr lang="ar-BH" sz="4000" dirty="0"/>
              <a:t>قَبْلَ </a:t>
            </a:r>
            <a:r>
              <a:rPr lang="ar-BH" sz="2000" dirty="0">
                <a:solidFill>
                  <a:prstClr val="black"/>
                </a:solidFill>
              </a:rPr>
              <a:t>........................</a:t>
            </a:r>
            <a:r>
              <a:rPr lang="ar-BH" sz="4000" dirty="0"/>
              <a:t>".</a:t>
            </a:r>
          </a:p>
          <a:p>
            <a:pPr algn="justLow" rtl="1" fontAlgn="auto">
              <a:lnSpc>
                <a:spcPct val="150000"/>
              </a:lnSpc>
              <a:spcBef>
                <a:spcPts val="0"/>
              </a:spcBef>
              <a:spcAft>
                <a:spcPts val="0"/>
              </a:spcAft>
              <a:defRPr/>
            </a:pPr>
            <a:r>
              <a:rPr lang="ar-BH" sz="4000" dirty="0"/>
              <a:t>                                                    </a:t>
            </a:r>
            <a:r>
              <a:rPr lang="ar-BH" sz="3200" dirty="0"/>
              <a:t>رواه الحاكم بسند صحيح </a:t>
            </a:r>
            <a:endParaRPr lang="ar-BH" sz="2800" dirty="0"/>
          </a:p>
        </p:txBody>
      </p:sp>
      <p:sp>
        <p:nvSpPr>
          <p:cNvPr id="10" name="Rectangle 9">
            <a:extLst>
              <a:ext uri="{FF2B5EF4-FFF2-40B4-BE49-F238E27FC236}">
                <a16:creationId xmlns:a16="http://schemas.microsoft.com/office/drawing/2014/main" id="{488D9A4D-DAF4-445E-8235-1F16537FD5FD}"/>
              </a:ext>
            </a:extLst>
          </p:cNvPr>
          <p:cNvSpPr/>
          <p:nvPr/>
        </p:nvSpPr>
        <p:spPr>
          <a:xfrm>
            <a:off x="7008813" y="2865667"/>
            <a:ext cx="2439987" cy="769441"/>
          </a:xfrm>
          <a:prstGeom prst="rect">
            <a:avLst/>
          </a:prstGeom>
          <a:noFill/>
        </p:spPr>
        <p:txBody>
          <a:bodyPr wrap="square">
            <a:spAutoFit/>
          </a:bodyPr>
          <a:lstStyle/>
          <a:p>
            <a:pPr algn="r" fontAlgn="auto">
              <a:spcBef>
                <a:spcPts val="0"/>
              </a:spcBef>
              <a:spcAft>
                <a:spcPts val="0"/>
              </a:spcAft>
              <a:defRPr/>
            </a:pPr>
            <a:r>
              <a:rPr lang="ar-BH" sz="4400" b="1" dirty="0">
                <a:ln w="1905">
                  <a:noFill/>
                </a:ln>
                <a:solidFill>
                  <a:schemeClr val="accent5">
                    <a:lumMod val="75000"/>
                  </a:schemeClr>
                </a:solidFill>
                <a:latin typeface="+mn-lt"/>
                <a:cs typeface="+mn-cs"/>
              </a:rPr>
              <a:t>خَمْسًا</a:t>
            </a:r>
            <a:endParaRPr lang="en-US" sz="4400" b="1" dirty="0">
              <a:ln w="1905">
                <a:noFill/>
              </a:ln>
              <a:solidFill>
                <a:schemeClr val="accent5">
                  <a:lumMod val="75000"/>
                </a:schemeClr>
              </a:solidFill>
              <a:latin typeface="+mn-lt"/>
              <a:cs typeface="+mn-cs"/>
            </a:endParaRPr>
          </a:p>
        </p:txBody>
      </p:sp>
      <p:sp>
        <p:nvSpPr>
          <p:cNvPr id="11" name="Rectangle 10">
            <a:extLst>
              <a:ext uri="{FF2B5EF4-FFF2-40B4-BE49-F238E27FC236}">
                <a16:creationId xmlns:a16="http://schemas.microsoft.com/office/drawing/2014/main" id="{8D7D7607-284E-4621-8F7A-0E08D93EE746}"/>
              </a:ext>
            </a:extLst>
          </p:cNvPr>
          <p:cNvSpPr/>
          <p:nvPr/>
        </p:nvSpPr>
        <p:spPr>
          <a:xfrm>
            <a:off x="2487614" y="2865666"/>
            <a:ext cx="2439987" cy="769441"/>
          </a:xfrm>
          <a:prstGeom prst="rect">
            <a:avLst/>
          </a:prstGeom>
          <a:noFill/>
        </p:spPr>
        <p:txBody>
          <a:bodyPr wrap="square">
            <a:spAutoFit/>
          </a:bodyPr>
          <a:lstStyle/>
          <a:p>
            <a:pPr algn="r" fontAlgn="auto">
              <a:spcBef>
                <a:spcPts val="0"/>
              </a:spcBef>
              <a:spcAft>
                <a:spcPts val="0"/>
              </a:spcAft>
              <a:defRPr/>
            </a:pPr>
            <a:r>
              <a:rPr lang="ar-BH" sz="4400" b="1" dirty="0">
                <a:ln w="1905">
                  <a:noFill/>
                </a:ln>
                <a:solidFill>
                  <a:schemeClr val="accent5">
                    <a:lumMod val="75000"/>
                  </a:schemeClr>
                </a:solidFill>
              </a:rPr>
              <a:t>شَبَابَكَ</a:t>
            </a:r>
            <a:endParaRPr lang="en-US" sz="4400" b="1" dirty="0">
              <a:ln w="1905">
                <a:noFill/>
              </a:ln>
              <a:solidFill>
                <a:schemeClr val="accent5">
                  <a:lumMod val="75000"/>
                </a:schemeClr>
              </a:solidFill>
              <a:latin typeface="+mn-lt"/>
              <a:cs typeface="+mn-cs"/>
            </a:endParaRPr>
          </a:p>
        </p:txBody>
      </p:sp>
      <p:sp>
        <p:nvSpPr>
          <p:cNvPr id="12" name="Rectangle 11">
            <a:extLst>
              <a:ext uri="{FF2B5EF4-FFF2-40B4-BE49-F238E27FC236}">
                <a16:creationId xmlns:a16="http://schemas.microsoft.com/office/drawing/2014/main" id="{53FBD234-A020-4C2E-AA89-23C363B7B568}"/>
              </a:ext>
            </a:extLst>
          </p:cNvPr>
          <p:cNvSpPr/>
          <p:nvPr/>
        </p:nvSpPr>
        <p:spPr>
          <a:xfrm>
            <a:off x="5703888" y="3807868"/>
            <a:ext cx="2439987" cy="769441"/>
          </a:xfrm>
          <a:prstGeom prst="rect">
            <a:avLst/>
          </a:prstGeom>
          <a:noFill/>
        </p:spPr>
        <p:txBody>
          <a:bodyPr wrap="square">
            <a:spAutoFit/>
          </a:bodyPr>
          <a:lstStyle/>
          <a:p>
            <a:pPr algn="r" fontAlgn="auto">
              <a:spcBef>
                <a:spcPts val="0"/>
              </a:spcBef>
              <a:spcAft>
                <a:spcPts val="0"/>
              </a:spcAft>
              <a:defRPr/>
            </a:pPr>
            <a:r>
              <a:rPr lang="ar-BH" sz="4400" b="1" dirty="0">
                <a:ln w="1905">
                  <a:noFill/>
                </a:ln>
                <a:solidFill>
                  <a:schemeClr val="accent5">
                    <a:lumMod val="75000"/>
                  </a:schemeClr>
                </a:solidFill>
              </a:rPr>
              <a:t>سَقَمِكَ</a:t>
            </a:r>
            <a:endParaRPr lang="en-US" sz="4400" b="1" dirty="0">
              <a:ln w="1905">
                <a:noFill/>
              </a:ln>
              <a:solidFill>
                <a:schemeClr val="accent5">
                  <a:lumMod val="75000"/>
                </a:schemeClr>
              </a:solidFill>
              <a:latin typeface="+mn-lt"/>
              <a:cs typeface="+mn-cs"/>
            </a:endParaRPr>
          </a:p>
        </p:txBody>
      </p:sp>
      <p:sp>
        <p:nvSpPr>
          <p:cNvPr id="9" name="Rectangle 8">
            <a:extLst>
              <a:ext uri="{FF2B5EF4-FFF2-40B4-BE49-F238E27FC236}">
                <a16:creationId xmlns:a16="http://schemas.microsoft.com/office/drawing/2014/main" id="{E84E292C-7E34-4A2E-80A0-81536A634F52}"/>
              </a:ext>
            </a:extLst>
          </p:cNvPr>
          <p:cNvSpPr/>
          <p:nvPr/>
        </p:nvSpPr>
        <p:spPr>
          <a:xfrm>
            <a:off x="2922588" y="3807867"/>
            <a:ext cx="2439987" cy="769441"/>
          </a:xfrm>
          <a:prstGeom prst="rect">
            <a:avLst/>
          </a:prstGeom>
          <a:noFill/>
        </p:spPr>
        <p:txBody>
          <a:bodyPr wrap="square">
            <a:spAutoFit/>
          </a:bodyPr>
          <a:lstStyle/>
          <a:p>
            <a:pPr algn="r" fontAlgn="auto">
              <a:spcBef>
                <a:spcPts val="0"/>
              </a:spcBef>
              <a:spcAft>
                <a:spcPts val="0"/>
              </a:spcAft>
              <a:defRPr/>
            </a:pPr>
            <a:r>
              <a:rPr lang="ar-BH" sz="4400" b="1" dirty="0">
                <a:ln w="1905">
                  <a:noFill/>
                </a:ln>
                <a:solidFill>
                  <a:schemeClr val="accent5">
                    <a:lumMod val="75000"/>
                  </a:schemeClr>
                </a:solidFill>
                <a:latin typeface="+mn-lt"/>
                <a:cs typeface="+mn-cs"/>
              </a:rPr>
              <a:t>غِنَاءَكَ</a:t>
            </a:r>
            <a:endParaRPr lang="en-US" sz="4400" b="1" dirty="0">
              <a:ln w="1905">
                <a:noFill/>
              </a:ln>
              <a:solidFill>
                <a:schemeClr val="accent5">
                  <a:lumMod val="75000"/>
                </a:schemeClr>
              </a:solidFill>
              <a:latin typeface="+mn-lt"/>
              <a:cs typeface="+mn-cs"/>
            </a:endParaRPr>
          </a:p>
        </p:txBody>
      </p:sp>
      <p:sp>
        <p:nvSpPr>
          <p:cNvPr id="13" name="Rectangle 12">
            <a:extLst>
              <a:ext uri="{FF2B5EF4-FFF2-40B4-BE49-F238E27FC236}">
                <a16:creationId xmlns:a16="http://schemas.microsoft.com/office/drawing/2014/main" id="{5379BC39-F44D-4574-8273-153CE6A5DA59}"/>
              </a:ext>
            </a:extLst>
          </p:cNvPr>
          <p:cNvSpPr/>
          <p:nvPr/>
        </p:nvSpPr>
        <p:spPr>
          <a:xfrm>
            <a:off x="8456613" y="4712743"/>
            <a:ext cx="2439987" cy="769441"/>
          </a:xfrm>
          <a:prstGeom prst="rect">
            <a:avLst/>
          </a:prstGeom>
          <a:noFill/>
        </p:spPr>
        <p:txBody>
          <a:bodyPr wrap="square">
            <a:spAutoFit/>
          </a:bodyPr>
          <a:lstStyle/>
          <a:p>
            <a:pPr algn="r" fontAlgn="auto">
              <a:spcBef>
                <a:spcPts val="0"/>
              </a:spcBef>
              <a:spcAft>
                <a:spcPts val="0"/>
              </a:spcAft>
              <a:defRPr/>
            </a:pPr>
            <a:r>
              <a:rPr lang="ar-BH" sz="4400" b="1" dirty="0">
                <a:ln w="1905">
                  <a:noFill/>
                </a:ln>
                <a:solidFill>
                  <a:schemeClr val="accent5">
                    <a:lumMod val="75000"/>
                  </a:schemeClr>
                </a:solidFill>
                <a:latin typeface="+mn-lt"/>
                <a:cs typeface="+mn-cs"/>
              </a:rPr>
              <a:t>فَرَاغَكَ</a:t>
            </a:r>
            <a:endParaRPr lang="en-US" sz="4400" b="1" dirty="0">
              <a:ln w="1905">
                <a:noFill/>
              </a:ln>
              <a:solidFill>
                <a:schemeClr val="accent5">
                  <a:lumMod val="75000"/>
                </a:schemeClr>
              </a:solidFill>
              <a:latin typeface="+mn-lt"/>
              <a:cs typeface="+mn-cs"/>
            </a:endParaRPr>
          </a:p>
        </p:txBody>
      </p:sp>
      <p:sp>
        <p:nvSpPr>
          <p:cNvPr id="14" name="Rectangle 13">
            <a:extLst>
              <a:ext uri="{FF2B5EF4-FFF2-40B4-BE49-F238E27FC236}">
                <a16:creationId xmlns:a16="http://schemas.microsoft.com/office/drawing/2014/main" id="{167431D4-FAF6-43F0-B23E-2B01864C6B32}"/>
              </a:ext>
            </a:extLst>
          </p:cNvPr>
          <p:cNvSpPr/>
          <p:nvPr/>
        </p:nvSpPr>
        <p:spPr>
          <a:xfrm>
            <a:off x="4046538" y="4688160"/>
            <a:ext cx="2439987" cy="769441"/>
          </a:xfrm>
          <a:prstGeom prst="rect">
            <a:avLst/>
          </a:prstGeom>
          <a:noFill/>
        </p:spPr>
        <p:txBody>
          <a:bodyPr wrap="square">
            <a:spAutoFit/>
          </a:bodyPr>
          <a:lstStyle/>
          <a:p>
            <a:pPr algn="r" fontAlgn="auto">
              <a:spcBef>
                <a:spcPts val="0"/>
              </a:spcBef>
              <a:spcAft>
                <a:spcPts val="0"/>
              </a:spcAft>
              <a:defRPr/>
            </a:pPr>
            <a:r>
              <a:rPr lang="ar-BH" sz="4400" b="1" dirty="0">
                <a:ln w="1905">
                  <a:noFill/>
                </a:ln>
                <a:solidFill>
                  <a:schemeClr val="accent5">
                    <a:lumMod val="75000"/>
                  </a:schemeClr>
                </a:solidFill>
                <a:latin typeface="+mn-lt"/>
                <a:cs typeface="+mn-cs"/>
              </a:rPr>
              <a:t>ح</a:t>
            </a:r>
            <a:r>
              <a:rPr lang="ar-BH" sz="4400" b="1" dirty="0">
                <a:ln w="1905">
                  <a:noFill/>
                </a:ln>
                <a:solidFill>
                  <a:schemeClr val="accent5">
                    <a:lumMod val="75000"/>
                  </a:schemeClr>
                </a:solidFill>
              </a:rPr>
              <a:t>َيَاَتَكَ</a:t>
            </a:r>
            <a:endParaRPr lang="en-US" sz="4400" b="1" dirty="0">
              <a:ln w="1905">
                <a:noFill/>
              </a:ln>
              <a:solidFill>
                <a:schemeClr val="accent5">
                  <a:lumMod val="75000"/>
                </a:schemeClr>
              </a:solidFill>
              <a:latin typeface="+mn-lt"/>
              <a:cs typeface="+mn-cs"/>
            </a:endParaRPr>
          </a:p>
        </p:txBody>
      </p:sp>
      <p:sp>
        <p:nvSpPr>
          <p:cNvPr id="15" name="Rectangle 14">
            <a:extLst>
              <a:ext uri="{FF2B5EF4-FFF2-40B4-BE49-F238E27FC236}">
                <a16:creationId xmlns:a16="http://schemas.microsoft.com/office/drawing/2014/main" id="{1C1BD5E3-FB2D-41C6-96CA-EB97F41F6B99}"/>
              </a:ext>
            </a:extLst>
          </p:cNvPr>
          <p:cNvSpPr/>
          <p:nvPr/>
        </p:nvSpPr>
        <p:spPr>
          <a:xfrm>
            <a:off x="1599992" y="4664346"/>
            <a:ext cx="2439987" cy="769441"/>
          </a:xfrm>
          <a:prstGeom prst="rect">
            <a:avLst/>
          </a:prstGeom>
          <a:noFill/>
        </p:spPr>
        <p:txBody>
          <a:bodyPr wrap="square">
            <a:spAutoFit/>
          </a:bodyPr>
          <a:lstStyle/>
          <a:p>
            <a:pPr algn="r" fontAlgn="auto">
              <a:spcBef>
                <a:spcPts val="0"/>
              </a:spcBef>
              <a:spcAft>
                <a:spcPts val="0"/>
              </a:spcAft>
              <a:defRPr/>
            </a:pPr>
            <a:r>
              <a:rPr lang="ar-BH" sz="4400" b="1" dirty="0">
                <a:ln w="1905">
                  <a:noFill/>
                </a:ln>
                <a:solidFill>
                  <a:schemeClr val="accent5">
                    <a:lumMod val="75000"/>
                  </a:schemeClr>
                </a:solidFill>
                <a:latin typeface="+mn-lt"/>
                <a:cs typeface="+mn-cs"/>
              </a:rPr>
              <a:t>مَوْتِكَ</a:t>
            </a:r>
            <a:endParaRPr lang="en-US" sz="4400" b="1" dirty="0">
              <a:ln w="1905">
                <a:noFill/>
              </a:ln>
              <a:solidFill>
                <a:schemeClr val="accent5">
                  <a:lumMod val="75000"/>
                </a:schemeClr>
              </a:solidFill>
              <a:latin typeface="+mn-lt"/>
              <a:cs typeface="+mn-cs"/>
            </a:endParaRPr>
          </a:p>
        </p:txBody>
      </p:sp>
      <p:sp>
        <p:nvSpPr>
          <p:cNvPr id="16" name="Rectangle 15">
            <a:extLst>
              <a:ext uri="{FF2B5EF4-FFF2-40B4-BE49-F238E27FC236}">
                <a16:creationId xmlns:a16="http://schemas.microsoft.com/office/drawing/2014/main" id="{96189A69-137C-4001-A892-22293D14CD62}"/>
              </a:ext>
            </a:extLst>
          </p:cNvPr>
          <p:cNvSpPr/>
          <p:nvPr/>
        </p:nvSpPr>
        <p:spPr>
          <a:xfrm>
            <a:off x="564014" y="1617837"/>
            <a:ext cx="11052000" cy="4752000"/>
          </a:xfrm>
          <a:prstGeom prst="rect">
            <a:avLst/>
          </a:prstGeom>
          <a:noFill/>
          <a:ln w="57150">
            <a:solidFill>
              <a:srgbClr val="FF5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17" name="Rectangle 16">
            <a:extLst>
              <a:ext uri="{FF2B5EF4-FFF2-40B4-BE49-F238E27FC236}">
                <a16:creationId xmlns:a16="http://schemas.microsoft.com/office/drawing/2014/main" id="{A8333154-8D5B-438E-8DFD-9D3D382ECB30}"/>
              </a:ext>
            </a:extLst>
          </p:cNvPr>
          <p:cNvSpPr/>
          <p:nvPr/>
        </p:nvSpPr>
        <p:spPr>
          <a:xfrm>
            <a:off x="-1679647" y="838875"/>
            <a:ext cx="10774507" cy="707886"/>
          </a:xfrm>
          <a:prstGeom prst="rect">
            <a:avLst/>
          </a:prstGeom>
          <a:noFill/>
          <a:ln w="38100">
            <a:noFill/>
          </a:ln>
        </p:spPr>
        <p:style>
          <a:lnRef idx="2">
            <a:schemeClr val="accent5"/>
          </a:lnRef>
          <a:fillRef idx="1">
            <a:schemeClr val="lt1"/>
          </a:fillRef>
          <a:effectRef idx="0">
            <a:schemeClr val="accent5"/>
          </a:effectRef>
          <a:fontRef idx="minor">
            <a:schemeClr val="dk1"/>
          </a:fontRef>
        </p:style>
        <p:txBody>
          <a:bodyPr wrap="square" anchor="ctr">
            <a:spAutoFit/>
          </a:bodyPr>
          <a:lstStyle/>
          <a:p>
            <a:pPr algn="just" rtl="1" fontAlgn="auto">
              <a:spcBef>
                <a:spcPts val="0"/>
              </a:spcBef>
              <a:spcAft>
                <a:spcPts val="0"/>
              </a:spcAft>
              <a:defRPr/>
            </a:pPr>
            <a:r>
              <a:rPr lang="ar-BH" sz="4000" dirty="0"/>
              <a:t>املأ الفراغ في الحديث التالي بالكلمات المناسبة:</a:t>
            </a:r>
            <a:endParaRPr lang="ar-BH" sz="2800" dirty="0"/>
          </a:p>
        </p:txBody>
      </p:sp>
      <p:sp>
        <p:nvSpPr>
          <p:cNvPr id="18" name="Rectangle 17">
            <a:extLst>
              <a:ext uri="{FF2B5EF4-FFF2-40B4-BE49-F238E27FC236}">
                <a16:creationId xmlns:a16="http://schemas.microsoft.com/office/drawing/2014/main" id="{ED3156FA-C968-46E5-87A5-796547DCB1F2}"/>
              </a:ext>
            </a:extLst>
          </p:cNvPr>
          <p:cNvSpPr/>
          <p:nvPr/>
        </p:nvSpPr>
        <p:spPr>
          <a:xfrm>
            <a:off x="9258936" y="838875"/>
            <a:ext cx="2299651" cy="646331"/>
          </a:xfrm>
          <a:prstGeom prst="rect">
            <a:avLst/>
          </a:prstGeom>
          <a:solidFill>
            <a:srgbClr val="FF5050"/>
          </a:solidFill>
        </p:spPr>
        <p:txBody>
          <a:bodyPr wrap="square">
            <a:spAutoFit/>
          </a:bodyPr>
          <a:lstStyle/>
          <a:p>
            <a:pPr algn="ctr" fontAlgn="auto">
              <a:spcBef>
                <a:spcPts val="0"/>
              </a:spcBef>
              <a:spcAft>
                <a:spcPts val="0"/>
              </a:spcAft>
              <a:defRPr/>
            </a:pPr>
            <a:r>
              <a:rPr lang="ar-SA" sz="3600" b="1" dirty="0">
                <a:solidFill>
                  <a:schemeClr val="dk1"/>
                </a:solidFill>
              </a:rPr>
              <a:t>نشاط</a:t>
            </a:r>
            <a:endParaRPr lang="en-US" sz="4000" b="1" dirty="0">
              <a:solidFill>
                <a:schemeClr val="dk1"/>
              </a:solidFill>
            </a:endParaRPr>
          </a:p>
        </p:txBody>
      </p:sp>
      <p:sp>
        <p:nvSpPr>
          <p:cNvPr id="19" name="Rectangle 18">
            <a:extLst>
              <a:ext uri="{FF2B5EF4-FFF2-40B4-BE49-F238E27FC236}">
                <a16:creationId xmlns:a16="http://schemas.microsoft.com/office/drawing/2014/main" id="{46E51128-EE87-4D78-8EB1-7BF0B2C885FA}"/>
              </a:ext>
            </a:extLst>
          </p:cNvPr>
          <p:cNvSpPr/>
          <p:nvPr/>
        </p:nvSpPr>
        <p:spPr>
          <a:xfrm>
            <a:off x="9066285" y="827320"/>
            <a:ext cx="2974523" cy="646331"/>
          </a:xfrm>
          <a:prstGeom prst="rect">
            <a:avLst/>
          </a:prstGeom>
          <a:solidFill>
            <a:srgbClr val="FF5050"/>
          </a:solidFill>
        </p:spPr>
        <p:txBody>
          <a:bodyPr wrap="square">
            <a:spAutoFit/>
          </a:bodyPr>
          <a:lstStyle/>
          <a:p>
            <a:pPr algn="ctr" fontAlgn="auto">
              <a:spcBef>
                <a:spcPts val="0"/>
              </a:spcBef>
              <a:spcAft>
                <a:spcPts val="0"/>
              </a:spcAft>
              <a:defRPr/>
            </a:pPr>
            <a:r>
              <a:rPr lang="ar-SA" sz="3600" b="1" dirty="0">
                <a:solidFill>
                  <a:schemeClr val="dk1"/>
                </a:solidFill>
              </a:rPr>
              <a:t>إجابة نشاط</a:t>
            </a:r>
            <a:endParaRPr lang="en-US" sz="3600" b="1" dirty="0">
              <a:solidFill>
                <a:schemeClr val="dk1"/>
              </a:solidFill>
            </a:endParaRPr>
          </a:p>
        </p:txBody>
      </p:sp>
    </p:spTree>
    <p:extLst>
      <p:ext uri="{BB962C8B-B14F-4D97-AF65-F5344CB8AC3E}">
        <p14:creationId xmlns:p14="http://schemas.microsoft.com/office/powerpoint/2010/main" val="427783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80">
                                          <p:stCondLst>
                                            <p:cond delay="0"/>
                                          </p:stCondLst>
                                        </p:cTn>
                                        <p:tgtEl>
                                          <p:spTgt spid="11"/>
                                        </p:tgtEl>
                                      </p:cBhvr>
                                    </p:animEffect>
                                    <p:anim calcmode="lin" valueType="num">
                                      <p:cBhvr>
                                        <p:cTn id="4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5" dur="26">
                                          <p:stCondLst>
                                            <p:cond delay="650"/>
                                          </p:stCondLst>
                                        </p:cTn>
                                        <p:tgtEl>
                                          <p:spTgt spid="11"/>
                                        </p:tgtEl>
                                      </p:cBhvr>
                                      <p:to x="100000" y="60000"/>
                                    </p:animScale>
                                    <p:animScale>
                                      <p:cBhvr>
                                        <p:cTn id="46" dur="166" decel="50000">
                                          <p:stCondLst>
                                            <p:cond delay="676"/>
                                          </p:stCondLst>
                                        </p:cTn>
                                        <p:tgtEl>
                                          <p:spTgt spid="11"/>
                                        </p:tgtEl>
                                      </p:cBhvr>
                                      <p:to x="100000" y="100000"/>
                                    </p:animScale>
                                    <p:animScale>
                                      <p:cBhvr>
                                        <p:cTn id="47" dur="26">
                                          <p:stCondLst>
                                            <p:cond delay="1312"/>
                                          </p:stCondLst>
                                        </p:cTn>
                                        <p:tgtEl>
                                          <p:spTgt spid="11"/>
                                        </p:tgtEl>
                                      </p:cBhvr>
                                      <p:to x="100000" y="80000"/>
                                    </p:animScale>
                                    <p:animScale>
                                      <p:cBhvr>
                                        <p:cTn id="48" dur="166" decel="50000">
                                          <p:stCondLst>
                                            <p:cond delay="1338"/>
                                          </p:stCondLst>
                                        </p:cTn>
                                        <p:tgtEl>
                                          <p:spTgt spid="11"/>
                                        </p:tgtEl>
                                      </p:cBhvr>
                                      <p:to x="100000" y="100000"/>
                                    </p:animScale>
                                    <p:animScale>
                                      <p:cBhvr>
                                        <p:cTn id="49" dur="26">
                                          <p:stCondLst>
                                            <p:cond delay="1642"/>
                                          </p:stCondLst>
                                        </p:cTn>
                                        <p:tgtEl>
                                          <p:spTgt spid="11"/>
                                        </p:tgtEl>
                                      </p:cBhvr>
                                      <p:to x="100000" y="90000"/>
                                    </p:animScale>
                                    <p:animScale>
                                      <p:cBhvr>
                                        <p:cTn id="50" dur="166" decel="50000">
                                          <p:stCondLst>
                                            <p:cond delay="1668"/>
                                          </p:stCondLst>
                                        </p:cTn>
                                        <p:tgtEl>
                                          <p:spTgt spid="11"/>
                                        </p:tgtEl>
                                      </p:cBhvr>
                                      <p:to x="100000" y="100000"/>
                                    </p:animScale>
                                    <p:animScale>
                                      <p:cBhvr>
                                        <p:cTn id="51" dur="26">
                                          <p:stCondLst>
                                            <p:cond delay="1808"/>
                                          </p:stCondLst>
                                        </p:cTn>
                                        <p:tgtEl>
                                          <p:spTgt spid="11"/>
                                        </p:tgtEl>
                                      </p:cBhvr>
                                      <p:to x="100000" y="95000"/>
                                    </p:animScale>
                                    <p:animScale>
                                      <p:cBhvr>
                                        <p:cTn id="52" dur="166" decel="50000">
                                          <p:stCondLst>
                                            <p:cond delay="1834"/>
                                          </p:stCondLst>
                                        </p:cTn>
                                        <p:tgtEl>
                                          <p:spTgt spid="11"/>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down)">
                                      <p:cBhvr>
                                        <p:cTn id="55" dur="580">
                                          <p:stCondLst>
                                            <p:cond delay="0"/>
                                          </p:stCondLst>
                                        </p:cTn>
                                        <p:tgtEl>
                                          <p:spTgt spid="12"/>
                                        </p:tgtEl>
                                      </p:cBhvr>
                                    </p:animEffect>
                                    <p:anim calcmode="lin" valueType="num">
                                      <p:cBhvr>
                                        <p:cTn id="5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1" dur="26">
                                          <p:stCondLst>
                                            <p:cond delay="650"/>
                                          </p:stCondLst>
                                        </p:cTn>
                                        <p:tgtEl>
                                          <p:spTgt spid="12"/>
                                        </p:tgtEl>
                                      </p:cBhvr>
                                      <p:to x="100000" y="60000"/>
                                    </p:animScale>
                                    <p:animScale>
                                      <p:cBhvr>
                                        <p:cTn id="62" dur="166" decel="50000">
                                          <p:stCondLst>
                                            <p:cond delay="676"/>
                                          </p:stCondLst>
                                        </p:cTn>
                                        <p:tgtEl>
                                          <p:spTgt spid="12"/>
                                        </p:tgtEl>
                                      </p:cBhvr>
                                      <p:to x="100000" y="100000"/>
                                    </p:animScale>
                                    <p:animScale>
                                      <p:cBhvr>
                                        <p:cTn id="63" dur="26">
                                          <p:stCondLst>
                                            <p:cond delay="1312"/>
                                          </p:stCondLst>
                                        </p:cTn>
                                        <p:tgtEl>
                                          <p:spTgt spid="12"/>
                                        </p:tgtEl>
                                      </p:cBhvr>
                                      <p:to x="100000" y="80000"/>
                                    </p:animScale>
                                    <p:animScale>
                                      <p:cBhvr>
                                        <p:cTn id="64" dur="166" decel="50000">
                                          <p:stCondLst>
                                            <p:cond delay="1338"/>
                                          </p:stCondLst>
                                        </p:cTn>
                                        <p:tgtEl>
                                          <p:spTgt spid="12"/>
                                        </p:tgtEl>
                                      </p:cBhvr>
                                      <p:to x="100000" y="100000"/>
                                    </p:animScale>
                                    <p:animScale>
                                      <p:cBhvr>
                                        <p:cTn id="65" dur="26">
                                          <p:stCondLst>
                                            <p:cond delay="1642"/>
                                          </p:stCondLst>
                                        </p:cTn>
                                        <p:tgtEl>
                                          <p:spTgt spid="12"/>
                                        </p:tgtEl>
                                      </p:cBhvr>
                                      <p:to x="100000" y="90000"/>
                                    </p:animScale>
                                    <p:animScale>
                                      <p:cBhvr>
                                        <p:cTn id="66" dur="166" decel="50000">
                                          <p:stCondLst>
                                            <p:cond delay="1668"/>
                                          </p:stCondLst>
                                        </p:cTn>
                                        <p:tgtEl>
                                          <p:spTgt spid="12"/>
                                        </p:tgtEl>
                                      </p:cBhvr>
                                      <p:to x="100000" y="100000"/>
                                    </p:animScale>
                                    <p:animScale>
                                      <p:cBhvr>
                                        <p:cTn id="67" dur="26">
                                          <p:stCondLst>
                                            <p:cond delay="1808"/>
                                          </p:stCondLst>
                                        </p:cTn>
                                        <p:tgtEl>
                                          <p:spTgt spid="12"/>
                                        </p:tgtEl>
                                      </p:cBhvr>
                                      <p:to x="100000" y="95000"/>
                                    </p:animScale>
                                    <p:animScale>
                                      <p:cBhvr>
                                        <p:cTn id="68" dur="166" decel="50000">
                                          <p:stCondLst>
                                            <p:cond delay="1834"/>
                                          </p:stCondLst>
                                        </p:cTn>
                                        <p:tgtEl>
                                          <p:spTgt spid="12"/>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ipe(down)">
                                      <p:cBhvr>
                                        <p:cTn id="71" dur="580">
                                          <p:stCondLst>
                                            <p:cond delay="0"/>
                                          </p:stCondLst>
                                        </p:cTn>
                                        <p:tgtEl>
                                          <p:spTgt spid="9"/>
                                        </p:tgtEl>
                                      </p:cBhvr>
                                    </p:animEffect>
                                    <p:anim calcmode="lin" valueType="num">
                                      <p:cBhvr>
                                        <p:cTn id="7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7" dur="26">
                                          <p:stCondLst>
                                            <p:cond delay="650"/>
                                          </p:stCondLst>
                                        </p:cTn>
                                        <p:tgtEl>
                                          <p:spTgt spid="9"/>
                                        </p:tgtEl>
                                      </p:cBhvr>
                                      <p:to x="100000" y="60000"/>
                                    </p:animScale>
                                    <p:animScale>
                                      <p:cBhvr>
                                        <p:cTn id="78" dur="166" decel="50000">
                                          <p:stCondLst>
                                            <p:cond delay="676"/>
                                          </p:stCondLst>
                                        </p:cTn>
                                        <p:tgtEl>
                                          <p:spTgt spid="9"/>
                                        </p:tgtEl>
                                      </p:cBhvr>
                                      <p:to x="100000" y="100000"/>
                                    </p:animScale>
                                    <p:animScale>
                                      <p:cBhvr>
                                        <p:cTn id="79" dur="26">
                                          <p:stCondLst>
                                            <p:cond delay="1312"/>
                                          </p:stCondLst>
                                        </p:cTn>
                                        <p:tgtEl>
                                          <p:spTgt spid="9"/>
                                        </p:tgtEl>
                                      </p:cBhvr>
                                      <p:to x="100000" y="80000"/>
                                    </p:animScale>
                                    <p:animScale>
                                      <p:cBhvr>
                                        <p:cTn id="80" dur="166" decel="50000">
                                          <p:stCondLst>
                                            <p:cond delay="1338"/>
                                          </p:stCondLst>
                                        </p:cTn>
                                        <p:tgtEl>
                                          <p:spTgt spid="9"/>
                                        </p:tgtEl>
                                      </p:cBhvr>
                                      <p:to x="100000" y="100000"/>
                                    </p:animScale>
                                    <p:animScale>
                                      <p:cBhvr>
                                        <p:cTn id="81" dur="26">
                                          <p:stCondLst>
                                            <p:cond delay="1642"/>
                                          </p:stCondLst>
                                        </p:cTn>
                                        <p:tgtEl>
                                          <p:spTgt spid="9"/>
                                        </p:tgtEl>
                                      </p:cBhvr>
                                      <p:to x="100000" y="90000"/>
                                    </p:animScale>
                                    <p:animScale>
                                      <p:cBhvr>
                                        <p:cTn id="82" dur="166" decel="50000">
                                          <p:stCondLst>
                                            <p:cond delay="1668"/>
                                          </p:stCondLst>
                                        </p:cTn>
                                        <p:tgtEl>
                                          <p:spTgt spid="9"/>
                                        </p:tgtEl>
                                      </p:cBhvr>
                                      <p:to x="100000" y="100000"/>
                                    </p:animScale>
                                    <p:animScale>
                                      <p:cBhvr>
                                        <p:cTn id="83" dur="26">
                                          <p:stCondLst>
                                            <p:cond delay="1808"/>
                                          </p:stCondLst>
                                        </p:cTn>
                                        <p:tgtEl>
                                          <p:spTgt spid="9"/>
                                        </p:tgtEl>
                                      </p:cBhvr>
                                      <p:to x="100000" y="95000"/>
                                    </p:animScale>
                                    <p:animScale>
                                      <p:cBhvr>
                                        <p:cTn id="84" dur="166" decel="50000">
                                          <p:stCondLst>
                                            <p:cond delay="1834"/>
                                          </p:stCondLst>
                                        </p:cTn>
                                        <p:tgtEl>
                                          <p:spTgt spid="9"/>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wipe(down)">
                                      <p:cBhvr>
                                        <p:cTn id="87" dur="580">
                                          <p:stCondLst>
                                            <p:cond delay="0"/>
                                          </p:stCondLst>
                                        </p:cTn>
                                        <p:tgtEl>
                                          <p:spTgt spid="13"/>
                                        </p:tgtEl>
                                      </p:cBhvr>
                                    </p:animEffect>
                                    <p:anim calcmode="lin" valueType="num">
                                      <p:cBhvr>
                                        <p:cTn id="8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93" dur="26">
                                          <p:stCondLst>
                                            <p:cond delay="650"/>
                                          </p:stCondLst>
                                        </p:cTn>
                                        <p:tgtEl>
                                          <p:spTgt spid="13"/>
                                        </p:tgtEl>
                                      </p:cBhvr>
                                      <p:to x="100000" y="60000"/>
                                    </p:animScale>
                                    <p:animScale>
                                      <p:cBhvr>
                                        <p:cTn id="94" dur="166" decel="50000">
                                          <p:stCondLst>
                                            <p:cond delay="676"/>
                                          </p:stCondLst>
                                        </p:cTn>
                                        <p:tgtEl>
                                          <p:spTgt spid="13"/>
                                        </p:tgtEl>
                                      </p:cBhvr>
                                      <p:to x="100000" y="100000"/>
                                    </p:animScale>
                                    <p:animScale>
                                      <p:cBhvr>
                                        <p:cTn id="95" dur="26">
                                          <p:stCondLst>
                                            <p:cond delay="1312"/>
                                          </p:stCondLst>
                                        </p:cTn>
                                        <p:tgtEl>
                                          <p:spTgt spid="13"/>
                                        </p:tgtEl>
                                      </p:cBhvr>
                                      <p:to x="100000" y="80000"/>
                                    </p:animScale>
                                    <p:animScale>
                                      <p:cBhvr>
                                        <p:cTn id="96" dur="166" decel="50000">
                                          <p:stCondLst>
                                            <p:cond delay="1338"/>
                                          </p:stCondLst>
                                        </p:cTn>
                                        <p:tgtEl>
                                          <p:spTgt spid="13"/>
                                        </p:tgtEl>
                                      </p:cBhvr>
                                      <p:to x="100000" y="100000"/>
                                    </p:animScale>
                                    <p:animScale>
                                      <p:cBhvr>
                                        <p:cTn id="97" dur="26">
                                          <p:stCondLst>
                                            <p:cond delay="1642"/>
                                          </p:stCondLst>
                                        </p:cTn>
                                        <p:tgtEl>
                                          <p:spTgt spid="13"/>
                                        </p:tgtEl>
                                      </p:cBhvr>
                                      <p:to x="100000" y="90000"/>
                                    </p:animScale>
                                    <p:animScale>
                                      <p:cBhvr>
                                        <p:cTn id="98" dur="166" decel="50000">
                                          <p:stCondLst>
                                            <p:cond delay="1668"/>
                                          </p:stCondLst>
                                        </p:cTn>
                                        <p:tgtEl>
                                          <p:spTgt spid="13"/>
                                        </p:tgtEl>
                                      </p:cBhvr>
                                      <p:to x="100000" y="100000"/>
                                    </p:animScale>
                                    <p:animScale>
                                      <p:cBhvr>
                                        <p:cTn id="99" dur="26">
                                          <p:stCondLst>
                                            <p:cond delay="1808"/>
                                          </p:stCondLst>
                                        </p:cTn>
                                        <p:tgtEl>
                                          <p:spTgt spid="13"/>
                                        </p:tgtEl>
                                      </p:cBhvr>
                                      <p:to x="100000" y="95000"/>
                                    </p:animScale>
                                    <p:animScale>
                                      <p:cBhvr>
                                        <p:cTn id="100" dur="166" decel="50000">
                                          <p:stCondLst>
                                            <p:cond delay="1834"/>
                                          </p:stCondLst>
                                        </p:cTn>
                                        <p:tgtEl>
                                          <p:spTgt spid="13"/>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down)">
                                      <p:cBhvr>
                                        <p:cTn id="103" dur="580">
                                          <p:stCondLst>
                                            <p:cond delay="0"/>
                                          </p:stCondLst>
                                        </p:cTn>
                                        <p:tgtEl>
                                          <p:spTgt spid="14"/>
                                        </p:tgtEl>
                                      </p:cBhvr>
                                    </p:animEffect>
                                    <p:anim calcmode="lin" valueType="num">
                                      <p:cBhvr>
                                        <p:cTn id="10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09" dur="26">
                                          <p:stCondLst>
                                            <p:cond delay="650"/>
                                          </p:stCondLst>
                                        </p:cTn>
                                        <p:tgtEl>
                                          <p:spTgt spid="14"/>
                                        </p:tgtEl>
                                      </p:cBhvr>
                                      <p:to x="100000" y="60000"/>
                                    </p:animScale>
                                    <p:animScale>
                                      <p:cBhvr>
                                        <p:cTn id="110" dur="166" decel="50000">
                                          <p:stCondLst>
                                            <p:cond delay="676"/>
                                          </p:stCondLst>
                                        </p:cTn>
                                        <p:tgtEl>
                                          <p:spTgt spid="14"/>
                                        </p:tgtEl>
                                      </p:cBhvr>
                                      <p:to x="100000" y="100000"/>
                                    </p:animScale>
                                    <p:animScale>
                                      <p:cBhvr>
                                        <p:cTn id="111" dur="26">
                                          <p:stCondLst>
                                            <p:cond delay="1312"/>
                                          </p:stCondLst>
                                        </p:cTn>
                                        <p:tgtEl>
                                          <p:spTgt spid="14"/>
                                        </p:tgtEl>
                                      </p:cBhvr>
                                      <p:to x="100000" y="80000"/>
                                    </p:animScale>
                                    <p:animScale>
                                      <p:cBhvr>
                                        <p:cTn id="112" dur="166" decel="50000">
                                          <p:stCondLst>
                                            <p:cond delay="1338"/>
                                          </p:stCondLst>
                                        </p:cTn>
                                        <p:tgtEl>
                                          <p:spTgt spid="14"/>
                                        </p:tgtEl>
                                      </p:cBhvr>
                                      <p:to x="100000" y="100000"/>
                                    </p:animScale>
                                    <p:animScale>
                                      <p:cBhvr>
                                        <p:cTn id="113" dur="26">
                                          <p:stCondLst>
                                            <p:cond delay="1642"/>
                                          </p:stCondLst>
                                        </p:cTn>
                                        <p:tgtEl>
                                          <p:spTgt spid="14"/>
                                        </p:tgtEl>
                                      </p:cBhvr>
                                      <p:to x="100000" y="90000"/>
                                    </p:animScale>
                                    <p:animScale>
                                      <p:cBhvr>
                                        <p:cTn id="114" dur="166" decel="50000">
                                          <p:stCondLst>
                                            <p:cond delay="1668"/>
                                          </p:stCondLst>
                                        </p:cTn>
                                        <p:tgtEl>
                                          <p:spTgt spid="14"/>
                                        </p:tgtEl>
                                      </p:cBhvr>
                                      <p:to x="100000" y="100000"/>
                                    </p:animScale>
                                    <p:animScale>
                                      <p:cBhvr>
                                        <p:cTn id="115" dur="26">
                                          <p:stCondLst>
                                            <p:cond delay="1808"/>
                                          </p:stCondLst>
                                        </p:cTn>
                                        <p:tgtEl>
                                          <p:spTgt spid="14"/>
                                        </p:tgtEl>
                                      </p:cBhvr>
                                      <p:to x="100000" y="95000"/>
                                    </p:animScale>
                                    <p:animScale>
                                      <p:cBhvr>
                                        <p:cTn id="116" dur="166" decel="50000">
                                          <p:stCondLst>
                                            <p:cond delay="1834"/>
                                          </p:stCondLst>
                                        </p:cTn>
                                        <p:tgtEl>
                                          <p:spTgt spid="14"/>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15"/>
                                        </p:tgtEl>
                                        <p:attrNameLst>
                                          <p:attrName>style.visibility</p:attrName>
                                        </p:attrNameLst>
                                      </p:cBhvr>
                                      <p:to>
                                        <p:strVal val="visible"/>
                                      </p:to>
                                    </p:set>
                                    <p:animEffect transition="in" filter="wipe(down)">
                                      <p:cBhvr>
                                        <p:cTn id="119" dur="580">
                                          <p:stCondLst>
                                            <p:cond delay="0"/>
                                          </p:stCondLst>
                                        </p:cTn>
                                        <p:tgtEl>
                                          <p:spTgt spid="15"/>
                                        </p:tgtEl>
                                      </p:cBhvr>
                                    </p:animEffect>
                                    <p:anim calcmode="lin" valueType="num">
                                      <p:cBhvr>
                                        <p:cTn id="12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25" dur="26">
                                          <p:stCondLst>
                                            <p:cond delay="650"/>
                                          </p:stCondLst>
                                        </p:cTn>
                                        <p:tgtEl>
                                          <p:spTgt spid="15"/>
                                        </p:tgtEl>
                                      </p:cBhvr>
                                      <p:to x="100000" y="60000"/>
                                    </p:animScale>
                                    <p:animScale>
                                      <p:cBhvr>
                                        <p:cTn id="126" dur="166" decel="50000">
                                          <p:stCondLst>
                                            <p:cond delay="676"/>
                                          </p:stCondLst>
                                        </p:cTn>
                                        <p:tgtEl>
                                          <p:spTgt spid="15"/>
                                        </p:tgtEl>
                                      </p:cBhvr>
                                      <p:to x="100000" y="100000"/>
                                    </p:animScale>
                                    <p:animScale>
                                      <p:cBhvr>
                                        <p:cTn id="127" dur="26">
                                          <p:stCondLst>
                                            <p:cond delay="1312"/>
                                          </p:stCondLst>
                                        </p:cTn>
                                        <p:tgtEl>
                                          <p:spTgt spid="15"/>
                                        </p:tgtEl>
                                      </p:cBhvr>
                                      <p:to x="100000" y="80000"/>
                                    </p:animScale>
                                    <p:animScale>
                                      <p:cBhvr>
                                        <p:cTn id="128" dur="166" decel="50000">
                                          <p:stCondLst>
                                            <p:cond delay="1338"/>
                                          </p:stCondLst>
                                        </p:cTn>
                                        <p:tgtEl>
                                          <p:spTgt spid="15"/>
                                        </p:tgtEl>
                                      </p:cBhvr>
                                      <p:to x="100000" y="100000"/>
                                    </p:animScale>
                                    <p:animScale>
                                      <p:cBhvr>
                                        <p:cTn id="129" dur="26">
                                          <p:stCondLst>
                                            <p:cond delay="1642"/>
                                          </p:stCondLst>
                                        </p:cTn>
                                        <p:tgtEl>
                                          <p:spTgt spid="15"/>
                                        </p:tgtEl>
                                      </p:cBhvr>
                                      <p:to x="100000" y="90000"/>
                                    </p:animScale>
                                    <p:animScale>
                                      <p:cBhvr>
                                        <p:cTn id="130" dur="166" decel="50000">
                                          <p:stCondLst>
                                            <p:cond delay="1668"/>
                                          </p:stCondLst>
                                        </p:cTn>
                                        <p:tgtEl>
                                          <p:spTgt spid="15"/>
                                        </p:tgtEl>
                                      </p:cBhvr>
                                      <p:to x="100000" y="100000"/>
                                    </p:animScale>
                                    <p:animScale>
                                      <p:cBhvr>
                                        <p:cTn id="131" dur="26">
                                          <p:stCondLst>
                                            <p:cond delay="1808"/>
                                          </p:stCondLst>
                                        </p:cTn>
                                        <p:tgtEl>
                                          <p:spTgt spid="15"/>
                                        </p:tgtEl>
                                      </p:cBhvr>
                                      <p:to x="100000" y="95000"/>
                                    </p:animScale>
                                    <p:animScale>
                                      <p:cBhvr>
                                        <p:cTn id="132"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9" grpId="0"/>
      <p:bldP spid="13" grpId="0"/>
      <p:bldP spid="14" grpId="0"/>
      <p:bldP spid="15"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899D0BC-C92D-4F45-90A4-80132A05911B}"/>
              </a:ext>
            </a:extLst>
          </p:cNvPr>
          <p:cNvGraphicFramePr>
            <a:graphicFrameLocks noGrp="1"/>
          </p:cNvGraphicFramePr>
          <p:nvPr>
            <p:extLst>
              <p:ext uri="{D42A27DB-BD31-4B8C-83A1-F6EECF244321}">
                <p14:modId xmlns:p14="http://schemas.microsoft.com/office/powerpoint/2010/main" val="3820684300"/>
              </p:ext>
            </p:extLst>
          </p:nvPr>
        </p:nvGraphicFramePr>
        <p:xfrm>
          <a:off x="2017938" y="2103511"/>
          <a:ext cx="8352972" cy="3408440"/>
        </p:xfrm>
        <a:graphic>
          <a:graphicData uri="http://schemas.openxmlformats.org/drawingml/2006/table">
            <a:tbl>
              <a:tblPr rtl="1" firstRow="1" bandRow="1">
                <a:tableStyleId>{5940675A-B579-460E-94D1-54222C63F5DA}</a:tableStyleId>
              </a:tblPr>
              <a:tblGrid>
                <a:gridCol w="820056">
                  <a:extLst>
                    <a:ext uri="{9D8B030D-6E8A-4147-A177-3AD203B41FA5}">
                      <a16:colId xmlns:a16="http://schemas.microsoft.com/office/drawing/2014/main" val="1480451679"/>
                    </a:ext>
                  </a:extLst>
                </a:gridCol>
                <a:gridCol w="2166258">
                  <a:extLst>
                    <a:ext uri="{9D8B030D-6E8A-4147-A177-3AD203B41FA5}">
                      <a16:colId xmlns:a16="http://schemas.microsoft.com/office/drawing/2014/main" val="811388156"/>
                    </a:ext>
                  </a:extLst>
                </a:gridCol>
                <a:gridCol w="5366658">
                  <a:extLst>
                    <a:ext uri="{9D8B030D-6E8A-4147-A177-3AD203B41FA5}">
                      <a16:colId xmlns:a16="http://schemas.microsoft.com/office/drawing/2014/main" val="137508655"/>
                    </a:ext>
                  </a:extLst>
                </a:gridCol>
              </a:tblGrid>
              <a:tr h="676850">
                <a:tc>
                  <a:txBody>
                    <a:bodyPr/>
                    <a:lstStyle/>
                    <a:p>
                      <a:pPr algn="ctr" rtl="1"/>
                      <a:r>
                        <a:rPr lang="ar-BH" sz="2400" dirty="0"/>
                        <a:t>الرقم</a:t>
                      </a:r>
                      <a:r>
                        <a:rPr lang="ar-BH" sz="4000" dirty="0"/>
                        <a:t> </a:t>
                      </a:r>
                    </a:p>
                  </a:txBody>
                  <a:tcPr anchor="ctr">
                    <a:solidFill>
                      <a:srgbClr val="AB5DA0"/>
                    </a:solidFill>
                  </a:tcPr>
                </a:tc>
                <a:tc>
                  <a:txBody>
                    <a:bodyPr/>
                    <a:lstStyle/>
                    <a:p>
                      <a:pPr algn="ctr" rtl="1"/>
                      <a:r>
                        <a:rPr lang="ar-BH" sz="4000" dirty="0"/>
                        <a:t>الكلمة </a:t>
                      </a:r>
                    </a:p>
                  </a:txBody>
                  <a:tcPr anchor="ctr">
                    <a:solidFill>
                      <a:srgbClr val="E6D0E3"/>
                    </a:solidFill>
                  </a:tcPr>
                </a:tc>
                <a:tc>
                  <a:txBody>
                    <a:bodyPr/>
                    <a:lstStyle/>
                    <a:p>
                      <a:pPr algn="ctr" rtl="1"/>
                      <a:r>
                        <a:rPr lang="ar-BH" sz="4000"/>
                        <a:t>العبارة</a:t>
                      </a:r>
                      <a:endParaRPr lang="ar-BH" sz="4000" dirty="0"/>
                    </a:p>
                  </a:txBody>
                  <a:tcPr anchor="ctr">
                    <a:solidFill>
                      <a:srgbClr val="AB5DA0"/>
                    </a:solidFill>
                  </a:tcPr>
                </a:tc>
                <a:extLst>
                  <a:ext uri="{0D108BD9-81ED-4DB2-BD59-A6C34878D82A}">
                    <a16:rowId xmlns:a16="http://schemas.microsoft.com/office/drawing/2014/main" val="3770607655"/>
                  </a:ext>
                </a:extLst>
              </a:tr>
              <a:tr h="676850">
                <a:tc>
                  <a:txBody>
                    <a:bodyPr/>
                    <a:lstStyle/>
                    <a:p>
                      <a:pPr algn="ctr" rtl="1"/>
                      <a:r>
                        <a:rPr lang="ar-BH" sz="3200" dirty="0"/>
                        <a:t>1</a:t>
                      </a:r>
                    </a:p>
                  </a:txBody>
                  <a:tcPr anchor="ctr">
                    <a:solidFill>
                      <a:srgbClr val="E6D0E3"/>
                    </a:solidFill>
                  </a:tcPr>
                </a:tc>
                <a:tc>
                  <a:txBody>
                    <a:bodyPr/>
                    <a:lstStyle/>
                    <a:p>
                      <a:pPr algn="ctr" rtl="1"/>
                      <a:endParaRPr lang="ar-BH" sz="2800" dirty="0"/>
                    </a:p>
                  </a:txBody>
                  <a:tcPr anchor="ctr">
                    <a:solidFill>
                      <a:srgbClr val="FFF9E7"/>
                    </a:solidFill>
                  </a:tcPr>
                </a:tc>
                <a:tc>
                  <a:txBody>
                    <a:bodyPr/>
                    <a:lstStyle/>
                    <a:p>
                      <a:pPr algn="just" rtl="1"/>
                      <a:r>
                        <a:rPr lang="ar-BH" sz="2400" dirty="0"/>
                        <a:t>خمسة أمور قبل أن تأتي خمسة أمور أخرى.</a:t>
                      </a:r>
                    </a:p>
                  </a:txBody>
                  <a:tcPr anchor="ctr">
                    <a:solidFill>
                      <a:srgbClr val="FFF9E7"/>
                    </a:solidFill>
                  </a:tcPr>
                </a:tc>
                <a:extLst>
                  <a:ext uri="{0D108BD9-81ED-4DB2-BD59-A6C34878D82A}">
                    <a16:rowId xmlns:a16="http://schemas.microsoft.com/office/drawing/2014/main" val="1123629375"/>
                  </a:ext>
                </a:extLst>
              </a:tr>
              <a:tr h="676850">
                <a:tc>
                  <a:txBody>
                    <a:bodyPr/>
                    <a:lstStyle/>
                    <a:p>
                      <a:pPr algn="ctr" rtl="1"/>
                      <a:r>
                        <a:rPr lang="ar-BH" sz="3200" dirty="0"/>
                        <a:t>2</a:t>
                      </a:r>
                    </a:p>
                  </a:txBody>
                  <a:tcPr anchor="ctr">
                    <a:solidFill>
                      <a:srgbClr val="E6D0E3"/>
                    </a:solidFill>
                  </a:tcPr>
                </a:tc>
                <a:tc>
                  <a:txBody>
                    <a:bodyPr/>
                    <a:lstStyle/>
                    <a:p>
                      <a:pPr algn="ctr" rtl="1"/>
                      <a:endParaRPr lang="ar-BH" sz="2800" dirty="0"/>
                    </a:p>
                  </a:txBody>
                  <a:tcPr anchor="ctr">
                    <a:solidFill>
                      <a:srgbClr val="FFF9E7"/>
                    </a:solidFill>
                  </a:tcPr>
                </a:tc>
                <a:tc>
                  <a:txBody>
                    <a:bodyPr/>
                    <a:lstStyle/>
                    <a:p>
                      <a:pPr algn="just" rtl="1"/>
                      <a:r>
                        <a:rPr lang="ar-BH" sz="2400" dirty="0"/>
                        <a:t>عجزك وشيخوختك.</a:t>
                      </a:r>
                    </a:p>
                  </a:txBody>
                  <a:tcPr anchor="ctr">
                    <a:solidFill>
                      <a:srgbClr val="FFF9E7"/>
                    </a:solidFill>
                  </a:tcPr>
                </a:tc>
                <a:extLst>
                  <a:ext uri="{0D108BD9-81ED-4DB2-BD59-A6C34878D82A}">
                    <a16:rowId xmlns:a16="http://schemas.microsoft.com/office/drawing/2014/main" val="458489999"/>
                  </a:ext>
                </a:extLst>
              </a:tr>
              <a:tr h="676850">
                <a:tc>
                  <a:txBody>
                    <a:bodyPr/>
                    <a:lstStyle/>
                    <a:p>
                      <a:pPr algn="ctr" rtl="1"/>
                      <a:r>
                        <a:rPr lang="ar-BH" sz="3200" dirty="0"/>
                        <a:t>3</a:t>
                      </a:r>
                    </a:p>
                  </a:txBody>
                  <a:tcPr anchor="ctr">
                    <a:solidFill>
                      <a:srgbClr val="E6D0E3"/>
                    </a:solidFill>
                  </a:tcPr>
                </a:tc>
                <a:tc>
                  <a:txBody>
                    <a:bodyPr/>
                    <a:lstStyle/>
                    <a:p>
                      <a:pPr algn="ctr" rtl="1"/>
                      <a:endParaRPr lang="ar-BH" sz="2800" dirty="0"/>
                    </a:p>
                  </a:txBody>
                  <a:tcPr anchor="ctr">
                    <a:solidFill>
                      <a:srgbClr val="FFF9E7"/>
                    </a:solidFill>
                  </a:tcPr>
                </a:tc>
                <a:tc>
                  <a:txBody>
                    <a:bodyPr/>
                    <a:lstStyle/>
                    <a:p>
                      <a:pPr algn="just" rtl="1"/>
                      <a:r>
                        <a:rPr lang="ar-BH" sz="2400" dirty="0"/>
                        <a:t>سلامة جسدك من العاهات والأمراض.</a:t>
                      </a:r>
                    </a:p>
                  </a:txBody>
                  <a:tcPr anchor="ctr">
                    <a:solidFill>
                      <a:srgbClr val="FFF9E7"/>
                    </a:solidFill>
                  </a:tcPr>
                </a:tc>
                <a:extLst>
                  <a:ext uri="{0D108BD9-81ED-4DB2-BD59-A6C34878D82A}">
                    <a16:rowId xmlns:a16="http://schemas.microsoft.com/office/drawing/2014/main" val="1836973938"/>
                  </a:ext>
                </a:extLst>
              </a:tr>
              <a:tr h="676850">
                <a:tc>
                  <a:txBody>
                    <a:bodyPr/>
                    <a:lstStyle/>
                    <a:p>
                      <a:pPr algn="ctr" rtl="1"/>
                      <a:r>
                        <a:rPr lang="ar-BH" sz="3200" dirty="0"/>
                        <a:t>4</a:t>
                      </a:r>
                    </a:p>
                  </a:txBody>
                  <a:tcPr anchor="ctr">
                    <a:solidFill>
                      <a:srgbClr val="E6D0E3"/>
                    </a:solidFill>
                  </a:tcPr>
                </a:tc>
                <a:tc>
                  <a:txBody>
                    <a:bodyPr/>
                    <a:lstStyle/>
                    <a:p>
                      <a:pPr algn="ctr" rtl="1"/>
                      <a:endParaRPr lang="ar-BH" sz="2800" dirty="0"/>
                    </a:p>
                  </a:txBody>
                  <a:tcPr anchor="ctr">
                    <a:solidFill>
                      <a:srgbClr val="FFF9E7"/>
                    </a:solidFill>
                  </a:tcPr>
                </a:tc>
                <a:tc>
                  <a:txBody>
                    <a:bodyPr/>
                    <a:lstStyle/>
                    <a:p>
                      <a:pPr algn="just" rtl="1"/>
                      <a:r>
                        <a:rPr lang="ar-BH" sz="2400" dirty="0"/>
                        <a:t>مرضك.</a:t>
                      </a:r>
                    </a:p>
                  </a:txBody>
                  <a:tcPr anchor="ctr">
                    <a:solidFill>
                      <a:srgbClr val="FFF9E7"/>
                    </a:solidFill>
                  </a:tcPr>
                </a:tc>
                <a:extLst>
                  <a:ext uri="{0D108BD9-81ED-4DB2-BD59-A6C34878D82A}">
                    <a16:rowId xmlns:a16="http://schemas.microsoft.com/office/drawing/2014/main" val="2985292963"/>
                  </a:ext>
                </a:extLst>
              </a:tr>
            </a:tbl>
          </a:graphicData>
        </a:graphic>
      </p:graphicFrame>
      <p:sp>
        <p:nvSpPr>
          <p:cNvPr id="5" name="Rectangle 4">
            <a:extLst>
              <a:ext uri="{FF2B5EF4-FFF2-40B4-BE49-F238E27FC236}">
                <a16:creationId xmlns:a16="http://schemas.microsoft.com/office/drawing/2014/main" id="{409C7FAD-301E-43D7-8FA1-BF1027227819}"/>
              </a:ext>
            </a:extLst>
          </p:cNvPr>
          <p:cNvSpPr/>
          <p:nvPr/>
        </p:nvSpPr>
        <p:spPr>
          <a:xfrm>
            <a:off x="1970315" y="2024743"/>
            <a:ext cx="8444140" cy="3548742"/>
          </a:xfrm>
          <a:prstGeom prst="rect">
            <a:avLst/>
          </a:prstGeom>
          <a:noFill/>
          <a:ln w="57150">
            <a:solidFill>
              <a:srgbClr val="FF5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6" name="Rectangle 5">
            <a:extLst>
              <a:ext uri="{FF2B5EF4-FFF2-40B4-BE49-F238E27FC236}">
                <a16:creationId xmlns:a16="http://schemas.microsoft.com/office/drawing/2014/main" id="{D2145423-5780-4674-BE9B-BFBD7D5D8292}"/>
              </a:ext>
            </a:extLst>
          </p:cNvPr>
          <p:cNvSpPr/>
          <p:nvPr/>
        </p:nvSpPr>
        <p:spPr>
          <a:xfrm flipH="1">
            <a:off x="110772" y="0"/>
            <a:ext cx="45719" cy="2040971"/>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7" name="Rectangle 6">
            <a:extLst>
              <a:ext uri="{FF2B5EF4-FFF2-40B4-BE49-F238E27FC236}">
                <a16:creationId xmlns:a16="http://schemas.microsoft.com/office/drawing/2014/main" id="{844B8283-14E9-4839-98D1-E9810F8AC15E}"/>
              </a:ext>
            </a:extLst>
          </p:cNvPr>
          <p:cNvSpPr/>
          <p:nvPr/>
        </p:nvSpPr>
        <p:spPr>
          <a:xfrm flipH="1">
            <a:off x="195114" y="0"/>
            <a:ext cx="45719" cy="3339760"/>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8" name="Rectangle 7">
            <a:extLst>
              <a:ext uri="{FF2B5EF4-FFF2-40B4-BE49-F238E27FC236}">
                <a16:creationId xmlns:a16="http://schemas.microsoft.com/office/drawing/2014/main" id="{18BFA793-4F1E-44F0-8A50-42DDED3B6D66}"/>
              </a:ext>
            </a:extLst>
          </p:cNvPr>
          <p:cNvSpPr/>
          <p:nvPr/>
        </p:nvSpPr>
        <p:spPr>
          <a:xfrm flipH="1">
            <a:off x="279455" y="-3"/>
            <a:ext cx="47779" cy="2723644"/>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9" name="Rectangle 8">
            <a:extLst>
              <a:ext uri="{FF2B5EF4-FFF2-40B4-BE49-F238E27FC236}">
                <a16:creationId xmlns:a16="http://schemas.microsoft.com/office/drawing/2014/main" id="{D9CAF56E-1D78-4F4C-90E7-300DBD0CD465}"/>
              </a:ext>
            </a:extLst>
          </p:cNvPr>
          <p:cNvSpPr/>
          <p:nvPr/>
        </p:nvSpPr>
        <p:spPr>
          <a:xfrm flipH="1">
            <a:off x="381808" y="1"/>
            <a:ext cx="45719" cy="1510960"/>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10" name="Rectangle 9">
            <a:extLst>
              <a:ext uri="{FF2B5EF4-FFF2-40B4-BE49-F238E27FC236}">
                <a16:creationId xmlns:a16="http://schemas.microsoft.com/office/drawing/2014/main" id="{C0C5C282-E514-4052-9030-BD4F205B8871}"/>
              </a:ext>
            </a:extLst>
          </p:cNvPr>
          <p:cNvSpPr/>
          <p:nvPr/>
        </p:nvSpPr>
        <p:spPr>
          <a:xfrm flipH="1">
            <a:off x="482101" y="1"/>
            <a:ext cx="45719" cy="1819020"/>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11" name="Rectangle 10">
            <a:extLst>
              <a:ext uri="{FF2B5EF4-FFF2-40B4-BE49-F238E27FC236}">
                <a16:creationId xmlns:a16="http://schemas.microsoft.com/office/drawing/2014/main" id="{523CC716-31A9-4AEC-9135-49A048B39666}"/>
              </a:ext>
            </a:extLst>
          </p:cNvPr>
          <p:cNvSpPr/>
          <p:nvPr/>
        </p:nvSpPr>
        <p:spPr>
          <a:xfrm flipH="1">
            <a:off x="587127" y="0"/>
            <a:ext cx="45719" cy="3212625"/>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12" name="Rectangle 11">
            <a:extLst>
              <a:ext uri="{FF2B5EF4-FFF2-40B4-BE49-F238E27FC236}">
                <a16:creationId xmlns:a16="http://schemas.microsoft.com/office/drawing/2014/main" id="{FD82E7A0-23C2-4D49-9FC3-E40B167CA0B2}"/>
              </a:ext>
            </a:extLst>
          </p:cNvPr>
          <p:cNvSpPr/>
          <p:nvPr/>
        </p:nvSpPr>
        <p:spPr>
          <a:xfrm flipH="1">
            <a:off x="683757" y="1"/>
            <a:ext cx="45719" cy="1021976"/>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13" name="Rectangle 12">
            <a:extLst>
              <a:ext uri="{FF2B5EF4-FFF2-40B4-BE49-F238E27FC236}">
                <a16:creationId xmlns:a16="http://schemas.microsoft.com/office/drawing/2014/main" id="{F411CD20-99AC-4630-B489-6944F9ACC016}"/>
              </a:ext>
            </a:extLst>
          </p:cNvPr>
          <p:cNvSpPr/>
          <p:nvPr/>
        </p:nvSpPr>
        <p:spPr>
          <a:xfrm flipH="1">
            <a:off x="779505" y="3395"/>
            <a:ext cx="45719" cy="2040971"/>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14" name="Rectangle 13">
            <a:extLst>
              <a:ext uri="{FF2B5EF4-FFF2-40B4-BE49-F238E27FC236}">
                <a16:creationId xmlns:a16="http://schemas.microsoft.com/office/drawing/2014/main" id="{03BCF1EB-A878-4522-AC14-2E99A4371C8D}"/>
              </a:ext>
            </a:extLst>
          </p:cNvPr>
          <p:cNvSpPr/>
          <p:nvPr/>
        </p:nvSpPr>
        <p:spPr>
          <a:xfrm flipH="1">
            <a:off x="874114" y="1"/>
            <a:ext cx="45719" cy="1021976"/>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15" name="Rectangle 14">
            <a:extLst>
              <a:ext uri="{FF2B5EF4-FFF2-40B4-BE49-F238E27FC236}">
                <a16:creationId xmlns:a16="http://schemas.microsoft.com/office/drawing/2014/main" id="{932FEACB-20B0-427A-B57B-C13E5DB3E70A}"/>
              </a:ext>
            </a:extLst>
          </p:cNvPr>
          <p:cNvSpPr/>
          <p:nvPr/>
        </p:nvSpPr>
        <p:spPr>
          <a:xfrm flipH="1">
            <a:off x="977212" y="1"/>
            <a:ext cx="45719" cy="679687"/>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16" name="Rectangle 15">
            <a:extLst>
              <a:ext uri="{FF2B5EF4-FFF2-40B4-BE49-F238E27FC236}">
                <a16:creationId xmlns:a16="http://schemas.microsoft.com/office/drawing/2014/main" id="{E1690661-1106-4189-B82F-BC55205D854F}"/>
              </a:ext>
            </a:extLst>
          </p:cNvPr>
          <p:cNvSpPr/>
          <p:nvPr/>
        </p:nvSpPr>
        <p:spPr>
          <a:xfrm flipH="1">
            <a:off x="1080310" y="-3"/>
            <a:ext cx="45719" cy="1021976"/>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17" name="Rectangle 16">
            <a:extLst>
              <a:ext uri="{FF2B5EF4-FFF2-40B4-BE49-F238E27FC236}">
                <a16:creationId xmlns:a16="http://schemas.microsoft.com/office/drawing/2014/main" id="{4725671A-737E-47FC-BDF8-BE21DA4BCA05}"/>
              </a:ext>
            </a:extLst>
          </p:cNvPr>
          <p:cNvSpPr/>
          <p:nvPr/>
        </p:nvSpPr>
        <p:spPr>
          <a:xfrm flipH="1">
            <a:off x="1278015" y="9104"/>
            <a:ext cx="45719" cy="1501857"/>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18" name="Rectangle 17">
            <a:extLst>
              <a:ext uri="{FF2B5EF4-FFF2-40B4-BE49-F238E27FC236}">
                <a16:creationId xmlns:a16="http://schemas.microsoft.com/office/drawing/2014/main" id="{4CE9ED55-97AC-43F2-BEEB-0FC0A11514CD}"/>
              </a:ext>
            </a:extLst>
          </p:cNvPr>
          <p:cNvSpPr/>
          <p:nvPr/>
        </p:nvSpPr>
        <p:spPr>
          <a:xfrm flipH="1">
            <a:off x="1180602" y="9104"/>
            <a:ext cx="45719" cy="2499384"/>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19" name="Oval 18">
            <a:extLst>
              <a:ext uri="{FF2B5EF4-FFF2-40B4-BE49-F238E27FC236}">
                <a16:creationId xmlns:a16="http://schemas.microsoft.com/office/drawing/2014/main" id="{80EB656D-E78C-461D-9857-EA933BE6FF4C}"/>
              </a:ext>
            </a:extLst>
          </p:cNvPr>
          <p:cNvSpPr/>
          <p:nvPr/>
        </p:nvSpPr>
        <p:spPr>
          <a:xfrm flipH="1">
            <a:off x="1167461" y="2530491"/>
            <a:ext cx="72000" cy="72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0" name="Oval 19">
            <a:extLst>
              <a:ext uri="{FF2B5EF4-FFF2-40B4-BE49-F238E27FC236}">
                <a16:creationId xmlns:a16="http://schemas.microsoft.com/office/drawing/2014/main" id="{BB22A13A-A7F6-41EC-A97A-77E0554CD395}"/>
              </a:ext>
            </a:extLst>
          </p:cNvPr>
          <p:cNvSpPr/>
          <p:nvPr/>
        </p:nvSpPr>
        <p:spPr>
          <a:xfrm flipH="1">
            <a:off x="92742" y="2067511"/>
            <a:ext cx="72000" cy="72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1" name="Oval 20">
            <a:extLst>
              <a:ext uri="{FF2B5EF4-FFF2-40B4-BE49-F238E27FC236}">
                <a16:creationId xmlns:a16="http://schemas.microsoft.com/office/drawing/2014/main" id="{AEB5675A-95C9-409C-AE92-27978DE84277}"/>
              </a:ext>
            </a:extLst>
          </p:cNvPr>
          <p:cNvSpPr/>
          <p:nvPr/>
        </p:nvSpPr>
        <p:spPr>
          <a:xfrm flipH="1">
            <a:off x="570626" y="3243310"/>
            <a:ext cx="72000" cy="72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2" name="Oval 21">
            <a:extLst>
              <a:ext uri="{FF2B5EF4-FFF2-40B4-BE49-F238E27FC236}">
                <a16:creationId xmlns:a16="http://schemas.microsoft.com/office/drawing/2014/main" id="{DD748DA0-65C8-408C-BD90-AD2CE0568037}"/>
              </a:ext>
            </a:extLst>
          </p:cNvPr>
          <p:cNvSpPr/>
          <p:nvPr/>
        </p:nvSpPr>
        <p:spPr>
          <a:xfrm flipH="1">
            <a:off x="1270142" y="1532966"/>
            <a:ext cx="72000" cy="72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3" name="Oval 22">
            <a:extLst>
              <a:ext uri="{FF2B5EF4-FFF2-40B4-BE49-F238E27FC236}">
                <a16:creationId xmlns:a16="http://schemas.microsoft.com/office/drawing/2014/main" id="{BBE45A54-2CC9-411F-94E8-2CC5DCC2F5D4}"/>
              </a:ext>
            </a:extLst>
          </p:cNvPr>
          <p:cNvSpPr/>
          <p:nvPr/>
        </p:nvSpPr>
        <p:spPr>
          <a:xfrm flipH="1">
            <a:off x="1187021" y="2638067"/>
            <a:ext cx="36000" cy="36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4" name="Oval 23">
            <a:extLst>
              <a:ext uri="{FF2B5EF4-FFF2-40B4-BE49-F238E27FC236}">
                <a16:creationId xmlns:a16="http://schemas.microsoft.com/office/drawing/2014/main" id="{3AD45D7E-8F8F-493B-90A3-0202B3C508F4}"/>
              </a:ext>
            </a:extLst>
          </p:cNvPr>
          <p:cNvSpPr/>
          <p:nvPr/>
        </p:nvSpPr>
        <p:spPr>
          <a:xfrm flipH="1">
            <a:off x="1290521" y="1636459"/>
            <a:ext cx="36000" cy="36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5" name="Oval 24">
            <a:extLst>
              <a:ext uri="{FF2B5EF4-FFF2-40B4-BE49-F238E27FC236}">
                <a16:creationId xmlns:a16="http://schemas.microsoft.com/office/drawing/2014/main" id="{946866C5-41C9-4A9E-B0E2-353B947A9F95}"/>
              </a:ext>
            </a:extLst>
          </p:cNvPr>
          <p:cNvSpPr/>
          <p:nvPr/>
        </p:nvSpPr>
        <p:spPr>
          <a:xfrm flipH="1">
            <a:off x="586387" y="3347913"/>
            <a:ext cx="36000" cy="36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6" name="Oval 25">
            <a:extLst>
              <a:ext uri="{FF2B5EF4-FFF2-40B4-BE49-F238E27FC236}">
                <a16:creationId xmlns:a16="http://schemas.microsoft.com/office/drawing/2014/main" id="{AC6E4312-F33C-4C35-93ED-FFAF67D557E2}"/>
              </a:ext>
            </a:extLst>
          </p:cNvPr>
          <p:cNvSpPr/>
          <p:nvPr/>
        </p:nvSpPr>
        <p:spPr>
          <a:xfrm flipH="1">
            <a:off x="107183" y="2164563"/>
            <a:ext cx="36000" cy="36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7" name="Oval 26">
            <a:extLst>
              <a:ext uri="{FF2B5EF4-FFF2-40B4-BE49-F238E27FC236}">
                <a16:creationId xmlns:a16="http://schemas.microsoft.com/office/drawing/2014/main" id="{3B0A2805-C8E2-4BEC-83E2-5DAA94EA417F}"/>
              </a:ext>
            </a:extLst>
          </p:cNvPr>
          <p:cNvSpPr/>
          <p:nvPr/>
        </p:nvSpPr>
        <p:spPr>
          <a:xfrm flipH="1">
            <a:off x="381002" y="1656023"/>
            <a:ext cx="36000" cy="36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8" name="Oval 27">
            <a:extLst>
              <a:ext uri="{FF2B5EF4-FFF2-40B4-BE49-F238E27FC236}">
                <a16:creationId xmlns:a16="http://schemas.microsoft.com/office/drawing/2014/main" id="{44285295-C28F-4F7A-AEB0-318874C30E09}"/>
              </a:ext>
            </a:extLst>
          </p:cNvPr>
          <p:cNvSpPr/>
          <p:nvPr/>
        </p:nvSpPr>
        <p:spPr>
          <a:xfrm flipH="1">
            <a:off x="361446" y="1538670"/>
            <a:ext cx="72000" cy="72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Oval 28">
            <a:extLst>
              <a:ext uri="{FF2B5EF4-FFF2-40B4-BE49-F238E27FC236}">
                <a16:creationId xmlns:a16="http://schemas.microsoft.com/office/drawing/2014/main" id="{3E65EEFA-A21A-4ED9-AE28-A86768DC639E}"/>
              </a:ext>
            </a:extLst>
          </p:cNvPr>
          <p:cNvSpPr/>
          <p:nvPr/>
        </p:nvSpPr>
        <p:spPr>
          <a:xfrm flipH="1">
            <a:off x="11219273" y="1626815"/>
            <a:ext cx="360000" cy="360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30" name="Oval 29">
            <a:extLst>
              <a:ext uri="{FF2B5EF4-FFF2-40B4-BE49-F238E27FC236}">
                <a16:creationId xmlns:a16="http://schemas.microsoft.com/office/drawing/2014/main" id="{F1CE8921-FF82-43B6-B7FA-D9CA8C01CD6A}"/>
              </a:ext>
            </a:extLst>
          </p:cNvPr>
          <p:cNvSpPr/>
          <p:nvPr/>
        </p:nvSpPr>
        <p:spPr>
          <a:xfrm flipH="1">
            <a:off x="10679508" y="2123991"/>
            <a:ext cx="252000" cy="252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31" name="Oval 30">
            <a:extLst>
              <a:ext uri="{FF2B5EF4-FFF2-40B4-BE49-F238E27FC236}">
                <a16:creationId xmlns:a16="http://schemas.microsoft.com/office/drawing/2014/main" id="{FF1EA7CA-AF1E-418F-8ED5-4AE7C5374070}"/>
              </a:ext>
            </a:extLst>
          </p:cNvPr>
          <p:cNvSpPr/>
          <p:nvPr/>
        </p:nvSpPr>
        <p:spPr>
          <a:xfrm flipH="1">
            <a:off x="11279467" y="2524455"/>
            <a:ext cx="180000" cy="180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sz="1100" dirty="0"/>
          </a:p>
        </p:txBody>
      </p:sp>
      <p:sp>
        <p:nvSpPr>
          <p:cNvPr id="32" name="Rectangle 31">
            <a:extLst>
              <a:ext uri="{FF2B5EF4-FFF2-40B4-BE49-F238E27FC236}">
                <a16:creationId xmlns:a16="http://schemas.microsoft.com/office/drawing/2014/main" id="{3F9B905E-D486-4A33-A913-01C5136E4648}"/>
              </a:ext>
            </a:extLst>
          </p:cNvPr>
          <p:cNvSpPr/>
          <p:nvPr/>
        </p:nvSpPr>
        <p:spPr>
          <a:xfrm>
            <a:off x="615907" y="1099909"/>
            <a:ext cx="11491926" cy="630942"/>
          </a:xfrm>
          <a:prstGeom prst="rect">
            <a:avLst/>
          </a:prstGeom>
          <a:noFill/>
          <a:ln w="38100">
            <a:noFill/>
          </a:ln>
        </p:spPr>
        <p:style>
          <a:lnRef idx="2">
            <a:schemeClr val="accent5"/>
          </a:lnRef>
          <a:fillRef idx="1">
            <a:schemeClr val="lt1"/>
          </a:fillRef>
          <a:effectRef idx="0">
            <a:schemeClr val="accent5"/>
          </a:effectRef>
          <a:fontRef idx="minor">
            <a:schemeClr val="dk1"/>
          </a:fontRef>
        </p:style>
        <p:txBody>
          <a:bodyPr wrap="square" anchor="ctr">
            <a:spAutoFit/>
          </a:bodyPr>
          <a:lstStyle/>
          <a:p>
            <a:pPr algn="just" rtl="1" fontAlgn="auto">
              <a:spcBef>
                <a:spcPts val="0"/>
              </a:spcBef>
              <a:spcAft>
                <a:spcPts val="0"/>
              </a:spcAft>
              <a:defRPr/>
            </a:pPr>
            <a:r>
              <a:rPr lang="ar-BH" sz="3500" b="1" dirty="0"/>
              <a:t>حدد مرادف كل عبارة من العبارات التالية من نص الحديث النبوي الشريف:</a:t>
            </a:r>
          </a:p>
        </p:txBody>
      </p:sp>
      <p:sp>
        <p:nvSpPr>
          <p:cNvPr id="33" name="Rectangle 32">
            <a:extLst>
              <a:ext uri="{FF2B5EF4-FFF2-40B4-BE49-F238E27FC236}">
                <a16:creationId xmlns:a16="http://schemas.microsoft.com/office/drawing/2014/main" id="{043AB4AA-0E0C-4FCB-B6D5-F01B50ABD498}"/>
              </a:ext>
            </a:extLst>
          </p:cNvPr>
          <p:cNvSpPr/>
          <p:nvPr/>
        </p:nvSpPr>
        <p:spPr>
          <a:xfrm>
            <a:off x="5248259" y="444492"/>
            <a:ext cx="1949076" cy="646331"/>
          </a:xfrm>
          <a:prstGeom prst="rect">
            <a:avLst/>
          </a:prstGeom>
          <a:solidFill>
            <a:srgbClr val="FF5050"/>
          </a:solidFill>
        </p:spPr>
        <p:txBody>
          <a:bodyPr wrap="square">
            <a:spAutoFit/>
          </a:bodyPr>
          <a:lstStyle/>
          <a:p>
            <a:pPr algn="ctr" fontAlgn="auto">
              <a:spcBef>
                <a:spcPts val="0"/>
              </a:spcBef>
              <a:spcAft>
                <a:spcPts val="0"/>
              </a:spcAft>
              <a:defRPr/>
            </a:pPr>
            <a:r>
              <a:rPr lang="ar-SA" sz="3600" b="1" dirty="0">
                <a:ln w="1905">
                  <a:noFill/>
                </a:ln>
                <a:solidFill>
                  <a:sysClr val="windowText" lastClr="000000"/>
                </a:solidFill>
                <a:effectLst>
                  <a:innerShdw blurRad="69850" dist="43180" dir="5400000">
                    <a:srgbClr val="000000">
                      <a:alpha val="65000"/>
                    </a:srgbClr>
                  </a:innerShdw>
                </a:effectLst>
              </a:rPr>
              <a:t>نشــاط</a:t>
            </a:r>
            <a:endParaRPr lang="en-US" sz="2800" b="1" dirty="0">
              <a:ln w="1905">
                <a:noFill/>
              </a:ln>
              <a:solidFill>
                <a:sysClr val="windowText" lastClr="000000"/>
              </a:solidFill>
              <a:effectLst>
                <a:innerShdw blurRad="69850" dist="43180" dir="5400000">
                  <a:srgbClr val="000000">
                    <a:alpha val="65000"/>
                  </a:srgbClr>
                </a:innerShdw>
              </a:effectLst>
              <a:latin typeface="+mn-lt"/>
              <a:cs typeface="+mn-cs"/>
            </a:endParaRPr>
          </a:p>
        </p:txBody>
      </p:sp>
      <p:sp>
        <p:nvSpPr>
          <p:cNvPr id="35" name="Rectangle 34">
            <a:extLst>
              <a:ext uri="{FF2B5EF4-FFF2-40B4-BE49-F238E27FC236}">
                <a16:creationId xmlns:a16="http://schemas.microsoft.com/office/drawing/2014/main" id="{7C03C147-BB2A-4E0A-AB46-E3B035DCD460}"/>
              </a:ext>
            </a:extLst>
          </p:cNvPr>
          <p:cNvSpPr/>
          <p:nvPr/>
        </p:nvSpPr>
        <p:spPr>
          <a:xfrm>
            <a:off x="7461561" y="2870527"/>
            <a:ext cx="1980029" cy="523220"/>
          </a:xfrm>
          <a:prstGeom prst="rect">
            <a:avLst/>
          </a:prstGeom>
        </p:spPr>
        <p:txBody>
          <a:bodyPr wrap="none">
            <a:spAutoFit/>
          </a:bodyPr>
          <a:lstStyle/>
          <a:p>
            <a:pPr algn="ctr" rtl="1"/>
            <a:r>
              <a:rPr lang="ar-BH" sz="2800" dirty="0">
                <a:solidFill>
                  <a:srgbClr val="00518E"/>
                </a:solidFill>
              </a:rPr>
              <a:t>خمسًا قبل خمس</a:t>
            </a:r>
          </a:p>
        </p:txBody>
      </p:sp>
      <p:sp>
        <p:nvSpPr>
          <p:cNvPr id="36" name="Rectangle 35">
            <a:extLst>
              <a:ext uri="{FF2B5EF4-FFF2-40B4-BE49-F238E27FC236}">
                <a16:creationId xmlns:a16="http://schemas.microsoft.com/office/drawing/2014/main" id="{29C1585A-29C8-4FC8-A793-0FDB303764DE}"/>
              </a:ext>
            </a:extLst>
          </p:cNvPr>
          <p:cNvSpPr/>
          <p:nvPr/>
        </p:nvSpPr>
        <p:spPr>
          <a:xfrm>
            <a:off x="7973270" y="3540762"/>
            <a:ext cx="878767" cy="523220"/>
          </a:xfrm>
          <a:prstGeom prst="rect">
            <a:avLst/>
          </a:prstGeom>
        </p:spPr>
        <p:txBody>
          <a:bodyPr wrap="none">
            <a:spAutoFit/>
          </a:bodyPr>
          <a:lstStyle/>
          <a:p>
            <a:pPr algn="ctr" rtl="1"/>
            <a:r>
              <a:rPr lang="ar-BH" sz="2800" dirty="0">
                <a:solidFill>
                  <a:srgbClr val="00518E"/>
                </a:solidFill>
              </a:rPr>
              <a:t>هرمك</a:t>
            </a:r>
          </a:p>
        </p:txBody>
      </p:sp>
      <p:sp>
        <p:nvSpPr>
          <p:cNvPr id="37" name="Rectangle 36">
            <a:extLst>
              <a:ext uri="{FF2B5EF4-FFF2-40B4-BE49-F238E27FC236}">
                <a16:creationId xmlns:a16="http://schemas.microsoft.com/office/drawing/2014/main" id="{9C6DF978-FDEA-481D-99F1-56A7CC86775C}"/>
              </a:ext>
            </a:extLst>
          </p:cNvPr>
          <p:cNvSpPr/>
          <p:nvPr/>
        </p:nvSpPr>
        <p:spPr>
          <a:xfrm>
            <a:off x="7959293" y="4214669"/>
            <a:ext cx="984564" cy="523220"/>
          </a:xfrm>
          <a:prstGeom prst="rect">
            <a:avLst/>
          </a:prstGeom>
        </p:spPr>
        <p:txBody>
          <a:bodyPr wrap="none">
            <a:spAutoFit/>
          </a:bodyPr>
          <a:lstStyle/>
          <a:p>
            <a:pPr algn="ctr" rtl="1"/>
            <a:r>
              <a:rPr lang="ar-BH" sz="2800" dirty="0">
                <a:solidFill>
                  <a:srgbClr val="00518E"/>
                </a:solidFill>
              </a:rPr>
              <a:t>صحتك</a:t>
            </a:r>
          </a:p>
        </p:txBody>
      </p:sp>
      <p:sp>
        <p:nvSpPr>
          <p:cNvPr id="38" name="Rectangle 37">
            <a:extLst>
              <a:ext uri="{FF2B5EF4-FFF2-40B4-BE49-F238E27FC236}">
                <a16:creationId xmlns:a16="http://schemas.microsoft.com/office/drawing/2014/main" id="{A001601B-B4FA-4BF0-9CA5-B35233D4C38E}"/>
              </a:ext>
            </a:extLst>
          </p:cNvPr>
          <p:cNvSpPr/>
          <p:nvPr/>
        </p:nvSpPr>
        <p:spPr>
          <a:xfrm>
            <a:off x="8037840" y="4888576"/>
            <a:ext cx="827471" cy="523220"/>
          </a:xfrm>
          <a:prstGeom prst="rect">
            <a:avLst/>
          </a:prstGeom>
        </p:spPr>
        <p:txBody>
          <a:bodyPr wrap="none">
            <a:spAutoFit/>
          </a:bodyPr>
          <a:lstStyle/>
          <a:p>
            <a:pPr algn="ctr" rtl="1"/>
            <a:r>
              <a:rPr lang="ar-BH" sz="2800" dirty="0">
                <a:solidFill>
                  <a:srgbClr val="00518E"/>
                </a:solidFill>
              </a:rPr>
              <a:t>سقمك</a:t>
            </a:r>
          </a:p>
        </p:txBody>
      </p:sp>
      <p:sp>
        <p:nvSpPr>
          <p:cNvPr id="39" name="Rectangle 38">
            <a:extLst>
              <a:ext uri="{FF2B5EF4-FFF2-40B4-BE49-F238E27FC236}">
                <a16:creationId xmlns:a16="http://schemas.microsoft.com/office/drawing/2014/main" id="{38557A90-9F0E-4030-9410-8712751A395F}"/>
              </a:ext>
            </a:extLst>
          </p:cNvPr>
          <p:cNvSpPr/>
          <p:nvPr/>
        </p:nvSpPr>
        <p:spPr>
          <a:xfrm>
            <a:off x="4735535" y="449035"/>
            <a:ext cx="2974523" cy="646331"/>
          </a:xfrm>
          <a:prstGeom prst="rect">
            <a:avLst/>
          </a:prstGeom>
          <a:solidFill>
            <a:srgbClr val="FF5050"/>
          </a:solidFill>
        </p:spPr>
        <p:txBody>
          <a:bodyPr wrap="square">
            <a:spAutoFit/>
          </a:bodyPr>
          <a:lstStyle/>
          <a:p>
            <a:pPr algn="ctr" fontAlgn="auto">
              <a:spcBef>
                <a:spcPts val="0"/>
              </a:spcBef>
              <a:spcAft>
                <a:spcPts val="0"/>
              </a:spcAft>
              <a:defRPr/>
            </a:pPr>
            <a:r>
              <a:rPr lang="ar-SA" sz="3600" b="1" dirty="0">
                <a:solidFill>
                  <a:schemeClr val="dk1"/>
                </a:solidFill>
              </a:rPr>
              <a:t>إجابة النشاط</a:t>
            </a:r>
            <a:endParaRPr lang="en-US" sz="3600" b="1" dirty="0">
              <a:solidFill>
                <a:schemeClr val="dk1"/>
              </a:solidFill>
            </a:endParaRPr>
          </a:p>
        </p:txBody>
      </p:sp>
      <p:sp>
        <p:nvSpPr>
          <p:cNvPr id="40" name="Oval 39">
            <a:extLst>
              <a:ext uri="{FF2B5EF4-FFF2-40B4-BE49-F238E27FC236}">
                <a16:creationId xmlns:a16="http://schemas.microsoft.com/office/drawing/2014/main" id="{AB256A90-9DE0-40C9-8E87-4D8C84309AED}"/>
              </a:ext>
            </a:extLst>
          </p:cNvPr>
          <p:cNvSpPr/>
          <p:nvPr/>
        </p:nvSpPr>
        <p:spPr>
          <a:xfrm flipH="1">
            <a:off x="11351467" y="3432762"/>
            <a:ext cx="216000" cy="216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41" name="Oval 40">
            <a:extLst>
              <a:ext uri="{FF2B5EF4-FFF2-40B4-BE49-F238E27FC236}">
                <a16:creationId xmlns:a16="http://schemas.microsoft.com/office/drawing/2014/main" id="{0F20148C-C599-47C0-AF48-98503545DF2B}"/>
              </a:ext>
            </a:extLst>
          </p:cNvPr>
          <p:cNvSpPr/>
          <p:nvPr/>
        </p:nvSpPr>
        <p:spPr>
          <a:xfrm flipH="1">
            <a:off x="10669479" y="2910395"/>
            <a:ext cx="360000" cy="360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Tree>
    <p:extLst>
      <p:ext uri="{BB962C8B-B14F-4D97-AF65-F5344CB8AC3E}">
        <p14:creationId xmlns:p14="http://schemas.microsoft.com/office/powerpoint/2010/main" val="295059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80">
                                          <p:stCondLst>
                                            <p:cond delay="0"/>
                                          </p:stCondLst>
                                        </p:cTn>
                                        <p:tgtEl>
                                          <p:spTgt spid="39"/>
                                        </p:tgtEl>
                                      </p:cBhvr>
                                    </p:animEffect>
                                    <p:anim calcmode="lin" valueType="num">
                                      <p:cBhvr>
                                        <p:cTn id="8"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3" dur="26">
                                          <p:stCondLst>
                                            <p:cond delay="650"/>
                                          </p:stCondLst>
                                        </p:cTn>
                                        <p:tgtEl>
                                          <p:spTgt spid="39"/>
                                        </p:tgtEl>
                                      </p:cBhvr>
                                      <p:to x="100000" y="60000"/>
                                    </p:animScale>
                                    <p:animScale>
                                      <p:cBhvr>
                                        <p:cTn id="14" dur="166" decel="50000">
                                          <p:stCondLst>
                                            <p:cond delay="676"/>
                                          </p:stCondLst>
                                        </p:cTn>
                                        <p:tgtEl>
                                          <p:spTgt spid="39"/>
                                        </p:tgtEl>
                                      </p:cBhvr>
                                      <p:to x="100000" y="100000"/>
                                    </p:animScale>
                                    <p:animScale>
                                      <p:cBhvr>
                                        <p:cTn id="15" dur="26">
                                          <p:stCondLst>
                                            <p:cond delay="1312"/>
                                          </p:stCondLst>
                                        </p:cTn>
                                        <p:tgtEl>
                                          <p:spTgt spid="39"/>
                                        </p:tgtEl>
                                      </p:cBhvr>
                                      <p:to x="100000" y="80000"/>
                                    </p:animScale>
                                    <p:animScale>
                                      <p:cBhvr>
                                        <p:cTn id="16" dur="166" decel="50000">
                                          <p:stCondLst>
                                            <p:cond delay="1338"/>
                                          </p:stCondLst>
                                        </p:cTn>
                                        <p:tgtEl>
                                          <p:spTgt spid="39"/>
                                        </p:tgtEl>
                                      </p:cBhvr>
                                      <p:to x="100000" y="100000"/>
                                    </p:animScale>
                                    <p:animScale>
                                      <p:cBhvr>
                                        <p:cTn id="17" dur="26">
                                          <p:stCondLst>
                                            <p:cond delay="1642"/>
                                          </p:stCondLst>
                                        </p:cTn>
                                        <p:tgtEl>
                                          <p:spTgt spid="39"/>
                                        </p:tgtEl>
                                      </p:cBhvr>
                                      <p:to x="100000" y="90000"/>
                                    </p:animScale>
                                    <p:animScale>
                                      <p:cBhvr>
                                        <p:cTn id="18" dur="166" decel="50000">
                                          <p:stCondLst>
                                            <p:cond delay="1668"/>
                                          </p:stCondLst>
                                        </p:cTn>
                                        <p:tgtEl>
                                          <p:spTgt spid="39"/>
                                        </p:tgtEl>
                                      </p:cBhvr>
                                      <p:to x="100000" y="100000"/>
                                    </p:animScale>
                                    <p:animScale>
                                      <p:cBhvr>
                                        <p:cTn id="19" dur="26">
                                          <p:stCondLst>
                                            <p:cond delay="1808"/>
                                          </p:stCondLst>
                                        </p:cTn>
                                        <p:tgtEl>
                                          <p:spTgt spid="39"/>
                                        </p:tgtEl>
                                      </p:cBhvr>
                                      <p:to x="100000" y="95000"/>
                                    </p:animScale>
                                    <p:animScale>
                                      <p:cBhvr>
                                        <p:cTn id="20" dur="166" decel="50000">
                                          <p:stCondLst>
                                            <p:cond delay="1834"/>
                                          </p:stCondLst>
                                        </p:cTn>
                                        <p:tgtEl>
                                          <p:spTgt spid="3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down)">
                                      <p:cBhvr>
                                        <p:cTn id="23" dur="580">
                                          <p:stCondLst>
                                            <p:cond delay="0"/>
                                          </p:stCondLst>
                                        </p:cTn>
                                        <p:tgtEl>
                                          <p:spTgt spid="35"/>
                                        </p:tgtEl>
                                      </p:cBhvr>
                                    </p:animEffect>
                                    <p:anim calcmode="lin" valueType="num">
                                      <p:cBhvr>
                                        <p:cTn id="24"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29" dur="26">
                                          <p:stCondLst>
                                            <p:cond delay="650"/>
                                          </p:stCondLst>
                                        </p:cTn>
                                        <p:tgtEl>
                                          <p:spTgt spid="35"/>
                                        </p:tgtEl>
                                      </p:cBhvr>
                                      <p:to x="100000" y="60000"/>
                                    </p:animScale>
                                    <p:animScale>
                                      <p:cBhvr>
                                        <p:cTn id="30" dur="166" decel="50000">
                                          <p:stCondLst>
                                            <p:cond delay="676"/>
                                          </p:stCondLst>
                                        </p:cTn>
                                        <p:tgtEl>
                                          <p:spTgt spid="35"/>
                                        </p:tgtEl>
                                      </p:cBhvr>
                                      <p:to x="100000" y="100000"/>
                                    </p:animScale>
                                    <p:animScale>
                                      <p:cBhvr>
                                        <p:cTn id="31" dur="26">
                                          <p:stCondLst>
                                            <p:cond delay="1312"/>
                                          </p:stCondLst>
                                        </p:cTn>
                                        <p:tgtEl>
                                          <p:spTgt spid="35"/>
                                        </p:tgtEl>
                                      </p:cBhvr>
                                      <p:to x="100000" y="80000"/>
                                    </p:animScale>
                                    <p:animScale>
                                      <p:cBhvr>
                                        <p:cTn id="32" dur="166" decel="50000">
                                          <p:stCondLst>
                                            <p:cond delay="1338"/>
                                          </p:stCondLst>
                                        </p:cTn>
                                        <p:tgtEl>
                                          <p:spTgt spid="35"/>
                                        </p:tgtEl>
                                      </p:cBhvr>
                                      <p:to x="100000" y="100000"/>
                                    </p:animScale>
                                    <p:animScale>
                                      <p:cBhvr>
                                        <p:cTn id="33" dur="26">
                                          <p:stCondLst>
                                            <p:cond delay="1642"/>
                                          </p:stCondLst>
                                        </p:cTn>
                                        <p:tgtEl>
                                          <p:spTgt spid="35"/>
                                        </p:tgtEl>
                                      </p:cBhvr>
                                      <p:to x="100000" y="90000"/>
                                    </p:animScale>
                                    <p:animScale>
                                      <p:cBhvr>
                                        <p:cTn id="34" dur="166" decel="50000">
                                          <p:stCondLst>
                                            <p:cond delay="1668"/>
                                          </p:stCondLst>
                                        </p:cTn>
                                        <p:tgtEl>
                                          <p:spTgt spid="35"/>
                                        </p:tgtEl>
                                      </p:cBhvr>
                                      <p:to x="100000" y="100000"/>
                                    </p:animScale>
                                    <p:animScale>
                                      <p:cBhvr>
                                        <p:cTn id="35" dur="26">
                                          <p:stCondLst>
                                            <p:cond delay="1808"/>
                                          </p:stCondLst>
                                        </p:cTn>
                                        <p:tgtEl>
                                          <p:spTgt spid="35"/>
                                        </p:tgtEl>
                                      </p:cBhvr>
                                      <p:to x="100000" y="95000"/>
                                    </p:animScale>
                                    <p:animScale>
                                      <p:cBhvr>
                                        <p:cTn id="36" dur="166" decel="50000">
                                          <p:stCondLst>
                                            <p:cond delay="1834"/>
                                          </p:stCondLst>
                                        </p:cTn>
                                        <p:tgtEl>
                                          <p:spTgt spid="35"/>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down)">
                                      <p:cBhvr>
                                        <p:cTn id="39" dur="580">
                                          <p:stCondLst>
                                            <p:cond delay="0"/>
                                          </p:stCondLst>
                                        </p:cTn>
                                        <p:tgtEl>
                                          <p:spTgt spid="36"/>
                                        </p:tgtEl>
                                      </p:cBhvr>
                                    </p:animEffect>
                                    <p:anim calcmode="lin" valueType="num">
                                      <p:cBhvr>
                                        <p:cTn id="40"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45" dur="26">
                                          <p:stCondLst>
                                            <p:cond delay="650"/>
                                          </p:stCondLst>
                                        </p:cTn>
                                        <p:tgtEl>
                                          <p:spTgt spid="36"/>
                                        </p:tgtEl>
                                      </p:cBhvr>
                                      <p:to x="100000" y="60000"/>
                                    </p:animScale>
                                    <p:animScale>
                                      <p:cBhvr>
                                        <p:cTn id="46" dur="166" decel="50000">
                                          <p:stCondLst>
                                            <p:cond delay="676"/>
                                          </p:stCondLst>
                                        </p:cTn>
                                        <p:tgtEl>
                                          <p:spTgt spid="36"/>
                                        </p:tgtEl>
                                      </p:cBhvr>
                                      <p:to x="100000" y="100000"/>
                                    </p:animScale>
                                    <p:animScale>
                                      <p:cBhvr>
                                        <p:cTn id="47" dur="26">
                                          <p:stCondLst>
                                            <p:cond delay="1312"/>
                                          </p:stCondLst>
                                        </p:cTn>
                                        <p:tgtEl>
                                          <p:spTgt spid="36"/>
                                        </p:tgtEl>
                                      </p:cBhvr>
                                      <p:to x="100000" y="80000"/>
                                    </p:animScale>
                                    <p:animScale>
                                      <p:cBhvr>
                                        <p:cTn id="48" dur="166" decel="50000">
                                          <p:stCondLst>
                                            <p:cond delay="1338"/>
                                          </p:stCondLst>
                                        </p:cTn>
                                        <p:tgtEl>
                                          <p:spTgt spid="36"/>
                                        </p:tgtEl>
                                      </p:cBhvr>
                                      <p:to x="100000" y="100000"/>
                                    </p:animScale>
                                    <p:animScale>
                                      <p:cBhvr>
                                        <p:cTn id="49" dur="26">
                                          <p:stCondLst>
                                            <p:cond delay="1642"/>
                                          </p:stCondLst>
                                        </p:cTn>
                                        <p:tgtEl>
                                          <p:spTgt spid="36"/>
                                        </p:tgtEl>
                                      </p:cBhvr>
                                      <p:to x="100000" y="90000"/>
                                    </p:animScale>
                                    <p:animScale>
                                      <p:cBhvr>
                                        <p:cTn id="50" dur="166" decel="50000">
                                          <p:stCondLst>
                                            <p:cond delay="1668"/>
                                          </p:stCondLst>
                                        </p:cTn>
                                        <p:tgtEl>
                                          <p:spTgt spid="36"/>
                                        </p:tgtEl>
                                      </p:cBhvr>
                                      <p:to x="100000" y="100000"/>
                                    </p:animScale>
                                    <p:animScale>
                                      <p:cBhvr>
                                        <p:cTn id="51" dur="26">
                                          <p:stCondLst>
                                            <p:cond delay="1808"/>
                                          </p:stCondLst>
                                        </p:cTn>
                                        <p:tgtEl>
                                          <p:spTgt spid="36"/>
                                        </p:tgtEl>
                                      </p:cBhvr>
                                      <p:to x="100000" y="95000"/>
                                    </p:animScale>
                                    <p:animScale>
                                      <p:cBhvr>
                                        <p:cTn id="52" dur="166" decel="50000">
                                          <p:stCondLst>
                                            <p:cond delay="1834"/>
                                          </p:stCondLst>
                                        </p:cTn>
                                        <p:tgtEl>
                                          <p:spTgt spid="36"/>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down)">
                                      <p:cBhvr>
                                        <p:cTn id="55" dur="580">
                                          <p:stCondLst>
                                            <p:cond delay="0"/>
                                          </p:stCondLst>
                                        </p:cTn>
                                        <p:tgtEl>
                                          <p:spTgt spid="37"/>
                                        </p:tgtEl>
                                      </p:cBhvr>
                                    </p:animEffect>
                                    <p:anim calcmode="lin" valueType="num">
                                      <p:cBhvr>
                                        <p:cTn id="56"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61" dur="26">
                                          <p:stCondLst>
                                            <p:cond delay="650"/>
                                          </p:stCondLst>
                                        </p:cTn>
                                        <p:tgtEl>
                                          <p:spTgt spid="37"/>
                                        </p:tgtEl>
                                      </p:cBhvr>
                                      <p:to x="100000" y="60000"/>
                                    </p:animScale>
                                    <p:animScale>
                                      <p:cBhvr>
                                        <p:cTn id="62" dur="166" decel="50000">
                                          <p:stCondLst>
                                            <p:cond delay="676"/>
                                          </p:stCondLst>
                                        </p:cTn>
                                        <p:tgtEl>
                                          <p:spTgt spid="37"/>
                                        </p:tgtEl>
                                      </p:cBhvr>
                                      <p:to x="100000" y="100000"/>
                                    </p:animScale>
                                    <p:animScale>
                                      <p:cBhvr>
                                        <p:cTn id="63" dur="26">
                                          <p:stCondLst>
                                            <p:cond delay="1312"/>
                                          </p:stCondLst>
                                        </p:cTn>
                                        <p:tgtEl>
                                          <p:spTgt spid="37"/>
                                        </p:tgtEl>
                                      </p:cBhvr>
                                      <p:to x="100000" y="80000"/>
                                    </p:animScale>
                                    <p:animScale>
                                      <p:cBhvr>
                                        <p:cTn id="64" dur="166" decel="50000">
                                          <p:stCondLst>
                                            <p:cond delay="1338"/>
                                          </p:stCondLst>
                                        </p:cTn>
                                        <p:tgtEl>
                                          <p:spTgt spid="37"/>
                                        </p:tgtEl>
                                      </p:cBhvr>
                                      <p:to x="100000" y="100000"/>
                                    </p:animScale>
                                    <p:animScale>
                                      <p:cBhvr>
                                        <p:cTn id="65" dur="26">
                                          <p:stCondLst>
                                            <p:cond delay="1642"/>
                                          </p:stCondLst>
                                        </p:cTn>
                                        <p:tgtEl>
                                          <p:spTgt spid="37"/>
                                        </p:tgtEl>
                                      </p:cBhvr>
                                      <p:to x="100000" y="90000"/>
                                    </p:animScale>
                                    <p:animScale>
                                      <p:cBhvr>
                                        <p:cTn id="66" dur="166" decel="50000">
                                          <p:stCondLst>
                                            <p:cond delay="1668"/>
                                          </p:stCondLst>
                                        </p:cTn>
                                        <p:tgtEl>
                                          <p:spTgt spid="37"/>
                                        </p:tgtEl>
                                      </p:cBhvr>
                                      <p:to x="100000" y="100000"/>
                                    </p:animScale>
                                    <p:animScale>
                                      <p:cBhvr>
                                        <p:cTn id="67" dur="26">
                                          <p:stCondLst>
                                            <p:cond delay="1808"/>
                                          </p:stCondLst>
                                        </p:cTn>
                                        <p:tgtEl>
                                          <p:spTgt spid="37"/>
                                        </p:tgtEl>
                                      </p:cBhvr>
                                      <p:to x="100000" y="95000"/>
                                    </p:animScale>
                                    <p:animScale>
                                      <p:cBhvr>
                                        <p:cTn id="68" dur="166" decel="50000">
                                          <p:stCondLst>
                                            <p:cond delay="1834"/>
                                          </p:stCondLst>
                                        </p:cTn>
                                        <p:tgtEl>
                                          <p:spTgt spid="37"/>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wipe(down)">
                                      <p:cBhvr>
                                        <p:cTn id="71" dur="580">
                                          <p:stCondLst>
                                            <p:cond delay="0"/>
                                          </p:stCondLst>
                                        </p:cTn>
                                        <p:tgtEl>
                                          <p:spTgt spid="38"/>
                                        </p:tgtEl>
                                      </p:cBhvr>
                                    </p:animEffect>
                                    <p:anim calcmode="lin" valueType="num">
                                      <p:cBhvr>
                                        <p:cTn id="72"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77" dur="26">
                                          <p:stCondLst>
                                            <p:cond delay="650"/>
                                          </p:stCondLst>
                                        </p:cTn>
                                        <p:tgtEl>
                                          <p:spTgt spid="38"/>
                                        </p:tgtEl>
                                      </p:cBhvr>
                                      <p:to x="100000" y="60000"/>
                                    </p:animScale>
                                    <p:animScale>
                                      <p:cBhvr>
                                        <p:cTn id="78" dur="166" decel="50000">
                                          <p:stCondLst>
                                            <p:cond delay="676"/>
                                          </p:stCondLst>
                                        </p:cTn>
                                        <p:tgtEl>
                                          <p:spTgt spid="38"/>
                                        </p:tgtEl>
                                      </p:cBhvr>
                                      <p:to x="100000" y="100000"/>
                                    </p:animScale>
                                    <p:animScale>
                                      <p:cBhvr>
                                        <p:cTn id="79" dur="26">
                                          <p:stCondLst>
                                            <p:cond delay="1312"/>
                                          </p:stCondLst>
                                        </p:cTn>
                                        <p:tgtEl>
                                          <p:spTgt spid="38"/>
                                        </p:tgtEl>
                                      </p:cBhvr>
                                      <p:to x="100000" y="80000"/>
                                    </p:animScale>
                                    <p:animScale>
                                      <p:cBhvr>
                                        <p:cTn id="80" dur="166" decel="50000">
                                          <p:stCondLst>
                                            <p:cond delay="1338"/>
                                          </p:stCondLst>
                                        </p:cTn>
                                        <p:tgtEl>
                                          <p:spTgt spid="38"/>
                                        </p:tgtEl>
                                      </p:cBhvr>
                                      <p:to x="100000" y="100000"/>
                                    </p:animScale>
                                    <p:animScale>
                                      <p:cBhvr>
                                        <p:cTn id="81" dur="26">
                                          <p:stCondLst>
                                            <p:cond delay="1642"/>
                                          </p:stCondLst>
                                        </p:cTn>
                                        <p:tgtEl>
                                          <p:spTgt spid="38"/>
                                        </p:tgtEl>
                                      </p:cBhvr>
                                      <p:to x="100000" y="90000"/>
                                    </p:animScale>
                                    <p:animScale>
                                      <p:cBhvr>
                                        <p:cTn id="82" dur="166" decel="50000">
                                          <p:stCondLst>
                                            <p:cond delay="1668"/>
                                          </p:stCondLst>
                                        </p:cTn>
                                        <p:tgtEl>
                                          <p:spTgt spid="38"/>
                                        </p:tgtEl>
                                      </p:cBhvr>
                                      <p:to x="100000" y="100000"/>
                                    </p:animScale>
                                    <p:animScale>
                                      <p:cBhvr>
                                        <p:cTn id="83" dur="26">
                                          <p:stCondLst>
                                            <p:cond delay="1808"/>
                                          </p:stCondLst>
                                        </p:cTn>
                                        <p:tgtEl>
                                          <p:spTgt spid="38"/>
                                        </p:tgtEl>
                                      </p:cBhvr>
                                      <p:to x="100000" y="95000"/>
                                    </p:animScale>
                                    <p:animScale>
                                      <p:cBhvr>
                                        <p:cTn id="84" dur="166" decel="50000">
                                          <p:stCondLst>
                                            <p:cond delay="1834"/>
                                          </p:stCondLst>
                                        </p:cTn>
                                        <p:tgtEl>
                                          <p:spTgt spid="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B6BF8DD-7D37-4054-8D65-6A1D74D865F1}"/>
              </a:ext>
            </a:extLst>
          </p:cNvPr>
          <p:cNvSpPr/>
          <p:nvPr/>
        </p:nvSpPr>
        <p:spPr>
          <a:xfrm flipH="1">
            <a:off x="607622" y="10945"/>
            <a:ext cx="65458" cy="2520000"/>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8" name="Rectangle 27">
            <a:extLst>
              <a:ext uri="{FF2B5EF4-FFF2-40B4-BE49-F238E27FC236}">
                <a16:creationId xmlns:a16="http://schemas.microsoft.com/office/drawing/2014/main" id="{1708119D-1351-42F7-B385-87D032DBFCE4}"/>
              </a:ext>
            </a:extLst>
          </p:cNvPr>
          <p:cNvSpPr/>
          <p:nvPr/>
        </p:nvSpPr>
        <p:spPr>
          <a:xfrm flipH="1">
            <a:off x="486043" y="0"/>
            <a:ext cx="65459" cy="1512000"/>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33" name="Rectangle 32">
            <a:extLst>
              <a:ext uri="{FF2B5EF4-FFF2-40B4-BE49-F238E27FC236}">
                <a16:creationId xmlns:a16="http://schemas.microsoft.com/office/drawing/2014/main" id="{4A3CF859-2FAB-4200-BA7A-808166A386F3}"/>
              </a:ext>
            </a:extLst>
          </p:cNvPr>
          <p:cNvSpPr/>
          <p:nvPr/>
        </p:nvSpPr>
        <p:spPr>
          <a:xfrm flipH="1">
            <a:off x="357639" y="-9036"/>
            <a:ext cx="65461" cy="2622930"/>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34" name="Rectangle 33">
            <a:extLst>
              <a:ext uri="{FF2B5EF4-FFF2-40B4-BE49-F238E27FC236}">
                <a16:creationId xmlns:a16="http://schemas.microsoft.com/office/drawing/2014/main" id="{05C9983E-6E97-4C70-8700-73C7952ABC31}"/>
              </a:ext>
            </a:extLst>
          </p:cNvPr>
          <p:cNvSpPr/>
          <p:nvPr/>
        </p:nvSpPr>
        <p:spPr>
          <a:xfrm flipH="1">
            <a:off x="229237" y="-9036"/>
            <a:ext cx="65459" cy="3235292"/>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37" name="Rectangle 36">
            <a:extLst>
              <a:ext uri="{FF2B5EF4-FFF2-40B4-BE49-F238E27FC236}">
                <a16:creationId xmlns:a16="http://schemas.microsoft.com/office/drawing/2014/main" id="{E50BC5CF-653B-4CBB-9057-56C26412B702}"/>
              </a:ext>
            </a:extLst>
          </p:cNvPr>
          <p:cNvSpPr/>
          <p:nvPr/>
        </p:nvSpPr>
        <p:spPr>
          <a:xfrm flipH="1">
            <a:off x="100835" y="0"/>
            <a:ext cx="65459" cy="2040971"/>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43" name="Rectangle 42">
            <a:extLst>
              <a:ext uri="{FF2B5EF4-FFF2-40B4-BE49-F238E27FC236}">
                <a16:creationId xmlns:a16="http://schemas.microsoft.com/office/drawing/2014/main" id="{298DF16C-6E27-45E0-B9E3-453A95F3BA15}"/>
              </a:ext>
            </a:extLst>
          </p:cNvPr>
          <p:cNvSpPr/>
          <p:nvPr/>
        </p:nvSpPr>
        <p:spPr>
          <a:xfrm flipH="1">
            <a:off x="733605" y="0"/>
            <a:ext cx="65458" cy="900000"/>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46" name="Oval 45">
            <a:extLst>
              <a:ext uri="{FF2B5EF4-FFF2-40B4-BE49-F238E27FC236}">
                <a16:creationId xmlns:a16="http://schemas.microsoft.com/office/drawing/2014/main" id="{4FB6ECA4-A199-4437-97DB-C5766146FE4F}"/>
              </a:ext>
            </a:extLst>
          </p:cNvPr>
          <p:cNvSpPr/>
          <p:nvPr/>
        </p:nvSpPr>
        <p:spPr>
          <a:xfrm flipH="1">
            <a:off x="484525" y="1727454"/>
            <a:ext cx="72000" cy="72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47" name="Oval 46">
            <a:extLst>
              <a:ext uri="{FF2B5EF4-FFF2-40B4-BE49-F238E27FC236}">
                <a16:creationId xmlns:a16="http://schemas.microsoft.com/office/drawing/2014/main" id="{7F692471-E36D-4D14-8C6A-9F582DC5BFAA}"/>
              </a:ext>
            </a:extLst>
          </p:cNvPr>
          <p:cNvSpPr/>
          <p:nvPr/>
        </p:nvSpPr>
        <p:spPr>
          <a:xfrm flipH="1">
            <a:off x="101976" y="2297531"/>
            <a:ext cx="72000" cy="72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49" name="Oval 48">
            <a:extLst>
              <a:ext uri="{FF2B5EF4-FFF2-40B4-BE49-F238E27FC236}">
                <a16:creationId xmlns:a16="http://schemas.microsoft.com/office/drawing/2014/main" id="{2681BAD5-AF04-4AC5-83FA-4A8E40B9C248}"/>
              </a:ext>
            </a:extLst>
          </p:cNvPr>
          <p:cNvSpPr/>
          <p:nvPr/>
        </p:nvSpPr>
        <p:spPr>
          <a:xfrm flipH="1">
            <a:off x="467649" y="1552269"/>
            <a:ext cx="108000" cy="108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51" name="Oval 50">
            <a:extLst>
              <a:ext uri="{FF2B5EF4-FFF2-40B4-BE49-F238E27FC236}">
                <a16:creationId xmlns:a16="http://schemas.microsoft.com/office/drawing/2014/main" id="{42D5B438-470A-4FB9-BA86-8658BC28C5CE}"/>
              </a:ext>
            </a:extLst>
          </p:cNvPr>
          <p:cNvSpPr/>
          <p:nvPr/>
        </p:nvSpPr>
        <p:spPr>
          <a:xfrm flipH="1">
            <a:off x="77741" y="2104907"/>
            <a:ext cx="108000" cy="108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53" name="Oval 52">
            <a:extLst>
              <a:ext uri="{FF2B5EF4-FFF2-40B4-BE49-F238E27FC236}">
                <a16:creationId xmlns:a16="http://schemas.microsoft.com/office/drawing/2014/main" id="{0DD64389-EBC3-4906-8B53-5FB133345E91}"/>
              </a:ext>
            </a:extLst>
          </p:cNvPr>
          <p:cNvSpPr/>
          <p:nvPr/>
        </p:nvSpPr>
        <p:spPr>
          <a:xfrm flipH="1">
            <a:off x="588572" y="2575371"/>
            <a:ext cx="108000" cy="108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54" name="Oval 53">
            <a:extLst>
              <a:ext uri="{FF2B5EF4-FFF2-40B4-BE49-F238E27FC236}">
                <a16:creationId xmlns:a16="http://schemas.microsoft.com/office/drawing/2014/main" id="{AB937065-AF89-439C-83D6-CA9479D3E569}"/>
              </a:ext>
            </a:extLst>
          </p:cNvPr>
          <p:cNvSpPr/>
          <p:nvPr/>
        </p:nvSpPr>
        <p:spPr>
          <a:xfrm flipH="1">
            <a:off x="607622" y="2759552"/>
            <a:ext cx="72000" cy="7200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38" name="Rectangle 37">
            <a:extLst>
              <a:ext uri="{FF2B5EF4-FFF2-40B4-BE49-F238E27FC236}">
                <a16:creationId xmlns:a16="http://schemas.microsoft.com/office/drawing/2014/main" id="{CFE0410F-EFB5-4F32-A978-F17BC09B9F4D}"/>
              </a:ext>
            </a:extLst>
          </p:cNvPr>
          <p:cNvSpPr/>
          <p:nvPr/>
        </p:nvSpPr>
        <p:spPr>
          <a:xfrm>
            <a:off x="805367" y="1052124"/>
            <a:ext cx="10598944" cy="1161822"/>
          </a:xfrm>
          <a:prstGeom prst="rect">
            <a:avLst/>
          </a:prstGeom>
          <a:solidFill>
            <a:srgbClr val="FFF9E7"/>
          </a:solidFill>
          <a:ln w="38100">
            <a:solidFill>
              <a:srgbClr val="914B8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Low" rtl="1">
              <a:defRPr/>
            </a:pPr>
            <a:r>
              <a:rPr lang="ar-BH" sz="3600" b="1" dirty="0">
                <a:solidFill>
                  <a:schemeClr val="tx1"/>
                </a:solidFill>
              </a:rPr>
              <a:t> قال الله تعالى: </a:t>
            </a:r>
          </a:p>
          <a:p>
            <a:pPr lvl="0" algn="justLow" rtl="1">
              <a:defRPr/>
            </a:pPr>
            <a:r>
              <a:rPr lang="ar-BH" sz="3200" b="1" dirty="0">
                <a:solidFill>
                  <a:schemeClr val="tx1"/>
                </a:solidFill>
              </a:rPr>
              <a:t>        "الَّذِي خَلَقَ الْمَوْتَ وَالْحَيَاةَ </a:t>
            </a:r>
            <a:r>
              <a:rPr lang="ar-BH" sz="3200" b="1" u="sng" dirty="0">
                <a:solidFill>
                  <a:schemeClr val="tx1"/>
                </a:solidFill>
              </a:rPr>
              <a:t>لِيَبْلُوَكُمْ</a:t>
            </a:r>
            <a:r>
              <a:rPr lang="ar-BH" sz="3200" b="1" dirty="0">
                <a:solidFill>
                  <a:schemeClr val="tx1"/>
                </a:solidFill>
              </a:rPr>
              <a:t> أَيُّكُمْ أَحْسَنُ عَمَلًا ۚ وَهُوَ الْعَزِيزُ الْغَفُورُ"</a:t>
            </a:r>
          </a:p>
        </p:txBody>
      </p:sp>
      <p:sp>
        <p:nvSpPr>
          <p:cNvPr id="40" name="Rectangle 39">
            <a:extLst>
              <a:ext uri="{FF2B5EF4-FFF2-40B4-BE49-F238E27FC236}">
                <a16:creationId xmlns:a16="http://schemas.microsoft.com/office/drawing/2014/main" id="{01B9BDF8-EAA2-4224-A5AE-1AFBE297C3DE}"/>
              </a:ext>
            </a:extLst>
          </p:cNvPr>
          <p:cNvSpPr/>
          <p:nvPr/>
        </p:nvSpPr>
        <p:spPr>
          <a:xfrm>
            <a:off x="758031" y="990953"/>
            <a:ext cx="10692000" cy="1296000"/>
          </a:xfrm>
          <a:prstGeom prst="rect">
            <a:avLst/>
          </a:prstGeom>
          <a:noFill/>
          <a:ln w="38100">
            <a:solidFill>
              <a:srgbClr val="FF5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41" name="Rectangle 40">
            <a:extLst>
              <a:ext uri="{FF2B5EF4-FFF2-40B4-BE49-F238E27FC236}">
                <a16:creationId xmlns:a16="http://schemas.microsoft.com/office/drawing/2014/main" id="{501DC24D-CA1C-49B3-ACDB-75E3497A7E4F}"/>
              </a:ext>
            </a:extLst>
          </p:cNvPr>
          <p:cNvSpPr/>
          <p:nvPr/>
        </p:nvSpPr>
        <p:spPr>
          <a:xfrm>
            <a:off x="897402" y="2457031"/>
            <a:ext cx="10413257" cy="523220"/>
          </a:xfrm>
          <a:prstGeom prst="rect">
            <a:avLst/>
          </a:prstGeom>
          <a:solidFill>
            <a:srgbClr val="E6D0E3"/>
          </a:solidFill>
        </p:spPr>
        <p:txBody>
          <a:bodyPr wrap="square">
            <a:spAutoFit/>
          </a:bodyPr>
          <a:lstStyle/>
          <a:p>
            <a:r>
              <a:rPr lang="ar-BH" sz="2800" b="1" dirty="0">
                <a:latin typeface="Arial" panose="020B0604020202020204" pitchFamily="34" charset="0"/>
              </a:rPr>
              <a:t>من خلال الآية السابقة استنتج الحكمة من خلق الله تعالى الإنسان واستخلافة في الأرض.</a:t>
            </a:r>
            <a:endParaRPr lang="ar-BH" sz="2800" b="1" dirty="0"/>
          </a:p>
        </p:txBody>
      </p:sp>
      <p:sp>
        <p:nvSpPr>
          <p:cNvPr id="56" name="Rectangle 55">
            <a:extLst>
              <a:ext uri="{FF2B5EF4-FFF2-40B4-BE49-F238E27FC236}">
                <a16:creationId xmlns:a16="http://schemas.microsoft.com/office/drawing/2014/main" id="{9ABE313B-EEBB-49B2-A240-BFAB83F1D571}"/>
              </a:ext>
            </a:extLst>
          </p:cNvPr>
          <p:cNvSpPr/>
          <p:nvPr/>
        </p:nvSpPr>
        <p:spPr>
          <a:xfrm>
            <a:off x="4949950" y="3704740"/>
            <a:ext cx="2231572" cy="2520000"/>
          </a:xfrm>
          <a:prstGeom prst="rect">
            <a:avLst/>
          </a:prstGeom>
          <a:solidFill>
            <a:srgbClr val="FFF9E7"/>
          </a:solidFill>
          <a:ln w="38100">
            <a:solidFill>
              <a:srgbClr val="914B8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defRPr/>
            </a:pPr>
            <a:r>
              <a:rPr lang="ar-BH" sz="3200" b="1" dirty="0">
                <a:solidFill>
                  <a:prstClr val="black"/>
                </a:solidFill>
              </a:rPr>
              <a:t>جعل الله تعالى</a:t>
            </a:r>
          </a:p>
          <a:p>
            <a:pPr lvl="0" algn="justLow" rtl="1">
              <a:defRPr/>
            </a:pPr>
            <a:r>
              <a:rPr lang="ar-BH" sz="3200" b="1" dirty="0">
                <a:solidFill>
                  <a:prstClr val="black"/>
                </a:solidFill>
              </a:rPr>
              <a:t> حيــاة الإنـسان</a:t>
            </a:r>
          </a:p>
          <a:p>
            <a:pPr lvl="0" algn="ctr" rtl="1">
              <a:defRPr/>
            </a:pPr>
            <a:r>
              <a:rPr lang="ar-BH" sz="3200" b="1" dirty="0">
                <a:solidFill>
                  <a:prstClr val="black"/>
                </a:solidFill>
              </a:rPr>
              <a:t> ميدان لاختباره </a:t>
            </a:r>
          </a:p>
        </p:txBody>
      </p:sp>
      <p:sp>
        <p:nvSpPr>
          <p:cNvPr id="57" name="Rectangle 56">
            <a:extLst>
              <a:ext uri="{FF2B5EF4-FFF2-40B4-BE49-F238E27FC236}">
                <a16:creationId xmlns:a16="http://schemas.microsoft.com/office/drawing/2014/main" id="{B999D248-678D-4737-9B63-8C65A6B287D2}"/>
              </a:ext>
            </a:extLst>
          </p:cNvPr>
          <p:cNvSpPr/>
          <p:nvPr/>
        </p:nvSpPr>
        <p:spPr>
          <a:xfrm>
            <a:off x="4871031" y="3623353"/>
            <a:ext cx="2376000" cy="2664000"/>
          </a:xfrm>
          <a:prstGeom prst="rect">
            <a:avLst/>
          </a:prstGeom>
          <a:noFill/>
          <a:ln w="38100">
            <a:solidFill>
              <a:srgbClr val="FF5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cxnSp>
        <p:nvCxnSpPr>
          <p:cNvPr id="58" name="Straight Arrow Connector 57">
            <a:extLst>
              <a:ext uri="{FF2B5EF4-FFF2-40B4-BE49-F238E27FC236}">
                <a16:creationId xmlns:a16="http://schemas.microsoft.com/office/drawing/2014/main" id="{C6A7F80E-0234-40A3-A3F1-6C172067D4FA}"/>
              </a:ext>
            </a:extLst>
          </p:cNvPr>
          <p:cNvCxnSpPr>
            <a:cxnSpLocks/>
          </p:cNvCxnSpPr>
          <p:nvPr/>
        </p:nvCxnSpPr>
        <p:spPr>
          <a:xfrm>
            <a:off x="6045664" y="2989632"/>
            <a:ext cx="0" cy="548225"/>
          </a:xfrm>
          <a:prstGeom prst="straightConnector1">
            <a:avLst/>
          </a:prstGeom>
          <a:ln w="38100">
            <a:solidFill>
              <a:srgbClr val="FF5050"/>
            </a:solidFill>
            <a:tailEnd type="triangle"/>
          </a:ln>
        </p:spPr>
        <p:style>
          <a:lnRef idx="1">
            <a:schemeClr val="accent1"/>
          </a:lnRef>
          <a:fillRef idx="0">
            <a:schemeClr val="accent1"/>
          </a:fillRef>
          <a:effectRef idx="0">
            <a:schemeClr val="accent1"/>
          </a:effectRef>
          <a:fontRef idx="minor">
            <a:schemeClr val="tx1"/>
          </a:fontRef>
        </p:style>
      </p:cxnSp>
      <p:sp>
        <p:nvSpPr>
          <p:cNvPr id="8" name="Arrow: Right 7">
            <a:extLst>
              <a:ext uri="{FF2B5EF4-FFF2-40B4-BE49-F238E27FC236}">
                <a16:creationId xmlns:a16="http://schemas.microsoft.com/office/drawing/2014/main" id="{59CCC0E4-527E-4BFE-A39C-8C181A5CECC5}"/>
              </a:ext>
            </a:extLst>
          </p:cNvPr>
          <p:cNvSpPr/>
          <p:nvPr/>
        </p:nvSpPr>
        <p:spPr>
          <a:xfrm>
            <a:off x="7245154" y="4295122"/>
            <a:ext cx="2756052" cy="1164772"/>
          </a:xfrm>
          <a:prstGeom prst="rightArrow">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dirty="0">
                <a:solidFill>
                  <a:schemeClr val="tx1">
                    <a:lumMod val="95000"/>
                    <a:lumOff val="5000"/>
                  </a:schemeClr>
                </a:solidFill>
              </a:rPr>
              <a:t>من أطاع الله تعالى</a:t>
            </a:r>
          </a:p>
        </p:txBody>
      </p:sp>
      <p:sp>
        <p:nvSpPr>
          <p:cNvPr id="59" name="Arrow: Right 58">
            <a:extLst>
              <a:ext uri="{FF2B5EF4-FFF2-40B4-BE49-F238E27FC236}">
                <a16:creationId xmlns:a16="http://schemas.microsoft.com/office/drawing/2014/main" id="{8CC1CEB4-FAE1-4889-850E-7BE423CD38FE}"/>
              </a:ext>
            </a:extLst>
          </p:cNvPr>
          <p:cNvSpPr/>
          <p:nvPr/>
        </p:nvSpPr>
        <p:spPr>
          <a:xfrm flipH="1">
            <a:off x="2138080" y="4351195"/>
            <a:ext cx="2755631" cy="1164772"/>
          </a:xfrm>
          <a:prstGeom prst="rightArrow">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dirty="0">
                <a:solidFill>
                  <a:schemeClr val="tx1">
                    <a:lumMod val="95000"/>
                    <a:lumOff val="5000"/>
                  </a:schemeClr>
                </a:solidFill>
              </a:rPr>
              <a:t>من عصى الله تعالى</a:t>
            </a:r>
          </a:p>
        </p:txBody>
      </p:sp>
      <p:sp>
        <p:nvSpPr>
          <p:cNvPr id="60" name="Oval 59">
            <a:extLst>
              <a:ext uri="{FF2B5EF4-FFF2-40B4-BE49-F238E27FC236}">
                <a16:creationId xmlns:a16="http://schemas.microsoft.com/office/drawing/2014/main" id="{3DCFD92F-4CA8-4254-A9D6-B6010198890E}"/>
              </a:ext>
            </a:extLst>
          </p:cNvPr>
          <p:cNvSpPr/>
          <p:nvPr/>
        </p:nvSpPr>
        <p:spPr>
          <a:xfrm>
            <a:off x="10102879" y="3977508"/>
            <a:ext cx="1836000" cy="1800000"/>
          </a:xfrm>
          <a:prstGeom prst="ellipse">
            <a:avLst/>
          </a:prstGeom>
          <a:solidFill>
            <a:srgbClr val="FFF9E7"/>
          </a:solidFill>
          <a:ln w="38100">
            <a:solidFill>
              <a:srgbClr val="914B8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ar-BH" sz="2800" b="1" dirty="0">
                <a:solidFill>
                  <a:prstClr val="black"/>
                </a:solidFill>
              </a:rPr>
              <a:t>فهو من </a:t>
            </a:r>
          </a:p>
          <a:p>
            <a:pPr algn="ctr" rtl="1">
              <a:defRPr/>
            </a:pPr>
            <a:r>
              <a:rPr lang="ar-BH" sz="2800" b="1" dirty="0">
                <a:solidFill>
                  <a:prstClr val="black"/>
                </a:solidFill>
              </a:rPr>
              <a:t>الفائزين</a:t>
            </a:r>
          </a:p>
        </p:txBody>
      </p:sp>
      <p:sp>
        <p:nvSpPr>
          <p:cNvPr id="61" name="Oval 60">
            <a:extLst>
              <a:ext uri="{FF2B5EF4-FFF2-40B4-BE49-F238E27FC236}">
                <a16:creationId xmlns:a16="http://schemas.microsoft.com/office/drawing/2014/main" id="{66E015D0-DD1E-43DA-A91A-B26553DD3686}"/>
              </a:ext>
            </a:extLst>
          </p:cNvPr>
          <p:cNvSpPr/>
          <p:nvPr/>
        </p:nvSpPr>
        <p:spPr>
          <a:xfrm>
            <a:off x="229237" y="3946675"/>
            <a:ext cx="1836000" cy="1800000"/>
          </a:xfrm>
          <a:prstGeom prst="ellipse">
            <a:avLst/>
          </a:prstGeom>
          <a:solidFill>
            <a:srgbClr val="FFF9E7"/>
          </a:solidFill>
          <a:ln w="38100">
            <a:solidFill>
              <a:srgbClr val="914B8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defRPr/>
            </a:pPr>
            <a:r>
              <a:rPr lang="ar-BH" sz="2800" b="1" dirty="0">
                <a:solidFill>
                  <a:prstClr val="black"/>
                </a:solidFill>
              </a:rPr>
              <a:t>فهو من </a:t>
            </a:r>
          </a:p>
          <a:p>
            <a:pPr lvl="0" algn="ctr" rtl="1">
              <a:defRPr/>
            </a:pPr>
            <a:r>
              <a:rPr lang="ar-BH" sz="2800" b="1" dirty="0">
                <a:solidFill>
                  <a:prstClr val="black"/>
                </a:solidFill>
              </a:rPr>
              <a:t>الخاسرين</a:t>
            </a:r>
          </a:p>
        </p:txBody>
      </p:sp>
      <p:sp>
        <p:nvSpPr>
          <p:cNvPr id="25" name="Oval 24">
            <a:extLst>
              <a:ext uri="{FF2B5EF4-FFF2-40B4-BE49-F238E27FC236}">
                <a16:creationId xmlns:a16="http://schemas.microsoft.com/office/drawing/2014/main" id="{061CB936-F507-4824-A080-017154E30DF3}"/>
              </a:ext>
            </a:extLst>
          </p:cNvPr>
          <p:cNvSpPr/>
          <p:nvPr/>
        </p:nvSpPr>
        <p:spPr>
          <a:xfrm>
            <a:off x="155594" y="3869827"/>
            <a:ext cx="1980000" cy="1944000"/>
          </a:xfrm>
          <a:prstGeom prst="ellipse">
            <a:avLst/>
          </a:prstGeom>
          <a:noFill/>
          <a:ln w="38100">
            <a:solidFill>
              <a:srgbClr val="FF5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6" name="Oval 25">
            <a:extLst>
              <a:ext uri="{FF2B5EF4-FFF2-40B4-BE49-F238E27FC236}">
                <a16:creationId xmlns:a16="http://schemas.microsoft.com/office/drawing/2014/main" id="{7AB9D0D3-B183-41AE-9CF0-4350CEC2C1F8}"/>
              </a:ext>
            </a:extLst>
          </p:cNvPr>
          <p:cNvSpPr/>
          <p:nvPr/>
        </p:nvSpPr>
        <p:spPr>
          <a:xfrm>
            <a:off x="10036913" y="3900173"/>
            <a:ext cx="1980000" cy="1944000"/>
          </a:xfrm>
          <a:prstGeom prst="ellipse">
            <a:avLst/>
          </a:prstGeom>
          <a:noFill/>
          <a:ln w="38100">
            <a:solidFill>
              <a:srgbClr val="FF5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Tree>
    <p:extLst>
      <p:ext uri="{BB962C8B-B14F-4D97-AF65-F5344CB8AC3E}">
        <p14:creationId xmlns:p14="http://schemas.microsoft.com/office/powerpoint/2010/main" val="98017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80">
                                          <p:stCondLst>
                                            <p:cond delay="0"/>
                                          </p:stCondLst>
                                        </p:cTn>
                                        <p:tgtEl>
                                          <p:spTgt spid="38"/>
                                        </p:tgtEl>
                                      </p:cBhvr>
                                    </p:animEffect>
                                    <p:anim calcmode="lin" valueType="num">
                                      <p:cBhvr>
                                        <p:cTn id="8"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13" dur="26">
                                          <p:stCondLst>
                                            <p:cond delay="650"/>
                                          </p:stCondLst>
                                        </p:cTn>
                                        <p:tgtEl>
                                          <p:spTgt spid="38"/>
                                        </p:tgtEl>
                                      </p:cBhvr>
                                      <p:to x="100000" y="60000"/>
                                    </p:animScale>
                                    <p:animScale>
                                      <p:cBhvr>
                                        <p:cTn id="14" dur="166" decel="50000">
                                          <p:stCondLst>
                                            <p:cond delay="676"/>
                                          </p:stCondLst>
                                        </p:cTn>
                                        <p:tgtEl>
                                          <p:spTgt spid="38"/>
                                        </p:tgtEl>
                                      </p:cBhvr>
                                      <p:to x="100000" y="100000"/>
                                    </p:animScale>
                                    <p:animScale>
                                      <p:cBhvr>
                                        <p:cTn id="15" dur="26">
                                          <p:stCondLst>
                                            <p:cond delay="1312"/>
                                          </p:stCondLst>
                                        </p:cTn>
                                        <p:tgtEl>
                                          <p:spTgt spid="38"/>
                                        </p:tgtEl>
                                      </p:cBhvr>
                                      <p:to x="100000" y="80000"/>
                                    </p:animScale>
                                    <p:animScale>
                                      <p:cBhvr>
                                        <p:cTn id="16" dur="166" decel="50000">
                                          <p:stCondLst>
                                            <p:cond delay="1338"/>
                                          </p:stCondLst>
                                        </p:cTn>
                                        <p:tgtEl>
                                          <p:spTgt spid="38"/>
                                        </p:tgtEl>
                                      </p:cBhvr>
                                      <p:to x="100000" y="100000"/>
                                    </p:animScale>
                                    <p:animScale>
                                      <p:cBhvr>
                                        <p:cTn id="17" dur="26">
                                          <p:stCondLst>
                                            <p:cond delay="1642"/>
                                          </p:stCondLst>
                                        </p:cTn>
                                        <p:tgtEl>
                                          <p:spTgt spid="38"/>
                                        </p:tgtEl>
                                      </p:cBhvr>
                                      <p:to x="100000" y="90000"/>
                                    </p:animScale>
                                    <p:animScale>
                                      <p:cBhvr>
                                        <p:cTn id="18" dur="166" decel="50000">
                                          <p:stCondLst>
                                            <p:cond delay="1668"/>
                                          </p:stCondLst>
                                        </p:cTn>
                                        <p:tgtEl>
                                          <p:spTgt spid="38"/>
                                        </p:tgtEl>
                                      </p:cBhvr>
                                      <p:to x="100000" y="100000"/>
                                    </p:animScale>
                                    <p:animScale>
                                      <p:cBhvr>
                                        <p:cTn id="19" dur="26">
                                          <p:stCondLst>
                                            <p:cond delay="1808"/>
                                          </p:stCondLst>
                                        </p:cTn>
                                        <p:tgtEl>
                                          <p:spTgt spid="38"/>
                                        </p:tgtEl>
                                      </p:cBhvr>
                                      <p:to x="100000" y="95000"/>
                                    </p:animScale>
                                    <p:animScale>
                                      <p:cBhvr>
                                        <p:cTn id="20" dur="166" decel="50000">
                                          <p:stCondLst>
                                            <p:cond delay="1834"/>
                                          </p:stCondLst>
                                        </p:cTn>
                                        <p:tgtEl>
                                          <p:spTgt spid="3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down)">
                                      <p:cBhvr>
                                        <p:cTn id="23" dur="580">
                                          <p:stCondLst>
                                            <p:cond delay="0"/>
                                          </p:stCondLst>
                                        </p:cTn>
                                        <p:tgtEl>
                                          <p:spTgt spid="40"/>
                                        </p:tgtEl>
                                      </p:cBhvr>
                                    </p:animEffect>
                                    <p:anim calcmode="lin" valueType="num">
                                      <p:cBhvr>
                                        <p:cTn id="2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29" dur="26">
                                          <p:stCondLst>
                                            <p:cond delay="650"/>
                                          </p:stCondLst>
                                        </p:cTn>
                                        <p:tgtEl>
                                          <p:spTgt spid="40"/>
                                        </p:tgtEl>
                                      </p:cBhvr>
                                      <p:to x="100000" y="60000"/>
                                    </p:animScale>
                                    <p:animScale>
                                      <p:cBhvr>
                                        <p:cTn id="30" dur="166" decel="50000">
                                          <p:stCondLst>
                                            <p:cond delay="676"/>
                                          </p:stCondLst>
                                        </p:cTn>
                                        <p:tgtEl>
                                          <p:spTgt spid="40"/>
                                        </p:tgtEl>
                                      </p:cBhvr>
                                      <p:to x="100000" y="100000"/>
                                    </p:animScale>
                                    <p:animScale>
                                      <p:cBhvr>
                                        <p:cTn id="31" dur="26">
                                          <p:stCondLst>
                                            <p:cond delay="1312"/>
                                          </p:stCondLst>
                                        </p:cTn>
                                        <p:tgtEl>
                                          <p:spTgt spid="40"/>
                                        </p:tgtEl>
                                      </p:cBhvr>
                                      <p:to x="100000" y="80000"/>
                                    </p:animScale>
                                    <p:animScale>
                                      <p:cBhvr>
                                        <p:cTn id="32" dur="166" decel="50000">
                                          <p:stCondLst>
                                            <p:cond delay="1338"/>
                                          </p:stCondLst>
                                        </p:cTn>
                                        <p:tgtEl>
                                          <p:spTgt spid="40"/>
                                        </p:tgtEl>
                                      </p:cBhvr>
                                      <p:to x="100000" y="100000"/>
                                    </p:animScale>
                                    <p:animScale>
                                      <p:cBhvr>
                                        <p:cTn id="33" dur="26">
                                          <p:stCondLst>
                                            <p:cond delay="1642"/>
                                          </p:stCondLst>
                                        </p:cTn>
                                        <p:tgtEl>
                                          <p:spTgt spid="40"/>
                                        </p:tgtEl>
                                      </p:cBhvr>
                                      <p:to x="100000" y="90000"/>
                                    </p:animScale>
                                    <p:animScale>
                                      <p:cBhvr>
                                        <p:cTn id="34" dur="166" decel="50000">
                                          <p:stCondLst>
                                            <p:cond delay="1668"/>
                                          </p:stCondLst>
                                        </p:cTn>
                                        <p:tgtEl>
                                          <p:spTgt spid="40"/>
                                        </p:tgtEl>
                                      </p:cBhvr>
                                      <p:to x="100000" y="100000"/>
                                    </p:animScale>
                                    <p:animScale>
                                      <p:cBhvr>
                                        <p:cTn id="35" dur="26">
                                          <p:stCondLst>
                                            <p:cond delay="1808"/>
                                          </p:stCondLst>
                                        </p:cTn>
                                        <p:tgtEl>
                                          <p:spTgt spid="40"/>
                                        </p:tgtEl>
                                      </p:cBhvr>
                                      <p:to x="100000" y="95000"/>
                                    </p:animScale>
                                    <p:animScale>
                                      <p:cBhvr>
                                        <p:cTn id="36" dur="166" decel="50000">
                                          <p:stCondLst>
                                            <p:cond delay="1834"/>
                                          </p:stCondLst>
                                        </p:cTn>
                                        <p:tgtEl>
                                          <p:spTgt spid="40"/>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80">
                                          <p:stCondLst>
                                            <p:cond delay="0"/>
                                          </p:stCondLst>
                                        </p:cTn>
                                        <p:tgtEl>
                                          <p:spTgt spid="41"/>
                                        </p:tgtEl>
                                      </p:cBhvr>
                                    </p:animEffect>
                                    <p:anim calcmode="lin" valueType="num">
                                      <p:cBhvr>
                                        <p:cTn id="42"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47" dur="26">
                                          <p:stCondLst>
                                            <p:cond delay="650"/>
                                          </p:stCondLst>
                                        </p:cTn>
                                        <p:tgtEl>
                                          <p:spTgt spid="41"/>
                                        </p:tgtEl>
                                      </p:cBhvr>
                                      <p:to x="100000" y="60000"/>
                                    </p:animScale>
                                    <p:animScale>
                                      <p:cBhvr>
                                        <p:cTn id="48" dur="166" decel="50000">
                                          <p:stCondLst>
                                            <p:cond delay="676"/>
                                          </p:stCondLst>
                                        </p:cTn>
                                        <p:tgtEl>
                                          <p:spTgt spid="41"/>
                                        </p:tgtEl>
                                      </p:cBhvr>
                                      <p:to x="100000" y="100000"/>
                                    </p:animScale>
                                    <p:animScale>
                                      <p:cBhvr>
                                        <p:cTn id="49" dur="26">
                                          <p:stCondLst>
                                            <p:cond delay="1312"/>
                                          </p:stCondLst>
                                        </p:cTn>
                                        <p:tgtEl>
                                          <p:spTgt spid="41"/>
                                        </p:tgtEl>
                                      </p:cBhvr>
                                      <p:to x="100000" y="80000"/>
                                    </p:animScale>
                                    <p:animScale>
                                      <p:cBhvr>
                                        <p:cTn id="50" dur="166" decel="50000">
                                          <p:stCondLst>
                                            <p:cond delay="1338"/>
                                          </p:stCondLst>
                                        </p:cTn>
                                        <p:tgtEl>
                                          <p:spTgt spid="41"/>
                                        </p:tgtEl>
                                      </p:cBhvr>
                                      <p:to x="100000" y="100000"/>
                                    </p:animScale>
                                    <p:animScale>
                                      <p:cBhvr>
                                        <p:cTn id="51" dur="26">
                                          <p:stCondLst>
                                            <p:cond delay="1642"/>
                                          </p:stCondLst>
                                        </p:cTn>
                                        <p:tgtEl>
                                          <p:spTgt spid="41"/>
                                        </p:tgtEl>
                                      </p:cBhvr>
                                      <p:to x="100000" y="90000"/>
                                    </p:animScale>
                                    <p:animScale>
                                      <p:cBhvr>
                                        <p:cTn id="52" dur="166" decel="50000">
                                          <p:stCondLst>
                                            <p:cond delay="1668"/>
                                          </p:stCondLst>
                                        </p:cTn>
                                        <p:tgtEl>
                                          <p:spTgt spid="41"/>
                                        </p:tgtEl>
                                      </p:cBhvr>
                                      <p:to x="100000" y="100000"/>
                                    </p:animScale>
                                    <p:animScale>
                                      <p:cBhvr>
                                        <p:cTn id="53" dur="26">
                                          <p:stCondLst>
                                            <p:cond delay="1808"/>
                                          </p:stCondLst>
                                        </p:cTn>
                                        <p:tgtEl>
                                          <p:spTgt spid="41"/>
                                        </p:tgtEl>
                                      </p:cBhvr>
                                      <p:to x="100000" y="95000"/>
                                    </p:animScale>
                                    <p:animScale>
                                      <p:cBhvr>
                                        <p:cTn id="54" dur="166" decel="50000">
                                          <p:stCondLst>
                                            <p:cond delay="1834"/>
                                          </p:stCondLst>
                                        </p:cTn>
                                        <p:tgtEl>
                                          <p:spTgt spid="41"/>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wipe(down)">
                                      <p:cBhvr>
                                        <p:cTn id="59" dur="580">
                                          <p:stCondLst>
                                            <p:cond delay="0"/>
                                          </p:stCondLst>
                                        </p:cTn>
                                        <p:tgtEl>
                                          <p:spTgt spid="56"/>
                                        </p:tgtEl>
                                      </p:cBhvr>
                                    </p:animEffect>
                                    <p:anim calcmode="lin" valueType="num">
                                      <p:cBhvr>
                                        <p:cTn id="60" dur="1822" tmFilter="0,0; 0.14,0.36; 0.43,0.73; 0.71,0.91; 1.0,1.0">
                                          <p:stCondLst>
                                            <p:cond delay="0"/>
                                          </p:stCondLst>
                                        </p:cTn>
                                        <p:tgtEl>
                                          <p:spTgt spid="56"/>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6"/>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6"/>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6"/>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6"/>
                                        </p:tgtEl>
                                        <p:attrNameLst>
                                          <p:attrName>ppt_y</p:attrName>
                                        </p:attrNameLst>
                                      </p:cBhvr>
                                      <p:tavLst>
                                        <p:tav tm="0" fmla="#ppt_y-sin(pi*$)/81">
                                          <p:val>
                                            <p:fltVal val="0"/>
                                          </p:val>
                                        </p:tav>
                                        <p:tav tm="100000">
                                          <p:val>
                                            <p:fltVal val="1"/>
                                          </p:val>
                                        </p:tav>
                                      </p:tavLst>
                                    </p:anim>
                                    <p:animScale>
                                      <p:cBhvr>
                                        <p:cTn id="65" dur="26">
                                          <p:stCondLst>
                                            <p:cond delay="650"/>
                                          </p:stCondLst>
                                        </p:cTn>
                                        <p:tgtEl>
                                          <p:spTgt spid="56"/>
                                        </p:tgtEl>
                                      </p:cBhvr>
                                      <p:to x="100000" y="60000"/>
                                    </p:animScale>
                                    <p:animScale>
                                      <p:cBhvr>
                                        <p:cTn id="66" dur="166" decel="50000">
                                          <p:stCondLst>
                                            <p:cond delay="676"/>
                                          </p:stCondLst>
                                        </p:cTn>
                                        <p:tgtEl>
                                          <p:spTgt spid="56"/>
                                        </p:tgtEl>
                                      </p:cBhvr>
                                      <p:to x="100000" y="100000"/>
                                    </p:animScale>
                                    <p:animScale>
                                      <p:cBhvr>
                                        <p:cTn id="67" dur="26">
                                          <p:stCondLst>
                                            <p:cond delay="1312"/>
                                          </p:stCondLst>
                                        </p:cTn>
                                        <p:tgtEl>
                                          <p:spTgt spid="56"/>
                                        </p:tgtEl>
                                      </p:cBhvr>
                                      <p:to x="100000" y="80000"/>
                                    </p:animScale>
                                    <p:animScale>
                                      <p:cBhvr>
                                        <p:cTn id="68" dur="166" decel="50000">
                                          <p:stCondLst>
                                            <p:cond delay="1338"/>
                                          </p:stCondLst>
                                        </p:cTn>
                                        <p:tgtEl>
                                          <p:spTgt spid="56"/>
                                        </p:tgtEl>
                                      </p:cBhvr>
                                      <p:to x="100000" y="100000"/>
                                    </p:animScale>
                                    <p:animScale>
                                      <p:cBhvr>
                                        <p:cTn id="69" dur="26">
                                          <p:stCondLst>
                                            <p:cond delay="1642"/>
                                          </p:stCondLst>
                                        </p:cTn>
                                        <p:tgtEl>
                                          <p:spTgt spid="56"/>
                                        </p:tgtEl>
                                      </p:cBhvr>
                                      <p:to x="100000" y="90000"/>
                                    </p:animScale>
                                    <p:animScale>
                                      <p:cBhvr>
                                        <p:cTn id="70" dur="166" decel="50000">
                                          <p:stCondLst>
                                            <p:cond delay="1668"/>
                                          </p:stCondLst>
                                        </p:cTn>
                                        <p:tgtEl>
                                          <p:spTgt spid="56"/>
                                        </p:tgtEl>
                                      </p:cBhvr>
                                      <p:to x="100000" y="100000"/>
                                    </p:animScale>
                                    <p:animScale>
                                      <p:cBhvr>
                                        <p:cTn id="71" dur="26">
                                          <p:stCondLst>
                                            <p:cond delay="1808"/>
                                          </p:stCondLst>
                                        </p:cTn>
                                        <p:tgtEl>
                                          <p:spTgt spid="56"/>
                                        </p:tgtEl>
                                      </p:cBhvr>
                                      <p:to x="100000" y="95000"/>
                                    </p:animScale>
                                    <p:animScale>
                                      <p:cBhvr>
                                        <p:cTn id="72" dur="166" decel="50000">
                                          <p:stCondLst>
                                            <p:cond delay="1834"/>
                                          </p:stCondLst>
                                        </p:cTn>
                                        <p:tgtEl>
                                          <p:spTgt spid="56"/>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wipe(down)">
                                      <p:cBhvr>
                                        <p:cTn id="75" dur="580">
                                          <p:stCondLst>
                                            <p:cond delay="0"/>
                                          </p:stCondLst>
                                        </p:cTn>
                                        <p:tgtEl>
                                          <p:spTgt spid="57"/>
                                        </p:tgtEl>
                                      </p:cBhvr>
                                    </p:animEffect>
                                    <p:anim calcmode="lin" valueType="num">
                                      <p:cBhvr>
                                        <p:cTn id="76" dur="1822"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7"/>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7"/>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7"/>
                                        </p:tgtEl>
                                        <p:attrNameLst>
                                          <p:attrName>ppt_y</p:attrName>
                                        </p:attrNameLst>
                                      </p:cBhvr>
                                      <p:tavLst>
                                        <p:tav tm="0" fmla="#ppt_y-sin(pi*$)/81">
                                          <p:val>
                                            <p:fltVal val="0"/>
                                          </p:val>
                                        </p:tav>
                                        <p:tav tm="100000">
                                          <p:val>
                                            <p:fltVal val="1"/>
                                          </p:val>
                                        </p:tav>
                                      </p:tavLst>
                                    </p:anim>
                                    <p:animScale>
                                      <p:cBhvr>
                                        <p:cTn id="81" dur="26">
                                          <p:stCondLst>
                                            <p:cond delay="650"/>
                                          </p:stCondLst>
                                        </p:cTn>
                                        <p:tgtEl>
                                          <p:spTgt spid="57"/>
                                        </p:tgtEl>
                                      </p:cBhvr>
                                      <p:to x="100000" y="60000"/>
                                    </p:animScale>
                                    <p:animScale>
                                      <p:cBhvr>
                                        <p:cTn id="82" dur="166" decel="50000">
                                          <p:stCondLst>
                                            <p:cond delay="676"/>
                                          </p:stCondLst>
                                        </p:cTn>
                                        <p:tgtEl>
                                          <p:spTgt spid="57"/>
                                        </p:tgtEl>
                                      </p:cBhvr>
                                      <p:to x="100000" y="100000"/>
                                    </p:animScale>
                                    <p:animScale>
                                      <p:cBhvr>
                                        <p:cTn id="83" dur="26">
                                          <p:stCondLst>
                                            <p:cond delay="1312"/>
                                          </p:stCondLst>
                                        </p:cTn>
                                        <p:tgtEl>
                                          <p:spTgt spid="57"/>
                                        </p:tgtEl>
                                      </p:cBhvr>
                                      <p:to x="100000" y="80000"/>
                                    </p:animScale>
                                    <p:animScale>
                                      <p:cBhvr>
                                        <p:cTn id="84" dur="166" decel="50000">
                                          <p:stCondLst>
                                            <p:cond delay="1338"/>
                                          </p:stCondLst>
                                        </p:cTn>
                                        <p:tgtEl>
                                          <p:spTgt spid="57"/>
                                        </p:tgtEl>
                                      </p:cBhvr>
                                      <p:to x="100000" y="100000"/>
                                    </p:animScale>
                                    <p:animScale>
                                      <p:cBhvr>
                                        <p:cTn id="85" dur="26">
                                          <p:stCondLst>
                                            <p:cond delay="1642"/>
                                          </p:stCondLst>
                                        </p:cTn>
                                        <p:tgtEl>
                                          <p:spTgt spid="57"/>
                                        </p:tgtEl>
                                      </p:cBhvr>
                                      <p:to x="100000" y="90000"/>
                                    </p:animScale>
                                    <p:animScale>
                                      <p:cBhvr>
                                        <p:cTn id="86" dur="166" decel="50000">
                                          <p:stCondLst>
                                            <p:cond delay="1668"/>
                                          </p:stCondLst>
                                        </p:cTn>
                                        <p:tgtEl>
                                          <p:spTgt spid="57"/>
                                        </p:tgtEl>
                                      </p:cBhvr>
                                      <p:to x="100000" y="100000"/>
                                    </p:animScale>
                                    <p:animScale>
                                      <p:cBhvr>
                                        <p:cTn id="87" dur="26">
                                          <p:stCondLst>
                                            <p:cond delay="1808"/>
                                          </p:stCondLst>
                                        </p:cTn>
                                        <p:tgtEl>
                                          <p:spTgt spid="57"/>
                                        </p:tgtEl>
                                      </p:cBhvr>
                                      <p:to x="100000" y="95000"/>
                                    </p:animScale>
                                    <p:animScale>
                                      <p:cBhvr>
                                        <p:cTn id="88" dur="166" decel="50000">
                                          <p:stCondLst>
                                            <p:cond delay="1834"/>
                                          </p:stCondLst>
                                        </p:cTn>
                                        <p:tgtEl>
                                          <p:spTgt spid="57"/>
                                        </p:tgtEl>
                                      </p:cBhvr>
                                      <p:to x="100000" y="100000"/>
                                    </p:animScale>
                                  </p:childTnLst>
                                </p:cTn>
                              </p:par>
                              <p:par>
                                <p:cTn id="89" presetID="26" presetClass="entr" presetSubtype="0" fill="hold" nodeType="with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wipe(down)">
                                      <p:cBhvr>
                                        <p:cTn id="91" dur="580">
                                          <p:stCondLst>
                                            <p:cond delay="0"/>
                                          </p:stCondLst>
                                        </p:cTn>
                                        <p:tgtEl>
                                          <p:spTgt spid="58"/>
                                        </p:tgtEl>
                                      </p:cBhvr>
                                    </p:animEffect>
                                    <p:anim calcmode="lin" valueType="num">
                                      <p:cBhvr>
                                        <p:cTn id="92" dur="1822"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58"/>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58"/>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58"/>
                                        </p:tgtEl>
                                        <p:attrNameLst>
                                          <p:attrName>ppt_y</p:attrName>
                                        </p:attrNameLst>
                                      </p:cBhvr>
                                      <p:tavLst>
                                        <p:tav tm="0" fmla="#ppt_y-sin(pi*$)/81">
                                          <p:val>
                                            <p:fltVal val="0"/>
                                          </p:val>
                                        </p:tav>
                                        <p:tav tm="100000">
                                          <p:val>
                                            <p:fltVal val="1"/>
                                          </p:val>
                                        </p:tav>
                                      </p:tavLst>
                                    </p:anim>
                                    <p:animScale>
                                      <p:cBhvr>
                                        <p:cTn id="97" dur="26">
                                          <p:stCondLst>
                                            <p:cond delay="650"/>
                                          </p:stCondLst>
                                        </p:cTn>
                                        <p:tgtEl>
                                          <p:spTgt spid="58"/>
                                        </p:tgtEl>
                                      </p:cBhvr>
                                      <p:to x="100000" y="60000"/>
                                    </p:animScale>
                                    <p:animScale>
                                      <p:cBhvr>
                                        <p:cTn id="98" dur="166" decel="50000">
                                          <p:stCondLst>
                                            <p:cond delay="676"/>
                                          </p:stCondLst>
                                        </p:cTn>
                                        <p:tgtEl>
                                          <p:spTgt spid="58"/>
                                        </p:tgtEl>
                                      </p:cBhvr>
                                      <p:to x="100000" y="100000"/>
                                    </p:animScale>
                                    <p:animScale>
                                      <p:cBhvr>
                                        <p:cTn id="99" dur="26">
                                          <p:stCondLst>
                                            <p:cond delay="1312"/>
                                          </p:stCondLst>
                                        </p:cTn>
                                        <p:tgtEl>
                                          <p:spTgt spid="58"/>
                                        </p:tgtEl>
                                      </p:cBhvr>
                                      <p:to x="100000" y="80000"/>
                                    </p:animScale>
                                    <p:animScale>
                                      <p:cBhvr>
                                        <p:cTn id="100" dur="166" decel="50000">
                                          <p:stCondLst>
                                            <p:cond delay="1338"/>
                                          </p:stCondLst>
                                        </p:cTn>
                                        <p:tgtEl>
                                          <p:spTgt spid="58"/>
                                        </p:tgtEl>
                                      </p:cBhvr>
                                      <p:to x="100000" y="100000"/>
                                    </p:animScale>
                                    <p:animScale>
                                      <p:cBhvr>
                                        <p:cTn id="101" dur="26">
                                          <p:stCondLst>
                                            <p:cond delay="1642"/>
                                          </p:stCondLst>
                                        </p:cTn>
                                        <p:tgtEl>
                                          <p:spTgt spid="58"/>
                                        </p:tgtEl>
                                      </p:cBhvr>
                                      <p:to x="100000" y="90000"/>
                                    </p:animScale>
                                    <p:animScale>
                                      <p:cBhvr>
                                        <p:cTn id="102" dur="166" decel="50000">
                                          <p:stCondLst>
                                            <p:cond delay="1668"/>
                                          </p:stCondLst>
                                        </p:cTn>
                                        <p:tgtEl>
                                          <p:spTgt spid="58"/>
                                        </p:tgtEl>
                                      </p:cBhvr>
                                      <p:to x="100000" y="100000"/>
                                    </p:animScale>
                                    <p:animScale>
                                      <p:cBhvr>
                                        <p:cTn id="103" dur="26">
                                          <p:stCondLst>
                                            <p:cond delay="1808"/>
                                          </p:stCondLst>
                                        </p:cTn>
                                        <p:tgtEl>
                                          <p:spTgt spid="58"/>
                                        </p:tgtEl>
                                      </p:cBhvr>
                                      <p:to x="100000" y="95000"/>
                                    </p:animScale>
                                    <p:animScale>
                                      <p:cBhvr>
                                        <p:cTn id="104" dur="166" decel="50000">
                                          <p:stCondLst>
                                            <p:cond delay="1834"/>
                                          </p:stCondLst>
                                        </p:cTn>
                                        <p:tgtEl>
                                          <p:spTgt spid="58"/>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6" presetClass="entr" presetSubtype="32" fill="hold" grpId="0" nodeType="clickEffect">
                                  <p:stCondLst>
                                    <p:cond delay="0"/>
                                  </p:stCondLst>
                                  <p:childTnLst>
                                    <p:set>
                                      <p:cBhvr>
                                        <p:cTn id="108" dur="1" fill="hold">
                                          <p:stCondLst>
                                            <p:cond delay="0"/>
                                          </p:stCondLst>
                                        </p:cTn>
                                        <p:tgtEl>
                                          <p:spTgt spid="8"/>
                                        </p:tgtEl>
                                        <p:attrNameLst>
                                          <p:attrName>style.visibility</p:attrName>
                                        </p:attrNameLst>
                                      </p:cBhvr>
                                      <p:to>
                                        <p:strVal val="visible"/>
                                      </p:to>
                                    </p:set>
                                    <p:animEffect transition="in" filter="circle(out)">
                                      <p:cBhvr>
                                        <p:cTn id="109" dur="2000"/>
                                        <p:tgtEl>
                                          <p:spTgt spid="8"/>
                                        </p:tgtEl>
                                      </p:cBhvr>
                                    </p:animEffect>
                                  </p:childTnLst>
                                </p:cTn>
                              </p:par>
                              <p:par>
                                <p:cTn id="110" presetID="26" presetClass="entr" presetSubtype="0" fill="hold" grpId="0" nodeType="withEffect">
                                  <p:stCondLst>
                                    <p:cond delay="0"/>
                                  </p:stCondLst>
                                  <p:childTnLst>
                                    <p:set>
                                      <p:cBhvr>
                                        <p:cTn id="111" dur="1" fill="hold">
                                          <p:stCondLst>
                                            <p:cond delay="0"/>
                                          </p:stCondLst>
                                        </p:cTn>
                                        <p:tgtEl>
                                          <p:spTgt spid="60"/>
                                        </p:tgtEl>
                                        <p:attrNameLst>
                                          <p:attrName>style.visibility</p:attrName>
                                        </p:attrNameLst>
                                      </p:cBhvr>
                                      <p:to>
                                        <p:strVal val="visible"/>
                                      </p:to>
                                    </p:set>
                                    <p:animEffect transition="in" filter="wipe(down)">
                                      <p:cBhvr>
                                        <p:cTn id="112" dur="580">
                                          <p:stCondLst>
                                            <p:cond delay="0"/>
                                          </p:stCondLst>
                                        </p:cTn>
                                        <p:tgtEl>
                                          <p:spTgt spid="60"/>
                                        </p:tgtEl>
                                      </p:cBhvr>
                                    </p:animEffect>
                                    <p:anim calcmode="lin" valueType="num">
                                      <p:cBhvr>
                                        <p:cTn id="113"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118" dur="26">
                                          <p:stCondLst>
                                            <p:cond delay="650"/>
                                          </p:stCondLst>
                                        </p:cTn>
                                        <p:tgtEl>
                                          <p:spTgt spid="60"/>
                                        </p:tgtEl>
                                      </p:cBhvr>
                                      <p:to x="100000" y="60000"/>
                                    </p:animScale>
                                    <p:animScale>
                                      <p:cBhvr>
                                        <p:cTn id="119" dur="166" decel="50000">
                                          <p:stCondLst>
                                            <p:cond delay="676"/>
                                          </p:stCondLst>
                                        </p:cTn>
                                        <p:tgtEl>
                                          <p:spTgt spid="60"/>
                                        </p:tgtEl>
                                      </p:cBhvr>
                                      <p:to x="100000" y="100000"/>
                                    </p:animScale>
                                    <p:animScale>
                                      <p:cBhvr>
                                        <p:cTn id="120" dur="26">
                                          <p:stCondLst>
                                            <p:cond delay="1312"/>
                                          </p:stCondLst>
                                        </p:cTn>
                                        <p:tgtEl>
                                          <p:spTgt spid="60"/>
                                        </p:tgtEl>
                                      </p:cBhvr>
                                      <p:to x="100000" y="80000"/>
                                    </p:animScale>
                                    <p:animScale>
                                      <p:cBhvr>
                                        <p:cTn id="121" dur="166" decel="50000">
                                          <p:stCondLst>
                                            <p:cond delay="1338"/>
                                          </p:stCondLst>
                                        </p:cTn>
                                        <p:tgtEl>
                                          <p:spTgt spid="60"/>
                                        </p:tgtEl>
                                      </p:cBhvr>
                                      <p:to x="100000" y="100000"/>
                                    </p:animScale>
                                    <p:animScale>
                                      <p:cBhvr>
                                        <p:cTn id="122" dur="26">
                                          <p:stCondLst>
                                            <p:cond delay="1642"/>
                                          </p:stCondLst>
                                        </p:cTn>
                                        <p:tgtEl>
                                          <p:spTgt spid="60"/>
                                        </p:tgtEl>
                                      </p:cBhvr>
                                      <p:to x="100000" y="90000"/>
                                    </p:animScale>
                                    <p:animScale>
                                      <p:cBhvr>
                                        <p:cTn id="123" dur="166" decel="50000">
                                          <p:stCondLst>
                                            <p:cond delay="1668"/>
                                          </p:stCondLst>
                                        </p:cTn>
                                        <p:tgtEl>
                                          <p:spTgt spid="60"/>
                                        </p:tgtEl>
                                      </p:cBhvr>
                                      <p:to x="100000" y="100000"/>
                                    </p:animScale>
                                    <p:animScale>
                                      <p:cBhvr>
                                        <p:cTn id="124" dur="26">
                                          <p:stCondLst>
                                            <p:cond delay="1808"/>
                                          </p:stCondLst>
                                        </p:cTn>
                                        <p:tgtEl>
                                          <p:spTgt spid="60"/>
                                        </p:tgtEl>
                                      </p:cBhvr>
                                      <p:to x="100000" y="95000"/>
                                    </p:animScale>
                                    <p:animScale>
                                      <p:cBhvr>
                                        <p:cTn id="125" dur="166" decel="50000">
                                          <p:stCondLst>
                                            <p:cond delay="1834"/>
                                          </p:stCondLst>
                                        </p:cTn>
                                        <p:tgtEl>
                                          <p:spTgt spid="60"/>
                                        </p:tgtEl>
                                      </p:cBhvr>
                                      <p:to x="100000" y="100000"/>
                                    </p:animScale>
                                  </p:childTnLst>
                                </p:cTn>
                              </p:par>
                              <p:par>
                                <p:cTn id="126" presetID="26" presetClass="entr" presetSubtype="0" fill="hold" grpId="0" nodeType="withEffect">
                                  <p:stCondLst>
                                    <p:cond delay="0"/>
                                  </p:stCondLst>
                                  <p:childTnLst>
                                    <p:set>
                                      <p:cBhvr>
                                        <p:cTn id="127" dur="1" fill="hold">
                                          <p:stCondLst>
                                            <p:cond delay="0"/>
                                          </p:stCondLst>
                                        </p:cTn>
                                        <p:tgtEl>
                                          <p:spTgt spid="26"/>
                                        </p:tgtEl>
                                        <p:attrNameLst>
                                          <p:attrName>style.visibility</p:attrName>
                                        </p:attrNameLst>
                                      </p:cBhvr>
                                      <p:to>
                                        <p:strVal val="visible"/>
                                      </p:to>
                                    </p:set>
                                    <p:animEffect transition="in" filter="wipe(down)">
                                      <p:cBhvr>
                                        <p:cTn id="128" dur="580">
                                          <p:stCondLst>
                                            <p:cond delay="0"/>
                                          </p:stCondLst>
                                        </p:cTn>
                                        <p:tgtEl>
                                          <p:spTgt spid="26"/>
                                        </p:tgtEl>
                                      </p:cBhvr>
                                    </p:animEffect>
                                    <p:anim calcmode="lin" valueType="num">
                                      <p:cBhvr>
                                        <p:cTn id="129"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34" dur="26">
                                          <p:stCondLst>
                                            <p:cond delay="650"/>
                                          </p:stCondLst>
                                        </p:cTn>
                                        <p:tgtEl>
                                          <p:spTgt spid="26"/>
                                        </p:tgtEl>
                                      </p:cBhvr>
                                      <p:to x="100000" y="60000"/>
                                    </p:animScale>
                                    <p:animScale>
                                      <p:cBhvr>
                                        <p:cTn id="135" dur="166" decel="50000">
                                          <p:stCondLst>
                                            <p:cond delay="676"/>
                                          </p:stCondLst>
                                        </p:cTn>
                                        <p:tgtEl>
                                          <p:spTgt spid="26"/>
                                        </p:tgtEl>
                                      </p:cBhvr>
                                      <p:to x="100000" y="100000"/>
                                    </p:animScale>
                                    <p:animScale>
                                      <p:cBhvr>
                                        <p:cTn id="136" dur="26">
                                          <p:stCondLst>
                                            <p:cond delay="1312"/>
                                          </p:stCondLst>
                                        </p:cTn>
                                        <p:tgtEl>
                                          <p:spTgt spid="26"/>
                                        </p:tgtEl>
                                      </p:cBhvr>
                                      <p:to x="100000" y="80000"/>
                                    </p:animScale>
                                    <p:animScale>
                                      <p:cBhvr>
                                        <p:cTn id="137" dur="166" decel="50000">
                                          <p:stCondLst>
                                            <p:cond delay="1338"/>
                                          </p:stCondLst>
                                        </p:cTn>
                                        <p:tgtEl>
                                          <p:spTgt spid="26"/>
                                        </p:tgtEl>
                                      </p:cBhvr>
                                      <p:to x="100000" y="100000"/>
                                    </p:animScale>
                                    <p:animScale>
                                      <p:cBhvr>
                                        <p:cTn id="138" dur="26">
                                          <p:stCondLst>
                                            <p:cond delay="1642"/>
                                          </p:stCondLst>
                                        </p:cTn>
                                        <p:tgtEl>
                                          <p:spTgt spid="26"/>
                                        </p:tgtEl>
                                      </p:cBhvr>
                                      <p:to x="100000" y="90000"/>
                                    </p:animScale>
                                    <p:animScale>
                                      <p:cBhvr>
                                        <p:cTn id="139" dur="166" decel="50000">
                                          <p:stCondLst>
                                            <p:cond delay="1668"/>
                                          </p:stCondLst>
                                        </p:cTn>
                                        <p:tgtEl>
                                          <p:spTgt spid="26"/>
                                        </p:tgtEl>
                                      </p:cBhvr>
                                      <p:to x="100000" y="100000"/>
                                    </p:animScale>
                                    <p:animScale>
                                      <p:cBhvr>
                                        <p:cTn id="140" dur="26">
                                          <p:stCondLst>
                                            <p:cond delay="1808"/>
                                          </p:stCondLst>
                                        </p:cTn>
                                        <p:tgtEl>
                                          <p:spTgt spid="26"/>
                                        </p:tgtEl>
                                      </p:cBhvr>
                                      <p:to x="100000" y="95000"/>
                                    </p:animScale>
                                    <p:animScale>
                                      <p:cBhvr>
                                        <p:cTn id="141" dur="166" decel="50000">
                                          <p:stCondLst>
                                            <p:cond delay="1834"/>
                                          </p:stCondLst>
                                        </p:cTn>
                                        <p:tgtEl>
                                          <p:spTgt spid="26"/>
                                        </p:tgtEl>
                                      </p:cBhvr>
                                      <p:to x="100000" y="100000"/>
                                    </p:animScale>
                                  </p:childTnLst>
                                </p:cTn>
                              </p:par>
                            </p:childTnLst>
                          </p:cTn>
                        </p:par>
                      </p:childTnLst>
                    </p:cTn>
                  </p:par>
                  <p:par>
                    <p:cTn id="142" fill="hold">
                      <p:stCondLst>
                        <p:cond delay="indefinite"/>
                      </p:stCondLst>
                      <p:childTnLst>
                        <p:par>
                          <p:cTn id="143" fill="hold">
                            <p:stCondLst>
                              <p:cond delay="0"/>
                            </p:stCondLst>
                            <p:childTnLst>
                              <p:par>
                                <p:cTn id="144" presetID="6" presetClass="entr" presetSubtype="32" fill="hold" grpId="0" nodeType="clickEffect">
                                  <p:stCondLst>
                                    <p:cond delay="0"/>
                                  </p:stCondLst>
                                  <p:childTnLst>
                                    <p:set>
                                      <p:cBhvr>
                                        <p:cTn id="145" dur="1" fill="hold">
                                          <p:stCondLst>
                                            <p:cond delay="0"/>
                                          </p:stCondLst>
                                        </p:cTn>
                                        <p:tgtEl>
                                          <p:spTgt spid="59"/>
                                        </p:tgtEl>
                                        <p:attrNameLst>
                                          <p:attrName>style.visibility</p:attrName>
                                        </p:attrNameLst>
                                      </p:cBhvr>
                                      <p:to>
                                        <p:strVal val="visible"/>
                                      </p:to>
                                    </p:set>
                                    <p:animEffect transition="in" filter="circle(out)">
                                      <p:cBhvr>
                                        <p:cTn id="146" dur="2000"/>
                                        <p:tgtEl>
                                          <p:spTgt spid="59"/>
                                        </p:tgtEl>
                                      </p:cBhvr>
                                    </p:animEffect>
                                  </p:childTnLst>
                                </p:cTn>
                              </p:par>
                              <p:par>
                                <p:cTn id="147" presetID="26" presetClass="entr" presetSubtype="0" fill="hold" grpId="0" nodeType="withEffect">
                                  <p:stCondLst>
                                    <p:cond delay="0"/>
                                  </p:stCondLst>
                                  <p:childTnLst>
                                    <p:set>
                                      <p:cBhvr>
                                        <p:cTn id="148" dur="1" fill="hold">
                                          <p:stCondLst>
                                            <p:cond delay="0"/>
                                          </p:stCondLst>
                                        </p:cTn>
                                        <p:tgtEl>
                                          <p:spTgt spid="61"/>
                                        </p:tgtEl>
                                        <p:attrNameLst>
                                          <p:attrName>style.visibility</p:attrName>
                                        </p:attrNameLst>
                                      </p:cBhvr>
                                      <p:to>
                                        <p:strVal val="visible"/>
                                      </p:to>
                                    </p:set>
                                    <p:animEffect transition="in" filter="wipe(down)">
                                      <p:cBhvr>
                                        <p:cTn id="149" dur="580">
                                          <p:stCondLst>
                                            <p:cond delay="0"/>
                                          </p:stCondLst>
                                        </p:cTn>
                                        <p:tgtEl>
                                          <p:spTgt spid="61"/>
                                        </p:tgtEl>
                                      </p:cBhvr>
                                    </p:animEffect>
                                    <p:anim calcmode="lin" valueType="num">
                                      <p:cBhvr>
                                        <p:cTn id="150"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155" dur="26">
                                          <p:stCondLst>
                                            <p:cond delay="650"/>
                                          </p:stCondLst>
                                        </p:cTn>
                                        <p:tgtEl>
                                          <p:spTgt spid="61"/>
                                        </p:tgtEl>
                                      </p:cBhvr>
                                      <p:to x="100000" y="60000"/>
                                    </p:animScale>
                                    <p:animScale>
                                      <p:cBhvr>
                                        <p:cTn id="156" dur="166" decel="50000">
                                          <p:stCondLst>
                                            <p:cond delay="676"/>
                                          </p:stCondLst>
                                        </p:cTn>
                                        <p:tgtEl>
                                          <p:spTgt spid="61"/>
                                        </p:tgtEl>
                                      </p:cBhvr>
                                      <p:to x="100000" y="100000"/>
                                    </p:animScale>
                                    <p:animScale>
                                      <p:cBhvr>
                                        <p:cTn id="157" dur="26">
                                          <p:stCondLst>
                                            <p:cond delay="1312"/>
                                          </p:stCondLst>
                                        </p:cTn>
                                        <p:tgtEl>
                                          <p:spTgt spid="61"/>
                                        </p:tgtEl>
                                      </p:cBhvr>
                                      <p:to x="100000" y="80000"/>
                                    </p:animScale>
                                    <p:animScale>
                                      <p:cBhvr>
                                        <p:cTn id="158" dur="166" decel="50000">
                                          <p:stCondLst>
                                            <p:cond delay="1338"/>
                                          </p:stCondLst>
                                        </p:cTn>
                                        <p:tgtEl>
                                          <p:spTgt spid="61"/>
                                        </p:tgtEl>
                                      </p:cBhvr>
                                      <p:to x="100000" y="100000"/>
                                    </p:animScale>
                                    <p:animScale>
                                      <p:cBhvr>
                                        <p:cTn id="159" dur="26">
                                          <p:stCondLst>
                                            <p:cond delay="1642"/>
                                          </p:stCondLst>
                                        </p:cTn>
                                        <p:tgtEl>
                                          <p:spTgt spid="61"/>
                                        </p:tgtEl>
                                      </p:cBhvr>
                                      <p:to x="100000" y="90000"/>
                                    </p:animScale>
                                    <p:animScale>
                                      <p:cBhvr>
                                        <p:cTn id="160" dur="166" decel="50000">
                                          <p:stCondLst>
                                            <p:cond delay="1668"/>
                                          </p:stCondLst>
                                        </p:cTn>
                                        <p:tgtEl>
                                          <p:spTgt spid="61"/>
                                        </p:tgtEl>
                                      </p:cBhvr>
                                      <p:to x="100000" y="100000"/>
                                    </p:animScale>
                                    <p:animScale>
                                      <p:cBhvr>
                                        <p:cTn id="161" dur="26">
                                          <p:stCondLst>
                                            <p:cond delay="1808"/>
                                          </p:stCondLst>
                                        </p:cTn>
                                        <p:tgtEl>
                                          <p:spTgt spid="61"/>
                                        </p:tgtEl>
                                      </p:cBhvr>
                                      <p:to x="100000" y="95000"/>
                                    </p:animScale>
                                    <p:animScale>
                                      <p:cBhvr>
                                        <p:cTn id="162" dur="166" decel="50000">
                                          <p:stCondLst>
                                            <p:cond delay="1834"/>
                                          </p:stCondLst>
                                        </p:cTn>
                                        <p:tgtEl>
                                          <p:spTgt spid="61"/>
                                        </p:tgtEl>
                                      </p:cBhvr>
                                      <p:to x="100000" y="100000"/>
                                    </p:animScale>
                                  </p:childTnLst>
                                </p:cTn>
                              </p:par>
                              <p:par>
                                <p:cTn id="163" presetID="26" presetClass="entr" presetSubtype="0" fill="hold" grpId="0" nodeType="withEffect">
                                  <p:stCondLst>
                                    <p:cond delay="0"/>
                                  </p:stCondLst>
                                  <p:childTnLst>
                                    <p:set>
                                      <p:cBhvr>
                                        <p:cTn id="164" dur="1" fill="hold">
                                          <p:stCondLst>
                                            <p:cond delay="0"/>
                                          </p:stCondLst>
                                        </p:cTn>
                                        <p:tgtEl>
                                          <p:spTgt spid="25"/>
                                        </p:tgtEl>
                                        <p:attrNameLst>
                                          <p:attrName>style.visibility</p:attrName>
                                        </p:attrNameLst>
                                      </p:cBhvr>
                                      <p:to>
                                        <p:strVal val="visible"/>
                                      </p:to>
                                    </p:set>
                                    <p:animEffect transition="in" filter="wipe(down)">
                                      <p:cBhvr>
                                        <p:cTn id="165" dur="580">
                                          <p:stCondLst>
                                            <p:cond delay="0"/>
                                          </p:stCondLst>
                                        </p:cTn>
                                        <p:tgtEl>
                                          <p:spTgt spid="25"/>
                                        </p:tgtEl>
                                      </p:cBhvr>
                                    </p:animEffect>
                                    <p:anim calcmode="lin" valueType="num">
                                      <p:cBhvr>
                                        <p:cTn id="16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71" dur="26">
                                          <p:stCondLst>
                                            <p:cond delay="650"/>
                                          </p:stCondLst>
                                        </p:cTn>
                                        <p:tgtEl>
                                          <p:spTgt spid="25"/>
                                        </p:tgtEl>
                                      </p:cBhvr>
                                      <p:to x="100000" y="60000"/>
                                    </p:animScale>
                                    <p:animScale>
                                      <p:cBhvr>
                                        <p:cTn id="172" dur="166" decel="50000">
                                          <p:stCondLst>
                                            <p:cond delay="676"/>
                                          </p:stCondLst>
                                        </p:cTn>
                                        <p:tgtEl>
                                          <p:spTgt spid="25"/>
                                        </p:tgtEl>
                                      </p:cBhvr>
                                      <p:to x="100000" y="100000"/>
                                    </p:animScale>
                                    <p:animScale>
                                      <p:cBhvr>
                                        <p:cTn id="173" dur="26">
                                          <p:stCondLst>
                                            <p:cond delay="1312"/>
                                          </p:stCondLst>
                                        </p:cTn>
                                        <p:tgtEl>
                                          <p:spTgt spid="25"/>
                                        </p:tgtEl>
                                      </p:cBhvr>
                                      <p:to x="100000" y="80000"/>
                                    </p:animScale>
                                    <p:animScale>
                                      <p:cBhvr>
                                        <p:cTn id="174" dur="166" decel="50000">
                                          <p:stCondLst>
                                            <p:cond delay="1338"/>
                                          </p:stCondLst>
                                        </p:cTn>
                                        <p:tgtEl>
                                          <p:spTgt spid="25"/>
                                        </p:tgtEl>
                                      </p:cBhvr>
                                      <p:to x="100000" y="100000"/>
                                    </p:animScale>
                                    <p:animScale>
                                      <p:cBhvr>
                                        <p:cTn id="175" dur="26">
                                          <p:stCondLst>
                                            <p:cond delay="1642"/>
                                          </p:stCondLst>
                                        </p:cTn>
                                        <p:tgtEl>
                                          <p:spTgt spid="25"/>
                                        </p:tgtEl>
                                      </p:cBhvr>
                                      <p:to x="100000" y="90000"/>
                                    </p:animScale>
                                    <p:animScale>
                                      <p:cBhvr>
                                        <p:cTn id="176" dur="166" decel="50000">
                                          <p:stCondLst>
                                            <p:cond delay="1668"/>
                                          </p:stCondLst>
                                        </p:cTn>
                                        <p:tgtEl>
                                          <p:spTgt spid="25"/>
                                        </p:tgtEl>
                                      </p:cBhvr>
                                      <p:to x="100000" y="100000"/>
                                    </p:animScale>
                                    <p:animScale>
                                      <p:cBhvr>
                                        <p:cTn id="177" dur="26">
                                          <p:stCondLst>
                                            <p:cond delay="1808"/>
                                          </p:stCondLst>
                                        </p:cTn>
                                        <p:tgtEl>
                                          <p:spTgt spid="25"/>
                                        </p:tgtEl>
                                      </p:cBhvr>
                                      <p:to x="100000" y="95000"/>
                                    </p:animScale>
                                    <p:animScale>
                                      <p:cBhvr>
                                        <p:cTn id="178"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animBg="1"/>
      <p:bldP spid="41" grpId="0" animBg="1"/>
      <p:bldP spid="56" grpId="0" animBg="1"/>
      <p:bldP spid="57" grpId="0" animBg="1"/>
      <p:bldP spid="8" grpId="0" animBg="1"/>
      <p:bldP spid="59" grpId="0" animBg="1"/>
      <p:bldP spid="60" grpId="0" animBg="1"/>
      <p:bldP spid="61" grpId="0" animBg="1"/>
      <p:bldP spid="25"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78C13C5-546F-4BD9-AA7C-5BEE3639516D}"/>
              </a:ext>
            </a:extLst>
          </p:cNvPr>
          <p:cNvSpPr/>
          <p:nvPr/>
        </p:nvSpPr>
        <p:spPr>
          <a:xfrm>
            <a:off x="5368018" y="428302"/>
            <a:ext cx="5842907" cy="1800000"/>
          </a:xfrm>
          <a:prstGeom prst="roundRect">
            <a:avLst/>
          </a:prstGeom>
          <a:solidFill>
            <a:srgbClr val="FFF9E7"/>
          </a:solidFill>
          <a:ln w="38100">
            <a:solidFill>
              <a:srgbClr val="914B8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defRPr/>
            </a:pPr>
            <a:r>
              <a:rPr lang="ar-BH" sz="2400" b="1" dirty="0">
                <a:solidFill>
                  <a:prstClr val="black"/>
                </a:solidFill>
              </a:rPr>
              <a:t>بما أن الله تعالى قد جعل حياتنا هي ميدان لاختبارنا، ومن الطبيعي أن لكل اختبار مادة.</a:t>
            </a:r>
          </a:p>
          <a:p>
            <a:pPr lvl="0" algn="ctr" rtl="1">
              <a:defRPr/>
            </a:pPr>
            <a:r>
              <a:rPr lang="ar-BH" sz="2400" b="1" dirty="0">
                <a:solidFill>
                  <a:prstClr val="black"/>
                </a:solidFill>
              </a:rPr>
              <a:t> </a:t>
            </a:r>
            <a:r>
              <a:rPr lang="ar-BH" sz="3200" b="1" dirty="0">
                <a:solidFill>
                  <a:srgbClr val="C00000"/>
                </a:solidFill>
              </a:rPr>
              <a:t>إذا ما هي مواد اختبارنا في الحياة الدنيا؟</a:t>
            </a:r>
            <a:endParaRPr lang="ar-BH" sz="2400" b="1" dirty="0">
              <a:solidFill>
                <a:srgbClr val="C00000"/>
              </a:solidFill>
            </a:endParaRPr>
          </a:p>
        </p:txBody>
      </p:sp>
      <p:sp>
        <p:nvSpPr>
          <p:cNvPr id="4" name="Rectangle: Rounded Corners 3">
            <a:extLst>
              <a:ext uri="{FF2B5EF4-FFF2-40B4-BE49-F238E27FC236}">
                <a16:creationId xmlns:a16="http://schemas.microsoft.com/office/drawing/2014/main" id="{24850E0A-8FE7-477E-9C23-B176252DFBED}"/>
              </a:ext>
            </a:extLst>
          </p:cNvPr>
          <p:cNvSpPr/>
          <p:nvPr/>
        </p:nvSpPr>
        <p:spPr>
          <a:xfrm>
            <a:off x="1894114" y="1974071"/>
            <a:ext cx="5301343" cy="1800000"/>
          </a:xfrm>
          <a:prstGeom prst="roundRect">
            <a:avLst/>
          </a:prstGeom>
          <a:solidFill>
            <a:srgbClr val="FFF9E7"/>
          </a:solidFill>
          <a:ln w="38100">
            <a:solidFill>
              <a:srgbClr val="914B8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Low" rtl="1">
              <a:defRPr/>
            </a:pPr>
            <a:r>
              <a:rPr lang="ar-BH" sz="2400" b="1" dirty="0">
                <a:solidFill>
                  <a:prstClr val="black"/>
                </a:solidFill>
              </a:rPr>
              <a:t>منح الله تعالى الإنسان </a:t>
            </a:r>
            <a:r>
              <a:rPr lang="ar-BH" sz="2400" b="1" u="sng" dirty="0">
                <a:solidFill>
                  <a:prstClr val="black"/>
                </a:solidFill>
              </a:rPr>
              <a:t>قوى متعددة وإمكانات مختلفة</a:t>
            </a:r>
            <a:r>
              <a:rPr lang="ar-BH" sz="2400" b="1" dirty="0">
                <a:solidFill>
                  <a:prstClr val="black"/>
                </a:solidFill>
              </a:rPr>
              <a:t> لتكون هي مواد الاختبار، وقد ذكر الرسول صلى الله عليه وسلم بعض من هذه المواد  في الحديث الشريف السابق. </a:t>
            </a:r>
            <a:endParaRPr lang="ar-BH" sz="2000" b="1" dirty="0">
              <a:solidFill>
                <a:prstClr val="black"/>
              </a:solidFill>
            </a:endParaRPr>
          </a:p>
        </p:txBody>
      </p:sp>
      <p:sp>
        <p:nvSpPr>
          <p:cNvPr id="11" name="Rectangle 10">
            <a:extLst>
              <a:ext uri="{FF2B5EF4-FFF2-40B4-BE49-F238E27FC236}">
                <a16:creationId xmlns:a16="http://schemas.microsoft.com/office/drawing/2014/main" id="{A40B7E23-975E-4BC4-B5DF-12EA29CB0773}"/>
              </a:ext>
            </a:extLst>
          </p:cNvPr>
          <p:cNvSpPr/>
          <p:nvPr/>
        </p:nvSpPr>
        <p:spPr>
          <a:xfrm>
            <a:off x="2981497" y="4488843"/>
            <a:ext cx="7672293" cy="830997"/>
          </a:xfrm>
          <a:prstGeom prst="rect">
            <a:avLst/>
          </a:prstGeom>
          <a:noFill/>
          <a:ln>
            <a:noFill/>
          </a:ln>
        </p:spPr>
        <p:txBody>
          <a:bodyPr wrap="none" lIns="91440" tIns="45720" rIns="91440" bIns="45720">
            <a:spAutoFit/>
          </a:bodyPr>
          <a:lstStyle/>
          <a:p>
            <a:pPr lvl="0" algn="just" rtl="1">
              <a:defRPr/>
            </a:pPr>
            <a:r>
              <a:rPr lang="ar-BH" sz="4800" b="1" dirty="0">
                <a:solidFill>
                  <a:prstClr val="black"/>
                </a:solidFill>
              </a:rPr>
              <a:t>فلنتعرف عليها من خلال اللعبة التالية:</a:t>
            </a:r>
            <a:endParaRPr kumimoji="0" lang="ar-BH" sz="4800" b="1" i="0" u="none" strike="noStrike" kern="1200" cap="none" spc="0" normalizeH="0" baseline="0" noProof="0" dirty="0">
              <a:ln w="10541" cmpd="sng">
                <a:solidFill>
                  <a:sysClr val="windowText" lastClr="000000"/>
                </a:solidFill>
                <a:prstDash val="solid"/>
              </a:ln>
              <a:effectLst/>
              <a:uLnTx/>
              <a:uFillTx/>
              <a:latin typeface="Calibri" panose="020F0502020204030204"/>
              <a:ea typeface="+mn-ea"/>
              <a:cs typeface="Arial" panose="020B0604020202020204" pitchFamily="34" charset="0"/>
            </a:endParaRPr>
          </a:p>
        </p:txBody>
      </p:sp>
      <p:cxnSp>
        <p:nvCxnSpPr>
          <p:cNvPr id="12" name="Straight Arrow Connector 11">
            <a:extLst>
              <a:ext uri="{FF2B5EF4-FFF2-40B4-BE49-F238E27FC236}">
                <a16:creationId xmlns:a16="http://schemas.microsoft.com/office/drawing/2014/main" id="{E7797D3E-5B01-482A-A09F-2693A1790EE0}"/>
              </a:ext>
            </a:extLst>
          </p:cNvPr>
          <p:cNvCxnSpPr>
            <a:cxnSpLocks/>
          </p:cNvCxnSpPr>
          <p:nvPr/>
        </p:nvCxnSpPr>
        <p:spPr>
          <a:xfrm flipH="1">
            <a:off x="700776" y="5105400"/>
            <a:ext cx="2858852" cy="1099457"/>
          </a:xfrm>
          <a:prstGeom prst="straightConnector1">
            <a:avLst/>
          </a:prstGeom>
          <a:ln w="76200">
            <a:solidFill>
              <a:srgbClr val="FF5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820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80">
                                          <p:stCondLst>
                                            <p:cond delay="0"/>
                                          </p:stCondLst>
                                        </p:cTn>
                                        <p:tgtEl>
                                          <p:spTgt spid="11"/>
                                        </p:tgtEl>
                                      </p:cBhvr>
                                    </p:animEffect>
                                    <p:anim calcmode="lin" valueType="num">
                                      <p:cBhvr>
                                        <p:cTn id="3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8" dur="26">
                                          <p:stCondLst>
                                            <p:cond delay="650"/>
                                          </p:stCondLst>
                                        </p:cTn>
                                        <p:tgtEl>
                                          <p:spTgt spid="11"/>
                                        </p:tgtEl>
                                      </p:cBhvr>
                                      <p:to x="100000" y="60000"/>
                                    </p:animScale>
                                    <p:animScale>
                                      <p:cBhvr>
                                        <p:cTn id="39" dur="166" decel="50000">
                                          <p:stCondLst>
                                            <p:cond delay="676"/>
                                          </p:stCondLst>
                                        </p:cTn>
                                        <p:tgtEl>
                                          <p:spTgt spid="11"/>
                                        </p:tgtEl>
                                      </p:cBhvr>
                                      <p:to x="100000" y="100000"/>
                                    </p:animScale>
                                    <p:animScale>
                                      <p:cBhvr>
                                        <p:cTn id="40" dur="26">
                                          <p:stCondLst>
                                            <p:cond delay="1312"/>
                                          </p:stCondLst>
                                        </p:cTn>
                                        <p:tgtEl>
                                          <p:spTgt spid="11"/>
                                        </p:tgtEl>
                                      </p:cBhvr>
                                      <p:to x="100000" y="80000"/>
                                    </p:animScale>
                                    <p:animScale>
                                      <p:cBhvr>
                                        <p:cTn id="41" dur="166" decel="50000">
                                          <p:stCondLst>
                                            <p:cond delay="1338"/>
                                          </p:stCondLst>
                                        </p:cTn>
                                        <p:tgtEl>
                                          <p:spTgt spid="11"/>
                                        </p:tgtEl>
                                      </p:cBhvr>
                                      <p:to x="100000" y="100000"/>
                                    </p:animScale>
                                    <p:animScale>
                                      <p:cBhvr>
                                        <p:cTn id="42" dur="26">
                                          <p:stCondLst>
                                            <p:cond delay="1642"/>
                                          </p:stCondLst>
                                        </p:cTn>
                                        <p:tgtEl>
                                          <p:spTgt spid="11"/>
                                        </p:tgtEl>
                                      </p:cBhvr>
                                      <p:to x="100000" y="90000"/>
                                    </p:animScale>
                                    <p:animScale>
                                      <p:cBhvr>
                                        <p:cTn id="43" dur="166" decel="50000">
                                          <p:stCondLst>
                                            <p:cond delay="1668"/>
                                          </p:stCondLst>
                                        </p:cTn>
                                        <p:tgtEl>
                                          <p:spTgt spid="11"/>
                                        </p:tgtEl>
                                      </p:cBhvr>
                                      <p:to x="100000" y="100000"/>
                                    </p:animScale>
                                    <p:animScale>
                                      <p:cBhvr>
                                        <p:cTn id="44" dur="26">
                                          <p:stCondLst>
                                            <p:cond delay="1808"/>
                                          </p:stCondLst>
                                        </p:cTn>
                                        <p:tgtEl>
                                          <p:spTgt spid="11"/>
                                        </p:tgtEl>
                                      </p:cBhvr>
                                      <p:to x="100000" y="95000"/>
                                    </p:animScale>
                                    <p:animScale>
                                      <p:cBhvr>
                                        <p:cTn id="45" dur="166" decel="50000">
                                          <p:stCondLst>
                                            <p:cond delay="1834"/>
                                          </p:stCondLst>
                                        </p:cTn>
                                        <p:tgtEl>
                                          <p:spTgt spid="11"/>
                                        </p:tgtEl>
                                      </p:cBhvr>
                                      <p:to x="100000" y="100000"/>
                                    </p:animScale>
                                  </p:childTnLst>
                                </p:cTn>
                              </p:par>
                              <p:par>
                                <p:cTn id="46" presetID="26"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down)">
                                      <p:cBhvr>
                                        <p:cTn id="48" dur="580">
                                          <p:stCondLst>
                                            <p:cond delay="0"/>
                                          </p:stCondLst>
                                        </p:cTn>
                                        <p:tgtEl>
                                          <p:spTgt spid="12"/>
                                        </p:tgtEl>
                                      </p:cBhvr>
                                    </p:animEffect>
                                    <p:anim calcmode="lin" valueType="num">
                                      <p:cBhvr>
                                        <p:cTn id="4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4" dur="26">
                                          <p:stCondLst>
                                            <p:cond delay="650"/>
                                          </p:stCondLst>
                                        </p:cTn>
                                        <p:tgtEl>
                                          <p:spTgt spid="12"/>
                                        </p:tgtEl>
                                      </p:cBhvr>
                                      <p:to x="100000" y="60000"/>
                                    </p:animScale>
                                    <p:animScale>
                                      <p:cBhvr>
                                        <p:cTn id="55" dur="166" decel="50000">
                                          <p:stCondLst>
                                            <p:cond delay="676"/>
                                          </p:stCondLst>
                                        </p:cTn>
                                        <p:tgtEl>
                                          <p:spTgt spid="12"/>
                                        </p:tgtEl>
                                      </p:cBhvr>
                                      <p:to x="100000" y="100000"/>
                                    </p:animScale>
                                    <p:animScale>
                                      <p:cBhvr>
                                        <p:cTn id="56" dur="26">
                                          <p:stCondLst>
                                            <p:cond delay="1312"/>
                                          </p:stCondLst>
                                        </p:cTn>
                                        <p:tgtEl>
                                          <p:spTgt spid="12"/>
                                        </p:tgtEl>
                                      </p:cBhvr>
                                      <p:to x="100000" y="80000"/>
                                    </p:animScale>
                                    <p:animScale>
                                      <p:cBhvr>
                                        <p:cTn id="57" dur="166" decel="50000">
                                          <p:stCondLst>
                                            <p:cond delay="1338"/>
                                          </p:stCondLst>
                                        </p:cTn>
                                        <p:tgtEl>
                                          <p:spTgt spid="12"/>
                                        </p:tgtEl>
                                      </p:cBhvr>
                                      <p:to x="100000" y="100000"/>
                                    </p:animScale>
                                    <p:animScale>
                                      <p:cBhvr>
                                        <p:cTn id="58" dur="26">
                                          <p:stCondLst>
                                            <p:cond delay="1642"/>
                                          </p:stCondLst>
                                        </p:cTn>
                                        <p:tgtEl>
                                          <p:spTgt spid="12"/>
                                        </p:tgtEl>
                                      </p:cBhvr>
                                      <p:to x="100000" y="90000"/>
                                    </p:animScale>
                                    <p:animScale>
                                      <p:cBhvr>
                                        <p:cTn id="59" dur="166" decel="50000">
                                          <p:stCondLst>
                                            <p:cond delay="1668"/>
                                          </p:stCondLst>
                                        </p:cTn>
                                        <p:tgtEl>
                                          <p:spTgt spid="12"/>
                                        </p:tgtEl>
                                      </p:cBhvr>
                                      <p:to x="100000" y="100000"/>
                                    </p:animScale>
                                    <p:animScale>
                                      <p:cBhvr>
                                        <p:cTn id="60" dur="26">
                                          <p:stCondLst>
                                            <p:cond delay="1808"/>
                                          </p:stCondLst>
                                        </p:cTn>
                                        <p:tgtEl>
                                          <p:spTgt spid="12"/>
                                        </p:tgtEl>
                                      </p:cBhvr>
                                      <p:to x="100000" y="95000"/>
                                    </p:animScale>
                                    <p:animScale>
                                      <p:cBhvr>
                                        <p:cTn id="61"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074952F-EC84-4749-9497-F052707AF8D2}"/>
              </a:ext>
            </a:extLst>
          </p:cNvPr>
          <p:cNvGraphicFramePr>
            <a:graphicFrameLocks noGrp="1"/>
          </p:cNvGraphicFramePr>
          <p:nvPr>
            <p:extLst>
              <p:ext uri="{D42A27DB-BD31-4B8C-83A1-F6EECF244321}">
                <p14:modId xmlns:p14="http://schemas.microsoft.com/office/powerpoint/2010/main" val="981041166"/>
              </p:ext>
            </p:extLst>
          </p:nvPr>
        </p:nvGraphicFramePr>
        <p:xfrm>
          <a:off x="481860" y="709895"/>
          <a:ext cx="4320000" cy="4320000"/>
        </p:xfrm>
        <a:graphic>
          <a:graphicData uri="http://schemas.openxmlformats.org/drawingml/2006/table">
            <a:tbl>
              <a:tblPr rtl="1" firstRow="1" bandRow="1">
                <a:tableStyleId>{5940675A-B579-460E-94D1-54222C63F5DA}</a:tableStyleId>
              </a:tblPr>
              <a:tblGrid>
                <a:gridCol w="720000">
                  <a:extLst>
                    <a:ext uri="{9D8B030D-6E8A-4147-A177-3AD203B41FA5}">
                      <a16:colId xmlns:a16="http://schemas.microsoft.com/office/drawing/2014/main" val="1082749229"/>
                    </a:ext>
                  </a:extLst>
                </a:gridCol>
                <a:gridCol w="720000">
                  <a:extLst>
                    <a:ext uri="{9D8B030D-6E8A-4147-A177-3AD203B41FA5}">
                      <a16:colId xmlns:a16="http://schemas.microsoft.com/office/drawing/2014/main" val="14597573"/>
                    </a:ext>
                  </a:extLst>
                </a:gridCol>
                <a:gridCol w="720000">
                  <a:extLst>
                    <a:ext uri="{9D8B030D-6E8A-4147-A177-3AD203B41FA5}">
                      <a16:colId xmlns:a16="http://schemas.microsoft.com/office/drawing/2014/main" val="970309673"/>
                    </a:ext>
                  </a:extLst>
                </a:gridCol>
                <a:gridCol w="720000">
                  <a:extLst>
                    <a:ext uri="{9D8B030D-6E8A-4147-A177-3AD203B41FA5}">
                      <a16:colId xmlns:a16="http://schemas.microsoft.com/office/drawing/2014/main" val="3567944397"/>
                    </a:ext>
                  </a:extLst>
                </a:gridCol>
                <a:gridCol w="720000">
                  <a:extLst>
                    <a:ext uri="{9D8B030D-6E8A-4147-A177-3AD203B41FA5}">
                      <a16:colId xmlns:a16="http://schemas.microsoft.com/office/drawing/2014/main" val="2180545349"/>
                    </a:ext>
                  </a:extLst>
                </a:gridCol>
                <a:gridCol w="720000">
                  <a:extLst>
                    <a:ext uri="{9D8B030D-6E8A-4147-A177-3AD203B41FA5}">
                      <a16:colId xmlns:a16="http://schemas.microsoft.com/office/drawing/2014/main" val="4110428399"/>
                    </a:ext>
                  </a:extLst>
                </a:gridCol>
              </a:tblGrid>
              <a:tr h="864000">
                <a:tc>
                  <a:txBody>
                    <a:bodyPr/>
                    <a:lstStyle/>
                    <a:p>
                      <a:pPr algn="ctr" rtl="1"/>
                      <a:r>
                        <a:rPr lang="ar-BH" sz="3200" dirty="0"/>
                        <a:t>غ</a:t>
                      </a:r>
                    </a:p>
                  </a:txBody>
                  <a:tcPr anchor="ctr"/>
                </a:tc>
                <a:tc>
                  <a:txBody>
                    <a:bodyPr/>
                    <a:lstStyle/>
                    <a:p>
                      <a:pPr algn="ctr" rtl="1"/>
                      <a:r>
                        <a:rPr lang="ar-BH" sz="3200" dirty="0"/>
                        <a:t>د</a:t>
                      </a:r>
                    </a:p>
                  </a:txBody>
                  <a:tcPr anchor="ctr"/>
                </a:tc>
                <a:tc>
                  <a:txBody>
                    <a:bodyPr/>
                    <a:lstStyle/>
                    <a:p>
                      <a:pPr algn="ctr" rtl="1"/>
                      <a:r>
                        <a:rPr lang="ar-BH" sz="3200" dirty="0"/>
                        <a:t>ص</a:t>
                      </a:r>
                    </a:p>
                  </a:txBody>
                  <a:tcPr anchor="ctr"/>
                </a:tc>
                <a:tc>
                  <a:txBody>
                    <a:bodyPr/>
                    <a:lstStyle/>
                    <a:p>
                      <a:pPr algn="ctr" rtl="1"/>
                      <a:r>
                        <a:rPr lang="ar-BH" sz="3200" dirty="0"/>
                        <a:t>ا</a:t>
                      </a:r>
                    </a:p>
                  </a:txBody>
                  <a:tcPr anchor="ctr"/>
                </a:tc>
                <a:tc>
                  <a:txBody>
                    <a:bodyPr/>
                    <a:lstStyle/>
                    <a:p>
                      <a:pPr algn="ctr" rtl="1"/>
                      <a:endParaRPr lang="ar-BH" sz="3200" dirty="0"/>
                    </a:p>
                  </a:txBody>
                  <a:tcPr anchor="ctr">
                    <a:solidFill>
                      <a:schemeClr val="tx1"/>
                    </a:solidFill>
                  </a:tcPr>
                </a:tc>
                <a:tc>
                  <a:txBody>
                    <a:bodyPr/>
                    <a:lstStyle/>
                    <a:p>
                      <a:pPr algn="ctr" rtl="1"/>
                      <a:r>
                        <a:rPr lang="ar-BH" sz="3200" dirty="0"/>
                        <a:t>ش</a:t>
                      </a:r>
                    </a:p>
                  </a:txBody>
                  <a:tcPr anchor="ctr"/>
                </a:tc>
                <a:extLst>
                  <a:ext uri="{0D108BD9-81ED-4DB2-BD59-A6C34878D82A}">
                    <a16:rowId xmlns:a16="http://schemas.microsoft.com/office/drawing/2014/main" val="109227540"/>
                  </a:ext>
                </a:extLst>
              </a:tr>
              <a:tr h="864000">
                <a:tc>
                  <a:txBody>
                    <a:bodyPr/>
                    <a:lstStyle/>
                    <a:p>
                      <a:pPr algn="ctr" rtl="1"/>
                      <a:r>
                        <a:rPr lang="ar-BH" sz="3200" dirty="0"/>
                        <a:t>ن</a:t>
                      </a:r>
                    </a:p>
                  </a:txBody>
                  <a:tcPr anchor="ctr"/>
                </a:tc>
                <a:tc>
                  <a:txBody>
                    <a:bodyPr/>
                    <a:lstStyle/>
                    <a:p>
                      <a:pPr algn="ctr" rtl="1"/>
                      <a:endParaRPr lang="ar-BH" sz="3200" dirty="0"/>
                    </a:p>
                  </a:txBody>
                  <a:tcPr anchor="ctr">
                    <a:solidFill>
                      <a:schemeClr val="tx1"/>
                    </a:solidFill>
                  </a:tcPr>
                </a:tc>
                <a:tc>
                  <a:txBody>
                    <a:bodyPr/>
                    <a:lstStyle/>
                    <a:p>
                      <a:pPr algn="ctr" rtl="1"/>
                      <a:r>
                        <a:rPr lang="ar-BH" sz="3200" dirty="0"/>
                        <a:t>ح</a:t>
                      </a:r>
                    </a:p>
                  </a:txBody>
                  <a:tcPr anchor="ctr"/>
                </a:tc>
                <a:tc>
                  <a:txBody>
                    <a:bodyPr/>
                    <a:lstStyle/>
                    <a:p>
                      <a:pPr algn="ctr" rtl="1"/>
                      <a:r>
                        <a:rPr lang="ar-BH" sz="3200" dirty="0"/>
                        <a:t>ل</a:t>
                      </a:r>
                    </a:p>
                  </a:txBody>
                  <a:tcPr anchor="ctr"/>
                </a:tc>
                <a:tc>
                  <a:txBody>
                    <a:bodyPr/>
                    <a:lstStyle/>
                    <a:p>
                      <a:pPr algn="ctr" rtl="1"/>
                      <a:endParaRPr lang="ar-BH" sz="3200" dirty="0"/>
                    </a:p>
                  </a:txBody>
                  <a:tcPr anchor="ctr">
                    <a:solidFill>
                      <a:schemeClr val="tx1"/>
                    </a:solidFill>
                  </a:tcPr>
                </a:tc>
                <a:tc>
                  <a:txBody>
                    <a:bodyPr/>
                    <a:lstStyle/>
                    <a:p>
                      <a:pPr algn="ctr" rtl="1"/>
                      <a:r>
                        <a:rPr lang="ar-BH" sz="3200" dirty="0"/>
                        <a:t>ب</a:t>
                      </a:r>
                    </a:p>
                  </a:txBody>
                  <a:tcPr anchor="ctr">
                    <a:noFill/>
                  </a:tcPr>
                </a:tc>
                <a:extLst>
                  <a:ext uri="{0D108BD9-81ED-4DB2-BD59-A6C34878D82A}">
                    <a16:rowId xmlns:a16="http://schemas.microsoft.com/office/drawing/2014/main" val="1313087344"/>
                  </a:ext>
                </a:extLst>
              </a:tr>
              <a:tr h="864000">
                <a:tc>
                  <a:txBody>
                    <a:bodyPr/>
                    <a:lstStyle/>
                    <a:p>
                      <a:pPr algn="ctr" rtl="1"/>
                      <a:r>
                        <a:rPr lang="ar-BH" sz="3200" dirty="0"/>
                        <a:t>ى</a:t>
                      </a:r>
                    </a:p>
                  </a:txBody>
                  <a:tcPr anchor="ctr"/>
                </a:tc>
                <a:tc>
                  <a:txBody>
                    <a:bodyPr/>
                    <a:lstStyle/>
                    <a:p>
                      <a:pPr algn="ctr" rtl="1"/>
                      <a:r>
                        <a:rPr lang="ar-BH" sz="3200" dirty="0"/>
                        <a:t>ب</a:t>
                      </a:r>
                    </a:p>
                  </a:txBody>
                  <a:tcPr anchor="ctr"/>
                </a:tc>
                <a:tc>
                  <a:txBody>
                    <a:bodyPr/>
                    <a:lstStyle/>
                    <a:p>
                      <a:pPr algn="ctr" rtl="1"/>
                      <a:r>
                        <a:rPr lang="ar-BH" sz="3200" dirty="0"/>
                        <a:t>ة</a:t>
                      </a:r>
                    </a:p>
                  </a:txBody>
                  <a:tcPr anchor="ctr"/>
                </a:tc>
                <a:tc>
                  <a:txBody>
                    <a:bodyPr/>
                    <a:lstStyle/>
                    <a:p>
                      <a:pPr algn="ctr" rtl="1"/>
                      <a:endParaRPr lang="ar-BH" sz="3200" dirty="0"/>
                    </a:p>
                  </a:txBody>
                  <a:tcPr anchor="ctr">
                    <a:solidFill>
                      <a:schemeClr val="tx1"/>
                    </a:solidFill>
                  </a:tcPr>
                </a:tc>
                <a:tc>
                  <a:txBody>
                    <a:bodyPr/>
                    <a:lstStyle/>
                    <a:p>
                      <a:pPr algn="ctr" rtl="1"/>
                      <a:r>
                        <a:rPr lang="ar-BH" sz="3200" dirty="0"/>
                        <a:t>ل</a:t>
                      </a:r>
                    </a:p>
                  </a:txBody>
                  <a:tcPr anchor="ctr"/>
                </a:tc>
                <a:tc>
                  <a:txBody>
                    <a:bodyPr/>
                    <a:lstStyle/>
                    <a:p>
                      <a:pPr algn="ctr" rtl="1"/>
                      <a:r>
                        <a:rPr lang="ar-BH" sz="3200" dirty="0"/>
                        <a:t>ا</a:t>
                      </a:r>
                    </a:p>
                  </a:txBody>
                  <a:tcPr anchor="ctr"/>
                </a:tc>
                <a:extLst>
                  <a:ext uri="{0D108BD9-81ED-4DB2-BD59-A6C34878D82A}">
                    <a16:rowId xmlns:a16="http://schemas.microsoft.com/office/drawing/2014/main" val="1967006238"/>
                  </a:ext>
                </a:extLst>
              </a:tr>
              <a:tr h="864000">
                <a:tc>
                  <a:txBody>
                    <a:bodyPr/>
                    <a:lstStyle/>
                    <a:p>
                      <a:pPr algn="ctr" rtl="1"/>
                      <a:r>
                        <a:rPr lang="ar-BH" sz="3200" dirty="0"/>
                        <a:t>ع</a:t>
                      </a:r>
                    </a:p>
                  </a:txBody>
                  <a:tcPr anchor="ctr"/>
                </a:tc>
                <a:tc>
                  <a:txBody>
                    <a:bodyPr/>
                    <a:lstStyle/>
                    <a:p>
                      <a:pPr algn="ctr" rtl="1"/>
                      <a:r>
                        <a:rPr lang="ar-BH" sz="3200" dirty="0"/>
                        <a:t>ف</a:t>
                      </a:r>
                    </a:p>
                  </a:txBody>
                  <a:tcPr anchor="ctr"/>
                </a:tc>
                <a:tc>
                  <a:txBody>
                    <a:bodyPr/>
                    <a:lstStyle/>
                    <a:p>
                      <a:pPr algn="ctr" rtl="1"/>
                      <a:r>
                        <a:rPr lang="ar-BH" sz="3200" dirty="0"/>
                        <a:t>ر</a:t>
                      </a:r>
                    </a:p>
                  </a:txBody>
                  <a:tcPr anchor="ctr"/>
                </a:tc>
                <a:tc>
                  <a:txBody>
                    <a:bodyPr/>
                    <a:lstStyle/>
                    <a:p>
                      <a:pPr algn="ctr" rtl="1"/>
                      <a:r>
                        <a:rPr lang="ar-BH" sz="3200" dirty="0"/>
                        <a:t>ا</a:t>
                      </a:r>
                    </a:p>
                  </a:txBody>
                  <a:tcPr anchor="ctr"/>
                </a:tc>
                <a:tc>
                  <a:txBody>
                    <a:bodyPr/>
                    <a:lstStyle/>
                    <a:p>
                      <a:pPr algn="ctr" rtl="1"/>
                      <a:r>
                        <a:rPr lang="ar-BH" sz="3200" dirty="0"/>
                        <a:t>غ</a:t>
                      </a:r>
                    </a:p>
                  </a:txBody>
                  <a:tcPr anchor="ctr"/>
                </a:tc>
                <a:tc>
                  <a:txBody>
                    <a:bodyPr/>
                    <a:lstStyle/>
                    <a:p>
                      <a:pPr algn="ctr" rtl="1"/>
                      <a:r>
                        <a:rPr lang="ar-BH" sz="3200" dirty="0"/>
                        <a:t>ب</a:t>
                      </a:r>
                    </a:p>
                  </a:txBody>
                  <a:tcPr anchor="ctr">
                    <a:noFill/>
                  </a:tcPr>
                </a:tc>
                <a:extLst>
                  <a:ext uri="{0D108BD9-81ED-4DB2-BD59-A6C34878D82A}">
                    <a16:rowId xmlns:a16="http://schemas.microsoft.com/office/drawing/2014/main" val="1385832980"/>
                  </a:ext>
                </a:extLst>
              </a:tr>
              <a:tr h="864000">
                <a:tc>
                  <a:txBody>
                    <a:bodyPr/>
                    <a:lstStyle/>
                    <a:p>
                      <a:pPr algn="ctr" rtl="1"/>
                      <a:r>
                        <a:rPr lang="ar-BH" sz="3200" dirty="0"/>
                        <a:t>ح</a:t>
                      </a:r>
                    </a:p>
                  </a:txBody>
                  <a:tcPr anchor="ctr"/>
                </a:tc>
                <a:tc>
                  <a:txBody>
                    <a:bodyPr/>
                    <a:lstStyle/>
                    <a:p>
                      <a:pPr algn="ctr" rtl="1"/>
                      <a:r>
                        <a:rPr lang="ar-BH" sz="3200" dirty="0"/>
                        <a:t>ي</a:t>
                      </a:r>
                    </a:p>
                  </a:txBody>
                  <a:tcPr anchor="ctr"/>
                </a:tc>
                <a:tc>
                  <a:txBody>
                    <a:bodyPr/>
                    <a:lstStyle/>
                    <a:p>
                      <a:pPr algn="ctr" rtl="1"/>
                      <a:r>
                        <a:rPr lang="ar-BH" sz="3200" dirty="0"/>
                        <a:t>ا</a:t>
                      </a:r>
                    </a:p>
                  </a:txBody>
                  <a:tcPr anchor="ctr"/>
                </a:tc>
                <a:tc>
                  <a:txBody>
                    <a:bodyPr/>
                    <a:lstStyle/>
                    <a:p>
                      <a:pPr algn="ctr" rtl="1"/>
                      <a:r>
                        <a:rPr lang="ar-BH" sz="3200" dirty="0"/>
                        <a:t>ة</a:t>
                      </a:r>
                    </a:p>
                  </a:txBody>
                  <a:tcPr anchor="ctr"/>
                </a:tc>
                <a:tc>
                  <a:txBody>
                    <a:bodyPr/>
                    <a:lstStyle/>
                    <a:p>
                      <a:pPr algn="ctr" rtl="1"/>
                      <a:r>
                        <a:rPr lang="ar-BH" sz="3200" dirty="0"/>
                        <a:t>هـ</a:t>
                      </a:r>
                    </a:p>
                  </a:txBody>
                  <a:tcPr anchor="ctr"/>
                </a:tc>
                <a:tc>
                  <a:txBody>
                    <a:bodyPr/>
                    <a:lstStyle/>
                    <a:p>
                      <a:pPr algn="ctr" rtl="1"/>
                      <a:endParaRPr lang="ar-BH" sz="3200" dirty="0"/>
                    </a:p>
                  </a:txBody>
                  <a:tcPr anchor="ctr">
                    <a:solidFill>
                      <a:schemeClr val="tx1"/>
                    </a:solidFill>
                  </a:tcPr>
                </a:tc>
                <a:extLst>
                  <a:ext uri="{0D108BD9-81ED-4DB2-BD59-A6C34878D82A}">
                    <a16:rowId xmlns:a16="http://schemas.microsoft.com/office/drawing/2014/main" val="2628952175"/>
                  </a:ext>
                </a:extLst>
              </a:tr>
            </a:tbl>
          </a:graphicData>
        </a:graphic>
      </p:graphicFrame>
      <p:sp>
        <p:nvSpPr>
          <p:cNvPr id="3" name="Rectangle 2">
            <a:extLst>
              <a:ext uri="{FF2B5EF4-FFF2-40B4-BE49-F238E27FC236}">
                <a16:creationId xmlns:a16="http://schemas.microsoft.com/office/drawing/2014/main" id="{64E9522A-E1B5-4CDC-AFEA-8B40E347AE01}"/>
              </a:ext>
            </a:extLst>
          </p:cNvPr>
          <p:cNvSpPr/>
          <p:nvPr/>
        </p:nvSpPr>
        <p:spPr>
          <a:xfrm>
            <a:off x="5824964" y="3329356"/>
            <a:ext cx="4981056" cy="1938992"/>
          </a:xfrm>
          <a:prstGeom prst="rect">
            <a:avLst/>
          </a:prstGeom>
          <a:solidFill>
            <a:schemeClr val="accent4">
              <a:lumMod val="20000"/>
              <a:lumOff val="80000"/>
            </a:schemeClr>
          </a:solidFill>
          <a:ln w="28575">
            <a:solidFill>
              <a:srgbClr val="C00000"/>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just" rtl="1" fontAlgn="auto">
              <a:spcBef>
                <a:spcPts val="0"/>
              </a:spcBef>
              <a:spcAft>
                <a:spcPts val="0"/>
              </a:spcAft>
              <a:defRPr/>
            </a:pPr>
            <a:r>
              <a:rPr lang="ar-SA" sz="2400" b="1" dirty="0"/>
              <a:t>1. وقت القوة عند الإنسان.</a:t>
            </a:r>
          </a:p>
          <a:p>
            <a:pPr algn="just" rtl="1">
              <a:defRPr/>
            </a:pPr>
            <a:r>
              <a:rPr lang="ar-SA" sz="2400" b="1" dirty="0"/>
              <a:t>2. ضد الإنشغال.</a:t>
            </a:r>
          </a:p>
          <a:p>
            <a:pPr algn="just" rtl="1" fontAlgn="auto">
              <a:spcBef>
                <a:spcPts val="0"/>
              </a:spcBef>
              <a:spcAft>
                <a:spcPts val="0"/>
              </a:spcAft>
              <a:defRPr/>
            </a:pPr>
            <a:r>
              <a:rPr lang="ar-SA" sz="2400" b="1" dirty="0"/>
              <a:t>3. ضد الفقر.</a:t>
            </a:r>
          </a:p>
          <a:p>
            <a:pPr algn="just" rtl="1">
              <a:defRPr/>
            </a:pPr>
            <a:r>
              <a:rPr lang="ar-SA" sz="2400" b="1" dirty="0"/>
              <a:t>4. سلامة الجسد من العلل والأسقام.</a:t>
            </a:r>
          </a:p>
          <a:p>
            <a:pPr algn="just" rtl="1" fontAlgn="auto">
              <a:spcBef>
                <a:spcPts val="0"/>
              </a:spcBef>
              <a:spcAft>
                <a:spcPts val="0"/>
              </a:spcAft>
              <a:defRPr/>
            </a:pPr>
            <a:r>
              <a:rPr lang="ar-SA" sz="2400" b="1" dirty="0"/>
              <a:t>5. ضد الموت.</a:t>
            </a:r>
          </a:p>
        </p:txBody>
      </p:sp>
      <p:sp>
        <p:nvSpPr>
          <p:cNvPr id="4" name="Rectangle 3">
            <a:extLst>
              <a:ext uri="{FF2B5EF4-FFF2-40B4-BE49-F238E27FC236}">
                <a16:creationId xmlns:a16="http://schemas.microsoft.com/office/drawing/2014/main" id="{40191713-F383-4393-8306-924FA5C9426C}"/>
              </a:ext>
            </a:extLst>
          </p:cNvPr>
          <p:cNvSpPr/>
          <p:nvPr/>
        </p:nvSpPr>
        <p:spPr>
          <a:xfrm>
            <a:off x="8965211" y="212425"/>
            <a:ext cx="2417649" cy="830997"/>
          </a:xfrm>
          <a:prstGeom prst="rect">
            <a:avLst/>
          </a:prstGeom>
          <a:noFill/>
          <a:ln>
            <a:noFill/>
          </a:ln>
        </p:spPr>
        <p:txBody>
          <a:bodyPr wrap="none" lIns="91440" tIns="45720" rIns="91440" bIns="45720">
            <a:spAutoFit/>
          </a:bodyPr>
          <a:lstStyle/>
          <a:p>
            <a:pPr algn="ctr"/>
            <a:r>
              <a:rPr lang="ar-BH" sz="4800" b="1" dirty="0">
                <a:ln w="10541" cmpd="sng">
                  <a:solidFill>
                    <a:sysClr val="windowText" lastClr="000000"/>
                  </a:solidFill>
                  <a:prstDash val="solid"/>
                </a:ln>
                <a:solidFill>
                  <a:srgbClr val="002060"/>
                </a:solidFill>
              </a:rPr>
              <a:t>ألعب وأتعلم</a:t>
            </a:r>
            <a:endParaRPr lang="en-US" sz="1600" b="1" dirty="0">
              <a:ln w="10541" cmpd="sng">
                <a:solidFill>
                  <a:sysClr val="windowText" lastClr="000000"/>
                </a:solidFill>
                <a:prstDash val="solid"/>
              </a:ln>
              <a:solidFill>
                <a:sysClr val="windowText" lastClr="000000"/>
              </a:solidFill>
            </a:endParaRPr>
          </a:p>
        </p:txBody>
      </p:sp>
      <p:sp>
        <p:nvSpPr>
          <p:cNvPr id="5" name="Oval 4">
            <a:extLst>
              <a:ext uri="{FF2B5EF4-FFF2-40B4-BE49-F238E27FC236}">
                <a16:creationId xmlns:a16="http://schemas.microsoft.com/office/drawing/2014/main" id="{1C3C9B72-37D2-4BC3-8537-2BC2E90946E4}"/>
              </a:ext>
            </a:extLst>
          </p:cNvPr>
          <p:cNvSpPr/>
          <p:nvPr/>
        </p:nvSpPr>
        <p:spPr>
          <a:xfrm rot="16200000">
            <a:off x="-821363" y="2069646"/>
            <a:ext cx="3315211" cy="7087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noFill/>
            </a:endParaRPr>
          </a:p>
        </p:txBody>
      </p:sp>
      <p:sp>
        <p:nvSpPr>
          <p:cNvPr id="11" name="Rectangle 10">
            <a:extLst>
              <a:ext uri="{FF2B5EF4-FFF2-40B4-BE49-F238E27FC236}">
                <a16:creationId xmlns:a16="http://schemas.microsoft.com/office/drawing/2014/main" id="{C3858F3A-D3CA-4A7C-B90C-F42BAB7DE408}"/>
              </a:ext>
            </a:extLst>
          </p:cNvPr>
          <p:cNvSpPr/>
          <p:nvPr/>
        </p:nvSpPr>
        <p:spPr>
          <a:xfrm>
            <a:off x="5514125" y="1278365"/>
            <a:ext cx="6563775" cy="1569660"/>
          </a:xfrm>
          <a:prstGeom prst="rect">
            <a:avLst/>
          </a:prstGeom>
          <a:noFill/>
          <a:ln>
            <a:noFill/>
          </a:ln>
        </p:spPr>
        <p:txBody>
          <a:bodyPr wrap="square" lIns="91440" tIns="45720" rIns="91440" bIns="4572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BH" sz="3200" b="1" dirty="0">
                <a:ln w="10541" cmpd="sng">
                  <a:solidFill>
                    <a:sysClr val="windowText" lastClr="000000"/>
                  </a:solidFill>
                  <a:prstDash val="solid"/>
                </a:ln>
                <a:solidFill>
                  <a:srgbClr val="C00000"/>
                </a:solidFill>
                <a:latin typeface="Calibri" panose="020F0502020204030204"/>
                <a:cs typeface="Arial" panose="020B0604020202020204" pitchFamily="34" charset="0"/>
              </a:rPr>
              <a:t>أ</a:t>
            </a:r>
            <a:r>
              <a:rPr kumimoji="0" lang="ar-BH" sz="3200" b="1" i="0" u="none" strike="noStrike" kern="1200" cap="none" spc="0" normalizeH="0" baseline="0" noProof="0" dirty="0">
                <a:ln w="10541" cmpd="sng">
                  <a:solidFill>
                    <a:sysClr val="windowText" lastClr="000000"/>
                  </a:solidFill>
                  <a:prstDash val="solid"/>
                </a:ln>
                <a:solidFill>
                  <a:srgbClr val="C00000"/>
                </a:solidFill>
                <a:uLnTx/>
                <a:uFillTx/>
                <a:latin typeface="Calibri" panose="020F0502020204030204"/>
                <a:ea typeface="+mn-ea"/>
                <a:cs typeface="Arial" panose="020B0604020202020204" pitchFamily="34" charset="0"/>
              </a:rPr>
              <a:t>جب عما يلي بشطب الحروف في الشبكة التي </a:t>
            </a:r>
            <a:r>
              <a:rPr kumimoji="0" lang="ar-BH" sz="3200" b="1" i="0" u="none" strike="noStrike" kern="1200" cap="none" spc="0" normalizeH="0" baseline="0" noProof="0" dirty="0" smtClean="0">
                <a:ln w="10541" cmpd="sng">
                  <a:solidFill>
                    <a:sysClr val="windowText" lastClr="000000"/>
                  </a:solidFill>
                  <a:prstDash val="solid"/>
                </a:ln>
                <a:solidFill>
                  <a:srgbClr val="C00000"/>
                </a:solidFill>
                <a:uLnTx/>
                <a:uFillTx/>
                <a:latin typeface="Calibri" panose="020F0502020204030204"/>
                <a:ea typeface="+mn-ea"/>
                <a:cs typeface="Arial" panose="020B0604020202020204" pitchFamily="34" charset="0"/>
              </a:rPr>
              <a:t>أمامك</a:t>
            </a:r>
            <a:r>
              <a:rPr kumimoji="0" lang="ar-BH" sz="3200" b="1" i="0" u="none" strike="noStrike" kern="1200" cap="none" spc="0" normalizeH="0" noProof="0" dirty="0" smtClean="0">
                <a:ln w="10541" cmpd="sng">
                  <a:solidFill>
                    <a:sysClr val="windowText" lastClr="000000"/>
                  </a:solidFill>
                  <a:prstDash val="solid"/>
                </a:ln>
                <a:solidFill>
                  <a:srgbClr val="C00000"/>
                </a:solidFill>
                <a:uLnTx/>
                <a:uFillTx/>
                <a:latin typeface="Calibri" panose="020F0502020204030204"/>
                <a:ea typeface="+mn-ea"/>
                <a:cs typeface="Arial" panose="020B0604020202020204" pitchFamily="34" charset="0"/>
              </a:rPr>
              <a:t> </a:t>
            </a:r>
            <a:r>
              <a:rPr lang="ar-BH" sz="3200" b="1" dirty="0" smtClean="0">
                <a:ln w="10541" cmpd="sng">
                  <a:solidFill>
                    <a:sysClr val="windowText" lastClr="000000"/>
                  </a:solidFill>
                  <a:prstDash val="solid"/>
                </a:ln>
                <a:solidFill>
                  <a:srgbClr val="C00000"/>
                </a:solidFill>
                <a:latin typeface="Calibri" panose="020F0502020204030204"/>
                <a:cs typeface="Arial" panose="020B0604020202020204" pitchFamily="34" charset="0"/>
              </a:rPr>
              <a:t>للحصول </a:t>
            </a:r>
            <a:r>
              <a:rPr lang="ar-BH" sz="3200" b="1" dirty="0">
                <a:ln w="10541" cmpd="sng">
                  <a:solidFill>
                    <a:sysClr val="windowText" lastClr="000000"/>
                  </a:solidFill>
                  <a:prstDash val="solid"/>
                </a:ln>
                <a:solidFill>
                  <a:srgbClr val="C00000"/>
                </a:solidFill>
                <a:latin typeface="Calibri" panose="020F0502020204030204"/>
                <a:cs typeface="Arial" panose="020B0604020202020204" pitchFamily="34" charset="0"/>
              </a:rPr>
              <a:t>على مواد الإختبار ومن ثم التوصل لكلمة السر</a:t>
            </a:r>
            <a:r>
              <a:rPr kumimoji="0" lang="ar-BH" sz="3200" b="1" i="0" u="none" strike="noStrike" kern="1200" cap="none" spc="0" normalizeH="0" baseline="0" noProof="0" dirty="0">
                <a:ln w="10541" cmpd="sng">
                  <a:solidFill>
                    <a:sysClr val="windowText" lastClr="000000"/>
                  </a:solidFill>
                  <a:prstDash val="solid"/>
                </a:ln>
                <a:solidFill>
                  <a:srgbClr val="C00000"/>
                </a:solidFill>
                <a:uLnTx/>
                <a:uFillTx/>
                <a:latin typeface="Calibri" panose="020F0502020204030204"/>
                <a:ea typeface="+mn-ea"/>
                <a:cs typeface="Arial" panose="020B0604020202020204" pitchFamily="34" charset="0"/>
              </a:rPr>
              <a:t>:</a:t>
            </a:r>
          </a:p>
        </p:txBody>
      </p:sp>
      <p:sp>
        <p:nvSpPr>
          <p:cNvPr id="12" name="Rectangle 11">
            <a:extLst>
              <a:ext uri="{FF2B5EF4-FFF2-40B4-BE49-F238E27FC236}">
                <a16:creationId xmlns:a16="http://schemas.microsoft.com/office/drawing/2014/main" id="{296B93E2-8CA4-4A1E-863C-2E05E5B1D484}"/>
              </a:ext>
            </a:extLst>
          </p:cNvPr>
          <p:cNvSpPr/>
          <p:nvPr/>
        </p:nvSpPr>
        <p:spPr>
          <a:xfrm>
            <a:off x="632752" y="5374761"/>
            <a:ext cx="11170095" cy="1077218"/>
          </a:xfrm>
          <a:prstGeom prst="rect">
            <a:avLst/>
          </a:prstGeom>
          <a:solidFill>
            <a:schemeClr val="accent4">
              <a:lumMod val="20000"/>
              <a:lumOff val="80000"/>
            </a:schemeClr>
          </a:solidFill>
          <a:ln w="28575">
            <a:solidFill>
              <a:srgbClr val="C00000"/>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just" rtl="1" fontAlgn="auto">
              <a:spcBef>
                <a:spcPts val="0"/>
              </a:spcBef>
              <a:spcAft>
                <a:spcPts val="0"/>
              </a:spcAft>
              <a:defRPr/>
            </a:pPr>
            <a:r>
              <a:rPr lang="ar-SA" sz="3200" b="1" dirty="0"/>
              <a:t>كلمة السر هي الاسم الأول لراوي الحديث ابن عباس و يتكون من 7 أحرف</a:t>
            </a:r>
            <a:r>
              <a:rPr lang="ar-SA" sz="2400" b="1" dirty="0"/>
              <a:t>:</a:t>
            </a:r>
          </a:p>
          <a:p>
            <a:pPr algn="ctr" rtl="1" fontAlgn="auto">
              <a:spcBef>
                <a:spcPts val="0"/>
              </a:spcBef>
              <a:spcAft>
                <a:spcPts val="0"/>
              </a:spcAft>
              <a:defRPr/>
            </a:pPr>
            <a:r>
              <a:rPr lang="ar-SA" sz="3200" b="1" dirty="0"/>
              <a:t>كلمة السر هي</a:t>
            </a:r>
            <a:r>
              <a:rPr lang="ar-SA" sz="1200" b="1" dirty="0"/>
              <a:t>...................................................................</a:t>
            </a:r>
            <a:r>
              <a:rPr lang="ar-SA" sz="3200" b="1" dirty="0"/>
              <a:t> </a:t>
            </a:r>
          </a:p>
        </p:txBody>
      </p:sp>
      <p:sp>
        <p:nvSpPr>
          <p:cNvPr id="13" name="Oval 12">
            <a:extLst>
              <a:ext uri="{FF2B5EF4-FFF2-40B4-BE49-F238E27FC236}">
                <a16:creationId xmlns:a16="http://schemas.microsoft.com/office/drawing/2014/main" id="{9D68F9C5-ED72-4CE0-9766-31D702DAC5AE}"/>
              </a:ext>
            </a:extLst>
          </p:cNvPr>
          <p:cNvSpPr/>
          <p:nvPr/>
        </p:nvSpPr>
        <p:spPr>
          <a:xfrm rot="10800000">
            <a:off x="1190624" y="3372867"/>
            <a:ext cx="2876551" cy="7087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noFill/>
            </a:endParaRPr>
          </a:p>
        </p:txBody>
      </p:sp>
      <p:sp>
        <p:nvSpPr>
          <p:cNvPr id="14" name="Oval 13">
            <a:extLst>
              <a:ext uri="{FF2B5EF4-FFF2-40B4-BE49-F238E27FC236}">
                <a16:creationId xmlns:a16="http://schemas.microsoft.com/office/drawing/2014/main" id="{742B022B-F31A-4516-98BD-3BA0D50A2639}"/>
              </a:ext>
            </a:extLst>
          </p:cNvPr>
          <p:cNvSpPr/>
          <p:nvPr/>
        </p:nvSpPr>
        <p:spPr>
          <a:xfrm rot="16200000">
            <a:off x="3197463" y="1605527"/>
            <a:ext cx="2500030" cy="7087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noFill/>
            </a:endParaRPr>
          </a:p>
        </p:txBody>
      </p:sp>
      <p:sp>
        <p:nvSpPr>
          <p:cNvPr id="16" name="Oval 15">
            <a:extLst>
              <a:ext uri="{FF2B5EF4-FFF2-40B4-BE49-F238E27FC236}">
                <a16:creationId xmlns:a16="http://schemas.microsoft.com/office/drawing/2014/main" id="{7761F524-4EA2-4524-ACE5-38E45D1EE811}"/>
              </a:ext>
            </a:extLst>
          </p:cNvPr>
          <p:cNvSpPr/>
          <p:nvPr/>
        </p:nvSpPr>
        <p:spPr>
          <a:xfrm rot="5400000">
            <a:off x="1776432" y="1662056"/>
            <a:ext cx="2500031" cy="7087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noFill/>
            </a:endParaRPr>
          </a:p>
        </p:txBody>
      </p:sp>
      <p:sp>
        <p:nvSpPr>
          <p:cNvPr id="17" name="Oval 16">
            <a:extLst>
              <a:ext uri="{FF2B5EF4-FFF2-40B4-BE49-F238E27FC236}">
                <a16:creationId xmlns:a16="http://schemas.microsoft.com/office/drawing/2014/main" id="{931F0AB7-08A1-494F-9622-CC751546AF78}"/>
              </a:ext>
            </a:extLst>
          </p:cNvPr>
          <p:cNvSpPr/>
          <p:nvPr/>
        </p:nvSpPr>
        <p:spPr>
          <a:xfrm>
            <a:off x="2057400" y="4273505"/>
            <a:ext cx="2744460" cy="7087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noFill/>
            </a:endParaRPr>
          </a:p>
        </p:txBody>
      </p:sp>
      <p:sp>
        <p:nvSpPr>
          <p:cNvPr id="18" name="Rectangle 17">
            <a:extLst>
              <a:ext uri="{FF2B5EF4-FFF2-40B4-BE49-F238E27FC236}">
                <a16:creationId xmlns:a16="http://schemas.microsoft.com/office/drawing/2014/main" id="{40A2B2A1-54EF-4CE7-ABC6-EAADDA857EDB}"/>
              </a:ext>
            </a:extLst>
          </p:cNvPr>
          <p:cNvSpPr/>
          <p:nvPr/>
        </p:nvSpPr>
        <p:spPr>
          <a:xfrm>
            <a:off x="5114673" y="5776603"/>
            <a:ext cx="1420582" cy="830997"/>
          </a:xfrm>
          <a:prstGeom prst="rect">
            <a:avLst/>
          </a:prstGeom>
          <a:noFill/>
          <a:ln>
            <a:noFill/>
          </a:ln>
        </p:spPr>
        <p:txBody>
          <a:bodyPr wrap="none" lIns="91440" tIns="45720" rIns="91440" bIns="45720">
            <a:spAutoFit/>
          </a:bodyPr>
          <a:lstStyle/>
          <a:p>
            <a:pPr algn="ctr"/>
            <a:r>
              <a:rPr lang="ar-BH" sz="4800" b="1" dirty="0">
                <a:ln w="10541" cmpd="sng">
                  <a:solidFill>
                    <a:sysClr val="windowText" lastClr="000000"/>
                  </a:solidFill>
                  <a:prstDash val="solid"/>
                </a:ln>
                <a:solidFill>
                  <a:srgbClr val="002060"/>
                </a:solidFill>
              </a:rPr>
              <a:t>عبدالله</a:t>
            </a:r>
            <a:endParaRPr lang="en-US" sz="1600" b="1" dirty="0">
              <a:ln w="10541" cmpd="sng">
                <a:solidFill>
                  <a:sysClr val="windowText" lastClr="000000"/>
                </a:solidFill>
                <a:prstDash val="solid"/>
              </a:ln>
              <a:solidFill>
                <a:sysClr val="windowText" lastClr="000000"/>
              </a:solidFill>
            </a:endParaRPr>
          </a:p>
        </p:txBody>
      </p:sp>
    </p:spTree>
    <p:extLst>
      <p:ext uri="{BB962C8B-B14F-4D97-AF65-F5344CB8AC3E}">
        <p14:creationId xmlns:p14="http://schemas.microsoft.com/office/powerpoint/2010/main" val="306305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style.rotation</p:attrName>
                                        </p:attrNameLst>
                                      </p:cBhvr>
                                      <p:tavLst>
                                        <p:tav tm="0">
                                          <p:val>
                                            <p:fltVal val="90"/>
                                          </p:val>
                                        </p:tav>
                                        <p:tav tm="100000">
                                          <p:val>
                                            <p:fltVal val="0"/>
                                          </p:val>
                                        </p:tav>
                                      </p:tavLst>
                                    </p:anim>
                                    <p:animEffect transition="in" filter="fade">
                                      <p:cBhvr>
                                        <p:cTn id="36" dur="10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1000" fill="hold"/>
                                        <p:tgtEl>
                                          <p:spTgt spid="14"/>
                                        </p:tgtEl>
                                        <p:attrNameLst>
                                          <p:attrName>ppt_w</p:attrName>
                                        </p:attrNameLst>
                                      </p:cBhvr>
                                      <p:tavLst>
                                        <p:tav tm="0">
                                          <p:val>
                                            <p:fltVal val="0"/>
                                          </p:val>
                                        </p:tav>
                                        <p:tav tm="100000">
                                          <p:val>
                                            <p:strVal val="#ppt_w"/>
                                          </p:val>
                                        </p:tav>
                                      </p:tavLst>
                                    </p:anim>
                                    <p:anim calcmode="lin" valueType="num">
                                      <p:cBhvr>
                                        <p:cTn id="42" dur="1000" fill="hold"/>
                                        <p:tgtEl>
                                          <p:spTgt spid="14"/>
                                        </p:tgtEl>
                                        <p:attrNameLst>
                                          <p:attrName>ppt_h</p:attrName>
                                        </p:attrNameLst>
                                      </p:cBhvr>
                                      <p:tavLst>
                                        <p:tav tm="0">
                                          <p:val>
                                            <p:fltVal val="0"/>
                                          </p:val>
                                        </p:tav>
                                        <p:tav tm="100000">
                                          <p:val>
                                            <p:strVal val="#ppt_h"/>
                                          </p:val>
                                        </p:tav>
                                      </p:tavLst>
                                    </p:anim>
                                    <p:anim calcmode="lin" valueType="num">
                                      <p:cBhvr>
                                        <p:cTn id="43" dur="1000" fill="hold"/>
                                        <p:tgtEl>
                                          <p:spTgt spid="14"/>
                                        </p:tgtEl>
                                        <p:attrNameLst>
                                          <p:attrName>style.rotation</p:attrName>
                                        </p:attrNameLst>
                                      </p:cBhvr>
                                      <p:tavLst>
                                        <p:tav tm="0">
                                          <p:val>
                                            <p:fltVal val="90"/>
                                          </p:val>
                                        </p:tav>
                                        <p:tav tm="100000">
                                          <p:val>
                                            <p:fltVal val="0"/>
                                          </p:val>
                                        </p:tav>
                                      </p:tavLst>
                                    </p:anim>
                                    <p:animEffect transition="in" filter="fade">
                                      <p:cBhvr>
                                        <p:cTn id="44" dur="10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 calcmode="lin" valueType="num">
                                      <p:cBhvr>
                                        <p:cTn id="51" dur="1000" fill="hold"/>
                                        <p:tgtEl>
                                          <p:spTgt spid="16"/>
                                        </p:tgtEl>
                                        <p:attrNameLst>
                                          <p:attrName>style.rotation</p:attrName>
                                        </p:attrNameLst>
                                      </p:cBhvr>
                                      <p:tavLst>
                                        <p:tav tm="0">
                                          <p:val>
                                            <p:fltVal val="90"/>
                                          </p:val>
                                        </p:tav>
                                        <p:tav tm="100000">
                                          <p:val>
                                            <p:fltVal val="0"/>
                                          </p:val>
                                        </p:tav>
                                      </p:tavLst>
                                    </p:anim>
                                    <p:animEffect transition="in" filter="fade">
                                      <p:cBhvr>
                                        <p:cTn id="52" dur="10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1000" fill="hold"/>
                                        <p:tgtEl>
                                          <p:spTgt spid="17"/>
                                        </p:tgtEl>
                                        <p:attrNameLst>
                                          <p:attrName>ppt_w</p:attrName>
                                        </p:attrNameLst>
                                      </p:cBhvr>
                                      <p:tavLst>
                                        <p:tav tm="0">
                                          <p:val>
                                            <p:fltVal val="0"/>
                                          </p:val>
                                        </p:tav>
                                        <p:tav tm="100000">
                                          <p:val>
                                            <p:strVal val="#ppt_w"/>
                                          </p:val>
                                        </p:tav>
                                      </p:tavLst>
                                    </p:anim>
                                    <p:anim calcmode="lin" valueType="num">
                                      <p:cBhvr>
                                        <p:cTn id="58" dur="1000" fill="hold"/>
                                        <p:tgtEl>
                                          <p:spTgt spid="17"/>
                                        </p:tgtEl>
                                        <p:attrNameLst>
                                          <p:attrName>ppt_h</p:attrName>
                                        </p:attrNameLst>
                                      </p:cBhvr>
                                      <p:tavLst>
                                        <p:tav tm="0">
                                          <p:val>
                                            <p:fltVal val="0"/>
                                          </p:val>
                                        </p:tav>
                                        <p:tav tm="100000">
                                          <p:val>
                                            <p:strVal val="#ppt_h"/>
                                          </p:val>
                                        </p:tav>
                                      </p:tavLst>
                                    </p:anim>
                                    <p:anim calcmode="lin" valueType="num">
                                      <p:cBhvr>
                                        <p:cTn id="59" dur="1000" fill="hold"/>
                                        <p:tgtEl>
                                          <p:spTgt spid="17"/>
                                        </p:tgtEl>
                                        <p:attrNameLst>
                                          <p:attrName>style.rotation</p:attrName>
                                        </p:attrNameLst>
                                      </p:cBhvr>
                                      <p:tavLst>
                                        <p:tav tm="0">
                                          <p:val>
                                            <p:fltVal val="90"/>
                                          </p:val>
                                        </p:tav>
                                        <p:tav tm="100000">
                                          <p:val>
                                            <p:fltVal val="0"/>
                                          </p:val>
                                        </p:tav>
                                      </p:tavLst>
                                    </p:anim>
                                    <p:animEffect transition="in" filter="fade">
                                      <p:cBhvr>
                                        <p:cTn id="60" dur="10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down)">
                                      <p:cBhvr>
                                        <p:cTn id="65" dur="580">
                                          <p:stCondLst>
                                            <p:cond delay="0"/>
                                          </p:stCondLst>
                                        </p:cTn>
                                        <p:tgtEl>
                                          <p:spTgt spid="18"/>
                                        </p:tgtEl>
                                      </p:cBhvr>
                                    </p:animEffect>
                                    <p:anim calcmode="lin" valueType="num">
                                      <p:cBhvr>
                                        <p:cTn id="6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71" dur="26">
                                          <p:stCondLst>
                                            <p:cond delay="650"/>
                                          </p:stCondLst>
                                        </p:cTn>
                                        <p:tgtEl>
                                          <p:spTgt spid="18"/>
                                        </p:tgtEl>
                                      </p:cBhvr>
                                      <p:to x="100000" y="60000"/>
                                    </p:animScale>
                                    <p:animScale>
                                      <p:cBhvr>
                                        <p:cTn id="72" dur="166" decel="50000">
                                          <p:stCondLst>
                                            <p:cond delay="676"/>
                                          </p:stCondLst>
                                        </p:cTn>
                                        <p:tgtEl>
                                          <p:spTgt spid="18"/>
                                        </p:tgtEl>
                                      </p:cBhvr>
                                      <p:to x="100000" y="100000"/>
                                    </p:animScale>
                                    <p:animScale>
                                      <p:cBhvr>
                                        <p:cTn id="73" dur="26">
                                          <p:stCondLst>
                                            <p:cond delay="1312"/>
                                          </p:stCondLst>
                                        </p:cTn>
                                        <p:tgtEl>
                                          <p:spTgt spid="18"/>
                                        </p:tgtEl>
                                      </p:cBhvr>
                                      <p:to x="100000" y="80000"/>
                                    </p:animScale>
                                    <p:animScale>
                                      <p:cBhvr>
                                        <p:cTn id="74" dur="166" decel="50000">
                                          <p:stCondLst>
                                            <p:cond delay="1338"/>
                                          </p:stCondLst>
                                        </p:cTn>
                                        <p:tgtEl>
                                          <p:spTgt spid="18"/>
                                        </p:tgtEl>
                                      </p:cBhvr>
                                      <p:to x="100000" y="100000"/>
                                    </p:animScale>
                                    <p:animScale>
                                      <p:cBhvr>
                                        <p:cTn id="75" dur="26">
                                          <p:stCondLst>
                                            <p:cond delay="1642"/>
                                          </p:stCondLst>
                                        </p:cTn>
                                        <p:tgtEl>
                                          <p:spTgt spid="18"/>
                                        </p:tgtEl>
                                      </p:cBhvr>
                                      <p:to x="100000" y="90000"/>
                                    </p:animScale>
                                    <p:animScale>
                                      <p:cBhvr>
                                        <p:cTn id="76" dur="166" decel="50000">
                                          <p:stCondLst>
                                            <p:cond delay="1668"/>
                                          </p:stCondLst>
                                        </p:cTn>
                                        <p:tgtEl>
                                          <p:spTgt spid="18"/>
                                        </p:tgtEl>
                                      </p:cBhvr>
                                      <p:to x="100000" y="100000"/>
                                    </p:animScale>
                                    <p:animScale>
                                      <p:cBhvr>
                                        <p:cTn id="77" dur="26">
                                          <p:stCondLst>
                                            <p:cond delay="1808"/>
                                          </p:stCondLst>
                                        </p:cTn>
                                        <p:tgtEl>
                                          <p:spTgt spid="18"/>
                                        </p:tgtEl>
                                      </p:cBhvr>
                                      <p:to x="100000" y="95000"/>
                                    </p:animScale>
                                    <p:animScale>
                                      <p:cBhvr>
                                        <p:cTn id="78"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3" grpId="0" animBg="1"/>
      <p:bldP spid="14" grpId="0" animBg="1"/>
      <p:bldP spid="16" grpId="0" animBg="1"/>
      <p:bldP spid="17"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3C5442E-B102-41D8-8ABA-CCB8A402C909}"/>
              </a:ext>
            </a:extLst>
          </p:cNvPr>
          <p:cNvSpPr/>
          <p:nvPr/>
        </p:nvSpPr>
        <p:spPr>
          <a:xfrm>
            <a:off x="10013130" y="646483"/>
            <a:ext cx="1980000" cy="1980000"/>
          </a:xfrm>
          <a:prstGeom prst="ellipse">
            <a:avLst/>
          </a:prstGeom>
          <a:solidFill>
            <a:srgbClr val="FFF9E7"/>
          </a:solidFill>
          <a:ln w="38100">
            <a:solidFill>
              <a:srgbClr val="914B8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defRPr/>
            </a:pPr>
            <a:r>
              <a:rPr lang="ar-BH" sz="3600" b="1" dirty="0">
                <a:solidFill>
                  <a:srgbClr val="C00000"/>
                </a:solidFill>
              </a:rPr>
              <a:t>(1)</a:t>
            </a:r>
          </a:p>
          <a:p>
            <a:pPr lvl="0" algn="ctr" rtl="1">
              <a:defRPr/>
            </a:pPr>
            <a:r>
              <a:rPr lang="ar-BH" sz="3600" b="1" dirty="0">
                <a:solidFill>
                  <a:prstClr val="black"/>
                </a:solidFill>
              </a:rPr>
              <a:t>الشباب </a:t>
            </a:r>
          </a:p>
        </p:txBody>
      </p:sp>
      <p:sp>
        <p:nvSpPr>
          <p:cNvPr id="3" name="Oval 2">
            <a:extLst>
              <a:ext uri="{FF2B5EF4-FFF2-40B4-BE49-F238E27FC236}">
                <a16:creationId xmlns:a16="http://schemas.microsoft.com/office/drawing/2014/main" id="{9F362DD8-530F-45C4-9E12-606FE05B907D}"/>
              </a:ext>
            </a:extLst>
          </p:cNvPr>
          <p:cNvSpPr/>
          <p:nvPr/>
        </p:nvSpPr>
        <p:spPr>
          <a:xfrm>
            <a:off x="7774974" y="1809804"/>
            <a:ext cx="1980000" cy="1980000"/>
          </a:xfrm>
          <a:prstGeom prst="ellipse">
            <a:avLst/>
          </a:prstGeom>
          <a:solidFill>
            <a:srgbClr val="FFF9E7"/>
          </a:solidFill>
          <a:ln w="38100">
            <a:solidFill>
              <a:srgbClr val="914B8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defRPr/>
            </a:pPr>
            <a:r>
              <a:rPr lang="ar-BH" sz="3200" b="1" dirty="0">
                <a:solidFill>
                  <a:srgbClr val="C00000"/>
                </a:solidFill>
              </a:rPr>
              <a:t>(2)</a:t>
            </a:r>
          </a:p>
          <a:p>
            <a:pPr lvl="0" algn="ctr" rtl="1">
              <a:defRPr/>
            </a:pPr>
            <a:r>
              <a:rPr lang="ar-BH" sz="3200" b="1" dirty="0">
                <a:solidFill>
                  <a:prstClr val="black"/>
                </a:solidFill>
              </a:rPr>
              <a:t>الصحة </a:t>
            </a:r>
          </a:p>
        </p:txBody>
      </p:sp>
      <p:sp>
        <p:nvSpPr>
          <p:cNvPr id="4" name="Oval 3">
            <a:extLst>
              <a:ext uri="{FF2B5EF4-FFF2-40B4-BE49-F238E27FC236}">
                <a16:creationId xmlns:a16="http://schemas.microsoft.com/office/drawing/2014/main" id="{66BC3C90-8282-410A-8E28-C519E0254350}"/>
              </a:ext>
            </a:extLst>
          </p:cNvPr>
          <p:cNvSpPr/>
          <p:nvPr/>
        </p:nvSpPr>
        <p:spPr>
          <a:xfrm>
            <a:off x="5149544" y="1482061"/>
            <a:ext cx="1980000" cy="1980000"/>
          </a:xfrm>
          <a:prstGeom prst="ellipse">
            <a:avLst/>
          </a:prstGeom>
          <a:solidFill>
            <a:srgbClr val="FFF9E7"/>
          </a:solidFill>
          <a:ln w="38100">
            <a:solidFill>
              <a:srgbClr val="914B8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defRPr/>
            </a:pPr>
            <a:r>
              <a:rPr lang="ar-BH" sz="3600" b="1" dirty="0">
                <a:solidFill>
                  <a:srgbClr val="C00000"/>
                </a:solidFill>
              </a:rPr>
              <a:t>(3)</a:t>
            </a:r>
          </a:p>
          <a:p>
            <a:pPr lvl="0" algn="ctr" rtl="1">
              <a:defRPr/>
            </a:pPr>
            <a:r>
              <a:rPr lang="ar-BH" sz="3600" b="1" dirty="0">
                <a:solidFill>
                  <a:prstClr val="black"/>
                </a:solidFill>
              </a:rPr>
              <a:t>الغنى </a:t>
            </a:r>
          </a:p>
        </p:txBody>
      </p:sp>
      <p:sp>
        <p:nvSpPr>
          <p:cNvPr id="5" name="Oval 4">
            <a:extLst>
              <a:ext uri="{FF2B5EF4-FFF2-40B4-BE49-F238E27FC236}">
                <a16:creationId xmlns:a16="http://schemas.microsoft.com/office/drawing/2014/main" id="{815AA919-F32E-48B7-8CA9-02DBCAF3D9C9}"/>
              </a:ext>
            </a:extLst>
          </p:cNvPr>
          <p:cNvSpPr/>
          <p:nvPr/>
        </p:nvSpPr>
        <p:spPr>
          <a:xfrm>
            <a:off x="2674544" y="1809804"/>
            <a:ext cx="1980000" cy="1980000"/>
          </a:xfrm>
          <a:prstGeom prst="ellipse">
            <a:avLst/>
          </a:prstGeom>
          <a:solidFill>
            <a:srgbClr val="FFF9E7"/>
          </a:solidFill>
          <a:ln w="38100">
            <a:solidFill>
              <a:srgbClr val="914B8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defRPr/>
            </a:pPr>
            <a:r>
              <a:rPr lang="ar-BH" sz="3600" b="1" dirty="0">
                <a:solidFill>
                  <a:srgbClr val="C00000"/>
                </a:solidFill>
              </a:rPr>
              <a:t>(4)</a:t>
            </a:r>
          </a:p>
          <a:p>
            <a:pPr lvl="0" algn="ctr" rtl="1">
              <a:defRPr/>
            </a:pPr>
            <a:r>
              <a:rPr lang="ar-BH" sz="3600" b="1" dirty="0">
                <a:solidFill>
                  <a:prstClr val="black"/>
                </a:solidFill>
              </a:rPr>
              <a:t>الفراغ </a:t>
            </a:r>
          </a:p>
        </p:txBody>
      </p:sp>
      <p:sp>
        <p:nvSpPr>
          <p:cNvPr id="6" name="Oval 5">
            <a:extLst>
              <a:ext uri="{FF2B5EF4-FFF2-40B4-BE49-F238E27FC236}">
                <a16:creationId xmlns:a16="http://schemas.microsoft.com/office/drawing/2014/main" id="{8C4814E0-22E7-4082-B02E-9EB3DE8CA131}"/>
              </a:ext>
            </a:extLst>
          </p:cNvPr>
          <p:cNvSpPr/>
          <p:nvPr/>
        </p:nvSpPr>
        <p:spPr>
          <a:xfrm>
            <a:off x="369422" y="638397"/>
            <a:ext cx="1980000" cy="1980000"/>
          </a:xfrm>
          <a:prstGeom prst="ellipse">
            <a:avLst/>
          </a:prstGeom>
          <a:solidFill>
            <a:srgbClr val="FFF9E7"/>
          </a:solidFill>
          <a:ln w="38100">
            <a:solidFill>
              <a:srgbClr val="914B8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defRPr/>
            </a:pPr>
            <a:r>
              <a:rPr lang="ar-BH" sz="3600" b="1" dirty="0">
                <a:solidFill>
                  <a:srgbClr val="C00000"/>
                </a:solidFill>
              </a:rPr>
              <a:t>(5)</a:t>
            </a:r>
          </a:p>
          <a:p>
            <a:pPr lvl="0" algn="ctr" rtl="1">
              <a:defRPr/>
            </a:pPr>
            <a:r>
              <a:rPr lang="ar-BH" sz="3600" b="1" dirty="0">
                <a:solidFill>
                  <a:prstClr val="black"/>
                </a:solidFill>
              </a:rPr>
              <a:t>الحياة </a:t>
            </a:r>
          </a:p>
        </p:txBody>
      </p:sp>
      <p:sp>
        <p:nvSpPr>
          <p:cNvPr id="7" name="Rectangle 6">
            <a:extLst>
              <a:ext uri="{FF2B5EF4-FFF2-40B4-BE49-F238E27FC236}">
                <a16:creationId xmlns:a16="http://schemas.microsoft.com/office/drawing/2014/main" id="{92FDB9B4-61AA-4A87-B2F7-115FAA96B891}"/>
              </a:ext>
            </a:extLst>
          </p:cNvPr>
          <p:cNvSpPr/>
          <p:nvPr/>
        </p:nvSpPr>
        <p:spPr>
          <a:xfrm>
            <a:off x="2516073" y="23236"/>
            <a:ext cx="6980745" cy="1246495"/>
          </a:xfrm>
          <a:prstGeom prst="rect">
            <a:avLst/>
          </a:prstGeom>
          <a:noFill/>
          <a:ln>
            <a:no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7500" b="1" i="0" u="none" strike="noStrike" kern="1200" cap="none" spc="0" normalizeH="0" baseline="0" noProof="0" dirty="0">
                <a:ln w="10541" cmpd="sng">
                  <a:solidFill>
                    <a:sysClr val="windowText" lastClr="000000"/>
                  </a:solidFill>
                  <a:prstDash val="solid"/>
                </a:ln>
                <a:solidFill>
                  <a:sysClr val="windowText" lastClr="000000"/>
                </a:solidFill>
                <a:effectLst/>
                <a:uLnTx/>
                <a:uFillTx/>
                <a:latin typeface="Calibri" panose="020F0502020204030204"/>
                <a:ea typeface="+mn-ea"/>
                <a:cs typeface="Arial" panose="020B0604020202020204" pitchFamily="34" charset="0"/>
              </a:rPr>
              <a:t>مـواد الاختبـار</a:t>
            </a:r>
          </a:p>
        </p:txBody>
      </p:sp>
      <p:sp>
        <p:nvSpPr>
          <p:cNvPr id="21" name="Rectangle 20">
            <a:extLst>
              <a:ext uri="{FF2B5EF4-FFF2-40B4-BE49-F238E27FC236}">
                <a16:creationId xmlns:a16="http://schemas.microsoft.com/office/drawing/2014/main" id="{D7466E9B-B33D-492D-9726-4681521EC497}"/>
              </a:ext>
            </a:extLst>
          </p:cNvPr>
          <p:cNvSpPr/>
          <p:nvPr/>
        </p:nvSpPr>
        <p:spPr>
          <a:xfrm>
            <a:off x="2131319" y="4581494"/>
            <a:ext cx="8251368" cy="910174"/>
          </a:xfrm>
          <a:prstGeom prst="rect">
            <a:avLst/>
          </a:prstGeom>
          <a:solidFill>
            <a:srgbClr val="FFF9E7"/>
          </a:solidFill>
          <a:ln w="38100">
            <a:solidFill>
              <a:srgbClr val="914B8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defRPr/>
            </a:pPr>
            <a:r>
              <a:rPr lang="ar-BH" sz="4800" b="1" dirty="0">
                <a:solidFill>
                  <a:prstClr val="black"/>
                </a:solidFill>
              </a:rPr>
              <a:t>فما هي أضداد هذه المواد؟</a:t>
            </a:r>
          </a:p>
        </p:txBody>
      </p:sp>
      <p:sp>
        <p:nvSpPr>
          <p:cNvPr id="22" name="Rectangle 21">
            <a:extLst>
              <a:ext uri="{FF2B5EF4-FFF2-40B4-BE49-F238E27FC236}">
                <a16:creationId xmlns:a16="http://schemas.microsoft.com/office/drawing/2014/main" id="{22F68B13-6AB7-4968-AA4E-D7EBBED00543}"/>
              </a:ext>
            </a:extLst>
          </p:cNvPr>
          <p:cNvSpPr/>
          <p:nvPr/>
        </p:nvSpPr>
        <p:spPr>
          <a:xfrm>
            <a:off x="2024743" y="4474029"/>
            <a:ext cx="8588827" cy="119868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cxnSp>
        <p:nvCxnSpPr>
          <p:cNvPr id="23" name="Straight Arrow Connector 22">
            <a:extLst>
              <a:ext uri="{FF2B5EF4-FFF2-40B4-BE49-F238E27FC236}">
                <a16:creationId xmlns:a16="http://schemas.microsoft.com/office/drawing/2014/main" id="{308F4B1C-D7A2-424E-AD4A-69D93097745B}"/>
              </a:ext>
            </a:extLst>
          </p:cNvPr>
          <p:cNvCxnSpPr>
            <a:cxnSpLocks/>
          </p:cNvCxnSpPr>
          <p:nvPr/>
        </p:nvCxnSpPr>
        <p:spPr>
          <a:xfrm>
            <a:off x="11003130" y="2615660"/>
            <a:ext cx="0" cy="1607997"/>
          </a:xfrm>
          <a:prstGeom prst="straightConnector1">
            <a:avLst/>
          </a:prstGeom>
          <a:ln w="76200">
            <a:solidFill>
              <a:srgbClr val="FF505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9D231780-1F67-4A2F-865C-7CBC008B8629}"/>
              </a:ext>
            </a:extLst>
          </p:cNvPr>
          <p:cNvSpPr/>
          <p:nvPr/>
        </p:nvSpPr>
        <p:spPr>
          <a:xfrm>
            <a:off x="9938767" y="4317524"/>
            <a:ext cx="2087021" cy="910174"/>
          </a:xfrm>
          <a:prstGeom prst="rect">
            <a:avLst/>
          </a:prstGeom>
          <a:solidFill>
            <a:srgbClr val="E6D0E3"/>
          </a:solidFill>
          <a:ln w="38100">
            <a:solidFill>
              <a:srgbClr val="914B8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defRPr/>
            </a:pPr>
            <a:r>
              <a:rPr lang="ar-BH" sz="3600" b="1" dirty="0">
                <a:solidFill>
                  <a:prstClr val="black"/>
                </a:solidFill>
              </a:rPr>
              <a:t>الــهـرم</a:t>
            </a:r>
          </a:p>
        </p:txBody>
      </p:sp>
      <p:cxnSp>
        <p:nvCxnSpPr>
          <p:cNvPr id="25" name="Straight Arrow Connector 24">
            <a:extLst>
              <a:ext uri="{FF2B5EF4-FFF2-40B4-BE49-F238E27FC236}">
                <a16:creationId xmlns:a16="http://schemas.microsoft.com/office/drawing/2014/main" id="{E17D1260-2D1F-4FCC-B85C-5A2833F20C45}"/>
              </a:ext>
            </a:extLst>
          </p:cNvPr>
          <p:cNvCxnSpPr>
            <a:cxnSpLocks/>
          </p:cNvCxnSpPr>
          <p:nvPr/>
        </p:nvCxnSpPr>
        <p:spPr>
          <a:xfrm>
            <a:off x="8760673" y="3789804"/>
            <a:ext cx="0" cy="1607997"/>
          </a:xfrm>
          <a:prstGeom prst="straightConnector1">
            <a:avLst/>
          </a:prstGeom>
          <a:ln w="76200">
            <a:solidFill>
              <a:srgbClr val="FF505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D145E3E3-D1F4-4C31-AF72-7AEDF1F02AF0}"/>
              </a:ext>
            </a:extLst>
          </p:cNvPr>
          <p:cNvSpPr/>
          <p:nvPr/>
        </p:nvSpPr>
        <p:spPr>
          <a:xfrm>
            <a:off x="7793364" y="5441345"/>
            <a:ext cx="2087021" cy="910174"/>
          </a:xfrm>
          <a:prstGeom prst="rect">
            <a:avLst/>
          </a:prstGeom>
          <a:solidFill>
            <a:srgbClr val="E6D0E3"/>
          </a:solidFill>
          <a:ln w="38100">
            <a:solidFill>
              <a:srgbClr val="914B8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defRPr/>
            </a:pPr>
            <a:r>
              <a:rPr lang="ar-BH" sz="3600" b="1" dirty="0">
                <a:solidFill>
                  <a:prstClr val="black"/>
                </a:solidFill>
              </a:rPr>
              <a:t>المـرض</a:t>
            </a:r>
          </a:p>
        </p:txBody>
      </p:sp>
      <p:cxnSp>
        <p:nvCxnSpPr>
          <p:cNvPr id="27" name="Straight Arrow Connector 26">
            <a:extLst>
              <a:ext uri="{FF2B5EF4-FFF2-40B4-BE49-F238E27FC236}">
                <a16:creationId xmlns:a16="http://schemas.microsoft.com/office/drawing/2014/main" id="{51B334D1-0FA8-4F2D-98FE-4FA2D384DA95}"/>
              </a:ext>
            </a:extLst>
          </p:cNvPr>
          <p:cNvCxnSpPr>
            <a:cxnSpLocks/>
          </p:cNvCxnSpPr>
          <p:nvPr/>
        </p:nvCxnSpPr>
        <p:spPr>
          <a:xfrm>
            <a:off x="6158986" y="3462061"/>
            <a:ext cx="0" cy="1607997"/>
          </a:xfrm>
          <a:prstGeom prst="straightConnector1">
            <a:avLst/>
          </a:prstGeom>
          <a:ln w="76200">
            <a:solidFill>
              <a:srgbClr val="FF5050"/>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C8B52219-6C5D-4B82-B453-15A4A743FE7A}"/>
              </a:ext>
            </a:extLst>
          </p:cNvPr>
          <p:cNvSpPr/>
          <p:nvPr/>
        </p:nvSpPr>
        <p:spPr>
          <a:xfrm>
            <a:off x="5213493" y="5184154"/>
            <a:ext cx="2087021" cy="910174"/>
          </a:xfrm>
          <a:prstGeom prst="rect">
            <a:avLst/>
          </a:prstGeom>
          <a:solidFill>
            <a:srgbClr val="E6D0E3"/>
          </a:solidFill>
          <a:ln w="38100">
            <a:solidFill>
              <a:srgbClr val="914B8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defRPr/>
            </a:pPr>
            <a:r>
              <a:rPr lang="ar-BH" sz="3600" b="1" dirty="0">
                <a:solidFill>
                  <a:prstClr val="black"/>
                </a:solidFill>
              </a:rPr>
              <a:t>الـفقر</a:t>
            </a:r>
          </a:p>
        </p:txBody>
      </p:sp>
      <p:cxnSp>
        <p:nvCxnSpPr>
          <p:cNvPr id="29" name="Straight Arrow Connector 28">
            <a:extLst>
              <a:ext uri="{FF2B5EF4-FFF2-40B4-BE49-F238E27FC236}">
                <a16:creationId xmlns:a16="http://schemas.microsoft.com/office/drawing/2014/main" id="{C79E39C4-66CF-4BF5-8688-BE8B8BD22C0D}"/>
              </a:ext>
            </a:extLst>
          </p:cNvPr>
          <p:cNvCxnSpPr>
            <a:cxnSpLocks/>
          </p:cNvCxnSpPr>
          <p:nvPr/>
        </p:nvCxnSpPr>
        <p:spPr>
          <a:xfrm>
            <a:off x="3600844" y="3789804"/>
            <a:ext cx="0" cy="1607997"/>
          </a:xfrm>
          <a:prstGeom prst="straightConnector1">
            <a:avLst/>
          </a:prstGeom>
          <a:ln w="76200">
            <a:solidFill>
              <a:srgbClr val="FF505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2640E2AE-0CF7-4613-B056-1FA3B9661601}"/>
              </a:ext>
            </a:extLst>
          </p:cNvPr>
          <p:cNvSpPr/>
          <p:nvPr/>
        </p:nvSpPr>
        <p:spPr>
          <a:xfrm>
            <a:off x="2557333" y="5441345"/>
            <a:ext cx="2087021" cy="910174"/>
          </a:xfrm>
          <a:prstGeom prst="rect">
            <a:avLst/>
          </a:prstGeom>
          <a:solidFill>
            <a:srgbClr val="E6D0E3"/>
          </a:solidFill>
          <a:ln w="38100">
            <a:solidFill>
              <a:srgbClr val="914B8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defRPr/>
            </a:pPr>
            <a:r>
              <a:rPr lang="ar-BH" sz="3600" b="1" dirty="0">
                <a:solidFill>
                  <a:prstClr val="black"/>
                </a:solidFill>
              </a:rPr>
              <a:t>الإنشغـال</a:t>
            </a:r>
          </a:p>
        </p:txBody>
      </p:sp>
      <p:cxnSp>
        <p:nvCxnSpPr>
          <p:cNvPr id="31" name="Straight Arrow Connector 30">
            <a:extLst>
              <a:ext uri="{FF2B5EF4-FFF2-40B4-BE49-F238E27FC236}">
                <a16:creationId xmlns:a16="http://schemas.microsoft.com/office/drawing/2014/main" id="{749FC585-5B13-4F8D-B449-66149064D6DE}"/>
              </a:ext>
            </a:extLst>
          </p:cNvPr>
          <p:cNvCxnSpPr>
            <a:cxnSpLocks/>
          </p:cNvCxnSpPr>
          <p:nvPr/>
        </p:nvCxnSpPr>
        <p:spPr>
          <a:xfrm>
            <a:off x="1358387" y="2615659"/>
            <a:ext cx="0" cy="1607997"/>
          </a:xfrm>
          <a:prstGeom prst="straightConnector1">
            <a:avLst/>
          </a:prstGeom>
          <a:ln w="76200">
            <a:solidFill>
              <a:srgbClr val="FF505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498C144D-99B1-4E39-9384-CA01B0ECD04B}"/>
              </a:ext>
            </a:extLst>
          </p:cNvPr>
          <p:cNvSpPr/>
          <p:nvPr/>
        </p:nvSpPr>
        <p:spPr>
          <a:xfrm>
            <a:off x="314877" y="4357467"/>
            <a:ext cx="2087021" cy="910174"/>
          </a:xfrm>
          <a:prstGeom prst="rect">
            <a:avLst/>
          </a:prstGeom>
          <a:solidFill>
            <a:srgbClr val="E6D0E3"/>
          </a:solidFill>
          <a:ln w="38100">
            <a:solidFill>
              <a:srgbClr val="914B8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defRPr/>
            </a:pPr>
            <a:r>
              <a:rPr lang="ar-BH" sz="3600" b="1" dirty="0">
                <a:solidFill>
                  <a:prstClr val="black"/>
                </a:solidFill>
              </a:rPr>
              <a:t>الموت</a:t>
            </a:r>
          </a:p>
        </p:txBody>
      </p:sp>
      <p:sp>
        <p:nvSpPr>
          <p:cNvPr id="20" name="Oval 19">
            <a:extLst>
              <a:ext uri="{FF2B5EF4-FFF2-40B4-BE49-F238E27FC236}">
                <a16:creationId xmlns:a16="http://schemas.microsoft.com/office/drawing/2014/main" id="{81597306-2D68-4D6D-8D96-AFDEC211CE85}"/>
              </a:ext>
            </a:extLst>
          </p:cNvPr>
          <p:cNvSpPr/>
          <p:nvPr/>
        </p:nvSpPr>
        <p:spPr>
          <a:xfrm>
            <a:off x="9946455" y="577708"/>
            <a:ext cx="2124000" cy="2124000"/>
          </a:xfrm>
          <a:prstGeom prst="ellipse">
            <a:avLst/>
          </a:prstGeom>
          <a:noFill/>
          <a:ln w="38100">
            <a:solidFill>
              <a:srgbClr val="FF5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33" name="Oval 32">
            <a:extLst>
              <a:ext uri="{FF2B5EF4-FFF2-40B4-BE49-F238E27FC236}">
                <a16:creationId xmlns:a16="http://schemas.microsoft.com/office/drawing/2014/main" id="{FEB34587-E0BD-4FD1-9DB1-560BC0546681}"/>
              </a:ext>
            </a:extLst>
          </p:cNvPr>
          <p:cNvSpPr/>
          <p:nvPr/>
        </p:nvSpPr>
        <p:spPr>
          <a:xfrm>
            <a:off x="7698673" y="1737804"/>
            <a:ext cx="2124000" cy="2124000"/>
          </a:xfrm>
          <a:prstGeom prst="ellipse">
            <a:avLst/>
          </a:prstGeom>
          <a:noFill/>
          <a:ln w="38100">
            <a:solidFill>
              <a:srgbClr val="FF5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34" name="Oval 33">
            <a:extLst>
              <a:ext uri="{FF2B5EF4-FFF2-40B4-BE49-F238E27FC236}">
                <a16:creationId xmlns:a16="http://schemas.microsoft.com/office/drawing/2014/main" id="{E5B135E9-0627-4B83-82D5-2F7C040DE33B}"/>
              </a:ext>
            </a:extLst>
          </p:cNvPr>
          <p:cNvSpPr/>
          <p:nvPr/>
        </p:nvSpPr>
        <p:spPr>
          <a:xfrm>
            <a:off x="5075191" y="1405331"/>
            <a:ext cx="2124000" cy="2124000"/>
          </a:xfrm>
          <a:prstGeom prst="ellipse">
            <a:avLst/>
          </a:prstGeom>
          <a:noFill/>
          <a:ln w="38100">
            <a:solidFill>
              <a:srgbClr val="FF5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35" name="Oval 34">
            <a:extLst>
              <a:ext uri="{FF2B5EF4-FFF2-40B4-BE49-F238E27FC236}">
                <a16:creationId xmlns:a16="http://schemas.microsoft.com/office/drawing/2014/main" id="{8C93B135-C693-4D33-BEB5-4B4F85B36228}"/>
              </a:ext>
            </a:extLst>
          </p:cNvPr>
          <p:cNvSpPr/>
          <p:nvPr/>
        </p:nvSpPr>
        <p:spPr>
          <a:xfrm>
            <a:off x="2606901" y="1726918"/>
            <a:ext cx="2124000" cy="2124000"/>
          </a:xfrm>
          <a:prstGeom prst="ellipse">
            <a:avLst/>
          </a:prstGeom>
          <a:noFill/>
          <a:ln w="38100">
            <a:solidFill>
              <a:srgbClr val="FF5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36" name="Oval 35">
            <a:extLst>
              <a:ext uri="{FF2B5EF4-FFF2-40B4-BE49-F238E27FC236}">
                <a16:creationId xmlns:a16="http://schemas.microsoft.com/office/drawing/2014/main" id="{2B7893B3-99DD-4F94-9897-001F0E928E78}"/>
              </a:ext>
            </a:extLst>
          </p:cNvPr>
          <p:cNvSpPr/>
          <p:nvPr/>
        </p:nvSpPr>
        <p:spPr>
          <a:xfrm>
            <a:off x="299493" y="561017"/>
            <a:ext cx="2124000" cy="2124000"/>
          </a:xfrm>
          <a:prstGeom prst="ellipse">
            <a:avLst/>
          </a:prstGeom>
          <a:noFill/>
          <a:ln w="38100">
            <a:solidFill>
              <a:srgbClr val="FF5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37" name="Rectangle 36">
            <a:extLst>
              <a:ext uri="{FF2B5EF4-FFF2-40B4-BE49-F238E27FC236}">
                <a16:creationId xmlns:a16="http://schemas.microsoft.com/office/drawing/2014/main" id="{F15873B3-0C89-4072-B354-25E709E3FE24}"/>
              </a:ext>
            </a:extLst>
          </p:cNvPr>
          <p:cNvSpPr/>
          <p:nvPr/>
        </p:nvSpPr>
        <p:spPr>
          <a:xfrm>
            <a:off x="9902199" y="4290647"/>
            <a:ext cx="2160000" cy="972000"/>
          </a:xfrm>
          <a:prstGeom prst="rect">
            <a:avLst/>
          </a:prstGeom>
          <a:noFill/>
          <a:ln w="38100">
            <a:solidFill>
              <a:srgbClr val="FF5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38" name="Rectangle 37">
            <a:extLst>
              <a:ext uri="{FF2B5EF4-FFF2-40B4-BE49-F238E27FC236}">
                <a16:creationId xmlns:a16="http://schemas.microsoft.com/office/drawing/2014/main" id="{5C23F137-A9D2-46B7-84C3-26C25E3A0864}"/>
              </a:ext>
            </a:extLst>
          </p:cNvPr>
          <p:cNvSpPr/>
          <p:nvPr/>
        </p:nvSpPr>
        <p:spPr>
          <a:xfrm>
            <a:off x="7756903" y="5408266"/>
            <a:ext cx="2160000" cy="972000"/>
          </a:xfrm>
          <a:prstGeom prst="rect">
            <a:avLst/>
          </a:prstGeom>
          <a:noFill/>
          <a:ln w="38100">
            <a:solidFill>
              <a:srgbClr val="FF5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39" name="Rectangle 38">
            <a:extLst>
              <a:ext uri="{FF2B5EF4-FFF2-40B4-BE49-F238E27FC236}">
                <a16:creationId xmlns:a16="http://schemas.microsoft.com/office/drawing/2014/main" id="{6BDF50F6-74E0-4338-9503-D0940DB7E791}"/>
              </a:ext>
            </a:extLst>
          </p:cNvPr>
          <p:cNvSpPr/>
          <p:nvPr/>
        </p:nvSpPr>
        <p:spPr>
          <a:xfrm>
            <a:off x="5180835" y="5153241"/>
            <a:ext cx="2160000" cy="972000"/>
          </a:xfrm>
          <a:prstGeom prst="rect">
            <a:avLst/>
          </a:prstGeom>
          <a:noFill/>
          <a:ln w="38100">
            <a:solidFill>
              <a:srgbClr val="FF5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40" name="Rectangle 39">
            <a:extLst>
              <a:ext uri="{FF2B5EF4-FFF2-40B4-BE49-F238E27FC236}">
                <a16:creationId xmlns:a16="http://schemas.microsoft.com/office/drawing/2014/main" id="{83E2FF67-5150-40B1-BEC8-E4AB6B1F7FE2}"/>
              </a:ext>
            </a:extLst>
          </p:cNvPr>
          <p:cNvSpPr/>
          <p:nvPr/>
        </p:nvSpPr>
        <p:spPr>
          <a:xfrm>
            <a:off x="2522393" y="5406475"/>
            <a:ext cx="2160000" cy="972000"/>
          </a:xfrm>
          <a:prstGeom prst="rect">
            <a:avLst/>
          </a:prstGeom>
          <a:noFill/>
          <a:ln w="38100">
            <a:solidFill>
              <a:srgbClr val="FF5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41" name="Rectangle 40">
            <a:extLst>
              <a:ext uri="{FF2B5EF4-FFF2-40B4-BE49-F238E27FC236}">
                <a16:creationId xmlns:a16="http://schemas.microsoft.com/office/drawing/2014/main" id="{55192B59-9FA2-4199-8B70-7624EC41D8AA}"/>
              </a:ext>
            </a:extLst>
          </p:cNvPr>
          <p:cNvSpPr/>
          <p:nvPr/>
        </p:nvSpPr>
        <p:spPr>
          <a:xfrm>
            <a:off x="278387" y="4323305"/>
            <a:ext cx="2160000" cy="972000"/>
          </a:xfrm>
          <a:prstGeom prst="rect">
            <a:avLst/>
          </a:prstGeom>
          <a:noFill/>
          <a:ln w="38100">
            <a:solidFill>
              <a:srgbClr val="FF5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Tree>
    <p:extLst>
      <p:ext uri="{BB962C8B-B14F-4D97-AF65-F5344CB8AC3E}">
        <p14:creationId xmlns:p14="http://schemas.microsoft.com/office/powerpoint/2010/main" val="267222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80">
                                          <p:stCondLst>
                                            <p:cond delay="0"/>
                                          </p:stCondLst>
                                        </p:cTn>
                                        <p:tgtEl>
                                          <p:spTgt spid="2"/>
                                        </p:tgtEl>
                                      </p:cBhvr>
                                    </p:animEffect>
                                    <p:anim calcmode="lin" valueType="num">
                                      <p:cBhvr>
                                        <p:cTn id="2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gtEl>
                                      </p:cBhvr>
                                      <p:to x="100000" y="60000"/>
                                    </p:animScale>
                                    <p:animScale>
                                      <p:cBhvr>
                                        <p:cTn id="32" dur="166" decel="50000">
                                          <p:stCondLst>
                                            <p:cond delay="676"/>
                                          </p:stCondLst>
                                        </p:cTn>
                                        <p:tgtEl>
                                          <p:spTgt spid="2"/>
                                        </p:tgtEl>
                                      </p:cBhvr>
                                      <p:to x="100000" y="100000"/>
                                    </p:animScale>
                                    <p:animScale>
                                      <p:cBhvr>
                                        <p:cTn id="33" dur="26">
                                          <p:stCondLst>
                                            <p:cond delay="1312"/>
                                          </p:stCondLst>
                                        </p:cTn>
                                        <p:tgtEl>
                                          <p:spTgt spid="2"/>
                                        </p:tgtEl>
                                      </p:cBhvr>
                                      <p:to x="100000" y="80000"/>
                                    </p:animScale>
                                    <p:animScale>
                                      <p:cBhvr>
                                        <p:cTn id="34" dur="166" decel="50000">
                                          <p:stCondLst>
                                            <p:cond delay="1338"/>
                                          </p:stCondLst>
                                        </p:cTn>
                                        <p:tgtEl>
                                          <p:spTgt spid="2"/>
                                        </p:tgtEl>
                                      </p:cBhvr>
                                      <p:to x="100000" y="100000"/>
                                    </p:animScale>
                                    <p:animScale>
                                      <p:cBhvr>
                                        <p:cTn id="35" dur="26">
                                          <p:stCondLst>
                                            <p:cond delay="1642"/>
                                          </p:stCondLst>
                                        </p:cTn>
                                        <p:tgtEl>
                                          <p:spTgt spid="2"/>
                                        </p:tgtEl>
                                      </p:cBhvr>
                                      <p:to x="100000" y="90000"/>
                                    </p:animScale>
                                    <p:animScale>
                                      <p:cBhvr>
                                        <p:cTn id="36" dur="166" decel="50000">
                                          <p:stCondLst>
                                            <p:cond delay="1668"/>
                                          </p:stCondLst>
                                        </p:cTn>
                                        <p:tgtEl>
                                          <p:spTgt spid="2"/>
                                        </p:tgtEl>
                                      </p:cBhvr>
                                      <p:to x="100000" y="100000"/>
                                    </p:animScale>
                                    <p:animScale>
                                      <p:cBhvr>
                                        <p:cTn id="37" dur="26">
                                          <p:stCondLst>
                                            <p:cond delay="1808"/>
                                          </p:stCondLst>
                                        </p:cTn>
                                        <p:tgtEl>
                                          <p:spTgt spid="2"/>
                                        </p:tgtEl>
                                      </p:cBhvr>
                                      <p:to x="100000" y="95000"/>
                                    </p:animScale>
                                    <p:animScale>
                                      <p:cBhvr>
                                        <p:cTn id="38" dur="166" decel="50000">
                                          <p:stCondLst>
                                            <p:cond delay="1834"/>
                                          </p:stCondLst>
                                        </p:cTn>
                                        <p:tgtEl>
                                          <p:spTgt spid="2"/>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80">
                                          <p:stCondLst>
                                            <p:cond delay="0"/>
                                          </p:stCondLst>
                                        </p:cTn>
                                        <p:tgtEl>
                                          <p:spTgt spid="20"/>
                                        </p:tgtEl>
                                      </p:cBhvr>
                                    </p:animEffect>
                                    <p:anim calcmode="lin" valueType="num">
                                      <p:cBhvr>
                                        <p:cTn id="42"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47" dur="26">
                                          <p:stCondLst>
                                            <p:cond delay="650"/>
                                          </p:stCondLst>
                                        </p:cTn>
                                        <p:tgtEl>
                                          <p:spTgt spid="20"/>
                                        </p:tgtEl>
                                      </p:cBhvr>
                                      <p:to x="100000" y="60000"/>
                                    </p:animScale>
                                    <p:animScale>
                                      <p:cBhvr>
                                        <p:cTn id="48" dur="166" decel="50000">
                                          <p:stCondLst>
                                            <p:cond delay="676"/>
                                          </p:stCondLst>
                                        </p:cTn>
                                        <p:tgtEl>
                                          <p:spTgt spid="20"/>
                                        </p:tgtEl>
                                      </p:cBhvr>
                                      <p:to x="100000" y="100000"/>
                                    </p:animScale>
                                    <p:animScale>
                                      <p:cBhvr>
                                        <p:cTn id="49" dur="26">
                                          <p:stCondLst>
                                            <p:cond delay="1312"/>
                                          </p:stCondLst>
                                        </p:cTn>
                                        <p:tgtEl>
                                          <p:spTgt spid="20"/>
                                        </p:tgtEl>
                                      </p:cBhvr>
                                      <p:to x="100000" y="80000"/>
                                    </p:animScale>
                                    <p:animScale>
                                      <p:cBhvr>
                                        <p:cTn id="50" dur="166" decel="50000">
                                          <p:stCondLst>
                                            <p:cond delay="1338"/>
                                          </p:stCondLst>
                                        </p:cTn>
                                        <p:tgtEl>
                                          <p:spTgt spid="20"/>
                                        </p:tgtEl>
                                      </p:cBhvr>
                                      <p:to x="100000" y="100000"/>
                                    </p:animScale>
                                    <p:animScale>
                                      <p:cBhvr>
                                        <p:cTn id="51" dur="26">
                                          <p:stCondLst>
                                            <p:cond delay="1642"/>
                                          </p:stCondLst>
                                        </p:cTn>
                                        <p:tgtEl>
                                          <p:spTgt spid="20"/>
                                        </p:tgtEl>
                                      </p:cBhvr>
                                      <p:to x="100000" y="90000"/>
                                    </p:animScale>
                                    <p:animScale>
                                      <p:cBhvr>
                                        <p:cTn id="52" dur="166" decel="50000">
                                          <p:stCondLst>
                                            <p:cond delay="1668"/>
                                          </p:stCondLst>
                                        </p:cTn>
                                        <p:tgtEl>
                                          <p:spTgt spid="20"/>
                                        </p:tgtEl>
                                      </p:cBhvr>
                                      <p:to x="100000" y="100000"/>
                                    </p:animScale>
                                    <p:animScale>
                                      <p:cBhvr>
                                        <p:cTn id="53" dur="26">
                                          <p:stCondLst>
                                            <p:cond delay="1808"/>
                                          </p:stCondLst>
                                        </p:cTn>
                                        <p:tgtEl>
                                          <p:spTgt spid="20"/>
                                        </p:tgtEl>
                                      </p:cBhvr>
                                      <p:to x="100000" y="95000"/>
                                    </p:animScale>
                                    <p:animScale>
                                      <p:cBhvr>
                                        <p:cTn id="54" dur="166" decel="50000">
                                          <p:stCondLst>
                                            <p:cond delay="1834"/>
                                          </p:stCondLst>
                                        </p:cTn>
                                        <p:tgtEl>
                                          <p:spTgt spid="20"/>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down)">
                                      <p:cBhvr>
                                        <p:cTn id="75" dur="580">
                                          <p:stCondLst>
                                            <p:cond delay="0"/>
                                          </p:stCondLst>
                                        </p:cTn>
                                        <p:tgtEl>
                                          <p:spTgt spid="33"/>
                                        </p:tgtEl>
                                      </p:cBhvr>
                                    </p:animEffect>
                                    <p:anim calcmode="lin" valueType="num">
                                      <p:cBhvr>
                                        <p:cTn id="76"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81" dur="26">
                                          <p:stCondLst>
                                            <p:cond delay="650"/>
                                          </p:stCondLst>
                                        </p:cTn>
                                        <p:tgtEl>
                                          <p:spTgt spid="33"/>
                                        </p:tgtEl>
                                      </p:cBhvr>
                                      <p:to x="100000" y="60000"/>
                                    </p:animScale>
                                    <p:animScale>
                                      <p:cBhvr>
                                        <p:cTn id="82" dur="166" decel="50000">
                                          <p:stCondLst>
                                            <p:cond delay="676"/>
                                          </p:stCondLst>
                                        </p:cTn>
                                        <p:tgtEl>
                                          <p:spTgt spid="33"/>
                                        </p:tgtEl>
                                      </p:cBhvr>
                                      <p:to x="100000" y="100000"/>
                                    </p:animScale>
                                    <p:animScale>
                                      <p:cBhvr>
                                        <p:cTn id="83" dur="26">
                                          <p:stCondLst>
                                            <p:cond delay="1312"/>
                                          </p:stCondLst>
                                        </p:cTn>
                                        <p:tgtEl>
                                          <p:spTgt spid="33"/>
                                        </p:tgtEl>
                                      </p:cBhvr>
                                      <p:to x="100000" y="80000"/>
                                    </p:animScale>
                                    <p:animScale>
                                      <p:cBhvr>
                                        <p:cTn id="84" dur="166" decel="50000">
                                          <p:stCondLst>
                                            <p:cond delay="1338"/>
                                          </p:stCondLst>
                                        </p:cTn>
                                        <p:tgtEl>
                                          <p:spTgt spid="33"/>
                                        </p:tgtEl>
                                      </p:cBhvr>
                                      <p:to x="100000" y="100000"/>
                                    </p:animScale>
                                    <p:animScale>
                                      <p:cBhvr>
                                        <p:cTn id="85" dur="26">
                                          <p:stCondLst>
                                            <p:cond delay="1642"/>
                                          </p:stCondLst>
                                        </p:cTn>
                                        <p:tgtEl>
                                          <p:spTgt spid="33"/>
                                        </p:tgtEl>
                                      </p:cBhvr>
                                      <p:to x="100000" y="90000"/>
                                    </p:animScale>
                                    <p:animScale>
                                      <p:cBhvr>
                                        <p:cTn id="86" dur="166" decel="50000">
                                          <p:stCondLst>
                                            <p:cond delay="1668"/>
                                          </p:stCondLst>
                                        </p:cTn>
                                        <p:tgtEl>
                                          <p:spTgt spid="33"/>
                                        </p:tgtEl>
                                      </p:cBhvr>
                                      <p:to x="100000" y="100000"/>
                                    </p:animScale>
                                    <p:animScale>
                                      <p:cBhvr>
                                        <p:cTn id="87" dur="26">
                                          <p:stCondLst>
                                            <p:cond delay="1808"/>
                                          </p:stCondLst>
                                        </p:cTn>
                                        <p:tgtEl>
                                          <p:spTgt spid="33"/>
                                        </p:tgtEl>
                                      </p:cBhvr>
                                      <p:to x="100000" y="95000"/>
                                    </p:animScale>
                                    <p:animScale>
                                      <p:cBhvr>
                                        <p:cTn id="88" dur="166" decel="50000">
                                          <p:stCondLst>
                                            <p:cond delay="1834"/>
                                          </p:stCondLst>
                                        </p:cTn>
                                        <p:tgtEl>
                                          <p:spTgt spid="33"/>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grpId="0" nodeType="clickEffect">
                                  <p:stCondLst>
                                    <p:cond delay="0"/>
                                  </p:stCondLst>
                                  <p:childTnLst>
                                    <p:set>
                                      <p:cBhvr>
                                        <p:cTn id="92" dur="1" fill="hold">
                                          <p:stCondLst>
                                            <p:cond delay="0"/>
                                          </p:stCondLst>
                                        </p:cTn>
                                        <p:tgtEl>
                                          <p:spTgt spid="4"/>
                                        </p:tgtEl>
                                        <p:attrNameLst>
                                          <p:attrName>style.visibility</p:attrName>
                                        </p:attrNameLst>
                                      </p:cBhvr>
                                      <p:to>
                                        <p:strVal val="visible"/>
                                      </p:to>
                                    </p:set>
                                    <p:animEffect transition="in" filter="wipe(down)">
                                      <p:cBhvr>
                                        <p:cTn id="93" dur="580">
                                          <p:stCondLst>
                                            <p:cond delay="0"/>
                                          </p:stCondLst>
                                        </p:cTn>
                                        <p:tgtEl>
                                          <p:spTgt spid="4"/>
                                        </p:tgtEl>
                                      </p:cBhvr>
                                    </p:animEffect>
                                    <p:anim calcmode="lin" valueType="num">
                                      <p:cBhvr>
                                        <p:cTn id="9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99" dur="26">
                                          <p:stCondLst>
                                            <p:cond delay="650"/>
                                          </p:stCondLst>
                                        </p:cTn>
                                        <p:tgtEl>
                                          <p:spTgt spid="4"/>
                                        </p:tgtEl>
                                      </p:cBhvr>
                                      <p:to x="100000" y="60000"/>
                                    </p:animScale>
                                    <p:animScale>
                                      <p:cBhvr>
                                        <p:cTn id="100" dur="166" decel="50000">
                                          <p:stCondLst>
                                            <p:cond delay="676"/>
                                          </p:stCondLst>
                                        </p:cTn>
                                        <p:tgtEl>
                                          <p:spTgt spid="4"/>
                                        </p:tgtEl>
                                      </p:cBhvr>
                                      <p:to x="100000" y="100000"/>
                                    </p:animScale>
                                    <p:animScale>
                                      <p:cBhvr>
                                        <p:cTn id="101" dur="26">
                                          <p:stCondLst>
                                            <p:cond delay="1312"/>
                                          </p:stCondLst>
                                        </p:cTn>
                                        <p:tgtEl>
                                          <p:spTgt spid="4"/>
                                        </p:tgtEl>
                                      </p:cBhvr>
                                      <p:to x="100000" y="80000"/>
                                    </p:animScale>
                                    <p:animScale>
                                      <p:cBhvr>
                                        <p:cTn id="102" dur="166" decel="50000">
                                          <p:stCondLst>
                                            <p:cond delay="1338"/>
                                          </p:stCondLst>
                                        </p:cTn>
                                        <p:tgtEl>
                                          <p:spTgt spid="4"/>
                                        </p:tgtEl>
                                      </p:cBhvr>
                                      <p:to x="100000" y="100000"/>
                                    </p:animScale>
                                    <p:animScale>
                                      <p:cBhvr>
                                        <p:cTn id="103" dur="26">
                                          <p:stCondLst>
                                            <p:cond delay="1642"/>
                                          </p:stCondLst>
                                        </p:cTn>
                                        <p:tgtEl>
                                          <p:spTgt spid="4"/>
                                        </p:tgtEl>
                                      </p:cBhvr>
                                      <p:to x="100000" y="90000"/>
                                    </p:animScale>
                                    <p:animScale>
                                      <p:cBhvr>
                                        <p:cTn id="104" dur="166" decel="50000">
                                          <p:stCondLst>
                                            <p:cond delay="1668"/>
                                          </p:stCondLst>
                                        </p:cTn>
                                        <p:tgtEl>
                                          <p:spTgt spid="4"/>
                                        </p:tgtEl>
                                      </p:cBhvr>
                                      <p:to x="100000" y="100000"/>
                                    </p:animScale>
                                    <p:animScale>
                                      <p:cBhvr>
                                        <p:cTn id="105" dur="26">
                                          <p:stCondLst>
                                            <p:cond delay="1808"/>
                                          </p:stCondLst>
                                        </p:cTn>
                                        <p:tgtEl>
                                          <p:spTgt spid="4"/>
                                        </p:tgtEl>
                                      </p:cBhvr>
                                      <p:to x="100000" y="95000"/>
                                    </p:animScale>
                                    <p:animScale>
                                      <p:cBhvr>
                                        <p:cTn id="106" dur="166" decel="50000">
                                          <p:stCondLst>
                                            <p:cond delay="1834"/>
                                          </p:stCondLst>
                                        </p:cTn>
                                        <p:tgtEl>
                                          <p:spTgt spid="4"/>
                                        </p:tgtEl>
                                      </p:cBhvr>
                                      <p:to x="100000" y="100000"/>
                                    </p:animScale>
                                  </p:childTnLst>
                                </p:cTn>
                              </p:par>
                              <p:par>
                                <p:cTn id="107" presetID="26" presetClass="entr" presetSubtype="0" fill="hold" grpId="0" nodeType="with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wipe(down)">
                                      <p:cBhvr>
                                        <p:cTn id="109" dur="580">
                                          <p:stCondLst>
                                            <p:cond delay="0"/>
                                          </p:stCondLst>
                                        </p:cTn>
                                        <p:tgtEl>
                                          <p:spTgt spid="34"/>
                                        </p:tgtEl>
                                      </p:cBhvr>
                                    </p:animEffect>
                                    <p:anim calcmode="lin" valueType="num">
                                      <p:cBhvr>
                                        <p:cTn id="110"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115" dur="26">
                                          <p:stCondLst>
                                            <p:cond delay="650"/>
                                          </p:stCondLst>
                                        </p:cTn>
                                        <p:tgtEl>
                                          <p:spTgt spid="34"/>
                                        </p:tgtEl>
                                      </p:cBhvr>
                                      <p:to x="100000" y="60000"/>
                                    </p:animScale>
                                    <p:animScale>
                                      <p:cBhvr>
                                        <p:cTn id="116" dur="166" decel="50000">
                                          <p:stCondLst>
                                            <p:cond delay="676"/>
                                          </p:stCondLst>
                                        </p:cTn>
                                        <p:tgtEl>
                                          <p:spTgt spid="34"/>
                                        </p:tgtEl>
                                      </p:cBhvr>
                                      <p:to x="100000" y="100000"/>
                                    </p:animScale>
                                    <p:animScale>
                                      <p:cBhvr>
                                        <p:cTn id="117" dur="26">
                                          <p:stCondLst>
                                            <p:cond delay="1312"/>
                                          </p:stCondLst>
                                        </p:cTn>
                                        <p:tgtEl>
                                          <p:spTgt spid="34"/>
                                        </p:tgtEl>
                                      </p:cBhvr>
                                      <p:to x="100000" y="80000"/>
                                    </p:animScale>
                                    <p:animScale>
                                      <p:cBhvr>
                                        <p:cTn id="118" dur="166" decel="50000">
                                          <p:stCondLst>
                                            <p:cond delay="1338"/>
                                          </p:stCondLst>
                                        </p:cTn>
                                        <p:tgtEl>
                                          <p:spTgt spid="34"/>
                                        </p:tgtEl>
                                      </p:cBhvr>
                                      <p:to x="100000" y="100000"/>
                                    </p:animScale>
                                    <p:animScale>
                                      <p:cBhvr>
                                        <p:cTn id="119" dur="26">
                                          <p:stCondLst>
                                            <p:cond delay="1642"/>
                                          </p:stCondLst>
                                        </p:cTn>
                                        <p:tgtEl>
                                          <p:spTgt spid="34"/>
                                        </p:tgtEl>
                                      </p:cBhvr>
                                      <p:to x="100000" y="90000"/>
                                    </p:animScale>
                                    <p:animScale>
                                      <p:cBhvr>
                                        <p:cTn id="120" dur="166" decel="50000">
                                          <p:stCondLst>
                                            <p:cond delay="1668"/>
                                          </p:stCondLst>
                                        </p:cTn>
                                        <p:tgtEl>
                                          <p:spTgt spid="34"/>
                                        </p:tgtEl>
                                      </p:cBhvr>
                                      <p:to x="100000" y="100000"/>
                                    </p:animScale>
                                    <p:animScale>
                                      <p:cBhvr>
                                        <p:cTn id="121" dur="26">
                                          <p:stCondLst>
                                            <p:cond delay="1808"/>
                                          </p:stCondLst>
                                        </p:cTn>
                                        <p:tgtEl>
                                          <p:spTgt spid="34"/>
                                        </p:tgtEl>
                                      </p:cBhvr>
                                      <p:to x="100000" y="95000"/>
                                    </p:animScale>
                                    <p:animScale>
                                      <p:cBhvr>
                                        <p:cTn id="122" dur="166" decel="50000">
                                          <p:stCondLst>
                                            <p:cond delay="1834"/>
                                          </p:stCondLst>
                                        </p:cTn>
                                        <p:tgtEl>
                                          <p:spTgt spid="34"/>
                                        </p:tgtEl>
                                      </p:cBhvr>
                                      <p:to x="100000" y="100000"/>
                                    </p:animScale>
                                  </p:childTnLst>
                                </p:cTn>
                              </p:par>
                            </p:childTnLst>
                          </p:cTn>
                        </p:par>
                      </p:childTnLst>
                    </p:cTn>
                  </p:par>
                  <p:par>
                    <p:cTn id="123" fill="hold">
                      <p:stCondLst>
                        <p:cond delay="indefinite"/>
                      </p:stCondLst>
                      <p:childTnLst>
                        <p:par>
                          <p:cTn id="124" fill="hold">
                            <p:stCondLst>
                              <p:cond delay="0"/>
                            </p:stCondLst>
                            <p:childTnLst>
                              <p:par>
                                <p:cTn id="125" presetID="26" presetClass="entr" presetSubtype="0" fill="hold" grpId="0" nodeType="clickEffect">
                                  <p:stCondLst>
                                    <p:cond delay="0"/>
                                  </p:stCondLst>
                                  <p:childTnLst>
                                    <p:set>
                                      <p:cBhvr>
                                        <p:cTn id="126" dur="1" fill="hold">
                                          <p:stCondLst>
                                            <p:cond delay="0"/>
                                          </p:stCondLst>
                                        </p:cTn>
                                        <p:tgtEl>
                                          <p:spTgt spid="5"/>
                                        </p:tgtEl>
                                        <p:attrNameLst>
                                          <p:attrName>style.visibility</p:attrName>
                                        </p:attrNameLst>
                                      </p:cBhvr>
                                      <p:to>
                                        <p:strVal val="visible"/>
                                      </p:to>
                                    </p:set>
                                    <p:animEffect transition="in" filter="wipe(down)">
                                      <p:cBhvr>
                                        <p:cTn id="127" dur="580">
                                          <p:stCondLst>
                                            <p:cond delay="0"/>
                                          </p:stCondLst>
                                        </p:cTn>
                                        <p:tgtEl>
                                          <p:spTgt spid="5"/>
                                        </p:tgtEl>
                                      </p:cBhvr>
                                    </p:animEffect>
                                    <p:anim calcmode="lin" valueType="num">
                                      <p:cBhvr>
                                        <p:cTn id="12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3" dur="26">
                                          <p:stCondLst>
                                            <p:cond delay="650"/>
                                          </p:stCondLst>
                                        </p:cTn>
                                        <p:tgtEl>
                                          <p:spTgt spid="5"/>
                                        </p:tgtEl>
                                      </p:cBhvr>
                                      <p:to x="100000" y="60000"/>
                                    </p:animScale>
                                    <p:animScale>
                                      <p:cBhvr>
                                        <p:cTn id="134" dur="166" decel="50000">
                                          <p:stCondLst>
                                            <p:cond delay="676"/>
                                          </p:stCondLst>
                                        </p:cTn>
                                        <p:tgtEl>
                                          <p:spTgt spid="5"/>
                                        </p:tgtEl>
                                      </p:cBhvr>
                                      <p:to x="100000" y="100000"/>
                                    </p:animScale>
                                    <p:animScale>
                                      <p:cBhvr>
                                        <p:cTn id="135" dur="26">
                                          <p:stCondLst>
                                            <p:cond delay="1312"/>
                                          </p:stCondLst>
                                        </p:cTn>
                                        <p:tgtEl>
                                          <p:spTgt spid="5"/>
                                        </p:tgtEl>
                                      </p:cBhvr>
                                      <p:to x="100000" y="80000"/>
                                    </p:animScale>
                                    <p:animScale>
                                      <p:cBhvr>
                                        <p:cTn id="136" dur="166" decel="50000">
                                          <p:stCondLst>
                                            <p:cond delay="1338"/>
                                          </p:stCondLst>
                                        </p:cTn>
                                        <p:tgtEl>
                                          <p:spTgt spid="5"/>
                                        </p:tgtEl>
                                      </p:cBhvr>
                                      <p:to x="100000" y="100000"/>
                                    </p:animScale>
                                    <p:animScale>
                                      <p:cBhvr>
                                        <p:cTn id="137" dur="26">
                                          <p:stCondLst>
                                            <p:cond delay="1642"/>
                                          </p:stCondLst>
                                        </p:cTn>
                                        <p:tgtEl>
                                          <p:spTgt spid="5"/>
                                        </p:tgtEl>
                                      </p:cBhvr>
                                      <p:to x="100000" y="90000"/>
                                    </p:animScale>
                                    <p:animScale>
                                      <p:cBhvr>
                                        <p:cTn id="138" dur="166" decel="50000">
                                          <p:stCondLst>
                                            <p:cond delay="1668"/>
                                          </p:stCondLst>
                                        </p:cTn>
                                        <p:tgtEl>
                                          <p:spTgt spid="5"/>
                                        </p:tgtEl>
                                      </p:cBhvr>
                                      <p:to x="100000" y="100000"/>
                                    </p:animScale>
                                    <p:animScale>
                                      <p:cBhvr>
                                        <p:cTn id="139" dur="26">
                                          <p:stCondLst>
                                            <p:cond delay="1808"/>
                                          </p:stCondLst>
                                        </p:cTn>
                                        <p:tgtEl>
                                          <p:spTgt spid="5"/>
                                        </p:tgtEl>
                                      </p:cBhvr>
                                      <p:to x="100000" y="95000"/>
                                    </p:animScale>
                                    <p:animScale>
                                      <p:cBhvr>
                                        <p:cTn id="140" dur="166" decel="50000">
                                          <p:stCondLst>
                                            <p:cond delay="1834"/>
                                          </p:stCondLst>
                                        </p:cTn>
                                        <p:tgtEl>
                                          <p:spTgt spid="5"/>
                                        </p:tgtEl>
                                      </p:cBhvr>
                                      <p:to x="100000" y="100000"/>
                                    </p:animScale>
                                  </p:childTnLst>
                                </p:cTn>
                              </p:par>
                              <p:par>
                                <p:cTn id="141" presetID="26" presetClass="entr" presetSubtype="0" fill="hold" grpId="0" nodeType="withEffect">
                                  <p:stCondLst>
                                    <p:cond delay="0"/>
                                  </p:stCondLst>
                                  <p:childTnLst>
                                    <p:set>
                                      <p:cBhvr>
                                        <p:cTn id="142" dur="1" fill="hold">
                                          <p:stCondLst>
                                            <p:cond delay="0"/>
                                          </p:stCondLst>
                                        </p:cTn>
                                        <p:tgtEl>
                                          <p:spTgt spid="35"/>
                                        </p:tgtEl>
                                        <p:attrNameLst>
                                          <p:attrName>style.visibility</p:attrName>
                                        </p:attrNameLst>
                                      </p:cBhvr>
                                      <p:to>
                                        <p:strVal val="visible"/>
                                      </p:to>
                                    </p:set>
                                    <p:animEffect transition="in" filter="wipe(down)">
                                      <p:cBhvr>
                                        <p:cTn id="143" dur="580">
                                          <p:stCondLst>
                                            <p:cond delay="0"/>
                                          </p:stCondLst>
                                        </p:cTn>
                                        <p:tgtEl>
                                          <p:spTgt spid="35"/>
                                        </p:tgtEl>
                                      </p:cBhvr>
                                    </p:animEffect>
                                    <p:anim calcmode="lin" valueType="num">
                                      <p:cBhvr>
                                        <p:cTn id="144"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49" dur="26">
                                          <p:stCondLst>
                                            <p:cond delay="650"/>
                                          </p:stCondLst>
                                        </p:cTn>
                                        <p:tgtEl>
                                          <p:spTgt spid="35"/>
                                        </p:tgtEl>
                                      </p:cBhvr>
                                      <p:to x="100000" y="60000"/>
                                    </p:animScale>
                                    <p:animScale>
                                      <p:cBhvr>
                                        <p:cTn id="150" dur="166" decel="50000">
                                          <p:stCondLst>
                                            <p:cond delay="676"/>
                                          </p:stCondLst>
                                        </p:cTn>
                                        <p:tgtEl>
                                          <p:spTgt spid="35"/>
                                        </p:tgtEl>
                                      </p:cBhvr>
                                      <p:to x="100000" y="100000"/>
                                    </p:animScale>
                                    <p:animScale>
                                      <p:cBhvr>
                                        <p:cTn id="151" dur="26">
                                          <p:stCondLst>
                                            <p:cond delay="1312"/>
                                          </p:stCondLst>
                                        </p:cTn>
                                        <p:tgtEl>
                                          <p:spTgt spid="35"/>
                                        </p:tgtEl>
                                      </p:cBhvr>
                                      <p:to x="100000" y="80000"/>
                                    </p:animScale>
                                    <p:animScale>
                                      <p:cBhvr>
                                        <p:cTn id="152" dur="166" decel="50000">
                                          <p:stCondLst>
                                            <p:cond delay="1338"/>
                                          </p:stCondLst>
                                        </p:cTn>
                                        <p:tgtEl>
                                          <p:spTgt spid="35"/>
                                        </p:tgtEl>
                                      </p:cBhvr>
                                      <p:to x="100000" y="100000"/>
                                    </p:animScale>
                                    <p:animScale>
                                      <p:cBhvr>
                                        <p:cTn id="153" dur="26">
                                          <p:stCondLst>
                                            <p:cond delay="1642"/>
                                          </p:stCondLst>
                                        </p:cTn>
                                        <p:tgtEl>
                                          <p:spTgt spid="35"/>
                                        </p:tgtEl>
                                      </p:cBhvr>
                                      <p:to x="100000" y="90000"/>
                                    </p:animScale>
                                    <p:animScale>
                                      <p:cBhvr>
                                        <p:cTn id="154" dur="166" decel="50000">
                                          <p:stCondLst>
                                            <p:cond delay="1668"/>
                                          </p:stCondLst>
                                        </p:cTn>
                                        <p:tgtEl>
                                          <p:spTgt spid="35"/>
                                        </p:tgtEl>
                                      </p:cBhvr>
                                      <p:to x="100000" y="100000"/>
                                    </p:animScale>
                                    <p:animScale>
                                      <p:cBhvr>
                                        <p:cTn id="155" dur="26">
                                          <p:stCondLst>
                                            <p:cond delay="1808"/>
                                          </p:stCondLst>
                                        </p:cTn>
                                        <p:tgtEl>
                                          <p:spTgt spid="35"/>
                                        </p:tgtEl>
                                      </p:cBhvr>
                                      <p:to x="100000" y="95000"/>
                                    </p:animScale>
                                    <p:animScale>
                                      <p:cBhvr>
                                        <p:cTn id="156" dur="166" decel="50000">
                                          <p:stCondLst>
                                            <p:cond delay="1834"/>
                                          </p:stCondLst>
                                        </p:cTn>
                                        <p:tgtEl>
                                          <p:spTgt spid="35"/>
                                        </p:tgtEl>
                                      </p:cBhvr>
                                      <p:to x="100000" y="100000"/>
                                    </p:animScale>
                                  </p:childTnLst>
                                </p:cTn>
                              </p:par>
                            </p:childTnLst>
                          </p:cTn>
                        </p:par>
                      </p:childTnLst>
                    </p:cTn>
                  </p:par>
                  <p:par>
                    <p:cTn id="157" fill="hold">
                      <p:stCondLst>
                        <p:cond delay="indefinite"/>
                      </p:stCondLst>
                      <p:childTnLst>
                        <p:par>
                          <p:cTn id="158" fill="hold">
                            <p:stCondLst>
                              <p:cond delay="0"/>
                            </p:stCondLst>
                            <p:childTnLst>
                              <p:par>
                                <p:cTn id="159" presetID="26" presetClass="entr" presetSubtype="0" fill="hold" grpId="0" nodeType="clickEffect">
                                  <p:stCondLst>
                                    <p:cond delay="0"/>
                                  </p:stCondLst>
                                  <p:childTnLst>
                                    <p:set>
                                      <p:cBhvr>
                                        <p:cTn id="160" dur="1" fill="hold">
                                          <p:stCondLst>
                                            <p:cond delay="0"/>
                                          </p:stCondLst>
                                        </p:cTn>
                                        <p:tgtEl>
                                          <p:spTgt spid="6"/>
                                        </p:tgtEl>
                                        <p:attrNameLst>
                                          <p:attrName>style.visibility</p:attrName>
                                        </p:attrNameLst>
                                      </p:cBhvr>
                                      <p:to>
                                        <p:strVal val="visible"/>
                                      </p:to>
                                    </p:set>
                                    <p:animEffect transition="in" filter="wipe(down)">
                                      <p:cBhvr>
                                        <p:cTn id="161" dur="580">
                                          <p:stCondLst>
                                            <p:cond delay="0"/>
                                          </p:stCondLst>
                                        </p:cTn>
                                        <p:tgtEl>
                                          <p:spTgt spid="6"/>
                                        </p:tgtEl>
                                      </p:cBhvr>
                                    </p:animEffect>
                                    <p:anim calcmode="lin" valueType="num">
                                      <p:cBhvr>
                                        <p:cTn id="16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6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67" dur="26">
                                          <p:stCondLst>
                                            <p:cond delay="650"/>
                                          </p:stCondLst>
                                        </p:cTn>
                                        <p:tgtEl>
                                          <p:spTgt spid="6"/>
                                        </p:tgtEl>
                                      </p:cBhvr>
                                      <p:to x="100000" y="60000"/>
                                    </p:animScale>
                                    <p:animScale>
                                      <p:cBhvr>
                                        <p:cTn id="168" dur="166" decel="50000">
                                          <p:stCondLst>
                                            <p:cond delay="676"/>
                                          </p:stCondLst>
                                        </p:cTn>
                                        <p:tgtEl>
                                          <p:spTgt spid="6"/>
                                        </p:tgtEl>
                                      </p:cBhvr>
                                      <p:to x="100000" y="100000"/>
                                    </p:animScale>
                                    <p:animScale>
                                      <p:cBhvr>
                                        <p:cTn id="169" dur="26">
                                          <p:stCondLst>
                                            <p:cond delay="1312"/>
                                          </p:stCondLst>
                                        </p:cTn>
                                        <p:tgtEl>
                                          <p:spTgt spid="6"/>
                                        </p:tgtEl>
                                      </p:cBhvr>
                                      <p:to x="100000" y="80000"/>
                                    </p:animScale>
                                    <p:animScale>
                                      <p:cBhvr>
                                        <p:cTn id="170" dur="166" decel="50000">
                                          <p:stCondLst>
                                            <p:cond delay="1338"/>
                                          </p:stCondLst>
                                        </p:cTn>
                                        <p:tgtEl>
                                          <p:spTgt spid="6"/>
                                        </p:tgtEl>
                                      </p:cBhvr>
                                      <p:to x="100000" y="100000"/>
                                    </p:animScale>
                                    <p:animScale>
                                      <p:cBhvr>
                                        <p:cTn id="171" dur="26">
                                          <p:stCondLst>
                                            <p:cond delay="1642"/>
                                          </p:stCondLst>
                                        </p:cTn>
                                        <p:tgtEl>
                                          <p:spTgt spid="6"/>
                                        </p:tgtEl>
                                      </p:cBhvr>
                                      <p:to x="100000" y="90000"/>
                                    </p:animScale>
                                    <p:animScale>
                                      <p:cBhvr>
                                        <p:cTn id="172" dur="166" decel="50000">
                                          <p:stCondLst>
                                            <p:cond delay="1668"/>
                                          </p:stCondLst>
                                        </p:cTn>
                                        <p:tgtEl>
                                          <p:spTgt spid="6"/>
                                        </p:tgtEl>
                                      </p:cBhvr>
                                      <p:to x="100000" y="100000"/>
                                    </p:animScale>
                                    <p:animScale>
                                      <p:cBhvr>
                                        <p:cTn id="173" dur="26">
                                          <p:stCondLst>
                                            <p:cond delay="1808"/>
                                          </p:stCondLst>
                                        </p:cTn>
                                        <p:tgtEl>
                                          <p:spTgt spid="6"/>
                                        </p:tgtEl>
                                      </p:cBhvr>
                                      <p:to x="100000" y="95000"/>
                                    </p:animScale>
                                    <p:animScale>
                                      <p:cBhvr>
                                        <p:cTn id="174" dur="166" decel="50000">
                                          <p:stCondLst>
                                            <p:cond delay="1834"/>
                                          </p:stCondLst>
                                        </p:cTn>
                                        <p:tgtEl>
                                          <p:spTgt spid="6"/>
                                        </p:tgtEl>
                                      </p:cBhvr>
                                      <p:to x="100000" y="100000"/>
                                    </p:animScale>
                                  </p:childTnLst>
                                </p:cTn>
                              </p:par>
                              <p:par>
                                <p:cTn id="175" presetID="26" presetClass="entr" presetSubtype="0" fill="hold" grpId="0" nodeType="withEffect">
                                  <p:stCondLst>
                                    <p:cond delay="0"/>
                                  </p:stCondLst>
                                  <p:childTnLst>
                                    <p:set>
                                      <p:cBhvr>
                                        <p:cTn id="176" dur="1" fill="hold">
                                          <p:stCondLst>
                                            <p:cond delay="0"/>
                                          </p:stCondLst>
                                        </p:cTn>
                                        <p:tgtEl>
                                          <p:spTgt spid="36"/>
                                        </p:tgtEl>
                                        <p:attrNameLst>
                                          <p:attrName>style.visibility</p:attrName>
                                        </p:attrNameLst>
                                      </p:cBhvr>
                                      <p:to>
                                        <p:strVal val="visible"/>
                                      </p:to>
                                    </p:set>
                                    <p:animEffect transition="in" filter="wipe(down)">
                                      <p:cBhvr>
                                        <p:cTn id="177" dur="580">
                                          <p:stCondLst>
                                            <p:cond delay="0"/>
                                          </p:stCondLst>
                                        </p:cTn>
                                        <p:tgtEl>
                                          <p:spTgt spid="36"/>
                                        </p:tgtEl>
                                      </p:cBhvr>
                                    </p:animEffect>
                                    <p:anim calcmode="lin" valueType="num">
                                      <p:cBhvr>
                                        <p:cTn id="178"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179"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80"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81"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82"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83" dur="26">
                                          <p:stCondLst>
                                            <p:cond delay="650"/>
                                          </p:stCondLst>
                                        </p:cTn>
                                        <p:tgtEl>
                                          <p:spTgt spid="36"/>
                                        </p:tgtEl>
                                      </p:cBhvr>
                                      <p:to x="100000" y="60000"/>
                                    </p:animScale>
                                    <p:animScale>
                                      <p:cBhvr>
                                        <p:cTn id="184" dur="166" decel="50000">
                                          <p:stCondLst>
                                            <p:cond delay="676"/>
                                          </p:stCondLst>
                                        </p:cTn>
                                        <p:tgtEl>
                                          <p:spTgt spid="36"/>
                                        </p:tgtEl>
                                      </p:cBhvr>
                                      <p:to x="100000" y="100000"/>
                                    </p:animScale>
                                    <p:animScale>
                                      <p:cBhvr>
                                        <p:cTn id="185" dur="26">
                                          <p:stCondLst>
                                            <p:cond delay="1312"/>
                                          </p:stCondLst>
                                        </p:cTn>
                                        <p:tgtEl>
                                          <p:spTgt spid="36"/>
                                        </p:tgtEl>
                                      </p:cBhvr>
                                      <p:to x="100000" y="80000"/>
                                    </p:animScale>
                                    <p:animScale>
                                      <p:cBhvr>
                                        <p:cTn id="186" dur="166" decel="50000">
                                          <p:stCondLst>
                                            <p:cond delay="1338"/>
                                          </p:stCondLst>
                                        </p:cTn>
                                        <p:tgtEl>
                                          <p:spTgt spid="36"/>
                                        </p:tgtEl>
                                      </p:cBhvr>
                                      <p:to x="100000" y="100000"/>
                                    </p:animScale>
                                    <p:animScale>
                                      <p:cBhvr>
                                        <p:cTn id="187" dur="26">
                                          <p:stCondLst>
                                            <p:cond delay="1642"/>
                                          </p:stCondLst>
                                        </p:cTn>
                                        <p:tgtEl>
                                          <p:spTgt spid="36"/>
                                        </p:tgtEl>
                                      </p:cBhvr>
                                      <p:to x="100000" y="90000"/>
                                    </p:animScale>
                                    <p:animScale>
                                      <p:cBhvr>
                                        <p:cTn id="188" dur="166" decel="50000">
                                          <p:stCondLst>
                                            <p:cond delay="1668"/>
                                          </p:stCondLst>
                                        </p:cTn>
                                        <p:tgtEl>
                                          <p:spTgt spid="36"/>
                                        </p:tgtEl>
                                      </p:cBhvr>
                                      <p:to x="100000" y="100000"/>
                                    </p:animScale>
                                    <p:animScale>
                                      <p:cBhvr>
                                        <p:cTn id="189" dur="26">
                                          <p:stCondLst>
                                            <p:cond delay="1808"/>
                                          </p:stCondLst>
                                        </p:cTn>
                                        <p:tgtEl>
                                          <p:spTgt spid="36"/>
                                        </p:tgtEl>
                                      </p:cBhvr>
                                      <p:to x="100000" y="95000"/>
                                    </p:animScale>
                                    <p:animScale>
                                      <p:cBhvr>
                                        <p:cTn id="190" dur="166" decel="50000">
                                          <p:stCondLst>
                                            <p:cond delay="1834"/>
                                          </p:stCondLst>
                                        </p:cTn>
                                        <p:tgtEl>
                                          <p:spTgt spid="36"/>
                                        </p:tgtEl>
                                      </p:cBhvr>
                                      <p:to x="100000" y="100000"/>
                                    </p:animScale>
                                  </p:childTnLst>
                                </p:cTn>
                              </p:par>
                            </p:childTnLst>
                          </p:cTn>
                        </p:par>
                      </p:childTnLst>
                    </p:cTn>
                  </p:par>
                  <p:par>
                    <p:cTn id="191" fill="hold">
                      <p:stCondLst>
                        <p:cond delay="indefinite"/>
                      </p:stCondLst>
                      <p:childTnLst>
                        <p:par>
                          <p:cTn id="192" fill="hold">
                            <p:stCondLst>
                              <p:cond delay="0"/>
                            </p:stCondLst>
                            <p:childTnLst>
                              <p:par>
                                <p:cTn id="193" presetID="2" presetClass="entr" presetSubtype="4" fill="hold" grpId="0" nodeType="clickEffect">
                                  <p:stCondLst>
                                    <p:cond delay="0"/>
                                  </p:stCondLst>
                                  <p:childTnLst>
                                    <p:set>
                                      <p:cBhvr>
                                        <p:cTn id="194" dur="1" fill="hold">
                                          <p:stCondLst>
                                            <p:cond delay="0"/>
                                          </p:stCondLst>
                                        </p:cTn>
                                        <p:tgtEl>
                                          <p:spTgt spid="21"/>
                                        </p:tgtEl>
                                        <p:attrNameLst>
                                          <p:attrName>style.visibility</p:attrName>
                                        </p:attrNameLst>
                                      </p:cBhvr>
                                      <p:to>
                                        <p:strVal val="visible"/>
                                      </p:to>
                                    </p:set>
                                    <p:anim calcmode="lin" valueType="num">
                                      <p:cBhvr additive="base">
                                        <p:cTn id="195" dur="500" fill="hold"/>
                                        <p:tgtEl>
                                          <p:spTgt spid="21"/>
                                        </p:tgtEl>
                                        <p:attrNameLst>
                                          <p:attrName>ppt_x</p:attrName>
                                        </p:attrNameLst>
                                      </p:cBhvr>
                                      <p:tavLst>
                                        <p:tav tm="0">
                                          <p:val>
                                            <p:strVal val="#ppt_x"/>
                                          </p:val>
                                        </p:tav>
                                        <p:tav tm="100000">
                                          <p:val>
                                            <p:strVal val="#ppt_x"/>
                                          </p:val>
                                        </p:tav>
                                      </p:tavLst>
                                    </p:anim>
                                    <p:anim calcmode="lin" valueType="num">
                                      <p:cBhvr additive="base">
                                        <p:cTn id="19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97" fill="hold">
                      <p:stCondLst>
                        <p:cond delay="indefinite"/>
                      </p:stCondLst>
                      <p:childTnLst>
                        <p:par>
                          <p:cTn id="198" fill="hold">
                            <p:stCondLst>
                              <p:cond delay="0"/>
                            </p:stCondLst>
                            <p:childTnLst>
                              <p:par>
                                <p:cTn id="199" presetID="14" presetClass="entr" presetSubtype="10" fill="hold" grpId="0" nodeType="clickEffect">
                                  <p:stCondLst>
                                    <p:cond delay="0"/>
                                  </p:stCondLst>
                                  <p:childTnLst>
                                    <p:set>
                                      <p:cBhvr>
                                        <p:cTn id="200" dur="1" fill="hold">
                                          <p:stCondLst>
                                            <p:cond delay="0"/>
                                          </p:stCondLst>
                                        </p:cTn>
                                        <p:tgtEl>
                                          <p:spTgt spid="22"/>
                                        </p:tgtEl>
                                        <p:attrNameLst>
                                          <p:attrName>style.visibility</p:attrName>
                                        </p:attrNameLst>
                                      </p:cBhvr>
                                      <p:to>
                                        <p:strVal val="visible"/>
                                      </p:to>
                                    </p:set>
                                    <p:animEffect transition="in" filter="randombar(horizontal)">
                                      <p:cBhvr>
                                        <p:cTn id="201" dur="500"/>
                                        <p:tgtEl>
                                          <p:spTgt spid="22"/>
                                        </p:tgtEl>
                                      </p:cBhvr>
                                    </p:animEffect>
                                  </p:childTnLst>
                                </p:cTn>
                              </p:par>
                            </p:childTnLst>
                          </p:cTn>
                        </p:par>
                      </p:childTnLst>
                    </p:cTn>
                  </p:par>
                  <p:par>
                    <p:cTn id="202" fill="hold">
                      <p:stCondLst>
                        <p:cond delay="indefinite"/>
                      </p:stCondLst>
                      <p:childTnLst>
                        <p:par>
                          <p:cTn id="203" fill="hold">
                            <p:stCondLst>
                              <p:cond delay="0"/>
                            </p:stCondLst>
                            <p:childTnLst>
                              <p:par>
                                <p:cTn id="204" presetID="26" presetClass="entr" presetSubtype="0" fill="hold" nodeType="clickEffect">
                                  <p:stCondLst>
                                    <p:cond delay="0"/>
                                  </p:stCondLst>
                                  <p:childTnLst>
                                    <p:set>
                                      <p:cBhvr>
                                        <p:cTn id="205" dur="1" fill="hold">
                                          <p:stCondLst>
                                            <p:cond delay="0"/>
                                          </p:stCondLst>
                                        </p:cTn>
                                        <p:tgtEl>
                                          <p:spTgt spid="23"/>
                                        </p:tgtEl>
                                        <p:attrNameLst>
                                          <p:attrName>style.visibility</p:attrName>
                                        </p:attrNameLst>
                                      </p:cBhvr>
                                      <p:to>
                                        <p:strVal val="visible"/>
                                      </p:to>
                                    </p:set>
                                    <p:animEffect transition="in" filter="wipe(down)">
                                      <p:cBhvr>
                                        <p:cTn id="206" dur="580">
                                          <p:stCondLst>
                                            <p:cond delay="0"/>
                                          </p:stCondLst>
                                        </p:cTn>
                                        <p:tgtEl>
                                          <p:spTgt spid="23"/>
                                        </p:tgtEl>
                                      </p:cBhvr>
                                    </p:animEffect>
                                    <p:anim calcmode="lin" valueType="num">
                                      <p:cBhvr>
                                        <p:cTn id="207"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08"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09"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10"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11"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12" dur="26">
                                          <p:stCondLst>
                                            <p:cond delay="650"/>
                                          </p:stCondLst>
                                        </p:cTn>
                                        <p:tgtEl>
                                          <p:spTgt spid="23"/>
                                        </p:tgtEl>
                                      </p:cBhvr>
                                      <p:to x="100000" y="60000"/>
                                    </p:animScale>
                                    <p:animScale>
                                      <p:cBhvr>
                                        <p:cTn id="213" dur="166" decel="50000">
                                          <p:stCondLst>
                                            <p:cond delay="676"/>
                                          </p:stCondLst>
                                        </p:cTn>
                                        <p:tgtEl>
                                          <p:spTgt spid="23"/>
                                        </p:tgtEl>
                                      </p:cBhvr>
                                      <p:to x="100000" y="100000"/>
                                    </p:animScale>
                                    <p:animScale>
                                      <p:cBhvr>
                                        <p:cTn id="214" dur="26">
                                          <p:stCondLst>
                                            <p:cond delay="1312"/>
                                          </p:stCondLst>
                                        </p:cTn>
                                        <p:tgtEl>
                                          <p:spTgt spid="23"/>
                                        </p:tgtEl>
                                      </p:cBhvr>
                                      <p:to x="100000" y="80000"/>
                                    </p:animScale>
                                    <p:animScale>
                                      <p:cBhvr>
                                        <p:cTn id="215" dur="166" decel="50000">
                                          <p:stCondLst>
                                            <p:cond delay="1338"/>
                                          </p:stCondLst>
                                        </p:cTn>
                                        <p:tgtEl>
                                          <p:spTgt spid="23"/>
                                        </p:tgtEl>
                                      </p:cBhvr>
                                      <p:to x="100000" y="100000"/>
                                    </p:animScale>
                                    <p:animScale>
                                      <p:cBhvr>
                                        <p:cTn id="216" dur="26">
                                          <p:stCondLst>
                                            <p:cond delay="1642"/>
                                          </p:stCondLst>
                                        </p:cTn>
                                        <p:tgtEl>
                                          <p:spTgt spid="23"/>
                                        </p:tgtEl>
                                      </p:cBhvr>
                                      <p:to x="100000" y="90000"/>
                                    </p:animScale>
                                    <p:animScale>
                                      <p:cBhvr>
                                        <p:cTn id="217" dur="166" decel="50000">
                                          <p:stCondLst>
                                            <p:cond delay="1668"/>
                                          </p:stCondLst>
                                        </p:cTn>
                                        <p:tgtEl>
                                          <p:spTgt spid="23"/>
                                        </p:tgtEl>
                                      </p:cBhvr>
                                      <p:to x="100000" y="100000"/>
                                    </p:animScale>
                                    <p:animScale>
                                      <p:cBhvr>
                                        <p:cTn id="218" dur="26">
                                          <p:stCondLst>
                                            <p:cond delay="1808"/>
                                          </p:stCondLst>
                                        </p:cTn>
                                        <p:tgtEl>
                                          <p:spTgt spid="23"/>
                                        </p:tgtEl>
                                      </p:cBhvr>
                                      <p:to x="100000" y="95000"/>
                                    </p:animScale>
                                    <p:animScale>
                                      <p:cBhvr>
                                        <p:cTn id="219" dur="166" decel="50000">
                                          <p:stCondLst>
                                            <p:cond delay="1834"/>
                                          </p:stCondLst>
                                        </p:cTn>
                                        <p:tgtEl>
                                          <p:spTgt spid="23"/>
                                        </p:tgtEl>
                                      </p:cBhvr>
                                      <p:to x="100000" y="100000"/>
                                    </p:animScale>
                                  </p:childTnLst>
                                </p:cTn>
                              </p:par>
                              <p:par>
                                <p:cTn id="220" presetID="26" presetClass="entr" presetSubtype="0" fill="hold" grpId="0" nodeType="withEffect">
                                  <p:stCondLst>
                                    <p:cond delay="0"/>
                                  </p:stCondLst>
                                  <p:childTnLst>
                                    <p:set>
                                      <p:cBhvr>
                                        <p:cTn id="221" dur="1" fill="hold">
                                          <p:stCondLst>
                                            <p:cond delay="0"/>
                                          </p:stCondLst>
                                        </p:cTn>
                                        <p:tgtEl>
                                          <p:spTgt spid="24"/>
                                        </p:tgtEl>
                                        <p:attrNameLst>
                                          <p:attrName>style.visibility</p:attrName>
                                        </p:attrNameLst>
                                      </p:cBhvr>
                                      <p:to>
                                        <p:strVal val="visible"/>
                                      </p:to>
                                    </p:set>
                                    <p:animEffect transition="in" filter="wipe(down)">
                                      <p:cBhvr>
                                        <p:cTn id="222" dur="580">
                                          <p:stCondLst>
                                            <p:cond delay="0"/>
                                          </p:stCondLst>
                                        </p:cTn>
                                        <p:tgtEl>
                                          <p:spTgt spid="24"/>
                                        </p:tgtEl>
                                      </p:cBhvr>
                                    </p:animEffect>
                                    <p:anim calcmode="lin" valueType="num">
                                      <p:cBhvr>
                                        <p:cTn id="223"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24"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25"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26"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27"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28" dur="26">
                                          <p:stCondLst>
                                            <p:cond delay="650"/>
                                          </p:stCondLst>
                                        </p:cTn>
                                        <p:tgtEl>
                                          <p:spTgt spid="24"/>
                                        </p:tgtEl>
                                      </p:cBhvr>
                                      <p:to x="100000" y="60000"/>
                                    </p:animScale>
                                    <p:animScale>
                                      <p:cBhvr>
                                        <p:cTn id="229" dur="166" decel="50000">
                                          <p:stCondLst>
                                            <p:cond delay="676"/>
                                          </p:stCondLst>
                                        </p:cTn>
                                        <p:tgtEl>
                                          <p:spTgt spid="24"/>
                                        </p:tgtEl>
                                      </p:cBhvr>
                                      <p:to x="100000" y="100000"/>
                                    </p:animScale>
                                    <p:animScale>
                                      <p:cBhvr>
                                        <p:cTn id="230" dur="26">
                                          <p:stCondLst>
                                            <p:cond delay="1312"/>
                                          </p:stCondLst>
                                        </p:cTn>
                                        <p:tgtEl>
                                          <p:spTgt spid="24"/>
                                        </p:tgtEl>
                                      </p:cBhvr>
                                      <p:to x="100000" y="80000"/>
                                    </p:animScale>
                                    <p:animScale>
                                      <p:cBhvr>
                                        <p:cTn id="231" dur="166" decel="50000">
                                          <p:stCondLst>
                                            <p:cond delay="1338"/>
                                          </p:stCondLst>
                                        </p:cTn>
                                        <p:tgtEl>
                                          <p:spTgt spid="24"/>
                                        </p:tgtEl>
                                      </p:cBhvr>
                                      <p:to x="100000" y="100000"/>
                                    </p:animScale>
                                    <p:animScale>
                                      <p:cBhvr>
                                        <p:cTn id="232" dur="26">
                                          <p:stCondLst>
                                            <p:cond delay="1642"/>
                                          </p:stCondLst>
                                        </p:cTn>
                                        <p:tgtEl>
                                          <p:spTgt spid="24"/>
                                        </p:tgtEl>
                                      </p:cBhvr>
                                      <p:to x="100000" y="90000"/>
                                    </p:animScale>
                                    <p:animScale>
                                      <p:cBhvr>
                                        <p:cTn id="233" dur="166" decel="50000">
                                          <p:stCondLst>
                                            <p:cond delay="1668"/>
                                          </p:stCondLst>
                                        </p:cTn>
                                        <p:tgtEl>
                                          <p:spTgt spid="24"/>
                                        </p:tgtEl>
                                      </p:cBhvr>
                                      <p:to x="100000" y="100000"/>
                                    </p:animScale>
                                    <p:animScale>
                                      <p:cBhvr>
                                        <p:cTn id="234" dur="26">
                                          <p:stCondLst>
                                            <p:cond delay="1808"/>
                                          </p:stCondLst>
                                        </p:cTn>
                                        <p:tgtEl>
                                          <p:spTgt spid="24"/>
                                        </p:tgtEl>
                                      </p:cBhvr>
                                      <p:to x="100000" y="95000"/>
                                    </p:animScale>
                                    <p:animScale>
                                      <p:cBhvr>
                                        <p:cTn id="235" dur="166" decel="50000">
                                          <p:stCondLst>
                                            <p:cond delay="1834"/>
                                          </p:stCondLst>
                                        </p:cTn>
                                        <p:tgtEl>
                                          <p:spTgt spid="24"/>
                                        </p:tgtEl>
                                      </p:cBhvr>
                                      <p:to x="100000" y="100000"/>
                                    </p:animScale>
                                  </p:childTnLst>
                                </p:cTn>
                              </p:par>
                              <p:par>
                                <p:cTn id="236" presetID="26" presetClass="entr" presetSubtype="0" fill="hold" grpId="0" nodeType="withEffect">
                                  <p:stCondLst>
                                    <p:cond delay="0"/>
                                  </p:stCondLst>
                                  <p:childTnLst>
                                    <p:set>
                                      <p:cBhvr>
                                        <p:cTn id="237" dur="1" fill="hold">
                                          <p:stCondLst>
                                            <p:cond delay="0"/>
                                          </p:stCondLst>
                                        </p:cTn>
                                        <p:tgtEl>
                                          <p:spTgt spid="37"/>
                                        </p:tgtEl>
                                        <p:attrNameLst>
                                          <p:attrName>style.visibility</p:attrName>
                                        </p:attrNameLst>
                                      </p:cBhvr>
                                      <p:to>
                                        <p:strVal val="visible"/>
                                      </p:to>
                                    </p:set>
                                    <p:animEffect transition="in" filter="wipe(down)">
                                      <p:cBhvr>
                                        <p:cTn id="238" dur="580">
                                          <p:stCondLst>
                                            <p:cond delay="0"/>
                                          </p:stCondLst>
                                        </p:cTn>
                                        <p:tgtEl>
                                          <p:spTgt spid="37"/>
                                        </p:tgtEl>
                                      </p:cBhvr>
                                    </p:animEffect>
                                    <p:anim calcmode="lin" valueType="num">
                                      <p:cBhvr>
                                        <p:cTn id="239"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0"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41"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42"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43"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44" dur="26">
                                          <p:stCondLst>
                                            <p:cond delay="650"/>
                                          </p:stCondLst>
                                        </p:cTn>
                                        <p:tgtEl>
                                          <p:spTgt spid="37"/>
                                        </p:tgtEl>
                                      </p:cBhvr>
                                      <p:to x="100000" y="60000"/>
                                    </p:animScale>
                                    <p:animScale>
                                      <p:cBhvr>
                                        <p:cTn id="245" dur="166" decel="50000">
                                          <p:stCondLst>
                                            <p:cond delay="676"/>
                                          </p:stCondLst>
                                        </p:cTn>
                                        <p:tgtEl>
                                          <p:spTgt spid="37"/>
                                        </p:tgtEl>
                                      </p:cBhvr>
                                      <p:to x="100000" y="100000"/>
                                    </p:animScale>
                                    <p:animScale>
                                      <p:cBhvr>
                                        <p:cTn id="246" dur="26">
                                          <p:stCondLst>
                                            <p:cond delay="1312"/>
                                          </p:stCondLst>
                                        </p:cTn>
                                        <p:tgtEl>
                                          <p:spTgt spid="37"/>
                                        </p:tgtEl>
                                      </p:cBhvr>
                                      <p:to x="100000" y="80000"/>
                                    </p:animScale>
                                    <p:animScale>
                                      <p:cBhvr>
                                        <p:cTn id="247" dur="166" decel="50000">
                                          <p:stCondLst>
                                            <p:cond delay="1338"/>
                                          </p:stCondLst>
                                        </p:cTn>
                                        <p:tgtEl>
                                          <p:spTgt spid="37"/>
                                        </p:tgtEl>
                                      </p:cBhvr>
                                      <p:to x="100000" y="100000"/>
                                    </p:animScale>
                                    <p:animScale>
                                      <p:cBhvr>
                                        <p:cTn id="248" dur="26">
                                          <p:stCondLst>
                                            <p:cond delay="1642"/>
                                          </p:stCondLst>
                                        </p:cTn>
                                        <p:tgtEl>
                                          <p:spTgt spid="37"/>
                                        </p:tgtEl>
                                      </p:cBhvr>
                                      <p:to x="100000" y="90000"/>
                                    </p:animScale>
                                    <p:animScale>
                                      <p:cBhvr>
                                        <p:cTn id="249" dur="166" decel="50000">
                                          <p:stCondLst>
                                            <p:cond delay="1668"/>
                                          </p:stCondLst>
                                        </p:cTn>
                                        <p:tgtEl>
                                          <p:spTgt spid="37"/>
                                        </p:tgtEl>
                                      </p:cBhvr>
                                      <p:to x="100000" y="100000"/>
                                    </p:animScale>
                                    <p:animScale>
                                      <p:cBhvr>
                                        <p:cTn id="250" dur="26">
                                          <p:stCondLst>
                                            <p:cond delay="1808"/>
                                          </p:stCondLst>
                                        </p:cTn>
                                        <p:tgtEl>
                                          <p:spTgt spid="37"/>
                                        </p:tgtEl>
                                      </p:cBhvr>
                                      <p:to x="100000" y="95000"/>
                                    </p:animScale>
                                    <p:animScale>
                                      <p:cBhvr>
                                        <p:cTn id="251" dur="166" decel="50000">
                                          <p:stCondLst>
                                            <p:cond delay="1834"/>
                                          </p:stCondLst>
                                        </p:cTn>
                                        <p:tgtEl>
                                          <p:spTgt spid="37"/>
                                        </p:tgtEl>
                                      </p:cBhvr>
                                      <p:to x="100000" y="100000"/>
                                    </p:animScale>
                                  </p:childTnLst>
                                </p:cTn>
                              </p:par>
                            </p:childTnLst>
                          </p:cTn>
                        </p:par>
                      </p:childTnLst>
                    </p:cTn>
                  </p:par>
                  <p:par>
                    <p:cTn id="252" fill="hold">
                      <p:stCondLst>
                        <p:cond delay="indefinite"/>
                      </p:stCondLst>
                      <p:childTnLst>
                        <p:par>
                          <p:cTn id="253" fill="hold">
                            <p:stCondLst>
                              <p:cond delay="0"/>
                            </p:stCondLst>
                            <p:childTnLst>
                              <p:par>
                                <p:cTn id="254" presetID="26" presetClass="entr" presetSubtype="0" fill="hold" nodeType="clickEffect">
                                  <p:stCondLst>
                                    <p:cond delay="0"/>
                                  </p:stCondLst>
                                  <p:childTnLst>
                                    <p:set>
                                      <p:cBhvr>
                                        <p:cTn id="255" dur="1" fill="hold">
                                          <p:stCondLst>
                                            <p:cond delay="0"/>
                                          </p:stCondLst>
                                        </p:cTn>
                                        <p:tgtEl>
                                          <p:spTgt spid="25"/>
                                        </p:tgtEl>
                                        <p:attrNameLst>
                                          <p:attrName>style.visibility</p:attrName>
                                        </p:attrNameLst>
                                      </p:cBhvr>
                                      <p:to>
                                        <p:strVal val="visible"/>
                                      </p:to>
                                    </p:set>
                                    <p:animEffect transition="in" filter="wipe(down)">
                                      <p:cBhvr>
                                        <p:cTn id="256" dur="580">
                                          <p:stCondLst>
                                            <p:cond delay="0"/>
                                          </p:stCondLst>
                                        </p:cTn>
                                        <p:tgtEl>
                                          <p:spTgt spid="25"/>
                                        </p:tgtEl>
                                      </p:cBhvr>
                                    </p:animEffect>
                                    <p:anim calcmode="lin" valueType="num">
                                      <p:cBhvr>
                                        <p:cTn id="257"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58"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59"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60"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61"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62" dur="26">
                                          <p:stCondLst>
                                            <p:cond delay="650"/>
                                          </p:stCondLst>
                                        </p:cTn>
                                        <p:tgtEl>
                                          <p:spTgt spid="25"/>
                                        </p:tgtEl>
                                      </p:cBhvr>
                                      <p:to x="100000" y="60000"/>
                                    </p:animScale>
                                    <p:animScale>
                                      <p:cBhvr>
                                        <p:cTn id="263" dur="166" decel="50000">
                                          <p:stCondLst>
                                            <p:cond delay="676"/>
                                          </p:stCondLst>
                                        </p:cTn>
                                        <p:tgtEl>
                                          <p:spTgt spid="25"/>
                                        </p:tgtEl>
                                      </p:cBhvr>
                                      <p:to x="100000" y="100000"/>
                                    </p:animScale>
                                    <p:animScale>
                                      <p:cBhvr>
                                        <p:cTn id="264" dur="26">
                                          <p:stCondLst>
                                            <p:cond delay="1312"/>
                                          </p:stCondLst>
                                        </p:cTn>
                                        <p:tgtEl>
                                          <p:spTgt spid="25"/>
                                        </p:tgtEl>
                                      </p:cBhvr>
                                      <p:to x="100000" y="80000"/>
                                    </p:animScale>
                                    <p:animScale>
                                      <p:cBhvr>
                                        <p:cTn id="265" dur="166" decel="50000">
                                          <p:stCondLst>
                                            <p:cond delay="1338"/>
                                          </p:stCondLst>
                                        </p:cTn>
                                        <p:tgtEl>
                                          <p:spTgt spid="25"/>
                                        </p:tgtEl>
                                      </p:cBhvr>
                                      <p:to x="100000" y="100000"/>
                                    </p:animScale>
                                    <p:animScale>
                                      <p:cBhvr>
                                        <p:cTn id="266" dur="26">
                                          <p:stCondLst>
                                            <p:cond delay="1642"/>
                                          </p:stCondLst>
                                        </p:cTn>
                                        <p:tgtEl>
                                          <p:spTgt spid="25"/>
                                        </p:tgtEl>
                                      </p:cBhvr>
                                      <p:to x="100000" y="90000"/>
                                    </p:animScale>
                                    <p:animScale>
                                      <p:cBhvr>
                                        <p:cTn id="267" dur="166" decel="50000">
                                          <p:stCondLst>
                                            <p:cond delay="1668"/>
                                          </p:stCondLst>
                                        </p:cTn>
                                        <p:tgtEl>
                                          <p:spTgt spid="25"/>
                                        </p:tgtEl>
                                      </p:cBhvr>
                                      <p:to x="100000" y="100000"/>
                                    </p:animScale>
                                    <p:animScale>
                                      <p:cBhvr>
                                        <p:cTn id="268" dur="26">
                                          <p:stCondLst>
                                            <p:cond delay="1808"/>
                                          </p:stCondLst>
                                        </p:cTn>
                                        <p:tgtEl>
                                          <p:spTgt spid="25"/>
                                        </p:tgtEl>
                                      </p:cBhvr>
                                      <p:to x="100000" y="95000"/>
                                    </p:animScale>
                                    <p:animScale>
                                      <p:cBhvr>
                                        <p:cTn id="269" dur="166" decel="50000">
                                          <p:stCondLst>
                                            <p:cond delay="1834"/>
                                          </p:stCondLst>
                                        </p:cTn>
                                        <p:tgtEl>
                                          <p:spTgt spid="25"/>
                                        </p:tgtEl>
                                      </p:cBhvr>
                                      <p:to x="100000" y="100000"/>
                                    </p:animScale>
                                  </p:childTnLst>
                                </p:cTn>
                              </p:par>
                              <p:par>
                                <p:cTn id="270" presetID="26" presetClass="entr" presetSubtype="0" fill="hold" grpId="0" nodeType="withEffect">
                                  <p:stCondLst>
                                    <p:cond delay="0"/>
                                  </p:stCondLst>
                                  <p:childTnLst>
                                    <p:set>
                                      <p:cBhvr>
                                        <p:cTn id="271" dur="1" fill="hold">
                                          <p:stCondLst>
                                            <p:cond delay="0"/>
                                          </p:stCondLst>
                                        </p:cTn>
                                        <p:tgtEl>
                                          <p:spTgt spid="26"/>
                                        </p:tgtEl>
                                        <p:attrNameLst>
                                          <p:attrName>style.visibility</p:attrName>
                                        </p:attrNameLst>
                                      </p:cBhvr>
                                      <p:to>
                                        <p:strVal val="visible"/>
                                      </p:to>
                                    </p:set>
                                    <p:animEffect transition="in" filter="wipe(down)">
                                      <p:cBhvr>
                                        <p:cTn id="272" dur="580">
                                          <p:stCondLst>
                                            <p:cond delay="0"/>
                                          </p:stCondLst>
                                        </p:cTn>
                                        <p:tgtEl>
                                          <p:spTgt spid="26"/>
                                        </p:tgtEl>
                                      </p:cBhvr>
                                    </p:animEffect>
                                    <p:anim calcmode="lin" valueType="num">
                                      <p:cBhvr>
                                        <p:cTn id="273"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74"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75"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76"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77"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78" dur="26">
                                          <p:stCondLst>
                                            <p:cond delay="650"/>
                                          </p:stCondLst>
                                        </p:cTn>
                                        <p:tgtEl>
                                          <p:spTgt spid="26"/>
                                        </p:tgtEl>
                                      </p:cBhvr>
                                      <p:to x="100000" y="60000"/>
                                    </p:animScale>
                                    <p:animScale>
                                      <p:cBhvr>
                                        <p:cTn id="279" dur="166" decel="50000">
                                          <p:stCondLst>
                                            <p:cond delay="676"/>
                                          </p:stCondLst>
                                        </p:cTn>
                                        <p:tgtEl>
                                          <p:spTgt spid="26"/>
                                        </p:tgtEl>
                                      </p:cBhvr>
                                      <p:to x="100000" y="100000"/>
                                    </p:animScale>
                                    <p:animScale>
                                      <p:cBhvr>
                                        <p:cTn id="280" dur="26">
                                          <p:stCondLst>
                                            <p:cond delay="1312"/>
                                          </p:stCondLst>
                                        </p:cTn>
                                        <p:tgtEl>
                                          <p:spTgt spid="26"/>
                                        </p:tgtEl>
                                      </p:cBhvr>
                                      <p:to x="100000" y="80000"/>
                                    </p:animScale>
                                    <p:animScale>
                                      <p:cBhvr>
                                        <p:cTn id="281" dur="166" decel="50000">
                                          <p:stCondLst>
                                            <p:cond delay="1338"/>
                                          </p:stCondLst>
                                        </p:cTn>
                                        <p:tgtEl>
                                          <p:spTgt spid="26"/>
                                        </p:tgtEl>
                                      </p:cBhvr>
                                      <p:to x="100000" y="100000"/>
                                    </p:animScale>
                                    <p:animScale>
                                      <p:cBhvr>
                                        <p:cTn id="282" dur="26">
                                          <p:stCondLst>
                                            <p:cond delay="1642"/>
                                          </p:stCondLst>
                                        </p:cTn>
                                        <p:tgtEl>
                                          <p:spTgt spid="26"/>
                                        </p:tgtEl>
                                      </p:cBhvr>
                                      <p:to x="100000" y="90000"/>
                                    </p:animScale>
                                    <p:animScale>
                                      <p:cBhvr>
                                        <p:cTn id="283" dur="166" decel="50000">
                                          <p:stCondLst>
                                            <p:cond delay="1668"/>
                                          </p:stCondLst>
                                        </p:cTn>
                                        <p:tgtEl>
                                          <p:spTgt spid="26"/>
                                        </p:tgtEl>
                                      </p:cBhvr>
                                      <p:to x="100000" y="100000"/>
                                    </p:animScale>
                                    <p:animScale>
                                      <p:cBhvr>
                                        <p:cTn id="284" dur="26">
                                          <p:stCondLst>
                                            <p:cond delay="1808"/>
                                          </p:stCondLst>
                                        </p:cTn>
                                        <p:tgtEl>
                                          <p:spTgt spid="26"/>
                                        </p:tgtEl>
                                      </p:cBhvr>
                                      <p:to x="100000" y="95000"/>
                                    </p:animScale>
                                    <p:animScale>
                                      <p:cBhvr>
                                        <p:cTn id="285" dur="166" decel="50000">
                                          <p:stCondLst>
                                            <p:cond delay="1834"/>
                                          </p:stCondLst>
                                        </p:cTn>
                                        <p:tgtEl>
                                          <p:spTgt spid="26"/>
                                        </p:tgtEl>
                                      </p:cBhvr>
                                      <p:to x="100000" y="100000"/>
                                    </p:animScale>
                                  </p:childTnLst>
                                </p:cTn>
                              </p:par>
                              <p:par>
                                <p:cTn id="286" presetID="26" presetClass="entr" presetSubtype="0" fill="hold" grpId="0" nodeType="withEffect">
                                  <p:stCondLst>
                                    <p:cond delay="0"/>
                                  </p:stCondLst>
                                  <p:childTnLst>
                                    <p:set>
                                      <p:cBhvr>
                                        <p:cTn id="287" dur="1" fill="hold">
                                          <p:stCondLst>
                                            <p:cond delay="0"/>
                                          </p:stCondLst>
                                        </p:cTn>
                                        <p:tgtEl>
                                          <p:spTgt spid="38"/>
                                        </p:tgtEl>
                                        <p:attrNameLst>
                                          <p:attrName>style.visibility</p:attrName>
                                        </p:attrNameLst>
                                      </p:cBhvr>
                                      <p:to>
                                        <p:strVal val="visible"/>
                                      </p:to>
                                    </p:set>
                                    <p:animEffect transition="in" filter="wipe(down)">
                                      <p:cBhvr>
                                        <p:cTn id="288" dur="580">
                                          <p:stCondLst>
                                            <p:cond delay="0"/>
                                          </p:stCondLst>
                                        </p:cTn>
                                        <p:tgtEl>
                                          <p:spTgt spid="38"/>
                                        </p:tgtEl>
                                      </p:cBhvr>
                                    </p:animEffect>
                                    <p:anim calcmode="lin" valueType="num">
                                      <p:cBhvr>
                                        <p:cTn id="289"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90"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91"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292"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293"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294" dur="26">
                                          <p:stCondLst>
                                            <p:cond delay="650"/>
                                          </p:stCondLst>
                                        </p:cTn>
                                        <p:tgtEl>
                                          <p:spTgt spid="38"/>
                                        </p:tgtEl>
                                      </p:cBhvr>
                                      <p:to x="100000" y="60000"/>
                                    </p:animScale>
                                    <p:animScale>
                                      <p:cBhvr>
                                        <p:cTn id="295" dur="166" decel="50000">
                                          <p:stCondLst>
                                            <p:cond delay="676"/>
                                          </p:stCondLst>
                                        </p:cTn>
                                        <p:tgtEl>
                                          <p:spTgt spid="38"/>
                                        </p:tgtEl>
                                      </p:cBhvr>
                                      <p:to x="100000" y="100000"/>
                                    </p:animScale>
                                    <p:animScale>
                                      <p:cBhvr>
                                        <p:cTn id="296" dur="26">
                                          <p:stCondLst>
                                            <p:cond delay="1312"/>
                                          </p:stCondLst>
                                        </p:cTn>
                                        <p:tgtEl>
                                          <p:spTgt spid="38"/>
                                        </p:tgtEl>
                                      </p:cBhvr>
                                      <p:to x="100000" y="80000"/>
                                    </p:animScale>
                                    <p:animScale>
                                      <p:cBhvr>
                                        <p:cTn id="297" dur="166" decel="50000">
                                          <p:stCondLst>
                                            <p:cond delay="1338"/>
                                          </p:stCondLst>
                                        </p:cTn>
                                        <p:tgtEl>
                                          <p:spTgt spid="38"/>
                                        </p:tgtEl>
                                      </p:cBhvr>
                                      <p:to x="100000" y="100000"/>
                                    </p:animScale>
                                    <p:animScale>
                                      <p:cBhvr>
                                        <p:cTn id="298" dur="26">
                                          <p:stCondLst>
                                            <p:cond delay="1642"/>
                                          </p:stCondLst>
                                        </p:cTn>
                                        <p:tgtEl>
                                          <p:spTgt spid="38"/>
                                        </p:tgtEl>
                                      </p:cBhvr>
                                      <p:to x="100000" y="90000"/>
                                    </p:animScale>
                                    <p:animScale>
                                      <p:cBhvr>
                                        <p:cTn id="299" dur="166" decel="50000">
                                          <p:stCondLst>
                                            <p:cond delay="1668"/>
                                          </p:stCondLst>
                                        </p:cTn>
                                        <p:tgtEl>
                                          <p:spTgt spid="38"/>
                                        </p:tgtEl>
                                      </p:cBhvr>
                                      <p:to x="100000" y="100000"/>
                                    </p:animScale>
                                    <p:animScale>
                                      <p:cBhvr>
                                        <p:cTn id="300" dur="26">
                                          <p:stCondLst>
                                            <p:cond delay="1808"/>
                                          </p:stCondLst>
                                        </p:cTn>
                                        <p:tgtEl>
                                          <p:spTgt spid="38"/>
                                        </p:tgtEl>
                                      </p:cBhvr>
                                      <p:to x="100000" y="95000"/>
                                    </p:animScale>
                                    <p:animScale>
                                      <p:cBhvr>
                                        <p:cTn id="301" dur="166" decel="50000">
                                          <p:stCondLst>
                                            <p:cond delay="1834"/>
                                          </p:stCondLst>
                                        </p:cTn>
                                        <p:tgtEl>
                                          <p:spTgt spid="38"/>
                                        </p:tgtEl>
                                      </p:cBhvr>
                                      <p:to x="100000" y="100000"/>
                                    </p:animScale>
                                  </p:childTnLst>
                                </p:cTn>
                              </p:par>
                            </p:childTnLst>
                          </p:cTn>
                        </p:par>
                      </p:childTnLst>
                    </p:cTn>
                  </p:par>
                  <p:par>
                    <p:cTn id="302" fill="hold">
                      <p:stCondLst>
                        <p:cond delay="indefinite"/>
                      </p:stCondLst>
                      <p:childTnLst>
                        <p:par>
                          <p:cTn id="303" fill="hold">
                            <p:stCondLst>
                              <p:cond delay="0"/>
                            </p:stCondLst>
                            <p:childTnLst>
                              <p:par>
                                <p:cTn id="304" presetID="26" presetClass="entr" presetSubtype="0" fill="hold" nodeType="clickEffect">
                                  <p:stCondLst>
                                    <p:cond delay="0"/>
                                  </p:stCondLst>
                                  <p:childTnLst>
                                    <p:set>
                                      <p:cBhvr>
                                        <p:cTn id="305" dur="1" fill="hold">
                                          <p:stCondLst>
                                            <p:cond delay="0"/>
                                          </p:stCondLst>
                                        </p:cTn>
                                        <p:tgtEl>
                                          <p:spTgt spid="27"/>
                                        </p:tgtEl>
                                        <p:attrNameLst>
                                          <p:attrName>style.visibility</p:attrName>
                                        </p:attrNameLst>
                                      </p:cBhvr>
                                      <p:to>
                                        <p:strVal val="visible"/>
                                      </p:to>
                                    </p:set>
                                    <p:animEffect transition="in" filter="wipe(down)">
                                      <p:cBhvr>
                                        <p:cTn id="306" dur="580">
                                          <p:stCondLst>
                                            <p:cond delay="0"/>
                                          </p:stCondLst>
                                        </p:cTn>
                                        <p:tgtEl>
                                          <p:spTgt spid="27"/>
                                        </p:tgtEl>
                                      </p:cBhvr>
                                    </p:animEffect>
                                    <p:anim calcmode="lin" valueType="num">
                                      <p:cBhvr>
                                        <p:cTn id="307"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308"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309"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310"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311"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312" dur="26">
                                          <p:stCondLst>
                                            <p:cond delay="650"/>
                                          </p:stCondLst>
                                        </p:cTn>
                                        <p:tgtEl>
                                          <p:spTgt spid="27"/>
                                        </p:tgtEl>
                                      </p:cBhvr>
                                      <p:to x="100000" y="60000"/>
                                    </p:animScale>
                                    <p:animScale>
                                      <p:cBhvr>
                                        <p:cTn id="313" dur="166" decel="50000">
                                          <p:stCondLst>
                                            <p:cond delay="676"/>
                                          </p:stCondLst>
                                        </p:cTn>
                                        <p:tgtEl>
                                          <p:spTgt spid="27"/>
                                        </p:tgtEl>
                                      </p:cBhvr>
                                      <p:to x="100000" y="100000"/>
                                    </p:animScale>
                                    <p:animScale>
                                      <p:cBhvr>
                                        <p:cTn id="314" dur="26">
                                          <p:stCondLst>
                                            <p:cond delay="1312"/>
                                          </p:stCondLst>
                                        </p:cTn>
                                        <p:tgtEl>
                                          <p:spTgt spid="27"/>
                                        </p:tgtEl>
                                      </p:cBhvr>
                                      <p:to x="100000" y="80000"/>
                                    </p:animScale>
                                    <p:animScale>
                                      <p:cBhvr>
                                        <p:cTn id="315" dur="166" decel="50000">
                                          <p:stCondLst>
                                            <p:cond delay="1338"/>
                                          </p:stCondLst>
                                        </p:cTn>
                                        <p:tgtEl>
                                          <p:spTgt spid="27"/>
                                        </p:tgtEl>
                                      </p:cBhvr>
                                      <p:to x="100000" y="100000"/>
                                    </p:animScale>
                                    <p:animScale>
                                      <p:cBhvr>
                                        <p:cTn id="316" dur="26">
                                          <p:stCondLst>
                                            <p:cond delay="1642"/>
                                          </p:stCondLst>
                                        </p:cTn>
                                        <p:tgtEl>
                                          <p:spTgt spid="27"/>
                                        </p:tgtEl>
                                      </p:cBhvr>
                                      <p:to x="100000" y="90000"/>
                                    </p:animScale>
                                    <p:animScale>
                                      <p:cBhvr>
                                        <p:cTn id="317" dur="166" decel="50000">
                                          <p:stCondLst>
                                            <p:cond delay="1668"/>
                                          </p:stCondLst>
                                        </p:cTn>
                                        <p:tgtEl>
                                          <p:spTgt spid="27"/>
                                        </p:tgtEl>
                                      </p:cBhvr>
                                      <p:to x="100000" y="100000"/>
                                    </p:animScale>
                                    <p:animScale>
                                      <p:cBhvr>
                                        <p:cTn id="318" dur="26">
                                          <p:stCondLst>
                                            <p:cond delay="1808"/>
                                          </p:stCondLst>
                                        </p:cTn>
                                        <p:tgtEl>
                                          <p:spTgt spid="27"/>
                                        </p:tgtEl>
                                      </p:cBhvr>
                                      <p:to x="100000" y="95000"/>
                                    </p:animScale>
                                    <p:animScale>
                                      <p:cBhvr>
                                        <p:cTn id="319" dur="166" decel="50000">
                                          <p:stCondLst>
                                            <p:cond delay="1834"/>
                                          </p:stCondLst>
                                        </p:cTn>
                                        <p:tgtEl>
                                          <p:spTgt spid="27"/>
                                        </p:tgtEl>
                                      </p:cBhvr>
                                      <p:to x="100000" y="100000"/>
                                    </p:animScale>
                                  </p:childTnLst>
                                </p:cTn>
                              </p:par>
                              <p:par>
                                <p:cTn id="320" presetID="26" presetClass="entr" presetSubtype="0" fill="hold" grpId="0" nodeType="withEffect">
                                  <p:stCondLst>
                                    <p:cond delay="0"/>
                                  </p:stCondLst>
                                  <p:childTnLst>
                                    <p:set>
                                      <p:cBhvr>
                                        <p:cTn id="321" dur="1" fill="hold">
                                          <p:stCondLst>
                                            <p:cond delay="0"/>
                                          </p:stCondLst>
                                        </p:cTn>
                                        <p:tgtEl>
                                          <p:spTgt spid="28"/>
                                        </p:tgtEl>
                                        <p:attrNameLst>
                                          <p:attrName>style.visibility</p:attrName>
                                        </p:attrNameLst>
                                      </p:cBhvr>
                                      <p:to>
                                        <p:strVal val="visible"/>
                                      </p:to>
                                    </p:set>
                                    <p:animEffect transition="in" filter="wipe(down)">
                                      <p:cBhvr>
                                        <p:cTn id="322" dur="580">
                                          <p:stCondLst>
                                            <p:cond delay="0"/>
                                          </p:stCondLst>
                                        </p:cTn>
                                        <p:tgtEl>
                                          <p:spTgt spid="28"/>
                                        </p:tgtEl>
                                      </p:cBhvr>
                                    </p:animEffect>
                                    <p:anim calcmode="lin" valueType="num">
                                      <p:cBhvr>
                                        <p:cTn id="32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32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32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32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32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328" dur="26">
                                          <p:stCondLst>
                                            <p:cond delay="650"/>
                                          </p:stCondLst>
                                        </p:cTn>
                                        <p:tgtEl>
                                          <p:spTgt spid="28"/>
                                        </p:tgtEl>
                                      </p:cBhvr>
                                      <p:to x="100000" y="60000"/>
                                    </p:animScale>
                                    <p:animScale>
                                      <p:cBhvr>
                                        <p:cTn id="329" dur="166" decel="50000">
                                          <p:stCondLst>
                                            <p:cond delay="676"/>
                                          </p:stCondLst>
                                        </p:cTn>
                                        <p:tgtEl>
                                          <p:spTgt spid="28"/>
                                        </p:tgtEl>
                                      </p:cBhvr>
                                      <p:to x="100000" y="100000"/>
                                    </p:animScale>
                                    <p:animScale>
                                      <p:cBhvr>
                                        <p:cTn id="330" dur="26">
                                          <p:stCondLst>
                                            <p:cond delay="1312"/>
                                          </p:stCondLst>
                                        </p:cTn>
                                        <p:tgtEl>
                                          <p:spTgt spid="28"/>
                                        </p:tgtEl>
                                      </p:cBhvr>
                                      <p:to x="100000" y="80000"/>
                                    </p:animScale>
                                    <p:animScale>
                                      <p:cBhvr>
                                        <p:cTn id="331" dur="166" decel="50000">
                                          <p:stCondLst>
                                            <p:cond delay="1338"/>
                                          </p:stCondLst>
                                        </p:cTn>
                                        <p:tgtEl>
                                          <p:spTgt spid="28"/>
                                        </p:tgtEl>
                                      </p:cBhvr>
                                      <p:to x="100000" y="100000"/>
                                    </p:animScale>
                                    <p:animScale>
                                      <p:cBhvr>
                                        <p:cTn id="332" dur="26">
                                          <p:stCondLst>
                                            <p:cond delay="1642"/>
                                          </p:stCondLst>
                                        </p:cTn>
                                        <p:tgtEl>
                                          <p:spTgt spid="28"/>
                                        </p:tgtEl>
                                      </p:cBhvr>
                                      <p:to x="100000" y="90000"/>
                                    </p:animScale>
                                    <p:animScale>
                                      <p:cBhvr>
                                        <p:cTn id="333" dur="166" decel="50000">
                                          <p:stCondLst>
                                            <p:cond delay="1668"/>
                                          </p:stCondLst>
                                        </p:cTn>
                                        <p:tgtEl>
                                          <p:spTgt spid="28"/>
                                        </p:tgtEl>
                                      </p:cBhvr>
                                      <p:to x="100000" y="100000"/>
                                    </p:animScale>
                                    <p:animScale>
                                      <p:cBhvr>
                                        <p:cTn id="334" dur="26">
                                          <p:stCondLst>
                                            <p:cond delay="1808"/>
                                          </p:stCondLst>
                                        </p:cTn>
                                        <p:tgtEl>
                                          <p:spTgt spid="28"/>
                                        </p:tgtEl>
                                      </p:cBhvr>
                                      <p:to x="100000" y="95000"/>
                                    </p:animScale>
                                    <p:animScale>
                                      <p:cBhvr>
                                        <p:cTn id="335" dur="166" decel="50000">
                                          <p:stCondLst>
                                            <p:cond delay="1834"/>
                                          </p:stCondLst>
                                        </p:cTn>
                                        <p:tgtEl>
                                          <p:spTgt spid="28"/>
                                        </p:tgtEl>
                                      </p:cBhvr>
                                      <p:to x="100000" y="100000"/>
                                    </p:animScale>
                                  </p:childTnLst>
                                </p:cTn>
                              </p:par>
                              <p:par>
                                <p:cTn id="336" presetID="26" presetClass="entr" presetSubtype="0" fill="hold" grpId="0" nodeType="withEffect">
                                  <p:stCondLst>
                                    <p:cond delay="0"/>
                                  </p:stCondLst>
                                  <p:childTnLst>
                                    <p:set>
                                      <p:cBhvr>
                                        <p:cTn id="337" dur="1" fill="hold">
                                          <p:stCondLst>
                                            <p:cond delay="0"/>
                                          </p:stCondLst>
                                        </p:cTn>
                                        <p:tgtEl>
                                          <p:spTgt spid="39"/>
                                        </p:tgtEl>
                                        <p:attrNameLst>
                                          <p:attrName>style.visibility</p:attrName>
                                        </p:attrNameLst>
                                      </p:cBhvr>
                                      <p:to>
                                        <p:strVal val="visible"/>
                                      </p:to>
                                    </p:set>
                                    <p:animEffect transition="in" filter="wipe(down)">
                                      <p:cBhvr>
                                        <p:cTn id="338" dur="580">
                                          <p:stCondLst>
                                            <p:cond delay="0"/>
                                          </p:stCondLst>
                                        </p:cTn>
                                        <p:tgtEl>
                                          <p:spTgt spid="39"/>
                                        </p:tgtEl>
                                      </p:cBhvr>
                                    </p:animEffect>
                                    <p:anim calcmode="lin" valueType="num">
                                      <p:cBhvr>
                                        <p:cTn id="339"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340"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341"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342"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343"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344" dur="26">
                                          <p:stCondLst>
                                            <p:cond delay="650"/>
                                          </p:stCondLst>
                                        </p:cTn>
                                        <p:tgtEl>
                                          <p:spTgt spid="39"/>
                                        </p:tgtEl>
                                      </p:cBhvr>
                                      <p:to x="100000" y="60000"/>
                                    </p:animScale>
                                    <p:animScale>
                                      <p:cBhvr>
                                        <p:cTn id="345" dur="166" decel="50000">
                                          <p:stCondLst>
                                            <p:cond delay="676"/>
                                          </p:stCondLst>
                                        </p:cTn>
                                        <p:tgtEl>
                                          <p:spTgt spid="39"/>
                                        </p:tgtEl>
                                      </p:cBhvr>
                                      <p:to x="100000" y="100000"/>
                                    </p:animScale>
                                    <p:animScale>
                                      <p:cBhvr>
                                        <p:cTn id="346" dur="26">
                                          <p:stCondLst>
                                            <p:cond delay="1312"/>
                                          </p:stCondLst>
                                        </p:cTn>
                                        <p:tgtEl>
                                          <p:spTgt spid="39"/>
                                        </p:tgtEl>
                                      </p:cBhvr>
                                      <p:to x="100000" y="80000"/>
                                    </p:animScale>
                                    <p:animScale>
                                      <p:cBhvr>
                                        <p:cTn id="347" dur="166" decel="50000">
                                          <p:stCondLst>
                                            <p:cond delay="1338"/>
                                          </p:stCondLst>
                                        </p:cTn>
                                        <p:tgtEl>
                                          <p:spTgt spid="39"/>
                                        </p:tgtEl>
                                      </p:cBhvr>
                                      <p:to x="100000" y="100000"/>
                                    </p:animScale>
                                    <p:animScale>
                                      <p:cBhvr>
                                        <p:cTn id="348" dur="26">
                                          <p:stCondLst>
                                            <p:cond delay="1642"/>
                                          </p:stCondLst>
                                        </p:cTn>
                                        <p:tgtEl>
                                          <p:spTgt spid="39"/>
                                        </p:tgtEl>
                                      </p:cBhvr>
                                      <p:to x="100000" y="90000"/>
                                    </p:animScale>
                                    <p:animScale>
                                      <p:cBhvr>
                                        <p:cTn id="349" dur="166" decel="50000">
                                          <p:stCondLst>
                                            <p:cond delay="1668"/>
                                          </p:stCondLst>
                                        </p:cTn>
                                        <p:tgtEl>
                                          <p:spTgt spid="39"/>
                                        </p:tgtEl>
                                      </p:cBhvr>
                                      <p:to x="100000" y="100000"/>
                                    </p:animScale>
                                    <p:animScale>
                                      <p:cBhvr>
                                        <p:cTn id="350" dur="26">
                                          <p:stCondLst>
                                            <p:cond delay="1808"/>
                                          </p:stCondLst>
                                        </p:cTn>
                                        <p:tgtEl>
                                          <p:spTgt spid="39"/>
                                        </p:tgtEl>
                                      </p:cBhvr>
                                      <p:to x="100000" y="95000"/>
                                    </p:animScale>
                                    <p:animScale>
                                      <p:cBhvr>
                                        <p:cTn id="351" dur="166" decel="50000">
                                          <p:stCondLst>
                                            <p:cond delay="1834"/>
                                          </p:stCondLst>
                                        </p:cTn>
                                        <p:tgtEl>
                                          <p:spTgt spid="39"/>
                                        </p:tgtEl>
                                      </p:cBhvr>
                                      <p:to x="100000" y="100000"/>
                                    </p:animScale>
                                  </p:childTnLst>
                                </p:cTn>
                              </p:par>
                            </p:childTnLst>
                          </p:cTn>
                        </p:par>
                      </p:childTnLst>
                    </p:cTn>
                  </p:par>
                  <p:par>
                    <p:cTn id="352" fill="hold">
                      <p:stCondLst>
                        <p:cond delay="indefinite"/>
                      </p:stCondLst>
                      <p:childTnLst>
                        <p:par>
                          <p:cTn id="353" fill="hold">
                            <p:stCondLst>
                              <p:cond delay="0"/>
                            </p:stCondLst>
                            <p:childTnLst>
                              <p:par>
                                <p:cTn id="354" presetID="26" presetClass="entr" presetSubtype="0" fill="hold" nodeType="clickEffect">
                                  <p:stCondLst>
                                    <p:cond delay="0"/>
                                  </p:stCondLst>
                                  <p:childTnLst>
                                    <p:set>
                                      <p:cBhvr>
                                        <p:cTn id="355" dur="1" fill="hold">
                                          <p:stCondLst>
                                            <p:cond delay="0"/>
                                          </p:stCondLst>
                                        </p:cTn>
                                        <p:tgtEl>
                                          <p:spTgt spid="29"/>
                                        </p:tgtEl>
                                        <p:attrNameLst>
                                          <p:attrName>style.visibility</p:attrName>
                                        </p:attrNameLst>
                                      </p:cBhvr>
                                      <p:to>
                                        <p:strVal val="visible"/>
                                      </p:to>
                                    </p:set>
                                    <p:animEffect transition="in" filter="wipe(down)">
                                      <p:cBhvr>
                                        <p:cTn id="356" dur="580">
                                          <p:stCondLst>
                                            <p:cond delay="0"/>
                                          </p:stCondLst>
                                        </p:cTn>
                                        <p:tgtEl>
                                          <p:spTgt spid="29"/>
                                        </p:tgtEl>
                                      </p:cBhvr>
                                    </p:animEffect>
                                    <p:anim calcmode="lin" valueType="num">
                                      <p:cBhvr>
                                        <p:cTn id="357"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358"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359"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360"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361"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362" dur="26">
                                          <p:stCondLst>
                                            <p:cond delay="650"/>
                                          </p:stCondLst>
                                        </p:cTn>
                                        <p:tgtEl>
                                          <p:spTgt spid="29"/>
                                        </p:tgtEl>
                                      </p:cBhvr>
                                      <p:to x="100000" y="60000"/>
                                    </p:animScale>
                                    <p:animScale>
                                      <p:cBhvr>
                                        <p:cTn id="363" dur="166" decel="50000">
                                          <p:stCondLst>
                                            <p:cond delay="676"/>
                                          </p:stCondLst>
                                        </p:cTn>
                                        <p:tgtEl>
                                          <p:spTgt spid="29"/>
                                        </p:tgtEl>
                                      </p:cBhvr>
                                      <p:to x="100000" y="100000"/>
                                    </p:animScale>
                                    <p:animScale>
                                      <p:cBhvr>
                                        <p:cTn id="364" dur="26">
                                          <p:stCondLst>
                                            <p:cond delay="1312"/>
                                          </p:stCondLst>
                                        </p:cTn>
                                        <p:tgtEl>
                                          <p:spTgt spid="29"/>
                                        </p:tgtEl>
                                      </p:cBhvr>
                                      <p:to x="100000" y="80000"/>
                                    </p:animScale>
                                    <p:animScale>
                                      <p:cBhvr>
                                        <p:cTn id="365" dur="166" decel="50000">
                                          <p:stCondLst>
                                            <p:cond delay="1338"/>
                                          </p:stCondLst>
                                        </p:cTn>
                                        <p:tgtEl>
                                          <p:spTgt spid="29"/>
                                        </p:tgtEl>
                                      </p:cBhvr>
                                      <p:to x="100000" y="100000"/>
                                    </p:animScale>
                                    <p:animScale>
                                      <p:cBhvr>
                                        <p:cTn id="366" dur="26">
                                          <p:stCondLst>
                                            <p:cond delay="1642"/>
                                          </p:stCondLst>
                                        </p:cTn>
                                        <p:tgtEl>
                                          <p:spTgt spid="29"/>
                                        </p:tgtEl>
                                      </p:cBhvr>
                                      <p:to x="100000" y="90000"/>
                                    </p:animScale>
                                    <p:animScale>
                                      <p:cBhvr>
                                        <p:cTn id="367" dur="166" decel="50000">
                                          <p:stCondLst>
                                            <p:cond delay="1668"/>
                                          </p:stCondLst>
                                        </p:cTn>
                                        <p:tgtEl>
                                          <p:spTgt spid="29"/>
                                        </p:tgtEl>
                                      </p:cBhvr>
                                      <p:to x="100000" y="100000"/>
                                    </p:animScale>
                                    <p:animScale>
                                      <p:cBhvr>
                                        <p:cTn id="368" dur="26">
                                          <p:stCondLst>
                                            <p:cond delay="1808"/>
                                          </p:stCondLst>
                                        </p:cTn>
                                        <p:tgtEl>
                                          <p:spTgt spid="29"/>
                                        </p:tgtEl>
                                      </p:cBhvr>
                                      <p:to x="100000" y="95000"/>
                                    </p:animScale>
                                    <p:animScale>
                                      <p:cBhvr>
                                        <p:cTn id="369" dur="166" decel="50000">
                                          <p:stCondLst>
                                            <p:cond delay="1834"/>
                                          </p:stCondLst>
                                        </p:cTn>
                                        <p:tgtEl>
                                          <p:spTgt spid="29"/>
                                        </p:tgtEl>
                                      </p:cBhvr>
                                      <p:to x="100000" y="100000"/>
                                    </p:animScale>
                                  </p:childTnLst>
                                </p:cTn>
                              </p:par>
                              <p:par>
                                <p:cTn id="370" presetID="26" presetClass="entr" presetSubtype="0" fill="hold" grpId="0" nodeType="withEffect">
                                  <p:stCondLst>
                                    <p:cond delay="0"/>
                                  </p:stCondLst>
                                  <p:childTnLst>
                                    <p:set>
                                      <p:cBhvr>
                                        <p:cTn id="371" dur="1" fill="hold">
                                          <p:stCondLst>
                                            <p:cond delay="0"/>
                                          </p:stCondLst>
                                        </p:cTn>
                                        <p:tgtEl>
                                          <p:spTgt spid="30"/>
                                        </p:tgtEl>
                                        <p:attrNameLst>
                                          <p:attrName>style.visibility</p:attrName>
                                        </p:attrNameLst>
                                      </p:cBhvr>
                                      <p:to>
                                        <p:strVal val="visible"/>
                                      </p:to>
                                    </p:set>
                                    <p:animEffect transition="in" filter="wipe(down)">
                                      <p:cBhvr>
                                        <p:cTn id="372" dur="580">
                                          <p:stCondLst>
                                            <p:cond delay="0"/>
                                          </p:stCondLst>
                                        </p:cTn>
                                        <p:tgtEl>
                                          <p:spTgt spid="30"/>
                                        </p:tgtEl>
                                      </p:cBhvr>
                                    </p:animEffect>
                                    <p:anim calcmode="lin" valueType="num">
                                      <p:cBhvr>
                                        <p:cTn id="373"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374"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375"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376"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377"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378" dur="26">
                                          <p:stCondLst>
                                            <p:cond delay="650"/>
                                          </p:stCondLst>
                                        </p:cTn>
                                        <p:tgtEl>
                                          <p:spTgt spid="30"/>
                                        </p:tgtEl>
                                      </p:cBhvr>
                                      <p:to x="100000" y="60000"/>
                                    </p:animScale>
                                    <p:animScale>
                                      <p:cBhvr>
                                        <p:cTn id="379" dur="166" decel="50000">
                                          <p:stCondLst>
                                            <p:cond delay="676"/>
                                          </p:stCondLst>
                                        </p:cTn>
                                        <p:tgtEl>
                                          <p:spTgt spid="30"/>
                                        </p:tgtEl>
                                      </p:cBhvr>
                                      <p:to x="100000" y="100000"/>
                                    </p:animScale>
                                    <p:animScale>
                                      <p:cBhvr>
                                        <p:cTn id="380" dur="26">
                                          <p:stCondLst>
                                            <p:cond delay="1312"/>
                                          </p:stCondLst>
                                        </p:cTn>
                                        <p:tgtEl>
                                          <p:spTgt spid="30"/>
                                        </p:tgtEl>
                                      </p:cBhvr>
                                      <p:to x="100000" y="80000"/>
                                    </p:animScale>
                                    <p:animScale>
                                      <p:cBhvr>
                                        <p:cTn id="381" dur="166" decel="50000">
                                          <p:stCondLst>
                                            <p:cond delay="1338"/>
                                          </p:stCondLst>
                                        </p:cTn>
                                        <p:tgtEl>
                                          <p:spTgt spid="30"/>
                                        </p:tgtEl>
                                      </p:cBhvr>
                                      <p:to x="100000" y="100000"/>
                                    </p:animScale>
                                    <p:animScale>
                                      <p:cBhvr>
                                        <p:cTn id="382" dur="26">
                                          <p:stCondLst>
                                            <p:cond delay="1642"/>
                                          </p:stCondLst>
                                        </p:cTn>
                                        <p:tgtEl>
                                          <p:spTgt spid="30"/>
                                        </p:tgtEl>
                                      </p:cBhvr>
                                      <p:to x="100000" y="90000"/>
                                    </p:animScale>
                                    <p:animScale>
                                      <p:cBhvr>
                                        <p:cTn id="383" dur="166" decel="50000">
                                          <p:stCondLst>
                                            <p:cond delay="1668"/>
                                          </p:stCondLst>
                                        </p:cTn>
                                        <p:tgtEl>
                                          <p:spTgt spid="30"/>
                                        </p:tgtEl>
                                      </p:cBhvr>
                                      <p:to x="100000" y="100000"/>
                                    </p:animScale>
                                    <p:animScale>
                                      <p:cBhvr>
                                        <p:cTn id="384" dur="26">
                                          <p:stCondLst>
                                            <p:cond delay="1808"/>
                                          </p:stCondLst>
                                        </p:cTn>
                                        <p:tgtEl>
                                          <p:spTgt spid="30"/>
                                        </p:tgtEl>
                                      </p:cBhvr>
                                      <p:to x="100000" y="95000"/>
                                    </p:animScale>
                                    <p:animScale>
                                      <p:cBhvr>
                                        <p:cTn id="385" dur="166" decel="50000">
                                          <p:stCondLst>
                                            <p:cond delay="1834"/>
                                          </p:stCondLst>
                                        </p:cTn>
                                        <p:tgtEl>
                                          <p:spTgt spid="30"/>
                                        </p:tgtEl>
                                      </p:cBhvr>
                                      <p:to x="100000" y="100000"/>
                                    </p:animScale>
                                  </p:childTnLst>
                                </p:cTn>
                              </p:par>
                              <p:par>
                                <p:cTn id="386" presetID="26" presetClass="entr" presetSubtype="0" fill="hold" grpId="0" nodeType="withEffect">
                                  <p:stCondLst>
                                    <p:cond delay="0"/>
                                  </p:stCondLst>
                                  <p:childTnLst>
                                    <p:set>
                                      <p:cBhvr>
                                        <p:cTn id="387" dur="1" fill="hold">
                                          <p:stCondLst>
                                            <p:cond delay="0"/>
                                          </p:stCondLst>
                                        </p:cTn>
                                        <p:tgtEl>
                                          <p:spTgt spid="40"/>
                                        </p:tgtEl>
                                        <p:attrNameLst>
                                          <p:attrName>style.visibility</p:attrName>
                                        </p:attrNameLst>
                                      </p:cBhvr>
                                      <p:to>
                                        <p:strVal val="visible"/>
                                      </p:to>
                                    </p:set>
                                    <p:animEffect transition="in" filter="wipe(down)">
                                      <p:cBhvr>
                                        <p:cTn id="388" dur="580">
                                          <p:stCondLst>
                                            <p:cond delay="0"/>
                                          </p:stCondLst>
                                        </p:cTn>
                                        <p:tgtEl>
                                          <p:spTgt spid="40"/>
                                        </p:tgtEl>
                                      </p:cBhvr>
                                    </p:animEffect>
                                    <p:anim calcmode="lin" valueType="num">
                                      <p:cBhvr>
                                        <p:cTn id="389"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390"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391"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392"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393"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394" dur="26">
                                          <p:stCondLst>
                                            <p:cond delay="650"/>
                                          </p:stCondLst>
                                        </p:cTn>
                                        <p:tgtEl>
                                          <p:spTgt spid="40"/>
                                        </p:tgtEl>
                                      </p:cBhvr>
                                      <p:to x="100000" y="60000"/>
                                    </p:animScale>
                                    <p:animScale>
                                      <p:cBhvr>
                                        <p:cTn id="395" dur="166" decel="50000">
                                          <p:stCondLst>
                                            <p:cond delay="676"/>
                                          </p:stCondLst>
                                        </p:cTn>
                                        <p:tgtEl>
                                          <p:spTgt spid="40"/>
                                        </p:tgtEl>
                                      </p:cBhvr>
                                      <p:to x="100000" y="100000"/>
                                    </p:animScale>
                                    <p:animScale>
                                      <p:cBhvr>
                                        <p:cTn id="396" dur="26">
                                          <p:stCondLst>
                                            <p:cond delay="1312"/>
                                          </p:stCondLst>
                                        </p:cTn>
                                        <p:tgtEl>
                                          <p:spTgt spid="40"/>
                                        </p:tgtEl>
                                      </p:cBhvr>
                                      <p:to x="100000" y="80000"/>
                                    </p:animScale>
                                    <p:animScale>
                                      <p:cBhvr>
                                        <p:cTn id="397" dur="166" decel="50000">
                                          <p:stCondLst>
                                            <p:cond delay="1338"/>
                                          </p:stCondLst>
                                        </p:cTn>
                                        <p:tgtEl>
                                          <p:spTgt spid="40"/>
                                        </p:tgtEl>
                                      </p:cBhvr>
                                      <p:to x="100000" y="100000"/>
                                    </p:animScale>
                                    <p:animScale>
                                      <p:cBhvr>
                                        <p:cTn id="398" dur="26">
                                          <p:stCondLst>
                                            <p:cond delay="1642"/>
                                          </p:stCondLst>
                                        </p:cTn>
                                        <p:tgtEl>
                                          <p:spTgt spid="40"/>
                                        </p:tgtEl>
                                      </p:cBhvr>
                                      <p:to x="100000" y="90000"/>
                                    </p:animScale>
                                    <p:animScale>
                                      <p:cBhvr>
                                        <p:cTn id="399" dur="166" decel="50000">
                                          <p:stCondLst>
                                            <p:cond delay="1668"/>
                                          </p:stCondLst>
                                        </p:cTn>
                                        <p:tgtEl>
                                          <p:spTgt spid="40"/>
                                        </p:tgtEl>
                                      </p:cBhvr>
                                      <p:to x="100000" y="100000"/>
                                    </p:animScale>
                                    <p:animScale>
                                      <p:cBhvr>
                                        <p:cTn id="400" dur="26">
                                          <p:stCondLst>
                                            <p:cond delay="1808"/>
                                          </p:stCondLst>
                                        </p:cTn>
                                        <p:tgtEl>
                                          <p:spTgt spid="40"/>
                                        </p:tgtEl>
                                      </p:cBhvr>
                                      <p:to x="100000" y="95000"/>
                                    </p:animScale>
                                    <p:animScale>
                                      <p:cBhvr>
                                        <p:cTn id="401" dur="166" decel="50000">
                                          <p:stCondLst>
                                            <p:cond delay="1834"/>
                                          </p:stCondLst>
                                        </p:cTn>
                                        <p:tgtEl>
                                          <p:spTgt spid="40"/>
                                        </p:tgtEl>
                                      </p:cBhvr>
                                      <p:to x="100000" y="100000"/>
                                    </p:animScale>
                                  </p:childTnLst>
                                </p:cTn>
                              </p:par>
                            </p:childTnLst>
                          </p:cTn>
                        </p:par>
                      </p:childTnLst>
                    </p:cTn>
                  </p:par>
                  <p:par>
                    <p:cTn id="402" fill="hold">
                      <p:stCondLst>
                        <p:cond delay="indefinite"/>
                      </p:stCondLst>
                      <p:childTnLst>
                        <p:par>
                          <p:cTn id="403" fill="hold">
                            <p:stCondLst>
                              <p:cond delay="0"/>
                            </p:stCondLst>
                            <p:childTnLst>
                              <p:par>
                                <p:cTn id="404" presetID="26" presetClass="entr" presetSubtype="0" fill="hold" nodeType="clickEffect">
                                  <p:stCondLst>
                                    <p:cond delay="0"/>
                                  </p:stCondLst>
                                  <p:childTnLst>
                                    <p:set>
                                      <p:cBhvr>
                                        <p:cTn id="405" dur="1" fill="hold">
                                          <p:stCondLst>
                                            <p:cond delay="0"/>
                                          </p:stCondLst>
                                        </p:cTn>
                                        <p:tgtEl>
                                          <p:spTgt spid="31"/>
                                        </p:tgtEl>
                                        <p:attrNameLst>
                                          <p:attrName>style.visibility</p:attrName>
                                        </p:attrNameLst>
                                      </p:cBhvr>
                                      <p:to>
                                        <p:strVal val="visible"/>
                                      </p:to>
                                    </p:set>
                                    <p:animEffect transition="in" filter="wipe(down)">
                                      <p:cBhvr>
                                        <p:cTn id="406" dur="580">
                                          <p:stCondLst>
                                            <p:cond delay="0"/>
                                          </p:stCondLst>
                                        </p:cTn>
                                        <p:tgtEl>
                                          <p:spTgt spid="31"/>
                                        </p:tgtEl>
                                      </p:cBhvr>
                                    </p:animEffect>
                                    <p:anim calcmode="lin" valueType="num">
                                      <p:cBhvr>
                                        <p:cTn id="407"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408"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409"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410"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411"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412" dur="26">
                                          <p:stCondLst>
                                            <p:cond delay="650"/>
                                          </p:stCondLst>
                                        </p:cTn>
                                        <p:tgtEl>
                                          <p:spTgt spid="31"/>
                                        </p:tgtEl>
                                      </p:cBhvr>
                                      <p:to x="100000" y="60000"/>
                                    </p:animScale>
                                    <p:animScale>
                                      <p:cBhvr>
                                        <p:cTn id="413" dur="166" decel="50000">
                                          <p:stCondLst>
                                            <p:cond delay="676"/>
                                          </p:stCondLst>
                                        </p:cTn>
                                        <p:tgtEl>
                                          <p:spTgt spid="31"/>
                                        </p:tgtEl>
                                      </p:cBhvr>
                                      <p:to x="100000" y="100000"/>
                                    </p:animScale>
                                    <p:animScale>
                                      <p:cBhvr>
                                        <p:cTn id="414" dur="26">
                                          <p:stCondLst>
                                            <p:cond delay="1312"/>
                                          </p:stCondLst>
                                        </p:cTn>
                                        <p:tgtEl>
                                          <p:spTgt spid="31"/>
                                        </p:tgtEl>
                                      </p:cBhvr>
                                      <p:to x="100000" y="80000"/>
                                    </p:animScale>
                                    <p:animScale>
                                      <p:cBhvr>
                                        <p:cTn id="415" dur="166" decel="50000">
                                          <p:stCondLst>
                                            <p:cond delay="1338"/>
                                          </p:stCondLst>
                                        </p:cTn>
                                        <p:tgtEl>
                                          <p:spTgt spid="31"/>
                                        </p:tgtEl>
                                      </p:cBhvr>
                                      <p:to x="100000" y="100000"/>
                                    </p:animScale>
                                    <p:animScale>
                                      <p:cBhvr>
                                        <p:cTn id="416" dur="26">
                                          <p:stCondLst>
                                            <p:cond delay="1642"/>
                                          </p:stCondLst>
                                        </p:cTn>
                                        <p:tgtEl>
                                          <p:spTgt spid="31"/>
                                        </p:tgtEl>
                                      </p:cBhvr>
                                      <p:to x="100000" y="90000"/>
                                    </p:animScale>
                                    <p:animScale>
                                      <p:cBhvr>
                                        <p:cTn id="417" dur="166" decel="50000">
                                          <p:stCondLst>
                                            <p:cond delay="1668"/>
                                          </p:stCondLst>
                                        </p:cTn>
                                        <p:tgtEl>
                                          <p:spTgt spid="31"/>
                                        </p:tgtEl>
                                      </p:cBhvr>
                                      <p:to x="100000" y="100000"/>
                                    </p:animScale>
                                    <p:animScale>
                                      <p:cBhvr>
                                        <p:cTn id="418" dur="26">
                                          <p:stCondLst>
                                            <p:cond delay="1808"/>
                                          </p:stCondLst>
                                        </p:cTn>
                                        <p:tgtEl>
                                          <p:spTgt spid="31"/>
                                        </p:tgtEl>
                                      </p:cBhvr>
                                      <p:to x="100000" y="95000"/>
                                    </p:animScale>
                                    <p:animScale>
                                      <p:cBhvr>
                                        <p:cTn id="419" dur="166" decel="50000">
                                          <p:stCondLst>
                                            <p:cond delay="1834"/>
                                          </p:stCondLst>
                                        </p:cTn>
                                        <p:tgtEl>
                                          <p:spTgt spid="31"/>
                                        </p:tgtEl>
                                      </p:cBhvr>
                                      <p:to x="100000" y="100000"/>
                                    </p:animScale>
                                  </p:childTnLst>
                                </p:cTn>
                              </p:par>
                              <p:par>
                                <p:cTn id="420" presetID="26" presetClass="entr" presetSubtype="0" fill="hold" grpId="0" nodeType="withEffect">
                                  <p:stCondLst>
                                    <p:cond delay="0"/>
                                  </p:stCondLst>
                                  <p:childTnLst>
                                    <p:set>
                                      <p:cBhvr>
                                        <p:cTn id="421" dur="1" fill="hold">
                                          <p:stCondLst>
                                            <p:cond delay="0"/>
                                          </p:stCondLst>
                                        </p:cTn>
                                        <p:tgtEl>
                                          <p:spTgt spid="32"/>
                                        </p:tgtEl>
                                        <p:attrNameLst>
                                          <p:attrName>style.visibility</p:attrName>
                                        </p:attrNameLst>
                                      </p:cBhvr>
                                      <p:to>
                                        <p:strVal val="visible"/>
                                      </p:to>
                                    </p:set>
                                    <p:animEffect transition="in" filter="wipe(down)">
                                      <p:cBhvr>
                                        <p:cTn id="422" dur="580">
                                          <p:stCondLst>
                                            <p:cond delay="0"/>
                                          </p:stCondLst>
                                        </p:cTn>
                                        <p:tgtEl>
                                          <p:spTgt spid="32"/>
                                        </p:tgtEl>
                                      </p:cBhvr>
                                    </p:animEffect>
                                    <p:anim calcmode="lin" valueType="num">
                                      <p:cBhvr>
                                        <p:cTn id="423"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424"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425"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426"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427"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428" dur="26">
                                          <p:stCondLst>
                                            <p:cond delay="650"/>
                                          </p:stCondLst>
                                        </p:cTn>
                                        <p:tgtEl>
                                          <p:spTgt spid="32"/>
                                        </p:tgtEl>
                                      </p:cBhvr>
                                      <p:to x="100000" y="60000"/>
                                    </p:animScale>
                                    <p:animScale>
                                      <p:cBhvr>
                                        <p:cTn id="429" dur="166" decel="50000">
                                          <p:stCondLst>
                                            <p:cond delay="676"/>
                                          </p:stCondLst>
                                        </p:cTn>
                                        <p:tgtEl>
                                          <p:spTgt spid="32"/>
                                        </p:tgtEl>
                                      </p:cBhvr>
                                      <p:to x="100000" y="100000"/>
                                    </p:animScale>
                                    <p:animScale>
                                      <p:cBhvr>
                                        <p:cTn id="430" dur="26">
                                          <p:stCondLst>
                                            <p:cond delay="1312"/>
                                          </p:stCondLst>
                                        </p:cTn>
                                        <p:tgtEl>
                                          <p:spTgt spid="32"/>
                                        </p:tgtEl>
                                      </p:cBhvr>
                                      <p:to x="100000" y="80000"/>
                                    </p:animScale>
                                    <p:animScale>
                                      <p:cBhvr>
                                        <p:cTn id="431" dur="166" decel="50000">
                                          <p:stCondLst>
                                            <p:cond delay="1338"/>
                                          </p:stCondLst>
                                        </p:cTn>
                                        <p:tgtEl>
                                          <p:spTgt spid="32"/>
                                        </p:tgtEl>
                                      </p:cBhvr>
                                      <p:to x="100000" y="100000"/>
                                    </p:animScale>
                                    <p:animScale>
                                      <p:cBhvr>
                                        <p:cTn id="432" dur="26">
                                          <p:stCondLst>
                                            <p:cond delay="1642"/>
                                          </p:stCondLst>
                                        </p:cTn>
                                        <p:tgtEl>
                                          <p:spTgt spid="32"/>
                                        </p:tgtEl>
                                      </p:cBhvr>
                                      <p:to x="100000" y="90000"/>
                                    </p:animScale>
                                    <p:animScale>
                                      <p:cBhvr>
                                        <p:cTn id="433" dur="166" decel="50000">
                                          <p:stCondLst>
                                            <p:cond delay="1668"/>
                                          </p:stCondLst>
                                        </p:cTn>
                                        <p:tgtEl>
                                          <p:spTgt spid="32"/>
                                        </p:tgtEl>
                                      </p:cBhvr>
                                      <p:to x="100000" y="100000"/>
                                    </p:animScale>
                                    <p:animScale>
                                      <p:cBhvr>
                                        <p:cTn id="434" dur="26">
                                          <p:stCondLst>
                                            <p:cond delay="1808"/>
                                          </p:stCondLst>
                                        </p:cTn>
                                        <p:tgtEl>
                                          <p:spTgt spid="32"/>
                                        </p:tgtEl>
                                      </p:cBhvr>
                                      <p:to x="100000" y="95000"/>
                                    </p:animScale>
                                    <p:animScale>
                                      <p:cBhvr>
                                        <p:cTn id="435" dur="166" decel="50000">
                                          <p:stCondLst>
                                            <p:cond delay="1834"/>
                                          </p:stCondLst>
                                        </p:cTn>
                                        <p:tgtEl>
                                          <p:spTgt spid="32"/>
                                        </p:tgtEl>
                                      </p:cBhvr>
                                      <p:to x="100000" y="100000"/>
                                    </p:animScale>
                                  </p:childTnLst>
                                </p:cTn>
                              </p:par>
                              <p:par>
                                <p:cTn id="436" presetID="26" presetClass="entr" presetSubtype="0" fill="hold" grpId="0" nodeType="withEffect">
                                  <p:stCondLst>
                                    <p:cond delay="0"/>
                                  </p:stCondLst>
                                  <p:childTnLst>
                                    <p:set>
                                      <p:cBhvr>
                                        <p:cTn id="437" dur="1" fill="hold">
                                          <p:stCondLst>
                                            <p:cond delay="0"/>
                                          </p:stCondLst>
                                        </p:cTn>
                                        <p:tgtEl>
                                          <p:spTgt spid="41"/>
                                        </p:tgtEl>
                                        <p:attrNameLst>
                                          <p:attrName>style.visibility</p:attrName>
                                        </p:attrNameLst>
                                      </p:cBhvr>
                                      <p:to>
                                        <p:strVal val="visible"/>
                                      </p:to>
                                    </p:set>
                                    <p:animEffect transition="in" filter="wipe(down)">
                                      <p:cBhvr>
                                        <p:cTn id="438" dur="580">
                                          <p:stCondLst>
                                            <p:cond delay="0"/>
                                          </p:stCondLst>
                                        </p:cTn>
                                        <p:tgtEl>
                                          <p:spTgt spid="41"/>
                                        </p:tgtEl>
                                      </p:cBhvr>
                                    </p:animEffect>
                                    <p:anim calcmode="lin" valueType="num">
                                      <p:cBhvr>
                                        <p:cTn id="439"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440"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441"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442"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443"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444" dur="26">
                                          <p:stCondLst>
                                            <p:cond delay="650"/>
                                          </p:stCondLst>
                                        </p:cTn>
                                        <p:tgtEl>
                                          <p:spTgt spid="41"/>
                                        </p:tgtEl>
                                      </p:cBhvr>
                                      <p:to x="100000" y="60000"/>
                                    </p:animScale>
                                    <p:animScale>
                                      <p:cBhvr>
                                        <p:cTn id="445" dur="166" decel="50000">
                                          <p:stCondLst>
                                            <p:cond delay="676"/>
                                          </p:stCondLst>
                                        </p:cTn>
                                        <p:tgtEl>
                                          <p:spTgt spid="41"/>
                                        </p:tgtEl>
                                      </p:cBhvr>
                                      <p:to x="100000" y="100000"/>
                                    </p:animScale>
                                    <p:animScale>
                                      <p:cBhvr>
                                        <p:cTn id="446" dur="26">
                                          <p:stCondLst>
                                            <p:cond delay="1312"/>
                                          </p:stCondLst>
                                        </p:cTn>
                                        <p:tgtEl>
                                          <p:spTgt spid="41"/>
                                        </p:tgtEl>
                                      </p:cBhvr>
                                      <p:to x="100000" y="80000"/>
                                    </p:animScale>
                                    <p:animScale>
                                      <p:cBhvr>
                                        <p:cTn id="447" dur="166" decel="50000">
                                          <p:stCondLst>
                                            <p:cond delay="1338"/>
                                          </p:stCondLst>
                                        </p:cTn>
                                        <p:tgtEl>
                                          <p:spTgt spid="41"/>
                                        </p:tgtEl>
                                      </p:cBhvr>
                                      <p:to x="100000" y="100000"/>
                                    </p:animScale>
                                    <p:animScale>
                                      <p:cBhvr>
                                        <p:cTn id="448" dur="26">
                                          <p:stCondLst>
                                            <p:cond delay="1642"/>
                                          </p:stCondLst>
                                        </p:cTn>
                                        <p:tgtEl>
                                          <p:spTgt spid="41"/>
                                        </p:tgtEl>
                                      </p:cBhvr>
                                      <p:to x="100000" y="90000"/>
                                    </p:animScale>
                                    <p:animScale>
                                      <p:cBhvr>
                                        <p:cTn id="449" dur="166" decel="50000">
                                          <p:stCondLst>
                                            <p:cond delay="1668"/>
                                          </p:stCondLst>
                                        </p:cTn>
                                        <p:tgtEl>
                                          <p:spTgt spid="41"/>
                                        </p:tgtEl>
                                      </p:cBhvr>
                                      <p:to x="100000" y="100000"/>
                                    </p:animScale>
                                    <p:animScale>
                                      <p:cBhvr>
                                        <p:cTn id="450" dur="26">
                                          <p:stCondLst>
                                            <p:cond delay="1808"/>
                                          </p:stCondLst>
                                        </p:cTn>
                                        <p:tgtEl>
                                          <p:spTgt spid="41"/>
                                        </p:tgtEl>
                                      </p:cBhvr>
                                      <p:to x="100000" y="95000"/>
                                    </p:animScale>
                                    <p:animScale>
                                      <p:cBhvr>
                                        <p:cTn id="451" dur="166" decel="50000">
                                          <p:stCondLst>
                                            <p:cond delay="1834"/>
                                          </p:stCondLst>
                                        </p:cTn>
                                        <p:tgtEl>
                                          <p:spTgt spid="4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21" grpId="0" animBg="1"/>
      <p:bldP spid="22" grpId="0" animBg="1"/>
      <p:bldP spid="24" grpId="0" animBg="1"/>
      <p:bldP spid="26" grpId="0" animBg="1"/>
      <p:bldP spid="28" grpId="0" animBg="1"/>
      <p:bldP spid="30" grpId="0" animBg="1"/>
      <p:bldP spid="32" grpId="0" animBg="1"/>
      <p:bldP spid="20" grpId="0" animBg="1"/>
      <p:bldP spid="33" grpId="0" animBg="1"/>
      <p:bldP spid="34" grpId="0" animBg="1"/>
      <p:bldP spid="35" grpId="0" animBg="1"/>
      <p:bldP spid="36" grpId="0" animBg="1"/>
      <p:bldP spid="37" grpId="0" animBg="1"/>
      <p:bldP spid="38" grpId="0" animBg="1"/>
      <p:bldP spid="39" grpId="0" animBg="1"/>
      <p:bldP spid="40" grpId="0" animBg="1"/>
      <p:bldP spid="41"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otalTime>1607</TotalTime>
  <Words>1546</Words>
  <Application>Microsoft Office PowerPoint</Application>
  <PresentationFormat>Widescreen</PresentationFormat>
  <Paragraphs>305</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أمل الدوسري</dc:creator>
  <cp:lastModifiedBy>Faheema Abdulla Ahmed Haji</cp:lastModifiedBy>
  <cp:revision>521</cp:revision>
  <dcterms:created xsi:type="dcterms:W3CDTF">2020-03-11T08:11:43Z</dcterms:created>
  <dcterms:modified xsi:type="dcterms:W3CDTF">2020-03-26T10:55:14Z</dcterms:modified>
</cp:coreProperties>
</file>