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7" r:id="rId2"/>
    <p:sldId id="259" r:id="rId3"/>
    <p:sldId id="319" r:id="rId4"/>
    <p:sldId id="281" r:id="rId5"/>
    <p:sldId id="349" r:id="rId6"/>
    <p:sldId id="362" r:id="rId7"/>
    <p:sldId id="363" r:id="rId8"/>
    <p:sldId id="365" r:id="rId9"/>
    <p:sldId id="366" r:id="rId10"/>
    <p:sldId id="364" r:id="rId11"/>
    <p:sldId id="33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7F00FF"/>
    <a:srgbClr val="066FB3"/>
    <a:srgbClr val="BB1018"/>
    <a:srgbClr val="0071BB"/>
    <a:srgbClr val="BDD7EE"/>
    <a:srgbClr val="DE866C"/>
    <a:srgbClr val="FAEBE4"/>
    <a:srgbClr val="C91C22"/>
    <a:srgbClr val="F9EA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1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B49D80-2F88-4D36-A180-75F74953DB20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604C90-42FA-496E-B227-8E84EA0F6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13119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B49D80-2F88-4D36-A180-75F74953DB20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604C90-42FA-496E-B227-8E84EA0F6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46983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B49D80-2F88-4D36-A180-75F74953DB20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604C90-42FA-496E-B227-8E84EA0F6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934165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B49D80-2F88-4D36-A180-75F74953DB20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604C90-42FA-496E-B227-8E84EA0F6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50782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B49D80-2F88-4D36-A180-75F74953DB20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604C90-42FA-496E-B227-8E84EA0F6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926309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B49D80-2F88-4D36-A180-75F74953DB20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604C90-42FA-496E-B227-8E84EA0F6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693746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B49D80-2F88-4D36-A180-75F74953DB20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604C90-42FA-496E-B227-8E84EA0F6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137852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B49D80-2F88-4D36-A180-75F74953DB20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604C90-42FA-496E-B227-8E84EA0F6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301915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B49D80-2F88-4D36-A180-75F74953DB20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604C90-42FA-496E-B227-8E84EA0F6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572925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B49D80-2F88-4D36-A180-75F74953DB20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604C90-42FA-496E-B227-8E84EA0F6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144353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B49D80-2F88-4D36-A180-75F74953DB20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604C90-42FA-496E-B227-8E84EA0F6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686376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49D80-2F88-4D36-A180-75F74953DB20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04C90-42FA-496E-B227-8E84EA0F6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296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F3790178-84E1-4C30-947C-219519E53224}"/>
              </a:ext>
            </a:extLst>
          </p:cNvPr>
          <p:cNvSpPr/>
          <p:nvPr/>
        </p:nvSpPr>
        <p:spPr>
          <a:xfrm>
            <a:off x="1524018" y="2482702"/>
            <a:ext cx="8991564" cy="29238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r>
              <a:rPr lang="ar-BH" sz="54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رياضيات الصف الأول الإعدادي – الجزء الأول</a:t>
            </a:r>
          </a:p>
          <a:p>
            <a:pPr algn="ctr" rtl="1"/>
            <a:endParaRPr lang="ar-BH" sz="2800" dirty="0">
              <a:solidFill>
                <a:srgbClr val="0070C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 rtl="1"/>
            <a:r>
              <a:rPr lang="ar-SA" sz="5400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(1 – </a:t>
            </a:r>
            <a:r>
              <a:rPr lang="ar-BH" sz="5400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9</a:t>
            </a:r>
            <a:r>
              <a:rPr lang="ar-SA" sz="5400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)</a:t>
            </a:r>
            <a:r>
              <a:rPr lang="ar-BH" sz="5400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الجبر</a:t>
            </a:r>
            <a:r>
              <a:rPr lang="ar-SA" sz="5400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 </a:t>
            </a:r>
            <a:r>
              <a:rPr lang="ar-BH" sz="5400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المتتابعات الحسابية</a:t>
            </a:r>
          </a:p>
          <a:p>
            <a:pPr algn="ctr" rtl="1"/>
            <a:r>
              <a:rPr lang="ar-BH" sz="4800" cap="none" spc="0" dirty="0">
                <a:ln w="0">
                  <a:noFill/>
                </a:ln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(صفحة 34)</a:t>
            </a:r>
            <a:endParaRPr lang="en-US" sz="13800" cap="none" spc="0" dirty="0">
              <a:ln w="0">
                <a:noFill/>
              </a:ln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t="25076" r="6723" b="21638"/>
          <a:stretch/>
        </p:blipFill>
        <p:spPr>
          <a:xfrm>
            <a:off x="2438400" y="381000"/>
            <a:ext cx="7162800" cy="118221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105469" y="6074791"/>
            <a:ext cx="10317707" cy="757451"/>
          </a:xfrm>
          <a:prstGeom prst="rect">
            <a:avLst/>
          </a:prstGeom>
          <a:gradFill flip="none" rotWithShape="1">
            <a:gsLst>
              <a:gs pos="15000">
                <a:srgbClr val="F7F7F7"/>
              </a:gs>
              <a:gs pos="81000">
                <a:srgbClr val="F8F8F8"/>
              </a:gs>
              <a:gs pos="100000">
                <a:srgbClr val="EFEFEF"/>
              </a:gs>
              <a:gs pos="0">
                <a:srgbClr val="DBDBDB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701668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3CBDB486-F774-400E-8076-4E1FF3E9F43D}"/>
              </a:ext>
            </a:extLst>
          </p:cNvPr>
          <p:cNvGrpSpPr/>
          <p:nvPr/>
        </p:nvGrpSpPr>
        <p:grpSpPr>
          <a:xfrm>
            <a:off x="744319" y="275685"/>
            <a:ext cx="11120072" cy="5759891"/>
            <a:chOff x="0" y="-2442"/>
            <a:chExt cx="5524191" cy="3147583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xmlns="" id="{E01939BF-9715-4608-92BD-F6402F35B1B9}"/>
                </a:ext>
              </a:extLst>
            </p:cNvPr>
            <p:cNvGrpSpPr/>
            <p:nvPr/>
          </p:nvGrpSpPr>
          <p:grpSpPr>
            <a:xfrm>
              <a:off x="0" y="50334"/>
              <a:ext cx="5471870" cy="3094807"/>
              <a:chOff x="0" y="0"/>
              <a:chExt cx="5471870" cy="3094807"/>
            </a:xfrm>
          </p:grpSpPr>
          <p:cxnSp>
            <p:nvCxnSpPr>
              <p:cNvPr id="5" name="Straight Connector 4">
                <a:extLst>
                  <a:ext uri="{FF2B5EF4-FFF2-40B4-BE49-F238E27FC236}">
                    <a16:creationId xmlns:a16="http://schemas.microsoft.com/office/drawing/2014/main" xmlns="" id="{7899E1E3-79FE-40A4-ACAC-19A82A7DC79B}"/>
                  </a:ext>
                </a:extLst>
              </p:cNvPr>
              <p:cNvCxnSpPr/>
              <p:nvPr/>
            </p:nvCxnSpPr>
            <p:spPr>
              <a:xfrm flipH="1">
                <a:off x="0" y="0"/>
                <a:ext cx="4496499" cy="0"/>
              </a:xfrm>
              <a:prstGeom prst="line">
                <a:avLst/>
              </a:prstGeom>
              <a:ln w="38100">
                <a:gradFill flip="none" rotWithShape="1">
                  <a:gsLst>
                    <a:gs pos="100000">
                      <a:schemeClr val="accent6">
                        <a:lumMod val="20000"/>
                        <a:lumOff val="80000"/>
                        <a:alpha val="80000"/>
                      </a:schemeClr>
                    </a:gs>
                    <a:gs pos="0">
                      <a:srgbClr val="92D050"/>
                    </a:gs>
                    <a:gs pos="71681">
                      <a:schemeClr val="accent6">
                        <a:lumMod val="20000"/>
                        <a:lumOff val="80000"/>
                      </a:schemeClr>
                    </a:gs>
                    <a:gs pos="50000">
                      <a:schemeClr val="accent6">
                        <a:lumMod val="60000"/>
                        <a:lumOff val="40000"/>
                        <a:alpha val="8500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>
                <a:extLst>
                  <a:ext uri="{FF2B5EF4-FFF2-40B4-BE49-F238E27FC236}">
                    <a16:creationId xmlns:a16="http://schemas.microsoft.com/office/drawing/2014/main" xmlns="" id="{E93C2FA5-1DA4-4470-9118-09203E47421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71870" y="395504"/>
                <a:ext cx="0" cy="2699303"/>
              </a:xfrm>
              <a:prstGeom prst="line">
                <a:avLst/>
              </a:prstGeom>
              <a:ln w="38100">
                <a:gradFill>
                  <a:gsLst>
                    <a:gs pos="0">
                      <a:srgbClr val="92D050"/>
                    </a:gs>
                    <a:gs pos="74000">
                      <a:schemeClr val="accent6">
                        <a:lumMod val="40000"/>
                        <a:lumOff val="60000"/>
                      </a:schemeClr>
                    </a:gs>
                    <a:gs pos="100000">
                      <a:schemeClr val="accent6">
                        <a:lumMod val="20000"/>
                        <a:lumOff val="80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Freeform: Shape 6">
                <a:extLst>
                  <a:ext uri="{FF2B5EF4-FFF2-40B4-BE49-F238E27FC236}">
                    <a16:creationId xmlns:a16="http://schemas.microsoft.com/office/drawing/2014/main" xmlns="" id="{E34F1D33-C2E5-4A9C-8317-C097B3097155}"/>
                  </a:ext>
                </a:extLst>
              </p:cNvPr>
              <p:cNvSpPr/>
              <p:nvPr/>
            </p:nvSpPr>
            <p:spPr>
              <a:xfrm>
                <a:off x="4385310" y="0"/>
                <a:ext cx="1083560" cy="407260"/>
              </a:xfrm>
              <a:custGeom>
                <a:avLst/>
                <a:gdLst>
                  <a:gd name="connsiteX0" fmla="*/ 1082180 w 1082180"/>
                  <a:gd name="connsiteY0" fmla="*/ 3825380 h 3825380"/>
                  <a:gd name="connsiteX1" fmla="*/ 1082180 w 1082180"/>
                  <a:gd name="connsiteY1" fmla="*/ 83890 h 3825380"/>
                  <a:gd name="connsiteX2" fmla="*/ 989901 w 1082180"/>
                  <a:gd name="connsiteY2" fmla="*/ 0 h 3825380"/>
                  <a:gd name="connsiteX3" fmla="*/ 0 w 1082180"/>
                  <a:gd name="connsiteY3" fmla="*/ 0 h 3825380"/>
                  <a:gd name="connsiteX4" fmla="*/ 109057 w 1082180"/>
                  <a:gd name="connsiteY4" fmla="*/ 167780 h 3825380"/>
                  <a:gd name="connsiteX5" fmla="*/ 192947 w 1082180"/>
                  <a:gd name="connsiteY5" fmla="*/ 302004 h 3825380"/>
                  <a:gd name="connsiteX6" fmla="*/ 1006679 w 1082180"/>
                  <a:gd name="connsiteY6" fmla="*/ 318782 h 3825380"/>
                  <a:gd name="connsiteX7" fmla="*/ 1082180 w 1082180"/>
                  <a:gd name="connsiteY7" fmla="*/ 385894 h 3825380"/>
                  <a:gd name="connsiteX0" fmla="*/ 1082180 w 1082180"/>
                  <a:gd name="connsiteY0" fmla="*/ 3825380 h 3825380"/>
                  <a:gd name="connsiteX1" fmla="*/ 1082180 w 1082180"/>
                  <a:gd name="connsiteY1" fmla="*/ 83890 h 3825380"/>
                  <a:gd name="connsiteX2" fmla="*/ 989901 w 1082180"/>
                  <a:gd name="connsiteY2" fmla="*/ 0 h 3825380"/>
                  <a:gd name="connsiteX3" fmla="*/ 0 w 1082180"/>
                  <a:gd name="connsiteY3" fmla="*/ 0 h 3825380"/>
                  <a:gd name="connsiteX4" fmla="*/ 109057 w 1082180"/>
                  <a:gd name="connsiteY4" fmla="*/ 167780 h 3825380"/>
                  <a:gd name="connsiteX5" fmla="*/ 192947 w 1082180"/>
                  <a:gd name="connsiteY5" fmla="*/ 302004 h 3825380"/>
                  <a:gd name="connsiteX6" fmla="*/ 1006679 w 1082180"/>
                  <a:gd name="connsiteY6" fmla="*/ 318782 h 3825380"/>
                  <a:gd name="connsiteX7" fmla="*/ 1082180 w 1082180"/>
                  <a:gd name="connsiteY7" fmla="*/ 385894 h 3825380"/>
                  <a:gd name="connsiteX0" fmla="*/ 1082180 w 1082180"/>
                  <a:gd name="connsiteY0" fmla="*/ 3825380 h 3825380"/>
                  <a:gd name="connsiteX1" fmla="*/ 1082180 w 1082180"/>
                  <a:gd name="connsiteY1" fmla="*/ 83890 h 3825380"/>
                  <a:gd name="connsiteX2" fmla="*/ 989901 w 1082180"/>
                  <a:gd name="connsiteY2" fmla="*/ 0 h 3825380"/>
                  <a:gd name="connsiteX3" fmla="*/ 0 w 1082180"/>
                  <a:gd name="connsiteY3" fmla="*/ 0 h 3825380"/>
                  <a:gd name="connsiteX4" fmla="*/ 109057 w 1082180"/>
                  <a:gd name="connsiteY4" fmla="*/ 167780 h 3825380"/>
                  <a:gd name="connsiteX5" fmla="*/ 192947 w 1082180"/>
                  <a:gd name="connsiteY5" fmla="*/ 302004 h 3825380"/>
                  <a:gd name="connsiteX6" fmla="*/ 1006679 w 1082180"/>
                  <a:gd name="connsiteY6" fmla="*/ 318782 h 3825380"/>
                  <a:gd name="connsiteX7" fmla="*/ 1082180 w 1082180"/>
                  <a:gd name="connsiteY7" fmla="*/ 385894 h 3825380"/>
                  <a:gd name="connsiteX0" fmla="*/ 1082180 w 1082180"/>
                  <a:gd name="connsiteY0" fmla="*/ 3825380 h 3825380"/>
                  <a:gd name="connsiteX1" fmla="*/ 1082180 w 1082180"/>
                  <a:gd name="connsiteY1" fmla="*/ 83890 h 3825380"/>
                  <a:gd name="connsiteX2" fmla="*/ 989901 w 1082180"/>
                  <a:gd name="connsiteY2" fmla="*/ 0 h 3825380"/>
                  <a:gd name="connsiteX3" fmla="*/ 0 w 1082180"/>
                  <a:gd name="connsiteY3" fmla="*/ 0 h 3825380"/>
                  <a:gd name="connsiteX4" fmla="*/ 109057 w 1082180"/>
                  <a:gd name="connsiteY4" fmla="*/ 167780 h 3825380"/>
                  <a:gd name="connsiteX5" fmla="*/ 192947 w 1082180"/>
                  <a:gd name="connsiteY5" fmla="*/ 302004 h 3825380"/>
                  <a:gd name="connsiteX6" fmla="*/ 1006679 w 1082180"/>
                  <a:gd name="connsiteY6" fmla="*/ 318782 h 3825380"/>
                  <a:gd name="connsiteX7" fmla="*/ 1082180 w 1082180"/>
                  <a:gd name="connsiteY7" fmla="*/ 385894 h 3825380"/>
                  <a:gd name="connsiteX0" fmla="*/ 1082180 w 1082180"/>
                  <a:gd name="connsiteY0" fmla="*/ 3825380 h 3825380"/>
                  <a:gd name="connsiteX1" fmla="*/ 1082180 w 1082180"/>
                  <a:gd name="connsiteY1" fmla="*/ 83890 h 3825380"/>
                  <a:gd name="connsiteX2" fmla="*/ 989901 w 1082180"/>
                  <a:gd name="connsiteY2" fmla="*/ 0 h 3825380"/>
                  <a:gd name="connsiteX3" fmla="*/ 0 w 1082180"/>
                  <a:gd name="connsiteY3" fmla="*/ 0 h 3825380"/>
                  <a:gd name="connsiteX4" fmla="*/ 109057 w 1082180"/>
                  <a:gd name="connsiteY4" fmla="*/ 167780 h 3825380"/>
                  <a:gd name="connsiteX5" fmla="*/ 192947 w 1082180"/>
                  <a:gd name="connsiteY5" fmla="*/ 302004 h 3825380"/>
                  <a:gd name="connsiteX6" fmla="*/ 1006679 w 1082180"/>
                  <a:gd name="connsiteY6" fmla="*/ 318782 h 3825380"/>
                  <a:gd name="connsiteX7" fmla="*/ 1082180 w 1082180"/>
                  <a:gd name="connsiteY7" fmla="*/ 385894 h 3825380"/>
                  <a:gd name="connsiteX0" fmla="*/ 1083908 w 1083908"/>
                  <a:gd name="connsiteY0" fmla="*/ 3825380 h 3825380"/>
                  <a:gd name="connsiteX1" fmla="*/ 1083908 w 1083908"/>
                  <a:gd name="connsiteY1" fmla="*/ 83890 h 3825380"/>
                  <a:gd name="connsiteX2" fmla="*/ 991629 w 1083908"/>
                  <a:gd name="connsiteY2" fmla="*/ 0 h 3825380"/>
                  <a:gd name="connsiteX3" fmla="*/ 1728 w 1083908"/>
                  <a:gd name="connsiteY3" fmla="*/ 0 h 3825380"/>
                  <a:gd name="connsiteX4" fmla="*/ 110785 w 1083908"/>
                  <a:gd name="connsiteY4" fmla="*/ 167780 h 3825380"/>
                  <a:gd name="connsiteX5" fmla="*/ 194675 w 1083908"/>
                  <a:gd name="connsiteY5" fmla="*/ 302004 h 3825380"/>
                  <a:gd name="connsiteX6" fmla="*/ 1008407 w 1083908"/>
                  <a:gd name="connsiteY6" fmla="*/ 318782 h 3825380"/>
                  <a:gd name="connsiteX7" fmla="*/ 1083908 w 1083908"/>
                  <a:gd name="connsiteY7" fmla="*/ 385894 h 3825380"/>
                  <a:gd name="connsiteX0" fmla="*/ 1083908 w 1083908"/>
                  <a:gd name="connsiteY0" fmla="*/ 3825380 h 3825380"/>
                  <a:gd name="connsiteX1" fmla="*/ 1083908 w 1083908"/>
                  <a:gd name="connsiteY1" fmla="*/ 83890 h 3825380"/>
                  <a:gd name="connsiteX2" fmla="*/ 991629 w 1083908"/>
                  <a:gd name="connsiteY2" fmla="*/ 0 h 3825380"/>
                  <a:gd name="connsiteX3" fmla="*/ 1728 w 1083908"/>
                  <a:gd name="connsiteY3" fmla="*/ 0 h 3825380"/>
                  <a:gd name="connsiteX4" fmla="*/ 110785 w 1083908"/>
                  <a:gd name="connsiteY4" fmla="*/ 167780 h 3825380"/>
                  <a:gd name="connsiteX5" fmla="*/ 194675 w 1083908"/>
                  <a:gd name="connsiteY5" fmla="*/ 302004 h 3825380"/>
                  <a:gd name="connsiteX6" fmla="*/ 1008407 w 1083908"/>
                  <a:gd name="connsiteY6" fmla="*/ 318782 h 3825380"/>
                  <a:gd name="connsiteX7" fmla="*/ 1083908 w 1083908"/>
                  <a:gd name="connsiteY7" fmla="*/ 385894 h 3825380"/>
                  <a:gd name="connsiteX0" fmla="*/ 1083908 w 1083908"/>
                  <a:gd name="connsiteY0" fmla="*/ 3825380 h 3825380"/>
                  <a:gd name="connsiteX1" fmla="*/ 1083908 w 1083908"/>
                  <a:gd name="connsiteY1" fmla="*/ 83890 h 3825380"/>
                  <a:gd name="connsiteX2" fmla="*/ 991629 w 1083908"/>
                  <a:gd name="connsiteY2" fmla="*/ 0 h 3825380"/>
                  <a:gd name="connsiteX3" fmla="*/ 1728 w 1083908"/>
                  <a:gd name="connsiteY3" fmla="*/ 0 h 3825380"/>
                  <a:gd name="connsiteX4" fmla="*/ 110785 w 1083908"/>
                  <a:gd name="connsiteY4" fmla="*/ 167780 h 3825380"/>
                  <a:gd name="connsiteX5" fmla="*/ 194675 w 1083908"/>
                  <a:gd name="connsiteY5" fmla="*/ 302004 h 3825380"/>
                  <a:gd name="connsiteX6" fmla="*/ 1008407 w 1083908"/>
                  <a:gd name="connsiteY6" fmla="*/ 318782 h 3825380"/>
                  <a:gd name="connsiteX7" fmla="*/ 1083908 w 1083908"/>
                  <a:gd name="connsiteY7" fmla="*/ 385894 h 3825380"/>
                  <a:gd name="connsiteX0" fmla="*/ 1083554 w 1083554"/>
                  <a:gd name="connsiteY0" fmla="*/ 3825380 h 3825380"/>
                  <a:gd name="connsiteX1" fmla="*/ 1083554 w 1083554"/>
                  <a:gd name="connsiteY1" fmla="*/ 83890 h 3825380"/>
                  <a:gd name="connsiteX2" fmla="*/ 991275 w 1083554"/>
                  <a:gd name="connsiteY2" fmla="*/ 0 h 3825380"/>
                  <a:gd name="connsiteX3" fmla="*/ 1374 w 1083554"/>
                  <a:gd name="connsiteY3" fmla="*/ 0 h 3825380"/>
                  <a:gd name="connsiteX4" fmla="*/ 110431 w 1083554"/>
                  <a:gd name="connsiteY4" fmla="*/ 167780 h 3825380"/>
                  <a:gd name="connsiteX5" fmla="*/ 194321 w 1083554"/>
                  <a:gd name="connsiteY5" fmla="*/ 302004 h 3825380"/>
                  <a:gd name="connsiteX6" fmla="*/ 1008053 w 1083554"/>
                  <a:gd name="connsiteY6" fmla="*/ 318782 h 3825380"/>
                  <a:gd name="connsiteX7" fmla="*/ 1083554 w 1083554"/>
                  <a:gd name="connsiteY7" fmla="*/ 385894 h 3825380"/>
                  <a:gd name="connsiteX0" fmla="*/ 1083554 w 1083554"/>
                  <a:gd name="connsiteY0" fmla="*/ 3825380 h 3825380"/>
                  <a:gd name="connsiteX1" fmla="*/ 1083554 w 1083554"/>
                  <a:gd name="connsiteY1" fmla="*/ 83890 h 3825380"/>
                  <a:gd name="connsiteX2" fmla="*/ 991275 w 1083554"/>
                  <a:gd name="connsiteY2" fmla="*/ 0 h 3825380"/>
                  <a:gd name="connsiteX3" fmla="*/ 1374 w 1083554"/>
                  <a:gd name="connsiteY3" fmla="*/ 0 h 3825380"/>
                  <a:gd name="connsiteX4" fmla="*/ 110431 w 1083554"/>
                  <a:gd name="connsiteY4" fmla="*/ 167780 h 3825380"/>
                  <a:gd name="connsiteX5" fmla="*/ 194321 w 1083554"/>
                  <a:gd name="connsiteY5" fmla="*/ 302004 h 3825380"/>
                  <a:gd name="connsiteX6" fmla="*/ 1008053 w 1083554"/>
                  <a:gd name="connsiteY6" fmla="*/ 318782 h 3825380"/>
                  <a:gd name="connsiteX7" fmla="*/ 1083554 w 1083554"/>
                  <a:gd name="connsiteY7" fmla="*/ 385894 h 3825380"/>
                  <a:gd name="connsiteX0" fmla="*/ 1083554 w 1083554"/>
                  <a:gd name="connsiteY0" fmla="*/ 3825380 h 3825380"/>
                  <a:gd name="connsiteX1" fmla="*/ 1083554 w 1083554"/>
                  <a:gd name="connsiteY1" fmla="*/ 83890 h 3825380"/>
                  <a:gd name="connsiteX2" fmla="*/ 991275 w 1083554"/>
                  <a:gd name="connsiteY2" fmla="*/ 0 h 3825380"/>
                  <a:gd name="connsiteX3" fmla="*/ 1374 w 1083554"/>
                  <a:gd name="connsiteY3" fmla="*/ 0 h 3825380"/>
                  <a:gd name="connsiteX4" fmla="*/ 110431 w 1083554"/>
                  <a:gd name="connsiteY4" fmla="*/ 167780 h 3825380"/>
                  <a:gd name="connsiteX5" fmla="*/ 194321 w 1083554"/>
                  <a:gd name="connsiteY5" fmla="*/ 302004 h 3825380"/>
                  <a:gd name="connsiteX6" fmla="*/ 1008053 w 1083554"/>
                  <a:gd name="connsiteY6" fmla="*/ 318782 h 3825380"/>
                  <a:gd name="connsiteX7" fmla="*/ 1083554 w 1083554"/>
                  <a:gd name="connsiteY7" fmla="*/ 385894 h 3825380"/>
                  <a:gd name="connsiteX0" fmla="*/ 1083554 w 1083554"/>
                  <a:gd name="connsiteY0" fmla="*/ 3825380 h 3825380"/>
                  <a:gd name="connsiteX1" fmla="*/ 1083554 w 1083554"/>
                  <a:gd name="connsiteY1" fmla="*/ 83890 h 3825380"/>
                  <a:gd name="connsiteX2" fmla="*/ 991275 w 1083554"/>
                  <a:gd name="connsiteY2" fmla="*/ 0 h 3825380"/>
                  <a:gd name="connsiteX3" fmla="*/ 1374 w 1083554"/>
                  <a:gd name="connsiteY3" fmla="*/ 0 h 3825380"/>
                  <a:gd name="connsiteX4" fmla="*/ 110431 w 1083554"/>
                  <a:gd name="connsiteY4" fmla="*/ 167780 h 3825380"/>
                  <a:gd name="connsiteX5" fmla="*/ 194321 w 1083554"/>
                  <a:gd name="connsiteY5" fmla="*/ 302004 h 3825380"/>
                  <a:gd name="connsiteX6" fmla="*/ 1008053 w 1083554"/>
                  <a:gd name="connsiteY6" fmla="*/ 318782 h 3825380"/>
                  <a:gd name="connsiteX7" fmla="*/ 1083554 w 1083554"/>
                  <a:gd name="connsiteY7" fmla="*/ 385894 h 3825380"/>
                  <a:gd name="connsiteX0" fmla="*/ 1083554 w 1083554"/>
                  <a:gd name="connsiteY0" fmla="*/ 3825380 h 3825380"/>
                  <a:gd name="connsiteX1" fmla="*/ 1083554 w 1083554"/>
                  <a:gd name="connsiteY1" fmla="*/ 83890 h 3825380"/>
                  <a:gd name="connsiteX2" fmla="*/ 991275 w 1083554"/>
                  <a:gd name="connsiteY2" fmla="*/ 0 h 3825380"/>
                  <a:gd name="connsiteX3" fmla="*/ 1374 w 1083554"/>
                  <a:gd name="connsiteY3" fmla="*/ 0 h 3825380"/>
                  <a:gd name="connsiteX4" fmla="*/ 110431 w 1083554"/>
                  <a:gd name="connsiteY4" fmla="*/ 167780 h 3825380"/>
                  <a:gd name="connsiteX5" fmla="*/ 194321 w 1083554"/>
                  <a:gd name="connsiteY5" fmla="*/ 302004 h 3825380"/>
                  <a:gd name="connsiteX6" fmla="*/ 1008053 w 1083554"/>
                  <a:gd name="connsiteY6" fmla="*/ 318782 h 3825380"/>
                  <a:gd name="connsiteX7" fmla="*/ 1083554 w 1083554"/>
                  <a:gd name="connsiteY7" fmla="*/ 385894 h 3825380"/>
                  <a:gd name="connsiteX0" fmla="*/ 1083554 w 1083554"/>
                  <a:gd name="connsiteY0" fmla="*/ 3825380 h 3825380"/>
                  <a:gd name="connsiteX1" fmla="*/ 1083554 w 1083554"/>
                  <a:gd name="connsiteY1" fmla="*/ 83890 h 3825380"/>
                  <a:gd name="connsiteX2" fmla="*/ 991275 w 1083554"/>
                  <a:gd name="connsiteY2" fmla="*/ 0 h 3825380"/>
                  <a:gd name="connsiteX3" fmla="*/ 1374 w 1083554"/>
                  <a:gd name="connsiteY3" fmla="*/ 0 h 3825380"/>
                  <a:gd name="connsiteX4" fmla="*/ 110431 w 1083554"/>
                  <a:gd name="connsiteY4" fmla="*/ 167780 h 3825380"/>
                  <a:gd name="connsiteX5" fmla="*/ 194321 w 1083554"/>
                  <a:gd name="connsiteY5" fmla="*/ 302004 h 3825380"/>
                  <a:gd name="connsiteX6" fmla="*/ 1008053 w 1083554"/>
                  <a:gd name="connsiteY6" fmla="*/ 318782 h 3825380"/>
                  <a:gd name="connsiteX7" fmla="*/ 1083554 w 1083554"/>
                  <a:gd name="connsiteY7" fmla="*/ 385894 h 3825380"/>
                  <a:gd name="connsiteX0" fmla="*/ 1083554 w 1083554"/>
                  <a:gd name="connsiteY0" fmla="*/ 3825380 h 3825380"/>
                  <a:gd name="connsiteX1" fmla="*/ 1083554 w 1083554"/>
                  <a:gd name="connsiteY1" fmla="*/ 83890 h 3825380"/>
                  <a:gd name="connsiteX2" fmla="*/ 991275 w 1083554"/>
                  <a:gd name="connsiteY2" fmla="*/ 0 h 3825380"/>
                  <a:gd name="connsiteX3" fmla="*/ 1374 w 1083554"/>
                  <a:gd name="connsiteY3" fmla="*/ 0 h 3825380"/>
                  <a:gd name="connsiteX4" fmla="*/ 110431 w 1083554"/>
                  <a:gd name="connsiteY4" fmla="*/ 167780 h 3825380"/>
                  <a:gd name="connsiteX5" fmla="*/ 194321 w 1083554"/>
                  <a:gd name="connsiteY5" fmla="*/ 302004 h 3825380"/>
                  <a:gd name="connsiteX6" fmla="*/ 1008053 w 1083554"/>
                  <a:gd name="connsiteY6" fmla="*/ 318782 h 3825380"/>
                  <a:gd name="connsiteX7" fmla="*/ 1083554 w 1083554"/>
                  <a:gd name="connsiteY7" fmla="*/ 385894 h 3825380"/>
                  <a:gd name="connsiteX0" fmla="*/ 1083554 w 1083557"/>
                  <a:gd name="connsiteY0" fmla="*/ 3825380 h 3825380"/>
                  <a:gd name="connsiteX1" fmla="*/ 1083554 w 1083557"/>
                  <a:gd name="connsiteY1" fmla="*/ 83890 h 3825380"/>
                  <a:gd name="connsiteX2" fmla="*/ 991275 w 1083557"/>
                  <a:gd name="connsiteY2" fmla="*/ 0 h 3825380"/>
                  <a:gd name="connsiteX3" fmla="*/ 1374 w 1083557"/>
                  <a:gd name="connsiteY3" fmla="*/ 0 h 3825380"/>
                  <a:gd name="connsiteX4" fmla="*/ 110431 w 1083557"/>
                  <a:gd name="connsiteY4" fmla="*/ 167780 h 3825380"/>
                  <a:gd name="connsiteX5" fmla="*/ 194321 w 1083557"/>
                  <a:gd name="connsiteY5" fmla="*/ 302004 h 3825380"/>
                  <a:gd name="connsiteX6" fmla="*/ 1008053 w 1083557"/>
                  <a:gd name="connsiteY6" fmla="*/ 318782 h 3825380"/>
                  <a:gd name="connsiteX7" fmla="*/ 1083554 w 1083557"/>
                  <a:gd name="connsiteY7" fmla="*/ 385894 h 3825380"/>
                  <a:gd name="connsiteX0" fmla="*/ 1083554 w 1083557"/>
                  <a:gd name="connsiteY0" fmla="*/ 83890 h 385894"/>
                  <a:gd name="connsiteX1" fmla="*/ 991275 w 1083557"/>
                  <a:gd name="connsiteY1" fmla="*/ 0 h 385894"/>
                  <a:gd name="connsiteX2" fmla="*/ 1374 w 1083557"/>
                  <a:gd name="connsiteY2" fmla="*/ 0 h 385894"/>
                  <a:gd name="connsiteX3" fmla="*/ 110431 w 1083557"/>
                  <a:gd name="connsiteY3" fmla="*/ 167780 h 385894"/>
                  <a:gd name="connsiteX4" fmla="*/ 194321 w 1083557"/>
                  <a:gd name="connsiteY4" fmla="*/ 302004 h 385894"/>
                  <a:gd name="connsiteX5" fmla="*/ 1008053 w 1083557"/>
                  <a:gd name="connsiteY5" fmla="*/ 318782 h 385894"/>
                  <a:gd name="connsiteX6" fmla="*/ 1083554 w 1083557"/>
                  <a:gd name="connsiteY6" fmla="*/ 385894 h 385894"/>
                  <a:gd name="connsiteX0" fmla="*/ 1083554 w 1083560"/>
                  <a:gd name="connsiteY0" fmla="*/ 83890 h 385894"/>
                  <a:gd name="connsiteX1" fmla="*/ 991275 w 1083560"/>
                  <a:gd name="connsiteY1" fmla="*/ 0 h 385894"/>
                  <a:gd name="connsiteX2" fmla="*/ 1374 w 1083560"/>
                  <a:gd name="connsiteY2" fmla="*/ 0 h 385894"/>
                  <a:gd name="connsiteX3" fmla="*/ 110431 w 1083560"/>
                  <a:gd name="connsiteY3" fmla="*/ 167780 h 385894"/>
                  <a:gd name="connsiteX4" fmla="*/ 194321 w 1083560"/>
                  <a:gd name="connsiteY4" fmla="*/ 302004 h 385894"/>
                  <a:gd name="connsiteX5" fmla="*/ 1008053 w 1083560"/>
                  <a:gd name="connsiteY5" fmla="*/ 318782 h 385894"/>
                  <a:gd name="connsiteX6" fmla="*/ 1083557 w 1083560"/>
                  <a:gd name="connsiteY6" fmla="*/ 385894 h 385894"/>
                  <a:gd name="connsiteX0" fmla="*/ 1083554 w 1083563"/>
                  <a:gd name="connsiteY0" fmla="*/ 83890 h 323317"/>
                  <a:gd name="connsiteX1" fmla="*/ 991275 w 1083563"/>
                  <a:gd name="connsiteY1" fmla="*/ 0 h 323317"/>
                  <a:gd name="connsiteX2" fmla="*/ 1374 w 1083563"/>
                  <a:gd name="connsiteY2" fmla="*/ 0 h 323317"/>
                  <a:gd name="connsiteX3" fmla="*/ 110431 w 1083563"/>
                  <a:gd name="connsiteY3" fmla="*/ 167780 h 323317"/>
                  <a:gd name="connsiteX4" fmla="*/ 194321 w 1083563"/>
                  <a:gd name="connsiteY4" fmla="*/ 302004 h 323317"/>
                  <a:gd name="connsiteX5" fmla="*/ 1008053 w 1083563"/>
                  <a:gd name="connsiteY5" fmla="*/ 318782 h 323317"/>
                  <a:gd name="connsiteX6" fmla="*/ 1083560 w 1083563"/>
                  <a:gd name="connsiteY6" fmla="*/ 88432 h 323317"/>
                  <a:gd name="connsiteX0" fmla="*/ 1083554 w 1083560"/>
                  <a:gd name="connsiteY0" fmla="*/ 83890 h 318782"/>
                  <a:gd name="connsiteX1" fmla="*/ 991275 w 1083560"/>
                  <a:gd name="connsiteY1" fmla="*/ 0 h 318782"/>
                  <a:gd name="connsiteX2" fmla="*/ 1374 w 1083560"/>
                  <a:gd name="connsiteY2" fmla="*/ 0 h 318782"/>
                  <a:gd name="connsiteX3" fmla="*/ 110431 w 1083560"/>
                  <a:gd name="connsiteY3" fmla="*/ 167780 h 318782"/>
                  <a:gd name="connsiteX4" fmla="*/ 194321 w 1083560"/>
                  <a:gd name="connsiteY4" fmla="*/ 302004 h 318782"/>
                  <a:gd name="connsiteX5" fmla="*/ 1008053 w 1083560"/>
                  <a:gd name="connsiteY5" fmla="*/ 318782 h 318782"/>
                  <a:gd name="connsiteX6" fmla="*/ 1052712 w 1083560"/>
                  <a:gd name="connsiteY6" fmla="*/ 220275 h 318782"/>
                  <a:gd name="connsiteX7" fmla="*/ 1083560 w 1083560"/>
                  <a:gd name="connsiteY7" fmla="*/ 88432 h 318782"/>
                  <a:gd name="connsiteX0" fmla="*/ 1083554 w 1085764"/>
                  <a:gd name="connsiteY0" fmla="*/ 83890 h 413929"/>
                  <a:gd name="connsiteX1" fmla="*/ 991275 w 1085764"/>
                  <a:gd name="connsiteY1" fmla="*/ 0 h 413929"/>
                  <a:gd name="connsiteX2" fmla="*/ 1374 w 1085764"/>
                  <a:gd name="connsiteY2" fmla="*/ 0 h 413929"/>
                  <a:gd name="connsiteX3" fmla="*/ 110431 w 1085764"/>
                  <a:gd name="connsiteY3" fmla="*/ 167780 h 413929"/>
                  <a:gd name="connsiteX4" fmla="*/ 194321 w 1085764"/>
                  <a:gd name="connsiteY4" fmla="*/ 302004 h 413929"/>
                  <a:gd name="connsiteX5" fmla="*/ 1008053 w 1085764"/>
                  <a:gd name="connsiteY5" fmla="*/ 318782 h 413929"/>
                  <a:gd name="connsiteX6" fmla="*/ 1062960 w 1085764"/>
                  <a:gd name="connsiteY6" fmla="*/ 407260 h 413929"/>
                  <a:gd name="connsiteX7" fmla="*/ 1083560 w 1085764"/>
                  <a:gd name="connsiteY7" fmla="*/ 88432 h 413929"/>
                  <a:gd name="connsiteX0" fmla="*/ 1083554 w 1091947"/>
                  <a:gd name="connsiteY0" fmla="*/ 83890 h 413929"/>
                  <a:gd name="connsiteX1" fmla="*/ 991275 w 1091947"/>
                  <a:gd name="connsiteY1" fmla="*/ 0 h 413929"/>
                  <a:gd name="connsiteX2" fmla="*/ 1374 w 1091947"/>
                  <a:gd name="connsiteY2" fmla="*/ 0 h 413929"/>
                  <a:gd name="connsiteX3" fmla="*/ 110431 w 1091947"/>
                  <a:gd name="connsiteY3" fmla="*/ 167780 h 413929"/>
                  <a:gd name="connsiteX4" fmla="*/ 194321 w 1091947"/>
                  <a:gd name="connsiteY4" fmla="*/ 302004 h 413929"/>
                  <a:gd name="connsiteX5" fmla="*/ 1008053 w 1091947"/>
                  <a:gd name="connsiteY5" fmla="*/ 318782 h 413929"/>
                  <a:gd name="connsiteX6" fmla="*/ 1062960 w 1091947"/>
                  <a:gd name="connsiteY6" fmla="*/ 407260 h 413929"/>
                  <a:gd name="connsiteX7" fmla="*/ 1083560 w 1091947"/>
                  <a:gd name="connsiteY7" fmla="*/ 88432 h 413929"/>
                  <a:gd name="connsiteX0" fmla="*/ 1083554 w 1091947"/>
                  <a:gd name="connsiteY0" fmla="*/ 83890 h 407260"/>
                  <a:gd name="connsiteX1" fmla="*/ 991275 w 1091947"/>
                  <a:gd name="connsiteY1" fmla="*/ 0 h 407260"/>
                  <a:gd name="connsiteX2" fmla="*/ 1374 w 1091947"/>
                  <a:gd name="connsiteY2" fmla="*/ 0 h 407260"/>
                  <a:gd name="connsiteX3" fmla="*/ 110431 w 1091947"/>
                  <a:gd name="connsiteY3" fmla="*/ 167780 h 407260"/>
                  <a:gd name="connsiteX4" fmla="*/ 194321 w 1091947"/>
                  <a:gd name="connsiteY4" fmla="*/ 302004 h 407260"/>
                  <a:gd name="connsiteX5" fmla="*/ 1008053 w 1091947"/>
                  <a:gd name="connsiteY5" fmla="*/ 318782 h 407260"/>
                  <a:gd name="connsiteX6" fmla="*/ 1062960 w 1091947"/>
                  <a:gd name="connsiteY6" fmla="*/ 407260 h 407260"/>
                  <a:gd name="connsiteX7" fmla="*/ 1083560 w 1091947"/>
                  <a:gd name="connsiteY7" fmla="*/ 88432 h 407260"/>
                  <a:gd name="connsiteX0" fmla="*/ 1083554 w 1091947"/>
                  <a:gd name="connsiteY0" fmla="*/ 83890 h 407260"/>
                  <a:gd name="connsiteX1" fmla="*/ 991275 w 1091947"/>
                  <a:gd name="connsiteY1" fmla="*/ 0 h 407260"/>
                  <a:gd name="connsiteX2" fmla="*/ 1374 w 1091947"/>
                  <a:gd name="connsiteY2" fmla="*/ 0 h 407260"/>
                  <a:gd name="connsiteX3" fmla="*/ 110431 w 1091947"/>
                  <a:gd name="connsiteY3" fmla="*/ 167780 h 407260"/>
                  <a:gd name="connsiteX4" fmla="*/ 194321 w 1091947"/>
                  <a:gd name="connsiteY4" fmla="*/ 302004 h 407260"/>
                  <a:gd name="connsiteX5" fmla="*/ 1008053 w 1091947"/>
                  <a:gd name="connsiteY5" fmla="*/ 318782 h 407260"/>
                  <a:gd name="connsiteX6" fmla="*/ 1062960 w 1091947"/>
                  <a:gd name="connsiteY6" fmla="*/ 407260 h 407260"/>
                  <a:gd name="connsiteX7" fmla="*/ 1083560 w 1091947"/>
                  <a:gd name="connsiteY7" fmla="*/ 88432 h 407260"/>
                  <a:gd name="connsiteX0" fmla="*/ 1083554 w 1091947"/>
                  <a:gd name="connsiteY0" fmla="*/ 83890 h 407260"/>
                  <a:gd name="connsiteX1" fmla="*/ 991275 w 1091947"/>
                  <a:gd name="connsiteY1" fmla="*/ 0 h 407260"/>
                  <a:gd name="connsiteX2" fmla="*/ 1374 w 1091947"/>
                  <a:gd name="connsiteY2" fmla="*/ 0 h 407260"/>
                  <a:gd name="connsiteX3" fmla="*/ 110431 w 1091947"/>
                  <a:gd name="connsiteY3" fmla="*/ 167780 h 407260"/>
                  <a:gd name="connsiteX4" fmla="*/ 194321 w 1091947"/>
                  <a:gd name="connsiteY4" fmla="*/ 302004 h 407260"/>
                  <a:gd name="connsiteX5" fmla="*/ 1008053 w 1091947"/>
                  <a:gd name="connsiteY5" fmla="*/ 318782 h 407260"/>
                  <a:gd name="connsiteX6" fmla="*/ 1062960 w 1091947"/>
                  <a:gd name="connsiteY6" fmla="*/ 407260 h 407260"/>
                  <a:gd name="connsiteX7" fmla="*/ 1083560 w 1091947"/>
                  <a:gd name="connsiteY7" fmla="*/ 88432 h 407260"/>
                  <a:gd name="connsiteX0" fmla="*/ 1083554 w 1091947"/>
                  <a:gd name="connsiteY0" fmla="*/ 83890 h 407260"/>
                  <a:gd name="connsiteX1" fmla="*/ 991275 w 1091947"/>
                  <a:gd name="connsiteY1" fmla="*/ 0 h 407260"/>
                  <a:gd name="connsiteX2" fmla="*/ 1374 w 1091947"/>
                  <a:gd name="connsiteY2" fmla="*/ 0 h 407260"/>
                  <a:gd name="connsiteX3" fmla="*/ 110431 w 1091947"/>
                  <a:gd name="connsiteY3" fmla="*/ 167780 h 407260"/>
                  <a:gd name="connsiteX4" fmla="*/ 194321 w 1091947"/>
                  <a:gd name="connsiteY4" fmla="*/ 302004 h 407260"/>
                  <a:gd name="connsiteX5" fmla="*/ 1008053 w 1091947"/>
                  <a:gd name="connsiteY5" fmla="*/ 318782 h 407260"/>
                  <a:gd name="connsiteX6" fmla="*/ 1062960 w 1091947"/>
                  <a:gd name="connsiteY6" fmla="*/ 407260 h 407260"/>
                  <a:gd name="connsiteX7" fmla="*/ 1083560 w 1091947"/>
                  <a:gd name="connsiteY7" fmla="*/ 88432 h 407260"/>
                  <a:gd name="connsiteX0" fmla="*/ 1083554 w 1091947"/>
                  <a:gd name="connsiteY0" fmla="*/ 83890 h 407260"/>
                  <a:gd name="connsiteX1" fmla="*/ 991275 w 1091947"/>
                  <a:gd name="connsiteY1" fmla="*/ 0 h 407260"/>
                  <a:gd name="connsiteX2" fmla="*/ 1374 w 1091947"/>
                  <a:gd name="connsiteY2" fmla="*/ 0 h 407260"/>
                  <a:gd name="connsiteX3" fmla="*/ 110431 w 1091947"/>
                  <a:gd name="connsiteY3" fmla="*/ 167780 h 407260"/>
                  <a:gd name="connsiteX4" fmla="*/ 194321 w 1091947"/>
                  <a:gd name="connsiteY4" fmla="*/ 302004 h 407260"/>
                  <a:gd name="connsiteX5" fmla="*/ 1008053 w 1091947"/>
                  <a:gd name="connsiteY5" fmla="*/ 318782 h 407260"/>
                  <a:gd name="connsiteX6" fmla="*/ 1062960 w 1091947"/>
                  <a:gd name="connsiteY6" fmla="*/ 407260 h 407260"/>
                  <a:gd name="connsiteX7" fmla="*/ 1083560 w 1091947"/>
                  <a:gd name="connsiteY7" fmla="*/ 88432 h 407260"/>
                  <a:gd name="connsiteX0" fmla="*/ 1083554 w 1112820"/>
                  <a:gd name="connsiteY0" fmla="*/ 83890 h 407260"/>
                  <a:gd name="connsiteX1" fmla="*/ 991275 w 1112820"/>
                  <a:gd name="connsiteY1" fmla="*/ 0 h 407260"/>
                  <a:gd name="connsiteX2" fmla="*/ 1374 w 1112820"/>
                  <a:gd name="connsiteY2" fmla="*/ 0 h 407260"/>
                  <a:gd name="connsiteX3" fmla="*/ 110431 w 1112820"/>
                  <a:gd name="connsiteY3" fmla="*/ 167780 h 407260"/>
                  <a:gd name="connsiteX4" fmla="*/ 194321 w 1112820"/>
                  <a:gd name="connsiteY4" fmla="*/ 302004 h 407260"/>
                  <a:gd name="connsiteX5" fmla="*/ 1008053 w 1112820"/>
                  <a:gd name="connsiteY5" fmla="*/ 318782 h 407260"/>
                  <a:gd name="connsiteX6" fmla="*/ 1091947 w 1112820"/>
                  <a:gd name="connsiteY6" fmla="*/ 407260 h 407260"/>
                  <a:gd name="connsiteX7" fmla="*/ 1083560 w 1112820"/>
                  <a:gd name="connsiteY7" fmla="*/ 88432 h 407260"/>
                  <a:gd name="connsiteX0" fmla="*/ 1083554 w 1091947"/>
                  <a:gd name="connsiteY0" fmla="*/ 83890 h 407260"/>
                  <a:gd name="connsiteX1" fmla="*/ 991275 w 1091947"/>
                  <a:gd name="connsiteY1" fmla="*/ 0 h 407260"/>
                  <a:gd name="connsiteX2" fmla="*/ 1374 w 1091947"/>
                  <a:gd name="connsiteY2" fmla="*/ 0 h 407260"/>
                  <a:gd name="connsiteX3" fmla="*/ 110431 w 1091947"/>
                  <a:gd name="connsiteY3" fmla="*/ 167780 h 407260"/>
                  <a:gd name="connsiteX4" fmla="*/ 194321 w 1091947"/>
                  <a:gd name="connsiteY4" fmla="*/ 302004 h 407260"/>
                  <a:gd name="connsiteX5" fmla="*/ 1008053 w 1091947"/>
                  <a:gd name="connsiteY5" fmla="*/ 318782 h 407260"/>
                  <a:gd name="connsiteX6" fmla="*/ 1091947 w 1091947"/>
                  <a:gd name="connsiteY6" fmla="*/ 407260 h 407260"/>
                  <a:gd name="connsiteX7" fmla="*/ 1083560 w 1091947"/>
                  <a:gd name="connsiteY7" fmla="*/ 88432 h 407260"/>
                  <a:gd name="connsiteX0" fmla="*/ 1083554 w 1091947"/>
                  <a:gd name="connsiteY0" fmla="*/ 83890 h 407260"/>
                  <a:gd name="connsiteX1" fmla="*/ 991275 w 1091947"/>
                  <a:gd name="connsiteY1" fmla="*/ 0 h 407260"/>
                  <a:gd name="connsiteX2" fmla="*/ 1374 w 1091947"/>
                  <a:gd name="connsiteY2" fmla="*/ 0 h 407260"/>
                  <a:gd name="connsiteX3" fmla="*/ 110431 w 1091947"/>
                  <a:gd name="connsiteY3" fmla="*/ 167780 h 407260"/>
                  <a:gd name="connsiteX4" fmla="*/ 194321 w 1091947"/>
                  <a:gd name="connsiteY4" fmla="*/ 302004 h 407260"/>
                  <a:gd name="connsiteX5" fmla="*/ 1008053 w 1091947"/>
                  <a:gd name="connsiteY5" fmla="*/ 318782 h 407260"/>
                  <a:gd name="connsiteX6" fmla="*/ 1091947 w 1091947"/>
                  <a:gd name="connsiteY6" fmla="*/ 407260 h 407260"/>
                  <a:gd name="connsiteX7" fmla="*/ 1083560 w 1091947"/>
                  <a:gd name="connsiteY7" fmla="*/ 88432 h 407260"/>
                  <a:gd name="connsiteX0" fmla="*/ 1083554 w 1091947"/>
                  <a:gd name="connsiteY0" fmla="*/ 83890 h 407260"/>
                  <a:gd name="connsiteX1" fmla="*/ 991275 w 1091947"/>
                  <a:gd name="connsiteY1" fmla="*/ 0 h 407260"/>
                  <a:gd name="connsiteX2" fmla="*/ 1374 w 1091947"/>
                  <a:gd name="connsiteY2" fmla="*/ 0 h 407260"/>
                  <a:gd name="connsiteX3" fmla="*/ 110431 w 1091947"/>
                  <a:gd name="connsiteY3" fmla="*/ 167780 h 407260"/>
                  <a:gd name="connsiteX4" fmla="*/ 194321 w 1091947"/>
                  <a:gd name="connsiteY4" fmla="*/ 302004 h 407260"/>
                  <a:gd name="connsiteX5" fmla="*/ 1008053 w 1091947"/>
                  <a:gd name="connsiteY5" fmla="*/ 318782 h 407260"/>
                  <a:gd name="connsiteX6" fmla="*/ 1091947 w 1091947"/>
                  <a:gd name="connsiteY6" fmla="*/ 407260 h 407260"/>
                  <a:gd name="connsiteX7" fmla="*/ 1083560 w 1091947"/>
                  <a:gd name="connsiteY7" fmla="*/ 88432 h 407260"/>
                  <a:gd name="connsiteX0" fmla="*/ 1083554 w 1083560"/>
                  <a:gd name="connsiteY0" fmla="*/ 83890 h 407260"/>
                  <a:gd name="connsiteX1" fmla="*/ 991275 w 1083560"/>
                  <a:gd name="connsiteY1" fmla="*/ 0 h 407260"/>
                  <a:gd name="connsiteX2" fmla="*/ 1374 w 1083560"/>
                  <a:gd name="connsiteY2" fmla="*/ 0 h 407260"/>
                  <a:gd name="connsiteX3" fmla="*/ 110431 w 1083560"/>
                  <a:gd name="connsiteY3" fmla="*/ 167780 h 407260"/>
                  <a:gd name="connsiteX4" fmla="*/ 194321 w 1083560"/>
                  <a:gd name="connsiteY4" fmla="*/ 302004 h 407260"/>
                  <a:gd name="connsiteX5" fmla="*/ 1008053 w 1083560"/>
                  <a:gd name="connsiteY5" fmla="*/ 318782 h 407260"/>
                  <a:gd name="connsiteX6" fmla="*/ 1076574 w 1083560"/>
                  <a:gd name="connsiteY6" fmla="*/ 407260 h 407260"/>
                  <a:gd name="connsiteX7" fmla="*/ 1083560 w 1083560"/>
                  <a:gd name="connsiteY7" fmla="*/ 88432 h 407260"/>
                  <a:gd name="connsiteX0" fmla="*/ 1083554 w 1083560"/>
                  <a:gd name="connsiteY0" fmla="*/ 83890 h 407260"/>
                  <a:gd name="connsiteX1" fmla="*/ 991275 w 1083560"/>
                  <a:gd name="connsiteY1" fmla="*/ 0 h 407260"/>
                  <a:gd name="connsiteX2" fmla="*/ 1374 w 1083560"/>
                  <a:gd name="connsiteY2" fmla="*/ 0 h 407260"/>
                  <a:gd name="connsiteX3" fmla="*/ 110431 w 1083560"/>
                  <a:gd name="connsiteY3" fmla="*/ 167780 h 407260"/>
                  <a:gd name="connsiteX4" fmla="*/ 194321 w 1083560"/>
                  <a:gd name="connsiteY4" fmla="*/ 302004 h 407260"/>
                  <a:gd name="connsiteX5" fmla="*/ 1008053 w 1083560"/>
                  <a:gd name="connsiteY5" fmla="*/ 318782 h 407260"/>
                  <a:gd name="connsiteX6" fmla="*/ 1083560 w 1083560"/>
                  <a:gd name="connsiteY6" fmla="*/ 407260 h 407260"/>
                  <a:gd name="connsiteX7" fmla="*/ 1083560 w 1083560"/>
                  <a:gd name="connsiteY7" fmla="*/ 88432 h 407260"/>
                  <a:gd name="connsiteX0" fmla="*/ 1083554 w 1083560"/>
                  <a:gd name="connsiteY0" fmla="*/ 83890 h 407260"/>
                  <a:gd name="connsiteX1" fmla="*/ 991275 w 1083560"/>
                  <a:gd name="connsiteY1" fmla="*/ 0 h 407260"/>
                  <a:gd name="connsiteX2" fmla="*/ 1374 w 1083560"/>
                  <a:gd name="connsiteY2" fmla="*/ 0 h 407260"/>
                  <a:gd name="connsiteX3" fmla="*/ 110431 w 1083560"/>
                  <a:gd name="connsiteY3" fmla="*/ 167780 h 407260"/>
                  <a:gd name="connsiteX4" fmla="*/ 194321 w 1083560"/>
                  <a:gd name="connsiteY4" fmla="*/ 302004 h 407260"/>
                  <a:gd name="connsiteX5" fmla="*/ 1008053 w 1083560"/>
                  <a:gd name="connsiteY5" fmla="*/ 318782 h 407260"/>
                  <a:gd name="connsiteX6" fmla="*/ 1083560 w 1083560"/>
                  <a:gd name="connsiteY6" fmla="*/ 407260 h 407260"/>
                  <a:gd name="connsiteX7" fmla="*/ 1083560 w 1083560"/>
                  <a:gd name="connsiteY7" fmla="*/ 78181 h 4072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83560" h="407260">
                    <a:moveTo>
                      <a:pt x="1083554" y="83890"/>
                    </a:moveTo>
                    <a:cubicBezTo>
                      <a:pt x="1050232" y="14945"/>
                      <a:pt x="1032282" y="12594"/>
                      <a:pt x="991275" y="0"/>
                    </a:cubicBezTo>
                    <a:lnTo>
                      <a:pt x="1374" y="0"/>
                    </a:lnTo>
                    <a:cubicBezTo>
                      <a:pt x="-13508" y="7260"/>
                      <a:pt x="97145" y="-850"/>
                      <a:pt x="110431" y="167780"/>
                    </a:cubicBezTo>
                    <a:cubicBezTo>
                      <a:pt x="123024" y="286802"/>
                      <a:pt x="186870" y="300808"/>
                      <a:pt x="194321" y="302004"/>
                    </a:cubicBezTo>
                    <a:lnTo>
                      <a:pt x="1008053" y="318782"/>
                    </a:lnTo>
                    <a:cubicBezTo>
                      <a:pt x="1038379" y="328225"/>
                      <a:pt x="1070978" y="350785"/>
                      <a:pt x="1083560" y="407260"/>
                    </a:cubicBezTo>
                    <a:cubicBezTo>
                      <a:pt x="1083343" y="297118"/>
                      <a:pt x="1078419" y="100155"/>
                      <a:pt x="1083560" y="7818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6">
                      <a:lumMod val="75000"/>
                      <a:shade val="30000"/>
                      <a:satMod val="115000"/>
                    </a:schemeClr>
                  </a:gs>
                  <a:gs pos="50000">
                    <a:schemeClr val="accent6">
                      <a:lumMod val="75000"/>
                      <a:shade val="67500"/>
                      <a:satMod val="115000"/>
                    </a:schemeClr>
                  </a:gs>
                  <a:gs pos="100000">
                    <a:schemeClr val="accent6">
                      <a:lumMod val="75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8100"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sp>
          <p:nvSpPr>
            <p:cNvPr id="4" name="Text Box 39">
              <a:extLst>
                <a:ext uri="{FF2B5EF4-FFF2-40B4-BE49-F238E27FC236}">
                  <a16:creationId xmlns:a16="http://schemas.microsoft.com/office/drawing/2014/main" xmlns="" id="{63860AFC-9F61-4C50-A57C-70BAF2792CE9}"/>
                </a:ext>
              </a:extLst>
            </p:cNvPr>
            <p:cNvSpPr txBox="1"/>
            <p:nvPr/>
          </p:nvSpPr>
          <p:spPr>
            <a:xfrm>
              <a:off x="4539079" y="-2442"/>
              <a:ext cx="985112" cy="411061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 rtl="1">
                <a:spcBef>
                  <a:spcPts val="0"/>
                </a:spcBef>
                <a:spcAft>
                  <a:spcPts val="0"/>
                </a:spcAft>
              </a:pPr>
              <a:r>
                <a:rPr lang="ar-BH" sz="4400" dirty="0">
                  <a:solidFill>
                    <a:srgbClr val="FFFFFF"/>
                  </a:solidFill>
                  <a:effectLst/>
                  <a:latin typeface="Sakkal Majalla" panose="02000000000000000000" pitchFamily="2" charset="-78"/>
                  <a:ea typeface="Times New Roman" panose="02020603050405020304" pitchFamily="18" charset="0"/>
                  <a:cs typeface="Sakkal Majalla" panose="02000000000000000000" pitchFamily="2" charset="-78"/>
                </a:rPr>
                <a:t>مثال</a:t>
              </a:r>
              <a:endParaRPr lang="en-US" sz="4400" dirty="0"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endParaRP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E4D42097-4D7E-4B16-B8C0-8C403F887B74}"/>
              </a:ext>
            </a:extLst>
          </p:cNvPr>
          <p:cNvSpPr/>
          <p:nvPr/>
        </p:nvSpPr>
        <p:spPr>
          <a:xfrm>
            <a:off x="170482" y="981437"/>
            <a:ext cx="11164868" cy="107721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r" rtl="1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إذا استمر النمط الموضح في الشكل المجاور ، 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فما التعبير الجبري 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الذي يمكن استعماله لإيجاد عدد الدوائر المستعملة في الشكل  رقم 50؟ 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وما عدد الدوائر في ذلك الشكل؟</a:t>
            </a:r>
            <a:endParaRPr lang="ar-BH" sz="32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E1C33062-2522-4E8C-9DD5-86EF390D5B79}"/>
              </a:ext>
            </a:extLst>
          </p:cNvPr>
          <p:cNvSpPr/>
          <p:nvPr/>
        </p:nvSpPr>
        <p:spPr>
          <a:xfrm>
            <a:off x="3948998" y="3337035"/>
            <a:ext cx="1039335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r" rtl="1"/>
            <a:r>
              <a:rPr lang="ar-BH" sz="28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شكل 1</a:t>
            </a:r>
            <a:endParaRPr lang="en-US" sz="28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E1C33062-2522-4E8C-9DD5-86EF390D5B79}"/>
              </a:ext>
            </a:extLst>
          </p:cNvPr>
          <p:cNvSpPr/>
          <p:nvPr/>
        </p:nvSpPr>
        <p:spPr>
          <a:xfrm>
            <a:off x="2522093" y="4664771"/>
            <a:ext cx="8854409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كل حد هو ثلاثة أمثال رقم الموقع لذا فإن التعبير الجبري هو    </a:t>
            </a:r>
            <a:r>
              <a:rPr lang="ar-BH" sz="36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3 ن</a:t>
            </a:r>
            <a:endParaRPr lang="en-US" sz="36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E1C33062-2522-4E8C-9DD5-86EF390D5B79}"/>
              </a:ext>
            </a:extLst>
          </p:cNvPr>
          <p:cNvSpPr/>
          <p:nvPr/>
        </p:nvSpPr>
        <p:spPr>
          <a:xfrm>
            <a:off x="2522093" y="5482030"/>
            <a:ext cx="8854409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/>
            <a:r>
              <a:rPr lang="ar-BH" sz="32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عدد الدوائر في الشكل رقم 50 هي: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3 ن  =  3  × 50  = 150 </a:t>
            </a:r>
            <a:r>
              <a:rPr lang="ar-BH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دائرةً</a:t>
            </a:r>
            <a:r>
              <a:rPr lang="ar-BH" sz="3200" b="1" dirty="0" smtClean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         </a:t>
            </a:r>
            <a:endParaRPr lang="en-US" sz="32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342958" y="2253912"/>
            <a:ext cx="299302" cy="1025235"/>
            <a:chOff x="2646627" y="1885071"/>
            <a:chExt cx="335724" cy="1376310"/>
          </a:xfrm>
        </p:grpSpPr>
        <p:sp>
          <p:nvSpPr>
            <p:cNvPr id="9" name="Oval 8"/>
            <p:cNvSpPr/>
            <p:nvPr/>
          </p:nvSpPr>
          <p:spPr>
            <a:xfrm>
              <a:off x="2656936" y="1885071"/>
              <a:ext cx="325415" cy="40796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Oval 23"/>
            <p:cNvSpPr/>
            <p:nvPr/>
          </p:nvSpPr>
          <p:spPr>
            <a:xfrm>
              <a:off x="2646627" y="2369244"/>
              <a:ext cx="325415" cy="40796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Oval 25"/>
            <p:cNvSpPr/>
            <p:nvPr/>
          </p:nvSpPr>
          <p:spPr>
            <a:xfrm>
              <a:off x="2646628" y="2853418"/>
              <a:ext cx="325415" cy="40796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1" name="Rectangle 40">
            <a:extLst>
              <a:ext uri="{FF2B5EF4-FFF2-40B4-BE49-F238E27FC236}">
                <a16:creationId xmlns:a16="http://schemas.microsoft.com/office/drawing/2014/main" xmlns="" id="{E1C33062-2522-4E8C-9DD5-86EF390D5B79}"/>
              </a:ext>
            </a:extLst>
          </p:cNvPr>
          <p:cNvSpPr/>
          <p:nvPr/>
        </p:nvSpPr>
        <p:spPr>
          <a:xfrm>
            <a:off x="2656936" y="3359133"/>
            <a:ext cx="1039335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r" rtl="1"/>
            <a:r>
              <a:rPr lang="ar-BH" sz="28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شكل 2</a:t>
            </a:r>
            <a:endParaRPr lang="en-US" sz="28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xmlns="" id="{E1C33062-2522-4E8C-9DD5-86EF390D5B79}"/>
              </a:ext>
            </a:extLst>
          </p:cNvPr>
          <p:cNvSpPr/>
          <p:nvPr/>
        </p:nvSpPr>
        <p:spPr>
          <a:xfrm>
            <a:off x="1224103" y="3302720"/>
            <a:ext cx="1039335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r" rtl="1"/>
            <a:r>
              <a:rPr lang="ar-BH" sz="28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شكل 3</a:t>
            </a:r>
            <a:endParaRPr lang="en-US" sz="28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251712" y="2258123"/>
            <a:ext cx="1051394" cy="988947"/>
            <a:chOff x="1224103" y="1626199"/>
            <a:chExt cx="1051394" cy="988947"/>
          </a:xfrm>
        </p:grpSpPr>
        <p:grpSp>
          <p:nvGrpSpPr>
            <p:cNvPr id="43" name="Group 42"/>
            <p:cNvGrpSpPr/>
            <p:nvPr/>
          </p:nvGrpSpPr>
          <p:grpSpPr>
            <a:xfrm>
              <a:off x="1224103" y="1626199"/>
              <a:ext cx="293154" cy="980285"/>
              <a:chOff x="2646627" y="1885071"/>
              <a:chExt cx="335724" cy="1376310"/>
            </a:xfrm>
          </p:grpSpPr>
          <p:sp>
            <p:nvSpPr>
              <p:cNvPr id="44" name="Oval 43"/>
              <p:cNvSpPr/>
              <p:nvPr/>
            </p:nvSpPr>
            <p:spPr>
              <a:xfrm>
                <a:off x="2656936" y="1885071"/>
                <a:ext cx="325415" cy="40796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2646627" y="2369244"/>
                <a:ext cx="325415" cy="40796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2646628" y="2853418"/>
                <a:ext cx="325415" cy="40796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47" name="Group 46"/>
            <p:cNvGrpSpPr/>
            <p:nvPr/>
          </p:nvGrpSpPr>
          <p:grpSpPr>
            <a:xfrm>
              <a:off x="1982343" y="1634861"/>
              <a:ext cx="293154" cy="980285"/>
              <a:chOff x="2646627" y="1885071"/>
              <a:chExt cx="335724" cy="1376310"/>
            </a:xfrm>
          </p:grpSpPr>
          <p:sp>
            <p:nvSpPr>
              <p:cNvPr id="48" name="Oval 47"/>
              <p:cNvSpPr/>
              <p:nvPr/>
            </p:nvSpPr>
            <p:spPr>
              <a:xfrm>
                <a:off x="2656936" y="1885071"/>
                <a:ext cx="325415" cy="40796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2646627" y="2369244"/>
                <a:ext cx="325415" cy="40796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2646628" y="2853418"/>
                <a:ext cx="325415" cy="40796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51" name="Group 50"/>
            <p:cNvGrpSpPr/>
            <p:nvPr/>
          </p:nvGrpSpPr>
          <p:grpSpPr>
            <a:xfrm>
              <a:off x="1618542" y="1633439"/>
              <a:ext cx="293154" cy="980285"/>
              <a:chOff x="2646627" y="1885071"/>
              <a:chExt cx="335724" cy="1376310"/>
            </a:xfrm>
          </p:grpSpPr>
          <p:sp>
            <p:nvSpPr>
              <p:cNvPr id="52" name="Oval 51"/>
              <p:cNvSpPr/>
              <p:nvPr/>
            </p:nvSpPr>
            <p:spPr>
              <a:xfrm>
                <a:off x="2656936" y="1885071"/>
                <a:ext cx="325415" cy="40796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2646627" y="2369244"/>
                <a:ext cx="325415" cy="40796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2646628" y="2853418"/>
                <a:ext cx="325415" cy="40796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14" name="Group 13"/>
          <p:cNvGrpSpPr/>
          <p:nvPr/>
        </p:nvGrpSpPr>
        <p:grpSpPr>
          <a:xfrm>
            <a:off x="2889352" y="2176828"/>
            <a:ext cx="721442" cy="1055524"/>
            <a:chOff x="2889352" y="1882366"/>
            <a:chExt cx="721442" cy="1055524"/>
          </a:xfrm>
        </p:grpSpPr>
        <p:grpSp>
          <p:nvGrpSpPr>
            <p:cNvPr id="55" name="Group 54"/>
            <p:cNvGrpSpPr/>
            <p:nvPr/>
          </p:nvGrpSpPr>
          <p:grpSpPr>
            <a:xfrm>
              <a:off x="3311492" y="1912655"/>
              <a:ext cx="299302" cy="1025235"/>
              <a:chOff x="2646627" y="1885071"/>
              <a:chExt cx="335724" cy="1376310"/>
            </a:xfrm>
          </p:grpSpPr>
          <p:sp>
            <p:nvSpPr>
              <p:cNvPr id="56" name="Oval 55"/>
              <p:cNvSpPr/>
              <p:nvPr/>
            </p:nvSpPr>
            <p:spPr>
              <a:xfrm>
                <a:off x="2656936" y="1885071"/>
                <a:ext cx="325415" cy="40796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2646627" y="2369244"/>
                <a:ext cx="325415" cy="40796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2646628" y="2853418"/>
                <a:ext cx="325415" cy="40796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2889352" y="1882366"/>
              <a:ext cx="299302" cy="1025235"/>
              <a:chOff x="2646627" y="1885071"/>
              <a:chExt cx="335724" cy="1376310"/>
            </a:xfrm>
          </p:grpSpPr>
          <p:sp>
            <p:nvSpPr>
              <p:cNvPr id="60" name="Oval 59"/>
              <p:cNvSpPr/>
              <p:nvPr/>
            </p:nvSpPr>
            <p:spPr>
              <a:xfrm>
                <a:off x="2656936" y="1885071"/>
                <a:ext cx="325415" cy="40796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2646627" y="2369244"/>
                <a:ext cx="325415" cy="40796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2646628" y="2853418"/>
                <a:ext cx="325415" cy="40796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769815"/>
              </p:ext>
            </p:extLst>
          </p:nvPr>
        </p:nvGraphicFramePr>
        <p:xfrm>
          <a:off x="7595660" y="2282512"/>
          <a:ext cx="3630507" cy="21400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016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101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016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35007">
                <a:tc>
                  <a:txBody>
                    <a:bodyPr/>
                    <a:lstStyle/>
                    <a:p>
                      <a:r>
                        <a:rPr lang="ar-BH" sz="2000" b="1" dirty="0"/>
                        <a:t>قيمة الحد   </a:t>
                      </a:r>
                      <a:endParaRPr lang="en-GB" sz="2000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BH" sz="2000" b="1" dirty="0"/>
                        <a:t>العملية   </a:t>
                      </a:r>
                      <a:endParaRPr lang="en-GB" sz="2000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BH" sz="2000" b="1" dirty="0"/>
                        <a:t>الموقع   </a:t>
                      </a:r>
                      <a:endParaRPr lang="en-GB" sz="2000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5007">
                <a:tc>
                  <a:txBody>
                    <a:bodyPr/>
                    <a:lstStyle/>
                    <a:p>
                      <a:pPr algn="ctr"/>
                      <a:endParaRPr lang="en-GB" sz="24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400" b="1" dirty="0"/>
                        <a:t>    </a:t>
                      </a:r>
                      <a:endParaRPr lang="en-GB" sz="24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5007"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5007"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0436544" y="2874105"/>
            <a:ext cx="358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BH" sz="2400" b="1" dirty="0">
                <a:solidFill>
                  <a:srgbClr val="C00000"/>
                </a:solidFill>
              </a:rPr>
              <a:t>1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9019133" y="2860816"/>
            <a:ext cx="1056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BH" sz="2400" b="1" dirty="0">
                <a:solidFill>
                  <a:srgbClr val="C00000"/>
                </a:solidFill>
              </a:rPr>
              <a:t> 1 </a:t>
            </a:r>
            <a:r>
              <a:rPr lang="ar-BH" sz="2400" b="1" dirty="0">
                <a:solidFill>
                  <a:srgbClr val="7F00FF"/>
                </a:solidFill>
              </a:rPr>
              <a:t>×  3</a:t>
            </a:r>
            <a:endParaRPr lang="en-GB" b="1" dirty="0">
              <a:solidFill>
                <a:srgbClr val="7F00FF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8933420" y="3413914"/>
            <a:ext cx="1056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BH" sz="2400" b="1" dirty="0">
                <a:solidFill>
                  <a:srgbClr val="C00000"/>
                </a:solidFill>
              </a:rPr>
              <a:t> 2 </a:t>
            </a:r>
            <a:r>
              <a:rPr lang="ar-BH" sz="2400" b="1" dirty="0">
                <a:solidFill>
                  <a:srgbClr val="7F00FF"/>
                </a:solidFill>
              </a:rPr>
              <a:t>×  3</a:t>
            </a:r>
            <a:endParaRPr lang="en-GB" b="1" dirty="0">
              <a:solidFill>
                <a:srgbClr val="7F00FF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9019133" y="3956807"/>
            <a:ext cx="1056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BH" sz="2400" b="1" dirty="0">
                <a:solidFill>
                  <a:srgbClr val="C00000"/>
                </a:solidFill>
              </a:rPr>
              <a:t> 3 </a:t>
            </a:r>
            <a:r>
              <a:rPr lang="ar-BH" sz="2400" b="1" dirty="0">
                <a:solidFill>
                  <a:srgbClr val="7F00FF"/>
                </a:solidFill>
              </a:rPr>
              <a:t>×  3</a:t>
            </a:r>
            <a:endParaRPr lang="en-GB" b="1" dirty="0">
              <a:solidFill>
                <a:srgbClr val="7F00FF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8016449" y="2846704"/>
            <a:ext cx="358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BH" sz="2400" b="1" dirty="0">
                <a:solidFill>
                  <a:srgbClr val="C00000"/>
                </a:solidFill>
              </a:rPr>
              <a:t>3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0434946" y="3422382"/>
            <a:ext cx="358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BH" sz="2400" b="1" dirty="0">
                <a:solidFill>
                  <a:srgbClr val="C00000"/>
                </a:solidFill>
              </a:rPr>
              <a:t>2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8079086" y="3422383"/>
            <a:ext cx="358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BH" sz="2400" b="1" dirty="0">
                <a:solidFill>
                  <a:srgbClr val="C00000"/>
                </a:solidFill>
              </a:rPr>
              <a:t>6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8032678" y="4032629"/>
            <a:ext cx="358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BH" sz="2400" b="1" dirty="0">
                <a:solidFill>
                  <a:srgbClr val="C00000"/>
                </a:solidFill>
              </a:rPr>
              <a:t>9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0458623" y="3947749"/>
            <a:ext cx="358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BH" sz="2400" b="1" dirty="0">
                <a:solidFill>
                  <a:srgbClr val="C00000"/>
                </a:solidFill>
              </a:rPr>
              <a:t>3</a:t>
            </a:r>
            <a:endParaRPr lang="en-GB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0382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3" grpId="0" animBg="1"/>
      <p:bldP spid="16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ADAF08B9-7D6A-4179-9911-663529EBCDC1}"/>
              </a:ext>
            </a:extLst>
          </p:cNvPr>
          <p:cNvSpPr/>
          <p:nvPr/>
        </p:nvSpPr>
        <p:spPr>
          <a:xfrm>
            <a:off x="694006" y="2231417"/>
            <a:ext cx="10803988" cy="286232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BH" sz="4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لمزيد من التمارين يُمكنك الرجوع إلى </a:t>
            </a:r>
          </a:p>
          <a:p>
            <a:pPr algn="ctr" rtl="1">
              <a:lnSpc>
                <a:spcPct val="150000"/>
              </a:lnSpc>
            </a:pPr>
            <a:r>
              <a:rPr lang="ar-BH" sz="4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كتاب الرياضيات للصف الأول الإعدادي – الجزء الأول </a:t>
            </a:r>
          </a:p>
          <a:p>
            <a:pPr algn="ctr" rtl="1">
              <a:lnSpc>
                <a:spcPct val="150000"/>
              </a:lnSpc>
            </a:pPr>
            <a:r>
              <a:rPr lang="ar-BH" sz="40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صفحة: 36 ، 37</a:t>
            </a:r>
            <a:endParaRPr lang="en-US" sz="40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B09A205F-2194-47C7-A7D1-3D06CE3C42D8}"/>
              </a:ext>
            </a:extLst>
          </p:cNvPr>
          <p:cNvGrpSpPr/>
          <p:nvPr/>
        </p:nvGrpSpPr>
        <p:grpSpPr>
          <a:xfrm>
            <a:off x="1026943" y="468349"/>
            <a:ext cx="10803988" cy="769441"/>
            <a:chOff x="1181686" y="2061031"/>
            <a:chExt cx="10803988" cy="769441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xmlns="" id="{2308C8CB-2EB2-4F25-8A6B-37C105FA6F71}"/>
                </a:ext>
              </a:extLst>
            </p:cNvPr>
            <p:cNvSpPr/>
            <p:nvPr/>
          </p:nvSpPr>
          <p:spPr>
            <a:xfrm>
              <a:off x="1181686" y="2160974"/>
              <a:ext cx="10803988" cy="537513"/>
            </a:xfrm>
            <a:custGeom>
              <a:avLst/>
              <a:gdLst>
                <a:gd name="connsiteX0" fmla="*/ 0 w 6569612"/>
                <a:gd name="connsiteY0" fmla="*/ 93787 h 562708"/>
                <a:gd name="connsiteX1" fmla="*/ 93787 w 6569612"/>
                <a:gd name="connsiteY1" fmla="*/ 0 h 562708"/>
                <a:gd name="connsiteX2" fmla="*/ 6475825 w 6569612"/>
                <a:gd name="connsiteY2" fmla="*/ 0 h 562708"/>
                <a:gd name="connsiteX3" fmla="*/ 6569612 w 6569612"/>
                <a:gd name="connsiteY3" fmla="*/ 93787 h 562708"/>
                <a:gd name="connsiteX4" fmla="*/ 6569612 w 6569612"/>
                <a:gd name="connsiteY4" fmla="*/ 468921 h 562708"/>
                <a:gd name="connsiteX5" fmla="*/ 6475825 w 6569612"/>
                <a:gd name="connsiteY5" fmla="*/ 562708 h 562708"/>
                <a:gd name="connsiteX6" fmla="*/ 93787 w 6569612"/>
                <a:gd name="connsiteY6" fmla="*/ 562708 h 562708"/>
                <a:gd name="connsiteX7" fmla="*/ 0 w 6569612"/>
                <a:gd name="connsiteY7" fmla="*/ 468921 h 562708"/>
                <a:gd name="connsiteX8" fmla="*/ 0 w 6569612"/>
                <a:gd name="connsiteY8" fmla="*/ 93787 h 562708"/>
                <a:gd name="connsiteX0" fmla="*/ 0 w 13054818"/>
                <a:gd name="connsiteY0" fmla="*/ 65652 h 562708"/>
                <a:gd name="connsiteX1" fmla="*/ 6578993 w 13054818"/>
                <a:gd name="connsiteY1" fmla="*/ 0 h 562708"/>
                <a:gd name="connsiteX2" fmla="*/ 12961031 w 13054818"/>
                <a:gd name="connsiteY2" fmla="*/ 0 h 562708"/>
                <a:gd name="connsiteX3" fmla="*/ 13054818 w 13054818"/>
                <a:gd name="connsiteY3" fmla="*/ 93787 h 562708"/>
                <a:gd name="connsiteX4" fmla="*/ 13054818 w 13054818"/>
                <a:gd name="connsiteY4" fmla="*/ 468921 h 562708"/>
                <a:gd name="connsiteX5" fmla="*/ 12961031 w 13054818"/>
                <a:gd name="connsiteY5" fmla="*/ 562708 h 562708"/>
                <a:gd name="connsiteX6" fmla="*/ 6578993 w 13054818"/>
                <a:gd name="connsiteY6" fmla="*/ 562708 h 562708"/>
                <a:gd name="connsiteX7" fmla="*/ 6485206 w 13054818"/>
                <a:gd name="connsiteY7" fmla="*/ 468921 h 562708"/>
                <a:gd name="connsiteX8" fmla="*/ 0 w 13054818"/>
                <a:gd name="connsiteY8" fmla="*/ 65652 h 562708"/>
                <a:gd name="connsiteX0" fmla="*/ 0 w 13054818"/>
                <a:gd name="connsiteY0" fmla="*/ 65652 h 562708"/>
                <a:gd name="connsiteX1" fmla="*/ 6578993 w 13054818"/>
                <a:gd name="connsiteY1" fmla="*/ 0 h 562708"/>
                <a:gd name="connsiteX2" fmla="*/ 12961031 w 13054818"/>
                <a:gd name="connsiteY2" fmla="*/ 0 h 562708"/>
                <a:gd name="connsiteX3" fmla="*/ 13054818 w 13054818"/>
                <a:gd name="connsiteY3" fmla="*/ 93787 h 562708"/>
                <a:gd name="connsiteX4" fmla="*/ 13054818 w 13054818"/>
                <a:gd name="connsiteY4" fmla="*/ 468921 h 562708"/>
                <a:gd name="connsiteX5" fmla="*/ 12961031 w 13054818"/>
                <a:gd name="connsiteY5" fmla="*/ 562708 h 562708"/>
                <a:gd name="connsiteX6" fmla="*/ 6578993 w 13054818"/>
                <a:gd name="connsiteY6" fmla="*/ 562708 h 562708"/>
                <a:gd name="connsiteX7" fmla="*/ 6133514 w 13054818"/>
                <a:gd name="connsiteY7" fmla="*/ 257905 h 562708"/>
                <a:gd name="connsiteX8" fmla="*/ 0 w 13054818"/>
                <a:gd name="connsiteY8" fmla="*/ 65652 h 562708"/>
                <a:gd name="connsiteX0" fmla="*/ 619755 w 13674573"/>
                <a:gd name="connsiteY0" fmla="*/ 65652 h 562708"/>
                <a:gd name="connsiteX1" fmla="*/ 7198748 w 13674573"/>
                <a:gd name="connsiteY1" fmla="*/ 0 h 562708"/>
                <a:gd name="connsiteX2" fmla="*/ 13580786 w 13674573"/>
                <a:gd name="connsiteY2" fmla="*/ 0 h 562708"/>
                <a:gd name="connsiteX3" fmla="*/ 13674573 w 13674573"/>
                <a:gd name="connsiteY3" fmla="*/ 93787 h 562708"/>
                <a:gd name="connsiteX4" fmla="*/ 13674573 w 13674573"/>
                <a:gd name="connsiteY4" fmla="*/ 468921 h 562708"/>
                <a:gd name="connsiteX5" fmla="*/ 13580786 w 13674573"/>
                <a:gd name="connsiteY5" fmla="*/ 562708 h 562708"/>
                <a:gd name="connsiteX6" fmla="*/ 7198748 w 13674573"/>
                <a:gd name="connsiteY6" fmla="*/ 562708 h 562708"/>
                <a:gd name="connsiteX7" fmla="*/ 6753269 w 13674573"/>
                <a:gd name="connsiteY7" fmla="*/ 257905 h 562708"/>
                <a:gd name="connsiteX8" fmla="*/ 971446 w 13674573"/>
                <a:gd name="connsiteY8" fmla="*/ 112542 h 562708"/>
                <a:gd name="connsiteX9" fmla="*/ 619755 w 13674573"/>
                <a:gd name="connsiteY9" fmla="*/ 65652 h 562708"/>
                <a:gd name="connsiteX0" fmla="*/ 772563 w 13827381"/>
                <a:gd name="connsiteY0" fmla="*/ 65652 h 562708"/>
                <a:gd name="connsiteX1" fmla="*/ 7351556 w 13827381"/>
                <a:gd name="connsiteY1" fmla="*/ 0 h 562708"/>
                <a:gd name="connsiteX2" fmla="*/ 13733594 w 13827381"/>
                <a:gd name="connsiteY2" fmla="*/ 0 h 562708"/>
                <a:gd name="connsiteX3" fmla="*/ 13827381 w 13827381"/>
                <a:gd name="connsiteY3" fmla="*/ 93787 h 562708"/>
                <a:gd name="connsiteX4" fmla="*/ 13827381 w 13827381"/>
                <a:gd name="connsiteY4" fmla="*/ 468921 h 562708"/>
                <a:gd name="connsiteX5" fmla="*/ 13733594 w 13827381"/>
                <a:gd name="connsiteY5" fmla="*/ 562708 h 562708"/>
                <a:gd name="connsiteX6" fmla="*/ 7351556 w 13827381"/>
                <a:gd name="connsiteY6" fmla="*/ 562708 h 562708"/>
                <a:gd name="connsiteX7" fmla="*/ 6906077 w 13827381"/>
                <a:gd name="connsiteY7" fmla="*/ 257905 h 562708"/>
                <a:gd name="connsiteX8" fmla="*/ 772561 w 13827381"/>
                <a:gd name="connsiteY8" fmla="*/ 239151 h 562708"/>
                <a:gd name="connsiteX9" fmla="*/ 772563 w 13827381"/>
                <a:gd name="connsiteY9" fmla="*/ 65652 h 562708"/>
                <a:gd name="connsiteX0" fmla="*/ 447469 w 13502287"/>
                <a:gd name="connsiteY0" fmla="*/ 65652 h 562708"/>
                <a:gd name="connsiteX1" fmla="*/ 7026462 w 13502287"/>
                <a:gd name="connsiteY1" fmla="*/ 0 h 562708"/>
                <a:gd name="connsiteX2" fmla="*/ 13408500 w 13502287"/>
                <a:gd name="connsiteY2" fmla="*/ 0 h 562708"/>
                <a:gd name="connsiteX3" fmla="*/ 13502287 w 13502287"/>
                <a:gd name="connsiteY3" fmla="*/ 93787 h 562708"/>
                <a:gd name="connsiteX4" fmla="*/ 13502287 w 13502287"/>
                <a:gd name="connsiteY4" fmla="*/ 468921 h 562708"/>
                <a:gd name="connsiteX5" fmla="*/ 13408500 w 13502287"/>
                <a:gd name="connsiteY5" fmla="*/ 562708 h 562708"/>
                <a:gd name="connsiteX6" fmla="*/ 7026462 w 13502287"/>
                <a:gd name="connsiteY6" fmla="*/ 562708 h 562708"/>
                <a:gd name="connsiteX7" fmla="*/ 6580983 w 13502287"/>
                <a:gd name="connsiteY7" fmla="*/ 257905 h 562708"/>
                <a:gd name="connsiteX8" fmla="*/ 447467 w 13502287"/>
                <a:gd name="connsiteY8" fmla="*/ 239151 h 562708"/>
                <a:gd name="connsiteX9" fmla="*/ 447469 w 13502287"/>
                <a:gd name="connsiteY9" fmla="*/ 65652 h 562708"/>
                <a:gd name="connsiteX0" fmla="*/ 11532 w 13066350"/>
                <a:gd name="connsiteY0" fmla="*/ 65652 h 562708"/>
                <a:gd name="connsiteX1" fmla="*/ 6590525 w 13066350"/>
                <a:gd name="connsiteY1" fmla="*/ 0 h 562708"/>
                <a:gd name="connsiteX2" fmla="*/ 12972563 w 13066350"/>
                <a:gd name="connsiteY2" fmla="*/ 0 h 562708"/>
                <a:gd name="connsiteX3" fmla="*/ 13066350 w 13066350"/>
                <a:gd name="connsiteY3" fmla="*/ 93787 h 562708"/>
                <a:gd name="connsiteX4" fmla="*/ 13066350 w 13066350"/>
                <a:gd name="connsiteY4" fmla="*/ 468921 h 562708"/>
                <a:gd name="connsiteX5" fmla="*/ 12972563 w 13066350"/>
                <a:gd name="connsiteY5" fmla="*/ 562708 h 562708"/>
                <a:gd name="connsiteX6" fmla="*/ 6590525 w 13066350"/>
                <a:gd name="connsiteY6" fmla="*/ 562708 h 562708"/>
                <a:gd name="connsiteX7" fmla="*/ 6145046 w 13066350"/>
                <a:gd name="connsiteY7" fmla="*/ 257905 h 562708"/>
                <a:gd name="connsiteX8" fmla="*/ 11530 w 13066350"/>
                <a:gd name="connsiteY8" fmla="*/ 239151 h 562708"/>
                <a:gd name="connsiteX9" fmla="*/ 11532 w 13066350"/>
                <a:gd name="connsiteY9" fmla="*/ 65652 h 562708"/>
                <a:gd name="connsiteX0" fmla="*/ 11532 w 13066350"/>
                <a:gd name="connsiteY0" fmla="*/ 65652 h 569520"/>
                <a:gd name="connsiteX1" fmla="*/ 6590525 w 13066350"/>
                <a:gd name="connsiteY1" fmla="*/ 0 h 569520"/>
                <a:gd name="connsiteX2" fmla="*/ 12972563 w 13066350"/>
                <a:gd name="connsiteY2" fmla="*/ 0 h 569520"/>
                <a:gd name="connsiteX3" fmla="*/ 13066350 w 13066350"/>
                <a:gd name="connsiteY3" fmla="*/ 93787 h 569520"/>
                <a:gd name="connsiteX4" fmla="*/ 13066350 w 13066350"/>
                <a:gd name="connsiteY4" fmla="*/ 468921 h 569520"/>
                <a:gd name="connsiteX5" fmla="*/ 12972563 w 13066350"/>
                <a:gd name="connsiteY5" fmla="*/ 562708 h 569520"/>
                <a:gd name="connsiteX6" fmla="*/ 6590525 w 13066350"/>
                <a:gd name="connsiteY6" fmla="*/ 562708 h 569520"/>
                <a:gd name="connsiteX7" fmla="*/ 6145046 w 13066350"/>
                <a:gd name="connsiteY7" fmla="*/ 257905 h 569520"/>
                <a:gd name="connsiteX8" fmla="*/ 11530 w 13066350"/>
                <a:gd name="connsiteY8" fmla="*/ 239151 h 569520"/>
                <a:gd name="connsiteX9" fmla="*/ 11532 w 13066350"/>
                <a:gd name="connsiteY9" fmla="*/ 65652 h 569520"/>
                <a:gd name="connsiteX0" fmla="*/ 11532 w 13066350"/>
                <a:gd name="connsiteY0" fmla="*/ 65652 h 575143"/>
                <a:gd name="connsiteX1" fmla="*/ 6590525 w 13066350"/>
                <a:gd name="connsiteY1" fmla="*/ 0 h 575143"/>
                <a:gd name="connsiteX2" fmla="*/ 12972563 w 13066350"/>
                <a:gd name="connsiteY2" fmla="*/ 0 h 575143"/>
                <a:gd name="connsiteX3" fmla="*/ 13066350 w 13066350"/>
                <a:gd name="connsiteY3" fmla="*/ 93787 h 575143"/>
                <a:gd name="connsiteX4" fmla="*/ 13066350 w 13066350"/>
                <a:gd name="connsiteY4" fmla="*/ 468921 h 575143"/>
                <a:gd name="connsiteX5" fmla="*/ 12972563 w 13066350"/>
                <a:gd name="connsiteY5" fmla="*/ 562708 h 575143"/>
                <a:gd name="connsiteX6" fmla="*/ 6590525 w 13066350"/>
                <a:gd name="connsiteY6" fmla="*/ 562708 h 575143"/>
                <a:gd name="connsiteX7" fmla="*/ 6145046 w 13066350"/>
                <a:gd name="connsiteY7" fmla="*/ 257905 h 575143"/>
                <a:gd name="connsiteX8" fmla="*/ 11530 w 13066350"/>
                <a:gd name="connsiteY8" fmla="*/ 239151 h 575143"/>
                <a:gd name="connsiteX9" fmla="*/ 11532 w 13066350"/>
                <a:gd name="connsiteY9" fmla="*/ 65652 h 575143"/>
                <a:gd name="connsiteX0" fmla="*/ 11532 w 13066350"/>
                <a:gd name="connsiteY0" fmla="*/ 31190 h 582884"/>
                <a:gd name="connsiteX1" fmla="*/ 6590525 w 13066350"/>
                <a:gd name="connsiteY1" fmla="*/ 7741 h 582884"/>
                <a:gd name="connsiteX2" fmla="*/ 12972563 w 13066350"/>
                <a:gd name="connsiteY2" fmla="*/ 7741 h 582884"/>
                <a:gd name="connsiteX3" fmla="*/ 13066350 w 13066350"/>
                <a:gd name="connsiteY3" fmla="*/ 101528 h 582884"/>
                <a:gd name="connsiteX4" fmla="*/ 13066350 w 13066350"/>
                <a:gd name="connsiteY4" fmla="*/ 476662 h 582884"/>
                <a:gd name="connsiteX5" fmla="*/ 12972563 w 13066350"/>
                <a:gd name="connsiteY5" fmla="*/ 570449 h 582884"/>
                <a:gd name="connsiteX6" fmla="*/ 6590525 w 13066350"/>
                <a:gd name="connsiteY6" fmla="*/ 570449 h 582884"/>
                <a:gd name="connsiteX7" fmla="*/ 6145046 w 13066350"/>
                <a:gd name="connsiteY7" fmla="*/ 265646 h 582884"/>
                <a:gd name="connsiteX8" fmla="*/ 11530 w 13066350"/>
                <a:gd name="connsiteY8" fmla="*/ 246892 h 582884"/>
                <a:gd name="connsiteX9" fmla="*/ 11532 w 13066350"/>
                <a:gd name="connsiteY9" fmla="*/ 31190 h 582884"/>
                <a:gd name="connsiteX0" fmla="*/ 11532 w 13066350"/>
                <a:gd name="connsiteY0" fmla="*/ 21865 h 601694"/>
                <a:gd name="connsiteX1" fmla="*/ 6590525 w 13066350"/>
                <a:gd name="connsiteY1" fmla="*/ 26551 h 601694"/>
                <a:gd name="connsiteX2" fmla="*/ 12972563 w 13066350"/>
                <a:gd name="connsiteY2" fmla="*/ 26551 h 601694"/>
                <a:gd name="connsiteX3" fmla="*/ 13066350 w 13066350"/>
                <a:gd name="connsiteY3" fmla="*/ 120338 h 601694"/>
                <a:gd name="connsiteX4" fmla="*/ 13066350 w 13066350"/>
                <a:gd name="connsiteY4" fmla="*/ 495472 h 601694"/>
                <a:gd name="connsiteX5" fmla="*/ 12972563 w 13066350"/>
                <a:gd name="connsiteY5" fmla="*/ 589259 h 601694"/>
                <a:gd name="connsiteX6" fmla="*/ 6590525 w 13066350"/>
                <a:gd name="connsiteY6" fmla="*/ 589259 h 601694"/>
                <a:gd name="connsiteX7" fmla="*/ 6145046 w 13066350"/>
                <a:gd name="connsiteY7" fmla="*/ 284456 h 601694"/>
                <a:gd name="connsiteX8" fmla="*/ 11530 w 13066350"/>
                <a:gd name="connsiteY8" fmla="*/ 265702 h 601694"/>
                <a:gd name="connsiteX9" fmla="*/ 11532 w 13066350"/>
                <a:gd name="connsiteY9" fmla="*/ 21865 h 601694"/>
                <a:gd name="connsiteX0" fmla="*/ 11532 w 13066350"/>
                <a:gd name="connsiteY0" fmla="*/ 21865 h 601694"/>
                <a:gd name="connsiteX1" fmla="*/ 6590525 w 13066350"/>
                <a:gd name="connsiteY1" fmla="*/ 26551 h 601694"/>
                <a:gd name="connsiteX2" fmla="*/ 12972563 w 13066350"/>
                <a:gd name="connsiteY2" fmla="*/ 26551 h 601694"/>
                <a:gd name="connsiteX3" fmla="*/ 13066350 w 13066350"/>
                <a:gd name="connsiteY3" fmla="*/ 120338 h 601694"/>
                <a:gd name="connsiteX4" fmla="*/ 13066350 w 13066350"/>
                <a:gd name="connsiteY4" fmla="*/ 495472 h 601694"/>
                <a:gd name="connsiteX5" fmla="*/ 12972563 w 13066350"/>
                <a:gd name="connsiteY5" fmla="*/ 589259 h 601694"/>
                <a:gd name="connsiteX6" fmla="*/ 6590525 w 13066350"/>
                <a:gd name="connsiteY6" fmla="*/ 589259 h 601694"/>
                <a:gd name="connsiteX7" fmla="*/ 6145046 w 13066350"/>
                <a:gd name="connsiteY7" fmla="*/ 284456 h 601694"/>
                <a:gd name="connsiteX8" fmla="*/ 11530 w 13066350"/>
                <a:gd name="connsiteY8" fmla="*/ 265702 h 601694"/>
                <a:gd name="connsiteX9" fmla="*/ 11532 w 13066350"/>
                <a:gd name="connsiteY9" fmla="*/ 21865 h 601694"/>
                <a:gd name="connsiteX0" fmla="*/ 11532 w 13066350"/>
                <a:gd name="connsiteY0" fmla="*/ 25734 h 591495"/>
                <a:gd name="connsiteX1" fmla="*/ 6590525 w 13066350"/>
                <a:gd name="connsiteY1" fmla="*/ 16352 h 591495"/>
                <a:gd name="connsiteX2" fmla="*/ 12972563 w 13066350"/>
                <a:gd name="connsiteY2" fmla="*/ 16352 h 591495"/>
                <a:gd name="connsiteX3" fmla="*/ 13066350 w 13066350"/>
                <a:gd name="connsiteY3" fmla="*/ 110139 h 591495"/>
                <a:gd name="connsiteX4" fmla="*/ 13066350 w 13066350"/>
                <a:gd name="connsiteY4" fmla="*/ 485273 h 591495"/>
                <a:gd name="connsiteX5" fmla="*/ 12972563 w 13066350"/>
                <a:gd name="connsiteY5" fmla="*/ 579060 h 591495"/>
                <a:gd name="connsiteX6" fmla="*/ 6590525 w 13066350"/>
                <a:gd name="connsiteY6" fmla="*/ 579060 h 591495"/>
                <a:gd name="connsiteX7" fmla="*/ 6145046 w 13066350"/>
                <a:gd name="connsiteY7" fmla="*/ 274257 h 591495"/>
                <a:gd name="connsiteX8" fmla="*/ 11530 w 13066350"/>
                <a:gd name="connsiteY8" fmla="*/ 255503 h 591495"/>
                <a:gd name="connsiteX9" fmla="*/ 11532 w 13066350"/>
                <a:gd name="connsiteY9" fmla="*/ 25734 h 591495"/>
                <a:gd name="connsiteX0" fmla="*/ 11532 w 13066350"/>
                <a:gd name="connsiteY0" fmla="*/ 21865 h 601694"/>
                <a:gd name="connsiteX1" fmla="*/ 6590525 w 13066350"/>
                <a:gd name="connsiteY1" fmla="*/ 26551 h 601694"/>
                <a:gd name="connsiteX2" fmla="*/ 12972563 w 13066350"/>
                <a:gd name="connsiteY2" fmla="*/ 26551 h 601694"/>
                <a:gd name="connsiteX3" fmla="*/ 13066350 w 13066350"/>
                <a:gd name="connsiteY3" fmla="*/ 120338 h 601694"/>
                <a:gd name="connsiteX4" fmla="*/ 13066350 w 13066350"/>
                <a:gd name="connsiteY4" fmla="*/ 495472 h 601694"/>
                <a:gd name="connsiteX5" fmla="*/ 12972563 w 13066350"/>
                <a:gd name="connsiteY5" fmla="*/ 589259 h 601694"/>
                <a:gd name="connsiteX6" fmla="*/ 6590525 w 13066350"/>
                <a:gd name="connsiteY6" fmla="*/ 589259 h 601694"/>
                <a:gd name="connsiteX7" fmla="*/ 6145046 w 13066350"/>
                <a:gd name="connsiteY7" fmla="*/ 284456 h 601694"/>
                <a:gd name="connsiteX8" fmla="*/ 11530 w 13066350"/>
                <a:gd name="connsiteY8" fmla="*/ 265702 h 601694"/>
                <a:gd name="connsiteX9" fmla="*/ 11532 w 13066350"/>
                <a:gd name="connsiteY9" fmla="*/ 21865 h 601694"/>
                <a:gd name="connsiteX0" fmla="*/ 0 w 13054818"/>
                <a:gd name="connsiteY0" fmla="*/ 21865 h 601694"/>
                <a:gd name="connsiteX1" fmla="*/ 6578993 w 13054818"/>
                <a:gd name="connsiteY1" fmla="*/ 26551 h 601694"/>
                <a:gd name="connsiteX2" fmla="*/ 12961031 w 13054818"/>
                <a:gd name="connsiteY2" fmla="*/ 26551 h 601694"/>
                <a:gd name="connsiteX3" fmla="*/ 13054818 w 13054818"/>
                <a:gd name="connsiteY3" fmla="*/ 120338 h 601694"/>
                <a:gd name="connsiteX4" fmla="*/ 13054818 w 13054818"/>
                <a:gd name="connsiteY4" fmla="*/ 495472 h 601694"/>
                <a:gd name="connsiteX5" fmla="*/ 12961031 w 13054818"/>
                <a:gd name="connsiteY5" fmla="*/ 589259 h 601694"/>
                <a:gd name="connsiteX6" fmla="*/ 6578993 w 13054818"/>
                <a:gd name="connsiteY6" fmla="*/ 589259 h 601694"/>
                <a:gd name="connsiteX7" fmla="*/ 6133514 w 13054818"/>
                <a:gd name="connsiteY7" fmla="*/ 284456 h 601694"/>
                <a:gd name="connsiteX8" fmla="*/ 28134 w 13054818"/>
                <a:gd name="connsiteY8" fmla="*/ 279769 h 601694"/>
                <a:gd name="connsiteX9" fmla="*/ 0 w 13054818"/>
                <a:gd name="connsiteY9" fmla="*/ 21865 h 601694"/>
                <a:gd name="connsiteX0" fmla="*/ 11531 w 13038214"/>
                <a:gd name="connsiteY0" fmla="*/ 21865 h 601694"/>
                <a:gd name="connsiteX1" fmla="*/ 6562389 w 13038214"/>
                <a:gd name="connsiteY1" fmla="*/ 26551 h 601694"/>
                <a:gd name="connsiteX2" fmla="*/ 12944427 w 13038214"/>
                <a:gd name="connsiteY2" fmla="*/ 26551 h 601694"/>
                <a:gd name="connsiteX3" fmla="*/ 13038214 w 13038214"/>
                <a:gd name="connsiteY3" fmla="*/ 120338 h 601694"/>
                <a:gd name="connsiteX4" fmla="*/ 13038214 w 13038214"/>
                <a:gd name="connsiteY4" fmla="*/ 495472 h 601694"/>
                <a:gd name="connsiteX5" fmla="*/ 12944427 w 13038214"/>
                <a:gd name="connsiteY5" fmla="*/ 589259 h 601694"/>
                <a:gd name="connsiteX6" fmla="*/ 6562389 w 13038214"/>
                <a:gd name="connsiteY6" fmla="*/ 589259 h 601694"/>
                <a:gd name="connsiteX7" fmla="*/ 6116910 w 13038214"/>
                <a:gd name="connsiteY7" fmla="*/ 284456 h 601694"/>
                <a:gd name="connsiteX8" fmla="*/ 11530 w 13038214"/>
                <a:gd name="connsiteY8" fmla="*/ 279769 h 601694"/>
                <a:gd name="connsiteX9" fmla="*/ 11531 w 13038214"/>
                <a:gd name="connsiteY9" fmla="*/ 21865 h 601694"/>
                <a:gd name="connsiteX0" fmla="*/ 0 w 13082954"/>
                <a:gd name="connsiteY0" fmla="*/ 21865 h 601694"/>
                <a:gd name="connsiteX1" fmla="*/ 6607129 w 13082954"/>
                <a:gd name="connsiteY1" fmla="*/ 26551 h 601694"/>
                <a:gd name="connsiteX2" fmla="*/ 12989167 w 13082954"/>
                <a:gd name="connsiteY2" fmla="*/ 26551 h 601694"/>
                <a:gd name="connsiteX3" fmla="*/ 13082954 w 13082954"/>
                <a:gd name="connsiteY3" fmla="*/ 120338 h 601694"/>
                <a:gd name="connsiteX4" fmla="*/ 13082954 w 13082954"/>
                <a:gd name="connsiteY4" fmla="*/ 495472 h 601694"/>
                <a:gd name="connsiteX5" fmla="*/ 12989167 w 13082954"/>
                <a:gd name="connsiteY5" fmla="*/ 589259 h 601694"/>
                <a:gd name="connsiteX6" fmla="*/ 6607129 w 13082954"/>
                <a:gd name="connsiteY6" fmla="*/ 589259 h 601694"/>
                <a:gd name="connsiteX7" fmla="*/ 6161650 w 13082954"/>
                <a:gd name="connsiteY7" fmla="*/ 284456 h 601694"/>
                <a:gd name="connsiteX8" fmla="*/ 56270 w 13082954"/>
                <a:gd name="connsiteY8" fmla="*/ 279769 h 601694"/>
                <a:gd name="connsiteX9" fmla="*/ 0 w 13082954"/>
                <a:gd name="connsiteY9" fmla="*/ 21865 h 601694"/>
                <a:gd name="connsiteX0" fmla="*/ 0 w 13068887"/>
                <a:gd name="connsiteY0" fmla="*/ 21865 h 601694"/>
                <a:gd name="connsiteX1" fmla="*/ 6593062 w 13068887"/>
                <a:gd name="connsiteY1" fmla="*/ 26551 h 601694"/>
                <a:gd name="connsiteX2" fmla="*/ 12975100 w 13068887"/>
                <a:gd name="connsiteY2" fmla="*/ 26551 h 601694"/>
                <a:gd name="connsiteX3" fmla="*/ 13068887 w 13068887"/>
                <a:gd name="connsiteY3" fmla="*/ 120338 h 601694"/>
                <a:gd name="connsiteX4" fmla="*/ 13068887 w 13068887"/>
                <a:gd name="connsiteY4" fmla="*/ 495472 h 601694"/>
                <a:gd name="connsiteX5" fmla="*/ 12975100 w 13068887"/>
                <a:gd name="connsiteY5" fmla="*/ 589259 h 601694"/>
                <a:gd name="connsiteX6" fmla="*/ 6593062 w 13068887"/>
                <a:gd name="connsiteY6" fmla="*/ 589259 h 601694"/>
                <a:gd name="connsiteX7" fmla="*/ 6147583 w 13068887"/>
                <a:gd name="connsiteY7" fmla="*/ 284456 h 601694"/>
                <a:gd name="connsiteX8" fmla="*/ 42203 w 13068887"/>
                <a:gd name="connsiteY8" fmla="*/ 279769 h 601694"/>
                <a:gd name="connsiteX9" fmla="*/ 0 w 13068887"/>
                <a:gd name="connsiteY9" fmla="*/ 21865 h 601694"/>
                <a:gd name="connsiteX0" fmla="*/ 0 w 13068887"/>
                <a:gd name="connsiteY0" fmla="*/ 21865 h 589973"/>
                <a:gd name="connsiteX1" fmla="*/ 6593062 w 13068887"/>
                <a:gd name="connsiteY1" fmla="*/ 26551 h 589973"/>
                <a:gd name="connsiteX2" fmla="*/ 12975100 w 13068887"/>
                <a:gd name="connsiteY2" fmla="*/ 26551 h 589973"/>
                <a:gd name="connsiteX3" fmla="*/ 13068887 w 13068887"/>
                <a:gd name="connsiteY3" fmla="*/ 120338 h 589973"/>
                <a:gd name="connsiteX4" fmla="*/ 13068887 w 13068887"/>
                <a:gd name="connsiteY4" fmla="*/ 495472 h 589973"/>
                <a:gd name="connsiteX5" fmla="*/ 12975100 w 13068887"/>
                <a:gd name="connsiteY5" fmla="*/ 589259 h 589973"/>
                <a:gd name="connsiteX6" fmla="*/ 6593062 w 13068887"/>
                <a:gd name="connsiteY6" fmla="*/ 589259 h 589973"/>
                <a:gd name="connsiteX7" fmla="*/ 6147583 w 13068887"/>
                <a:gd name="connsiteY7" fmla="*/ 284456 h 589973"/>
                <a:gd name="connsiteX8" fmla="*/ 42203 w 13068887"/>
                <a:gd name="connsiteY8" fmla="*/ 279769 h 589973"/>
                <a:gd name="connsiteX9" fmla="*/ 0 w 13068887"/>
                <a:gd name="connsiteY9" fmla="*/ 21865 h 589973"/>
                <a:gd name="connsiteX0" fmla="*/ 0 w 13068887"/>
                <a:gd name="connsiteY0" fmla="*/ 21865 h 589713"/>
                <a:gd name="connsiteX1" fmla="*/ 6593062 w 13068887"/>
                <a:gd name="connsiteY1" fmla="*/ 26551 h 589713"/>
                <a:gd name="connsiteX2" fmla="*/ 12975100 w 13068887"/>
                <a:gd name="connsiteY2" fmla="*/ 26551 h 589713"/>
                <a:gd name="connsiteX3" fmla="*/ 13068887 w 13068887"/>
                <a:gd name="connsiteY3" fmla="*/ 120338 h 589713"/>
                <a:gd name="connsiteX4" fmla="*/ 13068887 w 13068887"/>
                <a:gd name="connsiteY4" fmla="*/ 495472 h 589713"/>
                <a:gd name="connsiteX5" fmla="*/ 12975100 w 13068887"/>
                <a:gd name="connsiteY5" fmla="*/ 589259 h 589713"/>
                <a:gd name="connsiteX6" fmla="*/ 6593062 w 13068887"/>
                <a:gd name="connsiteY6" fmla="*/ 589259 h 589713"/>
                <a:gd name="connsiteX7" fmla="*/ 6147583 w 13068887"/>
                <a:gd name="connsiteY7" fmla="*/ 284456 h 589713"/>
                <a:gd name="connsiteX8" fmla="*/ 42203 w 13068887"/>
                <a:gd name="connsiteY8" fmla="*/ 279769 h 589713"/>
                <a:gd name="connsiteX9" fmla="*/ 0 w 13068887"/>
                <a:gd name="connsiteY9" fmla="*/ 21865 h 589713"/>
                <a:gd name="connsiteX0" fmla="*/ 0 w 13068887"/>
                <a:gd name="connsiteY0" fmla="*/ 21865 h 589551"/>
                <a:gd name="connsiteX1" fmla="*/ 6593062 w 13068887"/>
                <a:gd name="connsiteY1" fmla="*/ 26551 h 589551"/>
                <a:gd name="connsiteX2" fmla="*/ 12975100 w 13068887"/>
                <a:gd name="connsiteY2" fmla="*/ 26551 h 589551"/>
                <a:gd name="connsiteX3" fmla="*/ 13068887 w 13068887"/>
                <a:gd name="connsiteY3" fmla="*/ 120338 h 589551"/>
                <a:gd name="connsiteX4" fmla="*/ 13068887 w 13068887"/>
                <a:gd name="connsiteY4" fmla="*/ 495472 h 589551"/>
                <a:gd name="connsiteX5" fmla="*/ 12975100 w 13068887"/>
                <a:gd name="connsiteY5" fmla="*/ 589259 h 589551"/>
                <a:gd name="connsiteX6" fmla="*/ 6593062 w 13068887"/>
                <a:gd name="connsiteY6" fmla="*/ 589259 h 589551"/>
                <a:gd name="connsiteX7" fmla="*/ 6147583 w 13068887"/>
                <a:gd name="connsiteY7" fmla="*/ 284456 h 589551"/>
                <a:gd name="connsiteX8" fmla="*/ 42203 w 13068887"/>
                <a:gd name="connsiteY8" fmla="*/ 279769 h 589551"/>
                <a:gd name="connsiteX9" fmla="*/ 0 w 13068887"/>
                <a:gd name="connsiteY9" fmla="*/ 21865 h 589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068887" h="589551">
                  <a:moveTo>
                    <a:pt x="0" y="21865"/>
                  </a:moveTo>
                  <a:cubicBezTo>
                    <a:pt x="0" y="-29932"/>
                    <a:pt x="6541265" y="26551"/>
                    <a:pt x="6593062" y="26551"/>
                  </a:cubicBezTo>
                  <a:lnTo>
                    <a:pt x="12975100" y="26551"/>
                  </a:lnTo>
                  <a:cubicBezTo>
                    <a:pt x="13026897" y="26551"/>
                    <a:pt x="13068887" y="68541"/>
                    <a:pt x="13068887" y="120338"/>
                  </a:cubicBezTo>
                  <a:lnTo>
                    <a:pt x="13068887" y="495472"/>
                  </a:lnTo>
                  <a:cubicBezTo>
                    <a:pt x="13068887" y="547269"/>
                    <a:pt x="13026897" y="589259"/>
                    <a:pt x="12975100" y="589259"/>
                  </a:cubicBezTo>
                  <a:lnTo>
                    <a:pt x="6593062" y="589259"/>
                  </a:lnTo>
                  <a:cubicBezTo>
                    <a:pt x="6470927" y="599240"/>
                    <a:pt x="6480226" y="350769"/>
                    <a:pt x="6147583" y="284456"/>
                  </a:cubicBezTo>
                  <a:cubicBezTo>
                    <a:pt x="5109700" y="209428"/>
                    <a:pt x="1064455" y="311811"/>
                    <a:pt x="42203" y="279769"/>
                  </a:cubicBezTo>
                  <a:cubicBezTo>
                    <a:pt x="4690" y="247727"/>
                    <a:pt x="31261" y="-29716"/>
                    <a:pt x="0" y="21865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AEBE4"/>
                </a:gs>
                <a:gs pos="16000">
                  <a:srgbClr val="DE866C"/>
                </a:gs>
                <a:gs pos="100000">
                  <a:srgbClr val="C91C22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EFE94499-B7AE-44E7-AE37-ED81EF049505}"/>
                </a:ext>
              </a:extLst>
            </p:cNvPr>
            <p:cNvSpPr/>
            <p:nvPr/>
          </p:nvSpPr>
          <p:spPr>
            <a:xfrm>
              <a:off x="7938639" y="2061031"/>
              <a:ext cx="3071675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 rtl="1"/>
              <a:r>
                <a:rPr lang="ar-BH" sz="4400" dirty="0">
                  <a:ln w="10160" cap="flat" cmpd="sng" algn="ctr">
                    <a:noFill/>
                    <a:prstDash val="solid"/>
                    <a:round/>
                  </a:ln>
                  <a:solidFill>
                    <a:schemeClr val="bg1"/>
                  </a:solidFill>
                  <a:effectLst>
                    <a:outerShdw blurRad="38100" dist="22860" dir="5400000" algn="tl">
                      <a:srgbClr val="000000">
                        <a:alpha val="30000"/>
                      </a:srgbClr>
                    </a:outerShdw>
                  </a:effectLst>
                  <a:latin typeface="Sakkal Majalla" panose="02000000000000000000" pitchFamily="2" charset="-78"/>
                  <a:ea typeface="Times New Roman" panose="02020603050405020304" pitchFamily="18" charset="0"/>
                  <a:cs typeface="Sakkal Majalla" panose="02000000000000000000" pitchFamily="2" charset="-78"/>
                </a:rPr>
                <a:t>تدرب وحل المسائل</a:t>
              </a:r>
              <a:endParaRPr lang="en-US" sz="4400" dirty="0">
                <a:solidFill>
                  <a:schemeClr val="bg1"/>
                </a:solidFill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79017401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05469" y="6074791"/>
            <a:ext cx="10317707" cy="757451"/>
          </a:xfrm>
          <a:prstGeom prst="rect">
            <a:avLst/>
          </a:prstGeom>
          <a:gradFill flip="none" rotWithShape="1">
            <a:gsLst>
              <a:gs pos="15000">
                <a:srgbClr val="F7F7F7"/>
              </a:gs>
              <a:gs pos="81000">
                <a:srgbClr val="F8F8F8"/>
              </a:gs>
              <a:gs pos="100000">
                <a:srgbClr val="EFEFEF"/>
              </a:gs>
              <a:gs pos="0">
                <a:srgbClr val="DBDBDB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DCE9C65F-F095-4314-A070-4C92FF2C4025}"/>
              </a:ext>
            </a:extLst>
          </p:cNvPr>
          <p:cNvSpPr/>
          <p:nvPr/>
        </p:nvSpPr>
        <p:spPr>
          <a:xfrm>
            <a:off x="4071738" y="2887400"/>
            <a:ext cx="74943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028700" lvl="1" indent="-571500" algn="r" rtl="1">
              <a:buFont typeface="Arial" panose="020B0604020202020204" pitchFamily="34" charset="0"/>
              <a:buChar char="•"/>
            </a:pPr>
            <a:r>
              <a:rPr lang="ar-BH" sz="4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وصف العلاقة بين حدود المتتابعة الحسابية.</a:t>
            </a:r>
            <a:endParaRPr lang="en-US" sz="40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B3122CD4-7361-4CE1-92B2-D2918CA5CB83}"/>
              </a:ext>
            </a:extLst>
          </p:cNvPr>
          <p:cNvSpPr/>
          <p:nvPr/>
        </p:nvSpPr>
        <p:spPr>
          <a:xfrm>
            <a:off x="0" y="1533838"/>
            <a:ext cx="12192000" cy="81305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BH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C74B87AB-9FC1-4F31-8BAD-3ECD8C2960AB}"/>
              </a:ext>
            </a:extLst>
          </p:cNvPr>
          <p:cNvSpPr/>
          <p:nvPr/>
        </p:nvSpPr>
        <p:spPr>
          <a:xfrm>
            <a:off x="4693133" y="1555643"/>
            <a:ext cx="2505814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BH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أهداف الدرس</a:t>
            </a:r>
            <a:endParaRPr lang="en-US" sz="4400" b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CE9C65F-F095-4314-A070-4C92FF2C4025}"/>
              </a:ext>
            </a:extLst>
          </p:cNvPr>
          <p:cNvSpPr/>
          <p:nvPr/>
        </p:nvSpPr>
        <p:spPr>
          <a:xfrm>
            <a:off x="4304174" y="3595286"/>
            <a:ext cx="726192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028700" lvl="1" indent="-571500" algn="r" rtl="1">
              <a:buFont typeface="Arial" panose="020B0604020202020204" pitchFamily="34" charset="0"/>
              <a:buChar char="•"/>
            </a:pPr>
            <a:r>
              <a:rPr lang="ar-BH" sz="4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إيجاد الحدود التالية في المتتابعة الحسابية.</a:t>
            </a:r>
            <a:endParaRPr lang="en-US" sz="40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16534812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94061D45-F093-4DEC-B70B-31A4B5BA1AE8}"/>
              </a:ext>
            </a:extLst>
          </p:cNvPr>
          <p:cNvGrpSpPr/>
          <p:nvPr/>
        </p:nvGrpSpPr>
        <p:grpSpPr>
          <a:xfrm>
            <a:off x="932261" y="0"/>
            <a:ext cx="11034359" cy="5781217"/>
            <a:chOff x="0" y="-14096"/>
            <a:chExt cx="5481611" cy="3159237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xmlns="" id="{8CC32835-157D-471D-8D27-479F855AD340}"/>
                </a:ext>
              </a:extLst>
            </p:cNvPr>
            <p:cNvGrpSpPr/>
            <p:nvPr/>
          </p:nvGrpSpPr>
          <p:grpSpPr>
            <a:xfrm>
              <a:off x="0" y="50334"/>
              <a:ext cx="5471870" cy="3094807"/>
              <a:chOff x="0" y="0"/>
              <a:chExt cx="5471870" cy="3094807"/>
            </a:xfrm>
          </p:grpSpPr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xmlns="" id="{C5B4B46E-AA55-4240-8191-2BCF44604ABC}"/>
                  </a:ext>
                </a:extLst>
              </p:cNvPr>
              <p:cNvCxnSpPr/>
              <p:nvPr/>
            </p:nvCxnSpPr>
            <p:spPr>
              <a:xfrm flipH="1">
                <a:off x="0" y="0"/>
                <a:ext cx="4496499" cy="0"/>
              </a:xfrm>
              <a:prstGeom prst="line">
                <a:avLst/>
              </a:prstGeom>
              <a:ln w="38100">
                <a:gradFill flip="none" rotWithShape="1">
                  <a:gsLst>
                    <a:gs pos="100000">
                      <a:schemeClr val="accent2">
                        <a:lumMod val="20000"/>
                        <a:lumOff val="80000"/>
                      </a:schemeClr>
                    </a:gs>
                    <a:gs pos="0">
                      <a:schemeClr val="accent2"/>
                    </a:gs>
                    <a:gs pos="71681">
                      <a:schemeClr val="accent2">
                        <a:lumMod val="60000"/>
                        <a:lumOff val="4000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xmlns="" id="{96E9A1B9-B3AA-44C1-921D-D15245D1DBE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71870" y="395504"/>
                <a:ext cx="0" cy="2699303"/>
              </a:xfrm>
              <a:prstGeom prst="line">
                <a:avLst/>
              </a:prstGeom>
              <a:ln w="38100">
                <a:gradFill flip="none" rotWithShape="1">
                  <a:gsLst>
                    <a:gs pos="0">
                      <a:schemeClr val="accent2"/>
                    </a:gs>
                    <a:gs pos="5200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chemeClr val="accent2">
                        <a:lumMod val="20000"/>
                        <a:lumOff val="80000"/>
                      </a:schemeClr>
                    </a:gs>
                  </a:gsLst>
                  <a:lin ang="81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xmlns="" id="{59069A0D-3C94-47EE-BE9D-1769DECBFFAD}"/>
                  </a:ext>
                </a:extLst>
              </p:cNvPr>
              <p:cNvSpPr/>
              <p:nvPr/>
            </p:nvSpPr>
            <p:spPr>
              <a:xfrm>
                <a:off x="4385310" y="0"/>
                <a:ext cx="1083560" cy="407260"/>
              </a:xfrm>
              <a:custGeom>
                <a:avLst/>
                <a:gdLst>
                  <a:gd name="connsiteX0" fmla="*/ 1082180 w 1082180"/>
                  <a:gd name="connsiteY0" fmla="*/ 3825380 h 3825380"/>
                  <a:gd name="connsiteX1" fmla="*/ 1082180 w 1082180"/>
                  <a:gd name="connsiteY1" fmla="*/ 83890 h 3825380"/>
                  <a:gd name="connsiteX2" fmla="*/ 989901 w 1082180"/>
                  <a:gd name="connsiteY2" fmla="*/ 0 h 3825380"/>
                  <a:gd name="connsiteX3" fmla="*/ 0 w 1082180"/>
                  <a:gd name="connsiteY3" fmla="*/ 0 h 3825380"/>
                  <a:gd name="connsiteX4" fmla="*/ 109057 w 1082180"/>
                  <a:gd name="connsiteY4" fmla="*/ 167780 h 3825380"/>
                  <a:gd name="connsiteX5" fmla="*/ 192947 w 1082180"/>
                  <a:gd name="connsiteY5" fmla="*/ 302004 h 3825380"/>
                  <a:gd name="connsiteX6" fmla="*/ 1006679 w 1082180"/>
                  <a:gd name="connsiteY6" fmla="*/ 318782 h 3825380"/>
                  <a:gd name="connsiteX7" fmla="*/ 1082180 w 1082180"/>
                  <a:gd name="connsiteY7" fmla="*/ 385894 h 3825380"/>
                  <a:gd name="connsiteX0" fmla="*/ 1082180 w 1082180"/>
                  <a:gd name="connsiteY0" fmla="*/ 3825380 h 3825380"/>
                  <a:gd name="connsiteX1" fmla="*/ 1082180 w 1082180"/>
                  <a:gd name="connsiteY1" fmla="*/ 83890 h 3825380"/>
                  <a:gd name="connsiteX2" fmla="*/ 989901 w 1082180"/>
                  <a:gd name="connsiteY2" fmla="*/ 0 h 3825380"/>
                  <a:gd name="connsiteX3" fmla="*/ 0 w 1082180"/>
                  <a:gd name="connsiteY3" fmla="*/ 0 h 3825380"/>
                  <a:gd name="connsiteX4" fmla="*/ 109057 w 1082180"/>
                  <a:gd name="connsiteY4" fmla="*/ 167780 h 3825380"/>
                  <a:gd name="connsiteX5" fmla="*/ 192947 w 1082180"/>
                  <a:gd name="connsiteY5" fmla="*/ 302004 h 3825380"/>
                  <a:gd name="connsiteX6" fmla="*/ 1006679 w 1082180"/>
                  <a:gd name="connsiteY6" fmla="*/ 318782 h 3825380"/>
                  <a:gd name="connsiteX7" fmla="*/ 1082180 w 1082180"/>
                  <a:gd name="connsiteY7" fmla="*/ 385894 h 3825380"/>
                  <a:gd name="connsiteX0" fmla="*/ 1082180 w 1082180"/>
                  <a:gd name="connsiteY0" fmla="*/ 3825380 h 3825380"/>
                  <a:gd name="connsiteX1" fmla="*/ 1082180 w 1082180"/>
                  <a:gd name="connsiteY1" fmla="*/ 83890 h 3825380"/>
                  <a:gd name="connsiteX2" fmla="*/ 989901 w 1082180"/>
                  <a:gd name="connsiteY2" fmla="*/ 0 h 3825380"/>
                  <a:gd name="connsiteX3" fmla="*/ 0 w 1082180"/>
                  <a:gd name="connsiteY3" fmla="*/ 0 h 3825380"/>
                  <a:gd name="connsiteX4" fmla="*/ 109057 w 1082180"/>
                  <a:gd name="connsiteY4" fmla="*/ 167780 h 3825380"/>
                  <a:gd name="connsiteX5" fmla="*/ 192947 w 1082180"/>
                  <a:gd name="connsiteY5" fmla="*/ 302004 h 3825380"/>
                  <a:gd name="connsiteX6" fmla="*/ 1006679 w 1082180"/>
                  <a:gd name="connsiteY6" fmla="*/ 318782 h 3825380"/>
                  <a:gd name="connsiteX7" fmla="*/ 1082180 w 1082180"/>
                  <a:gd name="connsiteY7" fmla="*/ 385894 h 3825380"/>
                  <a:gd name="connsiteX0" fmla="*/ 1082180 w 1082180"/>
                  <a:gd name="connsiteY0" fmla="*/ 3825380 h 3825380"/>
                  <a:gd name="connsiteX1" fmla="*/ 1082180 w 1082180"/>
                  <a:gd name="connsiteY1" fmla="*/ 83890 h 3825380"/>
                  <a:gd name="connsiteX2" fmla="*/ 989901 w 1082180"/>
                  <a:gd name="connsiteY2" fmla="*/ 0 h 3825380"/>
                  <a:gd name="connsiteX3" fmla="*/ 0 w 1082180"/>
                  <a:gd name="connsiteY3" fmla="*/ 0 h 3825380"/>
                  <a:gd name="connsiteX4" fmla="*/ 109057 w 1082180"/>
                  <a:gd name="connsiteY4" fmla="*/ 167780 h 3825380"/>
                  <a:gd name="connsiteX5" fmla="*/ 192947 w 1082180"/>
                  <a:gd name="connsiteY5" fmla="*/ 302004 h 3825380"/>
                  <a:gd name="connsiteX6" fmla="*/ 1006679 w 1082180"/>
                  <a:gd name="connsiteY6" fmla="*/ 318782 h 3825380"/>
                  <a:gd name="connsiteX7" fmla="*/ 1082180 w 1082180"/>
                  <a:gd name="connsiteY7" fmla="*/ 385894 h 3825380"/>
                  <a:gd name="connsiteX0" fmla="*/ 1082180 w 1082180"/>
                  <a:gd name="connsiteY0" fmla="*/ 3825380 h 3825380"/>
                  <a:gd name="connsiteX1" fmla="*/ 1082180 w 1082180"/>
                  <a:gd name="connsiteY1" fmla="*/ 83890 h 3825380"/>
                  <a:gd name="connsiteX2" fmla="*/ 989901 w 1082180"/>
                  <a:gd name="connsiteY2" fmla="*/ 0 h 3825380"/>
                  <a:gd name="connsiteX3" fmla="*/ 0 w 1082180"/>
                  <a:gd name="connsiteY3" fmla="*/ 0 h 3825380"/>
                  <a:gd name="connsiteX4" fmla="*/ 109057 w 1082180"/>
                  <a:gd name="connsiteY4" fmla="*/ 167780 h 3825380"/>
                  <a:gd name="connsiteX5" fmla="*/ 192947 w 1082180"/>
                  <a:gd name="connsiteY5" fmla="*/ 302004 h 3825380"/>
                  <a:gd name="connsiteX6" fmla="*/ 1006679 w 1082180"/>
                  <a:gd name="connsiteY6" fmla="*/ 318782 h 3825380"/>
                  <a:gd name="connsiteX7" fmla="*/ 1082180 w 1082180"/>
                  <a:gd name="connsiteY7" fmla="*/ 385894 h 3825380"/>
                  <a:gd name="connsiteX0" fmla="*/ 1083908 w 1083908"/>
                  <a:gd name="connsiteY0" fmla="*/ 3825380 h 3825380"/>
                  <a:gd name="connsiteX1" fmla="*/ 1083908 w 1083908"/>
                  <a:gd name="connsiteY1" fmla="*/ 83890 h 3825380"/>
                  <a:gd name="connsiteX2" fmla="*/ 991629 w 1083908"/>
                  <a:gd name="connsiteY2" fmla="*/ 0 h 3825380"/>
                  <a:gd name="connsiteX3" fmla="*/ 1728 w 1083908"/>
                  <a:gd name="connsiteY3" fmla="*/ 0 h 3825380"/>
                  <a:gd name="connsiteX4" fmla="*/ 110785 w 1083908"/>
                  <a:gd name="connsiteY4" fmla="*/ 167780 h 3825380"/>
                  <a:gd name="connsiteX5" fmla="*/ 194675 w 1083908"/>
                  <a:gd name="connsiteY5" fmla="*/ 302004 h 3825380"/>
                  <a:gd name="connsiteX6" fmla="*/ 1008407 w 1083908"/>
                  <a:gd name="connsiteY6" fmla="*/ 318782 h 3825380"/>
                  <a:gd name="connsiteX7" fmla="*/ 1083908 w 1083908"/>
                  <a:gd name="connsiteY7" fmla="*/ 385894 h 3825380"/>
                  <a:gd name="connsiteX0" fmla="*/ 1083908 w 1083908"/>
                  <a:gd name="connsiteY0" fmla="*/ 3825380 h 3825380"/>
                  <a:gd name="connsiteX1" fmla="*/ 1083908 w 1083908"/>
                  <a:gd name="connsiteY1" fmla="*/ 83890 h 3825380"/>
                  <a:gd name="connsiteX2" fmla="*/ 991629 w 1083908"/>
                  <a:gd name="connsiteY2" fmla="*/ 0 h 3825380"/>
                  <a:gd name="connsiteX3" fmla="*/ 1728 w 1083908"/>
                  <a:gd name="connsiteY3" fmla="*/ 0 h 3825380"/>
                  <a:gd name="connsiteX4" fmla="*/ 110785 w 1083908"/>
                  <a:gd name="connsiteY4" fmla="*/ 167780 h 3825380"/>
                  <a:gd name="connsiteX5" fmla="*/ 194675 w 1083908"/>
                  <a:gd name="connsiteY5" fmla="*/ 302004 h 3825380"/>
                  <a:gd name="connsiteX6" fmla="*/ 1008407 w 1083908"/>
                  <a:gd name="connsiteY6" fmla="*/ 318782 h 3825380"/>
                  <a:gd name="connsiteX7" fmla="*/ 1083908 w 1083908"/>
                  <a:gd name="connsiteY7" fmla="*/ 385894 h 3825380"/>
                  <a:gd name="connsiteX0" fmla="*/ 1083908 w 1083908"/>
                  <a:gd name="connsiteY0" fmla="*/ 3825380 h 3825380"/>
                  <a:gd name="connsiteX1" fmla="*/ 1083908 w 1083908"/>
                  <a:gd name="connsiteY1" fmla="*/ 83890 h 3825380"/>
                  <a:gd name="connsiteX2" fmla="*/ 991629 w 1083908"/>
                  <a:gd name="connsiteY2" fmla="*/ 0 h 3825380"/>
                  <a:gd name="connsiteX3" fmla="*/ 1728 w 1083908"/>
                  <a:gd name="connsiteY3" fmla="*/ 0 h 3825380"/>
                  <a:gd name="connsiteX4" fmla="*/ 110785 w 1083908"/>
                  <a:gd name="connsiteY4" fmla="*/ 167780 h 3825380"/>
                  <a:gd name="connsiteX5" fmla="*/ 194675 w 1083908"/>
                  <a:gd name="connsiteY5" fmla="*/ 302004 h 3825380"/>
                  <a:gd name="connsiteX6" fmla="*/ 1008407 w 1083908"/>
                  <a:gd name="connsiteY6" fmla="*/ 318782 h 3825380"/>
                  <a:gd name="connsiteX7" fmla="*/ 1083908 w 1083908"/>
                  <a:gd name="connsiteY7" fmla="*/ 385894 h 3825380"/>
                  <a:gd name="connsiteX0" fmla="*/ 1083554 w 1083554"/>
                  <a:gd name="connsiteY0" fmla="*/ 3825380 h 3825380"/>
                  <a:gd name="connsiteX1" fmla="*/ 1083554 w 1083554"/>
                  <a:gd name="connsiteY1" fmla="*/ 83890 h 3825380"/>
                  <a:gd name="connsiteX2" fmla="*/ 991275 w 1083554"/>
                  <a:gd name="connsiteY2" fmla="*/ 0 h 3825380"/>
                  <a:gd name="connsiteX3" fmla="*/ 1374 w 1083554"/>
                  <a:gd name="connsiteY3" fmla="*/ 0 h 3825380"/>
                  <a:gd name="connsiteX4" fmla="*/ 110431 w 1083554"/>
                  <a:gd name="connsiteY4" fmla="*/ 167780 h 3825380"/>
                  <a:gd name="connsiteX5" fmla="*/ 194321 w 1083554"/>
                  <a:gd name="connsiteY5" fmla="*/ 302004 h 3825380"/>
                  <a:gd name="connsiteX6" fmla="*/ 1008053 w 1083554"/>
                  <a:gd name="connsiteY6" fmla="*/ 318782 h 3825380"/>
                  <a:gd name="connsiteX7" fmla="*/ 1083554 w 1083554"/>
                  <a:gd name="connsiteY7" fmla="*/ 385894 h 3825380"/>
                  <a:gd name="connsiteX0" fmla="*/ 1083554 w 1083554"/>
                  <a:gd name="connsiteY0" fmla="*/ 3825380 h 3825380"/>
                  <a:gd name="connsiteX1" fmla="*/ 1083554 w 1083554"/>
                  <a:gd name="connsiteY1" fmla="*/ 83890 h 3825380"/>
                  <a:gd name="connsiteX2" fmla="*/ 991275 w 1083554"/>
                  <a:gd name="connsiteY2" fmla="*/ 0 h 3825380"/>
                  <a:gd name="connsiteX3" fmla="*/ 1374 w 1083554"/>
                  <a:gd name="connsiteY3" fmla="*/ 0 h 3825380"/>
                  <a:gd name="connsiteX4" fmla="*/ 110431 w 1083554"/>
                  <a:gd name="connsiteY4" fmla="*/ 167780 h 3825380"/>
                  <a:gd name="connsiteX5" fmla="*/ 194321 w 1083554"/>
                  <a:gd name="connsiteY5" fmla="*/ 302004 h 3825380"/>
                  <a:gd name="connsiteX6" fmla="*/ 1008053 w 1083554"/>
                  <a:gd name="connsiteY6" fmla="*/ 318782 h 3825380"/>
                  <a:gd name="connsiteX7" fmla="*/ 1083554 w 1083554"/>
                  <a:gd name="connsiteY7" fmla="*/ 385894 h 3825380"/>
                  <a:gd name="connsiteX0" fmla="*/ 1083554 w 1083554"/>
                  <a:gd name="connsiteY0" fmla="*/ 3825380 h 3825380"/>
                  <a:gd name="connsiteX1" fmla="*/ 1083554 w 1083554"/>
                  <a:gd name="connsiteY1" fmla="*/ 83890 h 3825380"/>
                  <a:gd name="connsiteX2" fmla="*/ 991275 w 1083554"/>
                  <a:gd name="connsiteY2" fmla="*/ 0 h 3825380"/>
                  <a:gd name="connsiteX3" fmla="*/ 1374 w 1083554"/>
                  <a:gd name="connsiteY3" fmla="*/ 0 h 3825380"/>
                  <a:gd name="connsiteX4" fmla="*/ 110431 w 1083554"/>
                  <a:gd name="connsiteY4" fmla="*/ 167780 h 3825380"/>
                  <a:gd name="connsiteX5" fmla="*/ 194321 w 1083554"/>
                  <a:gd name="connsiteY5" fmla="*/ 302004 h 3825380"/>
                  <a:gd name="connsiteX6" fmla="*/ 1008053 w 1083554"/>
                  <a:gd name="connsiteY6" fmla="*/ 318782 h 3825380"/>
                  <a:gd name="connsiteX7" fmla="*/ 1083554 w 1083554"/>
                  <a:gd name="connsiteY7" fmla="*/ 385894 h 3825380"/>
                  <a:gd name="connsiteX0" fmla="*/ 1083554 w 1083554"/>
                  <a:gd name="connsiteY0" fmla="*/ 3825380 h 3825380"/>
                  <a:gd name="connsiteX1" fmla="*/ 1083554 w 1083554"/>
                  <a:gd name="connsiteY1" fmla="*/ 83890 h 3825380"/>
                  <a:gd name="connsiteX2" fmla="*/ 991275 w 1083554"/>
                  <a:gd name="connsiteY2" fmla="*/ 0 h 3825380"/>
                  <a:gd name="connsiteX3" fmla="*/ 1374 w 1083554"/>
                  <a:gd name="connsiteY3" fmla="*/ 0 h 3825380"/>
                  <a:gd name="connsiteX4" fmla="*/ 110431 w 1083554"/>
                  <a:gd name="connsiteY4" fmla="*/ 167780 h 3825380"/>
                  <a:gd name="connsiteX5" fmla="*/ 194321 w 1083554"/>
                  <a:gd name="connsiteY5" fmla="*/ 302004 h 3825380"/>
                  <a:gd name="connsiteX6" fmla="*/ 1008053 w 1083554"/>
                  <a:gd name="connsiteY6" fmla="*/ 318782 h 3825380"/>
                  <a:gd name="connsiteX7" fmla="*/ 1083554 w 1083554"/>
                  <a:gd name="connsiteY7" fmla="*/ 385894 h 3825380"/>
                  <a:gd name="connsiteX0" fmla="*/ 1083554 w 1083554"/>
                  <a:gd name="connsiteY0" fmla="*/ 3825380 h 3825380"/>
                  <a:gd name="connsiteX1" fmla="*/ 1083554 w 1083554"/>
                  <a:gd name="connsiteY1" fmla="*/ 83890 h 3825380"/>
                  <a:gd name="connsiteX2" fmla="*/ 991275 w 1083554"/>
                  <a:gd name="connsiteY2" fmla="*/ 0 h 3825380"/>
                  <a:gd name="connsiteX3" fmla="*/ 1374 w 1083554"/>
                  <a:gd name="connsiteY3" fmla="*/ 0 h 3825380"/>
                  <a:gd name="connsiteX4" fmla="*/ 110431 w 1083554"/>
                  <a:gd name="connsiteY4" fmla="*/ 167780 h 3825380"/>
                  <a:gd name="connsiteX5" fmla="*/ 194321 w 1083554"/>
                  <a:gd name="connsiteY5" fmla="*/ 302004 h 3825380"/>
                  <a:gd name="connsiteX6" fmla="*/ 1008053 w 1083554"/>
                  <a:gd name="connsiteY6" fmla="*/ 318782 h 3825380"/>
                  <a:gd name="connsiteX7" fmla="*/ 1083554 w 1083554"/>
                  <a:gd name="connsiteY7" fmla="*/ 385894 h 3825380"/>
                  <a:gd name="connsiteX0" fmla="*/ 1083554 w 1083554"/>
                  <a:gd name="connsiteY0" fmla="*/ 3825380 h 3825380"/>
                  <a:gd name="connsiteX1" fmla="*/ 1083554 w 1083554"/>
                  <a:gd name="connsiteY1" fmla="*/ 83890 h 3825380"/>
                  <a:gd name="connsiteX2" fmla="*/ 991275 w 1083554"/>
                  <a:gd name="connsiteY2" fmla="*/ 0 h 3825380"/>
                  <a:gd name="connsiteX3" fmla="*/ 1374 w 1083554"/>
                  <a:gd name="connsiteY3" fmla="*/ 0 h 3825380"/>
                  <a:gd name="connsiteX4" fmla="*/ 110431 w 1083554"/>
                  <a:gd name="connsiteY4" fmla="*/ 167780 h 3825380"/>
                  <a:gd name="connsiteX5" fmla="*/ 194321 w 1083554"/>
                  <a:gd name="connsiteY5" fmla="*/ 302004 h 3825380"/>
                  <a:gd name="connsiteX6" fmla="*/ 1008053 w 1083554"/>
                  <a:gd name="connsiteY6" fmla="*/ 318782 h 3825380"/>
                  <a:gd name="connsiteX7" fmla="*/ 1083554 w 1083554"/>
                  <a:gd name="connsiteY7" fmla="*/ 385894 h 3825380"/>
                  <a:gd name="connsiteX0" fmla="*/ 1083554 w 1083554"/>
                  <a:gd name="connsiteY0" fmla="*/ 3825380 h 3825380"/>
                  <a:gd name="connsiteX1" fmla="*/ 1083554 w 1083554"/>
                  <a:gd name="connsiteY1" fmla="*/ 83890 h 3825380"/>
                  <a:gd name="connsiteX2" fmla="*/ 991275 w 1083554"/>
                  <a:gd name="connsiteY2" fmla="*/ 0 h 3825380"/>
                  <a:gd name="connsiteX3" fmla="*/ 1374 w 1083554"/>
                  <a:gd name="connsiteY3" fmla="*/ 0 h 3825380"/>
                  <a:gd name="connsiteX4" fmla="*/ 110431 w 1083554"/>
                  <a:gd name="connsiteY4" fmla="*/ 167780 h 3825380"/>
                  <a:gd name="connsiteX5" fmla="*/ 194321 w 1083554"/>
                  <a:gd name="connsiteY5" fmla="*/ 302004 h 3825380"/>
                  <a:gd name="connsiteX6" fmla="*/ 1008053 w 1083554"/>
                  <a:gd name="connsiteY6" fmla="*/ 318782 h 3825380"/>
                  <a:gd name="connsiteX7" fmla="*/ 1083554 w 1083554"/>
                  <a:gd name="connsiteY7" fmla="*/ 385894 h 3825380"/>
                  <a:gd name="connsiteX0" fmla="*/ 1083554 w 1083557"/>
                  <a:gd name="connsiteY0" fmla="*/ 3825380 h 3825380"/>
                  <a:gd name="connsiteX1" fmla="*/ 1083554 w 1083557"/>
                  <a:gd name="connsiteY1" fmla="*/ 83890 h 3825380"/>
                  <a:gd name="connsiteX2" fmla="*/ 991275 w 1083557"/>
                  <a:gd name="connsiteY2" fmla="*/ 0 h 3825380"/>
                  <a:gd name="connsiteX3" fmla="*/ 1374 w 1083557"/>
                  <a:gd name="connsiteY3" fmla="*/ 0 h 3825380"/>
                  <a:gd name="connsiteX4" fmla="*/ 110431 w 1083557"/>
                  <a:gd name="connsiteY4" fmla="*/ 167780 h 3825380"/>
                  <a:gd name="connsiteX5" fmla="*/ 194321 w 1083557"/>
                  <a:gd name="connsiteY5" fmla="*/ 302004 h 3825380"/>
                  <a:gd name="connsiteX6" fmla="*/ 1008053 w 1083557"/>
                  <a:gd name="connsiteY6" fmla="*/ 318782 h 3825380"/>
                  <a:gd name="connsiteX7" fmla="*/ 1083554 w 1083557"/>
                  <a:gd name="connsiteY7" fmla="*/ 385894 h 3825380"/>
                  <a:gd name="connsiteX0" fmla="*/ 1083554 w 1083557"/>
                  <a:gd name="connsiteY0" fmla="*/ 83890 h 385894"/>
                  <a:gd name="connsiteX1" fmla="*/ 991275 w 1083557"/>
                  <a:gd name="connsiteY1" fmla="*/ 0 h 385894"/>
                  <a:gd name="connsiteX2" fmla="*/ 1374 w 1083557"/>
                  <a:gd name="connsiteY2" fmla="*/ 0 h 385894"/>
                  <a:gd name="connsiteX3" fmla="*/ 110431 w 1083557"/>
                  <a:gd name="connsiteY3" fmla="*/ 167780 h 385894"/>
                  <a:gd name="connsiteX4" fmla="*/ 194321 w 1083557"/>
                  <a:gd name="connsiteY4" fmla="*/ 302004 h 385894"/>
                  <a:gd name="connsiteX5" fmla="*/ 1008053 w 1083557"/>
                  <a:gd name="connsiteY5" fmla="*/ 318782 h 385894"/>
                  <a:gd name="connsiteX6" fmla="*/ 1083554 w 1083557"/>
                  <a:gd name="connsiteY6" fmla="*/ 385894 h 385894"/>
                  <a:gd name="connsiteX0" fmla="*/ 1083554 w 1083560"/>
                  <a:gd name="connsiteY0" fmla="*/ 83890 h 385894"/>
                  <a:gd name="connsiteX1" fmla="*/ 991275 w 1083560"/>
                  <a:gd name="connsiteY1" fmla="*/ 0 h 385894"/>
                  <a:gd name="connsiteX2" fmla="*/ 1374 w 1083560"/>
                  <a:gd name="connsiteY2" fmla="*/ 0 h 385894"/>
                  <a:gd name="connsiteX3" fmla="*/ 110431 w 1083560"/>
                  <a:gd name="connsiteY3" fmla="*/ 167780 h 385894"/>
                  <a:gd name="connsiteX4" fmla="*/ 194321 w 1083560"/>
                  <a:gd name="connsiteY4" fmla="*/ 302004 h 385894"/>
                  <a:gd name="connsiteX5" fmla="*/ 1008053 w 1083560"/>
                  <a:gd name="connsiteY5" fmla="*/ 318782 h 385894"/>
                  <a:gd name="connsiteX6" fmla="*/ 1083557 w 1083560"/>
                  <a:gd name="connsiteY6" fmla="*/ 385894 h 385894"/>
                  <a:gd name="connsiteX0" fmla="*/ 1083554 w 1083563"/>
                  <a:gd name="connsiteY0" fmla="*/ 83890 h 323317"/>
                  <a:gd name="connsiteX1" fmla="*/ 991275 w 1083563"/>
                  <a:gd name="connsiteY1" fmla="*/ 0 h 323317"/>
                  <a:gd name="connsiteX2" fmla="*/ 1374 w 1083563"/>
                  <a:gd name="connsiteY2" fmla="*/ 0 h 323317"/>
                  <a:gd name="connsiteX3" fmla="*/ 110431 w 1083563"/>
                  <a:gd name="connsiteY3" fmla="*/ 167780 h 323317"/>
                  <a:gd name="connsiteX4" fmla="*/ 194321 w 1083563"/>
                  <a:gd name="connsiteY4" fmla="*/ 302004 h 323317"/>
                  <a:gd name="connsiteX5" fmla="*/ 1008053 w 1083563"/>
                  <a:gd name="connsiteY5" fmla="*/ 318782 h 323317"/>
                  <a:gd name="connsiteX6" fmla="*/ 1083560 w 1083563"/>
                  <a:gd name="connsiteY6" fmla="*/ 88432 h 323317"/>
                  <a:gd name="connsiteX0" fmla="*/ 1083554 w 1083560"/>
                  <a:gd name="connsiteY0" fmla="*/ 83890 h 318782"/>
                  <a:gd name="connsiteX1" fmla="*/ 991275 w 1083560"/>
                  <a:gd name="connsiteY1" fmla="*/ 0 h 318782"/>
                  <a:gd name="connsiteX2" fmla="*/ 1374 w 1083560"/>
                  <a:gd name="connsiteY2" fmla="*/ 0 h 318782"/>
                  <a:gd name="connsiteX3" fmla="*/ 110431 w 1083560"/>
                  <a:gd name="connsiteY3" fmla="*/ 167780 h 318782"/>
                  <a:gd name="connsiteX4" fmla="*/ 194321 w 1083560"/>
                  <a:gd name="connsiteY4" fmla="*/ 302004 h 318782"/>
                  <a:gd name="connsiteX5" fmla="*/ 1008053 w 1083560"/>
                  <a:gd name="connsiteY5" fmla="*/ 318782 h 318782"/>
                  <a:gd name="connsiteX6" fmla="*/ 1052712 w 1083560"/>
                  <a:gd name="connsiteY6" fmla="*/ 220275 h 318782"/>
                  <a:gd name="connsiteX7" fmla="*/ 1083560 w 1083560"/>
                  <a:gd name="connsiteY7" fmla="*/ 88432 h 318782"/>
                  <a:gd name="connsiteX0" fmla="*/ 1083554 w 1085764"/>
                  <a:gd name="connsiteY0" fmla="*/ 83890 h 413929"/>
                  <a:gd name="connsiteX1" fmla="*/ 991275 w 1085764"/>
                  <a:gd name="connsiteY1" fmla="*/ 0 h 413929"/>
                  <a:gd name="connsiteX2" fmla="*/ 1374 w 1085764"/>
                  <a:gd name="connsiteY2" fmla="*/ 0 h 413929"/>
                  <a:gd name="connsiteX3" fmla="*/ 110431 w 1085764"/>
                  <a:gd name="connsiteY3" fmla="*/ 167780 h 413929"/>
                  <a:gd name="connsiteX4" fmla="*/ 194321 w 1085764"/>
                  <a:gd name="connsiteY4" fmla="*/ 302004 h 413929"/>
                  <a:gd name="connsiteX5" fmla="*/ 1008053 w 1085764"/>
                  <a:gd name="connsiteY5" fmla="*/ 318782 h 413929"/>
                  <a:gd name="connsiteX6" fmla="*/ 1062960 w 1085764"/>
                  <a:gd name="connsiteY6" fmla="*/ 407260 h 413929"/>
                  <a:gd name="connsiteX7" fmla="*/ 1083560 w 1085764"/>
                  <a:gd name="connsiteY7" fmla="*/ 88432 h 413929"/>
                  <a:gd name="connsiteX0" fmla="*/ 1083554 w 1091947"/>
                  <a:gd name="connsiteY0" fmla="*/ 83890 h 413929"/>
                  <a:gd name="connsiteX1" fmla="*/ 991275 w 1091947"/>
                  <a:gd name="connsiteY1" fmla="*/ 0 h 413929"/>
                  <a:gd name="connsiteX2" fmla="*/ 1374 w 1091947"/>
                  <a:gd name="connsiteY2" fmla="*/ 0 h 413929"/>
                  <a:gd name="connsiteX3" fmla="*/ 110431 w 1091947"/>
                  <a:gd name="connsiteY3" fmla="*/ 167780 h 413929"/>
                  <a:gd name="connsiteX4" fmla="*/ 194321 w 1091947"/>
                  <a:gd name="connsiteY4" fmla="*/ 302004 h 413929"/>
                  <a:gd name="connsiteX5" fmla="*/ 1008053 w 1091947"/>
                  <a:gd name="connsiteY5" fmla="*/ 318782 h 413929"/>
                  <a:gd name="connsiteX6" fmla="*/ 1062960 w 1091947"/>
                  <a:gd name="connsiteY6" fmla="*/ 407260 h 413929"/>
                  <a:gd name="connsiteX7" fmla="*/ 1083560 w 1091947"/>
                  <a:gd name="connsiteY7" fmla="*/ 88432 h 413929"/>
                  <a:gd name="connsiteX0" fmla="*/ 1083554 w 1091947"/>
                  <a:gd name="connsiteY0" fmla="*/ 83890 h 407260"/>
                  <a:gd name="connsiteX1" fmla="*/ 991275 w 1091947"/>
                  <a:gd name="connsiteY1" fmla="*/ 0 h 407260"/>
                  <a:gd name="connsiteX2" fmla="*/ 1374 w 1091947"/>
                  <a:gd name="connsiteY2" fmla="*/ 0 h 407260"/>
                  <a:gd name="connsiteX3" fmla="*/ 110431 w 1091947"/>
                  <a:gd name="connsiteY3" fmla="*/ 167780 h 407260"/>
                  <a:gd name="connsiteX4" fmla="*/ 194321 w 1091947"/>
                  <a:gd name="connsiteY4" fmla="*/ 302004 h 407260"/>
                  <a:gd name="connsiteX5" fmla="*/ 1008053 w 1091947"/>
                  <a:gd name="connsiteY5" fmla="*/ 318782 h 407260"/>
                  <a:gd name="connsiteX6" fmla="*/ 1062960 w 1091947"/>
                  <a:gd name="connsiteY6" fmla="*/ 407260 h 407260"/>
                  <a:gd name="connsiteX7" fmla="*/ 1083560 w 1091947"/>
                  <a:gd name="connsiteY7" fmla="*/ 88432 h 407260"/>
                  <a:gd name="connsiteX0" fmla="*/ 1083554 w 1091947"/>
                  <a:gd name="connsiteY0" fmla="*/ 83890 h 407260"/>
                  <a:gd name="connsiteX1" fmla="*/ 991275 w 1091947"/>
                  <a:gd name="connsiteY1" fmla="*/ 0 h 407260"/>
                  <a:gd name="connsiteX2" fmla="*/ 1374 w 1091947"/>
                  <a:gd name="connsiteY2" fmla="*/ 0 h 407260"/>
                  <a:gd name="connsiteX3" fmla="*/ 110431 w 1091947"/>
                  <a:gd name="connsiteY3" fmla="*/ 167780 h 407260"/>
                  <a:gd name="connsiteX4" fmla="*/ 194321 w 1091947"/>
                  <a:gd name="connsiteY4" fmla="*/ 302004 h 407260"/>
                  <a:gd name="connsiteX5" fmla="*/ 1008053 w 1091947"/>
                  <a:gd name="connsiteY5" fmla="*/ 318782 h 407260"/>
                  <a:gd name="connsiteX6" fmla="*/ 1062960 w 1091947"/>
                  <a:gd name="connsiteY6" fmla="*/ 407260 h 407260"/>
                  <a:gd name="connsiteX7" fmla="*/ 1083560 w 1091947"/>
                  <a:gd name="connsiteY7" fmla="*/ 88432 h 407260"/>
                  <a:gd name="connsiteX0" fmla="*/ 1083554 w 1091947"/>
                  <a:gd name="connsiteY0" fmla="*/ 83890 h 407260"/>
                  <a:gd name="connsiteX1" fmla="*/ 991275 w 1091947"/>
                  <a:gd name="connsiteY1" fmla="*/ 0 h 407260"/>
                  <a:gd name="connsiteX2" fmla="*/ 1374 w 1091947"/>
                  <a:gd name="connsiteY2" fmla="*/ 0 h 407260"/>
                  <a:gd name="connsiteX3" fmla="*/ 110431 w 1091947"/>
                  <a:gd name="connsiteY3" fmla="*/ 167780 h 407260"/>
                  <a:gd name="connsiteX4" fmla="*/ 194321 w 1091947"/>
                  <a:gd name="connsiteY4" fmla="*/ 302004 h 407260"/>
                  <a:gd name="connsiteX5" fmla="*/ 1008053 w 1091947"/>
                  <a:gd name="connsiteY5" fmla="*/ 318782 h 407260"/>
                  <a:gd name="connsiteX6" fmla="*/ 1062960 w 1091947"/>
                  <a:gd name="connsiteY6" fmla="*/ 407260 h 407260"/>
                  <a:gd name="connsiteX7" fmla="*/ 1083560 w 1091947"/>
                  <a:gd name="connsiteY7" fmla="*/ 88432 h 407260"/>
                  <a:gd name="connsiteX0" fmla="*/ 1083554 w 1091947"/>
                  <a:gd name="connsiteY0" fmla="*/ 83890 h 407260"/>
                  <a:gd name="connsiteX1" fmla="*/ 991275 w 1091947"/>
                  <a:gd name="connsiteY1" fmla="*/ 0 h 407260"/>
                  <a:gd name="connsiteX2" fmla="*/ 1374 w 1091947"/>
                  <a:gd name="connsiteY2" fmla="*/ 0 h 407260"/>
                  <a:gd name="connsiteX3" fmla="*/ 110431 w 1091947"/>
                  <a:gd name="connsiteY3" fmla="*/ 167780 h 407260"/>
                  <a:gd name="connsiteX4" fmla="*/ 194321 w 1091947"/>
                  <a:gd name="connsiteY4" fmla="*/ 302004 h 407260"/>
                  <a:gd name="connsiteX5" fmla="*/ 1008053 w 1091947"/>
                  <a:gd name="connsiteY5" fmla="*/ 318782 h 407260"/>
                  <a:gd name="connsiteX6" fmla="*/ 1062960 w 1091947"/>
                  <a:gd name="connsiteY6" fmla="*/ 407260 h 407260"/>
                  <a:gd name="connsiteX7" fmla="*/ 1083560 w 1091947"/>
                  <a:gd name="connsiteY7" fmla="*/ 88432 h 407260"/>
                  <a:gd name="connsiteX0" fmla="*/ 1083554 w 1091947"/>
                  <a:gd name="connsiteY0" fmla="*/ 83890 h 407260"/>
                  <a:gd name="connsiteX1" fmla="*/ 991275 w 1091947"/>
                  <a:gd name="connsiteY1" fmla="*/ 0 h 407260"/>
                  <a:gd name="connsiteX2" fmla="*/ 1374 w 1091947"/>
                  <a:gd name="connsiteY2" fmla="*/ 0 h 407260"/>
                  <a:gd name="connsiteX3" fmla="*/ 110431 w 1091947"/>
                  <a:gd name="connsiteY3" fmla="*/ 167780 h 407260"/>
                  <a:gd name="connsiteX4" fmla="*/ 194321 w 1091947"/>
                  <a:gd name="connsiteY4" fmla="*/ 302004 h 407260"/>
                  <a:gd name="connsiteX5" fmla="*/ 1008053 w 1091947"/>
                  <a:gd name="connsiteY5" fmla="*/ 318782 h 407260"/>
                  <a:gd name="connsiteX6" fmla="*/ 1062960 w 1091947"/>
                  <a:gd name="connsiteY6" fmla="*/ 407260 h 407260"/>
                  <a:gd name="connsiteX7" fmla="*/ 1083560 w 1091947"/>
                  <a:gd name="connsiteY7" fmla="*/ 88432 h 407260"/>
                  <a:gd name="connsiteX0" fmla="*/ 1083554 w 1112820"/>
                  <a:gd name="connsiteY0" fmla="*/ 83890 h 407260"/>
                  <a:gd name="connsiteX1" fmla="*/ 991275 w 1112820"/>
                  <a:gd name="connsiteY1" fmla="*/ 0 h 407260"/>
                  <a:gd name="connsiteX2" fmla="*/ 1374 w 1112820"/>
                  <a:gd name="connsiteY2" fmla="*/ 0 h 407260"/>
                  <a:gd name="connsiteX3" fmla="*/ 110431 w 1112820"/>
                  <a:gd name="connsiteY3" fmla="*/ 167780 h 407260"/>
                  <a:gd name="connsiteX4" fmla="*/ 194321 w 1112820"/>
                  <a:gd name="connsiteY4" fmla="*/ 302004 h 407260"/>
                  <a:gd name="connsiteX5" fmla="*/ 1008053 w 1112820"/>
                  <a:gd name="connsiteY5" fmla="*/ 318782 h 407260"/>
                  <a:gd name="connsiteX6" fmla="*/ 1091947 w 1112820"/>
                  <a:gd name="connsiteY6" fmla="*/ 407260 h 407260"/>
                  <a:gd name="connsiteX7" fmla="*/ 1083560 w 1112820"/>
                  <a:gd name="connsiteY7" fmla="*/ 88432 h 407260"/>
                  <a:gd name="connsiteX0" fmla="*/ 1083554 w 1091947"/>
                  <a:gd name="connsiteY0" fmla="*/ 83890 h 407260"/>
                  <a:gd name="connsiteX1" fmla="*/ 991275 w 1091947"/>
                  <a:gd name="connsiteY1" fmla="*/ 0 h 407260"/>
                  <a:gd name="connsiteX2" fmla="*/ 1374 w 1091947"/>
                  <a:gd name="connsiteY2" fmla="*/ 0 h 407260"/>
                  <a:gd name="connsiteX3" fmla="*/ 110431 w 1091947"/>
                  <a:gd name="connsiteY3" fmla="*/ 167780 h 407260"/>
                  <a:gd name="connsiteX4" fmla="*/ 194321 w 1091947"/>
                  <a:gd name="connsiteY4" fmla="*/ 302004 h 407260"/>
                  <a:gd name="connsiteX5" fmla="*/ 1008053 w 1091947"/>
                  <a:gd name="connsiteY5" fmla="*/ 318782 h 407260"/>
                  <a:gd name="connsiteX6" fmla="*/ 1091947 w 1091947"/>
                  <a:gd name="connsiteY6" fmla="*/ 407260 h 407260"/>
                  <a:gd name="connsiteX7" fmla="*/ 1083560 w 1091947"/>
                  <a:gd name="connsiteY7" fmla="*/ 88432 h 407260"/>
                  <a:gd name="connsiteX0" fmla="*/ 1083554 w 1091947"/>
                  <a:gd name="connsiteY0" fmla="*/ 83890 h 407260"/>
                  <a:gd name="connsiteX1" fmla="*/ 991275 w 1091947"/>
                  <a:gd name="connsiteY1" fmla="*/ 0 h 407260"/>
                  <a:gd name="connsiteX2" fmla="*/ 1374 w 1091947"/>
                  <a:gd name="connsiteY2" fmla="*/ 0 h 407260"/>
                  <a:gd name="connsiteX3" fmla="*/ 110431 w 1091947"/>
                  <a:gd name="connsiteY3" fmla="*/ 167780 h 407260"/>
                  <a:gd name="connsiteX4" fmla="*/ 194321 w 1091947"/>
                  <a:gd name="connsiteY4" fmla="*/ 302004 h 407260"/>
                  <a:gd name="connsiteX5" fmla="*/ 1008053 w 1091947"/>
                  <a:gd name="connsiteY5" fmla="*/ 318782 h 407260"/>
                  <a:gd name="connsiteX6" fmla="*/ 1091947 w 1091947"/>
                  <a:gd name="connsiteY6" fmla="*/ 407260 h 407260"/>
                  <a:gd name="connsiteX7" fmla="*/ 1083560 w 1091947"/>
                  <a:gd name="connsiteY7" fmla="*/ 88432 h 407260"/>
                  <a:gd name="connsiteX0" fmla="*/ 1083554 w 1091947"/>
                  <a:gd name="connsiteY0" fmla="*/ 83890 h 407260"/>
                  <a:gd name="connsiteX1" fmla="*/ 991275 w 1091947"/>
                  <a:gd name="connsiteY1" fmla="*/ 0 h 407260"/>
                  <a:gd name="connsiteX2" fmla="*/ 1374 w 1091947"/>
                  <a:gd name="connsiteY2" fmla="*/ 0 h 407260"/>
                  <a:gd name="connsiteX3" fmla="*/ 110431 w 1091947"/>
                  <a:gd name="connsiteY3" fmla="*/ 167780 h 407260"/>
                  <a:gd name="connsiteX4" fmla="*/ 194321 w 1091947"/>
                  <a:gd name="connsiteY4" fmla="*/ 302004 h 407260"/>
                  <a:gd name="connsiteX5" fmla="*/ 1008053 w 1091947"/>
                  <a:gd name="connsiteY5" fmla="*/ 318782 h 407260"/>
                  <a:gd name="connsiteX6" fmla="*/ 1091947 w 1091947"/>
                  <a:gd name="connsiteY6" fmla="*/ 407260 h 407260"/>
                  <a:gd name="connsiteX7" fmla="*/ 1083560 w 1091947"/>
                  <a:gd name="connsiteY7" fmla="*/ 88432 h 407260"/>
                  <a:gd name="connsiteX0" fmla="*/ 1083554 w 1083560"/>
                  <a:gd name="connsiteY0" fmla="*/ 83890 h 407260"/>
                  <a:gd name="connsiteX1" fmla="*/ 991275 w 1083560"/>
                  <a:gd name="connsiteY1" fmla="*/ 0 h 407260"/>
                  <a:gd name="connsiteX2" fmla="*/ 1374 w 1083560"/>
                  <a:gd name="connsiteY2" fmla="*/ 0 h 407260"/>
                  <a:gd name="connsiteX3" fmla="*/ 110431 w 1083560"/>
                  <a:gd name="connsiteY3" fmla="*/ 167780 h 407260"/>
                  <a:gd name="connsiteX4" fmla="*/ 194321 w 1083560"/>
                  <a:gd name="connsiteY4" fmla="*/ 302004 h 407260"/>
                  <a:gd name="connsiteX5" fmla="*/ 1008053 w 1083560"/>
                  <a:gd name="connsiteY5" fmla="*/ 318782 h 407260"/>
                  <a:gd name="connsiteX6" fmla="*/ 1076574 w 1083560"/>
                  <a:gd name="connsiteY6" fmla="*/ 407260 h 407260"/>
                  <a:gd name="connsiteX7" fmla="*/ 1083560 w 1083560"/>
                  <a:gd name="connsiteY7" fmla="*/ 88432 h 407260"/>
                  <a:gd name="connsiteX0" fmla="*/ 1083554 w 1083560"/>
                  <a:gd name="connsiteY0" fmla="*/ 83890 h 407260"/>
                  <a:gd name="connsiteX1" fmla="*/ 991275 w 1083560"/>
                  <a:gd name="connsiteY1" fmla="*/ 0 h 407260"/>
                  <a:gd name="connsiteX2" fmla="*/ 1374 w 1083560"/>
                  <a:gd name="connsiteY2" fmla="*/ 0 h 407260"/>
                  <a:gd name="connsiteX3" fmla="*/ 110431 w 1083560"/>
                  <a:gd name="connsiteY3" fmla="*/ 167780 h 407260"/>
                  <a:gd name="connsiteX4" fmla="*/ 194321 w 1083560"/>
                  <a:gd name="connsiteY4" fmla="*/ 302004 h 407260"/>
                  <a:gd name="connsiteX5" fmla="*/ 1008053 w 1083560"/>
                  <a:gd name="connsiteY5" fmla="*/ 318782 h 407260"/>
                  <a:gd name="connsiteX6" fmla="*/ 1083560 w 1083560"/>
                  <a:gd name="connsiteY6" fmla="*/ 407260 h 407260"/>
                  <a:gd name="connsiteX7" fmla="*/ 1083560 w 1083560"/>
                  <a:gd name="connsiteY7" fmla="*/ 88432 h 407260"/>
                  <a:gd name="connsiteX0" fmla="*/ 1083554 w 1083560"/>
                  <a:gd name="connsiteY0" fmla="*/ 83890 h 407260"/>
                  <a:gd name="connsiteX1" fmla="*/ 991275 w 1083560"/>
                  <a:gd name="connsiteY1" fmla="*/ 0 h 407260"/>
                  <a:gd name="connsiteX2" fmla="*/ 1374 w 1083560"/>
                  <a:gd name="connsiteY2" fmla="*/ 0 h 407260"/>
                  <a:gd name="connsiteX3" fmla="*/ 110431 w 1083560"/>
                  <a:gd name="connsiteY3" fmla="*/ 167780 h 407260"/>
                  <a:gd name="connsiteX4" fmla="*/ 194321 w 1083560"/>
                  <a:gd name="connsiteY4" fmla="*/ 302004 h 407260"/>
                  <a:gd name="connsiteX5" fmla="*/ 1008053 w 1083560"/>
                  <a:gd name="connsiteY5" fmla="*/ 318782 h 407260"/>
                  <a:gd name="connsiteX6" fmla="*/ 1083560 w 1083560"/>
                  <a:gd name="connsiteY6" fmla="*/ 407260 h 407260"/>
                  <a:gd name="connsiteX7" fmla="*/ 1083560 w 1083560"/>
                  <a:gd name="connsiteY7" fmla="*/ 78181 h 4072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83560" h="407260">
                    <a:moveTo>
                      <a:pt x="1083554" y="83890"/>
                    </a:moveTo>
                    <a:cubicBezTo>
                      <a:pt x="1050232" y="14945"/>
                      <a:pt x="1032282" y="12594"/>
                      <a:pt x="991275" y="0"/>
                    </a:cubicBezTo>
                    <a:lnTo>
                      <a:pt x="1374" y="0"/>
                    </a:lnTo>
                    <a:cubicBezTo>
                      <a:pt x="-13508" y="7260"/>
                      <a:pt x="97145" y="-850"/>
                      <a:pt x="110431" y="167780"/>
                    </a:cubicBezTo>
                    <a:cubicBezTo>
                      <a:pt x="123024" y="286802"/>
                      <a:pt x="186870" y="300808"/>
                      <a:pt x="194321" y="302004"/>
                    </a:cubicBezTo>
                    <a:lnTo>
                      <a:pt x="1008053" y="318782"/>
                    </a:lnTo>
                    <a:cubicBezTo>
                      <a:pt x="1038379" y="328225"/>
                      <a:pt x="1070978" y="350785"/>
                      <a:pt x="1083560" y="407260"/>
                    </a:cubicBezTo>
                    <a:cubicBezTo>
                      <a:pt x="1083343" y="297118"/>
                      <a:pt x="1078419" y="100155"/>
                      <a:pt x="1083560" y="78181"/>
                    </a:cubicBezTo>
                  </a:path>
                </a:pathLst>
              </a:custGeom>
              <a:solidFill>
                <a:schemeClr val="accent4"/>
              </a:solidFill>
              <a:ln w="381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sp>
          <p:nvSpPr>
            <p:cNvPr id="14" name="Text Box 39">
              <a:extLst>
                <a:ext uri="{FF2B5EF4-FFF2-40B4-BE49-F238E27FC236}">
                  <a16:creationId xmlns:a16="http://schemas.microsoft.com/office/drawing/2014/main" xmlns="" id="{17F5496E-90D5-4C01-8CCB-4783C88A26A4}"/>
                </a:ext>
              </a:extLst>
            </p:cNvPr>
            <p:cNvSpPr txBox="1"/>
            <p:nvPr/>
          </p:nvSpPr>
          <p:spPr>
            <a:xfrm>
              <a:off x="4496499" y="-14096"/>
              <a:ext cx="985112" cy="411061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 rtl="1">
                <a:spcBef>
                  <a:spcPts val="0"/>
                </a:spcBef>
                <a:spcAft>
                  <a:spcPts val="0"/>
                </a:spcAft>
              </a:pPr>
              <a:r>
                <a:rPr lang="ar-BH" sz="4400" dirty="0">
                  <a:solidFill>
                    <a:srgbClr val="FFFFFF"/>
                  </a:solidFill>
                  <a:effectLst/>
                  <a:latin typeface="Sakkal Majalla" panose="02000000000000000000" pitchFamily="2" charset="-78"/>
                  <a:ea typeface="Times New Roman" panose="02020603050405020304" pitchFamily="18" charset="0"/>
                  <a:cs typeface="Sakkal Majalla" panose="02000000000000000000" pitchFamily="2" charset="-78"/>
                </a:rPr>
                <a:t>تمهيد</a:t>
              </a:r>
              <a:endParaRPr lang="en-US" sz="4400" dirty="0"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endParaRPr>
            </a:p>
          </p:txBody>
        </p:sp>
      </p:grpSp>
      <p:sp>
        <p:nvSpPr>
          <p:cNvPr id="16" name="Text Box 87">
            <a:extLst>
              <a:ext uri="{FF2B5EF4-FFF2-40B4-BE49-F238E27FC236}">
                <a16:creationId xmlns:a16="http://schemas.microsoft.com/office/drawing/2014/main" xmlns="" id="{6543EC0C-BC58-4F0E-B548-065078DFC4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344" y="111907"/>
            <a:ext cx="9135358" cy="120032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r" rtl="1">
              <a:defRPr sz="3200"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</a:lstStyle>
          <a:p>
            <a:r>
              <a:rPr lang="ar-BH" sz="3600" dirty="0"/>
              <a:t>استعمل مكعبات طول حرفها سنتيمتر واحد لصنع الأشكال الثلاثة المجاورة .</a:t>
            </a:r>
            <a:endParaRPr lang="ar-SA" altLang="en-US" sz="3600" dirty="0"/>
          </a:p>
        </p:txBody>
      </p:sp>
      <p:sp>
        <p:nvSpPr>
          <p:cNvPr id="24" name="Text Box 87">
            <a:extLst>
              <a:ext uri="{FF2B5EF4-FFF2-40B4-BE49-F238E27FC236}">
                <a16:creationId xmlns:a16="http://schemas.microsoft.com/office/drawing/2014/main" xmlns="" id="{C79EC580-4312-4AD7-9B58-F889C3D0DB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0922" y="1970212"/>
            <a:ext cx="843505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r" rtl="1">
              <a:defRPr sz="3200">
                <a:solidFill>
                  <a:schemeClr val="accent5"/>
                </a:solidFill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</a:lstStyle>
          <a:p>
            <a:r>
              <a:rPr lang="ar-BH" sz="2400" b="1" dirty="0">
                <a:solidFill>
                  <a:srgbClr val="C00000"/>
                </a:solidFill>
              </a:rPr>
              <a:t>شكل 1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xmlns="" id="{DCA570B6-6329-42AF-8135-1CC62510E383}"/>
              </a:ext>
            </a:extLst>
          </p:cNvPr>
          <p:cNvSpPr/>
          <p:nvPr/>
        </p:nvSpPr>
        <p:spPr>
          <a:xfrm>
            <a:off x="7535869" y="2007606"/>
            <a:ext cx="41488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كم مكعبًا استعملته في كل شكل؟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75D62D94-F5F7-4353-821F-6C1AF4334464}"/>
              </a:ext>
            </a:extLst>
          </p:cNvPr>
          <p:cNvSpPr/>
          <p:nvPr/>
        </p:nvSpPr>
        <p:spPr>
          <a:xfrm>
            <a:off x="437614" y="3416426"/>
            <a:ext cx="113427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افترض أنَّ النَّمط يستمر، فأكمل الجدول الآتي لإيجاد عدد المكعبات اللازمة لصنع كل شكل: 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6162708"/>
              </p:ext>
            </p:extLst>
          </p:nvPr>
        </p:nvGraphicFramePr>
        <p:xfrm>
          <a:off x="1577009" y="4022442"/>
          <a:ext cx="10233214" cy="9939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92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681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2197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6818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4716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6818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4129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20271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2608731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397649">
                <a:tc>
                  <a:txBody>
                    <a:bodyPr/>
                    <a:lstStyle/>
                    <a:p>
                      <a:pPr algn="ctr"/>
                      <a:r>
                        <a:rPr lang="ar-BH" sz="2400" b="0" dirty="0"/>
                        <a:t>8</a:t>
                      </a:r>
                      <a:endParaRPr lang="en-GB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400" b="0" dirty="0"/>
                        <a:t>7</a:t>
                      </a:r>
                      <a:endParaRPr lang="en-GB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400" b="0" dirty="0"/>
                        <a:t>6</a:t>
                      </a:r>
                      <a:endParaRPr lang="en-GB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400" b="0" dirty="0"/>
                        <a:t>5</a:t>
                      </a:r>
                      <a:endParaRPr lang="en-GB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400" b="0" dirty="0"/>
                        <a:t>4</a:t>
                      </a:r>
                      <a:endParaRPr lang="en-GB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400" b="0" dirty="0"/>
                        <a:t>3</a:t>
                      </a:r>
                      <a:endParaRPr lang="en-GB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400" b="0" dirty="0"/>
                        <a:t>2</a:t>
                      </a:r>
                      <a:endParaRPr lang="en-GB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400" b="0" dirty="0"/>
                        <a:t>1</a:t>
                      </a:r>
                      <a:endParaRPr lang="en-GB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000" b="1" dirty="0"/>
                        <a:t>الشكل </a:t>
                      </a:r>
                      <a:endParaRPr lang="en-GB" sz="20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6742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400" b="0" dirty="0"/>
                        <a:t>12</a:t>
                      </a:r>
                      <a:endParaRPr lang="en-GB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400" b="0" dirty="0"/>
                        <a:t>8</a:t>
                      </a:r>
                      <a:endParaRPr lang="en-GB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400" b="0" dirty="0"/>
                        <a:t>4</a:t>
                      </a:r>
                      <a:endParaRPr lang="en-GB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000" b="1" dirty="0"/>
                        <a:t>عدد المكعبات اللازمة</a:t>
                      </a:r>
                      <a:endParaRPr lang="en-GB" sz="20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75D62D94-F5F7-4353-821F-6C1AF4334464}"/>
              </a:ext>
            </a:extLst>
          </p:cNvPr>
          <p:cNvSpPr/>
          <p:nvPr/>
        </p:nvSpPr>
        <p:spPr>
          <a:xfrm>
            <a:off x="4550975" y="5136569"/>
            <a:ext cx="734804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ما عدد المكعبات اللازمة لصنع المكعب العاشر؟ وضح إجابتك .</a:t>
            </a:r>
          </a:p>
        </p:txBody>
      </p:sp>
      <p:grpSp>
        <p:nvGrpSpPr>
          <p:cNvPr id="6" name="Group 5"/>
          <p:cNvGrpSpPr/>
          <p:nvPr/>
        </p:nvGrpSpPr>
        <p:grpSpPr>
          <a:xfrm rot="1719037">
            <a:off x="2970362" y="957944"/>
            <a:ext cx="1956611" cy="905245"/>
            <a:chOff x="629149" y="1471420"/>
            <a:chExt cx="1956611" cy="905245"/>
          </a:xfrm>
        </p:grpSpPr>
        <p:grpSp>
          <p:nvGrpSpPr>
            <p:cNvPr id="32" name="Group 31"/>
            <p:cNvGrpSpPr/>
            <p:nvPr/>
          </p:nvGrpSpPr>
          <p:grpSpPr>
            <a:xfrm rot="19901253">
              <a:off x="821434" y="1829439"/>
              <a:ext cx="1764326" cy="547226"/>
              <a:chOff x="1083172" y="1804071"/>
              <a:chExt cx="1764326" cy="547226"/>
            </a:xfrm>
          </p:grpSpPr>
          <p:sp>
            <p:nvSpPr>
              <p:cNvPr id="34" name="Cube 33"/>
              <p:cNvSpPr/>
              <p:nvPr/>
            </p:nvSpPr>
            <p:spPr>
              <a:xfrm>
                <a:off x="1083172" y="1811297"/>
                <a:ext cx="540000" cy="540000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" name="Cube 38"/>
              <p:cNvSpPr/>
              <p:nvPr/>
            </p:nvSpPr>
            <p:spPr>
              <a:xfrm>
                <a:off x="1491281" y="1808887"/>
                <a:ext cx="540000" cy="540000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0" name="Cube 39"/>
              <p:cNvSpPr/>
              <p:nvPr/>
            </p:nvSpPr>
            <p:spPr>
              <a:xfrm>
                <a:off x="1899389" y="1806479"/>
                <a:ext cx="540000" cy="540000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1" name="Cube 40"/>
              <p:cNvSpPr/>
              <p:nvPr/>
            </p:nvSpPr>
            <p:spPr>
              <a:xfrm>
                <a:off x="2307498" y="1804071"/>
                <a:ext cx="540000" cy="540000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43" name="Group 42"/>
            <p:cNvGrpSpPr/>
            <p:nvPr/>
          </p:nvGrpSpPr>
          <p:grpSpPr>
            <a:xfrm rot="19901253">
              <a:off x="629149" y="1471420"/>
              <a:ext cx="1764320" cy="547226"/>
              <a:chOff x="1071154" y="1721587"/>
              <a:chExt cx="1764320" cy="547226"/>
            </a:xfrm>
          </p:grpSpPr>
          <p:sp>
            <p:nvSpPr>
              <p:cNvPr id="46" name="Cube 45"/>
              <p:cNvSpPr/>
              <p:nvPr/>
            </p:nvSpPr>
            <p:spPr>
              <a:xfrm>
                <a:off x="1071154" y="1728813"/>
                <a:ext cx="540000" cy="540000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7" name="Cube 46"/>
              <p:cNvSpPr/>
              <p:nvPr/>
            </p:nvSpPr>
            <p:spPr>
              <a:xfrm>
                <a:off x="1482204" y="1726387"/>
                <a:ext cx="540000" cy="540000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8" name="Cube 47"/>
              <p:cNvSpPr/>
              <p:nvPr/>
            </p:nvSpPr>
            <p:spPr>
              <a:xfrm>
                <a:off x="1887190" y="1723997"/>
                <a:ext cx="540000" cy="540000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0" name="Cube 49"/>
              <p:cNvSpPr/>
              <p:nvPr/>
            </p:nvSpPr>
            <p:spPr>
              <a:xfrm>
                <a:off x="2295474" y="1721587"/>
                <a:ext cx="540000" cy="540000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67" name="Text Box 87">
            <a:extLst>
              <a:ext uri="{FF2B5EF4-FFF2-40B4-BE49-F238E27FC236}">
                <a16:creationId xmlns:a16="http://schemas.microsoft.com/office/drawing/2014/main" xmlns="" id="{C79EC580-4312-4AD7-9B58-F889C3D0DB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8751" y="1970212"/>
            <a:ext cx="859833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r" rtl="1">
              <a:defRPr sz="3200">
                <a:solidFill>
                  <a:schemeClr val="accent5"/>
                </a:solidFill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</a:lstStyle>
          <a:p>
            <a:r>
              <a:rPr lang="ar-BH" sz="2400" b="1" dirty="0">
                <a:solidFill>
                  <a:srgbClr val="C00000"/>
                </a:solidFill>
              </a:rPr>
              <a:t>شكل 2</a:t>
            </a:r>
          </a:p>
        </p:txBody>
      </p:sp>
      <p:sp>
        <p:nvSpPr>
          <p:cNvPr id="68" name="Text Box 87">
            <a:extLst>
              <a:ext uri="{FF2B5EF4-FFF2-40B4-BE49-F238E27FC236}">
                <a16:creationId xmlns:a16="http://schemas.microsoft.com/office/drawing/2014/main" xmlns="" id="{C79EC580-4312-4AD7-9B58-F889C3D0DB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5851" y="1970212"/>
            <a:ext cx="844963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r" rtl="1">
              <a:defRPr sz="3200">
                <a:solidFill>
                  <a:schemeClr val="accent5"/>
                </a:solidFill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</a:lstStyle>
          <a:p>
            <a:r>
              <a:rPr lang="ar-BH" sz="2400" b="1" dirty="0">
                <a:solidFill>
                  <a:srgbClr val="C00000"/>
                </a:solidFill>
              </a:rPr>
              <a:t>شكل 3</a:t>
            </a:r>
          </a:p>
        </p:txBody>
      </p:sp>
      <p:sp>
        <p:nvSpPr>
          <p:cNvPr id="69" name="Text Box 87">
            <a:extLst>
              <a:ext uri="{FF2B5EF4-FFF2-40B4-BE49-F238E27FC236}">
                <a16:creationId xmlns:a16="http://schemas.microsoft.com/office/drawing/2014/main" xmlns="" id="{C79EC580-4312-4AD7-9B58-F889C3D0DB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1239" y="2337086"/>
            <a:ext cx="244287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r" rtl="1">
              <a:defRPr sz="3200">
                <a:solidFill>
                  <a:schemeClr val="accent5"/>
                </a:solidFill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</a:lstStyle>
          <a:p>
            <a:r>
              <a:rPr lang="ar-BH" sz="2400" b="1" dirty="0">
                <a:solidFill>
                  <a:srgbClr val="C00000"/>
                </a:solidFill>
              </a:rPr>
              <a:t>عدد المكعبات في الشكل الأول = 4 مكعبات </a:t>
            </a:r>
          </a:p>
        </p:txBody>
      </p:sp>
      <p:sp>
        <p:nvSpPr>
          <p:cNvPr id="71" name="Text Box 87">
            <a:extLst>
              <a:ext uri="{FF2B5EF4-FFF2-40B4-BE49-F238E27FC236}">
                <a16:creationId xmlns:a16="http://schemas.microsoft.com/office/drawing/2014/main" xmlns="" id="{C79EC580-4312-4AD7-9B58-F889C3D0DB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7232" y="2339923"/>
            <a:ext cx="244287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r" rtl="1">
              <a:defRPr sz="3200">
                <a:solidFill>
                  <a:schemeClr val="accent5"/>
                </a:solidFill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</a:lstStyle>
          <a:p>
            <a:r>
              <a:rPr lang="ar-BH" sz="2400" b="1" dirty="0">
                <a:solidFill>
                  <a:srgbClr val="C00000"/>
                </a:solidFill>
              </a:rPr>
              <a:t>عدد المكعبات في الشكل الثاني = 8 مكعبات </a:t>
            </a:r>
          </a:p>
        </p:txBody>
      </p:sp>
      <p:sp>
        <p:nvSpPr>
          <p:cNvPr id="72" name="Text Box 87">
            <a:extLst>
              <a:ext uri="{FF2B5EF4-FFF2-40B4-BE49-F238E27FC236}">
                <a16:creationId xmlns:a16="http://schemas.microsoft.com/office/drawing/2014/main" xmlns="" id="{C79EC580-4312-4AD7-9B58-F889C3D0DB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897" y="2344056"/>
            <a:ext cx="244287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r" rtl="1">
              <a:defRPr sz="3200">
                <a:solidFill>
                  <a:schemeClr val="accent5"/>
                </a:solidFill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</a:lstStyle>
          <a:p>
            <a:r>
              <a:rPr lang="ar-BH" sz="2400" b="1" dirty="0">
                <a:solidFill>
                  <a:srgbClr val="C00000"/>
                </a:solidFill>
              </a:rPr>
              <a:t>عدد المكعبات في الشكل الثالث  = 12 </a:t>
            </a:r>
            <a:r>
              <a:rPr lang="ar-BH" sz="2400" b="1" dirty="0" smtClean="0">
                <a:solidFill>
                  <a:srgbClr val="C00000"/>
                </a:solidFill>
              </a:rPr>
              <a:t>مكعبًا</a:t>
            </a:r>
            <a:endParaRPr lang="ar-BH" sz="2400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02978" y="4524319"/>
            <a:ext cx="5733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BH" sz="2400" b="1" dirty="0">
                <a:solidFill>
                  <a:srgbClr val="C00000"/>
                </a:solidFill>
              </a:rPr>
              <a:t>16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816302" y="4524319"/>
            <a:ext cx="5733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BH" sz="2400" b="1" dirty="0">
                <a:solidFill>
                  <a:srgbClr val="C00000"/>
                </a:solidFill>
              </a:rPr>
              <a:t>20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829627" y="4524319"/>
            <a:ext cx="5733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BH" sz="2400" b="1" dirty="0">
                <a:solidFill>
                  <a:srgbClr val="C00000"/>
                </a:solidFill>
              </a:rPr>
              <a:t>24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2842952" y="4524319"/>
            <a:ext cx="5733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BH" sz="2400" b="1" dirty="0">
                <a:solidFill>
                  <a:srgbClr val="C00000"/>
                </a:solidFill>
              </a:rPr>
              <a:t>28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856277" y="4524319"/>
            <a:ext cx="5733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BH" sz="2400" b="1" dirty="0">
                <a:solidFill>
                  <a:srgbClr val="C00000"/>
                </a:solidFill>
              </a:rPr>
              <a:t>32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81" name="Text Box 87">
            <a:extLst>
              <a:ext uri="{FF2B5EF4-FFF2-40B4-BE49-F238E27FC236}">
                <a16:creationId xmlns:a16="http://schemas.microsoft.com/office/drawing/2014/main" xmlns="" id="{C79EC580-4312-4AD7-9B58-F889C3D0DB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355" y="5819676"/>
            <a:ext cx="11093894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r" rtl="1">
              <a:defRPr sz="3200">
                <a:solidFill>
                  <a:schemeClr val="accent5"/>
                </a:solidFill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</a:lstStyle>
          <a:p>
            <a:r>
              <a:rPr lang="ar-BH" sz="2400" b="1" dirty="0">
                <a:solidFill>
                  <a:srgbClr val="C00000"/>
                </a:solidFill>
              </a:rPr>
              <a:t>عدد المكعبات في الشكل العاشر  = 32 + 4 + 4= 40  </a:t>
            </a:r>
            <a:r>
              <a:rPr lang="ar-BH" sz="2400" b="1" dirty="0" smtClean="0">
                <a:solidFill>
                  <a:srgbClr val="C00000"/>
                </a:solidFill>
              </a:rPr>
              <a:t>مكعبًا  </a:t>
            </a:r>
            <a:r>
              <a:rPr lang="ar-BH" sz="2400" b="1" dirty="0">
                <a:solidFill>
                  <a:srgbClr val="C00000"/>
                </a:solidFill>
              </a:rPr>
              <a:t>وذلك بإضافة 4 مكعبات على عدد مكعبات الشكل الذي يسبقه  </a:t>
            </a:r>
          </a:p>
        </p:txBody>
      </p:sp>
      <p:grpSp>
        <p:nvGrpSpPr>
          <p:cNvPr id="95" name="Group 94"/>
          <p:cNvGrpSpPr/>
          <p:nvPr/>
        </p:nvGrpSpPr>
        <p:grpSpPr>
          <a:xfrm rot="20290">
            <a:off x="5640511" y="1205766"/>
            <a:ext cx="1764326" cy="547226"/>
            <a:chOff x="1083172" y="1804071"/>
            <a:chExt cx="1764326" cy="547226"/>
          </a:xfrm>
        </p:grpSpPr>
        <p:sp>
          <p:nvSpPr>
            <p:cNvPr id="101" name="Cube 100"/>
            <p:cNvSpPr/>
            <p:nvPr/>
          </p:nvSpPr>
          <p:spPr>
            <a:xfrm>
              <a:off x="1083172" y="1811297"/>
              <a:ext cx="540000" cy="5400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2" name="Cube 101"/>
            <p:cNvSpPr/>
            <p:nvPr/>
          </p:nvSpPr>
          <p:spPr>
            <a:xfrm>
              <a:off x="1491281" y="1808887"/>
              <a:ext cx="540000" cy="5400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3" name="Cube 102"/>
            <p:cNvSpPr/>
            <p:nvPr/>
          </p:nvSpPr>
          <p:spPr>
            <a:xfrm>
              <a:off x="1899389" y="1806479"/>
              <a:ext cx="540000" cy="5400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4" name="Cube 103"/>
            <p:cNvSpPr/>
            <p:nvPr/>
          </p:nvSpPr>
          <p:spPr>
            <a:xfrm>
              <a:off x="2307498" y="1804071"/>
              <a:ext cx="540000" cy="5400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80027" y="606377"/>
            <a:ext cx="1956611" cy="1336033"/>
            <a:chOff x="2261342" y="901551"/>
            <a:chExt cx="1956611" cy="1336033"/>
          </a:xfrm>
        </p:grpSpPr>
        <p:grpSp>
          <p:nvGrpSpPr>
            <p:cNvPr id="73" name="Group 72"/>
            <p:cNvGrpSpPr/>
            <p:nvPr/>
          </p:nvGrpSpPr>
          <p:grpSpPr>
            <a:xfrm rot="1719037">
              <a:off x="2261342" y="1332339"/>
              <a:ext cx="1956611" cy="905245"/>
              <a:chOff x="629149" y="1471420"/>
              <a:chExt cx="1956611" cy="905245"/>
            </a:xfrm>
          </p:grpSpPr>
          <p:grpSp>
            <p:nvGrpSpPr>
              <p:cNvPr id="74" name="Group 73"/>
              <p:cNvGrpSpPr/>
              <p:nvPr/>
            </p:nvGrpSpPr>
            <p:grpSpPr>
              <a:xfrm rot="19901253">
                <a:off x="821434" y="1829439"/>
                <a:ext cx="1764326" cy="547226"/>
                <a:chOff x="1083172" y="1804071"/>
                <a:chExt cx="1764326" cy="547226"/>
              </a:xfrm>
            </p:grpSpPr>
            <p:sp>
              <p:nvSpPr>
                <p:cNvPr id="85" name="Cube 84"/>
                <p:cNvSpPr/>
                <p:nvPr/>
              </p:nvSpPr>
              <p:spPr>
                <a:xfrm>
                  <a:off x="1083172" y="1811297"/>
                  <a:ext cx="540000" cy="540000"/>
                </a:xfrm>
                <a:prstGeom prst="cub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6" name="Cube 85"/>
                <p:cNvSpPr/>
                <p:nvPr/>
              </p:nvSpPr>
              <p:spPr>
                <a:xfrm>
                  <a:off x="1491281" y="1808887"/>
                  <a:ext cx="540000" cy="540000"/>
                </a:xfrm>
                <a:prstGeom prst="cub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7" name="Cube 86"/>
                <p:cNvSpPr/>
                <p:nvPr/>
              </p:nvSpPr>
              <p:spPr>
                <a:xfrm>
                  <a:off x="1899389" y="1806479"/>
                  <a:ext cx="540000" cy="540000"/>
                </a:xfrm>
                <a:prstGeom prst="cub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8" name="Cube 87"/>
                <p:cNvSpPr/>
                <p:nvPr/>
              </p:nvSpPr>
              <p:spPr>
                <a:xfrm>
                  <a:off x="2307498" y="1804071"/>
                  <a:ext cx="540000" cy="540000"/>
                </a:xfrm>
                <a:prstGeom prst="cub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5" name="Group 74"/>
              <p:cNvGrpSpPr/>
              <p:nvPr/>
            </p:nvGrpSpPr>
            <p:grpSpPr>
              <a:xfrm rot="19901253">
                <a:off x="629149" y="1471420"/>
                <a:ext cx="1764320" cy="547226"/>
                <a:chOff x="1071154" y="1721587"/>
                <a:chExt cx="1764320" cy="547226"/>
              </a:xfrm>
            </p:grpSpPr>
            <p:sp>
              <p:nvSpPr>
                <p:cNvPr id="76" name="Cube 75"/>
                <p:cNvSpPr/>
                <p:nvPr/>
              </p:nvSpPr>
              <p:spPr>
                <a:xfrm>
                  <a:off x="1071154" y="1728813"/>
                  <a:ext cx="540000" cy="540000"/>
                </a:xfrm>
                <a:prstGeom prst="cub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2" name="Cube 81"/>
                <p:cNvSpPr/>
                <p:nvPr/>
              </p:nvSpPr>
              <p:spPr>
                <a:xfrm>
                  <a:off x="1482204" y="1726387"/>
                  <a:ext cx="540000" cy="540000"/>
                </a:xfrm>
                <a:prstGeom prst="cub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3" name="Cube 82"/>
                <p:cNvSpPr/>
                <p:nvPr/>
              </p:nvSpPr>
              <p:spPr>
                <a:xfrm>
                  <a:off x="1887190" y="1723997"/>
                  <a:ext cx="540000" cy="540000"/>
                </a:xfrm>
                <a:prstGeom prst="cub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4" name="Cube 83"/>
                <p:cNvSpPr/>
                <p:nvPr/>
              </p:nvSpPr>
              <p:spPr>
                <a:xfrm>
                  <a:off x="2295474" y="1721587"/>
                  <a:ext cx="540000" cy="540000"/>
                </a:xfrm>
                <a:prstGeom prst="cub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106" name="Group 105"/>
            <p:cNvGrpSpPr/>
            <p:nvPr/>
          </p:nvGrpSpPr>
          <p:grpSpPr>
            <a:xfrm rot="20290">
              <a:off x="2360499" y="901551"/>
              <a:ext cx="1764326" cy="547226"/>
              <a:chOff x="1083172" y="1804071"/>
              <a:chExt cx="1764326" cy="547226"/>
            </a:xfrm>
          </p:grpSpPr>
          <p:sp>
            <p:nvSpPr>
              <p:cNvPr id="112" name="Cube 111"/>
              <p:cNvSpPr/>
              <p:nvPr/>
            </p:nvSpPr>
            <p:spPr>
              <a:xfrm>
                <a:off x="1083172" y="1811297"/>
                <a:ext cx="540000" cy="540000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3" name="Cube 112"/>
              <p:cNvSpPr/>
              <p:nvPr/>
            </p:nvSpPr>
            <p:spPr>
              <a:xfrm>
                <a:off x="1491281" y="1808887"/>
                <a:ext cx="540000" cy="540000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4" name="Cube 113"/>
              <p:cNvSpPr/>
              <p:nvPr/>
            </p:nvSpPr>
            <p:spPr>
              <a:xfrm>
                <a:off x="1899389" y="1806479"/>
                <a:ext cx="540000" cy="540000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5" name="Cube 114"/>
              <p:cNvSpPr/>
              <p:nvPr/>
            </p:nvSpPr>
            <p:spPr>
              <a:xfrm>
                <a:off x="2307498" y="1804071"/>
                <a:ext cx="540000" cy="540000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30" grpId="0"/>
      <p:bldP spid="31" grpId="0"/>
      <p:bldP spid="69" grpId="0" animBg="1"/>
      <p:bldP spid="71" grpId="0" animBg="1"/>
      <p:bldP spid="72" grpId="0" animBg="1"/>
      <p:bldP spid="9" grpId="0"/>
      <p:bldP spid="77" grpId="0"/>
      <p:bldP spid="78" grpId="0"/>
      <p:bldP spid="79" grpId="0"/>
      <p:bldP spid="80" grpId="0"/>
      <p:bldP spid="8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Box 3925">
            <a:extLst>
              <a:ext uri="{FF2B5EF4-FFF2-40B4-BE49-F238E27FC236}">
                <a16:creationId xmlns:a16="http://schemas.microsoft.com/office/drawing/2014/main" xmlns="" id="{1789ABFD-8AB7-4CB6-971B-7471482886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3516" y="391874"/>
            <a:ext cx="9157290" cy="5333677"/>
          </a:xfrm>
          <a:prstGeom prst="roundRect">
            <a:avLst>
              <a:gd name="adj" fmla="val 13946"/>
            </a:avLst>
          </a:prstGeom>
          <a:noFill/>
          <a:ln w="19050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 algn="ctr" rtl="1">
              <a:spcBef>
                <a:spcPts val="0"/>
              </a:spcBef>
              <a:spcAft>
                <a:spcPts val="0"/>
              </a:spcAft>
            </a:pPr>
            <a:r>
              <a:rPr lang="ar-BH" sz="11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6" name="Text Box 61">
            <a:extLst>
              <a:ext uri="{FF2B5EF4-FFF2-40B4-BE49-F238E27FC236}">
                <a16:creationId xmlns:a16="http://schemas.microsoft.com/office/drawing/2014/main" xmlns="" id="{5BB463F0-FAD3-443A-A67C-166F942D1369}"/>
              </a:ext>
            </a:extLst>
          </p:cNvPr>
          <p:cNvSpPr txBox="1"/>
          <p:nvPr/>
        </p:nvSpPr>
        <p:spPr>
          <a:xfrm>
            <a:off x="984610" y="1292121"/>
            <a:ext cx="9766131" cy="4138008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 rtl="1"/>
            <a:r>
              <a:rPr lang="ar-BH" sz="32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المتتابعة:  </a:t>
            </a:r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قائمة مرتبة من الأعداد.</a:t>
            </a:r>
          </a:p>
          <a:p>
            <a:pPr algn="r" rtl="1"/>
            <a:r>
              <a:rPr lang="ar-BH" sz="32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الحد:   </a:t>
            </a:r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كل عدد في المتتابعة.</a:t>
            </a:r>
          </a:p>
          <a:p>
            <a:pPr algn="r" rtl="1"/>
            <a:r>
              <a:rPr lang="ar-BH" sz="32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المتتابعة الحسابية: </a:t>
            </a:r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يتم إيجاد كل حد بإضافة العدد نفسه إلى الحد السابق.</a:t>
            </a:r>
          </a:p>
          <a:p>
            <a:pPr algn="r" rtl="1"/>
            <a:endParaRPr lang="ar-BH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BH" sz="3200" dirty="0">
                <a:solidFill>
                  <a:srgbClr val="066FB3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مثال:</a:t>
            </a:r>
            <a:endParaRPr lang="ar-BH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8  ،  11 ، 14 ، 17 ، 20 ، ..............</a:t>
            </a:r>
          </a:p>
          <a:p>
            <a:pPr algn="r" rtl="1"/>
            <a:endParaRPr lang="ar-BH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endParaRPr lang="ar-BH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xmlns="" id="{7C929907-6473-4A5A-B334-BAD7C2A01672}"/>
              </a:ext>
            </a:extLst>
          </p:cNvPr>
          <p:cNvSpPr/>
          <p:nvPr/>
        </p:nvSpPr>
        <p:spPr>
          <a:xfrm>
            <a:off x="1844298" y="391874"/>
            <a:ext cx="8967300" cy="779956"/>
          </a:xfrm>
          <a:custGeom>
            <a:avLst/>
            <a:gdLst>
              <a:gd name="connsiteX0" fmla="*/ 190280 w 1242104"/>
              <a:gd name="connsiteY0" fmla="*/ 264278 h 264278"/>
              <a:gd name="connsiteX1" fmla="*/ 1242104 w 1242104"/>
              <a:gd name="connsiteY1" fmla="*/ 264278 h 264278"/>
              <a:gd name="connsiteX2" fmla="*/ 1083537 w 1242104"/>
              <a:gd name="connsiteY2" fmla="*/ 0 h 264278"/>
              <a:gd name="connsiteX3" fmla="*/ 63427 w 1242104"/>
              <a:gd name="connsiteY3" fmla="*/ 0 h 264278"/>
              <a:gd name="connsiteX4" fmla="*/ 0 w 1242104"/>
              <a:gd name="connsiteY4" fmla="*/ 63427 h 264278"/>
              <a:gd name="connsiteX5" fmla="*/ 190280 w 1242104"/>
              <a:gd name="connsiteY5" fmla="*/ 264278 h 264278"/>
              <a:gd name="connsiteX0" fmla="*/ 190280 w 1242104"/>
              <a:gd name="connsiteY0" fmla="*/ 264278 h 264278"/>
              <a:gd name="connsiteX1" fmla="*/ 1242104 w 1242104"/>
              <a:gd name="connsiteY1" fmla="*/ 264278 h 264278"/>
              <a:gd name="connsiteX2" fmla="*/ 1083537 w 1242104"/>
              <a:gd name="connsiteY2" fmla="*/ 0 h 264278"/>
              <a:gd name="connsiteX3" fmla="*/ 63427 w 1242104"/>
              <a:gd name="connsiteY3" fmla="*/ 0 h 264278"/>
              <a:gd name="connsiteX4" fmla="*/ 0 w 1242104"/>
              <a:gd name="connsiteY4" fmla="*/ 63427 h 264278"/>
              <a:gd name="connsiteX5" fmla="*/ 190280 w 1242104"/>
              <a:gd name="connsiteY5" fmla="*/ 264278 h 264278"/>
              <a:gd name="connsiteX0" fmla="*/ 190280 w 1242104"/>
              <a:gd name="connsiteY0" fmla="*/ 264278 h 264278"/>
              <a:gd name="connsiteX1" fmla="*/ 1242104 w 1242104"/>
              <a:gd name="connsiteY1" fmla="*/ 264278 h 264278"/>
              <a:gd name="connsiteX2" fmla="*/ 1083537 w 1242104"/>
              <a:gd name="connsiteY2" fmla="*/ 0 h 264278"/>
              <a:gd name="connsiteX3" fmla="*/ 63427 w 1242104"/>
              <a:gd name="connsiteY3" fmla="*/ 0 h 264278"/>
              <a:gd name="connsiteX4" fmla="*/ 0 w 1242104"/>
              <a:gd name="connsiteY4" fmla="*/ 63427 h 264278"/>
              <a:gd name="connsiteX5" fmla="*/ 190280 w 1242104"/>
              <a:gd name="connsiteY5" fmla="*/ 264278 h 264278"/>
              <a:gd name="connsiteX0" fmla="*/ 190280 w 1242104"/>
              <a:gd name="connsiteY0" fmla="*/ 264278 h 264278"/>
              <a:gd name="connsiteX1" fmla="*/ 1242104 w 1242104"/>
              <a:gd name="connsiteY1" fmla="*/ 264278 h 264278"/>
              <a:gd name="connsiteX2" fmla="*/ 1083537 w 1242104"/>
              <a:gd name="connsiteY2" fmla="*/ 0 h 264278"/>
              <a:gd name="connsiteX3" fmla="*/ 63427 w 1242104"/>
              <a:gd name="connsiteY3" fmla="*/ 0 h 264278"/>
              <a:gd name="connsiteX4" fmla="*/ 0 w 1242104"/>
              <a:gd name="connsiteY4" fmla="*/ 63427 h 264278"/>
              <a:gd name="connsiteX5" fmla="*/ 190280 w 1242104"/>
              <a:gd name="connsiteY5" fmla="*/ 264278 h 264278"/>
              <a:gd name="connsiteX0" fmla="*/ 233061 w 1284885"/>
              <a:gd name="connsiteY0" fmla="*/ 264278 h 264278"/>
              <a:gd name="connsiteX1" fmla="*/ 1284885 w 1284885"/>
              <a:gd name="connsiteY1" fmla="*/ 264278 h 264278"/>
              <a:gd name="connsiteX2" fmla="*/ 1126318 w 1284885"/>
              <a:gd name="connsiteY2" fmla="*/ 0 h 264278"/>
              <a:gd name="connsiteX3" fmla="*/ 106208 w 1284885"/>
              <a:gd name="connsiteY3" fmla="*/ 0 h 264278"/>
              <a:gd name="connsiteX4" fmla="*/ 0 w 1284885"/>
              <a:gd name="connsiteY4" fmla="*/ 55403 h 264278"/>
              <a:gd name="connsiteX5" fmla="*/ 233061 w 1284885"/>
              <a:gd name="connsiteY5" fmla="*/ 264278 h 264278"/>
              <a:gd name="connsiteX0" fmla="*/ 233061 w 1284885"/>
              <a:gd name="connsiteY0" fmla="*/ 264278 h 264278"/>
              <a:gd name="connsiteX1" fmla="*/ 1284885 w 1284885"/>
              <a:gd name="connsiteY1" fmla="*/ 264278 h 264278"/>
              <a:gd name="connsiteX2" fmla="*/ 1126318 w 1284885"/>
              <a:gd name="connsiteY2" fmla="*/ 0 h 264278"/>
              <a:gd name="connsiteX3" fmla="*/ 106208 w 1284885"/>
              <a:gd name="connsiteY3" fmla="*/ 0 h 264278"/>
              <a:gd name="connsiteX4" fmla="*/ 0 w 1284885"/>
              <a:gd name="connsiteY4" fmla="*/ 55403 h 264278"/>
              <a:gd name="connsiteX5" fmla="*/ 233061 w 1284885"/>
              <a:gd name="connsiteY5" fmla="*/ 264278 h 264278"/>
              <a:gd name="connsiteX0" fmla="*/ 233061 w 1284885"/>
              <a:gd name="connsiteY0" fmla="*/ 264278 h 264278"/>
              <a:gd name="connsiteX1" fmla="*/ 1284885 w 1284885"/>
              <a:gd name="connsiteY1" fmla="*/ 264278 h 264278"/>
              <a:gd name="connsiteX2" fmla="*/ 1126318 w 1284885"/>
              <a:gd name="connsiteY2" fmla="*/ 0 h 264278"/>
              <a:gd name="connsiteX3" fmla="*/ 106208 w 1284885"/>
              <a:gd name="connsiteY3" fmla="*/ 0 h 264278"/>
              <a:gd name="connsiteX4" fmla="*/ 0 w 1284885"/>
              <a:gd name="connsiteY4" fmla="*/ 55403 h 264278"/>
              <a:gd name="connsiteX5" fmla="*/ 233061 w 1284885"/>
              <a:gd name="connsiteY5" fmla="*/ 264278 h 264278"/>
              <a:gd name="connsiteX0" fmla="*/ 233061 w 1284885"/>
              <a:gd name="connsiteY0" fmla="*/ 264278 h 264278"/>
              <a:gd name="connsiteX1" fmla="*/ 1284885 w 1284885"/>
              <a:gd name="connsiteY1" fmla="*/ 264278 h 264278"/>
              <a:gd name="connsiteX2" fmla="*/ 1126318 w 1284885"/>
              <a:gd name="connsiteY2" fmla="*/ 0 h 264278"/>
              <a:gd name="connsiteX3" fmla="*/ 106208 w 1284885"/>
              <a:gd name="connsiteY3" fmla="*/ 0 h 264278"/>
              <a:gd name="connsiteX4" fmla="*/ 0 w 1284885"/>
              <a:gd name="connsiteY4" fmla="*/ 55403 h 264278"/>
              <a:gd name="connsiteX5" fmla="*/ 233061 w 1284885"/>
              <a:gd name="connsiteY5" fmla="*/ 264278 h 264278"/>
              <a:gd name="connsiteX0" fmla="*/ 233061 w 1284885"/>
              <a:gd name="connsiteY0" fmla="*/ 264278 h 264278"/>
              <a:gd name="connsiteX1" fmla="*/ 1284885 w 1284885"/>
              <a:gd name="connsiteY1" fmla="*/ 264278 h 264278"/>
              <a:gd name="connsiteX2" fmla="*/ 1126318 w 1284885"/>
              <a:gd name="connsiteY2" fmla="*/ 0 h 264278"/>
              <a:gd name="connsiteX3" fmla="*/ 106208 w 1284885"/>
              <a:gd name="connsiteY3" fmla="*/ 0 h 264278"/>
              <a:gd name="connsiteX4" fmla="*/ 0 w 1284885"/>
              <a:gd name="connsiteY4" fmla="*/ 55403 h 264278"/>
              <a:gd name="connsiteX5" fmla="*/ 233061 w 1284885"/>
              <a:gd name="connsiteY5" fmla="*/ 264278 h 264278"/>
              <a:gd name="connsiteX0" fmla="*/ 233061 w 1284885"/>
              <a:gd name="connsiteY0" fmla="*/ 264278 h 264278"/>
              <a:gd name="connsiteX1" fmla="*/ 1284885 w 1284885"/>
              <a:gd name="connsiteY1" fmla="*/ 264278 h 264278"/>
              <a:gd name="connsiteX2" fmla="*/ 1126318 w 1284885"/>
              <a:gd name="connsiteY2" fmla="*/ 0 h 264278"/>
              <a:gd name="connsiteX3" fmla="*/ 106208 w 1284885"/>
              <a:gd name="connsiteY3" fmla="*/ 0 h 264278"/>
              <a:gd name="connsiteX4" fmla="*/ 0 w 1284885"/>
              <a:gd name="connsiteY4" fmla="*/ 55403 h 264278"/>
              <a:gd name="connsiteX5" fmla="*/ 233061 w 1284885"/>
              <a:gd name="connsiteY5" fmla="*/ 264278 h 264278"/>
              <a:gd name="connsiteX0" fmla="*/ 233061 w 1284885"/>
              <a:gd name="connsiteY0" fmla="*/ 264278 h 264278"/>
              <a:gd name="connsiteX1" fmla="*/ 1284885 w 1284885"/>
              <a:gd name="connsiteY1" fmla="*/ 264278 h 264278"/>
              <a:gd name="connsiteX2" fmla="*/ 1126318 w 1284885"/>
              <a:gd name="connsiteY2" fmla="*/ 0 h 264278"/>
              <a:gd name="connsiteX3" fmla="*/ 106208 w 1284885"/>
              <a:gd name="connsiteY3" fmla="*/ 0 h 264278"/>
              <a:gd name="connsiteX4" fmla="*/ 0 w 1284885"/>
              <a:gd name="connsiteY4" fmla="*/ 55403 h 264278"/>
              <a:gd name="connsiteX5" fmla="*/ 233061 w 1284885"/>
              <a:gd name="connsiteY5" fmla="*/ 264278 h 264278"/>
              <a:gd name="connsiteX0" fmla="*/ 233061 w 1284885"/>
              <a:gd name="connsiteY0" fmla="*/ 264278 h 264278"/>
              <a:gd name="connsiteX1" fmla="*/ 1284885 w 1284885"/>
              <a:gd name="connsiteY1" fmla="*/ 264278 h 264278"/>
              <a:gd name="connsiteX2" fmla="*/ 1126318 w 1284885"/>
              <a:gd name="connsiteY2" fmla="*/ 0 h 264278"/>
              <a:gd name="connsiteX3" fmla="*/ 106208 w 1284885"/>
              <a:gd name="connsiteY3" fmla="*/ 0 h 264278"/>
              <a:gd name="connsiteX4" fmla="*/ 0 w 1284885"/>
              <a:gd name="connsiteY4" fmla="*/ 55403 h 264278"/>
              <a:gd name="connsiteX5" fmla="*/ 233061 w 1284885"/>
              <a:gd name="connsiteY5" fmla="*/ 264278 h 264278"/>
              <a:gd name="connsiteX0" fmla="*/ 233061 w 1284885"/>
              <a:gd name="connsiteY0" fmla="*/ 264278 h 264278"/>
              <a:gd name="connsiteX1" fmla="*/ 1284885 w 1284885"/>
              <a:gd name="connsiteY1" fmla="*/ 264278 h 264278"/>
              <a:gd name="connsiteX2" fmla="*/ 1126318 w 1284885"/>
              <a:gd name="connsiteY2" fmla="*/ 0 h 264278"/>
              <a:gd name="connsiteX3" fmla="*/ 106208 w 1284885"/>
              <a:gd name="connsiteY3" fmla="*/ 0 h 264278"/>
              <a:gd name="connsiteX4" fmla="*/ 0 w 1284885"/>
              <a:gd name="connsiteY4" fmla="*/ 55403 h 264278"/>
              <a:gd name="connsiteX5" fmla="*/ 233061 w 1284885"/>
              <a:gd name="connsiteY5" fmla="*/ 264278 h 264278"/>
              <a:gd name="connsiteX0" fmla="*/ 233061 w 1279068"/>
              <a:gd name="connsiteY0" fmla="*/ 264278 h 264278"/>
              <a:gd name="connsiteX1" fmla="*/ 1279068 w 1279068"/>
              <a:gd name="connsiteY1" fmla="*/ 264278 h 264278"/>
              <a:gd name="connsiteX2" fmla="*/ 1126318 w 1279068"/>
              <a:gd name="connsiteY2" fmla="*/ 0 h 264278"/>
              <a:gd name="connsiteX3" fmla="*/ 106208 w 1279068"/>
              <a:gd name="connsiteY3" fmla="*/ 0 h 264278"/>
              <a:gd name="connsiteX4" fmla="*/ 0 w 1279068"/>
              <a:gd name="connsiteY4" fmla="*/ 55403 h 264278"/>
              <a:gd name="connsiteX5" fmla="*/ 233061 w 1279068"/>
              <a:gd name="connsiteY5" fmla="*/ 264278 h 264278"/>
              <a:gd name="connsiteX0" fmla="*/ 233061 w 1279383"/>
              <a:gd name="connsiteY0" fmla="*/ 264278 h 264278"/>
              <a:gd name="connsiteX1" fmla="*/ 1279068 w 1279383"/>
              <a:gd name="connsiteY1" fmla="*/ 264278 h 264278"/>
              <a:gd name="connsiteX2" fmla="*/ 1126318 w 1279383"/>
              <a:gd name="connsiteY2" fmla="*/ 0 h 264278"/>
              <a:gd name="connsiteX3" fmla="*/ 106208 w 1279383"/>
              <a:gd name="connsiteY3" fmla="*/ 0 h 264278"/>
              <a:gd name="connsiteX4" fmla="*/ 0 w 1279383"/>
              <a:gd name="connsiteY4" fmla="*/ 55403 h 264278"/>
              <a:gd name="connsiteX5" fmla="*/ 233061 w 1279383"/>
              <a:gd name="connsiteY5" fmla="*/ 264278 h 264278"/>
              <a:gd name="connsiteX0" fmla="*/ 233061 w 1279314"/>
              <a:gd name="connsiteY0" fmla="*/ 264278 h 264278"/>
              <a:gd name="connsiteX1" fmla="*/ 1279068 w 1279314"/>
              <a:gd name="connsiteY1" fmla="*/ 264278 h 264278"/>
              <a:gd name="connsiteX2" fmla="*/ 1126318 w 1279314"/>
              <a:gd name="connsiteY2" fmla="*/ 0 h 264278"/>
              <a:gd name="connsiteX3" fmla="*/ 106208 w 1279314"/>
              <a:gd name="connsiteY3" fmla="*/ 0 h 264278"/>
              <a:gd name="connsiteX4" fmla="*/ 0 w 1279314"/>
              <a:gd name="connsiteY4" fmla="*/ 55403 h 264278"/>
              <a:gd name="connsiteX5" fmla="*/ 233061 w 1279314"/>
              <a:gd name="connsiteY5" fmla="*/ 264278 h 264278"/>
              <a:gd name="connsiteX0" fmla="*/ 233061 w 1282467"/>
              <a:gd name="connsiteY0" fmla="*/ 264278 h 264278"/>
              <a:gd name="connsiteX1" fmla="*/ 1279068 w 1282467"/>
              <a:gd name="connsiteY1" fmla="*/ 264278 h 264278"/>
              <a:gd name="connsiteX2" fmla="*/ 1126318 w 1282467"/>
              <a:gd name="connsiteY2" fmla="*/ 0 h 264278"/>
              <a:gd name="connsiteX3" fmla="*/ 106208 w 1282467"/>
              <a:gd name="connsiteY3" fmla="*/ 0 h 264278"/>
              <a:gd name="connsiteX4" fmla="*/ 0 w 1282467"/>
              <a:gd name="connsiteY4" fmla="*/ 55403 h 264278"/>
              <a:gd name="connsiteX5" fmla="*/ 233061 w 1282467"/>
              <a:gd name="connsiteY5" fmla="*/ 264278 h 264278"/>
              <a:gd name="connsiteX0" fmla="*/ 243828 w 1293234"/>
              <a:gd name="connsiteY0" fmla="*/ 264278 h 264278"/>
              <a:gd name="connsiteX1" fmla="*/ 1289835 w 1293234"/>
              <a:gd name="connsiteY1" fmla="*/ 264278 h 264278"/>
              <a:gd name="connsiteX2" fmla="*/ 1137085 w 1293234"/>
              <a:gd name="connsiteY2" fmla="*/ 0 h 264278"/>
              <a:gd name="connsiteX3" fmla="*/ 116975 w 1293234"/>
              <a:gd name="connsiteY3" fmla="*/ 0 h 264278"/>
              <a:gd name="connsiteX4" fmla="*/ 46754 w 1293234"/>
              <a:gd name="connsiteY4" fmla="*/ 25823 h 264278"/>
              <a:gd name="connsiteX5" fmla="*/ 10767 w 1293234"/>
              <a:gd name="connsiteY5" fmla="*/ 55403 h 264278"/>
              <a:gd name="connsiteX6" fmla="*/ 243828 w 1293234"/>
              <a:gd name="connsiteY6" fmla="*/ 264278 h 264278"/>
              <a:gd name="connsiteX0" fmla="*/ 694445 w 1743851"/>
              <a:gd name="connsiteY0" fmla="*/ 264278 h 264278"/>
              <a:gd name="connsiteX1" fmla="*/ 1740452 w 1743851"/>
              <a:gd name="connsiteY1" fmla="*/ 264278 h 264278"/>
              <a:gd name="connsiteX2" fmla="*/ 1587702 w 1743851"/>
              <a:gd name="connsiteY2" fmla="*/ 0 h 264278"/>
              <a:gd name="connsiteX3" fmla="*/ 567592 w 1743851"/>
              <a:gd name="connsiteY3" fmla="*/ 0 h 264278"/>
              <a:gd name="connsiteX4" fmla="*/ 513 w 1743851"/>
              <a:gd name="connsiteY4" fmla="*/ 22135 h 264278"/>
              <a:gd name="connsiteX5" fmla="*/ 461384 w 1743851"/>
              <a:gd name="connsiteY5" fmla="*/ 55403 h 264278"/>
              <a:gd name="connsiteX6" fmla="*/ 694445 w 1743851"/>
              <a:gd name="connsiteY6" fmla="*/ 264278 h 264278"/>
              <a:gd name="connsiteX0" fmla="*/ 694445 w 1743851"/>
              <a:gd name="connsiteY0" fmla="*/ 264278 h 264278"/>
              <a:gd name="connsiteX1" fmla="*/ 1740452 w 1743851"/>
              <a:gd name="connsiteY1" fmla="*/ 264278 h 264278"/>
              <a:gd name="connsiteX2" fmla="*/ 1587702 w 1743851"/>
              <a:gd name="connsiteY2" fmla="*/ 0 h 264278"/>
              <a:gd name="connsiteX3" fmla="*/ 567592 w 1743851"/>
              <a:gd name="connsiteY3" fmla="*/ 0 h 264278"/>
              <a:gd name="connsiteX4" fmla="*/ 513 w 1743851"/>
              <a:gd name="connsiteY4" fmla="*/ 8303 h 264278"/>
              <a:gd name="connsiteX5" fmla="*/ 461384 w 1743851"/>
              <a:gd name="connsiteY5" fmla="*/ 55403 h 264278"/>
              <a:gd name="connsiteX6" fmla="*/ 694445 w 1743851"/>
              <a:gd name="connsiteY6" fmla="*/ 264278 h 264278"/>
              <a:gd name="connsiteX0" fmla="*/ 797867 w 1847273"/>
              <a:gd name="connsiteY0" fmla="*/ 264278 h 264278"/>
              <a:gd name="connsiteX1" fmla="*/ 1843874 w 1847273"/>
              <a:gd name="connsiteY1" fmla="*/ 264278 h 264278"/>
              <a:gd name="connsiteX2" fmla="*/ 1691124 w 1847273"/>
              <a:gd name="connsiteY2" fmla="*/ 0 h 264278"/>
              <a:gd name="connsiteX3" fmla="*/ 671014 w 1847273"/>
              <a:gd name="connsiteY3" fmla="*/ 0 h 264278"/>
              <a:gd name="connsiteX4" fmla="*/ 103935 w 1847273"/>
              <a:gd name="connsiteY4" fmla="*/ 8303 h 264278"/>
              <a:gd name="connsiteX5" fmla="*/ 5946 w 1847273"/>
              <a:gd name="connsiteY5" fmla="*/ 79651 h 264278"/>
              <a:gd name="connsiteX6" fmla="*/ 797867 w 1847273"/>
              <a:gd name="connsiteY6" fmla="*/ 264278 h 264278"/>
              <a:gd name="connsiteX0" fmla="*/ 805558 w 1854964"/>
              <a:gd name="connsiteY0" fmla="*/ 264278 h 264278"/>
              <a:gd name="connsiteX1" fmla="*/ 1851565 w 1854964"/>
              <a:gd name="connsiteY1" fmla="*/ 264278 h 264278"/>
              <a:gd name="connsiteX2" fmla="*/ 1698815 w 1854964"/>
              <a:gd name="connsiteY2" fmla="*/ 0 h 264278"/>
              <a:gd name="connsiteX3" fmla="*/ 678705 w 1854964"/>
              <a:gd name="connsiteY3" fmla="*/ 0 h 264278"/>
              <a:gd name="connsiteX4" fmla="*/ 111626 w 1854964"/>
              <a:gd name="connsiteY4" fmla="*/ 8303 h 264278"/>
              <a:gd name="connsiteX5" fmla="*/ 13637 w 1854964"/>
              <a:gd name="connsiteY5" fmla="*/ 79651 h 264278"/>
              <a:gd name="connsiteX6" fmla="*/ 451400 w 1854964"/>
              <a:gd name="connsiteY6" fmla="*/ 160886 h 264278"/>
              <a:gd name="connsiteX7" fmla="*/ 805558 w 1854964"/>
              <a:gd name="connsiteY7" fmla="*/ 264278 h 264278"/>
              <a:gd name="connsiteX0" fmla="*/ 805558 w 1854964"/>
              <a:gd name="connsiteY0" fmla="*/ 264278 h 264278"/>
              <a:gd name="connsiteX1" fmla="*/ 1851565 w 1854964"/>
              <a:gd name="connsiteY1" fmla="*/ 264278 h 264278"/>
              <a:gd name="connsiteX2" fmla="*/ 1698815 w 1854964"/>
              <a:gd name="connsiteY2" fmla="*/ 0 h 264278"/>
              <a:gd name="connsiteX3" fmla="*/ 678705 w 1854964"/>
              <a:gd name="connsiteY3" fmla="*/ 0 h 264278"/>
              <a:gd name="connsiteX4" fmla="*/ 111626 w 1854964"/>
              <a:gd name="connsiteY4" fmla="*/ 8303 h 264278"/>
              <a:gd name="connsiteX5" fmla="*/ 13637 w 1854964"/>
              <a:gd name="connsiteY5" fmla="*/ 79651 h 264278"/>
              <a:gd name="connsiteX6" fmla="*/ 450053 w 1854964"/>
              <a:gd name="connsiteY6" fmla="*/ 93531 h 264278"/>
              <a:gd name="connsiteX7" fmla="*/ 805558 w 1854964"/>
              <a:gd name="connsiteY7" fmla="*/ 264278 h 264278"/>
              <a:gd name="connsiteX0" fmla="*/ 794024 w 1843430"/>
              <a:gd name="connsiteY0" fmla="*/ 264278 h 264278"/>
              <a:gd name="connsiteX1" fmla="*/ 1840031 w 1843430"/>
              <a:gd name="connsiteY1" fmla="*/ 264278 h 264278"/>
              <a:gd name="connsiteX2" fmla="*/ 1687281 w 1843430"/>
              <a:gd name="connsiteY2" fmla="*/ 0 h 264278"/>
              <a:gd name="connsiteX3" fmla="*/ 667171 w 1843430"/>
              <a:gd name="connsiteY3" fmla="*/ 0 h 264278"/>
              <a:gd name="connsiteX4" fmla="*/ 100092 w 1843430"/>
              <a:gd name="connsiteY4" fmla="*/ 8303 h 264278"/>
              <a:gd name="connsiteX5" fmla="*/ 2103 w 1843430"/>
              <a:gd name="connsiteY5" fmla="*/ 79651 h 264278"/>
              <a:gd name="connsiteX6" fmla="*/ 438519 w 1843430"/>
              <a:gd name="connsiteY6" fmla="*/ 93531 h 264278"/>
              <a:gd name="connsiteX7" fmla="*/ 794024 w 1843430"/>
              <a:gd name="connsiteY7" fmla="*/ 264278 h 264278"/>
              <a:gd name="connsiteX0" fmla="*/ 791921 w 1841327"/>
              <a:gd name="connsiteY0" fmla="*/ 264278 h 264278"/>
              <a:gd name="connsiteX1" fmla="*/ 1837928 w 1841327"/>
              <a:gd name="connsiteY1" fmla="*/ 264278 h 264278"/>
              <a:gd name="connsiteX2" fmla="*/ 1685178 w 1841327"/>
              <a:gd name="connsiteY2" fmla="*/ 0 h 264278"/>
              <a:gd name="connsiteX3" fmla="*/ 665068 w 1841327"/>
              <a:gd name="connsiteY3" fmla="*/ 0 h 264278"/>
              <a:gd name="connsiteX4" fmla="*/ 97989 w 1841327"/>
              <a:gd name="connsiteY4" fmla="*/ 8303 h 264278"/>
              <a:gd name="connsiteX5" fmla="*/ 0 w 1841327"/>
              <a:gd name="connsiteY5" fmla="*/ 79651 h 264278"/>
              <a:gd name="connsiteX6" fmla="*/ 436416 w 1841327"/>
              <a:gd name="connsiteY6" fmla="*/ 93531 h 264278"/>
              <a:gd name="connsiteX7" fmla="*/ 791921 w 1841327"/>
              <a:gd name="connsiteY7" fmla="*/ 264278 h 264278"/>
              <a:gd name="connsiteX0" fmla="*/ 791921 w 1841327"/>
              <a:gd name="connsiteY0" fmla="*/ 264278 h 264278"/>
              <a:gd name="connsiteX1" fmla="*/ 1837928 w 1841327"/>
              <a:gd name="connsiteY1" fmla="*/ 264278 h 264278"/>
              <a:gd name="connsiteX2" fmla="*/ 1685178 w 1841327"/>
              <a:gd name="connsiteY2" fmla="*/ 0 h 264278"/>
              <a:gd name="connsiteX3" fmla="*/ 665068 w 1841327"/>
              <a:gd name="connsiteY3" fmla="*/ 0 h 264278"/>
              <a:gd name="connsiteX4" fmla="*/ 97989 w 1841327"/>
              <a:gd name="connsiteY4" fmla="*/ 8303 h 264278"/>
              <a:gd name="connsiteX5" fmla="*/ 0 w 1841327"/>
              <a:gd name="connsiteY5" fmla="*/ 79651 h 264278"/>
              <a:gd name="connsiteX6" fmla="*/ 436416 w 1841327"/>
              <a:gd name="connsiteY6" fmla="*/ 93531 h 264278"/>
              <a:gd name="connsiteX7" fmla="*/ 791921 w 1841327"/>
              <a:gd name="connsiteY7" fmla="*/ 264278 h 264278"/>
              <a:gd name="connsiteX0" fmla="*/ 798654 w 1848060"/>
              <a:gd name="connsiteY0" fmla="*/ 264278 h 264278"/>
              <a:gd name="connsiteX1" fmla="*/ 1844661 w 1848060"/>
              <a:gd name="connsiteY1" fmla="*/ 264278 h 264278"/>
              <a:gd name="connsiteX2" fmla="*/ 1691911 w 1848060"/>
              <a:gd name="connsiteY2" fmla="*/ 0 h 264278"/>
              <a:gd name="connsiteX3" fmla="*/ 671801 w 1848060"/>
              <a:gd name="connsiteY3" fmla="*/ 0 h 264278"/>
              <a:gd name="connsiteX4" fmla="*/ 104722 w 1848060"/>
              <a:gd name="connsiteY4" fmla="*/ 8303 h 264278"/>
              <a:gd name="connsiteX5" fmla="*/ 0 w 1848060"/>
              <a:gd name="connsiteY5" fmla="*/ 79651 h 264278"/>
              <a:gd name="connsiteX6" fmla="*/ 443149 w 1848060"/>
              <a:gd name="connsiteY6" fmla="*/ 93531 h 264278"/>
              <a:gd name="connsiteX7" fmla="*/ 798654 w 1848060"/>
              <a:gd name="connsiteY7" fmla="*/ 264278 h 264278"/>
              <a:gd name="connsiteX0" fmla="*/ 798654 w 1848060"/>
              <a:gd name="connsiteY0" fmla="*/ 264278 h 264278"/>
              <a:gd name="connsiteX1" fmla="*/ 1844661 w 1848060"/>
              <a:gd name="connsiteY1" fmla="*/ 264278 h 264278"/>
              <a:gd name="connsiteX2" fmla="*/ 1691911 w 1848060"/>
              <a:gd name="connsiteY2" fmla="*/ 0 h 264278"/>
              <a:gd name="connsiteX3" fmla="*/ 671801 w 1848060"/>
              <a:gd name="connsiteY3" fmla="*/ 0 h 264278"/>
              <a:gd name="connsiteX4" fmla="*/ 104722 w 1848060"/>
              <a:gd name="connsiteY4" fmla="*/ 8303 h 264278"/>
              <a:gd name="connsiteX5" fmla="*/ 0 w 1848060"/>
              <a:gd name="connsiteY5" fmla="*/ 79651 h 264278"/>
              <a:gd name="connsiteX6" fmla="*/ 443149 w 1848060"/>
              <a:gd name="connsiteY6" fmla="*/ 93531 h 264278"/>
              <a:gd name="connsiteX7" fmla="*/ 798654 w 1848060"/>
              <a:gd name="connsiteY7" fmla="*/ 264278 h 264278"/>
              <a:gd name="connsiteX0" fmla="*/ 798654 w 1848060"/>
              <a:gd name="connsiteY0" fmla="*/ 264278 h 264278"/>
              <a:gd name="connsiteX1" fmla="*/ 1844661 w 1848060"/>
              <a:gd name="connsiteY1" fmla="*/ 264278 h 264278"/>
              <a:gd name="connsiteX2" fmla="*/ 1691911 w 1848060"/>
              <a:gd name="connsiteY2" fmla="*/ 0 h 264278"/>
              <a:gd name="connsiteX3" fmla="*/ 671801 w 1848060"/>
              <a:gd name="connsiteY3" fmla="*/ 0 h 264278"/>
              <a:gd name="connsiteX4" fmla="*/ 104722 w 1848060"/>
              <a:gd name="connsiteY4" fmla="*/ 8303 h 264278"/>
              <a:gd name="connsiteX5" fmla="*/ 0 w 1848060"/>
              <a:gd name="connsiteY5" fmla="*/ 79651 h 264278"/>
              <a:gd name="connsiteX6" fmla="*/ 443149 w 1848060"/>
              <a:gd name="connsiteY6" fmla="*/ 93531 h 264278"/>
              <a:gd name="connsiteX7" fmla="*/ 798654 w 1848060"/>
              <a:gd name="connsiteY7" fmla="*/ 264278 h 264278"/>
              <a:gd name="connsiteX0" fmla="*/ 798654 w 1848060"/>
              <a:gd name="connsiteY0" fmla="*/ 264278 h 264278"/>
              <a:gd name="connsiteX1" fmla="*/ 1844661 w 1848060"/>
              <a:gd name="connsiteY1" fmla="*/ 264278 h 264278"/>
              <a:gd name="connsiteX2" fmla="*/ 1691911 w 1848060"/>
              <a:gd name="connsiteY2" fmla="*/ 0 h 264278"/>
              <a:gd name="connsiteX3" fmla="*/ 671801 w 1848060"/>
              <a:gd name="connsiteY3" fmla="*/ 0 h 264278"/>
              <a:gd name="connsiteX4" fmla="*/ 123575 w 1848060"/>
              <a:gd name="connsiteY4" fmla="*/ 6956 h 264278"/>
              <a:gd name="connsiteX5" fmla="*/ 0 w 1848060"/>
              <a:gd name="connsiteY5" fmla="*/ 79651 h 264278"/>
              <a:gd name="connsiteX6" fmla="*/ 443149 w 1848060"/>
              <a:gd name="connsiteY6" fmla="*/ 93531 h 264278"/>
              <a:gd name="connsiteX7" fmla="*/ 798654 w 1848060"/>
              <a:gd name="connsiteY7" fmla="*/ 264278 h 264278"/>
              <a:gd name="connsiteX0" fmla="*/ 798654 w 1848060"/>
              <a:gd name="connsiteY0" fmla="*/ 265268 h 265268"/>
              <a:gd name="connsiteX1" fmla="*/ 1844661 w 1848060"/>
              <a:gd name="connsiteY1" fmla="*/ 265268 h 265268"/>
              <a:gd name="connsiteX2" fmla="*/ 1691911 w 1848060"/>
              <a:gd name="connsiteY2" fmla="*/ 990 h 265268"/>
              <a:gd name="connsiteX3" fmla="*/ 671801 w 1848060"/>
              <a:gd name="connsiteY3" fmla="*/ 990 h 265268"/>
              <a:gd name="connsiteX4" fmla="*/ 139735 w 1848060"/>
              <a:gd name="connsiteY4" fmla="*/ 3905 h 265268"/>
              <a:gd name="connsiteX5" fmla="*/ 0 w 1848060"/>
              <a:gd name="connsiteY5" fmla="*/ 80641 h 265268"/>
              <a:gd name="connsiteX6" fmla="*/ 443149 w 1848060"/>
              <a:gd name="connsiteY6" fmla="*/ 94521 h 265268"/>
              <a:gd name="connsiteX7" fmla="*/ 798654 w 1848060"/>
              <a:gd name="connsiteY7" fmla="*/ 265268 h 265268"/>
              <a:gd name="connsiteX0" fmla="*/ 798654 w 1848060"/>
              <a:gd name="connsiteY0" fmla="*/ 265268 h 265268"/>
              <a:gd name="connsiteX1" fmla="*/ 1844661 w 1848060"/>
              <a:gd name="connsiteY1" fmla="*/ 265268 h 265268"/>
              <a:gd name="connsiteX2" fmla="*/ 1691911 w 1848060"/>
              <a:gd name="connsiteY2" fmla="*/ 990 h 265268"/>
              <a:gd name="connsiteX3" fmla="*/ 671801 w 1848060"/>
              <a:gd name="connsiteY3" fmla="*/ 990 h 265268"/>
              <a:gd name="connsiteX4" fmla="*/ 139735 w 1848060"/>
              <a:gd name="connsiteY4" fmla="*/ 3905 h 265268"/>
              <a:gd name="connsiteX5" fmla="*/ 0 w 1848060"/>
              <a:gd name="connsiteY5" fmla="*/ 80641 h 265268"/>
              <a:gd name="connsiteX6" fmla="*/ 443149 w 1848060"/>
              <a:gd name="connsiteY6" fmla="*/ 94521 h 265268"/>
              <a:gd name="connsiteX7" fmla="*/ 798654 w 1848060"/>
              <a:gd name="connsiteY7" fmla="*/ 265268 h 265268"/>
              <a:gd name="connsiteX0" fmla="*/ 798654 w 1848060"/>
              <a:gd name="connsiteY0" fmla="*/ 264278 h 264278"/>
              <a:gd name="connsiteX1" fmla="*/ 1844661 w 1848060"/>
              <a:gd name="connsiteY1" fmla="*/ 264278 h 264278"/>
              <a:gd name="connsiteX2" fmla="*/ 1691911 w 1848060"/>
              <a:gd name="connsiteY2" fmla="*/ 0 h 264278"/>
              <a:gd name="connsiteX3" fmla="*/ 671801 w 1848060"/>
              <a:gd name="connsiteY3" fmla="*/ 0 h 264278"/>
              <a:gd name="connsiteX4" fmla="*/ 139735 w 1848060"/>
              <a:gd name="connsiteY4" fmla="*/ 2915 h 264278"/>
              <a:gd name="connsiteX5" fmla="*/ 0 w 1848060"/>
              <a:gd name="connsiteY5" fmla="*/ 79651 h 264278"/>
              <a:gd name="connsiteX6" fmla="*/ 443149 w 1848060"/>
              <a:gd name="connsiteY6" fmla="*/ 93531 h 264278"/>
              <a:gd name="connsiteX7" fmla="*/ 798654 w 1848060"/>
              <a:gd name="connsiteY7" fmla="*/ 264278 h 264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48060" h="264278">
                <a:moveTo>
                  <a:pt x="798654" y="264278"/>
                </a:moveTo>
                <a:lnTo>
                  <a:pt x="1844661" y="264278"/>
                </a:lnTo>
                <a:cubicBezTo>
                  <a:pt x="1861759" y="91411"/>
                  <a:pt x="1814889" y="28399"/>
                  <a:pt x="1691911" y="0"/>
                </a:cubicBezTo>
                <a:lnTo>
                  <a:pt x="671801" y="0"/>
                </a:lnTo>
                <a:cubicBezTo>
                  <a:pt x="490079" y="4304"/>
                  <a:pt x="164169" y="-2278"/>
                  <a:pt x="139735" y="2915"/>
                </a:cubicBezTo>
                <a:cubicBezTo>
                  <a:pt x="99142" y="10802"/>
                  <a:pt x="26864" y="38055"/>
                  <a:pt x="0" y="79651"/>
                </a:cubicBezTo>
                <a:cubicBezTo>
                  <a:pt x="59323" y="80834"/>
                  <a:pt x="311162" y="62760"/>
                  <a:pt x="443149" y="93531"/>
                </a:cubicBezTo>
                <a:cubicBezTo>
                  <a:pt x="575136" y="124302"/>
                  <a:pt x="565293" y="247046"/>
                  <a:pt x="798654" y="264278"/>
                </a:cubicBezTo>
                <a:close/>
              </a:path>
            </a:pathLst>
          </a:custGeom>
          <a:solidFill>
            <a:schemeClr val="accent5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4" name="Text Box 3929">
            <a:extLst>
              <a:ext uri="{FF2B5EF4-FFF2-40B4-BE49-F238E27FC236}">
                <a16:creationId xmlns:a16="http://schemas.microsoft.com/office/drawing/2014/main" xmlns="" id="{4229B293-034A-4756-8F1C-EFDCA59C1B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1399" y="548157"/>
            <a:ext cx="6581866" cy="623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 algn="r" rtl="1">
              <a:spcBef>
                <a:spcPts val="0"/>
              </a:spcBef>
              <a:spcAft>
                <a:spcPts val="0"/>
              </a:spcAft>
            </a:pPr>
            <a:r>
              <a:rPr lang="ar-BH" sz="440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تذكر أن:</a:t>
            </a:r>
            <a:endParaRPr lang="en-US" sz="4400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" name="Curved Down Arrow 1"/>
          <p:cNvSpPr/>
          <p:nvPr/>
        </p:nvSpPr>
        <p:spPr>
          <a:xfrm rot="10800000">
            <a:off x="9918471" y="4164037"/>
            <a:ext cx="604911" cy="29542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Curved Down Arrow 6"/>
          <p:cNvSpPr/>
          <p:nvPr/>
        </p:nvSpPr>
        <p:spPr>
          <a:xfrm rot="10800000">
            <a:off x="9388656" y="4164038"/>
            <a:ext cx="604911" cy="29542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Curved Down Arrow 7"/>
          <p:cNvSpPr/>
          <p:nvPr/>
        </p:nvSpPr>
        <p:spPr>
          <a:xfrm rot="10800000">
            <a:off x="8783745" y="4164037"/>
            <a:ext cx="604911" cy="29542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Curved Down Arrow 8"/>
          <p:cNvSpPr/>
          <p:nvPr/>
        </p:nvSpPr>
        <p:spPr>
          <a:xfrm rot="10800000">
            <a:off x="8159954" y="4164037"/>
            <a:ext cx="604911" cy="29542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30268" y="4489593"/>
            <a:ext cx="6222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BH" sz="2400" b="1" dirty="0">
                <a:solidFill>
                  <a:srgbClr val="FF0000"/>
                </a:solidFill>
              </a:rPr>
              <a:t>+ 3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432758" y="4489593"/>
            <a:ext cx="6222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BH" sz="2400" b="1" dirty="0">
                <a:solidFill>
                  <a:srgbClr val="FF0000"/>
                </a:solidFill>
              </a:rPr>
              <a:t>+ 3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789380" y="4489593"/>
            <a:ext cx="6222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BH" sz="2400" b="1" dirty="0">
                <a:solidFill>
                  <a:srgbClr val="FF0000"/>
                </a:solidFill>
              </a:rPr>
              <a:t>+ 3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111394" y="4457327"/>
            <a:ext cx="6222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BH" sz="2400" b="1" dirty="0">
                <a:solidFill>
                  <a:srgbClr val="FF0000"/>
                </a:solidFill>
              </a:rPr>
              <a:t>+ 3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4E2B22B7-EDD4-4E77-90F4-1F33A0C757BA}"/>
              </a:ext>
            </a:extLst>
          </p:cNvPr>
          <p:cNvSpPr/>
          <p:nvPr/>
        </p:nvSpPr>
        <p:spPr>
          <a:xfrm>
            <a:off x="2550182" y="3643207"/>
            <a:ext cx="3317493" cy="1077218"/>
          </a:xfrm>
          <a:prstGeom prst="rect">
            <a:avLst/>
          </a:prstGeom>
          <a:solidFill>
            <a:srgbClr val="FFFF00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 rtl="1"/>
            <a:r>
              <a:rPr lang="ar-BH" sz="3200" dirty="0">
                <a:ln w="0">
                  <a:solidFill>
                    <a:srgbClr val="000000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يتم إيجاد كل حد بإضافة العدد 3 إلى الحد السابق</a:t>
            </a:r>
          </a:p>
        </p:txBody>
      </p:sp>
    </p:spTree>
    <p:extLst>
      <p:ext uri="{BB962C8B-B14F-4D97-AF65-F5344CB8AC3E}">
        <p14:creationId xmlns:p14="http://schemas.microsoft.com/office/powerpoint/2010/main" val="31317516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9" grpId="0" animBg="1"/>
      <p:bldP spid="3" grpId="0"/>
      <p:bldP spid="11" grpId="0"/>
      <p:bldP spid="12" grpId="0"/>
      <p:bldP spid="13" grpId="0"/>
      <p:bldP spid="14" grpId="0" animBg="1"/>
      <p:bldP spid="1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3CBDB486-F774-400E-8076-4E1FF3E9F43D}"/>
              </a:ext>
            </a:extLst>
          </p:cNvPr>
          <p:cNvGrpSpPr/>
          <p:nvPr/>
        </p:nvGrpSpPr>
        <p:grpSpPr>
          <a:xfrm>
            <a:off x="744319" y="275685"/>
            <a:ext cx="11120072" cy="5759891"/>
            <a:chOff x="0" y="-2442"/>
            <a:chExt cx="5524191" cy="3147583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xmlns="" id="{E01939BF-9715-4608-92BD-F6402F35B1B9}"/>
                </a:ext>
              </a:extLst>
            </p:cNvPr>
            <p:cNvGrpSpPr/>
            <p:nvPr/>
          </p:nvGrpSpPr>
          <p:grpSpPr>
            <a:xfrm>
              <a:off x="0" y="50334"/>
              <a:ext cx="5471870" cy="3094807"/>
              <a:chOff x="0" y="0"/>
              <a:chExt cx="5471870" cy="3094807"/>
            </a:xfrm>
          </p:grpSpPr>
          <p:cxnSp>
            <p:nvCxnSpPr>
              <p:cNvPr id="5" name="Straight Connector 4">
                <a:extLst>
                  <a:ext uri="{FF2B5EF4-FFF2-40B4-BE49-F238E27FC236}">
                    <a16:creationId xmlns:a16="http://schemas.microsoft.com/office/drawing/2014/main" xmlns="" id="{7899E1E3-79FE-40A4-ACAC-19A82A7DC79B}"/>
                  </a:ext>
                </a:extLst>
              </p:cNvPr>
              <p:cNvCxnSpPr/>
              <p:nvPr/>
            </p:nvCxnSpPr>
            <p:spPr>
              <a:xfrm flipH="1">
                <a:off x="0" y="0"/>
                <a:ext cx="4496499" cy="0"/>
              </a:xfrm>
              <a:prstGeom prst="line">
                <a:avLst/>
              </a:prstGeom>
              <a:ln w="38100">
                <a:gradFill flip="none" rotWithShape="1">
                  <a:gsLst>
                    <a:gs pos="100000">
                      <a:schemeClr val="accent6">
                        <a:lumMod val="20000"/>
                        <a:lumOff val="80000"/>
                        <a:alpha val="80000"/>
                      </a:schemeClr>
                    </a:gs>
                    <a:gs pos="0">
                      <a:srgbClr val="92D050"/>
                    </a:gs>
                    <a:gs pos="71681">
                      <a:schemeClr val="accent6">
                        <a:lumMod val="20000"/>
                        <a:lumOff val="80000"/>
                      </a:schemeClr>
                    </a:gs>
                    <a:gs pos="50000">
                      <a:schemeClr val="accent6">
                        <a:lumMod val="60000"/>
                        <a:lumOff val="40000"/>
                        <a:alpha val="8500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>
                <a:extLst>
                  <a:ext uri="{FF2B5EF4-FFF2-40B4-BE49-F238E27FC236}">
                    <a16:creationId xmlns:a16="http://schemas.microsoft.com/office/drawing/2014/main" xmlns="" id="{E93C2FA5-1DA4-4470-9118-09203E47421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71870" y="395504"/>
                <a:ext cx="0" cy="2699303"/>
              </a:xfrm>
              <a:prstGeom prst="line">
                <a:avLst/>
              </a:prstGeom>
              <a:ln w="38100">
                <a:gradFill>
                  <a:gsLst>
                    <a:gs pos="0">
                      <a:srgbClr val="92D050"/>
                    </a:gs>
                    <a:gs pos="74000">
                      <a:schemeClr val="accent6">
                        <a:lumMod val="40000"/>
                        <a:lumOff val="60000"/>
                      </a:schemeClr>
                    </a:gs>
                    <a:gs pos="100000">
                      <a:schemeClr val="accent6">
                        <a:lumMod val="20000"/>
                        <a:lumOff val="80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Freeform: Shape 6">
                <a:extLst>
                  <a:ext uri="{FF2B5EF4-FFF2-40B4-BE49-F238E27FC236}">
                    <a16:creationId xmlns:a16="http://schemas.microsoft.com/office/drawing/2014/main" xmlns="" id="{E34F1D33-C2E5-4A9C-8317-C097B3097155}"/>
                  </a:ext>
                </a:extLst>
              </p:cNvPr>
              <p:cNvSpPr/>
              <p:nvPr/>
            </p:nvSpPr>
            <p:spPr>
              <a:xfrm>
                <a:off x="4385310" y="0"/>
                <a:ext cx="1083560" cy="407260"/>
              </a:xfrm>
              <a:custGeom>
                <a:avLst/>
                <a:gdLst>
                  <a:gd name="connsiteX0" fmla="*/ 1082180 w 1082180"/>
                  <a:gd name="connsiteY0" fmla="*/ 3825380 h 3825380"/>
                  <a:gd name="connsiteX1" fmla="*/ 1082180 w 1082180"/>
                  <a:gd name="connsiteY1" fmla="*/ 83890 h 3825380"/>
                  <a:gd name="connsiteX2" fmla="*/ 989901 w 1082180"/>
                  <a:gd name="connsiteY2" fmla="*/ 0 h 3825380"/>
                  <a:gd name="connsiteX3" fmla="*/ 0 w 1082180"/>
                  <a:gd name="connsiteY3" fmla="*/ 0 h 3825380"/>
                  <a:gd name="connsiteX4" fmla="*/ 109057 w 1082180"/>
                  <a:gd name="connsiteY4" fmla="*/ 167780 h 3825380"/>
                  <a:gd name="connsiteX5" fmla="*/ 192947 w 1082180"/>
                  <a:gd name="connsiteY5" fmla="*/ 302004 h 3825380"/>
                  <a:gd name="connsiteX6" fmla="*/ 1006679 w 1082180"/>
                  <a:gd name="connsiteY6" fmla="*/ 318782 h 3825380"/>
                  <a:gd name="connsiteX7" fmla="*/ 1082180 w 1082180"/>
                  <a:gd name="connsiteY7" fmla="*/ 385894 h 3825380"/>
                  <a:gd name="connsiteX0" fmla="*/ 1082180 w 1082180"/>
                  <a:gd name="connsiteY0" fmla="*/ 3825380 h 3825380"/>
                  <a:gd name="connsiteX1" fmla="*/ 1082180 w 1082180"/>
                  <a:gd name="connsiteY1" fmla="*/ 83890 h 3825380"/>
                  <a:gd name="connsiteX2" fmla="*/ 989901 w 1082180"/>
                  <a:gd name="connsiteY2" fmla="*/ 0 h 3825380"/>
                  <a:gd name="connsiteX3" fmla="*/ 0 w 1082180"/>
                  <a:gd name="connsiteY3" fmla="*/ 0 h 3825380"/>
                  <a:gd name="connsiteX4" fmla="*/ 109057 w 1082180"/>
                  <a:gd name="connsiteY4" fmla="*/ 167780 h 3825380"/>
                  <a:gd name="connsiteX5" fmla="*/ 192947 w 1082180"/>
                  <a:gd name="connsiteY5" fmla="*/ 302004 h 3825380"/>
                  <a:gd name="connsiteX6" fmla="*/ 1006679 w 1082180"/>
                  <a:gd name="connsiteY6" fmla="*/ 318782 h 3825380"/>
                  <a:gd name="connsiteX7" fmla="*/ 1082180 w 1082180"/>
                  <a:gd name="connsiteY7" fmla="*/ 385894 h 3825380"/>
                  <a:gd name="connsiteX0" fmla="*/ 1082180 w 1082180"/>
                  <a:gd name="connsiteY0" fmla="*/ 3825380 h 3825380"/>
                  <a:gd name="connsiteX1" fmla="*/ 1082180 w 1082180"/>
                  <a:gd name="connsiteY1" fmla="*/ 83890 h 3825380"/>
                  <a:gd name="connsiteX2" fmla="*/ 989901 w 1082180"/>
                  <a:gd name="connsiteY2" fmla="*/ 0 h 3825380"/>
                  <a:gd name="connsiteX3" fmla="*/ 0 w 1082180"/>
                  <a:gd name="connsiteY3" fmla="*/ 0 h 3825380"/>
                  <a:gd name="connsiteX4" fmla="*/ 109057 w 1082180"/>
                  <a:gd name="connsiteY4" fmla="*/ 167780 h 3825380"/>
                  <a:gd name="connsiteX5" fmla="*/ 192947 w 1082180"/>
                  <a:gd name="connsiteY5" fmla="*/ 302004 h 3825380"/>
                  <a:gd name="connsiteX6" fmla="*/ 1006679 w 1082180"/>
                  <a:gd name="connsiteY6" fmla="*/ 318782 h 3825380"/>
                  <a:gd name="connsiteX7" fmla="*/ 1082180 w 1082180"/>
                  <a:gd name="connsiteY7" fmla="*/ 385894 h 3825380"/>
                  <a:gd name="connsiteX0" fmla="*/ 1082180 w 1082180"/>
                  <a:gd name="connsiteY0" fmla="*/ 3825380 h 3825380"/>
                  <a:gd name="connsiteX1" fmla="*/ 1082180 w 1082180"/>
                  <a:gd name="connsiteY1" fmla="*/ 83890 h 3825380"/>
                  <a:gd name="connsiteX2" fmla="*/ 989901 w 1082180"/>
                  <a:gd name="connsiteY2" fmla="*/ 0 h 3825380"/>
                  <a:gd name="connsiteX3" fmla="*/ 0 w 1082180"/>
                  <a:gd name="connsiteY3" fmla="*/ 0 h 3825380"/>
                  <a:gd name="connsiteX4" fmla="*/ 109057 w 1082180"/>
                  <a:gd name="connsiteY4" fmla="*/ 167780 h 3825380"/>
                  <a:gd name="connsiteX5" fmla="*/ 192947 w 1082180"/>
                  <a:gd name="connsiteY5" fmla="*/ 302004 h 3825380"/>
                  <a:gd name="connsiteX6" fmla="*/ 1006679 w 1082180"/>
                  <a:gd name="connsiteY6" fmla="*/ 318782 h 3825380"/>
                  <a:gd name="connsiteX7" fmla="*/ 1082180 w 1082180"/>
                  <a:gd name="connsiteY7" fmla="*/ 385894 h 3825380"/>
                  <a:gd name="connsiteX0" fmla="*/ 1082180 w 1082180"/>
                  <a:gd name="connsiteY0" fmla="*/ 3825380 h 3825380"/>
                  <a:gd name="connsiteX1" fmla="*/ 1082180 w 1082180"/>
                  <a:gd name="connsiteY1" fmla="*/ 83890 h 3825380"/>
                  <a:gd name="connsiteX2" fmla="*/ 989901 w 1082180"/>
                  <a:gd name="connsiteY2" fmla="*/ 0 h 3825380"/>
                  <a:gd name="connsiteX3" fmla="*/ 0 w 1082180"/>
                  <a:gd name="connsiteY3" fmla="*/ 0 h 3825380"/>
                  <a:gd name="connsiteX4" fmla="*/ 109057 w 1082180"/>
                  <a:gd name="connsiteY4" fmla="*/ 167780 h 3825380"/>
                  <a:gd name="connsiteX5" fmla="*/ 192947 w 1082180"/>
                  <a:gd name="connsiteY5" fmla="*/ 302004 h 3825380"/>
                  <a:gd name="connsiteX6" fmla="*/ 1006679 w 1082180"/>
                  <a:gd name="connsiteY6" fmla="*/ 318782 h 3825380"/>
                  <a:gd name="connsiteX7" fmla="*/ 1082180 w 1082180"/>
                  <a:gd name="connsiteY7" fmla="*/ 385894 h 3825380"/>
                  <a:gd name="connsiteX0" fmla="*/ 1083908 w 1083908"/>
                  <a:gd name="connsiteY0" fmla="*/ 3825380 h 3825380"/>
                  <a:gd name="connsiteX1" fmla="*/ 1083908 w 1083908"/>
                  <a:gd name="connsiteY1" fmla="*/ 83890 h 3825380"/>
                  <a:gd name="connsiteX2" fmla="*/ 991629 w 1083908"/>
                  <a:gd name="connsiteY2" fmla="*/ 0 h 3825380"/>
                  <a:gd name="connsiteX3" fmla="*/ 1728 w 1083908"/>
                  <a:gd name="connsiteY3" fmla="*/ 0 h 3825380"/>
                  <a:gd name="connsiteX4" fmla="*/ 110785 w 1083908"/>
                  <a:gd name="connsiteY4" fmla="*/ 167780 h 3825380"/>
                  <a:gd name="connsiteX5" fmla="*/ 194675 w 1083908"/>
                  <a:gd name="connsiteY5" fmla="*/ 302004 h 3825380"/>
                  <a:gd name="connsiteX6" fmla="*/ 1008407 w 1083908"/>
                  <a:gd name="connsiteY6" fmla="*/ 318782 h 3825380"/>
                  <a:gd name="connsiteX7" fmla="*/ 1083908 w 1083908"/>
                  <a:gd name="connsiteY7" fmla="*/ 385894 h 3825380"/>
                  <a:gd name="connsiteX0" fmla="*/ 1083908 w 1083908"/>
                  <a:gd name="connsiteY0" fmla="*/ 3825380 h 3825380"/>
                  <a:gd name="connsiteX1" fmla="*/ 1083908 w 1083908"/>
                  <a:gd name="connsiteY1" fmla="*/ 83890 h 3825380"/>
                  <a:gd name="connsiteX2" fmla="*/ 991629 w 1083908"/>
                  <a:gd name="connsiteY2" fmla="*/ 0 h 3825380"/>
                  <a:gd name="connsiteX3" fmla="*/ 1728 w 1083908"/>
                  <a:gd name="connsiteY3" fmla="*/ 0 h 3825380"/>
                  <a:gd name="connsiteX4" fmla="*/ 110785 w 1083908"/>
                  <a:gd name="connsiteY4" fmla="*/ 167780 h 3825380"/>
                  <a:gd name="connsiteX5" fmla="*/ 194675 w 1083908"/>
                  <a:gd name="connsiteY5" fmla="*/ 302004 h 3825380"/>
                  <a:gd name="connsiteX6" fmla="*/ 1008407 w 1083908"/>
                  <a:gd name="connsiteY6" fmla="*/ 318782 h 3825380"/>
                  <a:gd name="connsiteX7" fmla="*/ 1083908 w 1083908"/>
                  <a:gd name="connsiteY7" fmla="*/ 385894 h 3825380"/>
                  <a:gd name="connsiteX0" fmla="*/ 1083908 w 1083908"/>
                  <a:gd name="connsiteY0" fmla="*/ 3825380 h 3825380"/>
                  <a:gd name="connsiteX1" fmla="*/ 1083908 w 1083908"/>
                  <a:gd name="connsiteY1" fmla="*/ 83890 h 3825380"/>
                  <a:gd name="connsiteX2" fmla="*/ 991629 w 1083908"/>
                  <a:gd name="connsiteY2" fmla="*/ 0 h 3825380"/>
                  <a:gd name="connsiteX3" fmla="*/ 1728 w 1083908"/>
                  <a:gd name="connsiteY3" fmla="*/ 0 h 3825380"/>
                  <a:gd name="connsiteX4" fmla="*/ 110785 w 1083908"/>
                  <a:gd name="connsiteY4" fmla="*/ 167780 h 3825380"/>
                  <a:gd name="connsiteX5" fmla="*/ 194675 w 1083908"/>
                  <a:gd name="connsiteY5" fmla="*/ 302004 h 3825380"/>
                  <a:gd name="connsiteX6" fmla="*/ 1008407 w 1083908"/>
                  <a:gd name="connsiteY6" fmla="*/ 318782 h 3825380"/>
                  <a:gd name="connsiteX7" fmla="*/ 1083908 w 1083908"/>
                  <a:gd name="connsiteY7" fmla="*/ 385894 h 3825380"/>
                  <a:gd name="connsiteX0" fmla="*/ 1083554 w 1083554"/>
                  <a:gd name="connsiteY0" fmla="*/ 3825380 h 3825380"/>
                  <a:gd name="connsiteX1" fmla="*/ 1083554 w 1083554"/>
                  <a:gd name="connsiteY1" fmla="*/ 83890 h 3825380"/>
                  <a:gd name="connsiteX2" fmla="*/ 991275 w 1083554"/>
                  <a:gd name="connsiteY2" fmla="*/ 0 h 3825380"/>
                  <a:gd name="connsiteX3" fmla="*/ 1374 w 1083554"/>
                  <a:gd name="connsiteY3" fmla="*/ 0 h 3825380"/>
                  <a:gd name="connsiteX4" fmla="*/ 110431 w 1083554"/>
                  <a:gd name="connsiteY4" fmla="*/ 167780 h 3825380"/>
                  <a:gd name="connsiteX5" fmla="*/ 194321 w 1083554"/>
                  <a:gd name="connsiteY5" fmla="*/ 302004 h 3825380"/>
                  <a:gd name="connsiteX6" fmla="*/ 1008053 w 1083554"/>
                  <a:gd name="connsiteY6" fmla="*/ 318782 h 3825380"/>
                  <a:gd name="connsiteX7" fmla="*/ 1083554 w 1083554"/>
                  <a:gd name="connsiteY7" fmla="*/ 385894 h 3825380"/>
                  <a:gd name="connsiteX0" fmla="*/ 1083554 w 1083554"/>
                  <a:gd name="connsiteY0" fmla="*/ 3825380 h 3825380"/>
                  <a:gd name="connsiteX1" fmla="*/ 1083554 w 1083554"/>
                  <a:gd name="connsiteY1" fmla="*/ 83890 h 3825380"/>
                  <a:gd name="connsiteX2" fmla="*/ 991275 w 1083554"/>
                  <a:gd name="connsiteY2" fmla="*/ 0 h 3825380"/>
                  <a:gd name="connsiteX3" fmla="*/ 1374 w 1083554"/>
                  <a:gd name="connsiteY3" fmla="*/ 0 h 3825380"/>
                  <a:gd name="connsiteX4" fmla="*/ 110431 w 1083554"/>
                  <a:gd name="connsiteY4" fmla="*/ 167780 h 3825380"/>
                  <a:gd name="connsiteX5" fmla="*/ 194321 w 1083554"/>
                  <a:gd name="connsiteY5" fmla="*/ 302004 h 3825380"/>
                  <a:gd name="connsiteX6" fmla="*/ 1008053 w 1083554"/>
                  <a:gd name="connsiteY6" fmla="*/ 318782 h 3825380"/>
                  <a:gd name="connsiteX7" fmla="*/ 1083554 w 1083554"/>
                  <a:gd name="connsiteY7" fmla="*/ 385894 h 3825380"/>
                  <a:gd name="connsiteX0" fmla="*/ 1083554 w 1083554"/>
                  <a:gd name="connsiteY0" fmla="*/ 3825380 h 3825380"/>
                  <a:gd name="connsiteX1" fmla="*/ 1083554 w 1083554"/>
                  <a:gd name="connsiteY1" fmla="*/ 83890 h 3825380"/>
                  <a:gd name="connsiteX2" fmla="*/ 991275 w 1083554"/>
                  <a:gd name="connsiteY2" fmla="*/ 0 h 3825380"/>
                  <a:gd name="connsiteX3" fmla="*/ 1374 w 1083554"/>
                  <a:gd name="connsiteY3" fmla="*/ 0 h 3825380"/>
                  <a:gd name="connsiteX4" fmla="*/ 110431 w 1083554"/>
                  <a:gd name="connsiteY4" fmla="*/ 167780 h 3825380"/>
                  <a:gd name="connsiteX5" fmla="*/ 194321 w 1083554"/>
                  <a:gd name="connsiteY5" fmla="*/ 302004 h 3825380"/>
                  <a:gd name="connsiteX6" fmla="*/ 1008053 w 1083554"/>
                  <a:gd name="connsiteY6" fmla="*/ 318782 h 3825380"/>
                  <a:gd name="connsiteX7" fmla="*/ 1083554 w 1083554"/>
                  <a:gd name="connsiteY7" fmla="*/ 385894 h 3825380"/>
                  <a:gd name="connsiteX0" fmla="*/ 1083554 w 1083554"/>
                  <a:gd name="connsiteY0" fmla="*/ 3825380 h 3825380"/>
                  <a:gd name="connsiteX1" fmla="*/ 1083554 w 1083554"/>
                  <a:gd name="connsiteY1" fmla="*/ 83890 h 3825380"/>
                  <a:gd name="connsiteX2" fmla="*/ 991275 w 1083554"/>
                  <a:gd name="connsiteY2" fmla="*/ 0 h 3825380"/>
                  <a:gd name="connsiteX3" fmla="*/ 1374 w 1083554"/>
                  <a:gd name="connsiteY3" fmla="*/ 0 h 3825380"/>
                  <a:gd name="connsiteX4" fmla="*/ 110431 w 1083554"/>
                  <a:gd name="connsiteY4" fmla="*/ 167780 h 3825380"/>
                  <a:gd name="connsiteX5" fmla="*/ 194321 w 1083554"/>
                  <a:gd name="connsiteY5" fmla="*/ 302004 h 3825380"/>
                  <a:gd name="connsiteX6" fmla="*/ 1008053 w 1083554"/>
                  <a:gd name="connsiteY6" fmla="*/ 318782 h 3825380"/>
                  <a:gd name="connsiteX7" fmla="*/ 1083554 w 1083554"/>
                  <a:gd name="connsiteY7" fmla="*/ 385894 h 3825380"/>
                  <a:gd name="connsiteX0" fmla="*/ 1083554 w 1083554"/>
                  <a:gd name="connsiteY0" fmla="*/ 3825380 h 3825380"/>
                  <a:gd name="connsiteX1" fmla="*/ 1083554 w 1083554"/>
                  <a:gd name="connsiteY1" fmla="*/ 83890 h 3825380"/>
                  <a:gd name="connsiteX2" fmla="*/ 991275 w 1083554"/>
                  <a:gd name="connsiteY2" fmla="*/ 0 h 3825380"/>
                  <a:gd name="connsiteX3" fmla="*/ 1374 w 1083554"/>
                  <a:gd name="connsiteY3" fmla="*/ 0 h 3825380"/>
                  <a:gd name="connsiteX4" fmla="*/ 110431 w 1083554"/>
                  <a:gd name="connsiteY4" fmla="*/ 167780 h 3825380"/>
                  <a:gd name="connsiteX5" fmla="*/ 194321 w 1083554"/>
                  <a:gd name="connsiteY5" fmla="*/ 302004 h 3825380"/>
                  <a:gd name="connsiteX6" fmla="*/ 1008053 w 1083554"/>
                  <a:gd name="connsiteY6" fmla="*/ 318782 h 3825380"/>
                  <a:gd name="connsiteX7" fmla="*/ 1083554 w 1083554"/>
                  <a:gd name="connsiteY7" fmla="*/ 385894 h 3825380"/>
                  <a:gd name="connsiteX0" fmla="*/ 1083554 w 1083554"/>
                  <a:gd name="connsiteY0" fmla="*/ 3825380 h 3825380"/>
                  <a:gd name="connsiteX1" fmla="*/ 1083554 w 1083554"/>
                  <a:gd name="connsiteY1" fmla="*/ 83890 h 3825380"/>
                  <a:gd name="connsiteX2" fmla="*/ 991275 w 1083554"/>
                  <a:gd name="connsiteY2" fmla="*/ 0 h 3825380"/>
                  <a:gd name="connsiteX3" fmla="*/ 1374 w 1083554"/>
                  <a:gd name="connsiteY3" fmla="*/ 0 h 3825380"/>
                  <a:gd name="connsiteX4" fmla="*/ 110431 w 1083554"/>
                  <a:gd name="connsiteY4" fmla="*/ 167780 h 3825380"/>
                  <a:gd name="connsiteX5" fmla="*/ 194321 w 1083554"/>
                  <a:gd name="connsiteY5" fmla="*/ 302004 h 3825380"/>
                  <a:gd name="connsiteX6" fmla="*/ 1008053 w 1083554"/>
                  <a:gd name="connsiteY6" fmla="*/ 318782 h 3825380"/>
                  <a:gd name="connsiteX7" fmla="*/ 1083554 w 1083554"/>
                  <a:gd name="connsiteY7" fmla="*/ 385894 h 3825380"/>
                  <a:gd name="connsiteX0" fmla="*/ 1083554 w 1083554"/>
                  <a:gd name="connsiteY0" fmla="*/ 3825380 h 3825380"/>
                  <a:gd name="connsiteX1" fmla="*/ 1083554 w 1083554"/>
                  <a:gd name="connsiteY1" fmla="*/ 83890 h 3825380"/>
                  <a:gd name="connsiteX2" fmla="*/ 991275 w 1083554"/>
                  <a:gd name="connsiteY2" fmla="*/ 0 h 3825380"/>
                  <a:gd name="connsiteX3" fmla="*/ 1374 w 1083554"/>
                  <a:gd name="connsiteY3" fmla="*/ 0 h 3825380"/>
                  <a:gd name="connsiteX4" fmla="*/ 110431 w 1083554"/>
                  <a:gd name="connsiteY4" fmla="*/ 167780 h 3825380"/>
                  <a:gd name="connsiteX5" fmla="*/ 194321 w 1083554"/>
                  <a:gd name="connsiteY5" fmla="*/ 302004 h 3825380"/>
                  <a:gd name="connsiteX6" fmla="*/ 1008053 w 1083554"/>
                  <a:gd name="connsiteY6" fmla="*/ 318782 h 3825380"/>
                  <a:gd name="connsiteX7" fmla="*/ 1083554 w 1083554"/>
                  <a:gd name="connsiteY7" fmla="*/ 385894 h 3825380"/>
                  <a:gd name="connsiteX0" fmla="*/ 1083554 w 1083557"/>
                  <a:gd name="connsiteY0" fmla="*/ 3825380 h 3825380"/>
                  <a:gd name="connsiteX1" fmla="*/ 1083554 w 1083557"/>
                  <a:gd name="connsiteY1" fmla="*/ 83890 h 3825380"/>
                  <a:gd name="connsiteX2" fmla="*/ 991275 w 1083557"/>
                  <a:gd name="connsiteY2" fmla="*/ 0 h 3825380"/>
                  <a:gd name="connsiteX3" fmla="*/ 1374 w 1083557"/>
                  <a:gd name="connsiteY3" fmla="*/ 0 h 3825380"/>
                  <a:gd name="connsiteX4" fmla="*/ 110431 w 1083557"/>
                  <a:gd name="connsiteY4" fmla="*/ 167780 h 3825380"/>
                  <a:gd name="connsiteX5" fmla="*/ 194321 w 1083557"/>
                  <a:gd name="connsiteY5" fmla="*/ 302004 h 3825380"/>
                  <a:gd name="connsiteX6" fmla="*/ 1008053 w 1083557"/>
                  <a:gd name="connsiteY6" fmla="*/ 318782 h 3825380"/>
                  <a:gd name="connsiteX7" fmla="*/ 1083554 w 1083557"/>
                  <a:gd name="connsiteY7" fmla="*/ 385894 h 3825380"/>
                  <a:gd name="connsiteX0" fmla="*/ 1083554 w 1083557"/>
                  <a:gd name="connsiteY0" fmla="*/ 83890 h 385894"/>
                  <a:gd name="connsiteX1" fmla="*/ 991275 w 1083557"/>
                  <a:gd name="connsiteY1" fmla="*/ 0 h 385894"/>
                  <a:gd name="connsiteX2" fmla="*/ 1374 w 1083557"/>
                  <a:gd name="connsiteY2" fmla="*/ 0 h 385894"/>
                  <a:gd name="connsiteX3" fmla="*/ 110431 w 1083557"/>
                  <a:gd name="connsiteY3" fmla="*/ 167780 h 385894"/>
                  <a:gd name="connsiteX4" fmla="*/ 194321 w 1083557"/>
                  <a:gd name="connsiteY4" fmla="*/ 302004 h 385894"/>
                  <a:gd name="connsiteX5" fmla="*/ 1008053 w 1083557"/>
                  <a:gd name="connsiteY5" fmla="*/ 318782 h 385894"/>
                  <a:gd name="connsiteX6" fmla="*/ 1083554 w 1083557"/>
                  <a:gd name="connsiteY6" fmla="*/ 385894 h 385894"/>
                  <a:gd name="connsiteX0" fmla="*/ 1083554 w 1083560"/>
                  <a:gd name="connsiteY0" fmla="*/ 83890 h 385894"/>
                  <a:gd name="connsiteX1" fmla="*/ 991275 w 1083560"/>
                  <a:gd name="connsiteY1" fmla="*/ 0 h 385894"/>
                  <a:gd name="connsiteX2" fmla="*/ 1374 w 1083560"/>
                  <a:gd name="connsiteY2" fmla="*/ 0 h 385894"/>
                  <a:gd name="connsiteX3" fmla="*/ 110431 w 1083560"/>
                  <a:gd name="connsiteY3" fmla="*/ 167780 h 385894"/>
                  <a:gd name="connsiteX4" fmla="*/ 194321 w 1083560"/>
                  <a:gd name="connsiteY4" fmla="*/ 302004 h 385894"/>
                  <a:gd name="connsiteX5" fmla="*/ 1008053 w 1083560"/>
                  <a:gd name="connsiteY5" fmla="*/ 318782 h 385894"/>
                  <a:gd name="connsiteX6" fmla="*/ 1083557 w 1083560"/>
                  <a:gd name="connsiteY6" fmla="*/ 385894 h 385894"/>
                  <a:gd name="connsiteX0" fmla="*/ 1083554 w 1083563"/>
                  <a:gd name="connsiteY0" fmla="*/ 83890 h 323317"/>
                  <a:gd name="connsiteX1" fmla="*/ 991275 w 1083563"/>
                  <a:gd name="connsiteY1" fmla="*/ 0 h 323317"/>
                  <a:gd name="connsiteX2" fmla="*/ 1374 w 1083563"/>
                  <a:gd name="connsiteY2" fmla="*/ 0 h 323317"/>
                  <a:gd name="connsiteX3" fmla="*/ 110431 w 1083563"/>
                  <a:gd name="connsiteY3" fmla="*/ 167780 h 323317"/>
                  <a:gd name="connsiteX4" fmla="*/ 194321 w 1083563"/>
                  <a:gd name="connsiteY4" fmla="*/ 302004 h 323317"/>
                  <a:gd name="connsiteX5" fmla="*/ 1008053 w 1083563"/>
                  <a:gd name="connsiteY5" fmla="*/ 318782 h 323317"/>
                  <a:gd name="connsiteX6" fmla="*/ 1083560 w 1083563"/>
                  <a:gd name="connsiteY6" fmla="*/ 88432 h 323317"/>
                  <a:gd name="connsiteX0" fmla="*/ 1083554 w 1083560"/>
                  <a:gd name="connsiteY0" fmla="*/ 83890 h 318782"/>
                  <a:gd name="connsiteX1" fmla="*/ 991275 w 1083560"/>
                  <a:gd name="connsiteY1" fmla="*/ 0 h 318782"/>
                  <a:gd name="connsiteX2" fmla="*/ 1374 w 1083560"/>
                  <a:gd name="connsiteY2" fmla="*/ 0 h 318782"/>
                  <a:gd name="connsiteX3" fmla="*/ 110431 w 1083560"/>
                  <a:gd name="connsiteY3" fmla="*/ 167780 h 318782"/>
                  <a:gd name="connsiteX4" fmla="*/ 194321 w 1083560"/>
                  <a:gd name="connsiteY4" fmla="*/ 302004 h 318782"/>
                  <a:gd name="connsiteX5" fmla="*/ 1008053 w 1083560"/>
                  <a:gd name="connsiteY5" fmla="*/ 318782 h 318782"/>
                  <a:gd name="connsiteX6" fmla="*/ 1052712 w 1083560"/>
                  <a:gd name="connsiteY6" fmla="*/ 220275 h 318782"/>
                  <a:gd name="connsiteX7" fmla="*/ 1083560 w 1083560"/>
                  <a:gd name="connsiteY7" fmla="*/ 88432 h 318782"/>
                  <a:gd name="connsiteX0" fmla="*/ 1083554 w 1085764"/>
                  <a:gd name="connsiteY0" fmla="*/ 83890 h 413929"/>
                  <a:gd name="connsiteX1" fmla="*/ 991275 w 1085764"/>
                  <a:gd name="connsiteY1" fmla="*/ 0 h 413929"/>
                  <a:gd name="connsiteX2" fmla="*/ 1374 w 1085764"/>
                  <a:gd name="connsiteY2" fmla="*/ 0 h 413929"/>
                  <a:gd name="connsiteX3" fmla="*/ 110431 w 1085764"/>
                  <a:gd name="connsiteY3" fmla="*/ 167780 h 413929"/>
                  <a:gd name="connsiteX4" fmla="*/ 194321 w 1085764"/>
                  <a:gd name="connsiteY4" fmla="*/ 302004 h 413929"/>
                  <a:gd name="connsiteX5" fmla="*/ 1008053 w 1085764"/>
                  <a:gd name="connsiteY5" fmla="*/ 318782 h 413929"/>
                  <a:gd name="connsiteX6" fmla="*/ 1062960 w 1085764"/>
                  <a:gd name="connsiteY6" fmla="*/ 407260 h 413929"/>
                  <a:gd name="connsiteX7" fmla="*/ 1083560 w 1085764"/>
                  <a:gd name="connsiteY7" fmla="*/ 88432 h 413929"/>
                  <a:gd name="connsiteX0" fmla="*/ 1083554 w 1091947"/>
                  <a:gd name="connsiteY0" fmla="*/ 83890 h 413929"/>
                  <a:gd name="connsiteX1" fmla="*/ 991275 w 1091947"/>
                  <a:gd name="connsiteY1" fmla="*/ 0 h 413929"/>
                  <a:gd name="connsiteX2" fmla="*/ 1374 w 1091947"/>
                  <a:gd name="connsiteY2" fmla="*/ 0 h 413929"/>
                  <a:gd name="connsiteX3" fmla="*/ 110431 w 1091947"/>
                  <a:gd name="connsiteY3" fmla="*/ 167780 h 413929"/>
                  <a:gd name="connsiteX4" fmla="*/ 194321 w 1091947"/>
                  <a:gd name="connsiteY4" fmla="*/ 302004 h 413929"/>
                  <a:gd name="connsiteX5" fmla="*/ 1008053 w 1091947"/>
                  <a:gd name="connsiteY5" fmla="*/ 318782 h 413929"/>
                  <a:gd name="connsiteX6" fmla="*/ 1062960 w 1091947"/>
                  <a:gd name="connsiteY6" fmla="*/ 407260 h 413929"/>
                  <a:gd name="connsiteX7" fmla="*/ 1083560 w 1091947"/>
                  <a:gd name="connsiteY7" fmla="*/ 88432 h 413929"/>
                  <a:gd name="connsiteX0" fmla="*/ 1083554 w 1091947"/>
                  <a:gd name="connsiteY0" fmla="*/ 83890 h 407260"/>
                  <a:gd name="connsiteX1" fmla="*/ 991275 w 1091947"/>
                  <a:gd name="connsiteY1" fmla="*/ 0 h 407260"/>
                  <a:gd name="connsiteX2" fmla="*/ 1374 w 1091947"/>
                  <a:gd name="connsiteY2" fmla="*/ 0 h 407260"/>
                  <a:gd name="connsiteX3" fmla="*/ 110431 w 1091947"/>
                  <a:gd name="connsiteY3" fmla="*/ 167780 h 407260"/>
                  <a:gd name="connsiteX4" fmla="*/ 194321 w 1091947"/>
                  <a:gd name="connsiteY4" fmla="*/ 302004 h 407260"/>
                  <a:gd name="connsiteX5" fmla="*/ 1008053 w 1091947"/>
                  <a:gd name="connsiteY5" fmla="*/ 318782 h 407260"/>
                  <a:gd name="connsiteX6" fmla="*/ 1062960 w 1091947"/>
                  <a:gd name="connsiteY6" fmla="*/ 407260 h 407260"/>
                  <a:gd name="connsiteX7" fmla="*/ 1083560 w 1091947"/>
                  <a:gd name="connsiteY7" fmla="*/ 88432 h 407260"/>
                  <a:gd name="connsiteX0" fmla="*/ 1083554 w 1091947"/>
                  <a:gd name="connsiteY0" fmla="*/ 83890 h 407260"/>
                  <a:gd name="connsiteX1" fmla="*/ 991275 w 1091947"/>
                  <a:gd name="connsiteY1" fmla="*/ 0 h 407260"/>
                  <a:gd name="connsiteX2" fmla="*/ 1374 w 1091947"/>
                  <a:gd name="connsiteY2" fmla="*/ 0 h 407260"/>
                  <a:gd name="connsiteX3" fmla="*/ 110431 w 1091947"/>
                  <a:gd name="connsiteY3" fmla="*/ 167780 h 407260"/>
                  <a:gd name="connsiteX4" fmla="*/ 194321 w 1091947"/>
                  <a:gd name="connsiteY4" fmla="*/ 302004 h 407260"/>
                  <a:gd name="connsiteX5" fmla="*/ 1008053 w 1091947"/>
                  <a:gd name="connsiteY5" fmla="*/ 318782 h 407260"/>
                  <a:gd name="connsiteX6" fmla="*/ 1062960 w 1091947"/>
                  <a:gd name="connsiteY6" fmla="*/ 407260 h 407260"/>
                  <a:gd name="connsiteX7" fmla="*/ 1083560 w 1091947"/>
                  <a:gd name="connsiteY7" fmla="*/ 88432 h 407260"/>
                  <a:gd name="connsiteX0" fmla="*/ 1083554 w 1091947"/>
                  <a:gd name="connsiteY0" fmla="*/ 83890 h 407260"/>
                  <a:gd name="connsiteX1" fmla="*/ 991275 w 1091947"/>
                  <a:gd name="connsiteY1" fmla="*/ 0 h 407260"/>
                  <a:gd name="connsiteX2" fmla="*/ 1374 w 1091947"/>
                  <a:gd name="connsiteY2" fmla="*/ 0 h 407260"/>
                  <a:gd name="connsiteX3" fmla="*/ 110431 w 1091947"/>
                  <a:gd name="connsiteY3" fmla="*/ 167780 h 407260"/>
                  <a:gd name="connsiteX4" fmla="*/ 194321 w 1091947"/>
                  <a:gd name="connsiteY4" fmla="*/ 302004 h 407260"/>
                  <a:gd name="connsiteX5" fmla="*/ 1008053 w 1091947"/>
                  <a:gd name="connsiteY5" fmla="*/ 318782 h 407260"/>
                  <a:gd name="connsiteX6" fmla="*/ 1062960 w 1091947"/>
                  <a:gd name="connsiteY6" fmla="*/ 407260 h 407260"/>
                  <a:gd name="connsiteX7" fmla="*/ 1083560 w 1091947"/>
                  <a:gd name="connsiteY7" fmla="*/ 88432 h 407260"/>
                  <a:gd name="connsiteX0" fmla="*/ 1083554 w 1091947"/>
                  <a:gd name="connsiteY0" fmla="*/ 83890 h 407260"/>
                  <a:gd name="connsiteX1" fmla="*/ 991275 w 1091947"/>
                  <a:gd name="connsiteY1" fmla="*/ 0 h 407260"/>
                  <a:gd name="connsiteX2" fmla="*/ 1374 w 1091947"/>
                  <a:gd name="connsiteY2" fmla="*/ 0 h 407260"/>
                  <a:gd name="connsiteX3" fmla="*/ 110431 w 1091947"/>
                  <a:gd name="connsiteY3" fmla="*/ 167780 h 407260"/>
                  <a:gd name="connsiteX4" fmla="*/ 194321 w 1091947"/>
                  <a:gd name="connsiteY4" fmla="*/ 302004 h 407260"/>
                  <a:gd name="connsiteX5" fmla="*/ 1008053 w 1091947"/>
                  <a:gd name="connsiteY5" fmla="*/ 318782 h 407260"/>
                  <a:gd name="connsiteX6" fmla="*/ 1062960 w 1091947"/>
                  <a:gd name="connsiteY6" fmla="*/ 407260 h 407260"/>
                  <a:gd name="connsiteX7" fmla="*/ 1083560 w 1091947"/>
                  <a:gd name="connsiteY7" fmla="*/ 88432 h 407260"/>
                  <a:gd name="connsiteX0" fmla="*/ 1083554 w 1091947"/>
                  <a:gd name="connsiteY0" fmla="*/ 83890 h 407260"/>
                  <a:gd name="connsiteX1" fmla="*/ 991275 w 1091947"/>
                  <a:gd name="connsiteY1" fmla="*/ 0 h 407260"/>
                  <a:gd name="connsiteX2" fmla="*/ 1374 w 1091947"/>
                  <a:gd name="connsiteY2" fmla="*/ 0 h 407260"/>
                  <a:gd name="connsiteX3" fmla="*/ 110431 w 1091947"/>
                  <a:gd name="connsiteY3" fmla="*/ 167780 h 407260"/>
                  <a:gd name="connsiteX4" fmla="*/ 194321 w 1091947"/>
                  <a:gd name="connsiteY4" fmla="*/ 302004 h 407260"/>
                  <a:gd name="connsiteX5" fmla="*/ 1008053 w 1091947"/>
                  <a:gd name="connsiteY5" fmla="*/ 318782 h 407260"/>
                  <a:gd name="connsiteX6" fmla="*/ 1062960 w 1091947"/>
                  <a:gd name="connsiteY6" fmla="*/ 407260 h 407260"/>
                  <a:gd name="connsiteX7" fmla="*/ 1083560 w 1091947"/>
                  <a:gd name="connsiteY7" fmla="*/ 88432 h 407260"/>
                  <a:gd name="connsiteX0" fmla="*/ 1083554 w 1112820"/>
                  <a:gd name="connsiteY0" fmla="*/ 83890 h 407260"/>
                  <a:gd name="connsiteX1" fmla="*/ 991275 w 1112820"/>
                  <a:gd name="connsiteY1" fmla="*/ 0 h 407260"/>
                  <a:gd name="connsiteX2" fmla="*/ 1374 w 1112820"/>
                  <a:gd name="connsiteY2" fmla="*/ 0 h 407260"/>
                  <a:gd name="connsiteX3" fmla="*/ 110431 w 1112820"/>
                  <a:gd name="connsiteY3" fmla="*/ 167780 h 407260"/>
                  <a:gd name="connsiteX4" fmla="*/ 194321 w 1112820"/>
                  <a:gd name="connsiteY4" fmla="*/ 302004 h 407260"/>
                  <a:gd name="connsiteX5" fmla="*/ 1008053 w 1112820"/>
                  <a:gd name="connsiteY5" fmla="*/ 318782 h 407260"/>
                  <a:gd name="connsiteX6" fmla="*/ 1091947 w 1112820"/>
                  <a:gd name="connsiteY6" fmla="*/ 407260 h 407260"/>
                  <a:gd name="connsiteX7" fmla="*/ 1083560 w 1112820"/>
                  <a:gd name="connsiteY7" fmla="*/ 88432 h 407260"/>
                  <a:gd name="connsiteX0" fmla="*/ 1083554 w 1091947"/>
                  <a:gd name="connsiteY0" fmla="*/ 83890 h 407260"/>
                  <a:gd name="connsiteX1" fmla="*/ 991275 w 1091947"/>
                  <a:gd name="connsiteY1" fmla="*/ 0 h 407260"/>
                  <a:gd name="connsiteX2" fmla="*/ 1374 w 1091947"/>
                  <a:gd name="connsiteY2" fmla="*/ 0 h 407260"/>
                  <a:gd name="connsiteX3" fmla="*/ 110431 w 1091947"/>
                  <a:gd name="connsiteY3" fmla="*/ 167780 h 407260"/>
                  <a:gd name="connsiteX4" fmla="*/ 194321 w 1091947"/>
                  <a:gd name="connsiteY4" fmla="*/ 302004 h 407260"/>
                  <a:gd name="connsiteX5" fmla="*/ 1008053 w 1091947"/>
                  <a:gd name="connsiteY5" fmla="*/ 318782 h 407260"/>
                  <a:gd name="connsiteX6" fmla="*/ 1091947 w 1091947"/>
                  <a:gd name="connsiteY6" fmla="*/ 407260 h 407260"/>
                  <a:gd name="connsiteX7" fmla="*/ 1083560 w 1091947"/>
                  <a:gd name="connsiteY7" fmla="*/ 88432 h 407260"/>
                  <a:gd name="connsiteX0" fmla="*/ 1083554 w 1091947"/>
                  <a:gd name="connsiteY0" fmla="*/ 83890 h 407260"/>
                  <a:gd name="connsiteX1" fmla="*/ 991275 w 1091947"/>
                  <a:gd name="connsiteY1" fmla="*/ 0 h 407260"/>
                  <a:gd name="connsiteX2" fmla="*/ 1374 w 1091947"/>
                  <a:gd name="connsiteY2" fmla="*/ 0 h 407260"/>
                  <a:gd name="connsiteX3" fmla="*/ 110431 w 1091947"/>
                  <a:gd name="connsiteY3" fmla="*/ 167780 h 407260"/>
                  <a:gd name="connsiteX4" fmla="*/ 194321 w 1091947"/>
                  <a:gd name="connsiteY4" fmla="*/ 302004 h 407260"/>
                  <a:gd name="connsiteX5" fmla="*/ 1008053 w 1091947"/>
                  <a:gd name="connsiteY5" fmla="*/ 318782 h 407260"/>
                  <a:gd name="connsiteX6" fmla="*/ 1091947 w 1091947"/>
                  <a:gd name="connsiteY6" fmla="*/ 407260 h 407260"/>
                  <a:gd name="connsiteX7" fmla="*/ 1083560 w 1091947"/>
                  <a:gd name="connsiteY7" fmla="*/ 88432 h 407260"/>
                  <a:gd name="connsiteX0" fmla="*/ 1083554 w 1091947"/>
                  <a:gd name="connsiteY0" fmla="*/ 83890 h 407260"/>
                  <a:gd name="connsiteX1" fmla="*/ 991275 w 1091947"/>
                  <a:gd name="connsiteY1" fmla="*/ 0 h 407260"/>
                  <a:gd name="connsiteX2" fmla="*/ 1374 w 1091947"/>
                  <a:gd name="connsiteY2" fmla="*/ 0 h 407260"/>
                  <a:gd name="connsiteX3" fmla="*/ 110431 w 1091947"/>
                  <a:gd name="connsiteY3" fmla="*/ 167780 h 407260"/>
                  <a:gd name="connsiteX4" fmla="*/ 194321 w 1091947"/>
                  <a:gd name="connsiteY4" fmla="*/ 302004 h 407260"/>
                  <a:gd name="connsiteX5" fmla="*/ 1008053 w 1091947"/>
                  <a:gd name="connsiteY5" fmla="*/ 318782 h 407260"/>
                  <a:gd name="connsiteX6" fmla="*/ 1091947 w 1091947"/>
                  <a:gd name="connsiteY6" fmla="*/ 407260 h 407260"/>
                  <a:gd name="connsiteX7" fmla="*/ 1083560 w 1091947"/>
                  <a:gd name="connsiteY7" fmla="*/ 88432 h 407260"/>
                  <a:gd name="connsiteX0" fmla="*/ 1083554 w 1083560"/>
                  <a:gd name="connsiteY0" fmla="*/ 83890 h 407260"/>
                  <a:gd name="connsiteX1" fmla="*/ 991275 w 1083560"/>
                  <a:gd name="connsiteY1" fmla="*/ 0 h 407260"/>
                  <a:gd name="connsiteX2" fmla="*/ 1374 w 1083560"/>
                  <a:gd name="connsiteY2" fmla="*/ 0 h 407260"/>
                  <a:gd name="connsiteX3" fmla="*/ 110431 w 1083560"/>
                  <a:gd name="connsiteY3" fmla="*/ 167780 h 407260"/>
                  <a:gd name="connsiteX4" fmla="*/ 194321 w 1083560"/>
                  <a:gd name="connsiteY4" fmla="*/ 302004 h 407260"/>
                  <a:gd name="connsiteX5" fmla="*/ 1008053 w 1083560"/>
                  <a:gd name="connsiteY5" fmla="*/ 318782 h 407260"/>
                  <a:gd name="connsiteX6" fmla="*/ 1076574 w 1083560"/>
                  <a:gd name="connsiteY6" fmla="*/ 407260 h 407260"/>
                  <a:gd name="connsiteX7" fmla="*/ 1083560 w 1083560"/>
                  <a:gd name="connsiteY7" fmla="*/ 88432 h 407260"/>
                  <a:gd name="connsiteX0" fmla="*/ 1083554 w 1083560"/>
                  <a:gd name="connsiteY0" fmla="*/ 83890 h 407260"/>
                  <a:gd name="connsiteX1" fmla="*/ 991275 w 1083560"/>
                  <a:gd name="connsiteY1" fmla="*/ 0 h 407260"/>
                  <a:gd name="connsiteX2" fmla="*/ 1374 w 1083560"/>
                  <a:gd name="connsiteY2" fmla="*/ 0 h 407260"/>
                  <a:gd name="connsiteX3" fmla="*/ 110431 w 1083560"/>
                  <a:gd name="connsiteY3" fmla="*/ 167780 h 407260"/>
                  <a:gd name="connsiteX4" fmla="*/ 194321 w 1083560"/>
                  <a:gd name="connsiteY4" fmla="*/ 302004 h 407260"/>
                  <a:gd name="connsiteX5" fmla="*/ 1008053 w 1083560"/>
                  <a:gd name="connsiteY5" fmla="*/ 318782 h 407260"/>
                  <a:gd name="connsiteX6" fmla="*/ 1083560 w 1083560"/>
                  <a:gd name="connsiteY6" fmla="*/ 407260 h 407260"/>
                  <a:gd name="connsiteX7" fmla="*/ 1083560 w 1083560"/>
                  <a:gd name="connsiteY7" fmla="*/ 88432 h 407260"/>
                  <a:gd name="connsiteX0" fmla="*/ 1083554 w 1083560"/>
                  <a:gd name="connsiteY0" fmla="*/ 83890 h 407260"/>
                  <a:gd name="connsiteX1" fmla="*/ 991275 w 1083560"/>
                  <a:gd name="connsiteY1" fmla="*/ 0 h 407260"/>
                  <a:gd name="connsiteX2" fmla="*/ 1374 w 1083560"/>
                  <a:gd name="connsiteY2" fmla="*/ 0 h 407260"/>
                  <a:gd name="connsiteX3" fmla="*/ 110431 w 1083560"/>
                  <a:gd name="connsiteY3" fmla="*/ 167780 h 407260"/>
                  <a:gd name="connsiteX4" fmla="*/ 194321 w 1083560"/>
                  <a:gd name="connsiteY4" fmla="*/ 302004 h 407260"/>
                  <a:gd name="connsiteX5" fmla="*/ 1008053 w 1083560"/>
                  <a:gd name="connsiteY5" fmla="*/ 318782 h 407260"/>
                  <a:gd name="connsiteX6" fmla="*/ 1083560 w 1083560"/>
                  <a:gd name="connsiteY6" fmla="*/ 407260 h 407260"/>
                  <a:gd name="connsiteX7" fmla="*/ 1083560 w 1083560"/>
                  <a:gd name="connsiteY7" fmla="*/ 78181 h 4072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83560" h="407260">
                    <a:moveTo>
                      <a:pt x="1083554" y="83890"/>
                    </a:moveTo>
                    <a:cubicBezTo>
                      <a:pt x="1050232" y="14945"/>
                      <a:pt x="1032282" y="12594"/>
                      <a:pt x="991275" y="0"/>
                    </a:cubicBezTo>
                    <a:lnTo>
                      <a:pt x="1374" y="0"/>
                    </a:lnTo>
                    <a:cubicBezTo>
                      <a:pt x="-13508" y="7260"/>
                      <a:pt x="97145" y="-850"/>
                      <a:pt x="110431" y="167780"/>
                    </a:cubicBezTo>
                    <a:cubicBezTo>
                      <a:pt x="123024" y="286802"/>
                      <a:pt x="186870" y="300808"/>
                      <a:pt x="194321" y="302004"/>
                    </a:cubicBezTo>
                    <a:lnTo>
                      <a:pt x="1008053" y="318782"/>
                    </a:lnTo>
                    <a:cubicBezTo>
                      <a:pt x="1038379" y="328225"/>
                      <a:pt x="1070978" y="350785"/>
                      <a:pt x="1083560" y="407260"/>
                    </a:cubicBezTo>
                    <a:cubicBezTo>
                      <a:pt x="1083343" y="297118"/>
                      <a:pt x="1078419" y="100155"/>
                      <a:pt x="1083560" y="7818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6">
                      <a:lumMod val="75000"/>
                      <a:shade val="30000"/>
                      <a:satMod val="115000"/>
                    </a:schemeClr>
                  </a:gs>
                  <a:gs pos="50000">
                    <a:schemeClr val="accent6">
                      <a:lumMod val="75000"/>
                      <a:shade val="67500"/>
                      <a:satMod val="115000"/>
                    </a:schemeClr>
                  </a:gs>
                  <a:gs pos="100000">
                    <a:schemeClr val="accent6">
                      <a:lumMod val="75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8100"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sp>
          <p:nvSpPr>
            <p:cNvPr id="4" name="Text Box 39">
              <a:extLst>
                <a:ext uri="{FF2B5EF4-FFF2-40B4-BE49-F238E27FC236}">
                  <a16:creationId xmlns:a16="http://schemas.microsoft.com/office/drawing/2014/main" xmlns="" id="{63860AFC-9F61-4C50-A57C-70BAF2792CE9}"/>
                </a:ext>
              </a:extLst>
            </p:cNvPr>
            <p:cNvSpPr txBox="1"/>
            <p:nvPr/>
          </p:nvSpPr>
          <p:spPr>
            <a:xfrm>
              <a:off x="4539079" y="-2442"/>
              <a:ext cx="985112" cy="411061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 rtl="1">
                <a:spcBef>
                  <a:spcPts val="0"/>
                </a:spcBef>
                <a:spcAft>
                  <a:spcPts val="0"/>
                </a:spcAft>
              </a:pPr>
              <a:r>
                <a:rPr lang="ar-BH" sz="4400" dirty="0">
                  <a:solidFill>
                    <a:srgbClr val="FFFFFF"/>
                  </a:solidFill>
                  <a:effectLst/>
                  <a:latin typeface="Sakkal Majalla" panose="02000000000000000000" pitchFamily="2" charset="-78"/>
                  <a:ea typeface="Times New Roman" panose="02020603050405020304" pitchFamily="18" charset="0"/>
                  <a:cs typeface="Sakkal Majalla" panose="02000000000000000000" pitchFamily="2" charset="-78"/>
                </a:rPr>
                <a:t>مثال</a:t>
              </a:r>
              <a:endParaRPr lang="en-US" sz="4400" dirty="0"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endParaRP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E4D42097-4D7E-4B16-B8C0-8C403F887B74}"/>
              </a:ext>
            </a:extLst>
          </p:cNvPr>
          <p:cNvSpPr/>
          <p:nvPr/>
        </p:nvSpPr>
        <p:spPr>
          <a:xfrm>
            <a:off x="327609" y="532903"/>
            <a:ext cx="9399007" cy="132343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r" rtl="1"/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صف العلاقة </a:t>
            </a:r>
            <a:r>
              <a:rPr lang="ar-BH" sz="4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بين حدود المتتابعة الحسابية </a:t>
            </a:r>
          </a:p>
          <a:p>
            <a:pPr algn="r" rtl="1"/>
            <a:r>
              <a:rPr lang="ar-BH" sz="4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8 ، 13 ، 18 ، 23،........ ، ثمَّ </a:t>
            </a:r>
            <a:r>
              <a:rPr lang="ar-BH" sz="40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أكتب الحدود الثلاثة </a:t>
            </a:r>
            <a:r>
              <a:rPr lang="ar-BH" sz="4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التالية فيها: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996888" y="2132683"/>
            <a:ext cx="3476185" cy="1191816"/>
          </a:xfrm>
          <a:prstGeom prst="roundRect">
            <a:avLst/>
          </a:prstGeom>
          <a:solidFill>
            <a:srgbClr val="FFFF00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 rtl="1"/>
            <a:r>
              <a:rPr lang="ar-BH" sz="3200" dirty="0">
                <a:ln w="0">
                  <a:solidFill>
                    <a:srgbClr val="000000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يتم إيجاد كل حد بإضافة العدد 5 إلى الحد السابق له</a:t>
            </a:r>
            <a:endParaRPr lang="en-GB" sz="3200" dirty="0">
              <a:ln w="0">
                <a:solidFill>
                  <a:srgbClr val="000000"/>
                </a:solidFill>
              </a:ln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996052" y="2058999"/>
            <a:ext cx="36663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4000" b="1" dirty="0">
                <a:solidFill>
                  <a:srgbClr val="066FB3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8 ، 13 ، 18 ، 23،.........</a:t>
            </a:r>
            <a:r>
              <a:rPr lang="ar-BH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GB" dirty="0"/>
          </a:p>
        </p:txBody>
      </p:sp>
      <p:sp>
        <p:nvSpPr>
          <p:cNvPr id="17" name="Curved Down Arrow 16"/>
          <p:cNvSpPr/>
          <p:nvPr/>
        </p:nvSpPr>
        <p:spPr>
          <a:xfrm rot="10800000">
            <a:off x="9881546" y="2528649"/>
            <a:ext cx="604911" cy="29542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8" name="Curved Down Arrow 17"/>
          <p:cNvSpPr/>
          <p:nvPr/>
        </p:nvSpPr>
        <p:spPr>
          <a:xfrm rot="10800000">
            <a:off x="9190759" y="2513581"/>
            <a:ext cx="604911" cy="29542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9" name="Curved Down Arrow 18"/>
          <p:cNvSpPr/>
          <p:nvPr/>
        </p:nvSpPr>
        <p:spPr>
          <a:xfrm rot="10800000">
            <a:off x="8391405" y="2513582"/>
            <a:ext cx="604911" cy="29542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947166" y="2824070"/>
            <a:ext cx="6222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BH" sz="2400" b="1" dirty="0">
                <a:solidFill>
                  <a:srgbClr val="FF0000"/>
                </a:solidFill>
              </a:rPr>
              <a:t>+ 5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241548" y="2824070"/>
            <a:ext cx="6222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BH" sz="2400" b="1" dirty="0">
                <a:solidFill>
                  <a:srgbClr val="FF0000"/>
                </a:solidFill>
              </a:rPr>
              <a:t>+ 5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401944" y="2824070"/>
            <a:ext cx="6222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BH" sz="2400" b="1" dirty="0">
                <a:solidFill>
                  <a:srgbClr val="FF0000"/>
                </a:solidFill>
              </a:rPr>
              <a:t>+ 5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E1C33062-2522-4E8C-9DD5-86EF390D5B79}"/>
              </a:ext>
            </a:extLst>
          </p:cNvPr>
          <p:cNvSpPr/>
          <p:nvPr/>
        </p:nvSpPr>
        <p:spPr>
          <a:xfrm>
            <a:off x="5324826" y="3378184"/>
            <a:ext cx="5890918" cy="58477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/>
            <a:r>
              <a:rPr lang="ar-BH" sz="32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وصف العلاقة: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الحد السابق + 5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E1C33062-2522-4E8C-9DD5-86EF390D5B79}"/>
              </a:ext>
            </a:extLst>
          </p:cNvPr>
          <p:cNvSpPr/>
          <p:nvPr/>
        </p:nvSpPr>
        <p:spPr>
          <a:xfrm>
            <a:off x="7420011" y="4132237"/>
            <a:ext cx="3860604" cy="58477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r" rtl="1"/>
            <a:r>
              <a:rPr lang="ar-BH" sz="3200" b="1" u="sng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الحدود الثلاثة التالية</a:t>
            </a:r>
            <a:r>
              <a:rPr lang="ar-BH" sz="32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  <a:endParaRPr lang="en-US" sz="32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E1C33062-2522-4E8C-9DD5-86EF390D5B79}"/>
              </a:ext>
            </a:extLst>
          </p:cNvPr>
          <p:cNvSpPr/>
          <p:nvPr/>
        </p:nvSpPr>
        <p:spPr>
          <a:xfrm>
            <a:off x="8641681" y="4807577"/>
            <a:ext cx="2488786" cy="58477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23+ 5  =  28 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E1C33062-2522-4E8C-9DD5-86EF390D5B79}"/>
              </a:ext>
            </a:extLst>
          </p:cNvPr>
          <p:cNvSpPr/>
          <p:nvPr/>
        </p:nvSpPr>
        <p:spPr>
          <a:xfrm>
            <a:off x="5027112" y="4792657"/>
            <a:ext cx="2488786" cy="58477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28+ 5  =  33 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E1C33062-2522-4E8C-9DD5-86EF390D5B79}"/>
              </a:ext>
            </a:extLst>
          </p:cNvPr>
          <p:cNvSpPr/>
          <p:nvPr/>
        </p:nvSpPr>
        <p:spPr>
          <a:xfrm>
            <a:off x="1412543" y="4752220"/>
            <a:ext cx="2488786" cy="58477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33+ 5  =  38 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E1C33062-2522-4E8C-9DD5-86EF390D5B79}"/>
              </a:ext>
            </a:extLst>
          </p:cNvPr>
          <p:cNvSpPr/>
          <p:nvPr/>
        </p:nvSpPr>
        <p:spPr>
          <a:xfrm>
            <a:off x="5324826" y="5743188"/>
            <a:ext cx="6051676" cy="58477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/>
            <a:r>
              <a:rPr lang="ar-BH" sz="32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فالحدود الثلاثة التالية هي: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28 ، 33 ، 38</a:t>
            </a:r>
            <a:endParaRPr lang="en-US" sz="32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387404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10" grpId="0"/>
      <p:bldP spid="17" grpId="0" animBg="1"/>
      <p:bldP spid="18" grpId="0" animBg="1"/>
      <p:bldP spid="19" grpId="0" animBg="1"/>
      <p:bldP spid="21" grpId="0"/>
      <p:bldP spid="22" grpId="0"/>
      <p:bldP spid="23" grpId="0"/>
      <p:bldP spid="25" grpId="0" animBg="1"/>
      <p:bldP spid="28" grpId="0"/>
      <p:bldP spid="29" grpId="0" animBg="1"/>
      <p:bldP spid="30" grpId="0" animBg="1"/>
      <p:bldP spid="31" grpId="0" animBg="1"/>
      <p:bldP spid="3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E4D42097-4D7E-4B16-B8C0-8C403F887B74}"/>
              </a:ext>
            </a:extLst>
          </p:cNvPr>
          <p:cNvSpPr/>
          <p:nvPr/>
        </p:nvSpPr>
        <p:spPr>
          <a:xfrm>
            <a:off x="327609" y="532903"/>
            <a:ext cx="9399007" cy="132343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r" rtl="1"/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صف العلاقة </a:t>
            </a:r>
            <a:r>
              <a:rPr lang="ar-BH" sz="4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بين حدود المتتابعة الحسابية </a:t>
            </a:r>
          </a:p>
          <a:p>
            <a:pPr algn="r" rtl="1"/>
            <a:r>
              <a:rPr lang="ar-BH" sz="4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4 ، 7 ، 10 ، 13،........ ، ثمَّ </a:t>
            </a:r>
            <a:r>
              <a:rPr lang="ar-BH" sz="40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أكتب الحدود الثلاثة </a:t>
            </a:r>
            <a:r>
              <a:rPr lang="ar-BH" sz="4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التالية فيها: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1106684" y="2080451"/>
            <a:ext cx="3677663" cy="1191816"/>
          </a:xfrm>
          <a:prstGeom prst="roundRect">
            <a:avLst/>
          </a:prstGeom>
          <a:solidFill>
            <a:srgbClr val="FFFF00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 rtl="1"/>
            <a:r>
              <a:rPr lang="ar-BH" sz="3200" dirty="0">
                <a:ln w="0">
                  <a:solidFill>
                    <a:srgbClr val="000000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يتم إيجاد كل حد بإضافة العدد 3 إلى الحد السابق له</a:t>
            </a:r>
            <a:endParaRPr lang="en-GB" sz="3200" dirty="0">
              <a:ln w="0">
                <a:solidFill>
                  <a:srgbClr val="000000"/>
                </a:solidFill>
              </a:ln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996052" y="2058999"/>
            <a:ext cx="34579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4000" b="1" dirty="0">
                <a:solidFill>
                  <a:srgbClr val="066FB3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4 ، 7 ، 10 ، 13،.........</a:t>
            </a:r>
            <a:r>
              <a:rPr lang="ar-BH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GB" dirty="0"/>
          </a:p>
        </p:txBody>
      </p:sp>
      <p:sp>
        <p:nvSpPr>
          <p:cNvPr id="17" name="Curved Down Arrow 16"/>
          <p:cNvSpPr/>
          <p:nvPr/>
        </p:nvSpPr>
        <p:spPr>
          <a:xfrm rot="10800000">
            <a:off x="9680072" y="2528649"/>
            <a:ext cx="604911" cy="29542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8" name="Curved Down Arrow 17"/>
          <p:cNvSpPr/>
          <p:nvPr/>
        </p:nvSpPr>
        <p:spPr>
          <a:xfrm rot="10800000">
            <a:off x="9051277" y="2513581"/>
            <a:ext cx="604911" cy="29542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9" name="Curved Down Arrow 18"/>
          <p:cNvSpPr/>
          <p:nvPr/>
        </p:nvSpPr>
        <p:spPr>
          <a:xfrm rot="10800000">
            <a:off x="8329413" y="2513582"/>
            <a:ext cx="604911" cy="29542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809414" y="2824070"/>
            <a:ext cx="6222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BH" sz="2400" b="1" dirty="0">
                <a:solidFill>
                  <a:srgbClr val="FF0000"/>
                </a:solidFill>
              </a:rPr>
              <a:t>+ 3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054767" y="2824070"/>
            <a:ext cx="6222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BH" sz="2400" b="1" dirty="0">
                <a:solidFill>
                  <a:srgbClr val="FF0000"/>
                </a:solidFill>
              </a:rPr>
              <a:t>+ 3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330538" y="2824070"/>
            <a:ext cx="6222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BH" sz="2400" b="1" dirty="0">
                <a:solidFill>
                  <a:srgbClr val="FF0000"/>
                </a:solidFill>
              </a:rPr>
              <a:t>+ 3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E1C33062-2522-4E8C-9DD5-86EF390D5B79}"/>
              </a:ext>
            </a:extLst>
          </p:cNvPr>
          <p:cNvSpPr/>
          <p:nvPr/>
        </p:nvSpPr>
        <p:spPr>
          <a:xfrm>
            <a:off x="5324826" y="3378184"/>
            <a:ext cx="5890918" cy="58477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/>
            <a:r>
              <a:rPr lang="ar-BH" sz="32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وصف العلاقة: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الحد السابق + 3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E1C33062-2522-4E8C-9DD5-86EF390D5B79}"/>
              </a:ext>
            </a:extLst>
          </p:cNvPr>
          <p:cNvSpPr/>
          <p:nvPr/>
        </p:nvSpPr>
        <p:spPr>
          <a:xfrm>
            <a:off x="7420011" y="4132237"/>
            <a:ext cx="3860604" cy="58477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r" rtl="1"/>
            <a:r>
              <a:rPr lang="ar-BH" sz="3200" b="1" u="sng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الحدود الثلاثة التالية</a:t>
            </a:r>
            <a:r>
              <a:rPr lang="ar-BH" sz="32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  <a:endParaRPr lang="en-US" sz="32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E1C33062-2522-4E8C-9DD5-86EF390D5B79}"/>
              </a:ext>
            </a:extLst>
          </p:cNvPr>
          <p:cNvSpPr/>
          <p:nvPr/>
        </p:nvSpPr>
        <p:spPr>
          <a:xfrm>
            <a:off x="8641681" y="4807577"/>
            <a:ext cx="2488786" cy="58477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13+ 3  =  16 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E1C33062-2522-4E8C-9DD5-86EF390D5B79}"/>
              </a:ext>
            </a:extLst>
          </p:cNvPr>
          <p:cNvSpPr/>
          <p:nvPr/>
        </p:nvSpPr>
        <p:spPr>
          <a:xfrm>
            <a:off x="5027112" y="4792657"/>
            <a:ext cx="2488786" cy="58477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16+ 3  =  19 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E1C33062-2522-4E8C-9DD5-86EF390D5B79}"/>
              </a:ext>
            </a:extLst>
          </p:cNvPr>
          <p:cNvSpPr/>
          <p:nvPr/>
        </p:nvSpPr>
        <p:spPr>
          <a:xfrm>
            <a:off x="1412543" y="4752220"/>
            <a:ext cx="2488786" cy="58477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19+ 3  =  22 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E1C33062-2522-4E8C-9DD5-86EF390D5B79}"/>
              </a:ext>
            </a:extLst>
          </p:cNvPr>
          <p:cNvSpPr/>
          <p:nvPr/>
        </p:nvSpPr>
        <p:spPr>
          <a:xfrm>
            <a:off x="5324826" y="5743188"/>
            <a:ext cx="6051676" cy="58477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/>
            <a:r>
              <a:rPr lang="ar-BH" sz="32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فالحدود الثلاثة التالية هي: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16 ، 19 ، 22</a:t>
            </a:r>
            <a:endParaRPr lang="en-US" sz="32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xmlns="" id="{B5F3A69B-5C58-409A-9693-9D433E6EBAD3}"/>
              </a:ext>
            </a:extLst>
          </p:cNvPr>
          <p:cNvGrpSpPr/>
          <p:nvPr/>
        </p:nvGrpSpPr>
        <p:grpSpPr>
          <a:xfrm>
            <a:off x="914565" y="248907"/>
            <a:ext cx="11013767" cy="5737317"/>
            <a:chOff x="914565" y="248907"/>
            <a:chExt cx="11013767" cy="5737317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xmlns="" id="{BECF6300-B35D-41B4-8367-458B87E3D807}"/>
                </a:ext>
              </a:extLst>
            </p:cNvPr>
            <p:cNvGrpSpPr/>
            <p:nvPr/>
          </p:nvGrpSpPr>
          <p:grpSpPr>
            <a:xfrm>
              <a:off x="914565" y="279272"/>
              <a:ext cx="11013767" cy="5706952"/>
              <a:chOff x="0" y="-1"/>
              <a:chExt cx="5471381" cy="3118653"/>
            </a:xfrm>
            <a:solidFill>
              <a:srgbClr val="00B0F0"/>
            </a:solidFill>
          </p:grpSpPr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xmlns="" id="{AA507428-758F-4A94-9A0B-35C9E5CE40AC}"/>
                  </a:ext>
                </a:extLst>
              </p:cNvPr>
              <p:cNvCxnSpPr/>
              <p:nvPr/>
            </p:nvCxnSpPr>
            <p:spPr>
              <a:xfrm flipH="1">
                <a:off x="0" y="0"/>
                <a:ext cx="4496499" cy="0"/>
              </a:xfrm>
              <a:prstGeom prst="line">
                <a:avLst/>
              </a:prstGeom>
              <a:grpFill/>
              <a:ln w="38100">
                <a:gradFill flip="none" rotWithShape="1">
                  <a:gsLst>
                    <a:gs pos="0">
                      <a:schemeClr val="accent5">
                        <a:lumMod val="20000"/>
                        <a:lumOff val="80000"/>
                      </a:schemeClr>
                    </a:gs>
                    <a:gs pos="40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rgbClr val="0070C0"/>
                    </a:gs>
                  </a:gsLst>
                  <a:lin ang="108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xmlns="" id="{1B348380-851B-4EF8-B7EC-CF2F65DF1E4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71381" y="419349"/>
                <a:ext cx="0" cy="2699303"/>
              </a:xfrm>
              <a:prstGeom prst="line">
                <a:avLst/>
              </a:prstGeom>
              <a:grpFill/>
              <a:ln w="38100">
                <a:gradFill flip="none" rotWithShape="1">
                  <a:gsLst>
                    <a:gs pos="0">
                      <a:schemeClr val="accent5">
                        <a:lumMod val="20000"/>
                        <a:lumOff val="80000"/>
                      </a:schemeClr>
                    </a:gs>
                    <a:gs pos="40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rgbClr val="0070C0"/>
                    </a:gs>
                  </a:gsLst>
                  <a:lin ang="162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Freeform: Shape 67">
                <a:extLst>
                  <a:ext uri="{FF2B5EF4-FFF2-40B4-BE49-F238E27FC236}">
                    <a16:creationId xmlns:a16="http://schemas.microsoft.com/office/drawing/2014/main" xmlns="" id="{C1E852FF-6DEB-44E5-80FC-8C694BB6E6B5}"/>
                  </a:ext>
                </a:extLst>
              </p:cNvPr>
              <p:cNvSpPr/>
              <p:nvPr/>
            </p:nvSpPr>
            <p:spPr>
              <a:xfrm>
                <a:off x="4224250" y="-1"/>
                <a:ext cx="1244619" cy="555547"/>
              </a:xfrm>
              <a:custGeom>
                <a:avLst/>
                <a:gdLst>
                  <a:gd name="connsiteX0" fmla="*/ 1082180 w 1082180"/>
                  <a:gd name="connsiteY0" fmla="*/ 3825380 h 3825380"/>
                  <a:gd name="connsiteX1" fmla="*/ 1082180 w 1082180"/>
                  <a:gd name="connsiteY1" fmla="*/ 83890 h 3825380"/>
                  <a:gd name="connsiteX2" fmla="*/ 989901 w 1082180"/>
                  <a:gd name="connsiteY2" fmla="*/ 0 h 3825380"/>
                  <a:gd name="connsiteX3" fmla="*/ 0 w 1082180"/>
                  <a:gd name="connsiteY3" fmla="*/ 0 h 3825380"/>
                  <a:gd name="connsiteX4" fmla="*/ 109057 w 1082180"/>
                  <a:gd name="connsiteY4" fmla="*/ 167780 h 3825380"/>
                  <a:gd name="connsiteX5" fmla="*/ 192947 w 1082180"/>
                  <a:gd name="connsiteY5" fmla="*/ 302004 h 3825380"/>
                  <a:gd name="connsiteX6" fmla="*/ 1006679 w 1082180"/>
                  <a:gd name="connsiteY6" fmla="*/ 318782 h 3825380"/>
                  <a:gd name="connsiteX7" fmla="*/ 1082180 w 1082180"/>
                  <a:gd name="connsiteY7" fmla="*/ 385894 h 3825380"/>
                  <a:gd name="connsiteX0" fmla="*/ 1082180 w 1082180"/>
                  <a:gd name="connsiteY0" fmla="*/ 3825380 h 3825380"/>
                  <a:gd name="connsiteX1" fmla="*/ 1082180 w 1082180"/>
                  <a:gd name="connsiteY1" fmla="*/ 83890 h 3825380"/>
                  <a:gd name="connsiteX2" fmla="*/ 989901 w 1082180"/>
                  <a:gd name="connsiteY2" fmla="*/ 0 h 3825380"/>
                  <a:gd name="connsiteX3" fmla="*/ 0 w 1082180"/>
                  <a:gd name="connsiteY3" fmla="*/ 0 h 3825380"/>
                  <a:gd name="connsiteX4" fmla="*/ 109057 w 1082180"/>
                  <a:gd name="connsiteY4" fmla="*/ 167780 h 3825380"/>
                  <a:gd name="connsiteX5" fmla="*/ 192947 w 1082180"/>
                  <a:gd name="connsiteY5" fmla="*/ 302004 h 3825380"/>
                  <a:gd name="connsiteX6" fmla="*/ 1006679 w 1082180"/>
                  <a:gd name="connsiteY6" fmla="*/ 318782 h 3825380"/>
                  <a:gd name="connsiteX7" fmla="*/ 1082180 w 1082180"/>
                  <a:gd name="connsiteY7" fmla="*/ 385894 h 3825380"/>
                  <a:gd name="connsiteX0" fmla="*/ 1082180 w 1082180"/>
                  <a:gd name="connsiteY0" fmla="*/ 3825380 h 3825380"/>
                  <a:gd name="connsiteX1" fmla="*/ 1082180 w 1082180"/>
                  <a:gd name="connsiteY1" fmla="*/ 83890 h 3825380"/>
                  <a:gd name="connsiteX2" fmla="*/ 989901 w 1082180"/>
                  <a:gd name="connsiteY2" fmla="*/ 0 h 3825380"/>
                  <a:gd name="connsiteX3" fmla="*/ 0 w 1082180"/>
                  <a:gd name="connsiteY3" fmla="*/ 0 h 3825380"/>
                  <a:gd name="connsiteX4" fmla="*/ 109057 w 1082180"/>
                  <a:gd name="connsiteY4" fmla="*/ 167780 h 3825380"/>
                  <a:gd name="connsiteX5" fmla="*/ 192947 w 1082180"/>
                  <a:gd name="connsiteY5" fmla="*/ 302004 h 3825380"/>
                  <a:gd name="connsiteX6" fmla="*/ 1006679 w 1082180"/>
                  <a:gd name="connsiteY6" fmla="*/ 318782 h 3825380"/>
                  <a:gd name="connsiteX7" fmla="*/ 1082180 w 1082180"/>
                  <a:gd name="connsiteY7" fmla="*/ 385894 h 3825380"/>
                  <a:gd name="connsiteX0" fmla="*/ 1082180 w 1082180"/>
                  <a:gd name="connsiteY0" fmla="*/ 3825380 h 3825380"/>
                  <a:gd name="connsiteX1" fmla="*/ 1082180 w 1082180"/>
                  <a:gd name="connsiteY1" fmla="*/ 83890 h 3825380"/>
                  <a:gd name="connsiteX2" fmla="*/ 989901 w 1082180"/>
                  <a:gd name="connsiteY2" fmla="*/ 0 h 3825380"/>
                  <a:gd name="connsiteX3" fmla="*/ 0 w 1082180"/>
                  <a:gd name="connsiteY3" fmla="*/ 0 h 3825380"/>
                  <a:gd name="connsiteX4" fmla="*/ 109057 w 1082180"/>
                  <a:gd name="connsiteY4" fmla="*/ 167780 h 3825380"/>
                  <a:gd name="connsiteX5" fmla="*/ 192947 w 1082180"/>
                  <a:gd name="connsiteY5" fmla="*/ 302004 h 3825380"/>
                  <a:gd name="connsiteX6" fmla="*/ 1006679 w 1082180"/>
                  <a:gd name="connsiteY6" fmla="*/ 318782 h 3825380"/>
                  <a:gd name="connsiteX7" fmla="*/ 1082180 w 1082180"/>
                  <a:gd name="connsiteY7" fmla="*/ 385894 h 3825380"/>
                  <a:gd name="connsiteX0" fmla="*/ 1082180 w 1082180"/>
                  <a:gd name="connsiteY0" fmla="*/ 3825380 h 3825380"/>
                  <a:gd name="connsiteX1" fmla="*/ 1082180 w 1082180"/>
                  <a:gd name="connsiteY1" fmla="*/ 83890 h 3825380"/>
                  <a:gd name="connsiteX2" fmla="*/ 989901 w 1082180"/>
                  <a:gd name="connsiteY2" fmla="*/ 0 h 3825380"/>
                  <a:gd name="connsiteX3" fmla="*/ 0 w 1082180"/>
                  <a:gd name="connsiteY3" fmla="*/ 0 h 3825380"/>
                  <a:gd name="connsiteX4" fmla="*/ 109057 w 1082180"/>
                  <a:gd name="connsiteY4" fmla="*/ 167780 h 3825380"/>
                  <a:gd name="connsiteX5" fmla="*/ 192947 w 1082180"/>
                  <a:gd name="connsiteY5" fmla="*/ 302004 h 3825380"/>
                  <a:gd name="connsiteX6" fmla="*/ 1006679 w 1082180"/>
                  <a:gd name="connsiteY6" fmla="*/ 318782 h 3825380"/>
                  <a:gd name="connsiteX7" fmla="*/ 1082180 w 1082180"/>
                  <a:gd name="connsiteY7" fmla="*/ 385894 h 3825380"/>
                  <a:gd name="connsiteX0" fmla="*/ 1083908 w 1083908"/>
                  <a:gd name="connsiteY0" fmla="*/ 3825380 h 3825380"/>
                  <a:gd name="connsiteX1" fmla="*/ 1083908 w 1083908"/>
                  <a:gd name="connsiteY1" fmla="*/ 83890 h 3825380"/>
                  <a:gd name="connsiteX2" fmla="*/ 991629 w 1083908"/>
                  <a:gd name="connsiteY2" fmla="*/ 0 h 3825380"/>
                  <a:gd name="connsiteX3" fmla="*/ 1728 w 1083908"/>
                  <a:gd name="connsiteY3" fmla="*/ 0 h 3825380"/>
                  <a:gd name="connsiteX4" fmla="*/ 110785 w 1083908"/>
                  <a:gd name="connsiteY4" fmla="*/ 167780 h 3825380"/>
                  <a:gd name="connsiteX5" fmla="*/ 194675 w 1083908"/>
                  <a:gd name="connsiteY5" fmla="*/ 302004 h 3825380"/>
                  <a:gd name="connsiteX6" fmla="*/ 1008407 w 1083908"/>
                  <a:gd name="connsiteY6" fmla="*/ 318782 h 3825380"/>
                  <a:gd name="connsiteX7" fmla="*/ 1083908 w 1083908"/>
                  <a:gd name="connsiteY7" fmla="*/ 385894 h 3825380"/>
                  <a:gd name="connsiteX0" fmla="*/ 1083908 w 1083908"/>
                  <a:gd name="connsiteY0" fmla="*/ 3825380 h 3825380"/>
                  <a:gd name="connsiteX1" fmla="*/ 1083908 w 1083908"/>
                  <a:gd name="connsiteY1" fmla="*/ 83890 h 3825380"/>
                  <a:gd name="connsiteX2" fmla="*/ 991629 w 1083908"/>
                  <a:gd name="connsiteY2" fmla="*/ 0 h 3825380"/>
                  <a:gd name="connsiteX3" fmla="*/ 1728 w 1083908"/>
                  <a:gd name="connsiteY3" fmla="*/ 0 h 3825380"/>
                  <a:gd name="connsiteX4" fmla="*/ 110785 w 1083908"/>
                  <a:gd name="connsiteY4" fmla="*/ 167780 h 3825380"/>
                  <a:gd name="connsiteX5" fmla="*/ 194675 w 1083908"/>
                  <a:gd name="connsiteY5" fmla="*/ 302004 h 3825380"/>
                  <a:gd name="connsiteX6" fmla="*/ 1008407 w 1083908"/>
                  <a:gd name="connsiteY6" fmla="*/ 318782 h 3825380"/>
                  <a:gd name="connsiteX7" fmla="*/ 1083908 w 1083908"/>
                  <a:gd name="connsiteY7" fmla="*/ 385894 h 3825380"/>
                  <a:gd name="connsiteX0" fmla="*/ 1083908 w 1083908"/>
                  <a:gd name="connsiteY0" fmla="*/ 3825380 h 3825380"/>
                  <a:gd name="connsiteX1" fmla="*/ 1083908 w 1083908"/>
                  <a:gd name="connsiteY1" fmla="*/ 83890 h 3825380"/>
                  <a:gd name="connsiteX2" fmla="*/ 991629 w 1083908"/>
                  <a:gd name="connsiteY2" fmla="*/ 0 h 3825380"/>
                  <a:gd name="connsiteX3" fmla="*/ 1728 w 1083908"/>
                  <a:gd name="connsiteY3" fmla="*/ 0 h 3825380"/>
                  <a:gd name="connsiteX4" fmla="*/ 110785 w 1083908"/>
                  <a:gd name="connsiteY4" fmla="*/ 167780 h 3825380"/>
                  <a:gd name="connsiteX5" fmla="*/ 194675 w 1083908"/>
                  <a:gd name="connsiteY5" fmla="*/ 302004 h 3825380"/>
                  <a:gd name="connsiteX6" fmla="*/ 1008407 w 1083908"/>
                  <a:gd name="connsiteY6" fmla="*/ 318782 h 3825380"/>
                  <a:gd name="connsiteX7" fmla="*/ 1083908 w 1083908"/>
                  <a:gd name="connsiteY7" fmla="*/ 385894 h 3825380"/>
                  <a:gd name="connsiteX0" fmla="*/ 1083554 w 1083554"/>
                  <a:gd name="connsiteY0" fmla="*/ 3825380 h 3825380"/>
                  <a:gd name="connsiteX1" fmla="*/ 1083554 w 1083554"/>
                  <a:gd name="connsiteY1" fmla="*/ 83890 h 3825380"/>
                  <a:gd name="connsiteX2" fmla="*/ 991275 w 1083554"/>
                  <a:gd name="connsiteY2" fmla="*/ 0 h 3825380"/>
                  <a:gd name="connsiteX3" fmla="*/ 1374 w 1083554"/>
                  <a:gd name="connsiteY3" fmla="*/ 0 h 3825380"/>
                  <a:gd name="connsiteX4" fmla="*/ 110431 w 1083554"/>
                  <a:gd name="connsiteY4" fmla="*/ 167780 h 3825380"/>
                  <a:gd name="connsiteX5" fmla="*/ 194321 w 1083554"/>
                  <a:gd name="connsiteY5" fmla="*/ 302004 h 3825380"/>
                  <a:gd name="connsiteX6" fmla="*/ 1008053 w 1083554"/>
                  <a:gd name="connsiteY6" fmla="*/ 318782 h 3825380"/>
                  <a:gd name="connsiteX7" fmla="*/ 1083554 w 1083554"/>
                  <a:gd name="connsiteY7" fmla="*/ 385894 h 3825380"/>
                  <a:gd name="connsiteX0" fmla="*/ 1083554 w 1083554"/>
                  <a:gd name="connsiteY0" fmla="*/ 3825380 h 3825380"/>
                  <a:gd name="connsiteX1" fmla="*/ 1083554 w 1083554"/>
                  <a:gd name="connsiteY1" fmla="*/ 83890 h 3825380"/>
                  <a:gd name="connsiteX2" fmla="*/ 991275 w 1083554"/>
                  <a:gd name="connsiteY2" fmla="*/ 0 h 3825380"/>
                  <a:gd name="connsiteX3" fmla="*/ 1374 w 1083554"/>
                  <a:gd name="connsiteY3" fmla="*/ 0 h 3825380"/>
                  <a:gd name="connsiteX4" fmla="*/ 110431 w 1083554"/>
                  <a:gd name="connsiteY4" fmla="*/ 167780 h 3825380"/>
                  <a:gd name="connsiteX5" fmla="*/ 194321 w 1083554"/>
                  <a:gd name="connsiteY5" fmla="*/ 302004 h 3825380"/>
                  <a:gd name="connsiteX6" fmla="*/ 1008053 w 1083554"/>
                  <a:gd name="connsiteY6" fmla="*/ 318782 h 3825380"/>
                  <a:gd name="connsiteX7" fmla="*/ 1083554 w 1083554"/>
                  <a:gd name="connsiteY7" fmla="*/ 385894 h 3825380"/>
                  <a:gd name="connsiteX0" fmla="*/ 1083554 w 1083554"/>
                  <a:gd name="connsiteY0" fmla="*/ 3825380 h 3825380"/>
                  <a:gd name="connsiteX1" fmla="*/ 1083554 w 1083554"/>
                  <a:gd name="connsiteY1" fmla="*/ 83890 h 3825380"/>
                  <a:gd name="connsiteX2" fmla="*/ 991275 w 1083554"/>
                  <a:gd name="connsiteY2" fmla="*/ 0 h 3825380"/>
                  <a:gd name="connsiteX3" fmla="*/ 1374 w 1083554"/>
                  <a:gd name="connsiteY3" fmla="*/ 0 h 3825380"/>
                  <a:gd name="connsiteX4" fmla="*/ 110431 w 1083554"/>
                  <a:gd name="connsiteY4" fmla="*/ 167780 h 3825380"/>
                  <a:gd name="connsiteX5" fmla="*/ 194321 w 1083554"/>
                  <a:gd name="connsiteY5" fmla="*/ 302004 h 3825380"/>
                  <a:gd name="connsiteX6" fmla="*/ 1008053 w 1083554"/>
                  <a:gd name="connsiteY6" fmla="*/ 318782 h 3825380"/>
                  <a:gd name="connsiteX7" fmla="*/ 1083554 w 1083554"/>
                  <a:gd name="connsiteY7" fmla="*/ 385894 h 3825380"/>
                  <a:gd name="connsiteX0" fmla="*/ 1083554 w 1083554"/>
                  <a:gd name="connsiteY0" fmla="*/ 3825380 h 3825380"/>
                  <a:gd name="connsiteX1" fmla="*/ 1083554 w 1083554"/>
                  <a:gd name="connsiteY1" fmla="*/ 83890 h 3825380"/>
                  <a:gd name="connsiteX2" fmla="*/ 991275 w 1083554"/>
                  <a:gd name="connsiteY2" fmla="*/ 0 h 3825380"/>
                  <a:gd name="connsiteX3" fmla="*/ 1374 w 1083554"/>
                  <a:gd name="connsiteY3" fmla="*/ 0 h 3825380"/>
                  <a:gd name="connsiteX4" fmla="*/ 110431 w 1083554"/>
                  <a:gd name="connsiteY4" fmla="*/ 167780 h 3825380"/>
                  <a:gd name="connsiteX5" fmla="*/ 194321 w 1083554"/>
                  <a:gd name="connsiteY5" fmla="*/ 302004 h 3825380"/>
                  <a:gd name="connsiteX6" fmla="*/ 1008053 w 1083554"/>
                  <a:gd name="connsiteY6" fmla="*/ 318782 h 3825380"/>
                  <a:gd name="connsiteX7" fmla="*/ 1083554 w 1083554"/>
                  <a:gd name="connsiteY7" fmla="*/ 385894 h 3825380"/>
                  <a:gd name="connsiteX0" fmla="*/ 1083554 w 1083554"/>
                  <a:gd name="connsiteY0" fmla="*/ 3825380 h 3825380"/>
                  <a:gd name="connsiteX1" fmla="*/ 1083554 w 1083554"/>
                  <a:gd name="connsiteY1" fmla="*/ 83890 h 3825380"/>
                  <a:gd name="connsiteX2" fmla="*/ 991275 w 1083554"/>
                  <a:gd name="connsiteY2" fmla="*/ 0 h 3825380"/>
                  <a:gd name="connsiteX3" fmla="*/ 1374 w 1083554"/>
                  <a:gd name="connsiteY3" fmla="*/ 0 h 3825380"/>
                  <a:gd name="connsiteX4" fmla="*/ 110431 w 1083554"/>
                  <a:gd name="connsiteY4" fmla="*/ 167780 h 3825380"/>
                  <a:gd name="connsiteX5" fmla="*/ 194321 w 1083554"/>
                  <a:gd name="connsiteY5" fmla="*/ 302004 h 3825380"/>
                  <a:gd name="connsiteX6" fmla="*/ 1008053 w 1083554"/>
                  <a:gd name="connsiteY6" fmla="*/ 318782 h 3825380"/>
                  <a:gd name="connsiteX7" fmla="*/ 1083554 w 1083554"/>
                  <a:gd name="connsiteY7" fmla="*/ 385894 h 3825380"/>
                  <a:gd name="connsiteX0" fmla="*/ 1083554 w 1083554"/>
                  <a:gd name="connsiteY0" fmla="*/ 3825380 h 3825380"/>
                  <a:gd name="connsiteX1" fmla="*/ 1083554 w 1083554"/>
                  <a:gd name="connsiteY1" fmla="*/ 83890 h 3825380"/>
                  <a:gd name="connsiteX2" fmla="*/ 991275 w 1083554"/>
                  <a:gd name="connsiteY2" fmla="*/ 0 h 3825380"/>
                  <a:gd name="connsiteX3" fmla="*/ 1374 w 1083554"/>
                  <a:gd name="connsiteY3" fmla="*/ 0 h 3825380"/>
                  <a:gd name="connsiteX4" fmla="*/ 110431 w 1083554"/>
                  <a:gd name="connsiteY4" fmla="*/ 167780 h 3825380"/>
                  <a:gd name="connsiteX5" fmla="*/ 194321 w 1083554"/>
                  <a:gd name="connsiteY5" fmla="*/ 302004 h 3825380"/>
                  <a:gd name="connsiteX6" fmla="*/ 1008053 w 1083554"/>
                  <a:gd name="connsiteY6" fmla="*/ 318782 h 3825380"/>
                  <a:gd name="connsiteX7" fmla="*/ 1083554 w 1083554"/>
                  <a:gd name="connsiteY7" fmla="*/ 385894 h 3825380"/>
                  <a:gd name="connsiteX0" fmla="*/ 1083554 w 1083554"/>
                  <a:gd name="connsiteY0" fmla="*/ 3825380 h 3825380"/>
                  <a:gd name="connsiteX1" fmla="*/ 1083554 w 1083554"/>
                  <a:gd name="connsiteY1" fmla="*/ 83890 h 3825380"/>
                  <a:gd name="connsiteX2" fmla="*/ 991275 w 1083554"/>
                  <a:gd name="connsiteY2" fmla="*/ 0 h 3825380"/>
                  <a:gd name="connsiteX3" fmla="*/ 1374 w 1083554"/>
                  <a:gd name="connsiteY3" fmla="*/ 0 h 3825380"/>
                  <a:gd name="connsiteX4" fmla="*/ 110431 w 1083554"/>
                  <a:gd name="connsiteY4" fmla="*/ 167780 h 3825380"/>
                  <a:gd name="connsiteX5" fmla="*/ 194321 w 1083554"/>
                  <a:gd name="connsiteY5" fmla="*/ 302004 h 3825380"/>
                  <a:gd name="connsiteX6" fmla="*/ 1008053 w 1083554"/>
                  <a:gd name="connsiteY6" fmla="*/ 318782 h 3825380"/>
                  <a:gd name="connsiteX7" fmla="*/ 1083554 w 1083554"/>
                  <a:gd name="connsiteY7" fmla="*/ 385894 h 3825380"/>
                  <a:gd name="connsiteX0" fmla="*/ 1083554 w 1083557"/>
                  <a:gd name="connsiteY0" fmla="*/ 3825380 h 3825380"/>
                  <a:gd name="connsiteX1" fmla="*/ 1083554 w 1083557"/>
                  <a:gd name="connsiteY1" fmla="*/ 83890 h 3825380"/>
                  <a:gd name="connsiteX2" fmla="*/ 991275 w 1083557"/>
                  <a:gd name="connsiteY2" fmla="*/ 0 h 3825380"/>
                  <a:gd name="connsiteX3" fmla="*/ 1374 w 1083557"/>
                  <a:gd name="connsiteY3" fmla="*/ 0 h 3825380"/>
                  <a:gd name="connsiteX4" fmla="*/ 110431 w 1083557"/>
                  <a:gd name="connsiteY4" fmla="*/ 167780 h 3825380"/>
                  <a:gd name="connsiteX5" fmla="*/ 194321 w 1083557"/>
                  <a:gd name="connsiteY5" fmla="*/ 302004 h 3825380"/>
                  <a:gd name="connsiteX6" fmla="*/ 1008053 w 1083557"/>
                  <a:gd name="connsiteY6" fmla="*/ 318782 h 3825380"/>
                  <a:gd name="connsiteX7" fmla="*/ 1083554 w 1083557"/>
                  <a:gd name="connsiteY7" fmla="*/ 385894 h 3825380"/>
                  <a:gd name="connsiteX0" fmla="*/ 1083554 w 1083557"/>
                  <a:gd name="connsiteY0" fmla="*/ 83890 h 385894"/>
                  <a:gd name="connsiteX1" fmla="*/ 991275 w 1083557"/>
                  <a:gd name="connsiteY1" fmla="*/ 0 h 385894"/>
                  <a:gd name="connsiteX2" fmla="*/ 1374 w 1083557"/>
                  <a:gd name="connsiteY2" fmla="*/ 0 h 385894"/>
                  <a:gd name="connsiteX3" fmla="*/ 110431 w 1083557"/>
                  <a:gd name="connsiteY3" fmla="*/ 167780 h 385894"/>
                  <a:gd name="connsiteX4" fmla="*/ 194321 w 1083557"/>
                  <a:gd name="connsiteY4" fmla="*/ 302004 h 385894"/>
                  <a:gd name="connsiteX5" fmla="*/ 1008053 w 1083557"/>
                  <a:gd name="connsiteY5" fmla="*/ 318782 h 385894"/>
                  <a:gd name="connsiteX6" fmla="*/ 1083554 w 1083557"/>
                  <a:gd name="connsiteY6" fmla="*/ 385894 h 385894"/>
                  <a:gd name="connsiteX0" fmla="*/ 1083554 w 1083560"/>
                  <a:gd name="connsiteY0" fmla="*/ 83890 h 385894"/>
                  <a:gd name="connsiteX1" fmla="*/ 991275 w 1083560"/>
                  <a:gd name="connsiteY1" fmla="*/ 0 h 385894"/>
                  <a:gd name="connsiteX2" fmla="*/ 1374 w 1083560"/>
                  <a:gd name="connsiteY2" fmla="*/ 0 h 385894"/>
                  <a:gd name="connsiteX3" fmla="*/ 110431 w 1083560"/>
                  <a:gd name="connsiteY3" fmla="*/ 167780 h 385894"/>
                  <a:gd name="connsiteX4" fmla="*/ 194321 w 1083560"/>
                  <a:gd name="connsiteY4" fmla="*/ 302004 h 385894"/>
                  <a:gd name="connsiteX5" fmla="*/ 1008053 w 1083560"/>
                  <a:gd name="connsiteY5" fmla="*/ 318782 h 385894"/>
                  <a:gd name="connsiteX6" fmla="*/ 1083557 w 1083560"/>
                  <a:gd name="connsiteY6" fmla="*/ 385894 h 385894"/>
                  <a:gd name="connsiteX0" fmla="*/ 1083554 w 1083563"/>
                  <a:gd name="connsiteY0" fmla="*/ 83890 h 323317"/>
                  <a:gd name="connsiteX1" fmla="*/ 991275 w 1083563"/>
                  <a:gd name="connsiteY1" fmla="*/ 0 h 323317"/>
                  <a:gd name="connsiteX2" fmla="*/ 1374 w 1083563"/>
                  <a:gd name="connsiteY2" fmla="*/ 0 h 323317"/>
                  <a:gd name="connsiteX3" fmla="*/ 110431 w 1083563"/>
                  <a:gd name="connsiteY3" fmla="*/ 167780 h 323317"/>
                  <a:gd name="connsiteX4" fmla="*/ 194321 w 1083563"/>
                  <a:gd name="connsiteY4" fmla="*/ 302004 h 323317"/>
                  <a:gd name="connsiteX5" fmla="*/ 1008053 w 1083563"/>
                  <a:gd name="connsiteY5" fmla="*/ 318782 h 323317"/>
                  <a:gd name="connsiteX6" fmla="*/ 1083560 w 1083563"/>
                  <a:gd name="connsiteY6" fmla="*/ 88432 h 323317"/>
                  <a:gd name="connsiteX0" fmla="*/ 1083554 w 1083560"/>
                  <a:gd name="connsiteY0" fmla="*/ 83890 h 318782"/>
                  <a:gd name="connsiteX1" fmla="*/ 991275 w 1083560"/>
                  <a:gd name="connsiteY1" fmla="*/ 0 h 318782"/>
                  <a:gd name="connsiteX2" fmla="*/ 1374 w 1083560"/>
                  <a:gd name="connsiteY2" fmla="*/ 0 h 318782"/>
                  <a:gd name="connsiteX3" fmla="*/ 110431 w 1083560"/>
                  <a:gd name="connsiteY3" fmla="*/ 167780 h 318782"/>
                  <a:gd name="connsiteX4" fmla="*/ 194321 w 1083560"/>
                  <a:gd name="connsiteY4" fmla="*/ 302004 h 318782"/>
                  <a:gd name="connsiteX5" fmla="*/ 1008053 w 1083560"/>
                  <a:gd name="connsiteY5" fmla="*/ 318782 h 318782"/>
                  <a:gd name="connsiteX6" fmla="*/ 1052712 w 1083560"/>
                  <a:gd name="connsiteY6" fmla="*/ 220275 h 318782"/>
                  <a:gd name="connsiteX7" fmla="*/ 1083560 w 1083560"/>
                  <a:gd name="connsiteY7" fmla="*/ 88432 h 318782"/>
                  <a:gd name="connsiteX0" fmla="*/ 1083554 w 1085764"/>
                  <a:gd name="connsiteY0" fmla="*/ 83890 h 413929"/>
                  <a:gd name="connsiteX1" fmla="*/ 991275 w 1085764"/>
                  <a:gd name="connsiteY1" fmla="*/ 0 h 413929"/>
                  <a:gd name="connsiteX2" fmla="*/ 1374 w 1085764"/>
                  <a:gd name="connsiteY2" fmla="*/ 0 h 413929"/>
                  <a:gd name="connsiteX3" fmla="*/ 110431 w 1085764"/>
                  <a:gd name="connsiteY3" fmla="*/ 167780 h 413929"/>
                  <a:gd name="connsiteX4" fmla="*/ 194321 w 1085764"/>
                  <a:gd name="connsiteY4" fmla="*/ 302004 h 413929"/>
                  <a:gd name="connsiteX5" fmla="*/ 1008053 w 1085764"/>
                  <a:gd name="connsiteY5" fmla="*/ 318782 h 413929"/>
                  <a:gd name="connsiteX6" fmla="*/ 1062960 w 1085764"/>
                  <a:gd name="connsiteY6" fmla="*/ 407260 h 413929"/>
                  <a:gd name="connsiteX7" fmla="*/ 1083560 w 1085764"/>
                  <a:gd name="connsiteY7" fmla="*/ 88432 h 413929"/>
                  <a:gd name="connsiteX0" fmla="*/ 1083554 w 1091947"/>
                  <a:gd name="connsiteY0" fmla="*/ 83890 h 413929"/>
                  <a:gd name="connsiteX1" fmla="*/ 991275 w 1091947"/>
                  <a:gd name="connsiteY1" fmla="*/ 0 h 413929"/>
                  <a:gd name="connsiteX2" fmla="*/ 1374 w 1091947"/>
                  <a:gd name="connsiteY2" fmla="*/ 0 h 413929"/>
                  <a:gd name="connsiteX3" fmla="*/ 110431 w 1091947"/>
                  <a:gd name="connsiteY3" fmla="*/ 167780 h 413929"/>
                  <a:gd name="connsiteX4" fmla="*/ 194321 w 1091947"/>
                  <a:gd name="connsiteY4" fmla="*/ 302004 h 413929"/>
                  <a:gd name="connsiteX5" fmla="*/ 1008053 w 1091947"/>
                  <a:gd name="connsiteY5" fmla="*/ 318782 h 413929"/>
                  <a:gd name="connsiteX6" fmla="*/ 1062960 w 1091947"/>
                  <a:gd name="connsiteY6" fmla="*/ 407260 h 413929"/>
                  <a:gd name="connsiteX7" fmla="*/ 1083560 w 1091947"/>
                  <a:gd name="connsiteY7" fmla="*/ 88432 h 413929"/>
                  <a:gd name="connsiteX0" fmla="*/ 1083554 w 1091947"/>
                  <a:gd name="connsiteY0" fmla="*/ 83890 h 407260"/>
                  <a:gd name="connsiteX1" fmla="*/ 991275 w 1091947"/>
                  <a:gd name="connsiteY1" fmla="*/ 0 h 407260"/>
                  <a:gd name="connsiteX2" fmla="*/ 1374 w 1091947"/>
                  <a:gd name="connsiteY2" fmla="*/ 0 h 407260"/>
                  <a:gd name="connsiteX3" fmla="*/ 110431 w 1091947"/>
                  <a:gd name="connsiteY3" fmla="*/ 167780 h 407260"/>
                  <a:gd name="connsiteX4" fmla="*/ 194321 w 1091947"/>
                  <a:gd name="connsiteY4" fmla="*/ 302004 h 407260"/>
                  <a:gd name="connsiteX5" fmla="*/ 1008053 w 1091947"/>
                  <a:gd name="connsiteY5" fmla="*/ 318782 h 407260"/>
                  <a:gd name="connsiteX6" fmla="*/ 1062960 w 1091947"/>
                  <a:gd name="connsiteY6" fmla="*/ 407260 h 407260"/>
                  <a:gd name="connsiteX7" fmla="*/ 1083560 w 1091947"/>
                  <a:gd name="connsiteY7" fmla="*/ 88432 h 407260"/>
                  <a:gd name="connsiteX0" fmla="*/ 1083554 w 1091947"/>
                  <a:gd name="connsiteY0" fmla="*/ 83890 h 407260"/>
                  <a:gd name="connsiteX1" fmla="*/ 991275 w 1091947"/>
                  <a:gd name="connsiteY1" fmla="*/ 0 h 407260"/>
                  <a:gd name="connsiteX2" fmla="*/ 1374 w 1091947"/>
                  <a:gd name="connsiteY2" fmla="*/ 0 h 407260"/>
                  <a:gd name="connsiteX3" fmla="*/ 110431 w 1091947"/>
                  <a:gd name="connsiteY3" fmla="*/ 167780 h 407260"/>
                  <a:gd name="connsiteX4" fmla="*/ 194321 w 1091947"/>
                  <a:gd name="connsiteY4" fmla="*/ 302004 h 407260"/>
                  <a:gd name="connsiteX5" fmla="*/ 1008053 w 1091947"/>
                  <a:gd name="connsiteY5" fmla="*/ 318782 h 407260"/>
                  <a:gd name="connsiteX6" fmla="*/ 1062960 w 1091947"/>
                  <a:gd name="connsiteY6" fmla="*/ 407260 h 407260"/>
                  <a:gd name="connsiteX7" fmla="*/ 1083560 w 1091947"/>
                  <a:gd name="connsiteY7" fmla="*/ 88432 h 407260"/>
                  <a:gd name="connsiteX0" fmla="*/ 1083554 w 1091947"/>
                  <a:gd name="connsiteY0" fmla="*/ 83890 h 407260"/>
                  <a:gd name="connsiteX1" fmla="*/ 991275 w 1091947"/>
                  <a:gd name="connsiteY1" fmla="*/ 0 h 407260"/>
                  <a:gd name="connsiteX2" fmla="*/ 1374 w 1091947"/>
                  <a:gd name="connsiteY2" fmla="*/ 0 h 407260"/>
                  <a:gd name="connsiteX3" fmla="*/ 110431 w 1091947"/>
                  <a:gd name="connsiteY3" fmla="*/ 167780 h 407260"/>
                  <a:gd name="connsiteX4" fmla="*/ 194321 w 1091947"/>
                  <a:gd name="connsiteY4" fmla="*/ 302004 h 407260"/>
                  <a:gd name="connsiteX5" fmla="*/ 1008053 w 1091947"/>
                  <a:gd name="connsiteY5" fmla="*/ 318782 h 407260"/>
                  <a:gd name="connsiteX6" fmla="*/ 1062960 w 1091947"/>
                  <a:gd name="connsiteY6" fmla="*/ 407260 h 407260"/>
                  <a:gd name="connsiteX7" fmla="*/ 1083560 w 1091947"/>
                  <a:gd name="connsiteY7" fmla="*/ 88432 h 407260"/>
                  <a:gd name="connsiteX0" fmla="*/ 1083554 w 1091947"/>
                  <a:gd name="connsiteY0" fmla="*/ 83890 h 407260"/>
                  <a:gd name="connsiteX1" fmla="*/ 991275 w 1091947"/>
                  <a:gd name="connsiteY1" fmla="*/ 0 h 407260"/>
                  <a:gd name="connsiteX2" fmla="*/ 1374 w 1091947"/>
                  <a:gd name="connsiteY2" fmla="*/ 0 h 407260"/>
                  <a:gd name="connsiteX3" fmla="*/ 110431 w 1091947"/>
                  <a:gd name="connsiteY3" fmla="*/ 167780 h 407260"/>
                  <a:gd name="connsiteX4" fmla="*/ 194321 w 1091947"/>
                  <a:gd name="connsiteY4" fmla="*/ 302004 h 407260"/>
                  <a:gd name="connsiteX5" fmla="*/ 1008053 w 1091947"/>
                  <a:gd name="connsiteY5" fmla="*/ 318782 h 407260"/>
                  <a:gd name="connsiteX6" fmla="*/ 1062960 w 1091947"/>
                  <a:gd name="connsiteY6" fmla="*/ 407260 h 407260"/>
                  <a:gd name="connsiteX7" fmla="*/ 1083560 w 1091947"/>
                  <a:gd name="connsiteY7" fmla="*/ 88432 h 407260"/>
                  <a:gd name="connsiteX0" fmla="*/ 1083554 w 1091947"/>
                  <a:gd name="connsiteY0" fmla="*/ 83890 h 407260"/>
                  <a:gd name="connsiteX1" fmla="*/ 991275 w 1091947"/>
                  <a:gd name="connsiteY1" fmla="*/ 0 h 407260"/>
                  <a:gd name="connsiteX2" fmla="*/ 1374 w 1091947"/>
                  <a:gd name="connsiteY2" fmla="*/ 0 h 407260"/>
                  <a:gd name="connsiteX3" fmla="*/ 110431 w 1091947"/>
                  <a:gd name="connsiteY3" fmla="*/ 167780 h 407260"/>
                  <a:gd name="connsiteX4" fmla="*/ 194321 w 1091947"/>
                  <a:gd name="connsiteY4" fmla="*/ 302004 h 407260"/>
                  <a:gd name="connsiteX5" fmla="*/ 1008053 w 1091947"/>
                  <a:gd name="connsiteY5" fmla="*/ 318782 h 407260"/>
                  <a:gd name="connsiteX6" fmla="*/ 1062960 w 1091947"/>
                  <a:gd name="connsiteY6" fmla="*/ 407260 h 407260"/>
                  <a:gd name="connsiteX7" fmla="*/ 1083560 w 1091947"/>
                  <a:gd name="connsiteY7" fmla="*/ 88432 h 407260"/>
                  <a:gd name="connsiteX0" fmla="*/ 1083554 w 1112820"/>
                  <a:gd name="connsiteY0" fmla="*/ 83890 h 407260"/>
                  <a:gd name="connsiteX1" fmla="*/ 991275 w 1112820"/>
                  <a:gd name="connsiteY1" fmla="*/ 0 h 407260"/>
                  <a:gd name="connsiteX2" fmla="*/ 1374 w 1112820"/>
                  <a:gd name="connsiteY2" fmla="*/ 0 h 407260"/>
                  <a:gd name="connsiteX3" fmla="*/ 110431 w 1112820"/>
                  <a:gd name="connsiteY3" fmla="*/ 167780 h 407260"/>
                  <a:gd name="connsiteX4" fmla="*/ 194321 w 1112820"/>
                  <a:gd name="connsiteY4" fmla="*/ 302004 h 407260"/>
                  <a:gd name="connsiteX5" fmla="*/ 1008053 w 1112820"/>
                  <a:gd name="connsiteY5" fmla="*/ 318782 h 407260"/>
                  <a:gd name="connsiteX6" fmla="*/ 1091947 w 1112820"/>
                  <a:gd name="connsiteY6" fmla="*/ 407260 h 407260"/>
                  <a:gd name="connsiteX7" fmla="*/ 1083560 w 1112820"/>
                  <a:gd name="connsiteY7" fmla="*/ 88432 h 407260"/>
                  <a:gd name="connsiteX0" fmla="*/ 1083554 w 1091947"/>
                  <a:gd name="connsiteY0" fmla="*/ 83890 h 407260"/>
                  <a:gd name="connsiteX1" fmla="*/ 991275 w 1091947"/>
                  <a:gd name="connsiteY1" fmla="*/ 0 h 407260"/>
                  <a:gd name="connsiteX2" fmla="*/ 1374 w 1091947"/>
                  <a:gd name="connsiteY2" fmla="*/ 0 h 407260"/>
                  <a:gd name="connsiteX3" fmla="*/ 110431 w 1091947"/>
                  <a:gd name="connsiteY3" fmla="*/ 167780 h 407260"/>
                  <a:gd name="connsiteX4" fmla="*/ 194321 w 1091947"/>
                  <a:gd name="connsiteY4" fmla="*/ 302004 h 407260"/>
                  <a:gd name="connsiteX5" fmla="*/ 1008053 w 1091947"/>
                  <a:gd name="connsiteY5" fmla="*/ 318782 h 407260"/>
                  <a:gd name="connsiteX6" fmla="*/ 1091947 w 1091947"/>
                  <a:gd name="connsiteY6" fmla="*/ 407260 h 407260"/>
                  <a:gd name="connsiteX7" fmla="*/ 1083560 w 1091947"/>
                  <a:gd name="connsiteY7" fmla="*/ 88432 h 407260"/>
                  <a:gd name="connsiteX0" fmla="*/ 1083554 w 1091947"/>
                  <a:gd name="connsiteY0" fmla="*/ 83890 h 407260"/>
                  <a:gd name="connsiteX1" fmla="*/ 991275 w 1091947"/>
                  <a:gd name="connsiteY1" fmla="*/ 0 h 407260"/>
                  <a:gd name="connsiteX2" fmla="*/ 1374 w 1091947"/>
                  <a:gd name="connsiteY2" fmla="*/ 0 h 407260"/>
                  <a:gd name="connsiteX3" fmla="*/ 110431 w 1091947"/>
                  <a:gd name="connsiteY3" fmla="*/ 167780 h 407260"/>
                  <a:gd name="connsiteX4" fmla="*/ 194321 w 1091947"/>
                  <a:gd name="connsiteY4" fmla="*/ 302004 h 407260"/>
                  <a:gd name="connsiteX5" fmla="*/ 1008053 w 1091947"/>
                  <a:gd name="connsiteY5" fmla="*/ 318782 h 407260"/>
                  <a:gd name="connsiteX6" fmla="*/ 1091947 w 1091947"/>
                  <a:gd name="connsiteY6" fmla="*/ 407260 h 407260"/>
                  <a:gd name="connsiteX7" fmla="*/ 1083560 w 1091947"/>
                  <a:gd name="connsiteY7" fmla="*/ 88432 h 407260"/>
                  <a:gd name="connsiteX0" fmla="*/ 1083554 w 1091947"/>
                  <a:gd name="connsiteY0" fmla="*/ 83890 h 407260"/>
                  <a:gd name="connsiteX1" fmla="*/ 991275 w 1091947"/>
                  <a:gd name="connsiteY1" fmla="*/ 0 h 407260"/>
                  <a:gd name="connsiteX2" fmla="*/ 1374 w 1091947"/>
                  <a:gd name="connsiteY2" fmla="*/ 0 h 407260"/>
                  <a:gd name="connsiteX3" fmla="*/ 110431 w 1091947"/>
                  <a:gd name="connsiteY3" fmla="*/ 167780 h 407260"/>
                  <a:gd name="connsiteX4" fmla="*/ 194321 w 1091947"/>
                  <a:gd name="connsiteY4" fmla="*/ 302004 h 407260"/>
                  <a:gd name="connsiteX5" fmla="*/ 1008053 w 1091947"/>
                  <a:gd name="connsiteY5" fmla="*/ 318782 h 407260"/>
                  <a:gd name="connsiteX6" fmla="*/ 1091947 w 1091947"/>
                  <a:gd name="connsiteY6" fmla="*/ 407260 h 407260"/>
                  <a:gd name="connsiteX7" fmla="*/ 1083560 w 1091947"/>
                  <a:gd name="connsiteY7" fmla="*/ 88432 h 407260"/>
                  <a:gd name="connsiteX0" fmla="*/ 1083554 w 1083560"/>
                  <a:gd name="connsiteY0" fmla="*/ 83890 h 407260"/>
                  <a:gd name="connsiteX1" fmla="*/ 991275 w 1083560"/>
                  <a:gd name="connsiteY1" fmla="*/ 0 h 407260"/>
                  <a:gd name="connsiteX2" fmla="*/ 1374 w 1083560"/>
                  <a:gd name="connsiteY2" fmla="*/ 0 h 407260"/>
                  <a:gd name="connsiteX3" fmla="*/ 110431 w 1083560"/>
                  <a:gd name="connsiteY3" fmla="*/ 167780 h 407260"/>
                  <a:gd name="connsiteX4" fmla="*/ 194321 w 1083560"/>
                  <a:gd name="connsiteY4" fmla="*/ 302004 h 407260"/>
                  <a:gd name="connsiteX5" fmla="*/ 1008053 w 1083560"/>
                  <a:gd name="connsiteY5" fmla="*/ 318782 h 407260"/>
                  <a:gd name="connsiteX6" fmla="*/ 1076574 w 1083560"/>
                  <a:gd name="connsiteY6" fmla="*/ 407260 h 407260"/>
                  <a:gd name="connsiteX7" fmla="*/ 1083560 w 1083560"/>
                  <a:gd name="connsiteY7" fmla="*/ 88432 h 407260"/>
                  <a:gd name="connsiteX0" fmla="*/ 1083554 w 1083560"/>
                  <a:gd name="connsiteY0" fmla="*/ 83890 h 407260"/>
                  <a:gd name="connsiteX1" fmla="*/ 991275 w 1083560"/>
                  <a:gd name="connsiteY1" fmla="*/ 0 h 407260"/>
                  <a:gd name="connsiteX2" fmla="*/ 1374 w 1083560"/>
                  <a:gd name="connsiteY2" fmla="*/ 0 h 407260"/>
                  <a:gd name="connsiteX3" fmla="*/ 110431 w 1083560"/>
                  <a:gd name="connsiteY3" fmla="*/ 167780 h 407260"/>
                  <a:gd name="connsiteX4" fmla="*/ 194321 w 1083560"/>
                  <a:gd name="connsiteY4" fmla="*/ 302004 h 407260"/>
                  <a:gd name="connsiteX5" fmla="*/ 1008053 w 1083560"/>
                  <a:gd name="connsiteY5" fmla="*/ 318782 h 407260"/>
                  <a:gd name="connsiteX6" fmla="*/ 1083560 w 1083560"/>
                  <a:gd name="connsiteY6" fmla="*/ 407260 h 407260"/>
                  <a:gd name="connsiteX7" fmla="*/ 1083560 w 1083560"/>
                  <a:gd name="connsiteY7" fmla="*/ 88432 h 407260"/>
                  <a:gd name="connsiteX0" fmla="*/ 1083554 w 1083560"/>
                  <a:gd name="connsiteY0" fmla="*/ 83890 h 407260"/>
                  <a:gd name="connsiteX1" fmla="*/ 991275 w 1083560"/>
                  <a:gd name="connsiteY1" fmla="*/ 0 h 407260"/>
                  <a:gd name="connsiteX2" fmla="*/ 1374 w 1083560"/>
                  <a:gd name="connsiteY2" fmla="*/ 0 h 407260"/>
                  <a:gd name="connsiteX3" fmla="*/ 110431 w 1083560"/>
                  <a:gd name="connsiteY3" fmla="*/ 167780 h 407260"/>
                  <a:gd name="connsiteX4" fmla="*/ 194321 w 1083560"/>
                  <a:gd name="connsiteY4" fmla="*/ 302004 h 407260"/>
                  <a:gd name="connsiteX5" fmla="*/ 1008053 w 1083560"/>
                  <a:gd name="connsiteY5" fmla="*/ 318782 h 407260"/>
                  <a:gd name="connsiteX6" fmla="*/ 1083560 w 1083560"/>
                  <a:gd name="connsiteY6" fmla="*/ 407260 h 407260"/>
                  <a:gd name="connsiteX7" fmla="*/ 1083560 w 1083560"/>
                  <a:gd name="connsiteY7" fmla="*/ 78181 h 4072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83560" h="407260">
                    <a:moveTo>
                      <a:pt x="1083554" y="83890"/>
                    </a:moveTo>
                    <a:cubicBezTo>
                      <a:pt x="1050232" y="14945"/>
                      <a:pt x="1032282" y="12594"/>
                      <a:pt x="991275" y="0"/>
                    </a:cubicBezTo>
                    <a:lnTo>
                      <a:pt x="1374" y="0"/>
                    </a:lnTo>
                    <a:cubicBezTo>
                      <a:pt x="-13508" y="7260"/>
                      <a:pt x="97145" y="-850"/>
                      <a:pt x="110431" y="167780"/>
                    </a:cubicBezTo>
                    <a:cubicBezTo>
                      <a:pt x="123024" y="286802"/>
                      <a:pt x="186870" y="300808"/>
                      <a:pt x="194321" y="302004"/>
                    </a:cubicBezTo>
                    <a:lnTo>
                      <a:pt x="1008053" y="318782"/>
                    </a:lnTo>
                    <a:cubicBezTo>
                      <a:pt x="1038379" y="328225"/>
                      <a:pt x="1070978" y="350785"/>
                      <a:pt x="1083560" y="407260"/>
                    </a:cubicBezTo>
                    <a:cubicBezTo>
                      <a:pt x="1083343" y="297118"/>
                      <a:pt x="1078419" y="100155"/>
                      <a:pt x="1083560" y="78181"/>
                    </a:cubicBezTo>
                  </a:path>
                </a:pathLst>
              </a:custGeom>
              <a:grpFill/>
              <a:ln w="3810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xmlns="" id="{57819E01-8718-46FC-A60F-D76EA731DBCC}"/>
                </a:ext>
              </a:extLst>
            </p:cNvPr>
            <p:cNvGrpSpPr/>
            <p:nvPr/>
          </p:nvGrpSpPr>
          <p:grpSpPr>
            <a:xfrm>
              <a:off x="9726618" y="248907"/>
              <a:ext cx="2084116" cy="777558"/>
              <a:chOff x="-22393" y="62059"/>
              <a:chExt cx="1145856" cy="427838"/>
            </a:xfrm>
          </p:grpSpPr>
          <p:sp>
            <p:nvSpPr>
              <p:cNvPr id="34" name="Rectangle: Rounded Corners 62">
                <a:extLst>
                  <a:ext uri="{FF2B5EF4-FFF2-40B4-BE49-F238E27FC236}">
                    <a16:creationId xmlns:a16="http://schemas.microsoft.com/office/drawing/2014/main" xmlns="" id="{9DAE489C-E4C4-4744-89F7-789CFC2E324B}"/>
                  </a:ext>
                </a:extLst>
              </p:cNvPr>
              <p:cNvSpPr/>
              <p:nvPr/>
            </p:nvSpPr>
            <p:spPr>
              <a:xfrm>
                <a:off x="819150" y="133350"/>
                <a:ext cx="189544" cy="201330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t="100000" r="100000"/>
                </a:path>
                <a:tileRect l="-100000" b="-100000"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4400">
                  <a:ln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35" name="Text Box 42">
                <a:extLst>
                  <a:ext uri="{FF2B5EF4-FFF2-40B4-BE49-F238E27FC236}">
                    <a16:creationId xmlns:a16="http://schemas.microsoft.com/office/drawing/2014/main" xmlns="" id="{B9F0DD99-1EB8-4E03-82DA-F609220F9B74}"/>
                  </a:ext>
                </a:extLst>
              </p:cNvPr>
              <p:cNvSpPr txBox="1"/>
              <p:nvPr/>
            </p:nvSpPr>
            <p:spPr>
              <a:xfrm>
                <a:off x="-22393" y="62059"/>
                <a:ext cx="1145856" cy="427838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r" rtl="1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4400" b="1" dirty="0"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solidFill>
                      <a:schemeClr val="bg1"/>
                    </a:solidFill>
                    <a:effectLst/>
                    <a:latin typeface="Sakkal Majalla" panose="02000000000000000000" pitchFamily="2" charset="-78"/>
                    <a:ea typeface="Times New Roman" panose="02020603050405020304" pitchFamily="18" charset="0"/>
                    <a:cs typeface="Sakkal Majalla" panose="02000000000000000000" pitchFamily="2" charset="-78"/>
                    <a:sym typeface="Wingdings 2" panose="05020102010507070707" pitchFamily="18" charset="2"/>
                  </a:rPr>
                  <a:t></a:t>
                </a:r>
                <a:r>
                  <a:rPr lang="ar-SA" sz="4400" dirty="0"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Sakkal Majalla" panose="02000000000000000000" pitchFamily="2" charset="-78"/>
                  </a:rPr>
                  <a:t>   </a:t>
                </a:r>
                <a:r>
                  <a:rPr lang="ar-BH" sz="4400" dirty="0">
                    <a:ln w="10160" cap="flat" cmpd="sng" algn="ctr">
                      <a:noFill/>
                      <a:prstDash val="solid"/>
                      <a:round/>
                    </a:ln>
                    <a:solidFill>
                      <a:schemeClr val="bg1"/>
                    </a:solidFill>
                    <a:latin typeface="Sakkal Majalla" panose="02000000000000000000" pitchFamily="2" charset="-78"/>
                    <a:ea typeface="Times New Roman" panose="02020603050405020304" pitchFamily="18" charset="0"/>
                    <a:cs typeface="Sakkal Majalla" panose="02000000000000000000" pitchFamily="2" charset="-78"/>
                  </a:rPr>
                  <a:t>تدريب</a:t>
                </a:r>
                <a:endParaRPr lang="en-US" sz="4400" dirty="0">
                  <a:ln w="10160" cap="flat" cmpd="sng" algn="ctr">
                    <a:noFill/>
                    <a:prstDash val="solid"/>
                    <a:round/>
                  </a:ln>
                  <a:solidFill>
                    <a:schemeClr val="bg1"/>
                  </a:solidFill>
                  <a:latin typeface="Sakkal Majalla" panose="02000000000000000000" pitchFamily="2" charset="-78"/>
                  <a:ea typeface="Times New Roman" panose="02020603050405020304" pitchFamily="18" charset="0"/>
                  <a:cs typeface="Sakkal Majalla" panose="02000000000000000000" pitchFamily="2" charset="-7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362741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10" grpId="0"/>
      <p:bldP spid="17" grpId="0" animBg="1"/>
      <p:bldP spid="18" grpId="0" animBg="1"/>
      <p:bldP spid="19" grpId="0" animBg="1"/>
      <p:bldP spid="21" grpId="0"/>
      <p:bldP spid="22" grpId="0"/>
      <p:bldP spid="23" grpId="0"/>
      <p:bldP spid="25" grpId="0" animBg="1"/>
      <p:bldP spid="28" grpId="0"/>
      <p:bldP spid="29" grpId="0" animBg="1"/>
      <p:bldP spid="30" grpId="0" animBg="1"/>
      <p:bldP spid="31" grpId="0" animBg="1"/>
      <p:bldP spid="3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3CBDB486-F774-400E-8076-4E1FF3E9F43D}"/>
              </a:ext>
            </a:extLst>
          </p:cNvPr>
          <p:cNvGrpSpPr/>
          <p:nvPr/>
        </p:nvGrpSpPr>
        <p:grpSpPr>
          <a:xfrm>
            <a:off x="744319" y="275685"/>
            <a:ext cx="11120072" cy="5759891"/>
            <a:chOff x="0" y="-2442"/>
            <a:chExt cx="5524191" cy="3147583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xmlns="" id="{E01939BF-9715-4608-92BD-F6402F35B1B9}"/>
                </a:ext>
              </a:extLst>
            </p:cNvPr>
            <p:cNvGrpSpPr/>
            <p:nvPr/>
          </p:nvGrpSpPr>
          <p:grpSpPr>
            <a:xfrm>
              <a:off x="0" y="50334"/>
              <a:ext cx="5471870" cy="3094807"/>
              <a:chOff x="0" y="0"/>
              <a:chExt cx="5471870" cy="3094807"/>
            </a:xfrm>
          </p:grpSpPr>
          <p:cxnSp>
            <p:nvCxnSpPr>
              <p:cNvPr id="5" name="Straight Connector 4">
                <a:extLst>
                  <a:ext uri="{FF2B5EF4-FFF2-40B4-BE49-F238E27FC236}">
                    <a16:creationId xmlns:a16="http://schemas.microsoft.com/office/drawing/2014/main" xmlns="" id="{7899E1E3-79FE-40A4-ACAC-19A82A7DC79B}"/>
                  </a:ext>
                </a:extLst>
              </p:cNvPr>
              <p:cNvCxnSpPr/>
              <p:nvPr/>
            </p:nvCxnSpPr>
            <p:spPr>
              <a:xfrm flipH="1">
                <a:off x="0" y="0"/>
                <a:ext cx="4496499" cy="0"/>
              </a:xfrm>
              <a:prstGeom prst="line">
                <a:avLst/>
              </a:prstGeom>
              <a:ln w="38100">
                <a:gradFill flip="none" rotWithShape="1">
                  <a:gsLst>
                    <a:gs pos="100000">
                      <a:schemeClr val="accent6">
                        <a:lumMod val="20000"/>
                        <a:lumOff val="80000"/>
                        <a:alpha val="80000"/>
                      </a:schemeClr>
                    </a:gs>
                    <a:gs pos="0">
                      <a:srgbClr val="92D050"/>
                    </a:gs>
                    <a:gs pos="71681">
                      <a:schemeClr val="accent6">
                        <a:lumMod val="20000"/>
                        <a:lumOff val="80000"/>
                      </a:schemeClr>
                    </a:gs>
                    <a:gs pos="50000">
                      <a:schemeClr val="accent6">
                        <a:lumMod val="60000"/>
                        <a:lumOff val="40000"/>
                        <a:alpha val="8500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>
                <a:extLst>
                  <a:ext uri="{FF2B5EF4-FFF2-40B4-BE49-F238E27FC236}">
                    <a16:creationId xmlns:a16="http://schemas.microsoft.com/office/drawing/2014/main" xmlns="" id="{E93C2FA5-1DA4-4470-9118-09203E47421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71870" y="395504"/>
                <a:ext cx="0" cy="2699303"/>
              </a:xfrm>
              <a:prstGeom prst="line">
                <a:avLst/>
              </a:prstGeom>
              <a:ln w="38100">
                <a:gradFill>
                  <a:gsLst>
                    <a:gs pos="0">
                      <a:srgbClr val="92D050"/>
                    </a:gs>
                    <a:gs pos="74000">
                      <a:schemeClr val="accent6">
                        <a:lumMod val="40000"/>
                        <a:lumOff val="60000"/>
                      </a:schemeClr>
                    </a:gs>
                    <a:gs pos="100000">
                      <a:schemeClr val="accent6">
                        <a:lumMod val="20000"/>
                        <a:lumOff val="80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Freeform: Shape 6">
                <a:extLst>
                  <a:ext uri="{FF2B5EF4-FFF2-40B4-BE49-F238E27FC236}">
                    <a16:creationId xmlns:a16="http://schemas.microsoft.com/office/drawing/2014/main" xmlns="" id="{E34F1D33-C2E5-4A9C-8317-C097B3097155}"/>
                  </a:ext>
                </a:extLst>
              </p:cNvPr>
              <p:cNvSpPr/>
              <p:nvPr/>
            </p:nvSpPr>
            <p:spPr>
              <a:xfrm>
                <a:off x="4385310" y="0"/>
                <a:ext cx="1083560" cy="407260"/>
              </a:xfrm>
              <a:custGeom>
                <a:avLst/>
                <a:gdLst>
                  <a:gd name="connsiteX0" fmla="*/ 1082180 w 1082180"/>
                  <a:gd name="connsiteY0" fmla="*/ 3825380 h 3825380"/>
                  <a:gd name="connsiteX1" fmla="*/ 1082180 w 1082180"/>
                  <a:gd name="connsiteY1" fmla="*/ 83890 h 3825380"/>
                  <a:gd name="connsiteX2" fmla="*/ 989901 w 1082180"/>
                  <a:gd name="connsiteY2" fmla="*/ 0 h 3825380"/>
                  <a:gd name="connsiteX3" fmla="*/ 0 w 1082180"/>
                  <a:gd name="connsiteY3" fmla="*/ 0 h 3825380"/>
                  <a:gd name="connsiteX4" fmla="*/ 109057 w 1082180"/>
                  <a:gd name="connsiteY4" fmla="*/ 167780 h 3825380"/>
                  <a:gd name="connsiteX5" fmla="*/ 192947 w 1082180"/>
                  <a:gd name="connsiteY5" fmla="*/ 302004 h 3825380"/>
                  <a:gd name="connsiteX6" fmla="*/ 1006679 w 1082180"/>
                  <a:gd name="connsiteY6" fmla="*/ 318782 h 3825380"/>
                  <a:gd name="connsiteX7" fmla="*/ 1082180 w 1082180"/>
                  <a:gd name="connsiteY7" fmla="*/ 385894 h 3825380"/>
                  <a:gd name="connsiteX0" fmla="*/ 1082180 w 1082180"/>
                  <a:gd name="connsiteY0" fmla="*/ 3825380 h 3825380"/>
                  <a:gd name="connsiteX1" fmla="*/ 1082180 w 1082180"/>
                  <a:gd name="connsiteY1" fmla="*/ 83890 h 3825380"/>
                  <a:gd name="connsiteX2" fmla="*/ 989901 w 1082180"/>
                  <a:gd name="connsiteY2" fmla="*/ 0 h 3825380"/>
                  <a:gd name="connsiteX3" fmla="*/ 0 w 1082180"/>
                  <a:gd name="connsiteY3" fmla="*/ 0 h 3825380"/>
                  <a:gd name="connsiteX4" fmla="*/ 109057 w 1082180"/>
                  <a:gd name="connsiteY4" fmla="*/ 167780 h 3825380"/>
                  <a:gd name="connsiteX5" fmla="*/ 192947 w 1082180"/>
                  <a:gd name="connsiteY5" fmla="*/ 302004 h 3825380"/>
                  <a:gd name="connsiteX6" fmla="*/ 1006679 w 1082180"/>
                  <a:gd name="connsiteY6" fmla="*/ 318782 h 3825380"/>
                  <a:gd name="connsiteX7" fmla="*/ 1082180 w 1082180"/>
                  <a:gd name="connsiteY7" fmla="*/ 385894 h 3825380"/>
                  <a:gd name="connsiteX0" fmla="*/ 1082180 w 1082180"/>
                  <a:gd name="connsiteY0" fmla="*/ 3825380 h 3825380"/>
                  <a:gd name="connsiteX1" fmla="*/ 1082180 w 1082180"/>
                  <a:gd name="connsiteY1" fmla="*/ 83890 h 3825380"/>
                  <a:gd name="connsiteX2" fmla="*/ 989901 w 1082180"/>
                  <a:gd name="connsiteY2" fmla="*/ 0 h 3825380"/>
                  <a:gd name="connsiteX3" fmla="*/ 0 w 1082180"/>
                  <a:gd name="connsiteY3" fmla="*/ 0 h 3825380"/>
                  <a:gd name="connsiteX4" fmla="*/ 109057 w 1082180"/>
                  <a:gd name="connsiteY4" fmla="*/ 167780 h 3825380"/>
                  <a:gd name="connsiteX5" fmla="*/ 192947 w 1082180"/>
                  <a:gd name="connsiteY5" fmla="*/ 302004 h 3825380"/>
                  <a:gd name="connsiteX6" fmla="*/ 1006679 w 1082180"/>
                  <a:gd name="connsiteY6" fmla="*/ 318782 h 3825380"/>
                  <a:gd name="connsiteX7" fmla="*/ 1082180 w 1082180"/>
                  <a:gd name="connsiteY7" fmla="*/ 385894 h 3825380"/>
                  <a:gd name="connsiteX0" fmla="*/ 1082180 w 1082180"/>
                  <a:gd name="connsiteY0" fmla="*/ 3825380 h 3825380"/>
                  <a:gd name="connsiteX1" fmla="*/ 1082180 w 1082180"/>
                  <a:gd name="connsiteY1" fmla="*/ 83890 h 3825380"/>
                  <a:gd name="connsiteX2" fmla="*/ 989901 w 1082180"/>
                  <a:gd name="connsiteY2" fmla="*/ 0 h 3825380"/>
                  <a:gd name="connsiteX3" fmla="*/ 0 w 1082180"/>
                  <a:gd name="connsiteY3" fmla="*/ 0 h 3825380"/>
                  <a:gd name="connsiteX4" fmla="*/ 109057 w 1082180"/>
                  <a:gd name="connsiteY4" fmla="*/ 167780 h 3825380"/>
                  <a:gd name="connsiteX5" fmla="*/ 192947 w 1082180"/>
                  <a:gd name="connsiteY5" fmla="*/ 302004 h 3825380"/>
                  <a:gd name="connsiteX6" fmla="*/ 1006679 w 1082180"/>
                  <a:gd name="connsiteY6" fmla="*/ 318782 h 3825380"/>
                  <a:gd name="connsiteX7" fmla="*/ 1082180 w 1082180"/>
                  <a:gd name="connsiteY7" fmla="*/ 385894 h 3825380"/>
                  <a:gd name="connsiteX0" fmla="*/ 1082180 w 1082180"/>
                  <a:gd name="connsiteY0" fmla="*/ 3825380 h 3825380"/>
                  <a:gd name="connsiteX1" fmla="*/ 1082180 w 1082180"/>
                  <a:gd name="connsiteY1" fmla="*/ 83890 h 3825380"/>
                  <a:gd name="connsiteX2" fmla="*/ 989901 w 1082180"/>
                  <a:gd name="connsiteY2" fmla="*/ 0 h 3825380"/>
                  <a:gd name="connsiteX3" fmla="*/ 0 w 1082180"/>
                  <a:gd name="connsiteY3" fmla="*/ 0 h 3825380"/>
                  <a:gd name="connsiteX4" fmla="*/ 109057 w 1082180"/>
                  <a:gd name="connsiteY4" fmla="*/ 167780 h 3825380"/>
                  <a:gd name="connsiteX5" fmla="*/ 192947 w 1082180"/>
                  <a:gd name="connsiteY5" fmla="*/ 302004 h 3825380"/>
                  <a:gd name="connsiteX6" fmla="*/ 1006679 w 1082180"/>
                  <a:gd name="connsiteY6" fmla="*/ 318782 h 3825380"/>
                  <a:gd name="connsiteX7" fmla="*/ 1082180 w 1082180"/>
                  <a:gd name="connsiteY7" fmla="*/ 385894 h 3825380"/>
                  <a:gd name="connsiteX0" fmla="*/ 1083908 w 1083908"/>
                  <a:gd name="connsiteY0" fmla="*/ 3825380 h 3825380"/>
                  <a:gd name="connsiteX1" fmla="*/ 1083908 w 1083908"/>
                  <a:gd name="connsiteY1" fmla="*/ 83890 h 3825380"/>
                  <a:gd name="connsiteX2" fmla="*/ 991629 w 1083908"/>
                  <a:gd name="connsiteY2" fmla="*/ 0 h 3825380"/>
                  <a:gd name="connsiteX3" fmla="*/ 1728 w 1083908"/>
                  <a:gd name="connsiteY3" fmla="*/ 0 h 3825380"/>
                  <a:gd name="connsiteX4" fmla="*/ 110785 w 1083908"/>
                  <a:gd name="connsiteY4" fmla="*/ 167780 h 3825380"/>
                  <a:gd name="connsiteX5" fmla="*/ 194675 w 1083908"/>
                  <a:gd name="connsiteY5" fmla="*/ 302004 h 3825380"/>
                  <a:gd name="connsiteX6" fmla="*/ 1008407 w 1083908"/>
                  <a:gd name="connsiteY6" fmla="*/ 318782 h 3825380"/>
                  <a:gd name="connsiteX7" fmla="*/ 1083908 w 1083908"/>
                  <a:gd name="connsiteY7" fmla="*/ 385894 h 3825380"/>
                  <a:gd name="connsiteX0" fmla="*/ 1083908 w 1083908"/>
                  <a:gd name="connsiteY0" fmla="*/ 3825380 h 3825380"/>
                  <a:gd name="connsiteX1" fmla="*/ 1083908 w 1083908"/>
                  <a:gd name="connsiteY1" fmla="*/ 83890 h 3825380"/>
                  <a:gd name="connsiteX2" fmla="*/ 991629 w 1083908"/>
                  <a:gd name="connsiteY2" fmla="*/ 0 h 3825380"/>
                  <a:gd name="connsiteX3" fmla="*/ 1728 w 1083908"/>
                  <a:gd name="connsiteY3" fmla="*/ 0 h 3825380"/>
                  <a:gd name="connsiteX4" fmla="*/ 110785 w 1083908"/>
                  <a:gd name="connsiteY4" fmla="*/ 167780 h 3825380"/>
                  <a:gd name="connsiteX5" fmla="*/ 194675 w 1083908"/>
                  <a:gd name="connsiteY5" fmla="*/ 302004 h 3825380"/>
                  <a:gd name="connsiteX6" fmla="*/ 1008407 w 1083908"/>
                  <a:gd name="connsiteY6" fmla="*/ 318782 h 3825380"/>
                  <a:gd name="connsiteX7" fmla="*/ 1083908 w 1083908"/>
                  <a:gd name="connsiteY7" fmla="*/ 385894 h 3825380"/>
                  <a:gd name="connsiteX0" fmla="*/ 1083908 w 1083908"/>
                  <a:gd name="connsiteY0" fmla="*/ 3825380 h 3825380"/>
                  <a:gd name="connsiteX1" fmla="*/ 1083908 w 1083908"/>
                  <a:gd name="connsiteY1" fmla="*/ 83890 h 3825380"/>
                  <a:gd name="connsiteX2" fmla="*/ 991629 w 1083908"/>
                  <a:gd name="connsiteY2" fmla="*/ 0 h 3825380"/>
                  <a:gd name="connsiteX3" fmla="*/ 1728 w 1083908"/>
                  <a:gd name="connsiteY3" fmla="*/ 0 h 3825380"/>
                  <a:gd name="connsiteX4" fmla="*/ 110785 w 1083908"/>
                  <a:gd name="connsiteY4" fmla="*/ 167780 h 3825380"/>
                  <a:gd name="connsiteX5" fmla="*/ 194675 w 1083908"/>
                  <a:gd name="connsiteY5" fmla="*/ 302004 h 3825380"/>
                  <a:gd name="connsiteX6" fmla="*/ 1008407 w 1083908"/>
                  <a:gd name="connsiteY6" fmla="*/ 318782 h 3825380"/>
                  <a:gd name="connsiteX7" fmla="*/ 1083908 w 1083908"/>
                  <a:gd name="connsiteY7" fmla="*/ 385894 h 3825380"/>
                  <a:gd name="connsiteX0" fmla="*/ 1083554 w 1083554"/>
                  <a:gd name="connsiteY0" fmla="*/ 3825380 h 3825380"/>
                  <a:gd name="connsiteX1" fmla="*/ 1083554 w 1083554"/>
                  <a:gd name="connsiteY1" fmla="*/ 83890 h 3825380"/>
                  <a:gd name="connsiteX2" fmla="*/ 991275 w 1083554"/>
                  <a:gd name="connsiteY2" fmla="*/ 0 h 3825380"/>
                  <a:gd name="connsiteX3" fmla="*/ 1374 w 1083554"/>
                  <a:gd name="connsiteY3" fmla="*/ 0 h 3825380"/>
                  <a:gd name="connsiteX4" fmla="*/ 110431 w 1083554"/>
                  <a:gd name="connsiteY4" fmla="*/ 167780 h 3825380"/>
                  <a:gd name="connsiteX5" fmla="*/ 194321 w 1083554"/>
                  <a:gd name="connsiteY5" fmla="*/ 302004 h 3825380"/>
                  <a:gd name="connsiteX6" fmla="*/ 1008053 w 1083554"/>
                  <a:gd name="connsiteY6" fmla="*/ 318782 h 3825380"/>
                  <a:gd name="connsiteX7" fmla="*/ 1083554 w 1083554"/>
                  <a:gd name="connsiteY7" fmla="*/ 385894 h 3825380"/>
                  <a:gd name="connsiteX0" fmla="*/ 1083554 w 1083554"/>
                  <a:gd name="connsiteY0" fmla="*/ 3825380 h 3825380"/>
                  <a:gd name="connsiteX1" fmla="*/ 1083554 w 1083554"/>
                  <a:gd name="connsiteY1" fmla="*/ 83890 h 3825380"/>
                  <a:gd name="connsiteX2" fmla="*/ 991275 w 1083554"/>
                  <a:gd name="connsiteY2" fmla="*/ 0 h 3825380"/>
                  <a:gd name="connsiteX3" fmla="*/ 1374 w 1083554"/>
                  <a:gd name="connsiteY3" fmla="*/ 0 h 3825380"/>
                  <a:gd name="connsiteX4" fmla="*/ 110431 w 1083554"/>
                  <a:gd name="connsiteY4" fmla="*/ 167780 h 3825380"/>
                  <a:gd name="connsiteX5" fmla="*/ 194321 w 1083554"/>
                  <a:gd name="connsiteY5" fmla="*/ 302004 h 3825380"/>
                  <a:gd name="connsiteX6" fmla="*/ 1008053 w 1083554"/>
                  <a:gd name="connsiteY6" fmla="*/ 318782 h 3825380"/>
                  <a:gd name="connsiteX7" fmla="*/ 1083554 w 1083554"/>
                  <a:gd name="connsiteY7" fmla="*/ 385894 h 3825380"/>
                  <a:gd name="connsiteX0" fmla="*/ 1083554 w 1083554"/>
                  <a:gd name="connsiteY0" fmla="*/ 3825380 h 3825380"/>
                  <a:gd name="connsiteX1" fmla="*/ 1083554 w 1083554"/>
                  <a:gd name="connsiteY1" fmla="*/ 83890 h 3825380"/>
                  <a:gd name="connsiteX2" fmla="*/ 991275 w 1083554"/>
                  <a:gd name="connsiteY2" fmla="*/ 0 h 3825380"/>
                  <a:gd name="connsiteX3" fmla="*/ 1374 w 1083554"/>
                  <a:gd name="connsiteY3" fmla="*/ 0 h 3825380"/>
                  <a:gd name="connsiteX4" fmla="*/ 110431 w 1083554"/>
                  <a:gd name="connsiteY4" fmla="*/ 167780 h 3825380"/>
                  <a:gd name="connsiteX5" fmla="*/ 194321 w 1083554"/>
                  <a:gd name="connsiteY5" fmla="*/ 302004 h 3825380"/>
                  <a:gd name="connsiteX6" fmla="*/ 1008053 w 1083554"/>
                  <a:gd name="connsiteY6" fmla="*/ 318782 h 3825380"/>
                  <a:gd name="connsiteX7" fmla="*/ 1083554 w 1083554"/>
                  <a:gd name="connsiteY7" fmla="*/ 385894 h 3825380"/>
                  <a:gd name="connsiteX0" fmla="*/ 1083554 w 1083554"/>
                  <a:gd name="connsiteY0" fmla="*/ 3825380 h 3825380"/>
                  <a:gd name="connsiteX1" fmla="*/ 1083554 w 1083554"/>
                  <a:gd name="connsiteY1" fmla="*/ 83890 h 3825380"/>
                  <a:gd name="connsiteX2" fmla="*/ 991275 w 1083554"/>
                  <a:gd name="connsiteY2" fmla="*/ 0 h 3825380"/>
                  <a:gd name="connsiteX3" fmla="*/ 1374 w 1083554"/>
                  <a:gd name="connsiteY3" fmla="*/ 0 h 3825380"/>
                  <a:gd name="connsiteX4" fmla="*/ 110431 w 1083554"/>
                  <a:gd name="connsiteY4" fmla="*/ 167780 h 3825380"/>
                  <a:gd name="connsiteX5" fmla="*/ 194321 w 1083554"/>
                  <a:gd name="connsiteY5" fmla="*/ 302004 h 3825380"/>
                  <a:gd name="connsiteX6" fmla="*/ 1008053 w 1083554"/>
                  <a:gd name="connsiteY6" fmla="*/ 318782 h 3825380"/>
                  <a:gd name="connsiteX7" fmla="*/ 1083554 w 1083554"/>
                  <a:gd name="connsiteY7" fmla="*/ 385894 h 3825380"/>
                  <a:gd name="connsiteX0" fmla="*/ 1083554 w 1083554"/>
                  <a:gd name="connsiteY0" fmla="*/ 3825380 h 3825380"/>
                  <a:gd name="connsiteX1" fmla="*/ 1083554 w 1083554"/>
                  <a:gd name="connsiteY1" fmla="*/ 83890 h 3825380"/>
                  <a:gd name="connsiteX2" fmla="*/ 991275 w 1083554"/>
                  <a:gd name="connsiteY2" fmla="*/ 0 h 3825380"/>
                  <a:gd name="connsiteX3" fmla="*/ 1374 w 1083554"/>
                  <a:gd name="connsiteY3" fmla="*/ 0 h 3825380"/>
                  <a:gd name="connsiteX4" fmla="*/ 110431 w 1083554"/>
                  <a:gd name="connsiteY4" fmla="*/ 167780 h 3825380"/>
                  <a:gd name="connsiteX5" fmla="*/ 194321 w 1083554"/>
                  <a:gd name="connsiteY5" fmla="*/ 302004 h 3825380"/>
                  <a:gd name="connsiteX6" fmla="*/ 1008053 w 1083554"/>
                  <a:gd name="connsiteY6" fmla="*/ 318782 h 3825380"/>
                  <a:gd name="connsiteX7" fmla="*/ 1083554 w 1083554"/>
                  <a:gd name="connsiteY7" fmla="*/ 385894 h 3825380"/>
                  <a:gd name="connsiteX0" fmla="*/ 1083554 w 1083554"/>
                  <a:gd name="connsiteY0" fmla="*/ 3825380 h 3825380"/>
                  <a:gd name="connsiteX1" fmla="*/ 1083554 w 1083554"/>
                  <a:gd name="connsiteY1" fmla="*/ 83890 h 3825380"/>
                  <a:gd name="connsiteX2" fmla="*/ 991275 w 1083554"/>
                  <a:gd name="connsiteY2" fmla="*/ 0 h 3825380"/>
                  <a:gd name="connsiteX3" fmla="*/ 1374 w 1083554"/>
                  <a:gd name="connsiteY3" fmla="*/ 0 h 3825380"/>
                  <a:gd name="connsiteX4" fmla="*/ 110431 w 1083554"/>
                  <a:gd name="connsiteY4" fmla="*/ 167780 h 3825380"/>
                  <a:gd name="connsiteX5" fmla="*/ 194321 w 1083554"/>
                  <a:gd name="connsiteY5" fmla="*/ 302004 h 3825380"/>
                  <a:gd name="connsiteX6" fmla="*/ 1008053 w 1083554"/>
                  <a:gd name="connsiteY6" fmla="*/ 318782 h 3825380"/>
                  <a:gd name="connsiteX7" fmla="*/ 1083554 w 1083554"/>
                  <a:gd name="connsiteY7" fmla="*/ 385894 h 3825380"/>
                  <a:gd name="connsiteX0" fmla="*/ 1083554 w 1083554"/>
                  <a:gd name="connsiteY0" fmla="*/ 3825380 h 3825380"/>
                  <a:gd name="connsiteX1" fmla="*/ 1083554 w 1083554"/>
                  <a:gd name="connsiteY1" fmla="*/ 83890 h 3825380"/>
                  <a:gd name="connsiteX2" fmla="*/ 991275 w 1083554"/>
                  <a:gd name="connsiteY2" fmla="*/ 0 h 3825380"/>
                  <a:gd name="connsiteX3" fmla="*/ 1374 w 1083554"/>
                  <a:gd name="connsiteY3" fmla="*/ 0 h 3825380"/>
                  <a:gd name="connsiteX4" fmla="*/ 110431 w 1083554"/>
                  <a:gd name="connsiteY4" fmla="*/ 167780 h 3825380"/>
                  <a:gd name="connsiteX5" fmla="*/ 194321 w 1083554"/>
                  <a:gd name="connsiteY5" fmla="*/ 302004 h 3825380"/>
                  <a:gd name="connsiteX6" fmla="*/ 1008053 w 1083554"/>
                  <a:gd name="connsiteY6" fmla="*/ 318782 h 3825380"/>
                  <a:gd name="connsiteX7" fmla="*/ 1083554 w 1083554"/>
                  <a:gd name="connsiteY7" fmla="*/ 385894 h 3825380"/>
                  <a:gd name="connsiteX0" fmla="*/ 1083554 w 1083557"/>
                  <a:gd name="connsiteY0" fmla="*/ 3825380 h 3825380"/>
                  <a:gd name="connsiteX1" fmla="*/ 1083554 w 1083557"/>
                  <a:gd name="connsiteY1" fmla="*/ 83890 h 3825380"/>
                  <a:gd name="connsiteX2" fmla="*/ 991275 w 1083557"/>
                  <a:gd name="connsiteY2" fmla="*/ 0 h 3825380"/>
                  <a:gd name="connsiteX3" fmla="*/ 1374 w 1083557"/>
                  <a:gd name="connsiteY3" fmla="*/ 0 h 3825380"/>
                  <a:gd name="connsiteX4" fmla="*/ 110431 w 1083557"/>
                  <a:gd name="connsiteY4" fmla="*/ 167780 h 3825380"/>
                  <a:gd name="connsiteX5" fmla="*/ 194321 w 1083557"/>
                  <a:gd name="connsiteY5" fmla="*/ 302004 h 3825380"/>
                  <a:gd name="connsiteX6" fmla="*/ 1008053 w 1083557"/>
                  <a:gd name="connsiteY6" fmla="*/ 318782 h 3825380"/>
                  <a:gd name="connsiteX7" fmla="*/ 1083554 w 1083557"/>
                  <a:gd name="connsiteY7" fmla="*/ 385894 h 3825380"/>
                  <a:gd name="connsiteX0" fmla="*/ 1083554 w 1083557"/>
                  <a:gd name="connsiteY0" fmla="*/ 83890 h 385894"/>
                  <a:gd name="connsiteX1" fmla="*/ 991275 w 1083557"/>
                  <a:gd name="connsiteY1" fmla="*/ 0 h 385894"/>
                  <a:gd name="connsiteX2" fmla="*/ 1374 w 1083557"/>
                  <a:gd name="connsiteY2" fmla="*/ 0 h 385894"/>
                  <a:gd name="connsiteX3" fmla="*/ 110431 w 1083557"/>
                  <a:gd name="connsiteY3" fmla="*/ 167780 h 385894"/>
                  <a:gd name="connsiteX4" fmla="*/ 194321 w 1083557"/>
                  <a:gd name="connsiteY4" fmla="*/ 302004 h 385894"/>
                  <a:gd name="connsiteX5" fmla="*/ 1008053 w 1083557"/>
                  <a:gd name="connsiteY5" fmla="*/ 318782 h 385894"/>
                  <a:gd name="connsiteX6" fmla="*/ 1083554 w 1083557"/>
                  <a:gd name="connsiteY6" fmla="*/ 385894 h 385894"/>
                  <a:gd name="connsiteX0" fmla="*/ 1083554 w 1083560"/>
                  <a:gd name="connsiteY0" fmla="*/ 83890 h 385894"/>
                  <a:gd name="connsiteX1" fmla="*/ 991275 w 1083560"/>
                  <a:gd name="connsiteY1" fmla="*/ 0 h 385894"/>
                  <a:gd name="connsiteX2" fmla="*/ 1374 w 1083560"/>
                  <a:gd name="connsiteY2" fmla="*/ 0 h 385894"/>
                  <a:gd name="connsiteX3" fmla="*/ 110431 w 1083560"/>
                  <a:gd name="connsiteY3" fmla="*/ 167780 h 385894"/>
                  <a:gd name="connsiteX4" fmla="*/ 194321 w 1083560"/>
                  <a:gd name="connsiteY4" fmla="*/ 302004 h 385894"/>
                  <a:gd name="connsiteX5" fmla="*/ 1008053 w 1083560"/>
                  <a:gd name="connsiteY5" fmla="*/ 318782 h 385894"/>
                  <a:gd name="connsiteX6" fmla="*/ 1083557 w 1083560"/>
                  <a:gd name="connsiteY6" fmla="*/ 385894 h 385894"/>
                  <a:gd name="connsiteX0" fmla="*/ 1083554 w 1083563"/>
                  <a:gd name="connsiteY0" fmla="*/ 83890 h 323317"/>
                  <a:gd name="connsiteX1" fmla="*/ 991275 w 1083563"/>
                  <a:gd name="connsiteY1" fmla="*/ 0 h 323317"/>
                  <a:gd name="connsiteX2" fmla="*/ 1374 w 1083563"/>
                  <a:gd name="connsiteY2" fmla="*/ 0 h 323317"/>
                  <a:gd name="connsiteX3" fmla="*/ 110431 w 1083563"/>
                  <a:gd name="connsiteY3" fmla="*/ 167780 h 323317"/>
                  <a:gd name="connsiteX4" fmla="*/ 194321 w 1083563"/>
                  <a:gd name="connsiteY4" fmla="*/ 302004 h 323317"/>
                  <a:gd name="connsiteX5" fmla="*/ 1008053 w 1083563"/>
                  <a:gd name="connsiteY5" fmla="*/ 318782 h 323317"/>
                  <a:gd name="connsiteX6" fmla="*/ 1083560 w 1083563"/>
                  <a:gd name="connsiteY6" fmla="*/ 88432 h 323317"/>
                  <a:gd name="connsiteX0" fmla="*/ 1083554 w 1083560"/>
                  <a:gd name="connsiteY0" fmla="*/ 83890 h 318782"/>
                  <a:gd name="connsiteX1" fmla="*/ 991275 w 1083560"/>
                  <a:gd name="connsiteY1" fmla="*/ 0 h 318782"/>
                  <a:gd name="connsiteX2" fmla="*/ 1374 w 1083560"/>
                  <a:gd name="connsiteY2" fmla="*/ 0 h 318782"/>
                  <a:gd name="connsiteX3" fmla="*/ 110431 w 1083560"/>
                  <a:gd name="connsiteY3" fmla="*/ 167780 h 318782"/>
                  <a:gd name="connsiteX4" fmla="*/ 194321 w 1083560"/>
                  <a:gd name="connsiteY4" fmla="*/ 302004 h 318782"/>
                  <a:gd name="connsiteX5" fmla="*/ 1008053 w 1083560"/>
                  <a:gd name="connsiteY5" fmla="*/ 318782 h 318782"/>
                  <a:gd name="connsiteX6" fmla="*/ 1052712 w 1083560"/>
                  <a:gd name="connsiteY6" fmla="*/ 220275 h 318782"/>
                  <a:gd name="connsiteX7" fmla="*/ 1083560 w 1083560"/>
                  <a:gd name="connsiteY7" fmla="*/ 88432 h 318782"/>
                  <a:gd name="connsiteX0" fmla="*/ 1083554 w 1085764"/>
                  <a:gd name="connsiteY0" fmla="*/ 83890 h 413929"/>
                  <a:gd name="connsiteX1" fmla="*/ 991275 w 1085764"/>
                  <a:gd name="connsiteY1" fmla="*/ 0 h 413929"/>
                  <a:gd name="connsiteX2" fmla="*/ 1374 w 1085764"/>
                  <a:gd name="connsiteY2" fmla="*/ 0 h 413929"/>
                  <a:gd name="connsiteX3" fmla="*/ 110431 w 1085764"/>
                  <a:gd name="connsiteY3" fmla="*/ 167780 h 413929"/>
                  <a:gd name="connsiteX4" fmla="*/ 194321 w 1085764"/>
                  <a:gd name="connsiteY4" fmla="*/ 302004 h 413929"/>
                  <a:gd name="connsiteX5" fmla="*/ 1008053 w 1085764"/>
                  <a:gd name="connsiteY5" fmla="*/ 318782 h 413929"/>
                  <a:gd name="connsiteX6" fmla="*/ 1062960 w 1085764"/>
                  <a:gd name="connsiteY6" fmla="*/ 407260 h 413929"/>
                  <a:gd name="connsiteX7" fmla="*/ 1083560 w 1085764"/>
                  <a:gd name="connsiteY7" fmla="*/ 88432 h 413929"/>
                  <a:gd name="connsiteX0" fmla="*/ 1083554 w 1091947"/>
                  <a:gd name="connsiteY0" fmla="*/ 83890 h 413929"/>
                  <a:gd name="connsiteX1" fmla="*/ 991275 w 1091947"/>
                  <a:gd name="connsiteY1" fmla="*/ 0 h 413929"/>
                  <a:gd name="connsiteX2" fmla="*/ 1374 w 1091947"/>
                  <a:gd name="connsiteY2" fmla="*/ 0 h 413929"/>
                  <a:gd name="connsiteX3" fmla="*/ 110431 w 1091947"/>
                  <a:gd name="connsiteY3" fmla="*/ 167780 h 413929"/>
                  <a:gd name="connsiteX4" fmla="*/ 194321 w 1091947"/>
                  <a:gd name="connsiteY4" fmla="*/ 302004 h 413929"/>
                  <a:gd name="connsiteX5" fmla="*/ 1008053 w 1091947"/>
                  <a:gd name="connsiteY5" fmla="*/ 318782 h 413929"/>
                  <a:gd name="connsiteX6" fmla="*/ 1062960 w 1091947"/>
                  <a:gd name="connsiteY6" fmla="*/ 407260 h 413929"/>
                  <a:gd name="connsiteX7" fmla="*/ 1083560 w 1091947"/>
                  <a:gd name="connsiteY7" fmla="*/ 88432 h 413929"/>
                  <a:gd name="connsiteX0" fmla="*/ 1083554 w 1091947"/>
                  <a:gd name="connsiteY0" fmla="*/ 83890 h 407260"/>
                  <a:gd name="connsiteX1" fmla="*/ 991275 w 1091947"/>
                  <a:gd name="connsiteY1" fmla="*/ 0 h 407260"/>
                  <a:gd name="connsiteX2" fmla="*/ 1374 w 1091947"/>
                  <a:gd name="connsiteY2" fmla="*/ 0 h 407260"/>
                  <a:gd name="connsiteX3" fmla="*/ 110431 w 1091947"/>
                  <a:gd name="connsiteY3" fmla="*/ 167780 h 407260"/>
                  <a:gd name="connsiteX4" fmla="*/ 194321 w 1091947"/>
                  <a:gd name="connsiteY4" fmla="*/ 302004 h 407260"/>
                  <a:gd name="connsiteX5" fmla="*/ 1008053 w 1091947"/>
                  <a:gd name="connsiteY5" fmla="*/ 318782 h 407260"/>
                  <a:gd name="connsiteX6" fmla="*/ 1062960 w 1091947"/>
                  <a:gd name="connsiteY6" fmla="*/ 407260 h 407260"/>
                  <a:gd name="connsiteX7" fmla="*/ 1083560 w 1091947"/>
                  <a:gd name="connsiteY7" fmla="*/ 88432 h 407260"/>
                  <a:gd name="connsiteX0" fmla="*/ 1083554 w 1091947"/>
                  <a:gd name="connsiteY0" fmla="*/ 83890 h 407260"/>
                  <a:gd name="connsiteX1" fmla="*/ 991275 w 1091947"/>
                  <a:gd name="connsiteY1" fmla="*/ 0 h 407260"/>
                  <a:gd name="connsiteX2" fmla="*/ 1374 w 1091947"/>
                  <a:gd name="connsiteY2" fmla="*/ 0 h 407260"/>
                  <a:gd name="connsiteX3" fmla="*/ 110431 w 1091947"/>
                  <a:gd name="connsiteY3" fmla="*/ 167780 h 407260"/>
                  <a:gd name="connsiteX4" fmla="*/ 194321 w 1091947"/>
                  <a:gd name="connsiteY4" fmla="*/ 302004 h 407260"/>
                  <a:gd name="connsiteX5" fmla="*/ 1008053 w 1091947"/>
                  <a:gd name="connsiteY5" fmla="*/ 318782 h 407260"/>
                  <a:gd name="connsiteX6" fmla="*/ 1062960 w 1091947"/>
                  <a:gd name="connsiteY6" fmla="*/ 407260 h 407260"/>
                  <a:gd name="connsiteX7" fmla="*/ 1083560 w 1091947"/>
                  <a:gd name="connsiteY7" fmla="*/ 88432 h 407260"/>
                  <a:gd name="connsiteX0" fmla="*/ 1083554 w 1091947"/>
                  <a:gd name="connsiteY0" fmla="*/ 83890 h 407260"/>
                  <a:gd name="connsiteX1" fmla="*/ 991275 w 1091947"/>
                  <a:gd name="connsiteY1" fmla="*/ 0 h 407260"/>
                  <a:gd name="connsiteX2" fmla="*/ 1374 w 1091947"/>
                  <a:gd name="connsiteY2" fmla="*/ 0 h 407260"/>
                  <a:gd name="connsiteX3" fmla="*/ 110431 w 1091947"/>
                  <a:gd name="connsiteY3" fmla="*/ 167780 h 407260"/>
                  <a:gd name="connsiteX4" fmla="*/ 194321 w 1091947"/>
                  <a:gd name="connsiteY4" fmla="*/ 302004 h 407260"/>
                  <a:gd name="connsiteX5" fmla="*/ 1008053 w 1091947"/>
                  <a:gd name="connsiteY5" fmla="*/ 318782 h 407260"/>
                  <a:gd name="connsiteX6" fmla="*/ 1062960 w 1091947"/>
                  <a:gd name="connsiteY6" fmla="*/ 407260 h 407260"/>
                  <a:gd name="connsiteX7" fmla="*/ 1083560 w 1091947"/>
                  <a:gd name="connsiteY7" fmla="*/ 88432 h 407260"/>
                  <a:gd name="connsiteX0" fmla="*/ 1083554 w 1091947"/>
                  <a:gd name="connsiteY0" fmla="*/ 83890 h 407260"/>
                  <a:gd name="connsiteX1" fmla="*/ 991275 w 1091947"/>
                  <a:gd name="connsiteY1" fmla="*/ 0 h 407260"/>
                  <a:gd name="connsiteX2" fmla="*/ 1374 w 1091947"/>
                  <a:gd name="connsiteY2" fmla="*/ 0 h 407260"/>
                  <a:gd name="connsiteX3" fmla="*/ 110431 w 1091947"/>
                  <a:gd name="connsiteY3" fmla="*/ 167780 h 407260"/>
                  <a:gd name="connsiteX4" fmla="*/ 194321 w 1091947"/>
                  <a:gd name="connsiteY4" fmla="*/ 302004 h 407260"/>
                  <a:gd name="connsiteX5" fmla="*/ 1008053 w 1091947"/>
                  <a:gd name="connsiteY5" fmla="*/ 318782 h 407260"/>
                  <a:gd name="connsiteX6" fmla="*/ 1062960 w 1091947"/>
                  <a:gd name="connsiteY6" fmla="*/ 407260 h 407260"/>
                  <a:gd name="connsiteX7" fmla="*/ 1083560 w 1091947"/>
                  <a:gd name="connsiteY7" fmla="*/ 88432 h 407260"/>
                  <a:gd name="connsiteX0" fmla="*/ 1083554 w 1091947"/>
                  <a:gd name="connsiteY0" fmla="*/ 83890 h 407260"/>
                  <a:gd name="connsiteX1" fmla="*/ 991275 w 1091947"/>
                  <a:gd name="connsiteY1" fmla="*/ 0 h 407260"/>
                  <a:gd name="connsiteX2" fmla="*/ 1374 w 1091947"/>
                  <a:gd name="connsiteY2" fmla="*/ 0 h 407260"/>
                  <a:gd name="connsiteX3" fmla="*/ 110431 w 1091947"/>
                  <a:gd name="connsiteY3" fmla="*/ 167780 h 407260"/>
                  <a:gd name="connsiteX4" fmla="*/ 194321 w 1091947"/>
                  <a:gd name="connsiteY4" fmla="*/ 302004 h 407260"/>
                  <a:gd name="connsiteX5" fmla="*/ 1008053 w 1091947"/>
                  <a:gd name="connsiteY5" fmla="*/ 318782 h 407260"/>
                  <a:gd name="connsiteX6" fmla="*/ 1062960 w 1091947"/>
                  <a:gd name="connsiteY6" fmla="*/ 407260 h 407260"/>
                  <a:gd name="connsiteX7" fmla="*/ 1083560 w 1091947"/>
                  <a:gd name="connsiteY7" fmla="*/ 88432 h 407260"/>
                  <a:gd name="connsiteX0" fmla="*/ 1083554 w 1112820"/>
                  <a:gd name="connsiteY0" fmla="*/ 83890 h 407260"/>
                  <a:gd name="connsiteX1" fmla="*/ 991275 w 1112820"/>
                  <a:gd name="connsiteY1" fmla="*/ 0 h 407260"/>
                  <a:gd name="connsiteX2" fmla="*/ 1374 w 1112820"/>
                  <a:gd name="connsiteY2" fmla="*/ 0 h 407260"/>
                  <a:gd name="connsiteX3" fmla="*/ 110431 w 1112820"/>
                  <a:gd name="connsiteY3" fmla="*/ 167780 h 407260"/>
                  <a:gd name="connsiteX4" fmla="*/ 194321 w 1112820"/>
                  <a:gd name="connsiteY4" fmla="*/ 302004 h 407260"/>
                  <a:gd name="connsiteX5" fmla="*/ 1008053 w 1112820"/>
                  <a:gd name="connsiteY5" fmla="*/ 318782 h 407260"/>
                  <a:gd name="connsiteX6" fmla="*/ 1091947 w 1112820"/>
                  <a:gd name="connsiteY6" fmla="*/ 407260 h 407260"/>
                  <a:gd name="connsiteX7" fmla="*/ 1083560 w 1112820"/>
                  <a:gd name="connsiteY7" fmla="*/ 88432 h 407260"/>
                  <a:gd name="connsiteX0" fmla="*/ 1083554 w 1091947"/>
                  <a:gd name="connsiteY0" fmla="*/ 83890 h 407260"/>
                  <a:gd name="connsiteX1" fmla="*/ 991275 w 1091947"/>
                  <a:gd name="connsiteY1" fmla="*/ 0 h 407260"/>
                  <a:gd name="connsiteX2" fmla="*/ 1374 w 1091947"/>
                  <a:gd name="connsiteY2" fmla="*/ 0 h 407260"/>
                  <a:gd name="connsiteX3" fmla="*/ 110431 w 1091947"/>
                  <a:gd name="connsiteY3" fmla="*/ 167780 h 407260"/>
                  <a:gd name="connsiteX4" fmla="*/ 194321 w 1091947"/>
                  <a:gd name="connsiteY4" fmla="*/ 302004 h 407260"/>
                  <a:gd name="connsiteX5" fmla="*/ 1008053 w 1091947"/>
                  <a:gd name="connsiteY5" fmla="*/ 318782 h 407260"/>
                  <a:gd name="connsiteX6" fmla="*/ 1091947 w 1091947"/>
                  <a:gd name="connsiteY6" fmla="*/ 407260 h 407260"/>
                  <a:gd name="connsiteX7" fmla="*/ 1083560 w 1091947"/>
                  <a:gd name="connsiteY7" fmla="*/ 88432 h 407260"/>
                  <a:gd name="connsiteX0" fmla="*/ 1083554 w 1091947"/>
                  <a:gd name="connsiteY0" fmla="*/ 83890 h 407260"/>
                  <a:gd name="connsiteX1" fmla="*/ 991275 w 1091947"/>
                  <a:gd name="connsiteY1" fmla="*/ 0 h 407260"/>
                  <a:gd name="connsiteX2" fmla="*/ 1374 w 1091947"/>
                  <a:gd name="connsiteY2" fmla="*/ 0 h 407260"/>
                  <a:gd name="connsiteX3" fmla="*/ 110431 w 1091947"/>
                  <a:gd name="connsiteY3" fmla="*/ 167780 h 407260"/>
                  <a:gd name="connsiteX4" fmla="*/ 194321 w 1091947"/>
                  <a:gd name="connsiteY4" fmla="*/ 302004 h 407260"/>
                  <a:gd name="connsiteX5" fmla="*/ 1008053 w 1091947"/>
                  <a:gd name="connsiteY5" fmla="*/ 318782 h 407260"/>
                  <a:gd name="connsiteX6" fmla="*/ 1091947 w 1091947"/>
                  <a:gd name="connsiteY6" fmla="*/ 407260 h 407260"/>
                  <a:gd name="connsiteX7" fmla="*/ 1083560 w 1091947"/>
                  <a:gd name="connsiteY7" fmla="*/ 88432 h 407260"/>
                  <a:gd name="connsiteX0" fmla="*/ 1083554 w 1091947"/>
                  <a:gd name="connsiteY0" fmla="*/ 83890 h 407260"/>
                  <a:gd name="connsiteX1" fmla="*/ 991275 w 1091947"/>
                  <a:gd name="connsiteY1" fmla="*/ 0 h 407260"/>
                  <a:gd name="connsiteX2" fmla="*/ 1374 w 1091947"/>
                  <a:gd name="connsiteY2" fmla="*/ 0 h 407260"/>
                  <a:gd name="connsiteX3" fmla="*/ 110431 w 1091947"/>
                  <a:gd name="connsiteY3" fmla="*/ 167780 h 407260"/>
                  <a:gd name="connsiteX4" fmla="*/ 194321 w 1091947"/>
                  <a:gd name="connsiteY4" fmla="*/ 302004 h 407260"/>
                  <a:gd name="connsiteX5" fmla="*/ 1008053 w 1091947"/>
                  <a:gd name="connsiteY5" fmla="*/ 318782 h 407260"/>
                  <a:gd name="connsiteX6" fmla="*/ 1091947 w 1091947"/>
                  <a:gd name="connsiteY6" fmla="*/ 407260 h 407260"/>
                  <a:gd name="connsiteX7" fmla="*/ 1083560 w 1091947"/>
                  <a:gd name="connsiteY7" fmla="*/ 88432 h 407260"/>
                  <a:gd name="connsiteX0" fmla="*/ 1083554 w 1083560"/>
                  <a:gd name="connsiteY0" fmla="*/ 83890 h 407260"/>
                  <a:gd name="connsiteX1" fmla="*/ 991275 w 1083560"/>
                  <a:gd name="connsiteY1" fmla="*/ 0 h 407260"/>
                  <a:gd name="connsiteX2" fmla="*/ 1374 w 1083560"/>
                  <a:gd name="connsiteY2" fmla="*/ 0 h 407260"/>
                  <a:gd name="connsiteX3" fmla="*/ 110431 w 1083560"/>
                  <a:gd name="connsiteY3" fmla="*/ 167780 h 407260"/>
                  <a:gd name="connsiteX4" fmla="*/ 194321 w 1083560"/>
                  <a:gd name="connsiteY4" fmla="*/ 302004 h 407260"/>
                  <a:gd name="connsiteX5" fmla="*/ 1008053 w 1083560"/>
                  <a:gd name="connsiteY5" fmla="*/ 318782 h 407260"/>
                  <a:gd name="connsiteX6" fmla="*/ 1076574 w 1083560"/>
                  <a:gd name="connsiteY6" fmla="*/ 407260 h 407260"/>
                  <a:gd name="connsiteX7" fmla="*/ 1083560 w 1083560"/>
                  <a:gd name="connsiteY7" fmla="*/ 88432 h 407260"/>
                  <a:gd name="connsiteX0" fmla="*/ 1083554 w 1083560"/>
                  <a:gd name="connsiteY0" fmla="*/ 83890 h 407260"/>
                  <a:gd name="connsiteX1" fmla="*/ 991275 w 1083560"/>
                  <a:gd name="connsiteY1" fmla="*/ 0 h 407260"/>
                  <a:gd name="connsiteX2" fmla="*/ 1374 w 1083560"/>
                  <a:gd name="connsiteY2" fmla="*/ 0 h 407260"/>
                  <a:gd name="connsiteX3" fmla="*/ 110431 w 1083560"/>
                  <a:gd name="connsiteY3" fmla="*/ 167780 h 407260"/>
                  <a:gd name="connsiteX4" fmla="*/ 194321 w 1083560"/>
                  <a:gd name="connsiteY4" fmla="*/ 302004 h 407260"/>
                  <a:gd name="connsiteX5" fmla="*/ 1008053 w 1083560"/>
                  <a:gd name="connsiteY5" fmla="*/ 318782 h 407260"/>
                  <a:gd name="connsiteX6" fmla="*/ 1083560 w 1083560"/>
                  <a:gd name="connsiteY6" fmla="*/ 407260 h 407260"/>
                  <a:gd name="connsiteX7" fmla="*/ 1083560 w 1083560"/>
                  <a:gd name="connsiteY7" fmla="*/ 88432 h 407260"/>
                  <a:gd name="connsiteX0" fmla="*/ 1083554 w 1083560"/>
                  <a:gd name="connsiteY0" fmla="*/ 83890 h 407260"/>
                  <a:gd name="connsiteX1" fmla="*/ 991275 w 1083560"/>
                  <a:gd name="connsiteY1" fmla="*/ 0 h 407260"/>
                  <a:gd name="connsiteX2" fmla="*/ 1374 w 1083560"/>
                  <a:gd name="connsiteY2" fmla="*/ 0 h 407260"/>
                  <a:gd name="connsiteX3" fmla="*/ 110431 w 1083560"/>
                  <a:gd name="connsiteY3" fmla="*/ 167780 h 407260"/>
                  <a:gd name="connsiteX4" fmla="*/ 194321 w 1083560"/>
                  <a:gd name="connsiteY4" fmla="*/ 302004 h 407260"/>
                  <a:gd name="connsiteX5" fmla="*/ 1008053 w 1083560"/>
                  <a:gd name="connsiteY5" fmla="*/ 318782 h 407260"/>
                  <a:gd name="connsiteX6" fmla="*/ 1083560 w 1083560"/>
                  <a:gd name="connsiteY6" fmla="*/ 407260 h 407260"/>
                  <a:gd name="connsiteX7" fmla="*/ 1083560 w 1083560"/>
                  <a:gd name="connsiteY7" fmla="*/ 78181 h 4072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83560" h="407260">
                    <a:moveTo>
                      <a:pt x="1083554" y="83890"/>
                    </a:moveTo>
                    <a:cubicBezTo>
                      <a:pt x="1050232" y="14945"/>
                      <a:pt x="1032282" y="12594"/>
                      <a:pt x="991275" y="0"/>
                    </a:cubicBezTo>
                    <a:lnTo>
                      <a:pt x="1374" y="0"/>
                    </a:lnTo>
                    <a:cubicBezTo>
                      <a:pt x="-13508" y="7260"/>
                      <a:pt x="97145" y="-850"/>
                      <a:pt x="110431" y="167780"/>
                    </a:cubicBezTo>
                    <a:cubicBezTo>
                      <a:pt x="123024" y="286802"/>
                      <a:pt x="186870" y="300808"/>
                      <a:pt x="194321" y="302004"/>
                    </a:cubicBezTo>
                    <a:lnTo>
                      <a:pt x="1008053" y="318782"/>
                    </a:lnTo>
                    <a:cubicBezTo>
                      <a:pt x="1038379" y="328225"/>
                      <a:pt x="1070978" y="350785"/>
                      <a:pt x="1083560" y="407260"/>
                    </a:cubicBezTo>
                    <a:cubicBezTo>
                      <a:pt x="1083343" y="297118"/>
                      <a:pt x="1078419" y="100155"/>
                      <a:pt x="1083560" y="7818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6">
                      <a:lumMod val="75000"/>
                      <a:shade val="30000"/>
                      <a:satMod val="115000"/>
                    </a:schemeClr>
                  </a:gs>
                  <a:gs pos="50000">
                    <a:schemeClr val="accent6">
                      <a:lumMod val="75000"/>
                      <a:shade val="67500"/>
                      <a:satMod val="115000"/>
                    </a:schemeClr>
                  </a:gs>
                  <a:gs pos="100000">
                    <a:schemeClr val="accent6">
                      <a:lumMod val="75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8100"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sp>
          <p:nvSpPr>
            <p:cNvPr id="4" name="Text Box 39">
              <a:extLst>
                <a:ext uri="{FF2B5EF4-FFF2-40B4-BE49-F238E27FC236}">
                  <a16:creationId xmlns:a16="http://schemas.microsoft.com/office/drawing/2014/main" xmlns="" id="{63860AFC-9F61-4C50-A57C-70BAF2792CE9}"/>
                </a:ext>
              </a:extLst>
            </p:cNvPr>
            <p:cNvSpPr txBox="1"/>
            <p:nvPr/>
          </p:nvSpPr>
          <p:spPr>
            <a:xfrm>
              <a:off x="4539079" y="-2442"/>
              <a:ext cx="985112" cy="411061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 rtl="1">
                <a:spcBef>
                  <a:spcPts val="0"/>
                </a:spcBef>
                <a:spcAft>
                  <a:spcPts val="0"/>
                </a:spcAft>
              </a:pPr>
              <a:r>
                <a:rPr lang="ar-BH" sz="4400" dirty="0">
                  <a:solidFill>
                    <a:srgbClr val="FFFFFF"/>
                  </a:solidFill>
                  <a:effectLst/>
                  <a:latin typeface="Sakkal Majalla" panose="02000000000000000000" pitchFamily="2" charset="-78"/>
                  <a:ea typeface="Times New Roman" panose="02020603050405020304" pitchFamily="18" charset="0"/>
                  <a:cs typeface="Sakkal Majalla" panose="02000000000000000000" pitchFamily="2" charset="-78"/>
                </a:rPr>
                <a:t>مثال</a:t>
              </a:r>
              <a:endParaRPr lang="en-US" sz="4400" dirty="0"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endParaRP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E4D42097-4D7E-4B16-B8C0-8C403F887B74}"/>
              </a:ext>
            </a:extLst>
          </p:cNvPr>
          <p:cNvSpPr/>
          <p:nvPr/>
        </p:nvSpPr>
        <p:spPr>
          <a:xfrm>
            <a:off x="327609" y="532903"/>
            <a:ext cx="9399007" cy="132343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r" rtl="1"/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صف العلاقة </a:t>
            </a:r>
            <a:r>
              <a:rPr lang="ar-BH" sz="4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بين حدود المتتابعة الحسابية </a:t>
            </a:r>
          </a:p>
          <a:p>
            <a:pPr algn="r" rtl="1"/>
            <a:r>
              <a:rPr lang="ar-BH" sz="4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2.5  ، 3  ، 3.5  ، 4  ،........ ،  ثمَّ </a:t>
            </a:r>
            <a:r>
              <a:rPr lang="ar-BH" sz="40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أكتب الحدود الثلاثة </a:t>
            </a:r>
            <a:r>
              <a:rPr lang="ar-BH" sz="4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التالية فيها: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1124094" y="2016982"/>
            <a:ext cx="3755154" cy="1191816"/>
          </a:xfrm>
          <a:prstGeom prst="roundRect">
            <a:avLst/>
          </a:prstGeom>
          <a:solidFill>
            <a:srgbClr val="FFFF00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 rtl="1"/>
            <a:r>
              <a:rPr lang="ar-BH" sz="3200" dirty="0">
                <a:ln w="0">
                  <a:solidFill>
                    <a:srgbClr val="000000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يتم إيجاد كل حد بإضافة العدد 0.5 إلى الحد السابق له</a:t>
            </a:r>
            <a:endParaRPr lang="en-GB" sz="3200" dirty="0">
              <a:ln w="0">
                <a:solidFill>
                  <a:srgbClr val="000000"/>
                </a:solidFill>
              </a:ln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996052" y="2058999"/>
            <a:ext cx="397576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4000" b="1" dirty="0">
                <a:solidFill>
                  <a:srgbClr val="066FB3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2.5  ، 3  ، 3.5  ، 4 ،.........</a:t>
            </a:r>
            <a:r>
              <a:rPr lang="ar-BH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GB" dirty="0"/>
          </a:p>
        </p:txBody>
      </p:sp>
      <p:sp>
        <p:nvSpPr>
          <p:cNvPr id="17" name="Curved Down Arrow 16"/>
          <p:cNvSpPr/>
          <p:nvPr/>
        </p:nvSpPr>
        <p:spPr>
          <a:xfrm rot="10800000">
            <a:off x="9881546" y="2528649"/>
            <a:ext cx="604911" cy="29542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8" name="Curved Down Arrow 17"/>
          <p:cNvSpPr/>
          <p:nvPr/>
        </p:nvSpPr>
        <p:spPr>
          <a:xfrm rot="10800000">
            <a:off x="9190759" y="2513581"/>
            <a:ext cx="604911" cy="29542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9" name="Curved Down Arrow 18"/>
          <p:cNvSpPr/>
          <p:nvPr/>
        </p:nvSpPr>
        <p:spPr>
          <a:xfrm rot="10800000">
            <a:off x="8391405" y="2513582"/>
            <a:ext cx="604911" cy="29542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881383" y="2824070"/>
            <a:ext cx="8931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BH" sz="2400" b="1" dirty="0">
                <a:solidFill>
                  <a:srgbClr val="FF0000"/>
                </a:solidFill>
              </a:rPr>
              <a:t>+ 0.5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926836" y="2824070"/>
            <a:ext cx="8931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BH" sz="2400" b="1" dirty="0">
                <a:solidFill>
                  <a:srgbClr val="FF0000"/>
                </a:solidFill>
              </a:rPr>
              <a:t>+ 0.5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972126" y="2824070"/>
            <a:ext cx="8931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BH" sz="2400" b="1" dirty="0">
                <a:solidFill>
                  <a:srgbClr val="FF0000"/>
                </a:solidFill>
              </a:rPr>
              <a:t>+ 0.5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E1C33062-2522-4E8C-9DD5-86EF390D5B79}"/>
              </a:ext>
            </a:extLst>
          </p:cNvPr>
          <p:cNvSpPr/>
          <p:nvPr/>
        </p:nvSpPr>
        <p:spPr>
          <a:xfrm>
            <a:off x="5324826" y="3378184"/>
            <a:ext cx="5890918" cy="58477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/>
            <a:r>
              <a:rPr lang="ar-BH" sz="32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وصف العلاقة: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الحد السابق + 0.5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E1C33062-2522-4E8C-9DD5-86EF390D5B79}"/>
              </a:ext>
            </a:extLst>
          </p:cNvPr>
          <p:cNvSpPr/>
          <p:nvPr/>
        </p:nvSpPr>
        <p:spPr>
          <a:xfrm>
            <a:off x="7420011" y="4132237"/>
            <a:ext cx="3860604" cy="58477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r" rtl="1"/>
            <a:r>
              <a:rPr lang="ar-BH" sz="3200" b="1" u="sng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الحدود الثلاثة التالية</a:t>
            </a:r>
            <a:r>
              <a:rPr lang="ar-BH" sz="32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  <a:endParaRPr lang="en-US" sz="32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E1C33062-2522-4E8C-9DD5-86EF390D5B79}"/>
              </a:ext>
            </a:extLst>
          </p:cNvPr>
          <p:cNvSpPr/>
          <p:nvPr/>
        </p:nvSpPr>
        <p:spPr>
          <a:xfrm>
            <a:off x="8641681" y="4807577"/>
            <a:ext cx="2488786" cy="58477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4 +  0.5  =  4.5  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E1C33062-2522-4E8C-9DD5-86EF390D5B79}"/>
              </a:ext>
            </a:extLst>
          </p:cNvPr>
          <p:cNvSpPr/>
          <p:nvPr/>
        </p:nvSpPr>
        <p:spPr>
          <a:xfrm>
            <a:off x="5027112" y="4792657"/>
            <a:ext cx="2488786" cy="58477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4.5 + 0.5  =  5 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E1C33062-2522-4E8C-9DD5-86EF390D5B79}"/>
              </a:ext>
            </a:extLst>
          </p:cNvPr>
          <p:cNvSpPr/>
          <p:nvPr/>
        </p:nvSpPr>
        <p:spPr>
          <a:xfrm>
            <a:off x="1412543" y="4752220"/>
            <a:ext cx="2488786" cy="58477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5 + 0.5  =  5.5  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E1C33062-2522-4E8C-9DD5-86EF390D5B79}"/>
              </a:ext>
            </a:extLst>
          </p:cNvPr>
          <p:cNvSpPr/>
          <p:nvPr/>
        </p:nvSpPr>
        <p:spPr>
          <a:xfrm>
            <a:off x="5324826" y="5743188"/>
            <a:ext cx="6051676" cy="58477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/>
            <a:r>
              <a:rPr lang="ar-BH" sz="32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فالحدود الثلاثة التالية هي: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4.5  ، 5  ، 5.5 </a:t>
            </a:r>
            <a:endParaRPr lang="en-US" sz="32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004295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10" grpId="0"/>
      <p:bldP spid="17" grpId="0" animBg="1"/>
      <p:bldP spid="18" grpId="0" animBg="1"/>
      <p:bldP spid="19" grpId="0" animBg="1"/>
      <p:bldP spid="21" grpId="0"/>
      <p:bldP spid="22" grpId="0"/>
      <p:bldP spid="23" grpId="0"/>
      <p:bldP spid="25" grpId="0" animBg="1"/>
      <p:bldP spid="28" grpId="0"/>
      <p:bldP spid="29" grpId="0" animBg="1"/>
      <p:bldP spid="30" grpId="0" animBg="1"/>
      <p:bldP spid="31" grpId="0" animBg="1"/>
      <p:bldP spid="3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E4D42097-4D7E-4B16-B8C0-8C403F887B74}"/>
              </a:ext>
            </a:extLst>
          </p:cNvPr>
          <p:cNvSpPr/>
          <p:nvPr/>
        </p:nvSpPr>
        <p:spPr>
          <a:xfrm>
            <a:off x="327609" y="532903"/>
            <a:ext cx="9399007" cy="132343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r" rtl="1"/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صف العلاقة </a:t>
            </a:r>
            <a:r>
              <a:rPr lang="ar-BH" sz="4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بين حدود المتتابعة الحسابية </a:t>
            </a:r>
          </a:p>
          <a:p>
            <a:pPr algn="r" rtl="1"/>
            <a:r>
              <a:rPr lang="ar-BH" sz="4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1 ، 1.1  ، 1.2  ، 1.3  ،........ ،  ثمَّ </a:t>
            </a:r>
            <a:r>
              <a:rPr lang="ar-BH" sz="40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أكتب الحدود الثلاثة </a:t>
            </a:r>
            <a:r>
              <a:rPr lang="ar-BH" sz="4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التالية فيها: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853027" y="2158805"/>
            <a:ext cx="3925636" cy="1191816"/>
          </a:xfrm>
          <a:prstGeom prst="roundRect">
            <a:avLst/>
          </a:prstGeom>
          <a:solidFill>
            <a:srgbClr val="FFFF00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 rtl="1"/>
            <a:r>
              <a:rPr lang="ar-BH" sz="3200" dirty="0">
                <a:ln w="0">
                  <a:solidFill>
                    <a:srgbClr val="000000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يتم إيجاد كل حد بإضافة العدد 0.1 إلى الحد السابق له</a:t>
            </a:r>
            <a:endParaRPr lang="en-GB" sz="3200" dirty="0">
              <a:ln w="0">
                <a:solidFill>
                  <a:srgbClr val="000000"/>
                </a:solidFill>
              </a:ln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72239" y="1962188"/>
            <a:ext cx="430919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4000" b="1" dirty="0">
                <a:solidFill>
                  <a:srgbClr val="066FB3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1  ، 1.1  ، 1.2  ، 1.3 ،.........</a:t>
            </a:r>
            <a:r>
              <a:rPr lang="ar-BH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GB" dirty="0"/>
          </a:p>
        </p:txBody>
      </p:sp>
      <p:sp>
        <p:nvSpPr>
          <p:cNvPr id="17" name="Curved Down Arrow 16"/>
          <p:cNvSpPr/>
          <p:nvPr/>
        </p:nvSpPr>
        <p:spPr>
          <a:xfrm rot="10800000">
            <a:off x="10136095" y="2459292"/>
            <a:ext cx="604911" cy="29542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8" name="Curved Down Arrow 17"/>
          <p:cNvSpPr/>
          <p:nvPr/>
        </p:nvSpPr>
        <p:spPr>
          <a:xfrm rot="10800000">
            <a:off x="9228406" y="2469551"/>
            <a:ext cx="711534" cy="33945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9" name="Curved Down Arrow 18"/>
          <p:cNvSpPr/>
          <p:nvPr/>
        </p:nvSpPr>
        <p:spPr>
          <a:xfrm rot="10800000">
            <a:off x="8210342" y="2469548"/>
            <a:ext cx="821908" cy="33945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881383" y="2824070"/>
            <a:ext cx="8931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BH" sz="2400" b="1" dirty="0">
                <a:solidFill>
                  <a:srgbClr val="FF0000"/>
                </a:solidFill>
              </a:rPr>
              <a:t>+ 0.1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926836" y="2824070"/>
            <a:ext cx="8931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BH" sz="2400" b="1" dirty="0">
                <a:solidFill>
                  <a:srgbClr val="FF0000"/>
                </a:solidFill>
              </a:rPr>
              <a:t>+ 0.1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972126" y="2824070"/>
            <a:ext cx="8931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BH" sz="2400" b="1" dirty="0">
                <a:solidFill>
                  <a:srgbClr val="FF0000"/>
                </a:solidFill>
              </a:rPr>
              <a:t>+ 0.1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E1C33062-2522-4E8C-9DD5-86EF390D5B79}"/>
              </a:ext>
            </a:extLst>
          </p:cNvPr>
          <p:cNvSpPr/>
          <p:nvPr/>
        </p:nvSpPr>
        <p:spPr>
          <a:xfrm>
            <a:off x="5324826" y="3378184"/>
            <a:ext cx="5890918" cy="58477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/>
            <a:r>
              <a:rPr lang="ar-BH" sz="32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وصف العلاقة: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الحد السابق + 0.1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E1C33062-2522-4E8C-9DD5-86EF390D5B79}"/>
              </a:ext>
            </a:extLst>
          </p:cNvPr>
          <p:cNvSpPr/>
          <p:nvPr/>
        </p:nvSpPr>
        <p:spPr>
          <a:xfrm>
            <a:off x="7420011" y="4132237"/>
            <a:ext cx="3860604" cy="58477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r" rtl="1"/>
            <a:r>
              <a:rPr lang="ar-BH" sz="3200" b="1" u="sng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الحدود الثلاثة التالية</a:t>
            </a:r>
            <a:r>
              <a:rPr lang="ar-BH" sz="32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  <a:endParaRPr lang="en-US" sz="32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E1C33062-2522-4E8C-9DD5-86EF390D5B79}"/>
              </a:ext>
            </a:extLst>
          </p:cNvPr>
          <p:cNvSpPr/>
          <p:nvPr/>
        </p:nvSpPr>
        <p:spPr>
          <a:xfrm>
            <a:off x="8641681" y="4807577"/>
            <a:ext cx="2488786" cy="58477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1.3 +  0.1  =  1.4  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E1C33062-2522-4E8C-9DD5-86EF390D5B79}"/>
              </a:ext>
            </a:extLst>
          </p:cNvPr>
          <p:cNvSpPr/>
          <p:nvPr/>
        </p:nvSpPr>
        <p:spPr>
          <a:xfrm>
            <a:off x="5027112" y="4792657"/>
            <a:ext cx="2488786" cy="58477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1.4 + 0.1  =  1.5 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E1C33062-2522-4E8C-9DD5-86EF390D5B79}"/>
              </a:ext>
            </a:extLst>
          </p:cNvPr>
          <p:cNvSpPr/>
          <p:nvPr/>
        </p:nvSpPr>
        <p:spPr>
          <a:xfrm>
            <a:off x="1412543" y="4752220"/>
            <a:ext cx="2488786" cy="58477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1.5 + 0.1  =  1.6  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E1C33062-2522-4E8C-9DD5-86EF390D5B79}"/>
              </a:ext>
            </a:extLst>
          </p:cNvPr>
          <p:cNvSpPr/>
          <p:nvPr/>
        </p:nvSpPr>
        <p:spPr>
          <a:xfrm>
            <a:off x="5324826" y="5743188"/>
            <a:ext cx="6051676" cy="58477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/>
            <a:r>
              <a:rPr lang="ar-BH" sz="32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فالحدود الثلاثة التالية هي: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1.4  ،  1.5 ،   1.6 </a:t>
            </a:r>
            <a:endParaRPr lang="en-US" sz="32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xmlns="" id="{B5F3A69B-5C58-409A-9693-9D433E6EBAD3}"/>
              </a:ext>
            </a:extLst>
          </p:cNvPr>
          <p:cNvGrpSpPr/>
          <p:nvPr/>
        </p:nvGrpSpPr>
        <p:grpSpPr>
          <a:xfrm>
            <a:off x="914565" y="248907"/>
            <a:ext cx="11013767" cy="5737317"/>
            <a:chOff x="914565" y="248907"/>
            <a:chExt cx="11013767" cy="5737317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xmlns="" id="{BECF6300-B35D-41B4-8367-458B87E3D807}"/>
                </a:ext>
              </a:extLst>
            </p:cNvPr>
            <p:cNvGrpSpPr/>
            <p:nvPr/>
          </p:nvGrpSpPr>
          <p:grpSpPr>
            <a:xfrm>
              <a:off x="914565" y="279272"/>
              <a:ext cx="11013767" cy="5706952"/>
              <a:chOff x="0" y="-1"/>
              <a:chExt cx="5471381" cy="3118653"/>
            </a:xfrm>
            <a:solidFill>
              <a:srgbClr val="00B0F0"/>
            </a:solidFill>
          </p:grpSpPr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xmlns="" id="{AA507428-758F-4A94-9A0B-35C9E5CE40AC}"/>
                  </a:ext>
                </a:extLst>
              </p:cNvPr>
              <p:cNvCxnSpPr/>
              <p:nvPr/>
            </p:nvCxnSpPr>
            <p:spPr>
              <a:xfrm flipH="1">
                <a:off x="0" y="0"/>
                <a:ext cx="4496499" cy="0"/>
              </a:xfrm>
              <a:prstGeom prst="line">
                <a:avLst/>
              </a:prstGeom>
              <a:grpFill/>
              <a:ln w="38100">
                <a:gradFill flip="none" rotWithShape="1">
                  <a:gsLst>
                    <a:gs pos="0">
                      <a:schemeClr val="accent5">
                        <a:lumMod val="20000"/>
                        <a:lumOff val="80000"/>
                      </a:schemeClr>
                    </a:gs>
                    <a:gs pos="40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rgbClr val="0070C0"/>
                    </a:gs>
                  </a:gsLst>
                  <a:lin ang="108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xmlns="" id="{1B348380-851B-4EF8-B7EC-CF2F65DF1E4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71381" y="419349"/>
                <a:ext cx="0" cy="2699303"/>
              </a:xfrm>
              <a:prstGeom prst="line">
                <a:avLst/>
              </a:prstGeom>
              <a:grpFill/>
              <a:ln w="38100">
                <a:gradFill flip="none" rotWithShape="1">
                  <a:gsLst>
                    <a:gs pos="0">
                      <a:schemeClr val="accent5">
                        <a:lumMod val="20000"/>
                        <a:lumOff val="80000"/>
                      </a:schemeClr>
                    </a:gs>
                    <a:gs pos="40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rgbClr val="0070C0"/>
                    </a:gs>
                  </a:gsLst>
                  <a:lin ang="162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Freeform: Shape 67">
                <a:extLst>
                  <a:ext uri="{FF2B5EF4-FFF2-40B4-BE49-F238E27FC236}">
                    <a16:creationId xmlns:a16="http://schemas.microsoft.com/office/drawing/2014/main" xmlns="" id="{C1E852FF-6DEB-44E5-80FC-8C694BB6E6B5}"/>
                  </a:ext>
                </a:extLst>
              </p:cNvPr>
              <p:cNvSpPr/>
              <p:nvPr/>
            </p:nvSpPr>
            <p:spPr>
              <a:xfrm>
                <a:off x="4224250" y="-1"/>
                <a:ext cx="1244619" cy="555547"/>
              </a:xfrm>
              <a:custGeom>
                <a:avLst/>
                <a:gdLst>
                  <a:gd name="connsiteX0" fmla="*/ 1082180 w 1082180"/>
                  <a:gd name="connsiteY0" fmla="*/ 3825380 h 3825380"/>
                  <a:gd name="connsiteX1" fmla="*/ 1082180 w 1082180"/>
                  <a:gd name="connsiteY1" fmla="*/ 83890 h 3825380"/>
                  <a:gd name="connsiteX2" fmla="*/ 989901 w 1082180"/>
                  <a:gd name="connsiteY2" fmla="*/ 0 h 3825380"/>
                  <a:gd name="connsiteX3" fmla="*/ 0 w 1082180"/>
                  <a:gd name="connsiteY3" fmla="*/ 0 h 3825380"/>
                  <a:gd name="connsiteX4" fmla="*/ 109057 w 1082180"/>
                  <a:gd name="connsiteY4" fmla="*/ 167780 h 3825380"/>
                  <a:gd name="connsiteX5" fmla="*/ 192947 w 1082180"/>
                  <a:gd name="connsiteY5" fmla="*/ 302004 h 3825380"/>
                  <a:gd name="connsiteX6" fmla="*/ 1006679 w 1082180"/>
                  <a:gd name="connsiteY6" fmla="*/ 318782 h 3825380"/>
                  <a:gd name="connsiteX7" fmla="*/ 1082180 w 1082180"/>
                  <a:gd name="connsiteY7" fmla="*/ 385894 h 3825380"/>
                  <a:gd name="connsiteX0" fmla="*/ 1082180 w 1082180"/>
                  <a:gd name="connsiteY0" fmla="*/ 3825380 h 3825380"/>
                  <a:gd name="connsiteX1" fmla="*/ 1082180 w 1082180"/>
                  <a:gd name="connsiteY1" fmla="*/ 83890 h 3825380"/>
                  <a:gd name="connsiteX2" fmla="*/ 989901 w 1082180"/>
                  <a:gd name="connsiteY2" fmla="*/ 0 h 3825380"/>
                  <a:gd name="connsiteX3" fmla="*/ 0 w 1082180"/>
                  <a:gd name="connsiteY3" fmla="*/ 0 h 3825380"/>
                  <a:gd name="connsiteX4" fmla="*/ 109057 w 1082180"/>
                  <a:gd name="connsiteY4" fmla="*/ 167780 h 3825380"/>
                  <a:gd name="connsiteX5" fmla="*/ 192947 w 1082180"/>
                  <a:gd name="connsiteY5" fmla="*/ 302004 h 3825380"/>
                  <a:gd name="connsiteX6" fmla="*/ 1006679 w 1082180"/>
                  <a:gd name="connsiteY6" fmla="*/ 318782 h 3825380"/>
                  <a:gd name="connsiteX7" fmla="*/ 1082180 w 1082180"/>
                  <a:gd name="connsiteY7" fmla="*/ 385894 h 3825380"/>
                  <a:gd name="connsiteX0" fmla="*/ 1082180 w 1082180"/>
                  <a:gd name="connsiteY0" fmla="*/ 3825380 h 3825380"/>
                  <a:gd name="connsiteX1" fmla="*/ 1082180 w 1082180"/>
                  <a:gd name="connsiteY1" fmla="*/ 83890 h 3825380"/>
                  <a:gd name="connsiteX2" fmla="*/ 989901 w 1082180"/>
                  <a:gd name="connsiteY2" fmla="*/ 0 h 3825380"/>
                  <a:gd name="connsiteX3" fmla="*/ 0 w 1082180"/>
                  <a:gd name="connsiteY3" fmla="*/ 0 h 3825380"/>
                  <a:gd name="connsiteX4" fmla="*/ 109057 w 1082180"/>
                  <a:gd name="connsiteY4" fmla="*/ 167780 h 3825380"/>
                  <a:gd name="connsiteX5" fmla="*/ 192947 w 1082180"/>
                  <a:gd name="connsiteY5" fmla="*/ 302004 h 3825380"/>
                  <a:gd name="connsiteX6" fmla="*/ 1006679 w 1082180"/>
                  <a:gd name="connsiteY6" fmla="*/ 318782 h 3825380"/>
                  <a:gd name="connsiteX7" fmla="*/ 1082180 w 1082180"/>
                  <a:gd name="connsiteY7" fmla="*/ 385894 h 3825380"/>
                  <a:gd name="connsiteX0" fmla="*/ 1082180 w 1082180"/>
                  <a:gd name="connsiteY0" fmla="*/ 3825380 h 3825380"/>
                  <a:gd name="connsiteX1" fmla="*/ 1082180 w 1082180"/>
                  <a:gd name="connsiteY1" fmla="*/ 83890 h 3825380"/>
                  <a:gd name="connsiteX2" fmla="*/ 989901 w 1082180"/>
                  <a:gd name="connsiteY2" fmla="*/ 0 h 3825380"/>
                  <a:gd name="connsiteX3" fmla="*/ 0 w 1082180"/>
                  <a:gd name="connsiteY3" fmla="*/ 0 h 3825380"/>
                  <a:gd name="connsiteX4" fmla="*/ 109057 w 1082180"/>
                  <a:gd name="connsiteY4" fmla="*/ 167780 h 3825380"/>
                  <a:gd name="connsiteX5" fmla="*/ 192947 w 1082180"/>
                  <a:gd name="connsiteY5" fmla="*/ 302004 h 3825380"/>
                  <a:gd name="connsiteX6" fmla="*/ 1006679 w 1082180"/>
                  <a:gd name="connsiteY6" fmla="*/ 318782 h 3825380"/>
                  <a:gd name="connsiteX7" fmla="*/ 1082180 w 1082180"/>
                  <a:gd name="connsiteY7" fmla="*/ 385894 h 3825380"/>
                  <a:gd name="connsiteX0" fmla="*/ 1082180 w 1082180"/>
                  <a:gd name="connsiteY0" fmla="*/ 3825380 h 3825380"/>
                  <a:gd name="connsiteX1" fmla="*/ 1082180 w 1082180"/>
                  <a:gd name="connsiteY1" fmla="*/ 83890 h 3825380"/>
                  <a:gd name="connsiteX2" fmla="*/ 989901 w 1082180"/>
                  <a:gd name="connsiteY2" fmla="*/ 0 h 3825380"/>
                  <a:gd name="connsiteX3" fmla="*/ 0 w 1082180"/>
                  <a:gd name="connsiteY3" fmla="*/ 0 h 3825380"/>
                  <a:gd name="connsiteX4" fmla="*/ 109057 w 1082180"/>
                  <a:gd name="connsiteY4" fmla="*/ 167780 h 3825380"/>
                  <a:gd name="connsiteX5" fmla="*/ 192947 w 1082180"/>
                  <a:gd name="connsiteY5" fmla="*/ 302004 h 3825380"/>
                  <a:gd name="connsiteX6" fmla="*/ 1006679 w 1082180"/>
                  <a:gd name="connsiteY6" fmla="*/ 318782 h 3825380"/>
                  <a:gd name="connsiteX7" fmla="*/ 1082180 w 1082180"/>
                  <a:gd name="connsiteY7" fmla="*/ 385894 h 3825380"/>
                  <a:gd name="connsiteX0" fmla="*/ 1083908 w 1083908"/>
                  <a:gd name="connsiteY0" fmla="*/ 3825380 h 3825380"/>
                  <a:gd name="connsiteX1" fmla="*/ 1083908 w 1083908"/>
                  <a:gd name="connsiteY1" fmla="*/ 83890 h 3825380"/>
                  <a:gd name="connsiteX2" fmla="*/ 991629 w 1083908"/>
                  <a:gd name="connsiteY2" fmla="*/ 0 h 3825380"/>
                  <a:gd name="connsiteX3" fmla="*/ 1728 w 1083908"/>
                  <a:gd name="connsiteY3" fmla="*/ 0 h 3825380"/>
                  <a:gd name="connsiteX4" fmla="*/ 110785 w 1083908"/>
                  <a:gd name="connsiteY4" fmla="*/ 167780 h 3825380"/>
                  <a:gd name="connsiteX5" fmla="*/ 194675 w 1083908"/>
                  <a:gd name="connsiteY5" fmla="*/ 302004 h 3825380"/>
                  <a:gd name="connsiteX6" fmla="*/ 1008407 w 1083908"/>
                  <a:gd name="connsiteY6" fmla="*/ 318782 h 3825380"/>
                  <a:gd name="connsiteX7" fmla="*/ 1083908 w 1083908"/>
                  <a:gd name="connsiteY7" fmla="*/ 385894 h 3825380"/>
                  <a:gd name="connsiteX0" fmla="*/ 1083908 w 1083908"/>
                  <a:gd name="connsiteY0" fmla="*/ 3825380 h 3825380"/>
                  <a:gd name="connsiteX1" fmla="*/ 1083908 w 1083908"/>
                  <a:gd name="connsiteY1" fmla="*/ 83890 h 3825380"/>
                  <a:gd name="connsiteX2" fmla="*/ 991629 w 1083908"/>
                  <a:gd name="connsiteY2" fmla="*/ 0 h 3825380"/>
                  <a:gd name="connsiteX3" fmla="*/ 1728 w 1083908"/>
                  <a:gd name="connsiteY3" fmla="*/ 0 h 3825380"/>
                  <a:gd name="connsiteX4" fmla="*/ 110785 w 1083908"/>
                  <a:gd name="connsiteY4" fmla="*/ 167780 h 3825380"/>
                  <a:gd name="connsiteX5" fmla="*/ 194675 w 1083908"/>
                  <a:gd name="connsiteY5" fmla="*/ 302004 h 3825380"/>
                  <a:gd name="connsiteX6" fmla="*/ 1008407 w 1083908"/>
                  <a:gd name="connsiteY6" fmla="*/ 318782 h 3825380"/>
                  <a:gd name="connsiteX7" fmla="*/ 1083908 w 1083908"/>
                  <a:gd name="connsiteY7" fmla="*/ 385894 h 3825380"/>
                  <a:gd name="connsiteX0" fmla="*/ 1083908 w 1083908"/>
                  <a:gd name="connsiteY0" fmla="*/ 3825380 h 3825380"/>
                  <a:gd name="connsiteX1" fmla="*/ 1083908 w 1083908"/>
                  <a:gd name="connsiteY1" fmla="*/ 83890 h 3825380"/>
                  <a:gd name="connsiteX2" fmla="*/ 991629 w 1083908"/>
                  <a:gd name="connsiteY2" fmla="*/ 0 h 3825380"/>
                  <a:gd name="connsiteX3" fmla="*/ 1728 w 1083908"/>
                  <a:gd name="connsiteY3" fmla="*/ 0 h 3825380"/>
                  <a:gd name="connsiteX4" fmla="*/ 110785 w 1083908"/>
                  <a:gd name="connsiteY4" fmla="*/ 167780 h 3825380"/>
                  <a:gd name="connsiteX5" fmla="*/ 194675 w 1083908"/>
                  <a:gd name="connsiteY5" fmla="*/ 302004 h 3825380"/>
                  <a:gd name="connsiteX6" fmla="*/ 1008407 w 1083908"/>
                  <a:gd name="connsiteY6" fmla="*/ 318782 h 3825380"/>
                  <a:gd name="connsiteX7" fmla="*/ 1083908 w 1083908"/>
                  <a:gd name="connsiteY7" fmla="*/ 385894 h 3825380"/>
                  <a:gd name="connsiteX0" fmla="*/ 1083554 w 1083554"/>
                  <a:gd name="connsiteY0" fmla="*/ 3825380 h 3825380"/>
                  <a:gd name="connsiteX1" fmla="*/ 1083554 w 1083554"/>
                  <a:gd name="connsiteY1" fmla="*/ 83890 h 3825380"/>
                  <a:gd name="connsiteX2" fmla="*/ 991275 w 1083554"/>
                  <a:gd name="connsiteY2" fmla="*/ 0 h 3825380"/>
                  <a:gd name="connsiteX3" fmla="*/ 1374 w 1083554"/>
                  <a:gd name="connsiteY3" fmla="*/ 0 h 3825380"/>
                  <a:gd name="connsiteX4" fmla="*/ 110431 w 1083554"/>
                  <a:gd name="connsiteY4" fmla="*/ 167780 h 3825380"/>
                  <a:gd name="connsiteX5" fmla="*/ 194321 w 1083554"/>
                  <a:gd name="connsiteY5" fmla="*/ 302004 h 3825380"/>
                  <a:gd name="connsiteX6" fmla="*/ 1008053 w 1083554"/>
                  <a:gd name="connsiteY6" fmla="*/ 318782 h 3825380"/>
                  <a:gd name="connsiteX7" fmla="*/ 1083554 w 1083554"/>
                  <a:gd name="connsiteY7" fmla="*/ 385894 h 3825380"/>
                  <a:gd name="connsiteX0" fmla="*/ 1083554 w 1083554"/>
                  <a:gd name="connsiteY0" fmla="*/ 3825380 h 3825380"/>
                  <a:gd name="connsiteX1" fmla="*/ 1083554 w 1083554"/>
                  <a:gd name="connsiteY1" fmla="*/ 83890 h 3825380"/>
                  <a:gd name="connsiteX2" fmla="*/ 991275 w 1083554"/>
                  <a:gd name="connsiteY2" fmla="*/ 0 h 3825380"/>
                  <a:gd name="connsiteX3" fmla="*/ 1374 w 1083554"/>
                  <a:gd name="connsiteY3" fmla="*/ 0 h 3825380"/>
                  <a:gd name="connsiteX4" fmla="*/ 110431 w 1083554"/>
                  <a:gd name="connsiteY4" fmla="*/ 167780 h 3825380"/>
                  <a:gd name="connsiteX5" fmla="*/ 194321 w 1083554"/>
                  <a:gd name="connsiteY5" fmla="*/ 302004 h 3825380"/>
                  <a:gd name="connsiteX6" fmla="*/ 1008053 w 1083554"/>
                  <a:gd name="connsiteY6" fmla="*/ 318782 h 3825380"/>
                  <a:gd name="connsiteX7" fmla="*/ 1083554 w 1083554"/>
                  <a:gd name="connsiteY7" fmla="*/ 385894 h 3825380"/>
                  <a:gd name="connsiteX0" fmla="*/ 1083554 w 1083554"/>
                  <a:gd name="connsiteY0" fmla="*/ 3825380 h 3825380"/>
                  <a:gd name="connsiteX1" fmla="*/ 1083554 w 1083554"/>
                  <a:gd name="connsiteY1" fmla="*/ 83890 h 3825380"/>
                  <a:gd name="connsiteX2" fmla="*/ 991275 w 1083554"/>
                  <a:gd name="connsiteY2" fmla="*/ 0 h 3825380"/>
                  <a:gd name="connsiteX3" fmla="*/ 1374 w 1083554"/>
                  <a:gd name="connsiteY3" fmla="*/ 0 h 3825380"/>
                  <a:gd name="connsiteX4" fmla="*/ 110431 w 1083554"/>
                  <a:gd name="connsiteY4" fmla="*/ 167780 h 3825380"/>
                  <a:gd name="connsiteX5" fmla="*/ 194321 w 1083554"/>
                  <a:gd name="connsiteY5" fmla="*/ 302004 h 3825380"/>
                  <a:gd name="connsiteX6" fmla="*/ 1008053 w 1083554"/>
                  <a:gd name="connsiteY6" fmla="*/ 318782 h 3825380"/>
                  <a:gd name="connsiteX7" fmla="*/ 1083554 w 1083554"/>
                  <a:gd name="connsiteY7" fmla="*/ 385894 h 3825380"/>
                  <a:gd name="connsiteX0" fmla="*/ 1083554 w 1083554"/>
                  <a:gd name="connsiteY0" fmla="*/ 3825380 h 3825380"/>
                  <a:gd name="connsiteX1" fmla="*/ 1083554 w 1083554"/>
                  <a:gd name="connsiteY1" fmla="*/ 83890 h 3825380"/>
                  <a:gd name="connsiteX2" fmla="*/ 991275 w 1083554"/>
                  <a:gd name="connsiteY2" fmla="*/ 0 h 3825380"/>
                  <a:gd name="connsiteX3" fmla="*/ 1374 w 1083554"/>
                  <a:gd name="connsiteY3" fmla="*/ 0 h 3825380"/>
                  <a:gd name="connsiteX4" fmla="*/ 110431 w 1083554"/>
                  <a:gd name="connsiteY4" fmla="*/ 167780 h 3825380"/>
                  <a:gd name="connsiteX5" fmla="*/ 194321 w 1083554"/>
                  <a:gd name="connsiteY5" fmla="*/ 302004 h 3825380"/>
                  <a:gd name="connsiteX6" fmla="*/ 1008053 w 1083554"/>
                  <a:gd name="connsiteY6" fmla="*/ 318782 h 3825380"/>
                  <a:gd name="connsiteX7" fmla="*/ 1083554 w 1083554"/>
                  <a:gd name="connsiteY7" fmla="*/ 385894 h 3825380"/>
                  <a:gd name="connsiteX0" fmla="*/ 1083554 w 1083554"/>
                  <a:gd name="connsiteY0" fmla="*/ 3825380 h 3825380"/>
                  <a:gd name="connsiteX1" fmla="*/ 1083554 w 1083554"/>
                  <a:gd name="connsiteY1" fmla="*/ 83890 h 3825380"/>
                  <a:gd name="connsiteX2" fmla="*/ 991275 w 1083554"/>
                  <a:gd name="connsiteY2" fmla="*/ 0 h 3825380"/>
                  <a:gd name="connsiteX3" fmla="*/ 1374 w 1083554"/>
                  <a:gd name="connsiteY3" fmla="*/ 0 h 3825380"/>
                  <a:gd name="connsiteX4" fmla="*/ 110431 w 1083554"/>
                  <a:gd name="connsiteY4" fmla="*/ 167780 h 3825380"/>
                  <a:gd name="connsiteX5" fmla="*/ 194321 w 1083554"/>
                  <a:gd name="connsiteY5" fmla="*/ 302004 h 3825380"/>
                  <a:gd name="connsiteX6" fmla="*/ 1008053 w 1083554"/>
                  <a:gd name="connsiteY6" fmla="*/ 318782 h 3825380"/>
                  <a:gd name="connsiteX7" fmla="*/ 1083554 w 1083554"/>
                  <a:gd name="connsiteY7" fmla="*/ 385894 h 3825380"/>
                  <a:gd name="connsiteX0" fmla="*/ 1083554 w 1083554"/>
                  <a:gd name="connsiteY0" fmla="*/ 3825380 h 3825380"/>
                  <a:gd name="connsiteX1" fmla="*/ 1083554 w 1083554"/>
                  <a:gd name="connsiteY1" fmla="*/ 83890 h 3825380"/>
                  <a:gd name="connsiteX2" fmla="*/ 991275 w 1083554"/>
                  <a:gd name="connsiteY2" fmla="*/ 0 h 3825380"/>
                  <a:gd name="connsiteX3" fmla="*/ 1374 w 1083554"/>
                  <a:gd name="connsiteY3" fmla="*/ 0 h 3825380"/>
                  <a:gd name="connsiteX4" fmla="*/ 110431 w 1083554"/>
                  <a:gd name="connsiteY4" fmla="*/ 167780 h 3825380"/>
                  <a:gd name="connsiteX5" fmla="*/ 194321 w 1083554"/>
                  <a:gd name="connsiteY5" fmla="*/ 302004 h 3825380"/>
                  <a:gd name="connsiteX6" fmla="*/ 1008053 w 1083554"/>
                  <a:gd name="connsiteY6" fmla="*/ 318782 h 3825380"/>
                  <a:gd name="connsiteX7" fmla="*/ 1083554 w 1083554"/>
                  <a:gd name="connsiteY7" fmla="*/ 385894 h 3825380"/>
                  <a:gd name="connsiteX0" fmla="*/ 1083554 w 1083554"/>
                  <a:gd name="connsiteY0" fmla="*/ 3825380 h 3825380"/>
                  <a:gd name="connsiteX1" fmla="*/ 1083554 w 1083554"/>
                  <a:gd name="connsiteY1" fmla="*/ 83890 h 3825380"/>
                  <a:gd name="connsiteX2" fmla="*/ 991275 w 1083554"/>
                  <a:gd name="connsiteY2" fmla="*/ 0 h 3825380"/>
                  <a:gd name="connsiteX3" fmla="*/ 1374 w 1083554"/>
                  <a:gd name="connsiteY3" fmla="*/ 0 h 3825380"/>
                  <a:gd name="connsiteX4" fmla="*/ 110431 w 1083554"/>
                  <a:gd name="connsiteY4" fmla="*/ 167780 h 3825380"/>
                  <a:gd name="connsiteX5" fmla="*/ 194321 w 1083554"/>
                  <a:gd name="connsiteY5" fmla="*/ 302004 h 3825380"/>
                  <a:gd name="connsiteX6" fmla="*/ 1008053 w 1083554"/>
                  <a:gd name="connsiteY6" fmla="*/ 318782 h 3825380"/>
                  <a:gd name="connsiteX7" fmla="*/ 1083554 w 1083554"/>
                  <a:gd name="connsiteY7" fmla="*/ 385894 h 3825380"/>
                  <a:gd name="connsiteX0" fmla="*/ 1083554 w 1083557"/>
                  <a:gd name="connsiteY0" fmla="*/ 3825380 h 3825380"/>
                  <a:gd name="connsiteX1" fmla="*/ 1083554 w 1083557"/>
                  <a:gd name="connsiteY1" fmla="*/ 83890 h 3825380"/>
                  <a:gd name="connsiteX2" fmla="*/ 991275 w 1083557"/>
                  <a:gd name="connsiteY2" fmla="*/ 0 h 3825380"/>
                  <a:gd name="connsiteX3" fmla="*/ 1374 w 1083557"/>
                  <a:gd name="connsiteY3" fmla="*/ 0 h 3825380"/>
                  <a:gd name="connsiteX4" fmla="*/ 110431 w 1083557"/>
                  <a:gd name="connsiteY4" fmla="*/ 167780 h 3825380"/>
                  <a:gd name="connsiteX5" fmla="*/ 194321 w 1083557"/>
                  <a:gd name="connsiteY5" fmla="*/ 302004 h 3825380"/>
                  <a:gd name="connsiteX6" fmla="*/ 1008053 w 1083557"/>
                  <a:gd name="connsiteY6" fmla="*/ 318782 h 3825380"/>
                  <a:gd name="connsiteX7" fmla="*/ 1083554 w 1083557"/>
                  <a:gd name="connsiteY7" fmla="*/ 385894 h 3825380"/>
                  <a:gd name="connsiteX0" fmla="*/ 1083554 w 1083557"/>
                  <a:gd name="connsiteY0" fmla="*/ 83890 h 385894"/>
                  <a:gd name="connsiteX1" fmla="*/ 991275 w 1083557"/>
                  <a:gd name="connsiteY1" fmla="*/ 0 h 385894"/>
                  <a:gd name="connsiteX2" fmla="*/ 1374 w 1083557"/>
                  <a:gd name="connsiteY2" fmla="*/ 0 h 385894"/>
                  <a:gd name="connsiteX3" fmla="*/ 110431 w 1083557"/>
                  <a:gd name="connsiteY3" fmla="*/ 167780 h 385894"/>
                  <a:gd name="connsiteX4" fmla="*/ 194321 w 1083557"/>
                  <a:gd name="connsiteY4" fmla="*/ 302004 h 385894"/>
                  <a:gd name="connsiteX5" fmla="*/ 1008053 w 1083557"/>
                  <a:gd name="connsiteY5" fmla="*/ 318782 h 385894"/>
                  <a:gd name="connsiteX6" fmla="*/ 1083554 w 1083557"/>
                  <a:gd name="connsiteY6" fmla="*/ 385894 h 385894"/>
                  <a:gd name="connsiteX0" fmla="*/ 1083554 w 1083560"/>
                  <a:gd name="connsiteY0" fmla="*/ 83890 h 385894"/>
                  <a:gd name="connsiteX1" fmla="*/ 991275 w 1083560"/>
                  <a:gd name="connsiteY1" fmla="*/ 0 h 385894"/>
                  <a:gd name="connsiteX2" fmla="*/ 1374 w 1083560"/>
                  <a:gd name="connsiteY2" fmla="*/ 0 h 385894"/>
                  <a:gd name="connsiteX3" fmla="*/ 110431 w 1083560"/>
                  <a:gd name="connsiteY3" fmla="*/ 167780 h 385894"/>
                  <a:gd name="connsiteX4" fmla="*/ 194321 w 1083560"/>
                  <a:gd name="connsiteY4" fmla="*/ 302004 h 385894"/>
                  <a:gd name="connsiteX5" fmla="*/ 1008053 w 1083560"/>
                  <a:gd name="connsiteY5" fmla="*/ 318782 h 385894"/>
                  <a:gd name="connsiteX6" fmla="*/ 1083557 w 1083560"/>
                  <a:gd name="connsiteY6" fmla="*/ 385894 h 385894"/>
                  <a:gd name="connsiteX0" fmla="*/ 1083554 w 1083563"/>
                  <a:gd name="connsiteY0" fmla="*/ 83890 h 323317"/>
                  <a:gd name="connsiteX1" fmla="*/ 991275 w 1083563"/>
                  <a:gd name="connsiteY1" fmla="*/ 0 h 323317"/>
                  <a:gd name="connsiteX2" fmla="*/ 1374 w 1083563"/>
                  <a:gd name="connsiteY2" fmla="*/ 0 h 323317"/>
                  <a:gd name="connsiteX3" fmla="*/ 110431 w 1083563"/>
                  <a:gd name="connsiteY3" fmla="*/ 167780 h 323317"/>
                  <a:gd name="connsiteX4" fmla="*/ 194321 w 1083563"/>
                  <a:gd name="connsiteY4" fmla="*/ 302004 h 323317"/>
                  <a:gd name="connsiteX5" fmla="*/ 1008053 w 1083563"/>
                  <a:gd name="connsiteY5" fmla="*/ 318782 h 323317"/>
                  <a:gd name="connsiteX6" fmla="*/ 1083560 w 1083563"/>
                  <a:gd name="connsiteY6" fmla="*/ 88432 h 323317"/>
                  <a:gd name="connsiteX0" fmla="*/ 1083554 w 1083560"/>
                  <a:gd name="connsiteY0" fmla="*/ 83890 h 318782"/>
                  <a:gd name="connsiteX1" fmla="*/ 991275 w 1083560"/>
                  <a:gd name="connsiteY1" fmla="*/ 0 h 318782"/>
                  <a:gd name="connsiteX2" fmla="*/ 1374 w 1083560"/>
                  <a:gd name="connsiteY2" fmla="*/ 0 h 318782"/>
                  <a:gd name="connsiteX3" fmla="*/ 110431 w 1083560"/>
                  <a:gd name="connsiteY3" fmla="*/ 167780 h 318782"/>
                  <a:gd name="connsiteX4" fmla="*/ 194321 w 1083560"/>
                  <a:gd name="connsiteY4" fmla="*/ 302004 h 318782"/>
                  <a:gd name="connsiteX5" fmla="*/ 1008053 w 1083560"/>
                  <a:gd name="connsiteY5" fmla="*/ 318782 h 318782"/>
                  <a:gd name="connsiteX6" fmla="*/ 1052712 w 1083560"/>
                  <a:gd name="connsiteY6" fmla="*/ 220275 h 318782"/>
                  <a:gd name="connsiteX7" fmla="*/ 1083560 w 1083560"/>
                  <a:gd name="connsiteY7" fmla="*/ 88432 h 318782"/>
                  <a:gd name="connsiteX0" fmla="*/ 1083554 w 1085764"/>
                  <a:gd name="connsiteY0" fmla="*/ 83890 h 413929"/>
                  <a:gd name="connsiteX1" fmla="*/ 991275 w 1085764"/>
                  <a:gd name="connsiteY1" fmla="*/ 0 h 413929"/>
                  <a:gd name="connsiteX2" fmla="*/ 1374 w 1085764"/>
                  <a:gd name="connsiteY2" fmla="*/ 0 h 413929"/>
                  <a:gd name="connsiteX3" fmla="*/ 110431 w 1085764"/>
                  <a:gd name="connsiteY3" fmla="*/ 167780 h 413929"/>
                  <a:gd name="connsiteX4" fmla="*/ 194321 w 1085764"/>
                  <a:gd name="connsiteY4" fmla="*/ 302004 h 413929"/>
                  <a:gd name="connsiteX5" fmla="*/ 1008053 w 1085764"/>
                  <a:gd name="connsiteY5" fmla="*/ 318782 h 413929"/>
                  <a:gd name="connsiteX6" fmla="*/ 1062960 w 1085764"/>
                  <a:gd name="connsiteY6" fmla="*/ 407260 h 413929"/>
                  <a:gd name="connsiteX7" fmla="*/ 1083560 w 1085764"/>
                  <a:gd name="connsiteY7" fmla="*/ 88432 h 413929"/>
                  <a:gd name="connsiteX0" fmla="*/ 1083554 w 1091947"/>
                  <a:gd name="connsiteY0" fmla="*/ 83890 h 413929"/>
                  <a:gd name="connsiteX1" fmla="*/ 991275 w 1091947"/>
                  <a:gd name="connsiteY1" fmla="*/ 0 h 413929"/>
                  <a:gd name="connsiteX2" fmla="*/ 1374 w 1091947"/>
                  <a:gd name="connsiteY2" fmla="*/ 0 h 413929"/>
                  <a:gd name="connsiteX3" fmla="*/ 110431 w 1091947"/>
                  <a:gd name="connsiteY3" fmla="*/ 167780 h 413929"/>
                  <a:gd name="connsiteX4" fmla="*/ 194321 w 1091947"/>
                  <a:gd name="connsiteY4" fmla="*/ 302004 h 413929"/>
                  <a:gd name="connsiteX5" fmla="*/ 1008053 w 1091947"/>
                  <a:gd name="connsiteY5" fmla="*/ 318782 h 413929"/>
                  <a:gd name="connsiteX6" fmla="*/ 1062960 w 1091947"/>
                  <a:gd name="connsiteY6" fmla="*/ 407260 h 413929"/>
                  <a:gd name="connsiteX7" fmla="*/ 1083560 w 1091947"/>
                  <a:gd name="connsiteY7" fmla="*/ 88432 h 413929"/>
                  <a:gd name="connsiteX0" fmla="*/ 1083554 w 1091947"/>
                  <a:gd name="connsiteY0" fmla="*/ 83890 h 407260"/>
                  <a:gd name="connsiteX1" fmla="*/ 991275 w 1091947"/>
                  <a:gd name="connsiteY1" fmla="*/ 0 h 407260"/>
                  <a:gd name="connsiteX2" fmla="*/ 1374 w 1091947"/>
                  <a:gd name="connsiteY2" fmla="*/ 0 h 407260"/>
                  <a:gd name="connsiteX3" fmla="*/ 110431 w 1091947"/>
                  <a:gd name="connsiteY3" fmla="*/ 167780 h 407260"/>
                  <a:gd name="connsiteX4" fmla="*/ 194321 w 1091947"/>
                  <a:gd name="connsiteY4" fmla="*/ 302004 h 407260"/>
                  <a:gd name="connsiteX5" fmla="*/ 1008053 w 1091947"/>
                  <a:gd name="connsiteY5" fmla="*/ 318782 h 407260"/>
                  <a:gd name="connsiteX6" fmla="*/ 1062960 w 1091947"/>
                  <a:gd name="connsiteY6" fmla="*/ 407260 h 407260"/>
                  <a:gd name="connsiteX7" fmla="*/ 1083560 w 1091947"/>
                  <a:gd name="connsiteY7" fmla="*/ 88432 h 407260"/>
                  <a:gd name="connsiteX0" fmla="*/ 1083554 w 1091947"/>
                  <a:gd name="connsiteY0" fmla="*/ 83890 h 407260"/>
                  <a:gd name="connsiteX1" fmla="*/ 991275 w 1091947"/>
                  <a:gd name="connsiteY1" fmla="*/ 0 h 407260"/>
                  <a:gd name="connsiteX2" fmla="*/ 1374 w 1091947"/>
                  <a:gd name="connsiteY2" fmla="*/ 0 h 407260"/>
                  <a:gd name="connsiteX3" fmla="*/ 110431 w 1091947"/>
                  <a:gd name="connsiteY3" fmla="*/ 167780 h 407260"/>
                  <a:gd name="connsiteX4" fmla="*/ 194321 w 1091947"/>
                  <a:gd name="connsiteY4" fmla="*/ 302004 h 407260"/>
                  <a:gd name="connsiteX5" fmla="*/ 1008053 w 1091947"/>
                  <a:gd name="connsiteY5" fmla="*/ 318782 h 407260"/>
                  <a:gd name="connsiteX6" fmla="*/ 1062960 w 1091947"/>
                  <a:gd name="connsiteY6" fmla="*/ 407260 h 407260"/>
                  <a:gd name="connsiteX7" fmla="*/ 1083560 w 1091947"/>
                  <a:gd name="connsiteY7" fmla="*/ 88432 h 407260"/>
                  <a:gd name="connsiteX0" fmla="*/ 1083554 w 1091947"/>
                  <a:gd name="connsiteY0" fmla="*/ 83890 h 407260"/>
                  <a:gd name="connsiteX1" fmla="*/ 991275 w 1091947"/>
                  <a:gd name="connsiteY1" fmla="*/ 0 h 407260"/>
                  <a:gd name="connsiteX2" fmla="*/ 1374 w 1091947"/>
                  <a:gd name="connsiteY2" fmla="*/ 0 h 407260"/>
                  <a:gd name="connsiteX3" fmla="*/ 110431 w 1091947"/>
                  <a:gd name="connsiteY3" fmla="*/ 167780 h 407260"/>
                  <a:gd name="connsiteX4" fmla="*/ 194321 w 1091947"/>
                  <a:gd name="connsiteY4" fmla="*/ 302004 h 407260"/>
                  <a:gd name="connsiteX5" fmla="*/ 1008053 w 1091947"/>
                  <a:gd name="connsiteY5" fmla="*/ 318782 h 407260"/>
                  <a:gd name="connsiteX6" fmla="*/ 1062960 w 1091947"/>
                  <a:gd name="connsiteY6" fmla="*/ 407260 h 407260"/>
                  <a:gd name="connsiteX7" fmla="*/ 1083560 w 1091947"/>
                  <a:gd name="connsiteY7" fmla="*/ 88432 h 407260"/>
                  <a:gd name="connsiteX0" fmla="*/ 1083554 w 1091947"/>
                  <a:gd name="connsiteY0" fmla="*/ 83890 h 407260"/>
                  <a:gd name="connsiteX1" fmla="*/ 991275 w 1091947"/>
                  <a:gd name="connsiteY1" fmla="*/ 0 h 407260"/>
                  <a:gd name="connsiteX2" fmla="*/ 1374 w 1091947"/>
                  <a:gd name="connsiteY2" fmla="*/ 0 h 407260"/>
                  <a:gd name="connsiteX3" fmla="*/ 110431 w 1091947"/>
                  <a:gd name="connsiteY3" fmla="*/ 167780 h 407260"/>
                  <a:gd name="connsiteX4" fmla="*/ 194321 w 1091947"/>
                  <a:gd name="connsiteY4" fmla="*/ 302004 h 407260"/>
                  <a:gd name="connsiteX5" fmla="*/ 1008053 w 1091947"/>
                  <a:gd name="connsiteY5" fmla="*/ 318782 h 407260"/>
                  <a:gd name="connsiteX6" fmla="*/ 1062960 w 1091947"/>
                  <a:gd name="connsiteY6" fmla="*/ 407260 h 407260"/>
                  <a:gd name="connsiteX7" fmla="*/ 1083560 w 1091947"/>
                  <a:gd name="connsiteY7" fmla="*/ 88432 h 407260"/>
                  <a:gd name="connsiteX0" fmla="*/ 1083554 w 1091947"/>
                  <a:gd name="connsiteY0" fmla="*/ 83890 h 407260"/>
                  <a:gd name="connsiteX1" fmla="*/ 991275 w 1091947"/>
                  <a:gd name="connsiteY1" fmla="*/ 0 h 407260"/>
                  <a:gd name="connsiteX2" fmla="*/ 1374 w 1091947"/>
                  <a:gd name="connsiteY2" fmla="*/ 0 h 407260"/>
                  <a:gd name="connsiteX3" fmla="*/ 110431 w 1091947"/>
                  <a:gd name="connsiteY3" fmla="*/ 167780 h 407260"/>
                  <a:gd name="connsiteX4" fmla="*/ 194321 w 1091947"/>
                  <a:gd name="connsiteY4" fmla="*/ 302004 h 407260"/>
                  <a:gd name="connsiteX5" fmla="*/ 1008053 w 1091947"/>
                  <a:gd name="connsiteY5" fmla="*/ 318782 h 407260"/>
                  <a:gd name="connsiteX6" fmla="*/ 1062960 w 1091947"/>
                  <a:gd name="connsiteY6" fmla="*/ 407260 h 407260"/>
                  <a:gd name="connsiteX7" fmla="*/ 1083560 w 1091947"/>
                  <a:gd name="connsiteY7" fmla="*/ 88432 h 407260"/>
                  <a:gd name="connsiteX0" fmla="*/ 1083554 w 1112820"/>
                  <a:gd name="connsiteY0" fmla="*/ 83890 h 407260"/>
                  <a:gd name="connsiteX1" fmla="*/ 991275 w 1112820"/>
                  <a:gd name="connsiteY1" fmla="*/ 0 h 407260"/>
                  <a:gd name="connsiteX2" fmla="*/ 1374 w 1112820"/>
                  <a:gd name="connsiteY2" fmla="*/ 0 h 407260"/>
                  <a:gd name="connsiteX3" fmla="*/ 110431 w 1112820"/>
                  <a:gd name="connsiteY3" fmla="*/ 167780 h 407260"/>
                  <a:gd name="connsiteX4" fmla="*/ 194321 w 1112820"/>
                  <a:gd name="connsiteY4" fmla="*/ 302004 h 407260"/>
                  <a:gd name="connsiteX5" fmla="*/ 1008053 w 1112820"/>
                  <a:gd name="connsiteY5" fmla="*/ 318782 h 407260"/>
                  <a:gd name="connsiteX6" fmla="*/ 1091947 w 1112820"/>
                  <a:gd name="connsiteY6" fmla="*/ 407260 h 407260"/>
                  <a:gd name="connsiteX7" fmla="*/ 1083560 w 1112820"/>
                  <a:gd name="connsiteY7" fmla="*/ 88432 h 407260"/>
                  <a:gd name="connsiteX0" fmla="*/ 1083554 w 1091947"/>
                  <a:gd name="connsiteY0" fmla="*/ 83890 h 407260"/>
                  <a:gd name="connsiteX1" fmla="*/ 991275 w 1091947"/>
                  <a:gd name="connsiteY1" fmla="*/ 0 h 407260"/>
                  <a:gd name="connsiteX2" fmla="*/ 1374 w 1091947"/>
                  <a:gd name="connsiteY2" fmla="*/ 0 h 407260"/>
                  <a:gd name="connsiteX3" fmla="*/ 110431 w 1091947"/>
                  <a:gd name="connsiteY3" fmla="*/ 167780 h 407260"/>
                  <a:gd name="connsiteX4" fmla="*/ 194321 w 1091947"/>
                  <a:gd name="connsiteY4" fmla="*/ 302004 h 407260"/>
                  <a:gd name="connsiteX5" fmla="*/ 1008053 w 1091947"/>
                  <a:gd name="connsiteY5" fmla="*/ 318782 h 407260"/>
                  <a:gd name="connsiteX6" fmla="*/ 1091947 w 1091947"/>
                  <a:gd name="connsiteY6" fmla="*/ 407260 h 407260"/>
                  <a:gd name="connsiteX7" fmla="*/ 1083560 w 1091947"/>
                  <a:gd name="connsiteY7" fmla="*/ 88432 h 407260"/>
                  <a:gd name="connsiteX0" fmla="*/ 1083554 w 1091947"/>
                  <a:gd name="connsiteY0" fmla="*/ 83890 h 407260"/>
                  <a:gd name="connsiteX1" fmla="*/ 991275 w 1091947"/>
                  <a:gd name="connsiteY1" fmla="*/ 0 h 407260"/>
                  <a:gd name="connsiteX2" fmla="*/ 1374 w 1091947"/>
                  <a:gd name="connsiteY2" fmla="*/ 0 h 407260"/>
                  <a:gd name="connsiteX3" fmla="*/ 110431 w 1091947"/>
                  <a:gd name="connsiteY3" fmla="*/ 167780 h 407260"/>
                  <a:gd name="connsiteX4" fmla="*/ 194321 w 1091947"/>
                  <a:gd name="connsiteY4" fmla="*/ 302004 h 407260"/>
                  <a:gd name="connsiteX5" fmla="*/ 1008053 w 1091947"/>
                  <a:gd name="connsiteY5" fmla="*/ 318782 h 407260"/>
                  <a:gd name="connsiteX6" fmla="*/ 1091947 w 1091947"/>
                  <a:gd name="connsiteY6" fmla="*/ 407260 h 407260"/>
                  <a:gd name="connsiteX7" fmla="*/ 1083560 w 1091947"/>
                  <a:gd name="connsiteY7" fmla="*/ 88432 h 407260"/>
                  <a:gd name="connsiteX0" fmla="*/ 1083554 w 1091947"/>
                  <a:gd name="connsiteY0" fmla="*/ 83890 h 407260"/>
                  <a:gd name="connsiteX1" fmla="*/ 991275 w 1091947"/>
                  <a:gd name="connsiteY1" fmla="*/ 0 h 407260"/>
                  <a:gd name="connsiteX2" fmla="*/ 1374 w 1091947"/>
                  <a:gd name="connsiteY2" fmla="*/ 0 h 407260"/>
                  <a:gd name="connsiteX3" fmla="*/ 110431 w 1091947"/>
                  <a:gd name="connsiteY3" fmla="*/ 167780 h 407260"/>
                  <a:gd name="connsiteX4" fmla="*/ 194321 w 1091947"/>
                  <a:gd name="connsiteY4" fmla="*/ 302004 h 407260"/>
                  <a:gd name="connsiteX5" fmla="*/ 1008053 w 1091947"/>
                  <a:gd name="connsiteY5" fmla="*/ 318782 h 407260"/>
                  <a:gd name="connsiteX6" fmla="*/ 1091947 w 1091947"/>
                  <a:gd name="connsiteY6" fmla="*/ 407260 h 407260"/>
                  <a:gd name="connsiteX7" fmla="*/ 1083560 w 1091947"/>
                  <a:gd name="connsiteY7" fmla="*/ 88432 h 407260"/>
                  <a:gd name="connsiteX0" fmla="*/ 1083554 w 1083560"/>
                  <a:gd name="connsiteY0" fmla="*/ 83890 h 407260"/>
                  <a:gd name="connsiteX1" fmla="*/ 991275 w 1083560"/>
                  <a:gd name="connsiteY1" fmla="*/ 0 h 407260"/>
                  <a:gd name="connsiteX2" fmla="*/ 1374 w 1083560"/>
                  <a:gd name="connsiteY2" fmla="*/ 0 h 407260"/>
                  <a:gd name="connsiteX3" fmla="*/ 110431 w 1083560"/>
                  <a:gd name="connsiteY3" fmla="*/ 167780 h 407260"/>
                  <a:gd name="connsiteX4" fmla="*/ 194321 w 1083560"/>
                  <a:gd name="connsiteY4" fmla="*/ 302004 h 407260"/>
                  <a:gd name="connsiteX5" fmla="*/ 1008053 w 1083560"/>
                  <a:gd name="connsiteY5" fmla="*/ 318782 h 407260"/>
                  <a:gd name="connsiteX6" fmla="*/ 1076574 w 1083560"/>
                  <a:gd name="connsiteY6" fmla="*/ 407260 h 407260"/>
                  <a:gd name="connsiteX7" fmla="*/ 1083560 w 1083560"/>
                  <a:gd name="connsiteY7" fmla="*/ 88432 h 407260"/>
                  <a:gd name="connsiteX0" fmla="*/ 1083554 w 1083560"/>
                  <a:gd name="connsiteY0" fmla="*/ 83890 h 407260"/>
                  <a:gd name="connsiteX1" fmla="*/ 991275 w 1083560"/>
                  <a:gd name="connsiteY1" fmla="*/ 0 h 407260"/>
                  <a:gd name="connsiteX2" fmla="*/ 1374 w 1083560"/>
                  <a:gd name="connsiteY2" fmla="*/ 0 h 407260"/>
                  <a:gd name="connsiteX3" fmla="*/ 110431 w 1083560"/>
                  <a:gd name="connsiteY3" fmla="*/ 167780 h 407260"/>
                  <a:gd name="connsiteX4" fmla="*/ 194321 w 1083560"/>
                  <a:gd name="connsiteY4" fmla="*/ 302004 h 407260"/>
                  <a:gd name="connsiteX5" fmla="*/ 1008053 w 1083560"/>
                  <a:gd name="connsiteY5" fmla="*/ 318782 h 407260"/>
                  <a:gd name="connsiteX6" fmla="*/ 1083560 w 1083560"/>
                  <a:gd name="connsiteY6" fmla="*/ 407260 h 407260"/>
                  <a:gd name="connsiteX7" fmla="*/ 1083560 w 1083560"/>
                  <a:gd name="connsiteY7" fmla="*/ 88432 h 407260"/>
                  <a:gd name="connsiteX0" fmla="*/ 1083554 w 1083560"/>
                  <a:gd name="connsiteY0" fmla="*/ 83890 h 407260"/>
                  <a:gd name="connsiteX1" fmla="*/ 991275 w 1083560"/>
                  <a:gd name="connsiteY1" fmla="*/ 0 h 407260"/>
                  <a:gd name="connsiteX2" fmla="*/ 1374 w 1083560"/>
                  <a:gd name="connsiteY2" fmla="*/ 0 h 407260"/>
                  <a:gd name="connsiteX3" fmla="*/ 110431 w 1083560"/>
                  <a:gd name="connsiteY3" fmla="*/ 167780 h 407260"/>
                  <a:gd name="connsiteX4" fmla="*/ 194321 w 1083560"/>
                  <a:gd name="connsiteY4" fmla="*/ 302004 h 407260"/>
                  <a:gd name="connsiteX5" fmla="*/ 1008053 w 1083560"/>
                  <a:gd name="connsiteY5" fmla="*/ 318782 h 407260"/>
                  <a:gd name="connsiteX6" fmla="*/ 1083560 w 1083560"/>
                  <a:gd name="connsiteY6" fmla="*/ 407260 h 407260"/>
                  <a:gd name="connsiteX7" fmla="*/ 1083560 w 1083560"/>
                  <a:gd name="connsiteY7" fmla="*/ 78181 h 4072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83560" h="407260">
                    <a:moveTo>
                      <a:pt x="1083554" y="83890"/>
                    </a:moveTo>
                    <a:cubicBezTo>
                      <a:pt x="1050232" y="14945"/>
                      <a:pt x="1032282" y="12594"/>
                      <a:pt x="991275" y="0"/>
                    </a:cubicBezTo>
                    <a:lnTo>
                      <a:pt x="1374" y="0"/>
                    </a:lnTo>
                    <a:cubicBezTo>
                      <a:pt x="-13508" y="7260"/>
                      <a:pt x="97145" y="-850"/>
                      <a:pt x="110431" y="167780"/>
                    </a:cubicBezTo>
                    <a:cubicBezTo>
                      <a:pt x="123024" y="286802"/>
                      <a:pt x="186870" y="300808"/>
                      <a:pt x="194321" y="302004"/>
                    </a:cubicBezTo>
                    <a:lnTo>
                      <a:pt x="1008053" y="318782"/>
                    </a:lnTo>
                    <a:cubicBezTo>
                      <a:pt x="1038379" y="328225"/>
                      <a:pt x="1070978" y="350785"/>
                      <a:pt x="1083560" y="407260"/>
                    </a:cubicBezTo>
                    <a:cubicBezTo>
                      <a:pt x="1083343" y="297118"/>
                      <a:pt x="1078419" y="100155"/>
                      <a:pt x="1083560" y="78181"/>
                    </a:cubicBezTo>
                  </a:path>
                </a:pathLst>
              </a:custGeom>
              <a:grpFill/>
              <a:ln w="3810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xmlns="" id="{57819E01-8718-46FC-A60F-D76EA731DBCC}"/>
                </a:ext>
              </a:extLst>
            </p:cNvPr>
            <p:cNvGrpSpPr/>
            <p:nvPr/>
          </p:nvGrpSpPr>
          <p:grpSpPr>
            <a:xfrm>
              <a:off x="9726618" y="248907"/>
              <a:ext cx="2084116" cy="777558"/>
              <a:chOff x="-22393" y="62059"/>
              <a:chExt cx="1145856" cy="427838"/>
            </a:xfrm>
          </p:grpSpPr>
          <p:sp>
            <p:nvSpPr>
              <p:cNvPr id="34" name="Rectangle: Rounded Corners 62">
                <a:extLst>
                  <a:ext uri="{FF2B5EF4-FFF2-40B4-BE49-F238E27FC236}">
                    <a16:creationId xmlns:a16="http://schemas.microsoft.com/office/drawing/2014/main" xmlns="" id="{9DAE489C-E4C4-4744-89F7-789CFC2E324B}"/>
                  </a:ext>
                </a:extLst>
              </p:cNvPr>
              <p:cNvSpPr/>
              <p:nvPr/>
            </p:nvSpPr>
            <p:spPr>
              <a:xfrm>
                <a:off x="819150" y="133350"/>
                <a:ext cx="189544" cy="201330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t="100000" r="100000"/>
                </a:path>
                <a:tileRect l="-100000" b="-100000"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4400">
                  <a:ln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35" name="Text Box 42">
                <a:extLst>
                  <a:ext uri="{FF2B5EF4-FFF2-40B4-BE49-F238E27FC236}">
                    <a16:creationId xmlns:a16="http://schemas.microsoft.com/office/drawing/2014/main" xmlns="" id="{B9F0DD99-1EB8-4E03-82DA-F609220F9B74}"/>
                  </a:ext>
                </a:extLst>
              </p:cNvPr>
              <p:cNvSpPr txBox="1"/>
              <p:nvPr/>
            </p:nvSpPr>
            <p:spPr>
              <a:xfrm>
                <a:off x="-22393" y="62059"/>
                <a:ext cx="1145856" cy="427838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r" rtl="1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4400" b="1" dirty="0"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solidFill>
                      <a:schemeClr val="bg1"/>
                    </a:solidFill>
                    <a:effectLst/>
                    <a:latin typeface="Sakkal Majalla" panose="02000000000000000000" pitchFamily="2" charset="-78"/>
                    <a:ea typeface="Times New Roman" panose="02020603050405020304" pitchFamily="18" charset="0"/>
                    <a:cs typeface="Sakkal Majalla" panose="02000000000000000000" pitchFamily="2" charset="-78"/>
                    <a:sym typeface="Wingdings 2" panose="05020102010507070707" pitchFamily="18" charset="2"/>
                  </a:rPr>
                  <a:t></a:t>
                </a:r>
                <a:r>
                  <a:rPr lang="ar-SA" sz="4400" dirty="0"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Sakkal Majalla" panose="02000000000000000000" pitchFamily="2" charset="-78"/>
                  </a:rPr>
                  <a:t>   </a:t>
                </a:r>
                <a:r>
                  <a:rPr lang="ar-BH" sz="4400" dirty="0">
                    <a:ln w="10160" cap="flat" cmpd="sng" algn="ctr">
                      <a:noFill/>
                      <a:prstDash val="solid"/>
                      <a:round/>
                    </a:ln>
                    <a:solidFill>
                      <a:schemeClr val="bg1"/>
                    </a:solidFill>
                    <a:latin typeface="Sakkal Majalla" panose="02000000000000000000" pitchFamily="2" charset="-78"/>
                    <a:ea typeface="Times New Roman" panose="02020603050405020304" pitchFamily="18" charset="0"/>
                    <a:cs typeface="Sakkal Majalla" panose="02000000000000000000" pitchFamily="2" charset="-78"/>
                  </a:rPr>
                  <a:t>تدريب</a:t>
                </a:r>
                <a:endParaRPr lang="en-US" sz="4400" dirty="0">
                  <a:ln w="10160" cap="flat" cmpd="sng" algn="ctr">
                    <a:noFill/>
                    <a:prstDash val="solid"/>
                    <a:round/>
                  </a:ln>
                  <a:solidFill>
                    <a:schemeClr val="bg1"/>
                  </a:solidFill>
                  <a:latin typeface="Sakkal Majalla" panose="02000000000000000000" pitchFamily="2" charset="-78"/>
                  <a:ea typeface="Times New Roman" panose="02020603050405020304" pitchFamily="18" charset="0"/>
                  <a:cs typeface="Sakkal Majalla" panose="02000000000000000000" pitchFamily="2" charset="-7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387151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10" grpId="0"/>
      <p:bldP spid="17" grpId="0" animBg="1"/>
      <p:bldP spid="18" grpId="0" animBg="1"/>
      <p:bldP spid="19" grpId="0" animBg="1"/>
      <p:bldP spid="21" grpId="0"/>
      <p:bldP spid="22" grpId="0"/>
      <p:bldP spid="23" grpId="0"/>
      <p:bldP spid="25" grpId="0" animBg="1"/>
      <p:bldP spid="28" grpId="0"/>
      <p:bldP spid="29" grpId="0" animBg="1"/>
      <p:bldP spid="30" grpId="0" animBg="1"/>
      <p:bldP spid="31" grpId="0" animBg="1"/>
      <p:bldP spid="3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Box 61">
            <a:extLst>
              <a:ext uri="{FF2B5EF4-FFF2-40B4-BE49-F238E27FC236}">
                <a16:creationId xmlns:a16="http://schemas.microsoft.com/office/drawing/2014/main" xmlns="" id="{5BB463F0-FAD3-443A-A67C-166F942D1369}"/>
              </a:ext>
            </a:extLst>
          </p:cNvPr>
          <p:cNvSpPr txBox="1"/>
          <p:nvPr/>
        </p:nvSpPr>
        <p:spPr>
          <a:xfrm>
            <a:off x="526942" y="553174"/>
            <a:ext cx="11169195" cy="177157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 rtl="1"/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كلُّ </a:t>
            </a:r>
            <a:r>
              <a:rPr lang="ar-BH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حدّ  </a:t>
            </a:r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في </a:t>
            </a:r>
            <a:r>
              <a:rPr lang="ar-BH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أيّ </a:t>
            </a:r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متابعة له موقع محَّدد. فمثلًا في المتتابعة : 5 ، 10 ، 15 ، 20 ،...</a:t>
            </a:r>
          </a:p>
          <a:p>
            <a:pPr algn="r" rtl="1"/>
            <a:endParaRPr lang="ar-BH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 rtl="1"/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5         ،         10         ،         15         ،       20       ،...</a:t>
            </a:r>
          </a:p>
          <a:p>
            <a:pPr algn="r" rtl="1"/>
            <a:endParaRPr lang="ar-BH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3730176"/>
              </p:ext>
            </p:extLst>
          </p:nvPr>
        </p:nvGraphicFramePr>
        <p:xfrm>
          <a:off x="7067226" y="3840929"/>
          <a:ext cx="4159779" cy="2479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65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865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8659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ar-BH" sz="3200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قيمة الحد   </a:t>
                      </a:r>
                      <a:endParaRPr lang="en-GB" sz="3200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ar-BH" sz="3200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العملية   </a:t>
                      </a:r>
                      <a:endParaRPr lang="en-GB" sz="3200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BH" sz="3200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الموقع</a:t>
                      </a:r>
                      <a:endParaRPr lang="en-GB" sz="3200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pPr algn="ctr"/>
                      <a:r>
                        <a:rPr lang="ar-BH" sz="2400" b="1" dirty="0"/>
                        <a:t>5</a:t>
                      </a:r>
                      <a:endParaRPr lang="en-GB" sz="24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400" b="1" dirty="0"/>
                        <a:t>1 ×</a:t>
                      </a:r>
                      <a:r>
                        <a:rPr lang="ar-BH" sz="2400" b="1" baseline="0" dirty="0"/>
                        <a:t> 5</a:t>
                      </a:r>
                      <a:endParaRPr lang="en-GB" sz="24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400" b="1" dirty="0"/>
                        <a:t>1 </a:t>
                      </a:r>
                      <a:endParaRPr lang="en-GB" sz="24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pPr algn="ctr"/>
                      <a:r>
                        <a:rPr lang="ar-BH" sz="2400" b="1" dirty="0"/>
                        <a:t>10</a:t>
                      </a:r>
                      <a:endParaRPr lang="en-GB" sz="24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2400" b="1" dirty="0"/>
                        <a:t>2 ×</a:t>
                      </a:r>
                      <a:r>
                        <a:rPr lang="ar-BH" sz="2400" b="1" baseline="0" dirty="0"/>
                        <a:t> 5</a:t>
                      </a:r>
                      <a:endParaRPr lang="en-GB" sz="24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400" b="1" dirty="0"/>
                        <a:t>2</a:t>
                      </a:r>
                      <a:endParaRPr lang="en-GB" sz="24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pPr algn="ctr"/>
                      <a:r>
                        <a:rPr lang="ar-BH" sz="2400" b="1" dirty="0"/>
                        <a:t>15</a:t>
                      </a:r>
                      <a:endParaRPr lang="en-GB" sz="24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2400" b="1" dirty="0"/>
                        <a:t>3 ×</a:t>
                      </a:r>
                      <a:r>
                        <a:rPr lang="ar-BH" sz="2400" b="1" baseline="0" dirty="0"/>
                        <a:t> 5</a:t>
                      </a:r>
                      <a:endParaRPr lang="en-GB" sz="24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400" b="1" dirty="0"/>
                        <a:t>3</a:t>
                      </a:r>
                      <a:endParaRPr lang="en-GB" sz="24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pPr algn="ctr"/>
                      <a:r>
                        <a:rPr lang="ar-BH" sz="2400" b="1"/>
                        <a:t>20</a:t>
                      </a:r>
                      <a:endParaRPr lang="en-GB" sz="24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2400" b="1" dirty="0"/>
                        <a:t>4 ×</a:t>
                      </a:r>
                      <a:r>
                        <a:rPr lang="ar-BH" sz="2400" b="1" baseline="0" dirty="0"/>
                        <a:t> 5</a:t>
                      </a:r>
                      <a:endParaRPr lang="en-GB" sz="24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400" b="1" dirty="0"/>
                        <a:t>4</a:t>
                      </a:r>
                      <a:endParaRPr lang="en-GB" sz="24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98699380"/>
                  </a:ext>
                </a:extLst>
              </a:tr>
            </a:tbl>
          </a:graphicData>
        </a:graphic>
      </p:graphicFrame>
      <p:sp>
        <p:nvSpPr>
          <p:cNvPr id="16" name="Rounded Rectangle 15"/>
          <p:cNvSpPr/>
          <p:nvPr/>
        </p:nvSpPr>
        <p:spPr>
          <a:xfrm>
            <a:off x="8041005" y="2069357"/>
            <a:ext cx="1332000" cy="510778"/>
          </a:xfrm>
          <a:prstGeom prst="roundRect">
            <a:avLst/>
          </a:prstGeom>
          <a:solidFill>
            <a:srgbClr val="FFFF00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 rtl="1"/>
            <a:r>
              <a:rPr lang="ar-BH" sz="2400" dirty="0">
                <a:ln w="0">
                  <a:solidFill>
                    <a:srgbClr val="000000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الموقع الأول</a:t>
            </a:r>
            <a:endParaRPr lang="en-GB" sz="2400" dirty="0">
              <a:ln w="0">
                <a:solidFill>
                  <a:srgbClr val="000000"/>
                </a:solidFill>
              </a:ln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6629986" y="2069357"/>
            <a:ext cx="1332000" cy="510778"/>
          </a:xfrm>
          <a:prstGeom prst="roundRect">
            <a:avLst/>
          </a:prstGeom>
          <a:solidFill>
            <a:srgbClr val="FFFF00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 rtl="1"/>
            <a:r>
              <a:rPr lang="ar-BH" sz="2400" dirty="0">
                <a:ln w="0">
                  <a:solidFill>
                    <a:srgbClr val="000000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الموقع الثاني</a:t>
            </a:r>
            <a:endParaRPr lang="en-GB" sz="2400" dirty="0">
              <a:ln w="0">
                <a:solidFill>
                  <a:srgbClr val="000000"/>
                </a:solidFill>
              </a:ln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5218967" y="2069357"/>
            <a:ext cx="1332000" cy="510778"/>
          </a:xfrm>
          <a:prstGeom prst="roundRect">
            <a:avLst/>
          </a:prstGeom>
          <a:solidFill>
            <a:srgbClr val="FFFF00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 rtl="1"/>
            <a:r>
              <a:rPr lang="ar-BH" sz="2400" dirty="0">
                <a:ln w="0">
                  <a:solidFill>
                    <a:srgbClr val="000000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الموقع الثالث</a:t>
            </a:r>
            <a:endParaRPr lang="en-GB" sz="2400" dirty="0">
              <a:ln w="0">
                <a:solidFill>
                  <a:srgbClr val="000000"/>
                </a:solidFill>
              </a:ln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807948" y="2069357"/>
            <a:ext cx="1332000" cy="510778"/>
          </a:xfrm>
          <a:prstGeom prst="roundRect">
            <a:avLst/>
          </a:prstGeom>
          <a:solidFill>
            <a:srgbClr val="FFFF00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 rtl="1"/>
            <a:r>
              <a:rPr lang="ar-BH" sz="2400" dirty="0">
                <a:ln w="0">
                  <a:solidFill>
                    <a:srgbClr val="000000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الموقع الرابع</a:t>
            </a:r>
            <a:endParaRPr lang="en-GB" sz="2400" dirty="0">
              <a:ln w="0">
                <a:solidFill>
                  <a:srgbClr val="000000"/>
                </a:solidFill>
              </a:ln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0" name="Text Box 61">
            <a:extLst>
              <a:ext uri="{FF2B5EF4-FFF2-40B4-BE49-F238E27FC236}">
                <a16:creationId xmlns:a16="http://schemas.microsoft.com/office/drawing/2014/main" xmlns="" id="{5BB463F0-FAD3-443A-A67C-166F942D1369}"/>
              </a:ext>
            </a:extLst>
          </p:cNvPr>
          <p:cNvSpPr txBox="1"/>
          <p:nvPr/>
        </p:nvSpPr>
        <p:spPr>
          <a:xfrm>
            <a:off x="526941" y="2777868"/>
            <a:ext cx="11169195" cy="1063061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 rtl="1"/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يبيَّن الجدول أدناه موقع </a:t>
            </a:r>
            <a:r>
              <a:rPr lang="ar-BH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كلّ حدّ </a:t>
            </a:r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في هذه المتتابعة . لاحظْ أنَّ رقم الموقع يزيد بمقدار 1 و قيمة الحدّ تزيد بمقدار 5 .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E1C33062-2522-4E8C-9DD5-86EF390D5B79}"/>
              </a:ext>
            </a:extLst>
          </p:cNvPr>
          <p:cNvSpPr/>
          <p:nvPr/>
        </p:nvSpPr>
        <p:spPr>
          <a:xfrm>
            <a:off x="1273289" y="4412606"/>
            <a:ext cx="5560176" cy="1077218"/>
          </a:xfrm>
          <a:prstGeom prst="rect">
            <a:avLst/>
          </a:prstGeom>
          <a:solidFill>
            <a:srgbClr val="FFFF00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rtl="1"/>
            <a:r>
              <a:rPr lang="ar-BH" sz="3200" dirty="0" smtClean="0">
                <a:ln w="0">
                  <a:solidFill>
                    <a:srgbClr val="000000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كلُّ حدّ </a:t>
            </a:r>
            <a:r>
              <a:rPr lang="ar-BH" sz="3200" dirty="0">
                <a:ln w="0">
                  <a:solidFill>
                    <a:srgbClr val="000000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هو خمسة أمثال رقم الموقع لذا فإن </a:t>
            </a:r>
          </a:p>
          <a:p>
            <a:pPr algn="ctr" rtl="1"/>
            <a:r>
              <a:rPr lang="ar-BH" sz="3200" dirty="0">
                <a:ln w="0">
                  <a:solidFill>
                    <a:srgbClr val="000000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التعبير الجبري هو   </a:t>
            </a:r>
            <a:r>
              <a:rPr lang="ar-BH" sz="3200" dirty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 5 ن</a:t>
            </a:r>
            <a:endParaRPr lang="en-US" sz="3200" dirty="0">
              <a:ln w="0"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30380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1" grpId="0" animBg="1"/>
    </p:bldLst>
  </p:timing>
</p:sld>
</file>

<file path=ppt/theme/theme1.xml><?xml version="1.0" encoding="utf-8"?>
<a:theme xmlns:a="http://schemas.openxmlformats.org/drawingml/2006/main" name="mo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e" id="{B49A4B1C-C6CA-4A72-B707-09C6BB86E042}" vid="{566247EF-EA97-4A29-8780-7631BB1820A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moe</Template>
  <TotalTime>7663</TotalTime>
  <Words>768</Words>
  <Application>Microsoft Office PowerPoint</Application>
  <PresentationFormat>Widescreen</PresentationFormat>
  <Paragraphs>155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Sakkal Majalla</vt:lpstr>
      <vt:lpstr>Times New Roman</vt:lpstr>
      <vt:lpstr>Wingdings 2</vt:lpstr>
      <vt:lpstr>moe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الدرس (7 – 5) حل المعادلات التربيعية باستعمال تحليل الفرق بين مربعين</dc:title>
  <dc:creator>MUEEN ABDULLA   NAJI ALZAKRI</dc:creator>
  <cp:lastModifiedBy>Mohamed Salameh Mfadi Alsalimeh</cp:lastModifiedBy>
  <cp:revision>407</cp:revision>
  <dcterms:created xsi:type="dcterms:W3CDTF">2020-03-03T05:43:55Z</dcterms:created>
  <dcterms:modified xsi:type="dcterms:W3CDTF">2020-07-27T08:52:49Z</dcterms:modified>
</cp:coreProperties>
</file>