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7" r:id="rId4"/>
    <p:sldId id="258" r:id="rId5"/>
    <p:sldId id="259" r:id="rId6"/>
    <p:sldId id="289" r:id="rId7"/>
    <p:sldId id="290" r:id="rId8"/>
    <p:sldId id="286" r:id="rId9"/>
    <p:sldId id="287" r:id="rId10"/>
    <p:sldId id="288" r:id="rId11"/>
    <p:sldId id="278" r:id="rId12"/>
    <p:sldId id="268" r:id="rId13"/>
    <p:sldId id="269" r:id="rId14"/>
    <p:sldId id="285" r:id="rId15"/>
    <p:sldId id="265" r:id="rId16"/>
    <p:sldId id="26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B2866-A006-48FE-9190-69207BBE1A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9EAFD99-DA8D-45B3-B3EA-E37350F938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9AEACEA-D1E0-4DCD-9F4D-43B5DA0EA267}"/>
              </a:ext>
            </a:extLst>
          </p:cNvPr>
          <p:cNvSpPr>
            <a:spLocks noGrp="1"/>
          </p:cNvSpPr>
          <p:nvPr>
            <p:ph type="dt" sz="half" idx="10"/>
          </p:nvPr>
        </p:nvSpPr>
        <p:spPr/>
        <p:txBody>
          <a:bodyPr/>
          <a:lstStyle/>
          <a:p>
            <a:fld id="{9945CF5F-3501-4D57-B73B-65096119FBCC}" type="datetimeFigureOut">
              <a:rPr lang="en-US" smtClean="0"/>
              <a:t>2/16/2021</a:t>
            </a:fld>
            <a:endParaRPr lang="en-US"/>
          </a:p>
        </p:txBody>
      </p:sp>
      <p:sp>
        <p:nvSpPr>
          <p:cNvPr id="5" name="Footer Placeholder 4">
            <a:extLst>
              <a:ext uri="{FF2B5EF4-FFF2-40B4-BE49-F238E27FC236}">
                <a16:creationId xmlns:a16="http://schemas.microsoft.com/office/drawing/2014/main" id="{0737853F-BF5C-4368-B7F9-52973F7C3F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0BDB07-3ACF-4AAB-8849-429BF86897B8}"/>
              </a:ext>
            </a:extLst>
          </p:cNvPr>
          <p:cNvSpPr>
            <a:spLocks noGrp="1"/>
          </p:cNvSpPr>
          <p:nvPr>
            <p:ph type="sldNum" sz="quarter" idx="12"/>
          </p:nvPr>
        </p:nvSpPr>
        <p:spPr/>
        <p:txBody>
          <a:bodyPr/>
          <a:lstStyle/>
          <a:p>
            <a:fld id="{5AC94421-D528-49DD-8A8F-7F0971C18E3A}" type="slidenum">
              <a:rPr lang="en-US" smtClean="0"/>
              <a:t>‹#›</a:t>
            </a:fld>
            <a:endParaRPr lang="en-US"/>
          </a:p>
        </p:txBody>
      </p:sp>
    </p:spTree>
    <p:extLst>
      <p:ext uri="{BB962C8B-B14F-4D97-AF65-F5344CB8AC3E}">
        <p14:creationId xmlns:p14="http://schemas.microsoft.com/office/powerpoint/2010/main" val="1359125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6DC61-567A-4A5A-AED5-E6478620D63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663B5C-1051-4DAE-B2F1-6DFF8CA97E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556DDF-03DC-42AB-8039-EFB9B0161BA7}"/>
              </a:ext>
            </a:extLst>
          </p:cNvPr>
          <p:cNvSpPr>
            <a:spLocks noGrp="1"/>
          </p:cNvSpPr>
          <p:nvPr>
            <p:ph type="dt" sz="half" idx="10"/>
          </p:nvPr>
        </p:nvSpPr>
        <p:spPr/>
        <p:txBody>
          <a:bodyPr/>
          <a:lstStyle/>
          <a:p>
            <a:fld id="{9945CF5F-3501-4D57-B73B-65096119FBCC}" type="datetimeFigureOut">
              <a:rPr lang="en-US" smtClean="0"/>
              <a:t>2/16/2021</a:t>
            </a:fld>
            <a:endParaRPr lang="en-US"/>
          </a:p>
        </p:txBody>
      </p:sp>
      <p:sp>
        <p:nvSpPr>
          <p:cNvPr id="5" name="Footer Placeholder 4">
            <a:extLst>
              <a:ext uri="{FF2B5EF4-FFF2-40B4-BE49-F238E27FC236}">
                <a16:creationId xmlns:a16="http://schemas.microsoft.com/office/drawing/2014/main" id="{3EA8AC8B-A49C-4885-B6F3-D3581E797D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DD4EE2-B5C6-45DF-9E0D-8C21E42E3BE7}"/>
              </a:ext>
            </a:extLst>
          </p:cNvPr>
          <p:cNvSpPr>
            <a:spLocks noGrp="1"/>
          </p:cNvSpPr>
          <p:nvPr>
            <p:ph type="sldNum" sz="quarter" idx="12"/>
          </p:nvPr>
        </p:nvSpPr>
        <p:spPr/>
        <p:txBody>
          <a:bodyPr/>
          <a:lstStyle/>
          <a:p>
            <a:fld id="{5AC94421-D528-49DD-8A8F-7F0971C18E3A}" type="slidenum">
              <a:rPr lang="en-US" smtClean="0"/>
              <a:t>‹#›</a:t>
            </a:fld>
            <a:endParaRPr lang="en-US"/>
          </a:p>
        </p:txBody>
      </p:sp>
    </p:spTree>
    <p:extLst>
      <p:ext uri="{BB962C8B-B14F-4D97-AF65-F5344CB8AC3E}">
        <p14:creationId xmlns:p14="http://schemas.microsoft.com/office/powerpoint/2010/main" val="3007887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739C42-A724-4269-B446-B7E7A08DF8A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A3BB90C-BAD3-46B0-A4E4-80D1E2000D9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586F84-4A62-4507-8AC1-B310F5B207E8}"/>
              </a:ext>
            </a:extLst>
          </p:cNvPr>
          <p:cNvSpPr>
            <a:spLocks noGrp="1"/>
          </p:cNvSpPr>
          <p:nvPr>
            <p:ph type="dt" sz="half" idx="10"/>
          </p:nvPr>
        </p:nvSpPr>
        <p:spPr/>
        <p:txBody>
          <a:bodyPr/>
          <a:lstStyle/>
          <a:p>
            <a:fld id="{9945CF5F-3501-4D57-B73B-65096119FBCC}" type="datetimeFigureOut">
              <a:rPr lang="en-US" smtClean="0"/>
              <a:t>2/16/2021</a:t>
            </a:fld>
            <a:endParaRPr lang="en-US"/>
          </a:p>
        </p:txBody>
      </p:sp>
      <p:sp>
        <p:nvSpPr>
          <p:cNvPr id="5" name="Footer Placeholder 4">
            <a:extLst>
              <a:ext uri="{FF2B5EF4-FFF2-40B4-BE49-F238E27FC236}">
                <a16:creationId xmlns:a16="http://schemas.microsoft.com/office/drawing/2014/main" id="{7AF359D5-08A4-4E27-BFAC-6D1F96C098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610A86-1FFF-45AD-BC37-BCE10938AD69}"/>
              </a:ext>
            </a:extLst>
          </p:cNvPr>
          <p:cNvSpPr>
            <a:spLocks noGrp="1"/>
          </p:cNvSpPr>
          <p:nvPr>
            <p:ph type="sldNum" sz="quarter" idx="12"/>
          </p:nvPr>
        </p:nvSpPr>
        <p:spPr/>
        <p:txBody>
          <a:bodyPr/>
          <a:lstStyle/>
          <a:p>
            <a:fld id="{5AC94421-D528-49DD-8A8F-7F0971C18E3A}" type="slidenum">
              <a:rPr lang="en-US" smtClean="0"/>
              <a:t>‹#›</a:t>
            </a:fld>
            <a:endParaRPr lang="en-US"/>
          </a:p>
        </p:txBody>
      </p:sp>
    </p:spTree>
    <p:extLst>
      <p:ext uri="{BB962C8B-B14F-4D97-AF65-F5344CB8AC3E}">
        <p14:creationId xmlns:p14="http://schemas.microsoft.com/office/powerpoint/2010/main" val="122607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D8860-7BA9-4371-8BB2-BB0823DB87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F20D85-08A1-414B-A923-82A63F999E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F3D043-895B-4277-A220-3640CD268ED9}"/>
              </a:ext>
            </a:extLst>
          </p:cNvPr>
          <p:cNvSpPr>
            <a:spLocks noGrp="1"/>
          </p:cNvSpPr>
          <p:nvPr>
            <p:ph type="dt" sz="half" idx="10"/>
          </p:nvPr>
        </p:nvSpPr>
        <p:spPr/>
        <p:txBody>
          <a:bodyPr/>
          <a:lstStyle/>
          <a:p>
            <a:fld id="{9945CF5F-3501-4D57-B73B-65096119FBCC}" type="datetimeFigureOut">
              <a:rPr lang="en-US" smtClean="0"/>
              <a:t>2/16/2021</a:t>
            </a:fld>
            <a:endParaRPr lang="en-US"/>
          </a:p>
        </p:txBody>
      </p:sp>
      <p:sp>
        <p:nvSpPr>
          <p:cNvPr id="5" name="Footer Placeholder 4">
            <a:extLst>
              <a:ext uri="{FF2B5EF4-FFF2-40B4-BE49-F238E27FC236}">
                <a16:creationId xmlns:a16="http://schemas.microsoft.com/office/drawing/2014/main" id="{143F5785-2941-4888-9970-2B3B6881C3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B42490-2BAC-4793-8582-F105B287FA5F}"/>
              </a:ext>
            </a:extLst>
          </p:cNvPr>
          <p:cNvSpPr>
            <a:spLocks noGrp="1"/>
          </p:cNvSpPr>
          <p:nvPr>
            <p:ph type="sldNum" sz="quarter" idx="12"/>
          </p:nvPr>
        </p:nvSpPr>
        <p:spPr/>
        <p:txBody>
          <a:bodyPr/>
          <a:lstStyle/>
          <a:p>
            <a:fld id="{5AC94421-D528-49DD-8A8F-7F0971C18E3A}" type="slidenum">
              <a:rPr lang="en-US" smtClean="0"/>
              <a:t>‹#›</a:t>
            </a:fld>
            <a:endParaRPr lang="en-US"/>
          </a:p>
        </p:txBody>
      </p:sp>
    </p:spTree>
    <p:extLst>
      <p:ext uri="{BB962C8B-B14F-4D97-AF65-F5344CB8AC3E}">
        <p14:creationId xmlns:p14="http://schemas.microsoft.com/office/powerpoint/2010/main" val="179021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BBDE1-EBB8-462D-99BE-ED36FB2AB8A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9D361C2-08C3-46BA-8F49-D9A3A8F278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DA3A18-D448-46EF-9476-43E5D076F39B}"/>
              </a:ext>
            </a:extLst>
          </p:cNvPr>
          <p:cNvSpPr>
            <a:spLocks noGrp="1"/>
          </p:cNvSpPr>
          <p:nvPr>
            <p:ph type="dt" sz="half" idx="10"/>
          </p:nvPr>
        </p:nvSpPr>
        <p:spPr/>
        <p:txBody>
          <a:bodyPr/>
          <a:lstStyle/>
          <a:p>
            <a:fld id="{9945CF5F-3501-4D57-B73B-65096119FBCC}" type="datetimeFigureOut">
              <a:rPr lang="en-US" smtClean="0"/>
              <a:t>2/16/2021</a:t>
            </a:fld>
            <a:endParaRPr lang="en-US"/>
          </a:p>
        </p:txBody>
      </p:sp>
      <p:sp>
        <p:nvSpPr>
          <p:cNvPr id="5" name="Footer Placeholder 4">
            <a:extLst>
              <a:ext uri="{FF2B5EF4-FFF2-40B4-BE49-F238E27FC236}">
                <a16:creationId xmlns:a16="http://schemas.microsoft.com/office/drawing/2014/main" id="{7BE5451F-A659-4BBE-96C5-3B5C7918D7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BF3FE0-6678-4EF3-AE55-9DE32067C623}"/>
              </a:ext>
            </a:extLst>
          </p:cNvPr>
          <p:cNvSpPr>
            <a:spLocks noGrp="1"/>
          </p:cNvSpPr>
          <p:nvPr>
            <p:ph type="sldNum" sz="quarter" idx="12"/>
          </p:nvPr>
        </p:nvSpPr>
        <p:spPr/>
        <p:txBody>
          <a:bodyPr/>
          <a:lstStyle/>
          <a:p>
            <a:fld id="{5AC94421-D528-49DD-8A8F-7F0971C18E3A}" type="slidenum">
              <a:rPr lang="en-US" smtClean="0"/>
              <a:t>‹#›</a:t>
            </a:fld>
            <a:endParaRPr lang="en-US"/>
          </a:p>
        </p:txBody>
      </p:sp>
    </p:spTree>
    <p:extLst>
      <p:ext uri="{BB962C8B-B14F-4D97-AF65-F5344CB8AC3E}">
        <p14:creationId xmlns:p14="http://schemas.microsoft.com/office/powerpoint/2010/main" val="4158045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C6203-8588-4F82-8A0F-0EA76B3ECC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AC9E67-5052-4531-B23F-30BE7B84933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3F16815-68E8-4925-931B-397A128900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FDA8FC5-E9A1-44AA-B529-5DB8CEC1AA83}"/>
              </a:ext>
            </a:extLst>
          </p:cNvPr>
          <p:cNvSpPr>
            <a:spLocks noGrp="1"/>
          </p:cNvSpPr>
          <p:nvPr>
            <p:ph type="dt" sz="half" idx="10"/>
          </p:nvPr>
        </p:nvSpPr>
        <p:spPr/>
        <p:txBody>
          <a:bodyPr/>
          <a:lstStyle/>
          <a:p>
            <a:fld id="{9945CF5F-3501-4D57-B73B-65096119FBCC}" type="datetimeFigureOut">
              <a:rPr lang="en-US" smtClean="0"/>
              <a:t>2/16/2021</a:t>
            </a:fld>
            <a:endParaRPr lang="en-US"/>
          </a:p>
        </p:txBody>
      </p:sp>
      <p:sp>
        <p:nvSpPr>
          <p:cNvPr id="6" name="Footer Placeholder 5">
            <a:extLst>
              <a:ext uri="{FF2B5EF4-FFF2-40B4-BE49-F238E27FC236}">
                <a16:creationId xmlns:a16="http://schemas.microsoft.com/office/drawing/2014/main" id="{A333E088-ED4F-4A94-8DE1-E896001343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EFEC1C-C6B2-4432-B029-7EAAD59CDAF0}"/>
              </a:ext>
            </a:extLst>
          </p:cNvPr>
          <p:cNvSpPr>
            <a:spLocks noGrp="1"/>
          </p:cNvSpPr>
          <p:nvPr>
            <p:ph type="sldNum" sz="quarter" idx="12"/>
          </p:nvPr>
        </p:nvSpPr>
        <p:spPr/>
        <p:txBody>
          <a:bodyPr/>
          <a:lstStyle/>
          <a:p>
            <a:fld id="{5AC94421-D528-49DD-8A8F-7F0971C18E3A}" type="slidenum">
              <a:rPr lang="en-US" smtClean="0"/>
              <a:t>‹#›</a:t>
            </a:fld>
            <a:endParaRPr lang="en-US"/>
          </a:p>
        </p:txBody>
      </p:sp>
    </p:spTree>
    <p:extLst>
      <p:ext uri="{BB962C8B-B14F-4D97-AF65-F5344CB8AC3E}">
        <p14:creationId xmlns:p14="http://schemas.microsoft.com/office/powerpoint/2010/main" val="1421617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C37FB-2D18-43A5-B2A9-E1178E09C27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1317A06-FBFF-4699-8C94-A475A7386C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2741A0E-B393-4124-A727-9D7C2EBEA6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FA747B-3969-4DEF-A56D-FADB894C24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C83DDC0-165D-4788-8C5C-1AD12A198AB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BD4050D-6157-43DD-9F3D-8ED24B3C67F3}"/>
              </a:ext>
            </a:extLst>
          </p:cNvPr>
          <p:cNvSpPr>
            <a:spLocks noGrp="1"/>
          </p:cNvSpPr>
          <p:nvPr>
            <p:ph type="dt" sz="half" idx="10"/>
          </p:nvPr>
        </p:nvSpPr>
        <p:spPr/>
        <p:txBody>
          <a:bodyPr/>
          <a:lstStyle/>
          <a:p>
            <a:fld id="{9945CF5F-3501-4D57-B73B-65096119FBCC}" type="datetimeFigureOut">
              <a:rPr lang="en-US" smtClean="0"/>
              <a:t>2/16/2021</a:t>
            </a:fld>
            <a:endParaRPr lang="en-US"/>
          </a:p>
        </p:txBody>
      </p:sp>
      <p:sp>
        <p:nvSpPr>
          <p:cNvPr id="8" name="Footer Placeholder 7">
            <a:extLst>
              <a:ext uri="{FF2B5EF4-FFF2-40B4-BE49-F238E27FC236}">
                <a16:creationId xmlns:a16="http://schemas.microsoft.com/office/drawing/2014/main" id="{304EEDF2-AB9D-45FF-8BB5-FC3FE6526B0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4AE0320-2EB9-49FF-8B03-45B08A1EB267}"/>
              </a:ext>
            </a:extLst>
          </p:cNvPr>
          <p:cNvSpPr>
            <a:spLocks noGrp="1"/>
          </p:cNvSpPr>
          <p:nvPr>
            <p:ph type="sldNum" sz="quarter" idx="12"/>
          </p:nvPr>
        </p:nvSpPr>
        <p:spPr/>
        <p:txBody>
          <a:bodyPr/>
          <a:lstStyle/>
          <a:p>
            <a:fld id="{5AC94421-D528-49DD-8A8F-7F0971C18E3A}" type="slidenum">
              <a:rPr lang="en-US" smtClean="0"/>
              <a:t>‹#›</a:t>
            </a:fld>
            <a:endParaRPr lang="en-US"/>
          </a:p>
        </p:txBody>
      </p:sp>
    </p:spTree>
    <p:extLst>
      <p:ext uri="{BB962C8B-B14F-4D97-AF65-F5344CB8AC3E}">
        <p14:creationId xmlns:p14="http://schemas.microsoft.com/office/powerpoint/2010/main" val="2240641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C0D1C-9E81-466A-ACFA-F530301422A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8E13816-254E-4EBD-A822-1F5ABA23C2A6}"/>
              </a:ext>
            </a:extLst>
          </p:cNvPr>
          <p:cNvSpPr>
            <a:spLocks noGrp="1"/>
          </p:cNvSpPr>
          <p:nvPr>
            <p:ph type="dt" sz="half" idx="10"/>
          </p:nvPr>
        </p:nvSpPr>
        <p:spPr/>
        <p:txBody>
          <a:bodyPr/>
          <a:lstStyle/>
          <a:p>
            <a:fld id="{9945CF5F-3501-4D57-B73B-65096119FBCC}" type="datetimeFigureOut">
              <a:rPr lang="en-US" smtClean="0"/>
              <a:t>2/16/2021</a:t>
            </a:fld>
            <a:endParaRPr lang="en-US"/>
          </a:p>
        </p:txBody>
      </p:sp>
      <p:sp>
        <p:nvSpPr>
          <p:cNvPr id="4" name="Footer Placeholder 3">
            <a:extLst>
              <a:ext uri="{FF2B5EF4-FFF2-40B4-BE49-F238E27FC236}">
                <a16:creationId xmlns:a16="http://schemas.microsoft.com/office/drawing/2014/main" id="{42D0DA8A-79DB-4D2E-884B-4B7E9CDC8E1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218D806-B5AA-499A-89AA-41B8BE83F84E}"/>
              </a:ext>
            </a:extLst>
          </p:cNvPr>
          <p:cNvSpPr>
            <a:spLocks noGrp="1"/>
          </p:cNvSpPr>
          <p:nvPr>
            <p:ph type="sldNum" sz="quarter" idx="12"/>
          </p:nvPr>
        </p:nvSpPr>
        <p:spPr/>
        <p:txBody>
          <a:bodyPr/>
          <a:lstStyle/>
          <a:p>
            <a:fld id="{5AC94421-D528-49DD-8A8F-7F0971C18E3A}" type="slidenum">
              <a:rPr lang="en-US" smtClean="0"/>
              <a:t>‹#›</a:t>
            </a:fld>
            <a:endParaRPr lang="en-US"/>
          </a:p>
        </p:txBody>
      </p:sp>
    </p:spTree>
    <p:extLst>
      <p:ext uri="{BB962C8B-B14F-4D97-AF65-F5344CB8AC3E}">
        <p14:creationId xmlns:p14="http://schemas.microsoft.com/office/powerpoint/2010/main" val="235011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382DDB-D360-4AD8-8D2E-77985024E029}"/>
              </a:ext>
            </a:extLst>
          </p:cNvPr>
          <p:cNvSpPr>
            <a:spLocks noGrp="1"/>
          </p:cNvSpPr>
          <p:nvPr>
            <p:ph type="dt" sz="half" idx="10"/>
          </p:nvPr>
        </p:nvSpPr>
        <p:spPr/>
        <p:txBody>
          <a:bodyPr/>
          <a:lstStyle/>
          <a:p>
            <a:fld id="{9945CF5F-3501-4D57-B73B-65096119FBCC}" type="datetimeFigureOut">
              <a:rPr lang="en-US" smtClean="0"/>
              <a:t>2/16/2021</a:t>
            </a:fld>
            <a:endParaRPr lang="en-US"/>
          </a:p>
        </p:txBody>
      </p:sp>
      <p:sp>
        <p:nvSpPr>
          <p:cNvPr id="3" name="Footer Placeholder 2">
            <a:extLst>
              <a:ext uri="{FF2B5EF4-FFF2-40B4-BE49-F238E27FC236}">
                <a16:creationId xmlns:a16="http://schemas.microsoft.com/office/drawing/2014/main" id="{625DAAF5-1B65-48A9-A5EF-D1B7D9DC757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99D7381-B7C9-4E5F-B754-0A4F5272A1CD}"/>
              </a:ext>
            </a:extLst>
          </p:cNvPr>
          <p:cNvSpPr>
            <a:spLocks noGrp="1"/>
          </p:cNvSpPr>
          <p:nvPr>
            <p:ph type="sldNum" sz="quarter" idx="12"/>
          </p:nvPr>
        </p:nvSpPr>
        <p:spPr/>
        <p:txBody>
          <a:bodyPr/>
          <a:lstStyle/>
          <a:p>
            <a:fld id="{5AC94421-D528-49DD-8A8F-7F0971C18E3A}" type="slidenum">
              <a:rPr lang="en-US" smtClean="0"/>
              <a:t>‹#›</a:t>
            </a:fld>
            <a:endParaRPr lang="en-US"/>
          </a:p>
        </p:txBody>
      </p:sp>
    </p:spTree>
    <p:extLst>
      <p:ext uri="{BB962C8B-B14F-4D97-AF65-F5344CB8AC3E}">
        <p14:creationId xmlns:p14="http://schemas.microsoft.com/office/powerpoint/2010/main" val="2389583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F0D0A-A893-48A1-A0B4-93673A8B9B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5F3EC8C-9046-48BA-9D73-CA215B6017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4791389-1159-4406-8A75-6CD800CFE8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4153B2-ACE5-42D2-93F7-29FAF6EDA6C1}"/>
              </a:ext>
            </a:extLst>
          </p:cNvPr>
          <p:cNvSpPr>
            <a:spLocks noGrp="1"/>
          </p:cNvSpPr>
          <p:nvPr>
            <p:ph type="dt" sz="half" idx="10"/>
          </p:nvPr>
        </p:nvSpPr>
        <p:spPr/>
        <p:txBody>
          <a:bodyPr/>
          <a:lstStyle/>
          <a:p>
            <a:fld id="{9945CF5F-3501-4D57-B73B-65096119FBCC}" type="datetimeFigureOut">
              <a:rPr lang="en-US" smtClean="0"/>
              <a:t>2/16/2021</a:t>
            </a:fld>
            <a:endParaRPr lang="en-US"/>
          </a:p>
        </p:txBody>
      </p:sp>
      <p:sp>
        <p:nvSpPr>
          <p:cNvPr id="6" name="Footer Placeholder 5">
            <a:extLst>
              <a:ext uri="{FF2B5EF4-FFF2-40B4-BE49-F238E27FC236}">
                <a16:creationId xmlns:a16="http://schemas.microsoft.com/office/drawing/2014/main" id="{54BF5D6A-5DBD-4D28-8223-169F1B1078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8AEE26-D199-4784-A75C-6A0DD3FB44B4}"/>
              </a:ext>
            </a:extLst>
          </p:cNvPr>
          <p:cNvSpPr>
            <a:spLocks noGrp="1"/>
          </p:cNvSpPr>
          <p:nvPr>
            <p:ph type="sldNum" sz="quarter" idx="12"/>
          </p:nvPr>
        </p:nvSpPr>
        <p:spPr/>
        <p:txBody>
          <a:bodyPr/>
          <a:lstStyle/>
          <a:p>
            <a:fld id="{5AC94421-D528-49DD-8A8F-7F0971C18E3A}" type="slidenum">
              <a:rPr lang="en-US" smtClean="0"/>
              <a:t>‹#›</a:t>
            </a:fld>
            <a:endParaRPr lang="en-US"/>
          </a:p>
        </p:txBody>
      </p:sp>
    </p:spTree>
    <p:extLst>
      <p:ext uri="{BB962C8B-B14F-4D97-AF65-F5344CB8AC3E}">
        <p14:creationId xmlns:p14="http://schemas.microsoft.com/office/powerpoint/2010/main" val="1408919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6D5F6-C85A-4B3A-9C26-464329BCC4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46CCD14-5891-4194-AE6B-D4AE498535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8EA9BED-BFF0-427D-8CC0-37EA3DF31C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2AC850-2883-45E8-AE7B-DECBA2D17A01}"/>
              </a:ext>
            </a:extLst>
          </p:cNvPr>
          <p:cNvSpPr>
            <a:spLocks noGrp="1"/>
          </p:cNvSpPr>
          <p:nvPr>
            <p:ph type="dt" sz="half" idx="10"/>
          </p:nvPr>
        </p:nvSpPr>
        <p:spPr/>
        <p:txBody>
          <a:bodyPr/>
          <a:lstStyle/>
          <a:p>
            <a:fld id="{9945CF5F-3501-4D57-B73B-65096119FBCC}" type="datetimeFigureOut">
              <a:rPr lang="en-US" smtClean="0"/>
              <a:t>2/16/2021</a:t>
            </a:fld>
            <a:endParaRPr lang="en-US"/>
          </a:p>
        </p:txBody>
      </p:sp>
      <p:sp>
        <p:nvSpPr>
          <p:cNvPr id="6" name="Footer Placeholder 5">
            <a:extLst>
              <a:ext uri="{FF2B5EF4-FFF2-40B4-BE49-F238E27FC236}">
                <a16:creationId xmlns:a16="http://schemas.microsoft.com/office/drawing/2014/main" id="{FA925697-F55F-4A37-B3C6-570298D773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497FC9-1DBD-4944-9127-FFE1E50DF81F}"/>
              </a:ext>
            </a:extLst>
          </p:cNvPr>
          <p:cNvSpPr>
            <a:spLocks noGrp="1"/>
          </p:cNvSpPr>
          <p:nvPr>
            <p:ph type="sldNum" sz="quarter" idx="12"/>
          </p:nvPr>
        </p:nvSpPr>
        <p:spPr/>
        <p:txBody>
          <a:bodyPr/>
          <a:lstStyle/>
          <a:p>
            <a:fld id="{5AC94421-D528-49DD-8A8F-7F0971C18E3A}" type="slidenum">
              <a:rPr lang="en-US" smtClean="0"/>
              <a:t>‹#›</a:t>
            </a:fld>
            <a:endParaRPr lang="en-US"/>
          </a:p>
        </p:txBody>
      </p:sp>
    </p:spTree>
    <p:extLst>
      <p:ext uri="{BB962C8B-B14F-4D97-AF65-F5344CB8AC3E}">
        <p14:creationId xmlns:p14="http://schemas.microsoft.com/office/powerpoint/2010/main" val="3403284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731C2A-92B3-408B-99C0-969B485C55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89E799-E122-4B28-A3BA-CB0C39B818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32938E-C8D9-4345-B628-2BC50AB4E8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45CF5F-3501-4D57-B73B-65096119FBCC}" type="datetimeFigureOut">
              <a:rPr lang="en-US" smtClean="0"/>
              <a:t>2/16/2021</a:t>
            </a:fld>
            <a:endParaRPr lang="en-US"/>
          </a:p>
        </p:txBody>
      </p:sp>
      <p:sp>
        <p:nvSpPr>
          <p:cNvPr id="5" name="Footer Placeholder 4">
            <a:extLst>
              <a:ext uri="{FF2B5EF4-FFF2-40B4-BE49-F238E27FC236}">
                <a16:creationId xmlns:a16="http://schemas.microsoft.com/office/drawing/2014/main" id="{4BA162DF-610F-4DE2-978A-2B4FD7CFB5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881759E-7DCB-4F53-8255-088FD9E55B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C94421-D528-49DD-8A8F-7F0971C18E3A}" type="slidenum">
              <a:rPr lang="en-US" smtClean="0"/>
              <a:t>‹#›</a:t>
            </a:fld>
            <a:endParaRPr lang="en-US"/>
          </a:p>
        </p:txBody>
      </p:sp>
    </p:spTree>
    <p:extLst>
      <p:ext uri="{BB962C8B-B14F-4D97-AF65-F5344CB8AC3E}">
        <p14:creationId xmlns:p14="http://schemas.microsoft.com/office/powerpoint/2010/main" val="19398960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5.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3.png"/><Relationship Id="rId9" Type="http://schemas.openxmlformats.org/officeDocument/2006/relationships/image" Target="../media/image20.png"/><Relationship Id="rId14" Type="http://schemas.openxmlformats.org/officeDocument/2006/relationships/image" Target="../media/image25.png"/></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C2841B-BFE1-466A-A82E-6A17E2F0CC18}"/>
              </a:ext>
            </a:extLst>
          </p:cNvPr>
          <p:cNvPicPr>
            <a:picLocks noChangeAspect="1"/>
          </p:cNvPicPr>
          <p:nvPr/>
        </p:nvPicPr>
        <p:blipFill rotWithShape="1">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rcRect l="6723" t="25076" r="6723" b="21638"/>
          <a:stretch/>
        </p:blipFill>
        <p:spPr>
          <a:xfrm>
            <a:off x="2514600" y="204019"/>
            <a:ext cx="7162800" cy="1182210"/>
          </a:xfrm>
          <a:prstGeom prst="rect">
            <a:avLst/>
          </a:prstGeom>
        </p:spPr>
      </p:pic>
      <p:sp>
        <p:nvSpPr>
          <p:cNvPr id="5" name="TextBox 4"/>
          <p:cNvSpPr txBox="1"/>
          <p:nvPr/>
        </p:nvSpPr>
        <p:spPr>
          <a:xfrm>
            <a:off x="2800813" y="2392457"/>
            <a:ext cx="6590374" cy="1107996"/>
          </a:xfrm>
          <a:prstGeom prst="rect">
            <a:avLst/>
          </a:prstGeom>
          <a:noFill/>
        </p:spPr>
        <p:txBody>
          <a:bodyPr wrap="square" rtlCol="0">
            <a:spAutoFit/>
          </a:bodyPr>
          <a:lstStyle/>
          <a:p>
            <a:pPr algn="ctr" rtl="1"/>
            <a:r>
              <a:rPr lang="ar-BH" sz="6600" b="1" dirty="0">
                <a:solidFill>
                  <a:schemeClr val="accent6">
                    <a:lumMod val="50000"/>
                  </a:schemeClr>
                </a:solidFill>
                <a:latin typeface="Sakkal Majalla" panose="02000000000000000000" pitchFamily="2" charset="-78"/>
                <a:cs typeface="Sakkal Majalla" panose="02000000000000000000" pitchFamily="2" charset="-78"/>
              </a:rPr>
              <a:t>مراجعة لخطوات الصلاة</a:t>
            </a:r>
            <a:endParaRPr lang="en-US" sz="6600" b="1" dirty="0">
              <a:solidFill>
                <a:schemeClr val="accent6">
                  <a:lumMod val="50000"/>
                </a:schemeClr>
              </a:solidFill>
              <a:latin typeface="Sakkal Majalla" panose="02000000000000000000" pitchFamily="2" charset="-78"/>
              <a:cs typeface="Sakkal Majalla" panose="02000000000000000000" pitchFamily="2" charset="-78"/>
            </a:endParaRPr>
          </a:p>
        </p:txBody>
      </p:sp>
      <p:sp>
        <p:nvSpPr>
          <p:cNvPr id="7" name="Rectangle 6">
            <a:extLst>
              <a:ext uri="{FF2B5EF4-FFF2-40B4-BE49-F238E27FC236}">
                <a16:creationId xmlns:a16="http://schemas.microsoft.com/office/drawing/2014/main" id="{521FC120-807C-42B3-9DB1-83839AC44EB8}"/>
              </a:ext>
            </a:extLst>
          </p:cNvPr>
          <p:cNvSpPr/>
          <p:nvPr/>
        </p:nvSpPr>
        <p:spPr>
          <a:xfrm>
            <a:off x="3619871" y="4506682"/>
            <a:ext cx="4936337" cy="1446550"/>
          </a:xfrm>
          <a:prstGeom prst="rect">
            <a:avLst/>
          </a:prstGeom>
          <a:noFill/>
          <a:ln>
            <a:noFill/>
          </a:ln>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ar-BH" sz="3200" b="1" dirty="0">
                <a:ln w="0"/>
                <a:solidFill>
                  <a:schemeClr val="accent1">
                    <a:lumMod val="75000"/>
                  </a:schemeClr>
                </a:solidFill>
                <a:latin typeface="Sakkal Majalla" panose="02000000000000000000" pitchFamily="2" charset="-78"/>
                <a:cs typeface="Sakkal Majalla" panose="02000000000000000000" pitchFamily="2" charset="-78"/>
              </a:rPr>
              <a:t>التربية الإسلاميّة – الجزء الثاني</a:t>
            </a:r>
          </a:p>
          <a:p>
            <a:pPr algn="ctr"/>
            <a:r>
              <a:rPr lang="ar-SA" sz="2800" b="1" dirty="0">
                <a:ln w="0"/>
                <a:solidFill>
                  <a:srgbClr val="FF0000"/>
                </a:solidFill>
                <a:latin typeface="Sakkal Majalla" panose="02000000000000000000" pitchFamily="2" charset="-78"/>
                <a:cs typeface="Sakkal Majalla" panose="02000000000000000000" pitchFamily="2" charset="-78"/>
              </a:rPr>
              <a:t>ا</a:t>
            </a:r>
            <a:r>
              <a:rPr lang="ar-BH" sz="2800" b="1" dirty="0">
                <a:ln w="0"/>
                <a:solidFill>
                  <a:srgbClr val="FF0000"/>
                </a:solidFill>
                <a:latin typeface="Sakkal Majalla" panose="02000000000000000000" pitchFamily="2" charset="-78"/>
                <a:cs typeface="Sakkal Majalla" panose="02000000000000000000" pitchFamily="2" charset="-78"/>
              </a:rPr>
              <a:t>لصف الأول الإعدادي</a:t>
            </a:r>
            <a:endParaRPr lang="en-US" sz="2800" b="1" dirty="0">
              <a:ln w="0"/>
              <a:solidFill>
                <a:srgbClr val="FF0000"/>
              </a:solidFill>
              <a:latin typeface="Sakkal Majalla" panose="02000000000000000000" pitchFamily="2" charset="-78"/>
              <a:cs typeface="Sakkal Majalla" panose="02000000000000000000" pitchFamily="2" charset="-78"/>
            </a:endParaRPr>
          </a:p>
          <a:p>
            <a:pPr algn="ctr"/>
            <a:r>
              <a:rPr lang="ar-BH" sz="2800" b="1" dirty="0">
                <a:ln w="0"/>
                <a:solidFill>
                  <a:schemeClr val="accent5">
                    <a:lumMod val="75000"/>
                  </a:schemeClr>
                </a:solidFill>
                <a:latin typeface="Sakkal Majalla" panose="02000000000000000000" pitchFamily="2" charset="-78"/>
                <a:cs typeface="Sakkal Majalla" panose="02000000000000000000" pitchFamily="2" charset="-78"/>
              </a:rPr>
              <a:t>الفصل الدراسي الثاني</a:t>
            </a:r>
          </a:p>
        </p:txBody>
      </p:sp>
    </p:spTree>
    <p:extLst>
      <p:ext uri="{BB962C8B-B14F-4D97-AF65-F5344CB8AC3E}">
        <p14:creationId xmlns:p14="http://schemas.microsoft.com/office/powerpoint/2010/main" val="104129173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B4B602-9A30-4C4E-BDB8-0094D960AA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5817" y="1173"/>
            <a:ext cx="1646183" cy="1268068"/>
          </a:xfrm>
          <a:prstGeom prst="rect">
            <a:avLst/>
          </a:prstGeom>
        </p:spPr>
      </p:pic>
      <p:grpSp>
        <p:nvGrpSpPr>
          <p:cNvPr id="10" name="Group 9"/>
          <p:cNvGrpSpPr/>
          <p:nvPr/>
        </p:nvGrpSpPr>
        <p:grpSpPr>
          <a:xfrm>
            <a:off x="3828365" y="203450"/>
            <a:ext cx="4535269" cy="829892"/>
            <a:chOff x="3757022" y="382040"/>
            <a:chExt cx="4951854" cy="829892"/>
          </a:xfrm>
        </p:grpSpPr>
        <p:sp>
          <p:nvSpPr>
            <p:cNvPr id="11" name="Rounded Rectangle 1032">
              <a:extLst>
                <a:ext uri="{FF2B5EF4-FFF2-40B4-BE49-F238E27FC236}">
                  <a16:creationId xmlns:a16="http://schemas.microsoft.com/office/drawing/2014/main" id="{D6AFECDD-1E2E-4F85-B5E2-B890AB28AFAC}"/>
                </a:ext>
              </a:extLst>
            </p:cNvPr>
            <p:cNvSpPr/>
            <p:nvPr/>
          </p:nvSpPr>
          <p:spPr>
            <a:xfrm flipH="1">
              <a:off x="3757022" y="382040"/>
              <a:ext cx="4951853" cy="823708"/>
            </a:xfrm>
            <a:custGeom>
              <a:avLst/>
              <a:gdLst/>
              <a:ahLst/>
              <a:cxnLst/>
              <a:rect l="l" t="t" r="r" b="b"/>
              <a:pathLst>
                <a:path w="3096344" h="781515">
                  <a:moveTo>
                    <a:pt x="108014" y="0"/>
                  </a:moveTo>
                  <a:lnTo>
                    <a:pt x="2988330" y="0"/>
                  </a:lnTo>
                  <a:cubicBezTo>
                    <a:pt x="3047984" y="0"/>
                    <a:pt x="3096344" y="48360"/>
                    <a:pt x="3096344" y="108014"/>
                  </a:cubicBezTo>
                  <a:lnTo>
                    <a:pt x="3096344" y="540058"/>
                  </a:lnTo>
                  <a:cubicBezTo>
                    <a:pt x="3096344" y="599712"/>
                    <a:pt x="3047984" y="648072"/>
                    <a:pt x="2988330" y="648072"/>
                  </a:cubicBezTo>
                  <a:lnTo>
                    <a:pt x="452788" y="648072"/>
                  </a:lnTo>
                  <a:lnTo>
                    <a:pt x="375391" y="781515"/>
                  </a:lnTo>
                  <a:lnTo>
                    <a:pt x="297994" y="648072"/>
                  </a:lnTo>
                  <a:lnTo>
                    <a:pt x="108014" y="648072"/>
                  </a:lnTo>
                  <a:cubicBezTo>
                    <a:pt x="48360" y="648072"/>
                    <a:pt x="0" y="599712"/>
                    <a:pt x="0" y="540058"/>
                  </a:cubicBezTo>
                  <a:lnTo>
                    <a:pt x="0" y="108014"/>
                  </a:lnTo>
                  <a:cubicBezTo>
                    <a:pt x="0" y="48360"/>
                    <a:pt x="48360" y="0"/>
                    <a:pt x="108014" y="0"/>
                  </a:cubicBezTo>
                  <a:close/>
                </a:path>
              </a:pathLst>
            </a:custGeom>
            <a:gradFill flip="none" rotWithShape="1">
              <a:gsLst>
                <a:gs pos="0">
                  <a:schemeClr val="bg1">
                    <a:lumMod val="96000"/>
                  </a:schemeClr>
                </a:gs>
                <a:gs pos="100000">
                  <a:schemeClr val="bg1"/>
                </a:gs>
              </a:gsLst>
              <a:lin ang="8400000" scaled="0"/>
              <a:tileRect/>
            </a:gra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altLang="ko-KR" sz="3600" b="1" dirty="0">
                  <a:solidFill>
                    <a:schemeClr val="tx1"/>
                  </a:solidFill>
                  <a:latin typeface="Sakkal Majalla" panose="02000000000000000000" pitchFamily="2" charset="-78"/>
                  <a:cs typeface="Sakkal Majalla" panose="02000000000000000000" pitchFamily="2" charset="-78"/>
                </a:rPr>
                <a:t>خطوات الصلاة</a:t>
              </a:r>
              <a:endParaRPr lang="ko-KR" altLang="en-US" sz="3600" b="1" dirty="0">
                <a:solidFill>
                  <a:schemeClr val="tx1"/>
                </a:solidFill>
                <a:latin typeface="Sakkal Majalla" panose="02000000000000000000" pitchFamily="2" charset="-78"/>
                <a:cs typeface="Sakkal Majalla" panose="02000000000000000000" pitchFamily="2" charset="-78"/>
              </a:endParaRPr>
            </a:p>
          </p:txBody>
        </p:sp>
        <p:grpSp>
          <p:nvGrpSpPr>
            <p:cNvPr id="12" name="Group 11"/>
            <p:cNvGrpSpPr/>
            <p:nvPr/>
          </p:nvGrpSpPr>
          <p:grpSpPr>
            <a:xfrm>
              <a:off x="3757023" y="382041"/>
              <a:ext cx="4951853" cy="829891"/>
              <a:chOff x="3531935" y="382041"/>
              <a:chExt cx="4951853" cy="829891"/>
            </a:xfrm>
          </p:grpSpPr>
          <p:sp>
            <p:nvSpPr>
              <p:cNvPr id="13" name="Rounded Rectangle 1032">
                <a:extLst>
                  <a:ext uri="{FF2B5EF4-FFF2-40B4-BE49-F238E27FC236}">
                    <a16:creationId xmlns:a16="http://schemas.microsoft.com/office/drawing/2014/main" id="{03230D65-7072-464C-B45A-480A136379A0}"/>
                  </a:ext>
                </a:extLst>
              </p:cNvPr>
              <p:cNvSpPr/>
              <p:nvPr/>
            </p:nvSpPr>
            <p:spPr>
              <a:xfrm flipH="1">
                <a:off x="7342741" y="388224"/>
                <a:ext cx="1141047" cy="823708"/>
              </a:xfrm>
              <a:custGeom>
                <a:avLst/>
                <a:gdLst/>
                <a:ahLst/>
                <a:cxnLst/>
                <a:rect l="l" t="t" r="r" b="b"/>
                <a:pathLst>
                  <a:path w="715888" h="781515">
                    <a:moveTo>
                      <a:pt x="108014" y="0"/>
                    </a:moveTo>
                    <a:lnTo>
                      <a:pt x="715888" y="0"/>
                    </a:lnTo>
                    <a:lnTo>
                      <a:pt x="715888" y="648072"/>
                    </a:lnTo>
                    <a:lnTo>
                      <a:pt x="452788" y="648072"/>
                    </a:lnTo>
                    <a:lnTo>
                      <a:pt x="375391" y="781515"/>
                    </a:lnTo>
                    <a:lnTo>
                      <a:pt x="297994" y="648072"/>
                    </a:lnTo>
                    <a:lnTo>
                      <a:pt x="108014" y="648072"/>
                    </a:lnTo>
                    <a:cubicBezTo>
                      <a:pt x="48360" y="648072"/>
                      <a:pt x="0" y="599712"/>
                      <a:pt x="0" y="540058"/>
                    </a:cubicBezTo>
                    <a:lnTo>
                      <a:pt x="0" y="108014"/>
                    </a:lnTo>
                    <a:cubicBezTo>
                      <a:pt x="0" y="48360"/>
                      <a:pt x="48360" y="0"/>
                      <a:pt x="108014" y="0"/>
                    </a:cubicBezTo>
                    <a:close/>
                  </a:path>
                </a:pathLst>
              </a:custGeom>
              <a:solidFill>
                <a:schemeClr val="bg1">
                  <a:lumMod val="65000"/>
                </a:schemeClr>
              </a:solidFill>
              <a:ln>
                <a:solidFill>
                  <a:schemeClr val="bg1">
                    <a:lumMod val="6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ko-KR" altLang="en-US" sz="2800">
                  <a:ln w="0"/>
                  <a:solidFill>
                    <a:schemeClr val="accent1"/>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sp>
            <p:nvSpPr>
              <p:cNvPr id="15" name="Rounded Rectangle 1032">
                <a:extLst>
                  <a:ext uri="{FF2B5EF4-FFF2-40B4-BE49-F238E27FC236}">
                    <a16:creationId xmlns:a16="http://schemas.microsoft.com/office/drawing/2014/main" id="{03230D65-7072-464C-B45A-480A136379A0}"/>
                  </a:ext>
                </a:extLst>
              </p:cNvPr>
              <p:cNvSpPr/>
              <p:nvPr/>
            </p:nvSpPr>
            <p:spPr>
              <a:xfrm>
                <a:off x="3531935" y="382041"/>
                <a:ext cx="1141047" cy="823708"/>
              </a:xfrm>
              <a:custGeom>
                <a:avLst/>
                <a:gdLst/>
                <a:ahLst/>
                <a:cxnLst/>
                <a:rect l="l" t="t" r="r" b="b"/>
                <a:pathLst>
                  <a:path w="715888" h="781515">
                    <a:moveTo>
                      <a:pt x="108014" y="0"/>
                    </a:moveTo>
                    <a:lnTo>
                      <a:pt x="715888" y="0"/>
                    </a:lnTo>
                    <a:lnTo>
                      <a:pt x="715888" y="648072"/>
                    </a:lnTo>
                    <a:lnTo>
                      <a:pt x="452788" y="648072"/>
                    </a:lnTo>
                    <a:lnTo>
                      <a:pt x="375391" y="781515"/>
                    </a:lnTo>
                    <a:lnTo>
                      <a:pt x="297994" y="648072"/>
                    </a:lnTo>
                    <a:lnTo>
                      <a:pt x="108014" y="648072"/>
                    </a:lnTo>
                    <a:cubicBezTo>
                      <a:pt x="48360" y="648072"/>
                      <a:pt x="0" y="599712"/>
                      <a:pt x="0" y="540058"/>
                    </a:cubicBezTo>
                    <a:lnTo>
                      <a:pt x="0" y="108014"/>
                    </a:lnTo>
                    <a:cubicBezTo>
                      <a:pt x="0" y="48360"/>
                      <a:pt x="48360" y="0"/>
                      <a:pt x="108014" y="0"/>
                    </a:cubicBezTo>
                    <a:close/>
                  </a:path>
                </a:pathLst>
              </a:custGeom>
              <a:solidFill>
                <a:schemeClr val="bg1">
                  <a:lumMod val="65000"/>
                </a:schemeClr>
              </a:solidFill>
              <a:ln>
                <a:solidFill>
                  <a:schemeClr val="bg1">
                    <a:lumMod val="6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ko-KR" altLang="en-US" sz="2800">
                  <a:ln w="0"/>
                  <a:solidFill>
                    <a:schemeClr val="accent1"/>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grpSp>
      </p:grpSp>
      <p:sp>
        <p:nvSpPr>
          <p:cNvPr id="16" name="Rounded Rectangle 11">
            <a:extLst>
              <a:ext uri="{FF2B5EF4-FFF2-40B4-BE49-F238E27FC236}">
                <a16:creationId xmlns:a16="http://schemas.microsoft.com/office/drawing/2014/main" id="{3EAFE072-928D-4C67-8186-548B5B37EB20}"/>
              </a:ext>
            </a:extLst>
          </p:cNvPr>
          <p:cNvSpPr/>
          <p:nvPr/>
        </p:nvSpPr>
        <p:spPr>
          <a:xfrm>
            <a:off x="6691086" y="5246009"/>
            <a:ext cx="4949371" cy="1212849"/>
          </a:xfrm>
          <a:prstGeom prst="roundRect">
            <a:avLst>
              <a:gd name="adj" fmla="val 9116"/>
            </a:avLst>
          </a:prstGeom>
          <a:solidFill>
            <a:schemeClr val="bg1">
              <a:lumMod val="65000"/>
            </a:schemeClr>
          </a:solidFill>
          <a:ln>
            <a:solidFill>
              <a:schemeClr val="accent6">
                <a:lumMod val="5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rtl="1"/>
            <a:r>
              <a:rPr lang="ar-BH" altLang="ko-KR" sz="2800" b="1" dirty="0">
                <a:solidFill>
                  <a:schemeClr val="bg1"/>
                </a:solidFill>
                <a:latin typeface="Sakkal Majalla" panose="02000000000000000000" pitchFamily="2" charset="-78"/>
                <a:cs typeface="Sakkal Majalla" panose="02000000000000000000" pitchFamily="2" charset="-78"/>
              </a:rPr>
              <a:t>ألتفتُ يمينًا قائلا: السلام عليكم ورحمةُ الله وبركاته.</a:t>
            </a:r>
            <a:endParaRPr lang="ko-KR" altLang="en-US" sz="2800" dirty="0">
              <a:solidFill>
                <a:schemeClr val="bg1"/>
              </a:solidFill>
              <a:latin typeface="Sakkal Majalla" panose="02000000000000000000" pitchFamily="2" charset="-78"/>
              <a:cs typeface="Sakkal Majalla" panose="02000000000000000000" pitchFamily="2" charset="-78"/>
            </a:endParaRPr>
          </a:p>
        </p:txBody>
      </p:sp>
      <p:sp>
        <p:nvSpPr>
          <p:cNvPr id="17" name="مستطيل مستدير الزوايا 20">
            <a:extLst>
              <a:ext uri="{FF2B5EF4-FFF2-40B4-BE49-F238E27FC236}">
                <a16:creationId xmlns:a16="http://schemas.microsoft.com/office/drawing/2014/main" id="{2CCFDFF4-6D96-462E-808C-E632FF9AB9E4}"/>
              </a:ext>
            </a:extLst>
          </p:cNvPr>
          <p:cNvSpPr/>
          <p:nvPr/>
        </p:nvSpPr>
        <p:spPr>
          <a:xfrm>
            <a:off x="88902" y="93451"/>
            <a:ext cx="3552655" cy="391433"/>
          </a:xfrm>
          <a:prstGeom prst="roundRect">
            <a:avLst>
              <a:gd name="adj" fmla="val 50000"/>
            </a:avLst>
          </a:prstGeom>
          <a:solidFill>
            <a:schemeClr val="accent2">
              <a:lumMod val="20000"/>
              <a:lumOff val="80000"/>
            </a:schemeClr>
          </a:solidFill>
          <a:ln>
            <a:solidFill>
              <a:schemeClr val="bg1"/>
            </a:solidFill>
          </a:ln>
        </p:spPr>
        <p:style>
          <a:lnRef idx="0">
            <a:schemeClr val="accent4"/>
          </a:lnRef>
          <a:fillRef idx="3">
            <a:schemeClr val="accent4"/>
          </a:fillRef>
          <a:effectRef idx="3">
            <a:schemeClr val="accent4"/>
          </a:effectRef>
          <a:fontRef idx="minor">
            <a:schemeClr val="lt1"/>
          </a:fontRef>
        </p:style>
        <p:txBody>
          <a:bodyPr rtlCol="1" anchor="ctr"/>
          <a:lstStyle/>
          <a:p>
            <a:pPr algn="ctr"/>
            <a:r>
              <a:rPr lang="ar-BH" sz="2000" b="1" dirty="0">
                <a:solidFill>
                  <a:schemeClr val="accent5">
                    <a:lumMod val="50000"/>
                  </a:schemeClr>
                </a:solidFill>
                <a:latin typeface="Sakkal Majalla" panose="02000000000000000000" pitchFamily="2" charset="-78"/>
                <a:cs typeface="Sakkal Majalla" panose="02000000000000000000" pitchFamily="2" charset="-78"/>
              </a:rPr>
              <a:t>مراجعة خطوات الصلاة </a:t>
            </a:r>
            <a:r>
              <a:rPr lang="ar-BH" sz="2000" b="1" dirty="0">
                <a:solidFill>
                  <a:schemeClr val="tx1"/>
                </a:solidFill>
                <a:latin typeface="Sakkal Majalla" panose="02000000000000000000" pitchFamily="2" charset="-78"/>
                <a:cs typeface="Sakkal Majalla" panose="02000000000000000000" pitchFamily="2" charset="-78"/>
              </a:rPr>
              <a:t>- </a:t>
            </a:r>
            <a:r>
              <a:rPr lang="ar-BH" sz="2000" b="1" dirty="0">
                <a:solidFill>
                  <a:schemeClr val="accent6">
                    <a:lumMod val="50000"/>
                  </a:schemeClr>
                </a:solidFill>
                <a:latin typeface="Sakkal Majalla" panose="02000000000000000000" pitchFamily="2" charset="-78"/>
                <a:cs typeface="Sakkal Majalla" panose="02000000000000000000" pitchFamily="2" charset="-78"/>
              </a:rPr>
              <a:t>التربية الإسلاميّة</a:t>
            </a:r>
          </a:p>
        </p:txBody>
      </p:sp>
      <p:sp>
        <p:nvSpPr>
          <p:cNvPr id="24" name="Rounded Rectangle 11">
            <a:extLst>
              <a:ext uri="{FF2B5EF4-FFF2-40B4-BE49-F238E27FC236}">
                <a16:creationId xmlns:a16="http://schemas.microsoft.com/office/drawing/2014/main" id="{F7777F00-A2A5-41E7-BFBD-0C99F43A5D9E}"/>
              </a:ext>
            </a:extLst>
          </p:cNvPr>
          <p:cNvSpPr/>
          <p:nvPr/>
        </p:nvSpPr>
        <p:spPr>
          <a:xfrm>
            <a:off x="551542" y="5246009"/>
            <a:ext cx="4949373" cy="1212849"/>
          </a:xfrm>
          <a:prstGeom prst="roundRect">
            <a:avLst>
              <a:gd name="adj" fmla="val 9116"/>
            </a:avLst>
          </a:prstGeom>
          <a:solidFill>
            <a:schemeClr val="bg1">
              <a:lumMod val="65000"/>
            </a:schemeClr>
          </a:solidFill>
          <a:ln>
            <a:solidFill>
              <a:schemeClr val="accent6">
                <a:lumMod val="5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rtl="1"/>
            <a:r>
              <a:rPr lang="ar-BH" altLang="ko-KR" sz="2800" b="1" dirty="0">
                <a:solidFill>
                  <a:schemeClr val="bg1"/>
                </a:solidFill>
                <a:latin typeface="Sakkal Majalla" panose="02000000000000000000" pitchFamily="2" charset="-78"/>
                <a:cs typeface="Sakkal Majalla" panose="02000000000000000000" pitchFamily="2" charset="-78"/>
              </a:rPr>
              <a:t>ثمَّ ألتفتُ شمالًا قائلًا: السلام عليكم ورحمةُ الله وبركاته.</a:t>
            </a:r>
            <a:endParaRPr lang="ko-KR" altLang="en-US" sz="2800" dirty="0">
              <a:solidFill>
                <a:schemeClr val="bg1"/>
              </a:solidFill>
              <a:latin typeface="Sakkal Majalla" panose="02000000000000000000" pitchFamily="2" charset="-78"/>
              <a:cs typeface="Sakkal Majalla" panose="02000000000000000000" pitchFamily="2" charset="-78"/>
            </a:endParaRPr>
          </a:p>
        </p:txBody>
      </p:sp>
      <p:sp>
        <p:nvSpPr>
          <p:cNvPr id="28" name="Rectangle: Rounded Corners 27">
            <a:extLst>
              <a:ext uri="{FF2B5EF4-FFF2-40B4-BE49-F238E27FC236}">
                <a16:creationId xmlns:a16="http://schemas.microsoft.com/office/drawing/2014/main" id="{EAD3BDC6-F3BA-4FBF-AF50-3B60E4F25629}"/>
              </a:ext>
            </a:extLst>
          </p:cNvPr>
          <p:cNvSpPr/>
          <p:nvPr/>
        </p:nvSpPr>
        <p:spPr>
          <a:xfrm>
            <a:off x="2380344" y="998746"/>
            <a:ext cx="1291771" cy="447030"/>
          </a:xfrm>
          <a:prstGeom prst="roundRect">
            <a:avLst/>
          </a:prstGeom>
          <a:ln w="28575">
            <a:solidFill>
              <a:schemeClr val="bg1">
                <a:lumMod val="65000"/>
              </a:schemeClr>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rtl="1"/>
            <a:r>
              <a:rPr lang="ar-BH" sz="2800" b="1" dirty="0">
                <a:latin typeface="Sakkal Majalla" panose="02000000000000000000" pitchFamily="2" charset="-78"/>
                <a:cs typeface="Sakkal Majalla" panose="02000000000000000000" pitchFamily="2" charset="-78"/>
              </a:rPr>
              <a:t>11</a:t>
            </a:r>
            <a:endParaRPr lang="en-US" sz="2800" b="1" dirty="0">
              <a:latin typeface="Sakkal Majalla" panose="02000000000000000000" pitchFamily="2" charset="-78"/>
              <a:cs typeface="Sakkal Majalla" panose="02000000000000000000" pitchFamily="2" charset="-78"/>
            </a:endParaRPr>
          </a:p>
        </p:txBody>
      </p:sp>
      <p:sp>
        <p:nvSpPr>
          <p:cNvPr id="29" name="Rectangle: Rounded Corners 28">
            <a:extLst>
              <a:ext uri="{FF2B5EF4-FFF2-40B4-BE49-F238E27FC236}">
                <a16:creationId xmlns:a16="http://schemas.microsoft.com/office/drawing/2014/main" id="{62EFCE6A-B31B-49E6-B595-B5D392BD0AC1}"/>
              </a:ext>
            </a:extLst>
          </p:cNvPr>
          <p:cNvSpPr/>
          <p:nvPr/>
        </p:nvSpPr>
        <p:spPr>
          <a:xfrm>
            <a:off x="8519885" y="998746"/>
            <a:ext cx="1291771" cy="447030"/>
          </a:xfrm>
          <a:prstGeom prst="roundRect">
            <a:avLst/>
          </a:prstGeom>
          <a:ln w="28575">
            <a:solidFill>
              <a:schemeClr val="bg1">
                <a:lumMod val="65000"/>
              </a:schemeClr>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rtl="1"/>
            <a:r>
              <a:rPr lang="ar-BH" sz="2800" b="1" dirty="0">
                <a:latin typeface="Sakkal Majalla" panose="02000000000000000000" pitchFamily="2" charset="-78"/>
                <a:cs typeface="Sakkal Majalla" panose="02000000000000000000" pitchFamily="2" charset="-78"/>
              </a:rPr>
              <a:t>10</a:t>
            </a:r>
            <a:endParaRPr lang="en-US" sz="2800" b="1" dirty="0">
              <a:latin typeface="Sakkal Majalla" panose="02000000000000000000" pitchFamily="2" charset="-78"/>
              <a:cs typeface="Sakkal Majalla" panose="02000000000000000000" pitchFamily="2" charset="-78"/>
            </a:endParaRPr>
          </a:p>
        </p:txBody>
      </p:sp>
      <p:pic>
        <p:nvPicPr>
          <p:cNvPr id="3" name="Picture 2">
            <a:extLst>
              <a:ext uri="{FF2B5EF4-FFF2-40B4-BE49-F238E27FC236}">
                <a16:creationId xmlns:a16="http://schemas.microsoft.com/office/drawing/2014/main" id="{28668E52-B503-4356-BFC6-F15BD399254F}"/>
              </a:ext>
            </a:extLst>
          </p:cNvPr>
          <p:cNvPicPr>
            <a:picLocks noChangeAspect="1"/>
          </p:cNvPicPr>
          <p:nvPr/>
        </p:nvPicPr>
        <p:blipFill>
          <a:blip r:embed="rId3"/>
          <a:stretch>
            <a:fillRect/>
          </a:stretch>
        </p:blipFill>
        <p:spPr>
          <a:xfrm>
            <a:off x="6691086" y="1510392"/>
            <a:ext cx="4949372" cy="36152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8B9C172D-B81E-43E2-A463-D605716E8689}"/>
              </a:ext>
            </a:extLst>
          </p:cNvPr>
          <p:cNvPicPr>
            <a:picLocks noChangeAspect="1"/>
          </p:cNvPicPr>
          <p:nvPr/>
        </p:nvPicPr>
        <p:blipFill>
          <a:blip r:embed="rId4"/>
          <a:stretch>
            <a:fillRect/>
          </a:stretch>
        </p:blipFill>
        <p:spPr>
          <a:xfrm>
            <a:off x="551542" y="1510392"/>
            <a:ext cx="4949373" cy="36152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4891551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ppt_x</p:attrName>
                                        </p:attrNameLst>
                                      </p:cBhvr>
                                      <p:tavLst>
                                        <p:tav tm="0">
                                          <p:val>
                                            <p:strVal val="#ppt_x"/>
                                          </p:val>
                                        </p:tav>
                                        <p:tav tm="100000">
                                          <p:val>
                                            <p:strVal val="#ppt_x"/>
                                          </p:val>
                                        </p:tav>
                                      </p:tavLst>
                                    </p:anim>
                                    <p:anim calcmode="lin" valueType="num">
                                      <p:cBhvr>
                                        <p:cTn id="9" dur="2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circle(in)">
                                      <p:cBhvr>
                                        <p:cTn id="14" dur="2000"/>
                                        <p:tgtEl>
                                          <p:spTgt spid="29"/>
                                        </p:tgtEl>
                                      </p:cBhvr>
                                    </p:animEffect>
                                  </p:childTnLst>
                                </p:cTn>
                              </p:par>
                            </p:childTnLst>
                          </p:cTn>
                        </p:par>
                        <p:par>
                          <p:cTn id="15" fill="hold">
                            <p:stCondLst>
                              <p:cond delay="2000"/>
                            </p:stCondLst>
                            <p:childTnLst>
                              <p:par>
                                <p:cTn id="16" presetID="22" presetClass="entr" presetSubtype="4"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2000"/>
                                        <p:tgtEl>
                                          <p:spTgt spid="16"/>
                                        </p:tgtEl>
                                      </p:cBhvr>
                                    </p:animEffect>
                                    <p:anim calcmode="lin" valueType="num">
                                      <p:cBhvr>
                                        <p:cTn id="23" dur="2000" fill="hold"/>
                                        <p:tgtEl>
                                          <p:spTgt spid="16"/>
                                        </p:tgtEl>
                                        <p:attrNameLst>
                                          <p:attrName>ppt_x</p:attrName>
                                        </p:attrNameLst>
                                      </p:cBhvr>
                                      <p:tavLst>
                                        <p:tav tm="0">
                                          <p:val>
                                            <p:strVal val="#ppt_x"/>
                                          </p:val>
                                        </p:tav>
                                        <p:tav tm="100000">
                                          <p:val>
                                            <p:strVal val="#ppt_x"/>
                                          </p:val>
                                        </p:tav>
                                      </p:tavLst>
                                    </p:anim>
                                    <p:anim calcmode="lin" valueType="num">
                                      <p:cBhvr>
                                        <p:cTn id="24" dur="2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circle(in)">
                                      <p:cBhvr>
                                        <p:cTn id="29" dur="2000"/>
                                        <p:tgtEl>
                                          <p:spTgt spid="28"/>
                                        </p:tgtEl>
                                      </p:cBhvr>
                                    </p:animEffect>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down)">
                                      <p:cBhvr>
                                        <p:cTn id="33" dur="500"/>
                                        <p:tgtEl>
                                          <p:spTgt spid="8"/>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2000"/>
                                        <p:tgtEl>
                                          <p:spTgt spid="24"/>
                                        </p:tgtEl>
                                      </p:cBhvr>
                                    </p:animEffect>
                                    <p:anim calcmode="lin" valueType="num">
                                      <p:cBhvr>
                                        <p:cTn id="38" dur="2000" fill="hold"/>
                                        <p:tgtEl>
                                          <p:spTgt spid="24"/>
                                        </p:tgtEl>
                                        <p:attrNameLst>
                                          <p:attrName>ppt_x</p:attrName>
                                        </p:attrNameLst>
                                      </p:cBhvr>
                                      <p:tavLst>
                                        <p:tav tm="0">
                                          <p:val>
                                            <p:strVal val="#ppt_x"/>
                                          </p:val>
                                        </p:tav>
                                        <p:tav tm="100000">
                                          <p:val>
                                            <p:strVal val="#ppt_x"/>
                                          </p:val>
                                        </p:tav>
                                      </p:tavLst>
                                    </p:anim>
                                    <p:anim calcmode="lin" valueType="num">
                                      <p:cBhvr>
                                        <p:cTn id="39" dur="2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4" grpId="0" animBg="1"/>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B4B602-9A30-4C4E-BDB8-0094D960AA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31" name="مستطيل ذو زوايا قطرية مستديرة 26">
            <a:extLst>
              <a:ext uri="{FF2B5EF4-FFF2-40B4-BE49-F238E27FC236}">
                <a16:creationId xmlns:a16="http://schemas.microsoft.com/office/drawing/2014/main" id="{14215DBD-B1B8-4891-A092-92A7EAF61465}"/>
              </a:ext>
            </a:extLst>
          </p:cNvPr>
          <p:cNvSpPr/>
          <p:nvPr/>
        </p:nvSpPr>
        <p:spPr>
          <a:xfrm>
            <a:off x="3067177" y="1512491"/>
            <a:ext cx="6048685" cy="767488"/>
          </a:xfrm>
          <a:prstGeom prst="round2DiagRect">
            <a:avLst/>
          </a:prstGeom>
          <a:solidFill>
            <a:schemeClr val="bg1"/>
          </a:solidFill>
          <a:ln w="28575">
            <a:solidFill>
              <a:schemeClr val="accent4">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1000"/>
              </a:spcAft>
              <a:buClrTx/>
              <a:buSzTx/>
              <a:buFontTx/>
              <a:buNone/>
              <a:tabLst/>
              <a:defRPr/>
            </a:pPr>
            <a:r>
              <a:rPr lang="ar-BH" sz="2800" b="1" dirty="0">
                <a:solidFill>
                  <a:prstClr val="black"/>
                </a:solidFill>
                <a:latin typeface="Sakkal Majalla" panose="02000000000000000000" pitchFamily="2" charset="-78"/>
                <a:cs typeface="Sakkal Majalla" panose="02000000000000000000" pitchFamily="2" charset="-78"/>
              </a:rPr>
              <a:t>انطلاقا ممّا سبق أجب عمَّا يأتي:</a:t>
            </a:r>
            <a:endParaRPr kumimoji="0" lang="en-US"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grpSp>
        <p:nvGrpSpPr>
          <p:cNvPr id="17" name="Group 16">
            <a:extLst>
              <a:ext uri="{FF2B5EF4-FFF2-40B4-BE49-F238E27FC236}">
                <a16:creationId xmlns:a16="http://schemas.microsoft.com/office/drawing/2014/main" id="{68F24417-53C7-4403-9C72-AE086B99550B}"/>
              </a:ext>
            </a:extLst>
          </p:cNvPr>
          <p:cNvGrpSpPr/>
          <p:nvPr/>
        </p:nvGrpSpPr>
        <p:grpSpPr>
          <a:xfrm>
            <a:off x="4069247" y="374012"/>
            <a:ext cx="4053505" cy="890868"/>
            <a:chOff x="4279814" y="213353"/>
            <a:chExt cx="4053505" cy="890868"/>
          </a:xfrm>
        </p:grpSpPr>
        <p:sp>
          <p:nvSpPr>
            <p:cNvPr id="18" name="مستطيل مستدير الزوايا 14">
              <a:extLst>
                <a:ext uri="{FF2B5EF4-FFF2-40B4-BE49-F238E27FC236}">
                  <a16:creationId xmlns:a16="http://schemas.microsoft.com/office/drawing/2014/main" id="{6FF4614C-F110-4D8A-B972-134DFA51FDC0}"/>
                </a:ext>
              </a:extLst>
            </p:cNvPr>
            <p:cNvSpPr/>
            <p:nvPr/>
          </p:nvSpPr>
          <p:spPr>
            <a:xfrm>
              <a:off x="4279814" y="216503"/>
              <a:ext cx="4053505" cy="784911"/>
            </a:xfrm>
            <a:prstGeom prst="roundRect">
              <a:avLst>
                <a:gd name="adj" fmla="val 9592"/>
              </a:avLst>
            </a:prstGeom>
            <a:noFill/>
            <a:ln w="9525" cap="flat" cmpd="sng" algn="ctr">
              <a:solidFill>
                <a:schemeClr val="accent4">
                  <a:lumMod val="60000"/>
                  <a:lumOff val="4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4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نشاط</a:t>
              </a:r>
              <a:endParaRPr kumimoji="0" lang="ar-BH" sz="1800" b="0" i="0" u="none" strike="noStrike" kern="1200" cap="none" spc="0" normalizeH="0" baseline="0" noProof="0" dirty="0">
                <a:ln>
                  <a:noFill/>
                </a:ln>
                <a:solidFill>
                  <a:srgbClr val="ED7D31"/>
                </a:solidFill>
                <a:effectLst/>
                <a:uLnTx/>
                <a:uFillTx/>
                <a:latin typeface="Sakkal Majalla" panose="02000000000000000000" pitchFamily="2" charset="-78"/>
                <a:ea typeface="+mn-ea"/>
                <a:cs typeface="Sakkal Majalla" panose="02000000000000000000" pitchFamily="2" charset="-78"/>
              </a:endParaRPr>
            </a:p>
          </p:txBody>
        </p:sp>
        <p:sp>
          <p:nvSpPr>
            <p:cNvPr id="19" name="مستطيل مستدير الزوايا 15">
              <a:extLst>
                <a:ext uri="{FF2B5EF4-FFF2-40B4-BE49-F238E27FC236}">
                  <a16:creationId xmlns:a16="http://schemas.microsoft.com/office/drawing/2014/main" id="{7FB63E1B-959C-4A85-9163-93A929AA2C3B}"/>
                </a:ext>
              </a:extLst>
            </p:cNvPr>
            <p:cNvSpPr/>
            <p:nvPr/>
          </p:nvSpPr>
          <p:spPr>
            <a:xfrm>
              <a:off x="7883152" y="213353"/>
              <a:ext cx="450165" cy="890868"/>
            </a:xfrm>
            <a:prstGeom prst="roundRect">
              <a:avLst>
                <a:gd name="adj" fmla="val 9592"/>
              </a:avLst>
            </a:prstGeom>
            <a:solidFill>
              <a:srgbClr val="FFC000"/>
            </a:solidFill>
            <a:ln w="9525" cap="flat" cmpd="sng" algn="ctr">
              <a:solidFill>
                <a:schemeClr val="accent4">
                  <a:lumMod val="60000"/>
                  <a:lumOff val="4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r-BH" sz="1800" b="0" i="0" u="none" strike="noStrike" kern="1200" cap="none" spc="0" normalizeH="0" baseline="0" noProof="0">
                <a:ln>
                  <a:noFill/>
                </a:ln>
                <a:solidFill>
                  <a:srgbClr val="ED7D31">
                    <a:lumMod val="75000"/>
                  </a:srgbClr>
                </a:solidFill>
                <a:effectLst/>
                <a:uLnTx/>
                <a:uFillTx/>
                <a:latin typeface="Sakkal Majalla" panose="02000000000000000000" pitchFamily="2" charset="-78"/>
                <a:ea typeface="+mn-ea"/>
                <a:cs typeface="Sakkal Majalla" panose="02000000000000000000" pitchFamily="2" charset="-78"/>
              </a:endParaRPr>
            </a:p>
          </p:txBody>
        </p:sp>
      </p:grpSp>
      <p:grpSp>
        <p:nvGrpSpPr>
          <p:cNvPr id="21" name="Group 20">
            <a:extLst>
              <a:ext uri="{FF2B5EF4-FFF2-40B4-BE49-F238E27FC236}">
                <a16:creationId xmlns:a16="http://schemas.microsoft.com/office/drawing/2014/main" id="{FC592FBE-CCAF-4361-B52B-D3A5CF1C59B2}"/>
              </a:ext>
            </a:extLst>
          </p:cNvPr>
          <p:cNvGrpSpPr/>
          <p:nvPr/>
        </p:nvGrpSpPr>
        <p:grpSpPr>
          <a:xfrm>
            <a:off x="4069244" y="374012"/>
            <a:ext cx="4053505" cy="932279"/>
            <a:chOff x="4496940" y="123237"/>
            <a:chExt cx="4053505" cy="932279"/>
          </a:xfrm>
        </p:grpSpPr>
        <p:sp>
          <p:nvSpPr>
            <p:cNvPr id="22" name="مستطيل مستدير الزوايا 14">
              <a:extLst>
                <a:ext uri="{FF2B5EF4-FFF2-40B4-BE49-F238E27FC236}">
                  <a16:creationId xmlns:a16="http://schemas.microsoft.com/office/drawing/2014/main" id="{CF979F90-4A18-4DB6-AA4D-577CA91FE39F}"/>
                </a:ext>
              </a:extLst>
            </p:cNvPr>
            <p:cNvSpPr/>
            <p:nvPr/>
          </p:nvSpPr>
          <p:spPr>
            <a:xfrm>
              <a:off x="4496940" y="126387"/>
              <a:ext cx="4053505" cy="784911"/>
            </a:xfrm>
            <a:prstGeom prst="roundRect">
              <a:avLst>
                <a:gd name="adj" fmla="val 9592"/>
              </a:avLst>
            </a:prstGeom>
            <a:solidFill>
              <a:schemeClr val="bg1"/>
            </a:solidFill>
            <a:ln w="9525" cap="flat" cmpd="sng" algn="ctr">
              <a:solidFill>
                <a:schemeClr val="accent5">
                  <a:lumMod val="40000"/>
                  <a:lumOff val="6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4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a:t>
              </a:r>
              <a:r>
                <a:rPr kumimoji="0" lang="ar-BH" sz="4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إجابة</a:t>
              </a:r>
              <a:endParaRPr kumimoji="0" lang="ar-BH" sz="1800" b="0" i="0" u="none" strike="noStrike" kern="1200" cap="none" spc="0" normalizeH="0" baseline="0" noProof="0" dirty="0">
                <a:ln>
                  <a:noFill/>
                </a:ln>
                <a:solidFill>
                  <a:srgbClr val="ED7D31"/>
                </a:solidFill>
                <a:effectLst/>
                <a:uLnTx/>
                <a:uFillTx/>
                <a:latin typeface="Sakkal Majalla" panose="02000000000000000000" pitchFamily="2" charset="-78"/>
                <a:ea typeface="+mn-ea"/>
                <a:cs typeface="Sakkal Majalla" panose="02000000000000000000" pitchFamily="2" charset="-78"/>
              </a:endParaRPr>
            </a:p>
          </p:txBody>
        </p:sp>
        <p:sp>
          <p:nvSpPr>
            <p:cNvPr id="24" name="مستطيل مستدير الزوايا 15">
              <a:extLst>
                <a:ext uri="{FF2B5EF4-FFF2-40B4-BE49-F238E27FC236}">
                  <a16:creationId xmlns:a16="http://schemas.microsoft.com/office/drawing/2014/main" id="{2F78C54E-E66C-489B-B1F1-9DD2BC2C1E4F}"/>
                </a:ext>
              </a:extLst>
            </p:cNvPr>
            <p:cNvSpPr/>
            <p:nvPr/>
          </p:nvSpPr>
          <p:spPr>
            <a:xfrm>
              <a:off x="8100278" y="123237"/>
              <a:ext cx="450165" cy="932279"/>
            </a:xfrm>
            <a:prstGeom prst="roundRect">
              <a:avLst>
                <a:gd name="adj" fmla="val 9592"/>
              </a:avLst>
            </a:prstGeom>
            <a:solidFill>
              <a:schemeClr val="accent5">
                <a:lumMod val="40000"/>
                <a:lumOff val="60000"/>
              </a:schemeClr>
            </a:solidFill>
            <a:ln w="9525" cap="flat" cmpd="sng" algn="ctr">
              <a:solidFill>
                <a:schemeClr val="accent5">
                  <a:lumMod val="40000"/>
                  <a:lumOff val="6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r-BH" sz="1800" b="0" i="0" u="none" strike="noStrike" kern="1200" cap="none" spc="0" normalizeH="0" baseline="0" noProof="0">
                <a:ln>
                  <a:noFill/>
                </a:ln>
                <a:solidFill>
                  <a:srgbClr val="ED7D31">
                    <a:lumMod val="75000"/>
                  </a:srgbClr>
                </a:solidFill>
                <a:effectLst/>
                <a:uLnTx/>
                <a:uFillTx/>
                <a:latin typeface="Sakkal Majalla" panose="02000000000000000000" pitchFamily="2" charset="-78"/>
                <a:ea typeface="+mn-ea"/>
                <a:cs typeface="Sakkal Majalla" panose="02000000000000000000" pitchFamily="2" charset="-78"/>
              </a:endParaRPr>
            </a:p>
          </p:txBody>
        </p:sp>
      </p:grpSp>
      <p:grpSp>
        <p:nvGrpSpPr>
          <p:cNvPr id="54" name="Group 53">
            <a:extLst>
              <a:ext uri="{FF2B5EF4-FFF2-40B4-BE49-F238E27FC236}">
                <a16:creationId xmlns:a16="http://schemas.microsoft.com/office/drawing/2014/main" id="{B5CE2428-8845-4220-98E0-FAAD07E0D863}"/>
              </a:ext>
            </a:extLst>
          </p:cNvPr>
          <p:cNvGrpSpPr/>
          <p:nvPr/>
        </p:nvGrpSpPr>
        <p:grpSpPr>
          <a:xfrm>
            <a:off x="315568" y="4457217"/>
            <a:ext cx="11535702" cy="1142666"/>
            <a:chOff x="315568" y="2201405"/>
            <a:chExt cx="11535702" cy="1142666"/>
          </a:xfrm>
        </p:grpSpPr>
        <p:grpSp>
          <p:nvGrpSpPr>
            <p:cNvPr id="55" name="مجموعة 13">
              <a:extLst>
                <a:ext uri="{FF2B5EF4-FFF2-40B4-BE49-F238E27FC236}">
                  <a16:creationId xmlns:a16="http://schemas.microsoft.com/office/drawing/2014/main" id="{8C9EC927-DE86-4BA9-A38E-0FB659BEBFD1}"/>
                </a:ext>
              </a:extLst>
            </p:cNvPr>
            <p:cNvGrpSpPr/>
            <p:nvPr/>
          </p:nvGrpSpPr>
          <p:grpSpPr>
            <a:xfrm>
              <a:off x="5359329" y="2201405"/>
              <a:ext cx="6491941" cy="956671"/>
              <a:chOff x="-494806" y="820627"/>
              <a:chExt cx="9773782" cy="956671"/>
            </a:xfrm>
            <a:solidFill>
              <a:schemeClr val="accent6">
                <a:lumMod val="60000"/>
                <a:lumOff val="40000"/>
              </a:schemeClr>
            </a:solidFill>
          </p:grpSpPr>
          <p:sp>
            <p:nvSpPr>
              <p:cNvPr id="60" name="Freeform 6">
                <a:extLst>
                  <a:ext uri="{FF2B5EF4-FFF2-40B4-BE49-F238E27FC236}">
                    <a16:creationId xmlns:a16="http://schemas.microsoft.com/office/drawing/2014/main" id="{C8C61C17-0DEA-40FB-BEC9-B099C7D4D983}"/>
                  </a:ext>
                </a:extLst>
              </p:cNvPr>
              <p:cNvSpPr>
                <a:spLocks noEditPoints="1"/>
              </p:cNvSpPr>
              <p:nvPr/>
            </p:nvSpPr>
            <p:spPr bwMode="auto">
              <a:xfrm>
                <a:off x="6243676" y="820627"/>
                <a:ext cx="3035300" cy="956646"/>
              </a:xfrm>
              <a:custGeom>
                <a:avLst/>
                <a:gdLst>
                  <a:gd name="T0" fmla="*/ 3685 w 3823"/>
                  <a:gd name="T1" fmla="*/ 623 h 1455"/>
                  <a:gd name="T2" fmla="*/ 3823 w 3823"/>
                  <a:gd name="T3" fmla="*/ 312 h 1455"/>
                  <a:gd name="T4" fmla="*/ 3685 w 3823"/>
                  <a:gd name="T5" fmla="*/ 0 h 1455"/>
                  <a:gd name="T6" fmla="*/ 2811 w 3823"/>
                  <a:gd name="T7" fmla="*/ 0 h 1455"/>
                  <a:gd name="T8" fmla="*/ 2811 w 3823"/>
                  <a:gd name="T9" fmla="*/ 0 h 1455"/>
                  <a:gd name="T10" fmla="*/ 2797 w 3823"/>
                  <a:gd name="T11" fmla="*/ 1 h 1455"/>
                  <a:gd name="T12" fmla="*/ 2783 w 3823"/>
                  <a:gd name="T13" fmla="*/ 3 h 1455"/>
                  <a:gd name="T14" fmla="*/ 2770 w 3823"/>
                  <a:gd name="T15" fmla="*/ 8 h 1455"/>
                  <a:gd name="T16" fmla="*/ 2757 w 3823"/>
                  <a:gd name="T17" fmla="*/ 12 h 1455"/>
                  <a:gd name="T18" fmla="*/ 2745 w 3823"/>
                  <a:gd name="T19" fmla="*/ 20 h 1455"/>
                  <a:gd name="T20" fmla="*/ 2734 w 3823"/>
                  <a:gd name="T21" fmla="*/ 29 h 1455"/>
                  <a:gd name="T22" fmla="*/ 2724 w 3823"/>
                  <a:gd name="T23" fmla="*/ 38 h 1455"/>
                  <a:gd name="T24" fmla="*/ 2713 w 3823"/>
                  <a:gd name="T25" fmla="*/ 49 h 1455"/>
                  <a:gd name="T26" fmla="*/ 2704 w 3823"/>
                  <a:gd name="T27" fmla="*/ 61 h 1455"/>
                  <a:gd name="T28" fmla="*/ 2697 w 3823"/>
                  <a:gd name="T29" fmla="*/ 73 h 1455"/>
                  <a:gd name="T30" fmla="*/ 2690 w 3823"/>
                  <a:gd name="T31" fmla="*/ 87 h 1455"/>
                  <a:gd name="T32" fmla="*/ 2683 w 3823"/>
                  <a:gd name="T33" fmla="*/ 102 h 1455"/>
                  <a:gd name="T34" fmla="*/ 2679 w 3823"/>
                  <a:gd name="T35" fmla="*/ 117 h 1455"/>
                  <a:gd name="T36" fmla="*/ 2675 w 3823"/>
                  <a:gd name="T37" fmla="*/ 133 h 1455"/>
                  <a:gd name="T38" fmla="*/ 2674 w 3823"/>
                  <a:gd name="T39" fmla="*/ 150 h 1455"/>
                  <a:gd name="T40" fmla="*/ 2673 w 3823"/>
                  <a:gd name="T41" fmla="*/ 167 h 1455"/>
                  <a:gd name="T42" fmla="*/ 2673 w 3823"/>
                  <a:gd name="T43" fmla="*/ 167 h 1455"/>
                  <a:gd name="T44" fmla="*/ 2673 w 3823"/>
                  <a:gd name="T45" fmla="*/ 832 h 1455"/>
                  <a:gd name="T46" fmla="*/ 0 w 3823"/>
                  <a:gd name="T47" fmla="*/ 832 h 1455"/>
                  <a:gd name="T48" fmla="*/ 139 w 3823"/>
                  <a:gd name="T49" fmla="*/ 1144 h 1455"/>
                  <a:gd name="T50" fmla="*/ 0 w 3823"/>
                  <a:gd name="T51" fmla="*/ 1455 h 1455"/>
                  <a:gd name="T52" fmla="*/ 3097 w 3823"/>
                  <a:gd name="T53" fmla="*/ 1455 h 1455"/>
                  <a:gd name="T54" fmla="*/ 3097 w 3823"/>
                  <a:gd name="T55" fmla="*/ 1455 h 1455"/>
                  <a:gd name="T56" fmla="*/ 3116 w 3823"/>
                  <a:gd name="T57" fmla="*/ 1454 h 1455"/>
                  <a:gd name="T58" fmla="*/ 3136 w 3823"/>
                  <a:gd name="T59" fmla="*/ 1452 h 1455"/>
                  <a:gd name="T60" fmla="*/ 3154 w 3823"/>
                  <a:gd name="T61" fmla="*/ 1447 h 1455"/>
                  <a:gd name="T62" fmla="*/ 3173 w 3823"/>
                  <a:gd name="T63" fmla="*/ 1440 h 1455"/>
                  <a:gd name="T64" fmla="*/ 3190 w 3823"/>
                  <a:gd name="T65" fmla="*/ 1432 h 1455"/>
                  <a:gd name="T66" fmla="*/ 3206 w 3823"/>
                  <a:gd name="T67" fmla="*/ 1423 h 1455"/>
                  <a:gd name="T68" fmla="*/ 3221 w 3823"/>
                  <a:gd name="T69" fmla="*/ 1411 h 1455"/>
                  <a:gd name="T70" fmla="*/ 3235 w 3823"/>
                  <a:gd name="T71" fmla="*/ 1400 h 1455"/>
                  <a:gd name="T72" fmla="*/ 3247 w 3823"/>
                  <a:gd name="T73" fmla="*/ 1386 h 1455"/>
                  <a:gd name="T74" fmla="*/ 3260 w 3823"/>
                  <a:gd name="T75" fmla="*/ 1371 h 1455"/>
                  <a:gd name="T76" fmla="*/ 3271 w 3823"/>
                  <a:gd name="T77" fmla="*/ 1356 h 1455"/>
                  <a:gd name="T78" fmla="*/ 3279 w 3823"/>
                  <a:gd name="T79" fmla="*/ 1339 h 1455"/>
                  <a:gd name="T80" fmla="*/ 3285 w 3823"/>
                  <a:gd name="T81" fmla="*/ 1321 h 1455"/>
                  <a:gd name="T82" fmla="*/ 3291 w 3823"/>
                  <a:gd name="T83" fmla="*/ 1303 h 1455"/>
                  <a:gd name="T84" fmla="*/ 3296 w 3823"/>
                  <a:gd name="T85" fmla="*/ 1283 h 1455"/>
                  <a:gd name="T86" fmla="*/ 3297 w 3823"/>
                  <a:gd name="T87" fmla="*/ 1264 h 1455"/>
                  <a:gd name="T88" fmla="*/ 3297 w 3823"/>
                  <a:gd name="T89" fmla="*/ 1264 h 1455"/>
                  <a:gd name="T90" fmla="*/ 3298 w 3823"/>
                  <a:gd name="T91" fmla="*/ 1275 h 1455"/>
                  <a:gd name="T92" fmla="*/ 3298 w 3823"/>
                  <a:gd name="T93" fmla="*/ 623 h 1455"/>
                  <a:gd name="T94" fmla="*/ 3298 w 3823"/>
                  <a:gd name="T95" fmla="*/ 623 h 1455"/>
                  <a:gd name="T96" fmla="*/ 3685 w 3823"/>
                  <a:gd name="T97" fmla="*/ 623 h 1455"/>
                  <a:gd name="T98" fmla="*/ 3685 w 3823"/>
                  <a:gd name="T99" fmla="*/ 623 h 1455"/>
                  <a:gd name="T100" fmla="*/ 2863 w 3823"/>
                  <a:gd name="T101" fmla="*/ 623 h 1455"/>
                  <a:gd name="T102" fmla="*/ 2863 w 3823"/>
                  <a:gd name="T103" fmla="*/ 623 h 1455"/>
                  <a:gd name="T104" fmla="*/ 2866 w 3823"/>
                  <a:gd name="T105" fmla="*/ 623 h 1455"/>
                  <a:gd name="T106" fmla="*/ 2866 w 3823"/>
                  <a:gd name="T107" fmla="*/ 623 h 1455"/>
                  <a:gd name="T108" fmla="*/ 2863 w 3823"/>
                  <a:gd name="T109" fmla="*/ 623 h 1455"/>
                  <a:gd name="T110" fmla="*/ 2863 w 3823"/>
                  <a:gd name="T111" fmla="*/ 623 h 1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23" h="1455">
                    <a:moveTo>
                      <a:pt x="3685" y="623"/>
                    </a:moveTo>
                    <a:lnTo>
                      <a:pt x="3823" y="312"/>
                    </a:lnTo>
                    <a:lnTo>
                      <a:pt x="3685" y="0"/>
                    </a:lnTo>
                    <a:lnTo>
                      <a:pt x="2811" y="0"/>
                    </a:lnTo>
                    <a:lnTo>
                      <a:pt x="2811" y="0"/>
                    </a:lnTo>
                    <a:lnTo>
                      <a:pt x="2797" y="1"/>
                    </a:lnTo>
                    <a:lnTo>
                      <a:pt x="2783" y="3"/>
                    </a:lnTo>
                    <a:lnTo>
                      <a:pt x="2770" y="8"/>
                    </a:lnTo>
                    <a:lnTo>
                      <a:pt x="2757" y="12"/>
                    </a:lnTo>
                    <a:lnTo>
                      <a:pt x="2745" y="20"/>
                    </a:lnTo>
                    <a:lnTo>
                      <a:pt x="2734" y="29"/>
                    </a:lnTo>
                    <a:lnTo>
                      <a:pt x="2724" y="38"/>
                    </a:lnTo>
                    <a:lnTo>
                      <a:pt x="2713" y="49"/>
                    </a:lnTo>
                    <a:lnTo>
                      <a:pt x="2704" y="61"/>
                    </a:lnTo>
                    <a:lnTo>
                      <a:pt x="2697" y="73"/>
                    </a:lnTo>
                    <a:lnTo>
                      <a:pt x="2690" y="87"/>
                    </a:lnTo>
                    <a:lnTo>
                      <a:pt x="2683" y="102"/>
                    </a:lnTo>
                    <a:lnTo>
                      <a:pt x="2679" y="117"/>
                    </a:lnTo>
                    <a:lnTo>
                      <a:pt x="2675" y="133"/>
                    </a:lnTo>
                    <a:lnTo>
                      <a:pt x="2674" y="150"/>
                    </a:lnTo>
                    <a:lnTo>
                      <a:pt x="2673" y="167"/>
                    </a:lnTo>
                    <a:lnTo>
                      <a:pt x="2673" y="167"/>
                    </a:lnTo>
                    <a:lnTo>
                      <a:pt x="2673" y="832"/>
                    </a:lnTo>
                    <a:lnTo>
                      <a:pt x="0" y="832"/>
                    </a:lnTo>
                    <a:lnTo>
                      <a:pt x="139" y="1144"/>
                    </a:lnTo>
                    <a:lnTo>
                      <a:pt x="0" y="1455"/>
                    </a:lnTo>
                    <a:lnTo>
                      <a:pt x="3097" y="1455"/>
                    </a:lnTo>
                    <a:lnTo>
                      <a:pt x="3097" y="1455"/>
                    </a:lnTo>
                    <a:lnTo>
                      <a:pt x="3116" y="1454"/>
                    </a:lnTo>
                    <a:lnTo>
                      <a:pt x="3136" y="1452"/>
                    </a:lnTo>
                    <a:lnTo>
                      <a:pt x="3154" y="1447"/>
                    </a:lnTo>
                    <a:lnTo>
                      <a:pt x="3173" y="1440"/>
                    </a:lnTo>
                    <a:lnTo>
                      <a:pt x="3190" y="1432"/>
                    </a:lnTo>
                    <a:lnTo>
                      <a:pt x="3206" y="1423"/>
                    </a:lnTo>
                    <a:lnTo>
                      <a:pt x="3221" y="1411"/>
                    </a:lnTo>
                    <a:lnTo>
                      <a:pt x="3235" y="1400"/>
                    </a:lnTo>
                    <a:lnTo>
                      <a:pt x="3247" y="1386"/>
                    </a:lnTo>
                    <a:lnTo>
                      <a:pt x="3260" y="1371"/>
                    </a:lnTo>
                    <a:lnTo>
                      <a:pt x="3271" y="1356"/>
                    </a:lnTo>
                    <a:lnTo>
                      <a:pt x="3279" y="1339"/>
                    </a:lnTo>
                    <a:lnTo>
                      <a:pt x="3285" y="1321"/>
                    </a:lnTo>
                    <a:lnTo>
                      <a:pt x="3291" y="1303"/>
                    </a:lnTo>
                    <a:lnTo>
                      <a:pt x="3296" y="1283"/>
                    </a:lnTo>
                    <a:lnTo>
                      <a:pt x="3297" y="1264"/>
                    </a:lnTo>
                    <a:lnTo>
                      <a:pt x="3297" y="1264"/>
                    </a:lnTo>
                    <a:lnTo>
                      <a:pt x="3298" y="1275"/>
                    </a:lnTo>
                    <a:lnTo>
                      <a:pt x="3298" y="623"/>
                    </a:lnTo>
                    <a:lnTo>
                      <a:pt x="3298" y="623"/>
                    </a:lnTo>
                    <a:lnTo>
                      <a:pt x="3685" y="623"/>
                    </a:lnTo>
                    <a:lnTo>
                      <a:pt x="3685" y="623"/>
                    </a:lnTo>
                    <a:close/>
                    <a:moveTo>
                      <a:pt x="2863" y="623"/>
                    </a:moveTo>
                    <a:lnTo>
                      <a:pt x="2863" y="623"/>
                    </a:lnTo>
                    <a:lnTo>
                      <a:pt x="2866" y="623"/>
                    </a:lnTo>
                    <a:lnTo>
                      <a:pt x="2866" y="623"/>
                    </a:lnTo>
                    <a:lnTo>
                      <a:pt x="2863" y="623"/>
                    </a:lnTo>
                    <a:lnTo>
                      <a:pt x="2863" y="623"/>
                    </a:lnTo>
                    <a:close/>
                  </a:path>
                </a:pathLst>
              </a:cu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sp>
            <p:nvSpPr>
              <p:cNvPr id="61" name="Text Placeholder 4">
                <a:extLst>
                  <a:ext uri="{FF2B5EF4-FFF2-40B4-BE49-F238E27FC236}">
                    <a16:creationId xmlns:a16="http://schemas.microsoft.com/office/drawing/2014/main" id="{1586F12D-2EA3-41A3-910D-A777123AE529}"/>
                  </a:ext>
                </a:extLst>
              </p:cNvPr>
              <p:cNvSpPr txBox="1">
                <a:spLocks/>
              </p:cNvSpPr>
              <p:nvPr/>
            </p:nvSpPr>
            <p:spPr>
              <a:xfrm>
                <a:off x="8469353" y="882239"/>
                <a:ext cx="638745" cy="274511"/>
              </a:xfrm>
              <a:prstGeom prst="rect">
                <a:avLst/>
              </a:prstGeom>
              <a:solidFill>
                <a:schemeClr val="accent2">
                  <a:lumMod val="60000"/>
                  <a:lumOff val="40000"/>
                </a:schemeClr>
              </a:solidFill>
            </p:spPr>
            <p:txBody>
              <a:bodyPr anchor="ctr">
                <a:no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ar-SA"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2</a:t>
                </a:r>
                <a:endParaRPr kumimoji="0" lang="en-US"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sp>
            <p:nvSpPr>
              <p:cNvPr id="62" name="مستطيل ذو زوايا قطرية مستديرة 21">
                <a:extLst>
                  <a:ext uri="{FF2B5EF4-FFF2-40B4-BE49-F238E27FC236}">
                    <a16:creationId xmlns:a16="http://schemas.microsoft.com/office/drawing/2014/main" id="{00417D36-939E-4A3D-964E-F7BDFA11D074}"/>
                  </a:ext>
                </a:extLst>
              </p:cNvPr>
              <p:cNvSpPr/>
              <p:nvPr/>
            </p:nvSpPr>
            <p:spPr>
              <a:xfrm>
                <a:off x="-494806" y="1282397"/>
                <a:ext cx="9356271" cy="494901"/>
              </a:xfrm>
              <a:prstGeom prst="round2Diag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r-BH" sz="2000" b="0" i="0" u="none" strike="noStrike" kern="1200" cap="none" spc="0" normalizeH="0" baseline="0" noProof="0">
                  <a:ln>
                    <a:noFill/>
                  </a:ln>
                  <a:solidFill>
                    <a:prstClr val="white"/>
                  </a:solidFill>
                  <a:effectLst/>
                  <a:uLnTx/>
                  <a:uFillTx/>
                  <a:latin typeface="Sakkal Majalla" panose="02000000000000000000" pitchFamily="2" charset="-78"/>
                  <a:ea typeface="+mn-ea"/>
                  <a:cs typeface="Sakkal Majalla" panose="02000000000000000000" pitchFamily="2" charset="-78"/>
                </a:endParaRPr>
              </a:p>
            </p:txBody>
          </p:sp>
          <p:sp>
            <p:nvSpPr>
              <p:cNvPr id="63" name="Freeform 7">
                <a:extLst>
                  <a:ext uri="{FF2B5EF4-FFF2-40B4-BE49-F238E27FC236}">
                    <a16:creationId xmlns:a16="http://schemas.microsoft.com/office/drawing/2014/main" id="{A8A08084-CE39-453F-98C3-3C3B224C5AF5}"/>
                  </a:ext>
                </a:extLst>
              </p:cNvPr>
              <p:cNvSpPr>
                <a:spLocks/>
              </p:cNvSpPr>
              <p:nvPr/>
            </p:nvSpPr>
            <p:spPr bwMode="auto">
              <a:xfrm>
                <a:off x="8364576" y="1201082"/>
                <a:ext cx="496888" cy="433316"/>
              </a:xfrm>
              <a:custGeom>
                <a:avLst/>
                <a:gdLst>
                  <a:gd name="T0" fmla="*/ 625 w 625"/>
                  <a:gd name="T1" fmla="*/ 0 h 652"/>
                  <a:gd name="T2" fmla="*/ 625 w 625"/>
                  <a:gd name="T3" fmla="*/ 652 h 652"/>
                  <a:gd name="T4" fmla="*/ 625 w 625"/>
                  <a:gd name="T5" fmla="*/ 652 h 652"/>
                  <a:gd name="T6" fmla="*/ 624 w 625"/>
                  <a:gd name="T7" fmla="*/ 634 h 652"/>
                  <a:gd name="T8" fmla="*/ 622 w 625"/>
                  <a:gd name="T9" fmla="*/ 615 h 652"/>
                  <a:gd name="T10" fmla="*/ 617 w 625"/>
                  <a:gd name="T11" fmla="*/ 598 h 652"/>
                  <a:gd name="T12" fmla="*/ 612 w 625"/>
                  <a:gd name="T13" fmla="*/ 582 h 652"/>
                  <a:gd name="T14" fmla="*/ 606 w 625"/>
                  <a:gd name="T15" fmla="*/ 566 h 652"/>
                  <a:gd name="T16" fmla="*/ 598 w 625"/>
                  <a:gd name="T17" fmla="*/ 550 h 652"/>
                  <a:gd name="T18" fmla="*/ 588 w 625"/>
                  <a:gd name="T19" fmla="*/ 536 h 652"/>
                  <a:gd name="T20" fmla="*/ 577 w 625"/>
                  <a:gd name="T21" fmla="*/ 522 h 652"/>
                  <a:gd name="T22" fmla="*/ 565 w 625"/>
                  <a:gd name="T23" fmla="*/ 509 h 652"/>
                  <a:gd name="T24" fmla="*/ 553 w 625"/>
                  <a:gd name="T25" fmla="*/ 498 h 652"/>
                  <a:gd name="T26" fmla="*/ 540 w 625"/>
                  <a:gd name="T27" fmla="*/ 487 h 652"/>
                  <a:gd name="T28" fmla="*/ 525 w 625"/>
                  <a:gd name="T29" fmla="*/ 478 h 652"/>
                  <a:gd name="T30" fmla="*/ 510 w 625"/>
                  <a:gd name="T31" fmla="*/ 469 h 652"/>
                  <a:gd name="T32" fmla="*/ 494 w 625"/>
                  <a:gd name="T33" fmla="*/ 463 h 652"/>
                  <a:gd name="T34" fmla="*/ 477 w 625"/>
                  <a:gd name="T35" fmla="*/ 457 h 652"/>
                  <a:gd name="T36" fmla="*/ 459 w 625"/>
                  <a:gd name="T37" fmla="*/ 453 h 652"/>
                  <a:gd name="T38" fmla="*/ 166 w 625"/>
                  <a:gd name="T39" fmla="*/ 400 h 652"/>
                  <a:gd name="T40" fmla="*/ 166 w 625"/>
                  <a:gd name="T41" fmla="*/ 400 h 652"/>
                  <a:gd name="T42" fmla="*/ 146 w 625"/>
                  <a:gd name="T43" fmla="*/ 395 h 652"/>
                  <a:gd name="T44" fmla="*/ 128 w 625"/>
                  <a:gd name="T45" fmla="*/ 390 h 652"/>
                  <a:gd name="T46" fmla="*/ 110 w 625"/>
                  <a:gd name="T47" fmla="*/ 381 h 652"/>
                  <a:gd name="T48" fmla="*/ 94 w 625"/>
                  <a:gd name="T49" fmla="*/ 372 h 652"/>
                  <a:gd name="T50" fmla="*/ 78 w 625"/>
                  <a:gd name="T51" fmla="*/ 362 h 652"/>
                  <a:gd name="T52" fmla="*/ 64 w 625"/>
                  <a:gd name="T53" fmla="*/ 349 h 652"/>
                  <a:gd name="T54" fmla="*/ 52 w 625"/>
                  <a:gd name="T55" fmla="*/ 337 h 652"/>
                  <a:gd name="T56" fmla="*/ 40 w 625"/>
                  <a:gd name="T57" fmla="*/ 322 h 652"/>
                  <a:gd name="T58" fmla="*/ 30 w 625"/>
                  <a:gd name="T59" fmla="*/ 307 h 652"/>
                  <a:gd name="T60" fmla="*/ 21 w 625"/>
                  <a:gd name="T61" fmla="*/ 290 h 652"/>
                  <a:gd name="T62" fmla="*/ 13 w 625"/>
                  <a:gd name="T63" fmla="*/ 273 h 652"/>
                  <a:gd name="T64" fmla="*/ 7 w 625"/>
                  <a:gd name="T65" fmla="*/ 256 h 652"/>
                  <a:gd name="T66" fmla="*/ 3 w 625"/>
                  <a:gd name="T67" fmla="*/ 237 h 652"/>
                  <a:gd name="T68" fmla="*/ 1 w 625"/>
                  <a:gd name="T69" fmla="*/ 219 h 652"/>
                  <a:gd name="T70" fmla="*/ 0 w 625"/>
                  <a:gd name="T71" fmla="*/ 199 h 652"/>
                  <a:gd name="T72" fmla="*/ 1 w 625"/>
                  <a:gd name="T73" fmla="*/ 180 h 652"/>
                  <a:gd name="T74" fmla="*/ 1 w 625"/>
                  <a:gd name="T75" fmla="*/ 180 h 652"/>
                  <a:gd name="T76" fmla="*/ 3 w 625"/>
                  <a:gd name="T77" fmla="*/ 163 h 652"/>
                  <a:gd name="T78" fmla="*/ 8 w 625"/>
                  <a:gd name="T79" fmla="*/ 145 h 652"/>
                  <a:gd name="T80" fmla="*/ 14 w 625"/>
                  <a:gd name="T81" fmla="*/ 128 h 652"/>
                  <a:gd name="T82" fmla="*/ 21 w 625"/>
                  <a:gd name="T83" fmla="*/ 112 h 652"/>
                  <a:gd name="T84" fmla="*/ 30 w 625"/>
                  <a:gd name="T85" fmla="*/ 97 h 652"/>
                  <a:gd name="T86" fmla="*/ 39 w 625"/>
                  <a:gd name="T87" fmla="*/ 82 h 652"/>
                  <a:gd name="T88" fmla="*/ 51 w 625"/>
                  <a:gd name="T89" fmla="*/ 68 h 652"/>
                  <a:gd name="T90" fmla="*/ 62 w 625"/>
                  <a:gd name="T91" fmla="*/ 55 h 652"/>
                  <a:gd name="T92" fmla="*/ 76 w 625"/>
                  <a:gd name="T93" fmla="*/ 44 h 652"/>
                  <a:gd name="T94" fmla="*/ 90 w 625"/>
                  <a:gd name="T95" fmla="*/ 33 h 652"/>
                  <a:gd name="T96" fmla="*/ 105 w 625"/>
                  <a:gd name="T97" fmla="*/ 24 h 652"/>
                  <a:gd name="T98" fmla="*/ 121 w 625"/>
                  <a:gd name="T99" fmla="*/ 17 h 652"/>
                  <a:gd name="T100" fmla="*/ 137 w 625"/>
                  <a:gd name="T101" fmla="*/ 10 h 652"/>
                  <a:gd name="T102" fmla="*/ 154 w 625"/>
                  <a:gd name="T103" fmla="*/ 6 h 652"/>
                  <a:gd name="T104" fmla="*/ 171 w 625"/>
                  <a:gd name="T105" fmla="*/ 2 h 652"/>
                  <a:gd name="T106" fmla="*/ 190 w 625"/>
                  <a:gd name="T107" fmla="*/ 0 h 652"/>
                  <a:gd name="T108" fmla="*/ 190 w 625"/>
                  <a:gd name="T109" fmla="*/ 0 h 652"/>
                  <a:gd name="T110" fmla="*/ 625 w 625"/>
                  <a:gd name="T111" fmla="*/ 0 h 652"/>
                  <a:gd name="T112" fmla="*/ 625 w 625"/>
                  <a:gd name="T113" fmla="*/ 0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25" h="652">
                    <a:moveTo>
                      <a:pt x="625" y="0"/>
                    </a:moveTo>
                    <a:lnTo>
                      <a:pt x="625" y="652"/>
                    </a:lnTo>
                    <a:lnTo>
                      <a:pt x="625" y="652"/>
                    </a:lnTo>
                    <a:lnTo>
                      <a:pt x="624" y="634"/>
                    </a:lnTo>
                    <a:lnTo>
                      <a:pt x="622" y="615"/>
                    </a:lnTo>
                    <a:lnTo>
                      <a:pt x="617" y="598"/>
                    </a:lnTo>
                    <a:lnTo>
                      <a:pt x="612" y="582"/>
                    </a:lnTo>
                    <a:lnTo>
                      <a:pt x="606" y="566"/>
                    </a:lnTo>
                    <a:lnTo>
                      <a:pt x="598" y="550"/>
                    </a:lnTo>
                    <a:lnTo>
                      <a:pt x="588" y="536"/>
                    </a:lnTo>
                    <a:lnTo>
                      <a:pt x="577" y="522"/>
                    </a:lnTo>
                    <a:lnTo>
                      <a:pt x="565" y="509"/>
                    </a:lnTo>
                    <a:lnTo>
                      <a:pt x="553" y="498"/>
                    </a:lnTo>
                    <a:lnTo>
                      <a:pt x="540" y="487"/>
                    </a:lnTo>
                    <a:lnTo>
                      <a:pt x="525" y="478"/>
                    </a:lnTo>
                    <a:lnTo>
                      <a:pt x="510" y="469"/>
                    </a:lnTo>
                    <a:lnTo>
                      <a:pt x="494" y="463"/>
                    </a:lnTo>
                    <a:lnTo>
                      <a:pt x="477" y="457"/>
                    </a:lnTo>
                    <a:lnTo>
                      <a:pt x="459" y="453"/>
                    </a:lnTo>
                    <a:lnTo>
                      <a:pt x="166" y="400"/>
                    </a:lnTo>
                    <a:lnTo>
                      <a:pt x="166" y="400"/>
                    </a:lnTo>
                    <a:lnTo>
                      <a:pt x="146" y="395"/>
                    </a:lnTo>
                    <a:lnTo>
                      <a:pt x="128" y="390"/>
                    </a:lnTo>
                    <a:lnTo>
                      <a:pt x="110" y="381"/>
                    </a:lnTo>
                    <a:lnTo>
                      <a:pt x="94" y="372"/>
                    </a:lnTo>
                    <a:lnTo>
                      <a:pt x="78" y="362"/>
                    </a:lnTo>
                    <a:lnTo>
                      <a:pt x="64" y="349"/>
                    </a:lnTo>
                    <a:lnTo>
                      <a:pt x="52" y="337"/>
                    </a:lnTo>
                    <a:lnTo>
                      <a:pt x="40" y="322"/>
                    </a:lnTo>
                    <a:lnTo>
                      <a:pt x="30" y="307"/>
                    </a:lnTo>
                    <a:lnTo>
                      <a:pt x="21" y="290"/>
                    </a:lnTo>
                    <a:lnTo>
                      <a:pt x="13" y="273"/>
                    </a:lnTo>
                    <a:lnTo>
                      <a:pt x="7" y="256"/>
                    </a:lnTo>
                    <a:lnTo>
                      <a:pt x="3" y="237"/>
                    </a:lnTo>
                    <a:lnTo>
                      <a:pt x="1" y="219"/>
                    </a:lnTo>
                    <a:lnTo>
                      <a:pt x="0" y="199"/>
                    </a:lnTo>
                    <a:lnTo>
                      <a:pt x="1" y="180"/>
                    </a:lnTo>
                    <a:lnTo>
                      <a:pt x="1" y="180"/>
                    </a:lnTo>
                    <a:lnTo>
                      <a:pt x="3" y="163"/>
                    </a:lnTo>
                    <a:lnTo>
                      <a:pt x="8" y="145"/>
                    </a:lnTo>
                    <a:lnTo>
                      <a:pt x="14" y="128"/>
                    </a:lnTo>
                    <a:lnTo>
                      <a:pt x="21" y="112"/>
                    </a:lnTo>
                    <a:lnTo>
                      <a:pt x="30" y="97"/>
                    </a:lnTo>
                    <a:lnTo>
                      <a:pt x="39" y="82"/>
                    </a:lnTo>
                    <a:lnTo>
                      <a:pt x="51" y="68"/>
                    </a:lnTo>
                    <a:lnTo>
                      <a:pt x="62" y="55"/>
                    </a:lnTo>
                    <a:lnTo>
                      <a:pt x="76" y="44"/>
                    </a:lnTo>
                    <a:lnTo>
                      <a:pt x="90" y="33"/>
                    </a:lnTo>
                    <a:lnTo>
                      <a:pt x="105" y="24"/>
                    </a:lnTo>
                    <a:lnTo>
                      <a:pt x="121" y="17"/>
                    </a:lnTo>
                    <a:lnTo>
                      <a:pt x="137" y="10"/>
                    </a:lnTo>
                    <a:lnTo>
                      <a:pt x="154" y="6"/>
                    </a:lnTo>
                    <a:lnTo>
                      <a:pt x="171" y="2"/>
                    </a:lnTo>
                    <a:lnTo>
                      <a:pt x="190" y="0"/>
                    </a:lnTo>
                    <a:lnTo>
                      <a:pt x="190" y="0"/>
                    </a:lnTo>
                    <a:lnTo>
                      <a:pt x="625" y="0"/>
                    </a:lnTo>
                    <a:lnTo>
                      <a:pt x="625" y="0"/>
                    </a:lnTo>
                    <a:close/>
                  </a:path>
                </a:pathLst>
              </a:cu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grpSp>
        <p:sp>
          <p:nvSpPr>
            <p:cNvPr id="56" name="مستطيل 4">
              <a:extLst>
                <a:ext uri="{FF2B5EF4-FFF2-40B4-BE49-F238E27FC236}">
                  <a16:creationId xmlns:a16="http://schemas.microsoft.com/office/drawing/2014/main" id="{B52624CF-B41D-4E8F-8DA1-4F1DEA08288C}"/>
                </a:ext>
              </a:extLst>
            </p:cNvPr>
            <p:cNvSpPr/>
            <p:nvPr/>
          </p:nvSpPr>
          <p:spPr>
            <a:xfrm>
              <a:off x="5220668" y="2634831"/>
              <a:ext cx="6023239" cy="523220"/>
            </a:xfrm>
            <a:prstGeom prst="rect">
              <a:avLst/>
            </a:prstGeom>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"رَبِّ اغفر لي" يقولها المصلِّي:</a:t>
              </a:r>
            </a:p>
          </p:txBody>
        </p:sp>
        <p:pic>
          <p:nvPicPr>
            <p:cNvPr id="57" name="Picture 2" descr="E:\002-KIMS BUSINESS\007-04-1-FIVERR\01-PPT-TEMPLATE\COVER-PSD\05-cut-01.png">
              <a:extLst>
                <a:ext uri="{FF2B5EF4-FFF2-40B4-BE49-F238E27FC236}">
                  <a16:creationId xmlns:a16="http://schemas.microsoft.com/office/drawing/2014/main" id="{52393CDB-47AB-433A-AD8E-8C8E6265AA5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315568" y="2876050"/>
              <a:ext cx="5043759" cy="468021"/>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E:\002-KIMS BUSINESS\007-04-1-FIVERR\01-PPT-TEMPLATE\COVER-PSD\05-cut-01.png">
              <a:extLst>
                <a:ext uri="{FF2B5EF4-FFF2-40B4-BE49-F238E27FC236}">
                  <a16:creationId xmlns:a16="http://schemas.microsoft.com/office/drawing/2014/main" id="{0F7F3BA9-C998-42C6-8151-A4FD8F5781B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5568" y="2518577"/>
              <a:ext cx="5108839" cy="468021"/>
            </a:xfrm>
            <a:prstGeom prst="rect">
              <a:avLst/>
            </a:prstGeom>
            <a:noFill/>
            <a:extLst>
              <a:ext uri="{909E8E84-426E-40DD-AFC4-6F175D3DCCD1}">
                <a14:hiddenFill xmlns:a14="http://schemas.microsoft.com/office/drawing/2010/main">
                  <a:solidFill>
                    <a:srgbClr val="FFFFFF"/>
                  </a:solidFill>
                </a14:hiddenFill>
              </a:ext>
            </a:extLst>
          </p:spPr>
        </p:pic>
      </p:grpSp>
      <p:sp>
        <p:nvSpPr>
          <p:cNvPr id="32" name="Flowchart: Alternate Process 31">
            <a:extLst>
              <a:ext uri="{FF2B5EF4-FFF2-40B4-BE49-F238E27FC236}">
                <a16:creationId xmlns:a16="http://schemas.microsoft.com/office/drawing/2014/main" id="{D3C42DA7-88DD-42C5-9370-85D10663A841}"/>
              </a:ext>
            </a:extLst>
          </p:cNvPr>
          <p:cNvSpPr/>
          <p:nvPr/>
        </p:nvSpPr>
        <p:spPr>
          <a:xfrm>
            <a:off x="5085836" y="5694378"/>
            <a:ext cx="2011369" cy="633046"/>
          </a:xfrm>
          <a:prstGeom prst="flowChartAlternateProcess">
            <a:avLst/>
          </a:prstGeom>
          <a:ln w="28575">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0" lang="ar-BH" sz="2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الركوع</a:t>
            </a:r>
            <a:endParaRPr lang="fr-FR" sz="2800" dirty="0">
              <a:latin typeface="Sakkal Majalla" panose="02000000000000000000" pitchFamily="2" charset="-78"/>
              <a:cs typeface="Sakkal Majalla" panose="02000000000000000000" pitchFamily="2" charset="-78"/>
            </a:endParaRPr>
          </a:p>
        </p:txBody>
      </p:sp>
      <p:sp>
        <p:nvSpPr>
          <p:cNvPr id="33" name="Flowchart: Alternate Process 32">
            <a:extLst>
              <a:ext uri="{FF2B5EF4-FFF2-40B4-BE49-F238E27FC236}">
                <a16:creationId xmlns:a16="http://schemas.microsoft.com/office/drawing/2014/main" id="{0C872448-9999-4E1D-8600-037E1490681B}"/>
              </a:ext>
            </a:extLst>
          </p:cNvPr>
          <p:cNvSpPr/>
          <p:nvPr/>
        </p:nvSpPr>
        <p:spPr>
          <a:xfrm>
            <a:off x="8746805" y="5692817"/>
            <a:ext cx="2011368" cy="633046"/>
          </a:xfrm>
          <a:prstGeom prst="flowChartAlternateProcess">
            <a:avLst/>
          </a:prstGeom>
          <a:ln w="28575">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ar-BH" sz="2800" b="1" dirty="0">
                <a:latin typeface="Sakkal Majalla" panose="02000000000000000000" pitchFamily="2" charset="-78"/>
                <a:cs typeface="Sakkal Majalla" panose="02000000000000000000" pitchFamily="2" charset="-78"/>
              </a:rPr>
              <a:t>بين السجدتين</a:t>
            </a:r>
            <a:endParaRPr lang="fr-FR" sz="2800" b="1" dirty="0">
              <a:latin typeface="Sakkal Majalla" panose="02000000000000000000" pitchFamily="2" charset="-78"/>
              <a:cs typeface="Sakkal Majalla" panose="02000000000000000000" pitchFamily="2" charset="-78"/>
            </a:endParaRPr>
          </a:p>
        </p:txBody>
      </p:sp>
      <p:sp>
        <p:nvSpPr>
          <p:cNvPr id="34" name="Flowchart: Alternate Process 33">
            <a:extLst>
              <a:ext uri="{FF2B5EF4-FFF2-40B4-BE49-F238E27FC236}">
                <a16:creationId xmlns:a16="http://schemas.microsoft.com/office/drawing/2014/main" id="{E6043A27-D24C-4BDC-BA18-18E837065179}"/>
              </a:ext>
            </a:extLst>
          </p:cNvPr>
          <p:cNvSpPr/>
          <p:nvPr/>
        </p:nvSpPr>
        <p:spPr>
          <a:xfrm>
            <a:off x="1433817" y="5694378"/>
            <a:ext cx="2011368" cy="633046"/>
          </a:xfrm>
          <a:prstGeom prst="flowChartAlternateProcess">
            <a:avLst/>
          </a:prstGeom>
          <a:ln w="28575">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ar-BH" sz="2800" b="1" dirty="0">
                <a:latin typeface="Sakkal Majalla" panose="02000000000000000000" pitchFamily="2" charset="-78"/>
                <a:cs typeface="Sakkal Majalla" panose="02000000000000000000" pitchFamily="2" charset="-78"/>
              </a:rPr>
              <a:t>بعد السلام</a:t>
            </a:r>
            <a:endParaRPr lang="fr-FR" sz="2800" b="1" dirty="0">
              <a:latin typeface="Sakkal Majalla" panose="02000000000000000000" pitchFamily="2" charset="-78"/>
              <a:cs typeface="Sakkal Majalla" panose="02000000000000000000" pitchFamily="2" charset="-78"/>
            </a:endParaRPr>
          </a:p>
        </p:txBody>
      </p:sp>
      <p:sp>
        <p:nvSpPr>
          <p:cNvPr id="2" name="Oval 1">
            <a:extLst>
              <a:ext uri="{FF2B5EF4-FFF2-40B4-BE49-F238E27FC236}">
                <a16:creationId xmlns:a16="http://schemas.microsoft.com/office/drawing/2014/main" id="{6B3F1EFA-6C7E-4032-95C0-117C81A5F863}"/>
              </a:ext>
            </a:extLst>
          </p:cNvPr>
          <p:cNvSpPr/>
          <p:nvPr/>
        </p:nvSpPr>
        <p:spPr>
          <a:xfrm>
            <a:off x="8746804" y="5694280"/>
            <a:ext cx="2011368" cy="641033"/>
          </a:xfrm>
          <a:prstGeom prst="ellipse">
            <a:avLst/>
          </a:prstGeom>
          <a:noFill/>
          <a:ln w="28575">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grpSp>
        <p:nvGrpSpPr>
          <p:cNvPr id="35" name="Group 34">
            <a:extLst>
              <a:ext uri="{FF2B5EF4-FFF2-40B4-BE49-F238E27FC236}">
                <a16:creationId xmlns:a16="http://schemas.microsoft.com/office/drawing/2014/main" id="{FD32CD2C-E942-423A-9165-19AF1C45201F}"/>
              </a:ext>
            </a:extLst>
          </p:cNvPr>
          <p:cNvGrpSpPr/>
          <p:nvPr/>
        </p:nvGrpSpPr>
        <p:grpSpPr>
          <a:xfrm>
            <a:off x="315567" y="2180068"/>
            <a:ext cx="11493578" cy="1132021"/>
            <a:chOff x="357692" y="3412293"/>
            <a:chExt cx="11493578" cy="1132021"/>
          </a:xfrm>
        </p:grpSpPr>
        <p:grpSp>
          <p:nvGrpSpPr>
            <p:cNvPr id="36" name="مجموعة 13">
              <a:extLst>
                <a:ext uri="{FF2B5EF4-FFF2-40B4-BE49-F238E27FC236}">
                  <a16:creationId xmlns:a16="http://schemas.microsoft.com/office/drawing/2014/main" id="{E847A012-A7EB-4827-A4EA-34C81949CC4B}"/>
                </a:ext>
              </a:extLst>
            </p:cNvPr>
            <p:cNvGrpSpPr/>
            <p:nvPr/>
          </p:nvGrpSpPr>
          <p:grpSpPr>
            <a:xfrm>
              <a:off x="5401453" y="3412293"/>
              <a:ext cx="6449817" cy="956671"/>
              <a:chOff x="-431387" y="820627"/>
              <a:chExt cx="9710363" cy="956671"/>
            </a:xfrm>
            <a:solidFill>
              <a:schemeClr val="accent6">
                <a:lumMod val="60000"/>
                <a:lumOff val="40000"/>
              </a:schemeClr>
            </a:solidFill>
          </p:grpSpPr>
          <p:sp>
            <p:nvSpPr>
              <p:cNvPr id="41" name="Freeform 6">
                <a:extLst>
                  <a:ext uri="{FF2B5EF4-FFF2-40B4-BE49-F238E27FC236}">
                    <a16:creationId xmlns:a16="http://schemas.microsoft.com/office/drawing/2014/main" id="{9DB05ECC-1DDF-49CE-AE5D-02B7300DF114}"/>
                  </a:ext>
                </a:extLst>
              </p:cNvPr>
              <p:cNvSpPr>
                <a:spLocks noEditPoints="1"/>
              </p:cNvSpPr>
              <p:nvPr/>
            </p:nvSpPr>
            <p:spPr bwMode="auto">
              <a:xfrm>
                <a:off x="6243676" y="820627"/>
                <a:ext cx="3035300" cy="956646"/>
              </a:xfrm>
              <a:custGeom>
                <a:avLst/>
                <a:gdLst>
                  <a:gd name="T0" fmla="*/ 3685 w 3823"/>
                  <a:gd name="T1" fmla="*/ 623 h 1455"/>
                  <a:gd name="T2" fmla="*/ 3823 w 3823"/>
                  <a:gd name="T3" fmla="*/ 312 h 1455"/>
                  <a:gd name="T4" fmla="*/ 3685 w 3823"/>
                  <a:gd name="T5" fmla="*/ 0 h 1455"/>
                  <a:gd name="T6" fmla="*/ 2811 w 3823"/>
                  <a:gd name="T7" fmla="*/ 0 h 1455"/>
                  <a:gd name="T8" fmla="*/ 2811 w 3823"/>
                  <a:gd name="T9" fmla="*/ 0 h 1455"/>
                  <a:gd name="T10" fmla="*/ 2797 w 3823"/>
                  <a:gd name="T11" fmla="*/ 1 h 1455"/>
                  <a:gd name="T12" fmla="*/ 2783 w 3823"/>
                  <a:gd name="T13" fmla="*/ 3 h 1455"/>
                  <a:gd name="T14" fmla="*/ 2770 w 3823"/>
                  <a:gd name="T15" fmla="*/ 8 h 1455"/>
                  <a:gd name="T16" fmla="*/ 2757 w 3823"/>
                  <a:gd name="T17" fmla="*/ 12 h 1455"/>
                  <a:gd name="T18" fmla="*/ 2745 w 3823"/>
                  <a:gd name="T19" fmla="*/ 20 h 1455"/>
                  <a:gd name="T20" fmla="*/ 2734 w 3823"/>
                  <a:gd name="T21" fmla="*/ 29 h 1455"/>
                  <a:gd name="T22" fmla="*/ 2724 w 3823"/>
                  <a:gd name="T23" fmla="*/ 38 h 1455"/>
                  <a:gd name="T24" fmla="*/ 2713 w 3823"/>
                  <a:gd name="T25" fmla="*/ 49 h 1455"/>
                  <a:gd name="T26" fmla="*/ 2704 w 3823"/>
                  <a:gd name="T27" fmla="*/ 61 h 1455"/>
                  <a:gd name="T28" fmla="*/ 2697 w 3823"/>
                  <a:gd name="T29" fmla="*/ 73 h 1455"/>
                  <a:gd name="T30" fmla="*/ 2690 w 3823"/>
                  <a:gd name="T31" fmla="*/ 87 h 1455"/>
                  <a:gd name="T32" fmla="*/ 2683 w 3823"/>
                  <a:gd name="T33" fmla="*/ 102 h 1455"/>
                  <a:gd name="T34" fmla="*/ 2679 w 3823"/>
                  <a:gd name="T35" fmla="*/ 117 h 1455"/>
                  <a:gd name="T36" fmla="*/ 2675 w 3823"/>
                  <a:gd name="T37" fmla="*/ 133 h 1455"/>
                  <a:gd name="T38" fmla="*/ 2674 w 3823"/>
                  <a:gd name="T39" fmla="*/ 150 h 1455"/>
                  <a:gd name="T40" fmla="*/ 2673 w 3823"/>
                  <a:gd name="T41" fmla="*/ 167 h 1455"/>
                  <a:gd name="T42" fmla="*/ 2673 w 3823"/>
                  <a:gd name="T43" fmla="*/ 167 h 1455"/>
                  <a:gd name="T44" fmla="*/ 2673 w 3823"/>
                  <a:gd name="T45" fmla="*/ 832 h 1455"/>
                  <a:gd name="T46" fmla="*/ 0 w 3823"/>
                  <a:gd name="T47" fmla="*/ 832 h 1455"/>
                  <a:gd name="T48" fmla="*/ 139 w 3823"/>
                  <a:gd name="T49" fmla="*/ 1144 h 1455"/>
                  <a:gd name="T50" fmla="*/ 0 w 3823"/>
                  <a:gd name="T51" fmla="*/ 1455 h 1455"/>
                  <a:gd name="T52" fmla="*/ 3097 w 3823"/>
                  <a:gd name="T53" fmla="*/ 1455 h 1455"/>
                  <a:gd name="T54" fmla="*/ 3097 w 3823"/>
                  <a:gd name="T55" fmla="*/ 1455 h 1455"/>
                  <a:gd name="T56" fmla="*/ 3116 w 3823"/>
                  <a:gd name="T57" fmla="*/ 1454 h 1455"/>
                  <a:gd name="T58" fmla="*/ 3136 w 3823"/>
                  <a:gd name="T59" fmla="*/ 1452 h 1455"/>
                  <a:gd name="T60" fmla="*/ 3154 w 3823"/>
                  <a:gd name="T61" fmla="*/ 1447 h 1455"/>
                  <a:gd name="T62" fmla="*/ 3173 w 3823"/>
                  <a:gd name="T63" fmla="*/ 1440 h 1455"/>
                  <a:gd name="T64" fmla="*/ 3190 w 3823"/>
                  <a:gd name="T65" fmla="*/ 1432 h 1455"/>
                  <a:gd name="T66" fmla="*/ 3206 w 3823"/>
                  <a:gd name="T67" fmla="*/ 1423 h 1455"/>
                  <a:gd name="T68" fmla="*/ 3221 w 3823"/>
                  <a:gd name="T69" fmla="*/ 1411 h 1455"/>
                  <a:gd name="T70" fmla="*/ 3235 w 3823"/>
                  <a:gd name="T71" fmla="*/ 1400 h 1455"/>
                  <a:gd name="T72" fmla="*/ 3247 w 3823"/>
                  <a:gd name="T73" fmla="*/ 1386 h 1455"/>
                  <a:gd name="T74" fmla="*/ 3260 w 3823"/>
                  <a:gd name="T75" fmla="*/ 1371 h 1455"/>
                  <a:gd name="T76" fmla="*/ 3271 w 3823"/>
                  <a:gd name="T77" fmla="*/ 1356 h 1455"/>
                  <a:gd name="T78" fmla="*/ 3279 w 3823"/>
                  <a:gd name="T79" fmla="*/ 1339 h 1455"/>
                  <a:gd name="T80" fmla="*/ 3285 w 3823"/>
                  <a:gd name="T81" fmla="*/ 1321 h 1455"/>
                  <a:gd name="T82" fmla="*/ 3291 w 3823"/>
                  <a:gd name="T83" fmla="*/ 1303 h 1455"/>
                  <a:gd name="T84" fmla="*/ 3296 w 3823"/>
                  <a:gd name="T85" fmla="*/ 1283 h 1455"/>
                  <a:gd name="T86" fmla="*/ 3297 w 3823"/>
                  <a:gd name="T87" fmla="*/ 1264 h 1455"/>
                  <a:gd name="T88" fmla="*/ 3297 w 3823"/>
                  <a:gd name="T89" fmla="*/ 1264 h 1455"/>
                  <a:gd name="T90" fmla="*/ 3298 w 3823"/>
                  <a:gd name="T91" fmla="*/ 1275 h 1455"/>
                  <a:gd name="T92" fmla="*/ 3298 w 3823"/>
                  <a:gd name="T93" fmla="*/ 623 h 1455"/>
                  <a:gd name="T94" fmla="*/ 3298 w 3823"/>
                  <a:gd name="T95" fmla="*/ 623 h 1455"/>
                  <a:gd name="T96" fmla="*/ 3685 w 3823"/>
                  <a:gd name="T97" fmla="*/ 623 h 1455"/>
                  <a:gd name="T98" fmla="*/ 3685 w 3823"/>
                  <a:gd name="T99" fmla="*/ 623 h 1455"/>
                  <a:gd name="T100" fmla="*/ 2863 w 3823"/>
                  <a:gd name="T101" fmla="*/ 623 h 1455"/>
                  <a:gd name="T102" fmla="*/ 2863 w 3823"/>
                  <a:gd name="T103" fmla="*/ 623 h 1455"/>
                  <a:gd name="T104" fmla="*/ 2866 w 3823"/>
                  <a:gd name="T105" fmla="*/ 623 h 1455"/>
                  <a:gd name="T106" fmla="*/ 2866 w 3823"/>
                  <a:gd name="T107" fmla="*/ 623 h 1455"/>
                  <a:gd name="T108" fmla="*/ 2863 w 3823"/>
                  <a:gd name="T109" fmla="*/ 623 h 1455"/>
                  <a:gd name="T110" fmla="*/ 2863 w 3823"/>
                  <a:gd name="T111" fmla="*/ 623 h 1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23" h="1455">
                    <a:moveTo>
                      <a:pt x="3685" y="623"/>
                    </a:moveTo>
                    <a:lnTo>
                      <a:pt x="3823" y="312"/>
                    </a:lnTo>
                    <a:lnTo>
                      <a:pt x="3685" y="0"/>
                    </a:lnTo>
                    <a:lnTo>
                      <a:pt x="2811" y="0"/>
                    </a:lnTo>
                    <a:lnTo>
                      <a:pt x="2811" y="0"/>
                    </a:lnTo>
                    <a:lnTo>
                      <a:pt x="2797" y="1"/>
                    </a:lnTo>
                    <a:lnTo>
                      <a:pt x="2783" y="3"/>
                    </a:lnTo>
                    <a:lnTo>
                      <a:pt x="2770" y="8"/>
                    </a:lnTo>
                    <a:lnTo>
                      <a:pt x="2757" y="12"/>
                    </a:lnTo>
                    <a:lnTo>
                      <a:pt x="2745" y="20"/>
                    </a:lnTo>
                    <a:lnTo>
                      <a:pt x="2734" y="29"/>
                    </a:lnTo>
                    <a:lnTo>
                      <a:pt x="2724" y="38"/>
                    </a:lnTo>
                    <a:lnTo>
                      <a:pt x="2713" y="49"/>
                    </a:lnTo>
                    <a:lnTo>
                      <a:pt x="2704" y="61"/>
                    </a:lnTo>
                    <a:lnTo>
                      <a:pt x="2697" y="73"/>
                    </a:lnTo>
                    <a:lnTo>
                      <a:pt x="2690" y="87"/>
                    </a:lnTo>
                    <a:lnTo>
                      <a:pt x="2683" y="102"/>
                    </a:lnTo>
                    <a:lnTo>
                      <a:pt x="2679" y="117"/>
                    </a:lnTo>
                    <a:lnTo>
                      <a:pt x="2675" y="133"/>
                    </a:lnTo>
                    <a:lnTo>
                      <a:pt x="2674" y="150"/>
                    </a:lnTo>
                    <a:lnTo>
                      <a:pt x="2673" y="167"/>
                    </a:lnTo>
                    <a:lnTo>
                      <a:pt x="2673" y="167"/>
                    </a:lnTo>
                    <a:lnTo>
                      <a:pt x="2673" y="832"/>
                    </a:lnTo>
                    <a:lnTo>
                      <a:pt x="0" y="832"/>
                    </a:lnTo>
                    <a:lnTo>
                      <a:pt x="139" y="1144"/>
                    </a:lnTo>
                    <a:lnTo>
                      <a:pt x="0" y="1455"/>
                    </a:lnTo>
                    <a:lnTo>
                      <a:pt x="3097" y="1455"/>
                    </a:lnTo>
                    <a:lnTo>
                      <a:pt x="3097" y="1455"/>
                    </a:lnTo>
                    <a:lnTo>
                      <a:pt x="3116" y="1454"/>
                    </a:lnTo>
                    <a:lnTo>
                      <a:pt x="3136" y="1452"/>
                    </a:lnTo>
                    <a:lnTo>
                      <a:pt x="3154" y="1447"/>
                    </a:lnTo>
                    <a:lnTo>
                      <a:pt x="3173" y="1440"/>
                    </a:lnTo>
                    <a:lnTo>
                      <a:pt x="3190" y="1432"/>
                    </a:lnTo>
                    <a:lnTo>
                      <a:pt x="3206" y="1423"/>
                    </a:lnTo>
                    <a:lnTo>
                      <a:pt x="3221" y="1411"/>
                    </a:lnTo>
                    <a:lnTo>
                      <a:pt x="3235" y="1400"/>
                    </a:lnTo>
                    <a:lnTo>
                      <a:pt x="3247" y="1386"/>
                    </a:lnTo>
                    <a:lnTo>
                      <a:pt x="3260" y="1371"/>
                    </a:lnTo>
                    <a:lnTo>
                      <a:pt x="3271" y="1356"/>
                    </a:lnTo>
                    <a:lnTo>
                      <a:pt x="3279" y="1339"/>
                    </a:lnTo>
                    <a:lnTo>
                      <a:pt x="3285" y="1321"/>
                    </a:lnTo>
                    <a:lnTo>
                      <a:pt x="3291" y="1303"/>
                    </a:lnTo>
                    <a:lnTo>
                      <a:pt x="3296" y="1283"/>
                    </a:lnTo>
                    <a:lnTo>
                      <a:pt x="3297" y="1264"/>
                    </a:lnTo>
                    <a:lnTo>
                      <a:pt x="3297" y="1264"/>
                    </a:lnTo>
                    <a:lnTo>
                      <a:pt x="3298" y="1275"/>
                    </a:lnTo>
                    <a:lnTo>
                      <a:pt x="3298" y="623"/>
                    </a:lnTo>
                    <a:lnTo>
                      <a:pt x="3298" y="623"/>
                    </a:lnTo>
                    <a:lnTo>
                      <a:pt x="3685" y="623"/>
                    </a:lnTo>
                    <a:lnTo>
                      <a:pt x="3685" y="623"/>
                    </a:lnTo>
                    <a:close/>
                    <a:moveTo>
                      <a:pt x="2863" y="623"/>
                    </a:moveTo>
                    <a:lnTo>
                      <a:pt x="2863" y="623"/>
                    </a:lnTo>
                    <a:lnTo>
                      <a:pt x="2866" y="623"/>
                    </a:lnTo>
                    <a:lnTo>
                      <a:pt x="2866" y="623"/>
                    </a:lnTo>
                    <a:lnTo>
                      <a:pt x="2863" y="623"/>
                    </a:lnTo>
                    <a:lnTo>
                      <a:pt x="2863" y="623"/>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sp>
            <p:nvSpPr>
              <p:cNvPr id="42" name="Text Placeholder 4">
                <a:extLst>
                  <a:ext uri="{FF2B5EF4-FFF2-40B4-BE49-F238E27FC236}">
                    <a16:creationId xmlns:a16="http://schemas.microsoft.com/office/drawing/2014/main" id="{FFCCCC73-2D92-4113-90EE-DE0CF732A213}"/>
                  </a:ext>
                </a:extLst>
              </p:cNvPr>
              <p:cNvSpPr txBox="1">
                <a:spLocks/>
              </p:cNvSpPr>
              <p:nvPr/>
            </p:nvSpPr>
            <p:spPr>
              <a:xfrm>
                <a:off x="8469353" y="895887"/>
                <a:ext cx="638745" cy="274511"/>
              </a:xfrm>
              <a:prstGeom prst="rect">
                <a:avLst/>
              </a:prstGeom>
              <a:solidFill>
                <a:schemeClr val="accent1">
                  <a:lumMod val="20000"/>
                  <a:lumOff val="80000"/>
                </a:schemeClr>
              </a:solidFill>
            </p:spPr>
            <p:txBody>
              <a:bodyPr anchor="ctr">
                <a:no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ar-SA"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1</a:t>
                </a:r>
                <a:endParaRPr kumimoji="0" lang="en-US"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sp>
            <p:nvSpPr>
              <p:cNvPr id="43" name="مستطيل ذو زوايا قطرية مستديرة 21">
                <a:extLst>
                  <a:ext uri="{FF2B5EF4-FFF2-40B4-BE49-F238E27FC236}">
                    <a16:creationId xmlns:a16="http://schemas.microsoft.com/office/drawing/2014/main" id="{8904FCFA-E20F-4F41-B14C-EB039BD32C54}"/>
                  </a:ext>
                </a:extLst>
              </p:cNvPr>
              <p:cNvSpPr/>
              <p:nvPr/>
            </p:nvSpPr>
            <p:spPr>
              <a:xfrm>
                <a:off x="-431387" y="1282397"/>
                <a:ext cx="9292853" cy="494901"/>
              </a:xfrm>
              <a:prstGeom prst="round2Diag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r-BH" sz="2000" b="0" i="0" u="none" strike="noStrike" kern="1200" cap="none" spc="0" normalizeH="0" baseline="0" noProof="0">
                  <a:ln>
                    <a:noFill/>
                  </a:ln>
                  <a:solidFill>
                    <a:prstClr val="white"/>
                  </a:solidFill>
                  <a:effectLst/>
                  <a:uLnTx/>
                  <a:uFillTx/>
                  <a:latin typeface="Sakkal Majalla" panose="02000000000000000000" pitchFamily="2" charset="-78"/>
                  <a:ea typeface="+mn-ea"/>
                  <a:cs typeface="Sakkal Majalla" panose="02000000000000000000" pitchFamily="2" charset="-78"/>
                </a:endParaRPr>
              </a:p>
            </p:txBody>
          </p:sp>
          <p:sp>
            <p:nvSpPr>
              <p:cNvPr id="44" name="Freeform 7">
                <a:extLst>
                  <a:ext uri="{FF2B5EF4-FFF2-40B4-BE49-F238E27FC236}">
                    <a16:creationId xmlns:a16="http://schemas.microsoft.com/office/drawing/2014/main" id="{18FFBD01-E712-47A1-8F6D-9FF86FA98CED}"/>
                  </a:ext>
                </a:extLst>
              </p:cNvPr>
              <p:cNvSpPr>
                <a:spLocks/>
              </p:cNvSpPr>
              <p:nvPr/>
            </p:nvSpPr>
            <p:spPr bwMode="auto">
              <a:xfrm>
                <a:off x="8364576" y="1201082"/>
                <a:ext cx="496888" cy="433316"/>
              </a:xfrm>
              <a:custGeom>
                <a:avLst/>
                <a:gdLst>
                  <a:gd name="T0" fmla="*/ 625 w 625"/>
                  <a:gd name="T1" fmla="*/ 0 h 652"/>
                  <a:gd name="T2" fmla="*/ 625 w 625"/>
                  <a:gd name="T3" fmla="*/ 652 h 652"/>
                  <a:gd name="T4" fmla="*/ 625 w 625"/>
                  <a:gd name="T5" fmla="*/ 652 h 652"/>
                  <a:gd name="T6" fmla="*/ 624 w 625"/>
                  <a:gd name="T7" fmla="*/ 634 h 652"/>
                  <a:gd name="T8" fmla="*/ 622 w 625"/>
                  <a:gd name="T9" fmla="*/ 615 h 652"/>
                  <a:gd name="T10" fmla="*/ 617 w 625"/>
                  <a:gd name="T11" fmla="*/ 598 h 652"/>
                  <a:gd name="T12" fmla="*/ 612 w 625"/>
                  <a:gd name="T13" fmla="*/ 582 h 652"/>
                  <a:gd name="T14" fmla="*/ 606 w 625"/>
                  <a:gd name="T15" fmla="*/ 566 h 652"/>
                  <a:gd name="T16" fmla="*/ 598 w 625"/>
                  <a:gd name="T17" fmla="*/ 550 h 652"/>
                  <a:gd name="T18" fmla="*/ 588 w 625"/>
                  <a:gd name="T19" fmla="*/ 536 h 652"/>
                  <a:gd name="T20" fmla="*/ 577 w 625"/>
                  <a:gd name="T21" fmla="*/ 522 h 652"/>
                  <a:gd name="T22" fmla="*/ 565 w 625"/>
                  <a:gd name="T23" fmla="*/ 509 h 652"/>
                  <a:gd name="T24" fmla="*/ 553 w 625"/>
                  <a:gd name="T25" fmla="*/ 498 h 652"/>
                  <a:gd name="T26" fmla="*/ 540 w 625"/>
                  <a:gd name="T27" fmla="*/ 487 h 652"/>
                  <a:gd name="T28" fmla="*/ 525 w 625"/>
                  <a:gd name="T29" fmla="*/ 478 h 652"/>
                  <a:gd name="T30" fmla="*/ 510 w 625"/>
                  <a:gd name="T31" fmla="*/ 469 h 652"/>
                  <a:gd name="T32" fmla="*/ 494 w 625"/>
                  <a:gd name="T33" fmla="*/ 463 h 652"/>
                  <a:gd name="T34" fmla="*/ 477 w 625"/>
                  <a:gd name="T35" fmla="*/ 457 h 652"/>
                  <a:gd name="T36" fmla="*/ 459 w 625"/>
                  <a:gd name="T37" fmla="*/ 453 h 652"/>
                  <a:gd name="T38" fmla="*/ 166 w 625"/>
                  <a:gd name="T39" fmla="*/ 400 h 652"/>
                  <a:gd name="T40" fmla="*/ 166 w 625"/>
                  <a:gd name="T41" fmla="*/ 400 h 652"/>
                  <a:gd name="T42" fmla="*/ 146 w 625"/>
                  <a:gd name="T43" fmla="*/ 395 h 652"/>
                  <a:gd name="T44" fmla="*/ 128 w 625"/>
                  <a:gd name="T45" fmla="*/ 390 h 652"/>
                  <a:gd name="T46" fmla="*/ 110 w 625"/>
                  <a:gd name="T47" fmla="*/ 381 h 652"/>
                  <a:gd name="T48" fmla="*/ 94 w 625"/>
                  <a:gd name="T49" fmla="*/ 372 h 652"/>
                  <a:gd name="T50" fmla="*/ 78 w 625"/>
                  <a:gd name="T51" fmla="*/ 362 h 652"/>
                  <a:gd name="T52" fmla="*/ 64 w 625"/>
                  <a:gd name="T53" fmla="*/ 349 h 652"/>
                  <a:gd name="T54" fmla="*/ 52 w 625"/>
                  <a:gd name="T55" fmla="*/ 337 h 652"/>
                  <a:gd name="T56" fmla="*/ 40 w 625"/>
                  <a:gd name="T57" fmla="*/ 322 h 652"/>
                  <a:gd name="T58" fmla="*/ 30 w 625"/>
                  <a:gd name="T59" fmla="*/ 307 h 652"/>
                  <a:gd name="T60" fmla="*/ 21 w 625"/>
                  <a:gd name="T61" fmla="*/ 290 h 652"/>
                  <a:gd name="T62" fmla="*/ 13 w 625"/>
                  <a:gd name="T63" fmla="*/ 273 h 652"/>
                  <a:gd name="T64" fmla="*/ 7 w 625"/>
                  <a:gd name="T65" fmla="*/ 256 h 652"/>
                  <a:gd name="T66" fmla="*/ 3 w 625"/>
                  <a:gd name="T67" fmla="*/ 237 h 652"/>
                  <a:gd name="T68" fmla="*/ 1 w 625"/>
                  <a:gd name="T69" fmla="*/ 219 h 652"/>
                  <a:gd name="T70" fmla="*/ 0 w 625"/>
                  <a:gd name="T71" fmla="*/ 199 h 652"/>
                  <a:gd name="T72" fmla="*/ 1 w 625"/>
                  <a:gd name="T73" fmla="*/ 180 h 652"/>
                  <a:gd name="T74" fmla="*/ 1 w 625"/>
                  <a:gd name="T75" fmla="*/ 180 h 652"/>
                  <a:gd name="T76" fmla="*/ 3 w 625"/>
                  <a:gd name="T77" fmla="*/ 163 h 652"/>
                  <a:gd name="T78" fmla="*/ 8 w 625"/>
                  <a:gd name="T79" fmla="*/ 145 h 652"/>
                  <a:gd name="T80" fmla="*/ 14 w 625"/>
                  <a:gd name="T81" fmla="*/ 128 h 652"/>
                  <a:gd name="T82" fmla="*/ 21 w 625"/>
                  <a:gd name="T83" fmla="*/ 112 h 652"/>
                  <a:gd name="T84" fmla="*/ 30 w 625"/>
                  <a:gd name="T85" fmla="*/ 97 h 652"/>
                  <a:gd name="T86" fmla="*/ 39 w 625"/>
                  <a:gd name="T87" fmla="*/ 82 h 652"/>
                  <a:gd name="T88" fmla="*/ 51 w 625"/>
                  <a:gd name="T89" fmla="*/ 68 h 652"/>
                  <a:gd name="T90" fmla="*/ 62 w 625"/>
                  <a:gd name="T91" fmla="*/ 55 h 652"/>
                  <a:gd name="T92" fmla="*/ 76 w 625"/>
                  <a:gd name="T93" fmla="*/ 44 h 652"/>
                  <a:gd name="T94" fmla="*/ 90 w 625"/>
                  <a:gd name="T95" fmla="*/ 33 h 652"/>
                  <a:gd name="T96" fmla="*/ 105 w 625"/>
                  <a:gd name="T97" fmla="*/ 24 h 652"/>
                  <a:gd name="T98" fmla="*/ 121 w 625"/>
                  <a:gd name="T99" fmla="*/ 17 h 652"/>
                  <a:gd name="T100" fmla="*/ 137 w 625"/>
                  <a:gd name="T101" fmla="*/ 10 h 652"/>
                  <a:gd name="T102" fmla="*/ 154 w 625"/>
                  <a:gd name="T103" fmla="*/ 6 h 652"/>
                  <a:gd name="T104" fmla="*/ 171 w 625"/>
                  <a:gd name="T105" fmla="*/ 2 h 652"/>
                  <a:gd name="T106" fmla="*/ 190 w 625"/>
                  <a:gd name="T107" fmla="*/ 0 h 652"/>
                  <a:gd name="T108" fmla="*/ 190 w 625"/>
                  <a:gd name="T109" fmla="*/ 0 h 652"/>
                  <a:gd name="T110" fmla="*/ 625 w 625"/>
                  <a:gd name="T111" fmla="*/ 0 h 652"/>
                  <a:gd name="T112" fmla="*/ 625 w 625"/>
                  <a:gd name="T113" fmla="*/ 0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25" h="652">
                    <a:moveTo>
                      <a:pt x="625" y="0"/>
                    </a:moveTo>
                    <a:lnTo>
                      <a:pt x="625" y="652"/>
                    </a:lnTo>
                    <a:lnTo>
                      <a:pt x="625" y="652"/>
                    </a:lnTo>
                    <a:lnTo>
                      <a:pt x="624" y="634"/>
                    </a:lnTo>
                    <a:lnTo>
                      <a:pt x="622" y="615"/>
                    </a:lnTo>
                    <a:lnTo>
                      <a:pt x="617" y="598"/>
                    </a:lnTo>
                    <a:lnTo>
                      <a:pt x="612" y="582"/>
                    </a:lnTo>
                    <a:lnTo>
                      <a:pt x="606" y="566"/>
                    </a:lnTo>
                    <a:lnTo>
                      <a:pt x="598" y="550"/>
                    </a:lnTo>
                    <a:lnTo>
                      <a:pt x="588" y="536"/>
                    </a:lnTo>
                    <a:lnTo>
                      <a:pt x="577" y="522"/>
                    </a:lnTo>
                    <a:lnTo>
                      <a:pt x="565" y="509"/>
                    </a:lnTo>
                    <a:lnTo>
                      <a:pt x="553" y="498"/>
                    </a:lnTo>
                    <a:lnTo>
                      <a:pt x="540" y="487"/>
                    </a:lnTo>
                    <a:lnTo>
                      <a:pt x="525" y="478"/>
                    </a:lnTo>
                    <a:lnTo>
                      <a:pt x="510" y="469"/>
                    </a:lnTo>
                    <a:lnTo>
                      <a:pt x="494" y="463"/>
                    </a:lnTo>
                    <a:lnTo>
                      <a:pt x="477" y="457"/>
                    </a:lnTo>
                    <a:lnTo>
                      <a:pt x="459" y="453"/>
                    </a:lnTo>
                    <a:lnTo>
                      <a:pt x="166" y="400"/>
                    </a:lnTo>
                    <a:lnTo>
                      <a:pt x="166" y="400"/>
                    </a:lnTo>
                    <a:lnTo>
                      <a:pt x="146" y="395"/>
                    </a:lnTo>
                    <a:lnTo>
                      <a:pt x="128" y="390"/>
                    </a:lnTo>
                    <a:lnTo>
                      <a:pt x="110" y="381"/>
                    </a:lnTo>
                    <a:lnTo>
                      <a:pt x="94" y="372"/>
                    </a:lnTo>
                    <a:lnTo>
                      <a:pt x="78" y="362"/>
                    </a:lnTo>
                    <a:lnTo>
                      <a:pt x="64" y="349"/>
                    </a:lnTo>
                    <a:lnTo>
                      <a:pt x="52" y="337"/>
                    </a:lnTo>
                    <a:lnTo>
                      <a:pt x="40" y="322"/>
                    </a:lnTo>
                    <a:lnTo>
                      <a:pt x="30" y="307"/>
                    </a:lnTo>
                    <a:lnTo>
                      <a:pt x="21" y="290"/>
                    </a:lnTo>
                    <a:lnTo>
                      <a:pt x="13" y="273"/>
                    </a:lnTo>
                    <a:lnTo>
                      <a:pt x="7" y="256"/>
                    </a:lnTo>
                    <a:lnTo>
                      <a:pt x="3" y="237"/>
                    </a:lnTo>
                    <a:lnTo>
                      <a:pt x="1" y="219"/>
                    </a:lnTo>
                    <a:lnTo>
                      <a:pt x="0" y="199"/>
                    </a:lnTo>
                    <a:lnTo>
                      <a:pt x="1" y="180"/>
                    </a:lnTo>
                    <a:lnTo>
                      <a:pt x="1" y="180"/>
                    </a:lnTo>
                    <a:lnTo>
                      <a:pt x="3" y="163"/>
                    </a:lnTo>
                    <a:lnTo>
                      <a:pt x="8" y="145"/>
                    </a:lnTo>
                    <a:lnTo>
                      <a:pt x="14" y="128"/>
                    </a:lnTo>
                    <a:lnTo>
                      <a:pt x="21" y="112"/>
                    </a:lnTo>
                    <a:lnTo>
                      <a:pt x="30" y="97"/>
                    </a:lnTo>
                    <a:lnTo>
                      <a:pt x="39" y="82"/>
                    </a:lnTo>
                    <a:lnTo>
                      <a:pt x="51" y="68"/>
                    </a:lnTo>
                    <a:lnTo>
                      <a:pt x="62" y="55"/>
                    </a:lnTo>
                    <a:lnTo>
                      <a:pt x="76" y="44"/>
                    </a:lnTo>
                    <a:lnTo>
                      <a:pt x="90" y="33"/>
                    </a:lnTo>
                    <a:lnTo>
                      <a:pt x="105" y="24"/>
                    </a:lnTo>
                    <a:lnTo>
                      <a:pt x="121" y="17"/>
                    </a:lnTo>
                    <a:lnTo>
                      <a:pt x="137" y="10"/>
                    </a:lnTo>
                    <a:lnTo>
                      <a:pt x="154" y="6"/>
                    </a:lnTo>
                    <a:lnTo>
                      <a:pt x="171" y="2"/>
                    </a:lnTo>
                    <a:lnTo>
                      <a:pt x="190" y="0"/>
                    </a:lnTo>
                    <a:lnTo>
                      <a:pt x="190" y="0"/>
                    </a:lnTo>
                    <a:lnTo>
                      <a:pt x="625" y="0"/>
                    </a:lnTo>
                    <a:lnTo>
                      <a:pt x="625" y="0"/>
                    </a:lnTo>
                    <a:close/>
                  </a:path>
                </a:pathLst>
              </a:custGeom>
              <a:solidFill>
                <a:schemeClr val="accent1">
                  <a:lumMod val="60000"/>
                  <a:lumOff val="40000"/>
                </a:schemeClr>
              </a:solidFill>
              <a:ln>
                <a:solidFill>
                  <a:schemeClr val="accent1">
                    <a:lumMod val="60000"/>
                    <a:lumOff val="4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grpSp>
        <p:sp>
          <p:nvSpPr>
            <p:cNvPr id="37" name="مستطيل 5">
              <a:extLst>
                <a:ext uri="{FF2B5EF4-FFF2-40B4-BE49-F238E27FC236}">
                  <a16:creationId xmlns:a16="http://schemas.microsoft.com/office/drawing/2014/main" id="{5191B417-71E0-42E2-8C3D-41C21B8E09DD}"/>
                </a:ext>
              </a:extLst>
            </p:cNvPr>
            <p:cNvSpPr/>
            <p:nvPr/>
          </p:nvSpPr>
          <p:spPr>
            <a:xfrm>
              <a:off x="5491092" y="3891065"/>
              <a:ext cx="5881398" cy="523220"/>
            </a:xfrm>
            <a:prstGeom prst="rect">
              <a:avLst/>
            </a:prstGeom>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2800" b="1" i="0" u="none" strike="noStrike" kern="1200" cap="none" spc="0" normalizeH="0" baseline="0" noProof="0" dirty="0">
                  <a:ln>
                    <a:noFill/>
                  </a:ln>
                  <a:solidFill>
                    <a:prstClr val="black">
                      <a:lumMod val="85000"/>
                      <a:lumOff val="15000"/>
                    </a:prstClr>
                  </a:solidFill>
                  <a:effectLst/>
                  <a:uLnTx/>
                  <a:uFillTx/>
                  <a:latin typeface="Sakkal Majalla" panose="02000000000000000000" pitchFamily="2" charset="-78"/>
                  <a:ea typeface="+mn-ea"/>
                  <a:cs typeface="Sakkal Majalla" panose="02000000000000000000" pitchFamily="2" charset="-78"/>
                  <a:sym typeface="AGA Arabesque" panose="05010101010101010101" pitchFamily="2" charset="2"/>
                </a:rPr>
                <a:t>"سبحان ربِّيَ الأعلى" يقولها المصلِّي في:</a:t>
              </a:r>
              <a:endParaRPr kumimoji="0" lang="ar-BH"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pic>
          <p:nvPicPr>
            <p:cNvPr id="38" name="Picture 2" descr="E:\002-KIMS BUSINESS\007-04-1-FIVERR\01-PPT-TEMPLATE\COVER-PSD\05-cut-01.png">
              <a:extLst>
                <a:ext uri="{FF2B5EF4-FFF2-40B4-BE49-F238E27FC236}">
                  <a16:creationId xmlns:a16="http://schemas.microsoft.com/office/drawing/2014/main" id="{B3E7FD9C-CBC9-487C-B0EA-7CB9358FAFB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357692" y="4032808"/>
              <a:ext cx="4959510" cy="511506"/>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E:\002-KIMS BUSINESS\007-04-1-FIVERR\01-PPT-TEMPLATE\COVER-PSD\05-cut-01.png">
              <a:extLst>
                <a:ext uri="{FF2B5EF4-FFF2-40B4-BE49-F238E27FC236}">
                  <a16:creationId xmlns:a16="http://schemas.microsoft.com/office/drawing/2014/main" id="{5F4FF761-1059-49C5-A2EF-47ADB301FB7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816" y="3699845"/>
              <a:ext cx="4959511" cy="511508"/>
            </a:xfrm>
            <a:prstGeom prst="rect">
              <a:avLst/>
            </a:prstGeom>
            <a:noFill/>
            <a:extLst>
              <a:ext uri="{909E8E84-426E-40DD-AFC4-6F175D3DCCD1}">
                <a14:hiddenFill xmlns:a14="http://schemas.microsoft.com/office/drawing/2010/main">
                  <a:solidFill>
                    <a:srgbClr val="FFFFFF"/>
                  </a:solidFill>
                </a14:hiddenFill>
              </a:ext>
            </a:extLst>
          </p:spPr>
        </p:pic>
      </p:grpSp>
      <p:sp>
        <p:nvSpPr>
          <p:cNvPr id="45" name="Flowchart: Alternate Process 44">
            <a:extLst>
              <a:ext uri="{FF2B5EF4-FFF2-40B4-BE49-F238E27FC236}">
                <a16:creationId xmlns:a16="http://schemas.microsoft.com/office/drawing/2014/main" id="{C9907D87-C4F0-4A81-97B7-55E1F73148C5}"/>
              </a:ext>
            </a:extLst>
          </p:cNvPr>
          <p:cNvSpPr/>
          <p:nvPr/>
        </p:nvSpPr>
        <p:spPr>
          <a:xfrm>
            <a:off x="5085836" y="3493868"/>
            <a:ext cx="2011369" cy="633046"/>
          </a:xfrm>
          <a:prstGeom prst="flowChartAlternateProcess">
            <a:avLst/>
          </a:prstGeom>
          <a:ln w="28575">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0" lang="ar-BH" sz="2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بين السجدتين</a:t>
            </a:r>
            <a:endParaRPr lang="fr-FR" sz="2800" dirty="0">
              <a:latin typeface="Sakkal Majalla" panose="02000000000000000000" pitchFamily="2" charset="-78"/>
              <a:cs typeface="Sakkal Majalla" panose="02000000000000000000" pitchFamily="2" charset="-78"/>
            </a:endParaRPr>
          </a:p>
        </p:txBody>
      </p:sp>
      <p:sp>
        <p:nvSpPr>
          <p:cNvPr id="46" name="Flowchart: Alternate Process 45">
            <a:extLst>
              <a:ext uri="{FF2B5EF4-FFF2-40B4-BE49-F238E27FC236}">
                <a16:creationId xmlns:a16="http://schemas.microsoft.com/office/drawing/2014/main" id="{45BAF44F-6A03-47BF-A699-35E7ABAE8802}"/>
              </a:ext>
            </a:extLst>
          </p:cNvPr>
          <p:cNvSpPr/>
          <p:nvPr/>
        </p:nvSpPr>
        <p:spPr>
          <a:xfrm>
            <a:off x="8746804" y="3485345"/>
            <a:ext cx="2011369" cy="633046"/>
          </a:xfrm>
          <a:prstGeom prst="flowChartAlternateProcess">
            <a:avLst/>
          </a:prstGeom>
          <a:ln w="28575">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ar-BH" sz="2800" b="1" dirty="0">
                <a:latin typeface="Sakkal Majalla" panose="02000000000000000000" pitchFamily="2" charset="-78"/>
                <a:cs typeface="Sakkal Majalla" panose="02000000000000000000" pitchFamily="2" charset="-78"/>
              </a:rPr>
              <a:t>دعاء الاستفتاح</a:t>
            </a:r>
            <a:endParaRPr lang="fr-FR" sz="2800" b="1" dirty="0">
              <a:latin typeface="Sakkal Majalla" panose="02000000000000000000" pitchFamily="2" charset="-78"/>
              <a:cs typeface="Sakkal Majalla" panose="02000000000000000000" pitchFamily="2" charset="-78"/>
            </a:endParaRPr>
          </a:p>
        </p:txBody>
      </p:sp>
      <p:sp>
        <p:nvSpPr>
          <p:cNvPr id="47" name="Flowchart: Alternate Process 46">
            <a:extLst>
              <a:ext uri="{FF2B5EF4-FFF2-40B4-BE49-F238E27FC236}">
                <a16:creationId xmlns:a16="http://schemas.microsoft.com/office/drawing/2014/main" id="{D26EF36D-1CC9-4646-AD22-4327EAE57040}"/>
              </a:ext>
            </a:extLst>
          </p:cNvPr>
          <p:cNvSpPr/>
          <p:nvPr/>
        </p:nvSpPr>
        <p:spPr>
          <a:xfrm>
            <a:off x="1433816" y="3493868"/>
            <a:ext cx="2011369" cy="633046"/>
          </a:xfrm>
          <a:prstGeom prst="flowChartAlternateProcess">
            <a:avLst/>
          </a:prstGeom>
          <a:ln w="28575">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ar-BH" sz="2800" b="1" dirty="0">
                <a:latin typeface="Sakkal Majalla" panose="02000000000000000000" pitchFamily="2" charset="-78"/>
                <a:cs typeface="Sakkal Majalla" panose="02000000000000000000" pitchFamily="2" charset="-78"/>
              </a:rPr>
              <a:t>السجود</a:t>
            </a:r>
            <a:endParaRPr lang="fr-FR" sz="2800" b="1" dirty="0">
              <a:latin typeface="Sakkal Majalla" panose="02000000000000000000" pitchFamily="2" charset="-78"/>
              <a:cs typeface="Sakkal Majalla" panose="02000000000000000000" pitchFamily="2" charset="-78"/>
            </a:endParaRPr>
          </a:p>
        </p:txBody>
      </p:sp>
      <p:sp>
        <p:nvSpPr>
          <p:cNvPr id="48" name="Oval 47">
            <a:extLst>
              <a:ext uri="{FF2B5EF4-FFF2-40B4-BE49-F238E27FC236}">
                <a16:creationId xmlns:a16="http://schemas.microsoft.com/office/drawing/2014/main" id="{16B24110-B57C-44CC-9783-A71E1F059530}"/>
              </a:ext>
            </a:extLst>
          </p:cNvPr>
          <p:cNvSpPr/>
          <p:nvPr/>
        </p:nvSpPr>
        <p:spPr>
          <a:xfrm>
            <a:off x="1827032" y="3478001"/>
            <a:ext cx="1224939" cy="641033"/>
          </a:xfrm>
          <a:prstGeom prst="ellipse">
            <a:avLst/>
          </a:prstGeom>
          <a:noFill/>
          <a:ln w="28575">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40" name="مستطيل مستدير الزوايا 20">
            <a:extLst>
              <a:ext uri="{FF2B5EF4-FFF2-40B4-BE49-F238E27FC236}">
                <a16:creationId xmlns:a16="http://schemas.microsoft.com/office/drawing/2014/main" id="{CA83A1F3-71F3-4B58-A032-B3EF9955D274}"/>
              </a:ext>
            </a:extLst>
          </p:cNvPr>
          <p:cNvSpPr/>
          <p:nvPr/>
        </p:nvSpPr>
        <p:spPr>
          <a:xfrm>
            <a:off x="88902" y="93451"/>
            <a:ext cx="3552655" cy="391433"/>
          </a:xfrm>
          <a:prstGeom prst="roundRect">
            <a:avLst>
              <a:gd name="adj" fmla="val 50000"/>
            </a:avLst>
          </a:prstGeom>
          <a:solidFill>
            <a:schemeClr val="accent2">
              <a:lumMod val="20000"/>
              <a:lumOff val="80000"/>
            </a:schemeClr>
          </a:solidFill>
          <a:ln>
            <a:solidFill>
              <a:schemeClr val="bg1"/>
            </a:solidFill>
          </a:ln>
        </p:spPr>
        <p:style>
          <a:lnRef idx="0">
            <a:schemeClr val="accent4"/>
          </a:lnRef>
          <a:fillRef idx="3">
            <a:schemeClr val="accent4"/>
          </a:fillRef>
          <a:effectRef idx="3">
            <a:schemeClr val="accent4"/>
          </a:effectRef>
          <a:fontRef idx="minor">
            <a:schemeClr val="lt1"/>
          </a:fontRef>
        </p:style>
        <p:txBody>
          <a:bodyPr rtlCol="1" anchor="ctr"/>
          <a:lstStyle/>
          <a:p>
            <a:pPr algn="ctr"/>
            <a:r>
              <a:rPr lang="ar-BH" sz="2000" b="1" dirty="0">
                <a:solidFill>
                  <a:schemeClr val="accent5">
                    <a:lumMod val="50000"/>
                  </a:schemeClr>
                </a:solidFill>
                <a:latin typeface="Sakkal Majalla" panose="02000000000000000000" pitchFamily="2" charset="-78"/>
                <a:cs typeface="Sakkal Majalla" panose="02000000000000000000" pitchFamily="2" charset="-78"/>
              </a:rPr>
              <a:t>مراجعة خطوات الصلاة </a:t>
            </a:r>
            <a:r>
              <a:rPr lang="ar-BH" sz="2000" b="1" dirty="0">
                <a:solidFill>
                  <a:schemeClr val="tx1"/>
                </a:solidFill>
                <a:latin typeface="Sakkal Majalla" panose="02000000000000000000" pitchFamily="2" charset="-78"/>
                <a:cs typeface="Sakkal Majalla" panose="02000000000000000000" pitchFamily="2" charset="-78"/>
              </a:rPr>
              <a:t>- </a:t>
            </a:r>
            <a:r>
              <a:rPr lang="ar-BH" sz="2000" b="1" dirty="0">
                <a:solidFill>
                  <a:schemeClr val="accent6">
                    <a:lumMod val="50000"/>
                  </a:schemeClr>
                </a:solidFill>
                <a:latin typeface="Sakkal Majalla" panose="02000000000000000000" pitchFamily="2" charset="-78"/>
                <a:cs typeface="Sakkal Majalla" panose="02000000000000000000" pitchFamily="2" charset="-78"/>
              </a:rPr>
              <a:t>التربية الإسلاميّة</a:t>
            </a:r>
          </a:p>
        </p:txBody>
      </p:sp>
    </p:spTree>
    <p:extLst>
      <p:ext uri="{BB962C8B-B14F-4D97-AF65-F5344CB8AC3E}">
        <p14:creationId xmlns:p14="http://schemas.microsoft.com/office/powerpoint/2010/main" val="171833164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5"/>
                                        </p:tgtEl>
                                        <p:attrNameLst>
                                          <p:attrName>style.visibility</p:attrName>
                                        </p:attrNameLst>
                                      </p:cBhvr>
                                      <p:to>
                                        <p:strVal val="visible"/>
                                      </p:to>
                                    </p:set>
                                    <p:anim calcmode="lin" valueType="num">
                                      <p:cBhvr>
                                        <p:cTn id="14" dur="500" fill="hold"/>
                                        <p:tgtEl>
                                          <p:spTgt spid="35"/>
                                        </p:tgtEl>
                                        <p:attrNameLst>
                                          <p:attrName>ppt_w</p:attrName>
                                        </p:attrNameLst>
                                      </p:cBhvr>
                                      <p:tavLst>
                                        <p:tav tm="0">
                                          <p:val>
                                            <p:fltVal val="0"/>
                                          </p:val>
                                        </p:tav>
                                        <p:tav tm="100000">
                                          <p:val>
                                            <p:strVal val="#ppt_w"/>
                                          </p:val>
                                        </p:tav>
                                      </p:tavLst>
                                    </p:anim>
                                    <p:anim calcmode="lin" valueType="num">
                                      <p:cBhvr>
                                        <p:cTn id="15" dur="500" fill="hold"/>
                                        <p:tgtEl>
                                          <p:spTgt spid="35"/>
                                        </p:tgtEl>
                                        <p:attrNameLst>
                                          <p:attrName>ppt_h</p:attrName>
                                        </p:attrNameLst>
                                      </p:cBhvr>
                                      <p:tavLst>
                                        <p:tav tm="0">
                                          <p:val>
                                            <p:fltVal val="0"/>
                                          </p:val>
                                        </p:tav>
                                        <p:tav tm="100000">
                                          <p:val>
                                            <p:strVal val="#ppt_h"/>
                                          </p:val>
                                        </p:tav>
                                      </p:tavLst>
                                    </p:anim>
                                    <p:animEffect transition="in" filter="fade">
                                      <p:cBhvr>
                                        <p:cTn id="16" dur="500"/>
                                        <p:tgtEl>
                                          <p:spTgt spid="35"/>
                                        </p:tgtEl>
                                      </p:cBhvr>
                                    </p:animEffect>
                                  </p:childTnLst>
                                </p:cTn>
                              </p:par>
                            </p:childTnLst>
                          </p:cTn>
                        </p:par>
                        <p:par>
                          <p:cTn id="17" fill="hold">
                            <p:stCondLst>
                              <p:cond delay="500"/>
                            </p:stCondLst>
                            <p:childTnLst>
                              <p:par>
                                <p:cTn id="18" presetID="42" presetClass="entr" presetSubtype="0" fill="hold" grpId="0" nodeType="afterEffect">
                                  <p:stCondLst>
                                    <p:cond delay="0"/>
                                  </p:stCondLst>
                                  <p:childTnLst>
                                    <p:set>
                                      <p:cBhvr>
                                        <p:cTn id="19" dur="1" fill="hold">
                                          <p:stCondLst>
                                            <p:cond delay="0"/>
                                          </p:stCondLst>
                                        </p:cTn>
                                        <p:tgtEl>
                                          <p:spTgt spid="46"/>
                                        </p:tgtEl>
                                        <p:attrNameLst>
                                          <p:attrName>style.visibility</p:attrName>
                                        </p:attrNameLst>
                                      </p:cBhvr>
                                      <p:to>
                                        <p:strVal val="visible"/>
                                      </p:to>
                                    </p:set>
                                    <p:animEffect transition="in" filter="fade">
                                      <p:cBhvr>
                                        <p:cTn id="20" dur="1500"/>
                                        <p:tgtEl>
                                          <p:spTgt spid="46"/>
                                        </p:tgtEl>
                                      </p:cBhvr>
                                    </p:animEffect>
                                    <p:anim calcmode="lin" valueType="num">
                                      <p:cBhvr>
                                        <p:cTn id="21" dur="1500" fill="hold"/>
                                        <p:tgtEl>
                                          <p:spTgt spid="46"/>
                                        </p:tgtEl>
                                        <p:attrNameLst>
                                          <p:attrName>ppt_x</p:attrName>
                                        </p:attrNameLst>
                                      </p:cBhvr>
                                      <p:tavLst>
                                        <p:tav tm="0">
                                          <p:val>
                                            <p:strVal val="#ppt_x"/>
                                          </p:val>
                                        </p:tav>
                                        <p:tav tm="100000">
                                          <p:val>
                                            <p:strVal val="#ppt_x"/>
                                          </p:val>
                                        </p:tav>
                                      </p:tavLst>
                                    </p:anim>
                                    <p:anim calcmode="lin" valueType="num">
                                      <p:cBhvr>
                                        <p:cTn id="22" dur="1500" fill="hold"/>
                                        <p:tgtEl>
                                          <p:spTgt spid="4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500"/>
                                        <p:tgtEl>
                                          <p:spTgt spid="45"/>
                                        </p:tgtEl>
                                      </p:cBhvr>
                                    </p:animEffect>
                                    <p:anim calcmode="lin" valueType="num">
                                      <p:cBhvr>
                                        <p:cTn id="27" dur="1500" fill="hold"/>
                                        <p:tgtEl>
                                          <p:spTgt spid="45"/>
                                        </p:tgtEl>
                                        <p:attrNameLst>
                                          <p:attrName>ppt_x</p:attrName>
                                        </p:attrNameLst>
                                      </p:cBhvr>
                                      <p:tavLst>
                                        <p:tav tm="0">
                                          <p:val>
                                            <p:strVal val="#ppt_x"/>
                                          </p:val>
                                        </p:tav>
                                        <p:tav tm="100000">
                                          <p:val>
                                            <p:strVal val="#ppt_x"/>
                                          </p:val>
                                        </p:tav>
                                      </p:tavLst>
                                    </p:anim>
                                    <p:anim calcmode="lin" valueType="num">
                                      <p:cBhvr>
                                        <p:cTn id="28" dur="15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fade">
                                      <p:cBhvr>
                                        <p:cTn id="32" dur="1500"/>
                                        <p:tgtEl>
                                          <p:spTgt spid="47"/>
                                        </p:tgtEl>
                                      </p:cBhvr>
                                    </p:animEffect>
                                    <p:anim calcmode="lin" valueType="num">
                                      <p:cBhvr>
                                        <p:cTn id="33" dur="1500" fill="hold"/>
                                        <p:tgtEl>
                                          <p:spTgt spid="47"/>
                                        </p:tgtEl>
                                        <p:attrNameLst>
                                          <p:attrName>ppt_x</p:attrName>
                                        </p:attrNameLst>
                                      </p:cBhvr>
                                      <p:tavLst>
                                        <p:tav tm="0">
                                          <p:val>
                                            <p:strVal val="#ppt_x"/>
                                          </p:val>
                                        </p:tav>
                                        <p:tav tm="100000">
                                          <p:val>
                                            <p:strVal val="#ppt_x"/>
                                          </p:val>
                                        </p:tav>
                                      </p:tavLst>
                                    </p:anim>
                                    <p:anim calcmode="lin" valueType="num">
                                      <p:cBhvr>
                                        <p:cTn id="34"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54"/>
                                        </p:tgtEl>
                                        <p:attrNameLst>
                                          <p:attrName>style.visibility</p:attrName>
                                        </p:attrNameLst>
                                      </p:cBhvr>
                                      <p:to>
                                        <p:strVal val="visible"/>
                                      </p:to>
                                    </p:set>
                                    <p:anim calcmode="lin" valueType="num">
                                      <p:cBhvr>
                                        <p:cTn id="39" dur="500" fill="hold"/>
                                        <p:tgtEl>
                                          <p:spTgt spid="54"/>
                                        </p:tgtEl>
                                        <p:attrNameLst>
                                          <p:attrName>ppt_w</p:attrName>
                                        </p:attrNameLst>
                                      </p:cBhvr>
                                      <p:tavLst>
                                        <p:tav tm="0">
                                          <p:val>
                                            <p:fltVal val="0"/>
                                          </p:val>
                                        </p:tav>
                                        <p:tav tm="100000">
                                          <p:val>
                                            <p:strVal val="#ppt_w"/>
                                          </p:val>
                                        </p:tav>
                                      </p:tavLst>
                                    </p:anim>
                                    <p:anim calcmode="lin" valueType="num">
                                      <p:cBhvr>
                                        <p:cTn id="40" dur="500" fill="hold"/>
                                        <p:tgtEl>
                                          <p:spTgt spid="54"/>
                                        </p:tgtEl>
                                        <p:attrNameLst>
                                          <p:attrName>ppt_h</p:attrName>
                                        </p:attrNameLst>
                                      </p:cBhvr>
                                      <p:tavLst>
                                        <p:tav tm="0">
                                          <p:val>
                                            <p:fltVal val="0"/>
                                          </p:val>
                                        </p:tav>
                                        <p:tav tm="100000">
                                          <p:val>
                                            <p:strVal val="#ppt_h"/>
                                          </p:val>
                                        </p:tav>
                                      </p:tavLst>
                                    </p:anim>
                                    <p:animEffect transition="in" filter="fade">
                                      <p:cBhvr>
                                        <p:cTn id="41" dur="500"/>
                                        <p:tgtEl>
                                          <p:spTgt spid="54"/>
                                        </p:tgtEl>
                                      </p:cBhvr>
                                    </p:animEffect>
                                  </p:childTnLst>
                                </p:cTn>
                              </p:par>
                            </p:childTnLst>
                          </p:cTn>
                        </p:par>
                        <p:par>
                          <p:cTn id="42" fill="hold">
                            <p:stCondLst>
                              <p:cond delay="500"/>
                            </p:stCondLst>
                            <p:childTnLst>
                              <p:par>
                                <p:cTn id="43" presetID="42" presetClass="entr" presetSubtype="0"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fade">
                                      <p:cBhvr>
                                        <p:cTn id="45" dur="1500"/>
                                        <p:tgtEl>
                                          <p:spTgt spid="33"/>
                                        </p:tgtEl>
                                      </p:cBhvr>
                                    </p:animEffect>
                                    <p:anim calcmode="lin" valueType="num">
                                      <p:cBhvr>
                                        <p:cTn id="46" dur="1500" fill="hold"/>
                                        <p:tgtEl>
                                          <p:spTgt spid="33"/>
                                        </p:tgtEl>
                                        <p:attrNameLst>
                                          <p:attrName>ppt_x</p:attrName>
                                        </p:attrNameLst>
                                      </p:cBhvr>
                                      <p:tavLst>
                                        <p:tav tm="0">
                                          <p:val>
                                            <p:strVal val="#ppt_x"/>
                                          </p:val>
                                        </p:tav>
                                        <p:tav tm="100000">
                                          <p:val>
                                            <p:strVal val="#ppt_x"/>
                                          </p:val>
                                        </p:tav>
                                      </p:tavLst>
                                    </p:anim>
                                    <p:anim calcmode="lin" valueType="num">
                                      <p:cBhvr>
                                        <p:cTn id="47" dur="1500" fill="hold"/>
                                        <p:tgtEl>
                                          <p:spTgt spid="33"/>
                                        </p:tgtEl>
                                        <p:attrNameLst>
                                          <p:attrName>ppt_y</p:attrName>
                                        </p:attrNameLst>
                                      </p:cBhvr>
                                      <p:tavLst>
                                        <p:tav tm="0">
                                          <p:val>
                                            <p:strVal val="#ppt_y+.1"/>
                                          </p:val>
                                        </p:tav>
                                        <p:tav tm="100000">
                                          <p:val>
                                            <p:strVal val="#ppt_y"/>
                                          </p:val>
                                        </p:tav>
                                      </p:tavLst>
                                    </p:anim>
                                  </p:childTnLst>
                                </p:cTn>
                              </p:par>
                            </p:childTnLst>
                          </p:cTn>
                        </p:par>
                        <p:par>
                          <p:cTn id="48" fill="hold">
                            <p:stCondLst>
                              <p:cond delay="2000"/>
                            </p:stCondLst>
                            <p:childTnLst>
                              <p:par>
                                <p:cTn id="49" presetID="42" presetClass="entr" presetSubtype="0"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fade">
                                      <p:cBhvr>
                                        <p:cTn id="51" dur="1500"/>
                                        <p:tgtEl>
                                          <p:spTgt spid="32"/>
                                        </p:tgtEl>
                                      </p:cBhvr>
                                    </p:animEffect>
                                    <p:anim calcmode="lin" valueType="num">
                                      <p:cBhvr>
                                        <p:cTn id="52" dur="1500" fill="hold"/>
                                        <p:tgtEl>
                                          <p:spTgt spid="32"/>
                                        </p:tgtEl>
                                        <p:attrNameLst>
                                          <p:attrName>ppt_x</p:attrName>
                                        </p:attrNameLst>
                                      </p:cBhvr>
                                      <p:tavLst>
                                        <p:tav tm="0">
                                          <p:val>
                                            <p:strVal val="#ppt_x"/>
                                          </p:val>
                                        </p:tav>
                                        <p:tav tm="100000">
                                          <p:val>
                                            <p:strVal val="#ppt_x"/>
                                          </p:val>
                                        </p:tav>
                                      </p:tavLst>
                                    </p:anim>
                                    <p:anim calcmode="lin" valueType="num">
                                      <p:cBhvr>
                                        <p:cTn id="53" dur="1500" fill="hold"/>
                                        <p:tgtEl>
                                          <p:spTgt spid="32"/>
                                        </p:tgtEl>
                                        <p:attrNameLst>
                                          <p:attrName>ppt_y</p:attrName>
                                        </p:attrNameLst>
                                      </p:cBhvr>
                                      <p:tavLst>
                                        <p:tav tm="0">
                                          <p:val>
                                            <p:strVal val="#ppt_y+.1"/>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500"/>
                                        <p:tgtEl>
                                          <p:spTgt spid="34"/>
                                        </p:tgtEl>
                                      </p:cBhvr>
                                    </p:animEffect>
                                    <p:anim calcmode="lin" valueType="num">
                                      <p:cBhvr>
                                        <p:cTn id="58" dur="1500" fill="hold"/>
                                        <p:tgtEl>
                                          <p:spTgt spid="34"/>
                                        </p:tgtEl>
                                        <p:attrNameLst>
                                          <p:attrName>ppt_x</p:attrName>
                                        </p:attrNameLst>
                                      </p:cBhvr>
                                      <p:tavLst>
                                        <p:tav tm="0">
                                          <p:val>
                                            <p:strVal val="#ppt_x"/>
                                          </p:val>
                                        </p:tav>
                                        <p:tav tm="100000">
                                          <p:val>
                                            <p:strVal val="#ppt_x"/>
                                          </p:val>
                                        </p:tav>
                                      </p:tavLst>
                                    </p:anim>
                                    <p:anim calcmode="lin" valueType="num">
                                      <p:cBhvr>
                                        <p:cTn id="59" dur="15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nodeType="click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childTnLst>
                          </p:cTn>
                        </p:par>
                      </p:childTnLst>
                    </p:cTn>
                  </p:par>
                  <p:par>
                    <p:cTn id="67" fill="hold">
                      <p:stCondLst>
                        <p:cond delay="indefinite"/>
                      </p:stCondLst>
                      <p:childTnLst>
                        <p:par>
                          <p:cTn id="68" fill="hold">
                            <p:stCondLst>
                              <p:cond delay="0"/>
                            </p:stCondLst>
                            <p:childTnLst>
                              <p:par>
                                <p:cTn id="69" presetID="26" presetClass="entr" presetSubtype="0" fill="hold" grpId="0" nodeType="click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wipe(down)">
                                      <p:cBhvr>
                                        <p:cTn id="71" dur="580">
                                          <p:stCondLst>
                                            <p:cond delay="0"/>
                                          </p:stCondLst>
                                        </p:cTn>
                                        <p:tgtEl>
                                          <p:spTgt spid="48"/>
                                        </p:tgtEl>
                                      </p:cBhvr>
                                    </p:animEffect>
                                    <p:anim calcmode="lin" valueType="num">
                                      <p:cBhvr>
                                        <p:cTn id="72"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77" dur="26">
                                          <p:stCondLst>
                                            <p:cond delay="650"/>
                                          </p:stCondLst>
                                        </p:cTn>
                                        <p:tgtEl>
                                          <p:spTgt spid="48"/>
                                        </p:tgtEl>
                                      </p:cBhvr>
                                      <p:to x="100000" y="60000"/>
                                    </p:animScale>
                                    <p:animScale>
                                      <p:cBhvr>
                                        <p:cTn id="78" dur="166" decel="50000">
                                          <p:stCondLst>
                                            <p:cond delay="676"/>
                                          </p:stCondLst>
                                        </p:cTn>
                                        <p:tgtEl>
                                          <p:spTgt spid="48"/>
                                        </p:tgtEl>
                                      </p:cBhvr>
                                      <p:to x="100000" y="100000"/>
                                    </p:animScale>
                                    <p:animScale>
                                      <p:cBhvr>
                                        <p:cTn id="79" dur="26">
                                          <p:stCondLst>
                                            <p:cond delay="1312"/>
                                          </p:stCondLst>
                                        </p:cTn>
                                        <p:tgtEl>
                                          <p:spTgt spid="48"/>
                                        </p:tgtEl>
                                      </p:cBhvr>
                                      <p:to x="100000" y="80000"/>
                                    </p:animScale>
                                    <p:animScale>
                                      <p:cBhvr>
                                        <p:cTn id="80" dur="166" decel="50000">
                                          <p:stCondLst>
                                            <p:cond delay="1338"/>
                                          </p:stCondLst>
                                        </p:cTn>
                                        <p:tgtEl>
                                          <p:spTgt spid="48"/>
                                        </p:tgtEl>
                                      </p:cBhvr>
                                      <p:to x="100000" y="100000"/>
                                    </p:animScale>
                                    <p:animScale>
                                      <p:cBhvr>
                                        <p:cTn id="81" dur="26">
                                          <p:stCondLst>
                                            <p:cond delay="1642"/>
                                          </p:stCondLst>
                                        </p:cTn>
                                        <p:tgtEl>
                                          <p:spTgt spid="48"/>
                                        </p:tgtEl>
                                      </p:cBhvr>
                                      <p:to x="100000" y="90000"/>
                                    </p:animScale>
                                    <p:animScale>
                                      <p:cBhvr>
                                        <p:cTn id="82" dur="166" decel="50000">
                                          <p:stCondLst>
                                            <p:cond delay="1668"/>
                                          </p:stCondLst>
                                        </p:cTn>
                                        <p:tgtEl>
                                          <p:spTgt spid="48"/>
                                        </p:tgtEl>
                                      </p:cBhvr>
                                      <p:to x="100000" y="100000"/>
                                    </p:animScale>
                                    <p:animScale>
                                      <p:cBhvr>
                                        <p:cTn id="83" dur="26">
                                          <p:stCondLst>
                                            <p:cond delay="1808"/>
                                          </p:stCondLst>
                                        </p:cTn>
                                        <p:tgtEl>
                                          <p:spTgt spid="48"/>
                                        </p:tgtEl>
                                      </p:cBhvr>
                                      <p:to x="100000" y="95000"/>
                                    </p:animScale>
                                    <p:animScale>
                                      <p:cBhvr>
                                        <p:cTn id="84" dur="166" decel="50000">
                                          <p:stCondLst>
                                            <p:cond delay="1834"/>
                                          </p:stCondLst>
                                        </p:cTn>
                                        <p:tgtEl>
                                          <p:spTgt spid="48"/>
                                        </p:tgtEl>
                                      </p:cBhvr>
                                      <p:to x="100000" y="100000"/>
                                    </p:animScale>
                                  </p:childTnLst>
                                </p:cTn>
                              </p:par>
                            </p:childTnLst>
                          </p:cTn>
                        </p:par>
                      </p:childTnLst>
                    </p:cTn>
                  </p:par>
                  <p:par>
                    <p:cTn id="85" fill="hold">
                      <p:stCondLst>
                        <p:cond delay="indefinite"/>
                      </p:stCondLst>
                      <p:childTnLst>
                        <p:par>
                          <p:cTn id="86" fill="hold">
                            <p:stCondLst>
                              <p:cond delay="0"/>
                            </p:stCondLst>
                            <p:childTnLst>
                              <p:par>
                                <p:cTn id="87" presetID="26" presetClass="entr" presetSubtype="0" fill="hold" grpId="0" nodeType="clickEffect">
                                  <p:stCondLst>
                                    <p:cond delay="0"/>
                                  </p:stCondLst>
                                  <p:childTnLst>
                                    <p:set>
                                      <p:cBhvr>
                                        <p:cTn id="88" dur="1" fill="hold">
                                          <p:stCondLst>
                                            <p:cond delay="0"/>
                                          </p:stCondLst>
                                        </p:cTn>
                                        <p:tgtEl>
                                          <p:spTgt spid="2"/>
                                        </p:tgtEl>
                                        <p:attrNameLst>
                                          <p:attrName>style.visibility</p:attrName>
                                        </p:attrNameLst>
                                      </p:cBhvr>
                                      <p:to>
                                        <p:strVal val="visible"/>
                                      </p:to>
                                    </p:set>
                                    <p:animEffect transition="in" filter="wipe(down)">
                                      <p:cBhvr>
                                        <p:cTn id="89" dur="580">
                                          <p:stCondLst>
                                            <p:cond delay="0"/>
                                          </p:stCondLst>
                                        </p:cTn>
                                        <p:tgtEl>
                                          <p:spTgt spid="2"/>
                                        </p:tgtEl>
                                      </p:cBhvr>
                                    </p:animEffect>
                                    <p:anim calcmode="lin" valueType="num">
                                      <p:cBhvr>
                                        <p:cTn id="90"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95" dur="26">
                                          <p:stCondLst>
                                            <p:cond delay="650"/>
                                          </p:stCondLst>
                                        </p:cTn>
                                        <p:tgtEl>
                                          <p:spTgt spid="2"/>
                                        </p:tgtEl>
                                      </p:cBhvr>
                                      <p:to x="100000" y="60000"/>
                                    </p:animScale>
                                    <p:animScale>
                                      <p:cBhvr>
                                        <p:cTn id="96" dur="166" decel="50000">
                                          <p:stCondLst>
                                            <p:cond delay="676"/>
                                          </p:stCondLst>
                                        </p:cTn>
                                        <p:tgtEl>
                                          <p:spTgt spid="2"/>
                                        </p:tgtEl>
                                      </p:cBhvr>
                                      <p:to x="100000" y="100000"/>
                                    </p:animScale>
                                    <p:animScale>
                                      <p:cBhvr>
                                        <p:cTn id="97" dur="26">
                                          <p:stCondLst>
                                            <p:cond delay="1312"/>
                                          </p:stCondLst>
                                        </p:cTn>
                                        <p:tgtEl>
                                          <p:spTgt spid="2"/>
                                        </p:tgtEl>
                                      </p:cBhvr>
                                      <p:to x="100000" y="80000"/>
                                    </p:animScale>
                                    <p:animScale>
                                      <p:cBhvr>
                                        <p:cTn id="98" dur="166" decel="50000">
                                          <p:stCondLst>
                                            <p:cond delay="1338"/>
                                          </p:stCondLst>
                                        </p:cTn>
                                        <p:tgtEl>
                                          <p:spTgt spid="2"/>
                                        </p:tgtEl>
                                      </p:cBhvr>
                                      <p:to x="100000" y="100000"/>
                                    </p:animScale>
                                    <p:animScale>
                                      <p:cBhvr>
                                        <p:cTn id="99" dur="26">
                                          <p:stCondLst>
                                            <p:cond delay="1642"/>
                                          </p:stCondLst>
                                        </p:cTn>
                                        <p:tgtEl>
                                          <p:spTgt spid="2"/>
                                        </p:tgtEl>
                                      </p:cBhvr>
                                      <p:to x="100000" y="90000"/>
                                    </p:animScale>
                                    <p:animScale>
                                      <p:cBhvr>
                                        <p:cTn id="100" dur="166" decel="50000">
                                          <p:stCondLst>
                                            <p:cond delay="1668"/>
                                          </p:stCondLst>
                                        </p:cTn>
                                        <p:tgtEl>
                                          <p:spTgt spid="2"/>
                                        </p:tgtEl>
                                      </p:cBhvr>
                                      <p:to x="100000" y="100000"/>
                                    </p:animScale>
                                    <p:animScale>
                                      <p:cBhvr>
                                        <p:cTn id="101" dur="26">
                                          <p:stCondLst>
                                            <p:cond delay="1808"/>
                                          </p:stCondLst>
                                        </p:cTn>
                                        <p:tgtEl>
                                          <p:spTgt spid="2"/>
                                        </p:tgtEl>
                                      </p:cBhvr>
                                      <p:to x="100000" y="95000"/>
                                    </p:animScale>
                                    <p:animScale>
                                      <p:cBhvr>
                                        <p:cTn id="102"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2" grpId="0" animBg="1"/>
      <p:bldP spid="45" grpId="0" animBg="1"/>
      <p:bldP spid="46" grpId="0" animBg="1"/>
      <p:bldP spid="47" grpId="0" animBg="1"/>
      <p:bldP spid="4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B4B602-9A30-4C4E-BDB8-0094D960AA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grpSp>
        <p:nvGrpSpPr>
          <p:cNvPr id="10" name="Group 9"/>
          <p:cNvGrpSpPr/>
          <p:nvPr/>
        </p:nvGrpSpPr>
        <p:grpSpPr>
          <a:xfrm>
            <a:off x="4319670" y="129510"/>
            <a:ext cx="3552655" cy="829892"/>
            <a:chOff x="3757022" y="382040"/>
            <a:chExt cx="4951854" cy="829892"/>
          </a:xfrm>
        </p:grpSpPr>
        <p:sp>
          <p:nvSpPr>
            <p:cNvPr id="11" name="Rounded Rectangle 1032">
              <a:extLst>
                <a:ext uri="{FF2B5EF4-FFF2-40B4-BE49-F238E27FC236}">
                  <a16:creationId xmlns:a16="http://schemas.microsoft.com/office/drawing/2014/main" id="{D6AFECDD-1E2E-4F85-B5E2-B890AB28AFAC}"/>
                </a:ext>
              </a:extLst>
            </p:cNvPr>
            <p:cNvSpPr/>
            <p:nvPr/>
          </p:nvSpPr>
          <p:spPr>
            <a:xfrm flipH="1">
              <a:off x="3757022" y="382040"/>
              <a:ext cx="4951853" cy="823708"/>
            </a:xfrm>
            <a:custGeom>
              <a:avLst/>
              <a:gdLst/>
              <a:ahLst/>
              <a:cxnLst/>
              <a:rect l="l" t="t" r="r" b="b"/>
              <a:pathLst>
                <a:path w="3096344" h="781515">
                  <a:moveTo>
                    <a:pt x="108014" y="0"/>
                  </a:moveTo>
                  <a:lnTo>
                    <a:pt x="2988330" y="0"/>
                  </a:lnTo>
                  <a:cubicBezTo>
                    <a:pt x="3047984" y="0"/>
                    <a:pt x="3096344" y="48360"/>
                    <a:pt x="3096344" y="108014"/>
                  </a:cubicBezTo>
                  <a:lnTo>
                    <a:pt x="3096344" y="540058"/>
                  </a:lnTo>
                  <a:cubicBezTo>
                    <a:pt x="3096344" y="599712"/>
                    <a:pt x="3047984" y="648072"/>
                    <a:pt x="2988330" y="648072"/>
                  </a:cubicBezTo>
                  <a:lnTo>
                    <a:pt x="452788" y="648072"/>
                  </a:lnTo>
                  <a:lnTo>
                    <a:pt x="375391" y="781515"/>
                  </a:lnTo>
                  <a:lnTo>
                    <a:pt x="297994" y="648072"/>
                  </a:lnTo>
                  <a:lnTo>
                    <a:pt x="108014" y="648072"/>
                  </a:lnTo>
                  <a:cubicBezTo>
                    <a:pt x="48360" y="648072"/>
                    <a:pt x="0" y="599712"/>
                    <a:pt x="0" y="540058"/>
                  </a:cubicBezTo>
                  <a:lnTo>
                    <a:pt x="0" y="108014"/>
                  </a:lnTo>
                  <a:cubicBezTo>
                    <a:pt x="0" y="48360"/>
                    <a:pt x="48360" y="0"/>
                    <a:pt x="108014" y="0"/>
                  </a:cubicBezTo>
                  <a:close/>
                </a:path>
              </a:pathLst>
            </a:custGeom>
            <a:gradFill flip="none" rotWithShape="1">
              <a:gsLst>
                <a:gs pos="0">
                  <a:schemeClr val="bg1">
                    <a:lumMod val="96000"/>
                  </a:schemeClr>
                </a:gs>
                <a:gs pos="100000">
                  <a:schemeClr val="bg1"/>
                </a:gs>
              </a:gsLst>
              <a:lin ang="8400000" scaled="0"/>
              <a:tileRect/>
            </a:gra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altLang="ko-KR" sz="3600" b="1" dirty="0">
                  <a:solidFill>
                    <a:schemeClr val="tx1"/>
                  </a:solidFill>
                  <a:latin typeface="Sakkal Majalla" panose="02000000000000000000" pitchFamily="2" charset="-78"/>
                  <a:cs typeface="Sakkal Majalla" panose="02000000000000000000" pitchFamily="2" charset="-78"/>
                </a:rPr>
                <a:t>تذكّر</a:t>
              </a:r>
              <a:endParaRPr lang="ko-KR" altLang="en-US" sz="3600" b="1" dirty="0">
                <a:solidFill>
                  <a:schemeClr val="tx1"/>
                </a:solidFill>
                <a:latin typeface="Sakkal Majalla" panose="02000000000000000000" pitchFamily="2" charset="-78"/>
                <a:cs typeface="Sakkal Majalla" panose="02000000000000000000" pitchFamily="2" charset="-78"/>
              </a:endParaRPr>
            </a:p>
          </p:txBody>
        </p:sp>
        <p:grpSp>
          <p:nvGrpSpPr>
            <p:cNvPr id="12" name="Group 11"/>
            <p:cNvGrpSpPr/>
            <p:nvPr/>
          </p:nvGrpSpPr>
          <p:grpSpPr>
            <a:xfrm>
              <a:off x="3757023" y="382041"/>
              <a:ext cx="4951853" cy="829891"/>
              <a:chOff x="3531935" y="382041"/>
              <a:chExt cx="4951853" cy="829891"/>
            </a:xfrm>
          </p:grpSpPr>
          <p:sp>
            <p:nvSpPr>
              <p:cNvPr id="13" name="Rounded Rectangle 1032">
                <a:extLst>
                  <a:ext uri="{FF2B5EF4-FFF2-40B4-BE49-F238E27FC236}">
                    <a16:creationId xmlns:a16="http://schemas.microsoft.com/office/drawing/2014/main" id="{03230D65-7072-464C-B45A-480A136379A0}"/>
                  </a:ext>
                </a:extLst>
              </p:cNvPr>
              <p:cNvSpPr/>
              <p:nvPr/>
            </p:nvSpPr>
            <p:spPr>
              <a:xfrm flipH="1">
                <a:off x="7342741" y="388224"/>
                <a:ext cx="1141047" cy="823708"/>
              </a:xfrm>
              <a:custGeom>
                <a:avLst/>
                <a:gdLst/>
                <a:ahLst/>
                <a:cxnLst/>
                <a:rect l="l" t="t" r="r" b="b"/>
                <a:pathLst>
                  <a:path w="715888" h="781515">
                    <a:moveTo>
                      <a:pt x="108014" y="0"/>
                    </a:moveTo>
                    <a:lnTo>
                      <a:pt x="715888" y="0"/>
                    </a:lnTo>
                    <a:lnTo>
                      <a:pt x="715888" y="648072"/>
                    </a:lnTo>
                    <a:lnTo>
                      <a:pt x="452788" y="648072"/>
                    </a:lnTo>
                    <a:lnTo>
                      <a:pt x="375391" y="781515"/>
                    </a:lnTo>
                    <a:lnTo>
                      <a:pt x="297994" y="648072"/>
                    </a:lnTo>
                    <a:lnTo>
                      <a:pt x="108014" y="648072"/>
                    </a:lnTo>
                    <a:cubicBezTo>
                      <a:pt x="48360" y="648072"/>
                      <a:pt x="0" y="599712"/>
                      <a:pt x="0" y="540058"/>
                    </a:cubicBezTo>
                    <a:lnTo>
                      <a:pt x="0" y="108014"/>
                    </a:lnTo>
                    <a:cubicBezTo>
                      <a:pt x="0" y="48360"/>
                      <a:pt x="48360" y="0"/>
                      <a:pt x="108014" y="0"/>
                    </a:cubicBezTo>
                    <a:close/>
                  </a:path>
                </a:pathLst>
              </a:custGeom>
              <a:solidFill>
                <a:srgbClr val="92D050"/>
              </a:solidFill>
              <a:ln>
                <a:solidFill>
                  <a:schemeClr val="accent6">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ko-KR" altLang="en-US" sz="2800">
                  <a:ln w="0"/>
                  <a:solidFill>
                    <a:schemeClr val="accent1"/>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sp>
            <p:nvSpPr>
              <p:cNvPr id="15" name="Rounded Rectangle 1032">
                <a:extLst>
                  <a:ext uri="{FF2B5EF4-FFF2-40B4-BE49-F238E27FC236}">
                    <a16:creationId xmlns:a16="http://schemas.microsoft.com/office/drawing/2014/main" id="{03230D65-7072-464C-B45A-480A136379A0}"/>
                  </a:ext>
                </a:extLst>
              </p:cNvPr>
              <p:cNvSpPr/>
              <p:nvPr/>
            </p:nvSpPr>
            <p:spPr>
              <a:xfrm>
                <a:off x="3531935" y="382041"/>
                <a:ext cx="1141047" cy="823708"/>
              </a:xfrm>
              <a:custGeom>
                <a:avLst/>
                <a:gdLst/>
                <a:ahLst/>
                <a:cxnLst/>
                <a:rect l="l" t="t" r="r" b="b"/>
                <a:pathLst>
                  <a:path w="715888" h="781515">
                    <a:moveTo>
                      <a:pt x="108014" y="0"/>
                    </a:moveTo>
                    <a:lnTo>
                      <a:pt x="715888" y="0"/>
                    </a:lnTo>
                    <a:lnTo>
                      <a:pt x="715888" y="648072"/>
                    </a:lnTo>
                    <a:lnTo>
                      <a:pt x="452788" y="648072"/>
                    </a:lnTo>
                    <a:lnTo>
                      <a:pt x="375391" y="781515"/>
                    </a:lnTo>
                    <a:lnTo>
                      <a:pt x="297994" y="648072"/>
                    </a:lnTo>
                    <a:lnTo>
                      <a:pt x="108014" y="648072"/>
                    </a:lnTo>
                    <a:cubicBezTo>
                      <a:pt x="48360" y="648072"/>
                      <a:pt x="0" y="599712"/>
                      <a:pt x="0" y="540058"/>
                    </a:cubicBezTo>
                    <a:lnTo>
                      <a:pt x="0" y="108014"/>
                    </a:lnTo>
                    <a:cubicBezTo>
                      <a:pt x="0" y="48360"/>
                      <a:pt x="48360" y="0"/>
                      <a:pt x="108014" y="0"/>
                    </a:cubicBezTo>
                    <a:close/>
                  </a:path>
                </a:pathLst>
              </a:custGeom>
              <a:solidFill>
                <a:srgbClr val="92D050"/>
              </a:solidFill>
              <a:ln>
                <a:solidFill>
                  <a:schemeClr val="accent6">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ko-KR" altLang="en-US" sz="2800">
                  <a:ln w="0"/>
                  <a:solidFill>
                    <a:schemeClr val="accent1"/>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grpSp>
      </p:grpSp>
      <p:sp>
        <p:nvSpPr>
          <p:cNvPr id="31" name="مستطيل ذو زوايا قطرية مستديرة 26">
            <a:extLst>
              <a:ext uri="{FF2B5EF4-FFF2-40B4-BE49-F238E27FC236}">
                <a16:creationId xmlns:a16="http://schemas.microsoft.com/office/drawing/2014/main" id="{14215DBD-B1B8-4891-A092-92A7EAF61465}"/>
              </a:ext>
            </a:extLst>
          </p:cNvPr>
          <p:cNvSpPr/>
          <p:nvPr/>
        </p:nvSpPr>
        <p:spPr>
          <a:xfrm>
            <a:off x="403444" y="1673568"/>
            <a:ext cx="10882948" cy="1003239"/>
          </a:xfrm>
          <a:prstGeom prst="round2DiagRect">
            <a:avLst/>
          </a:prstGeom>
          <a:solidFill>
            <a:schemeClr val="bg1"/>
          </a:solidFill>
          <a:ln w="28575">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just" rtl="1">
              <a:spcAft>
                <a:spcPts val="1000"/>
              </a:spcAft>
            </a:pPr>
            <a:r>
              <a:rPr lang="ar-BH" sz="26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يقرأ المصلِّي دعاءَ الاستفتاح في الركعة الأولى بعد تكبيرة الإحرام فيقول: "سُبْحَانَكَ اللَّهُمَّ وَبِحَمْدِكَ، تَبَارَكَ اسْمُكَ، وَتَعَالَى جَدُّكَ، وَلَا إِلَهَ غَيْرُكَ". الجدّ: هنا تعني العظمة، وتعالى جدّك: علا جلالك وارتفعت عظمتك.</a:t>
            </a:r>
            <a:endParaRPr kumimoji="0" lang="en-US" sz="2600" b="1" i="0" u="none" strike="noStrike" kern="1200" cap="none" spc="0" normalizeH="0" baseline="0" noProof="0" dirty="0">
              <a:ln>
                <a:noFill/>
              </a:ln>
              <a:solidFill>
                <a:schemeClr val="tx1"/>
              </a:solidFill>
              <a:effectLst/>
              <a:uLnTx/>
              <a:uFillTx/>
              <a:latin typeface="Sakkal Majalla" panose="02000000000000000000" pitchFamily="2" charset="-78"/>
              <a:cs typeface="Sakkal Majalla" panose="02000000000000000000" pitchFamily="2" charset="-78"/>
            </a:endParaRPr>
          </a:p>
        </p:txBody>
      </p:sp>
      <p:sp>
        <p:nvSpPr>
          <p:cNvPr id="32" name="Flowchart: Magnetic Disk 31">
            <a:extLst>
              <a:ext uri="{FF2B5EF4-FFF2-40B4-BE49-F238E27FC236}">
                <a16:creationId xmlns:a16="http://schemas.microsoft.com/office/drawing/2014/main" id="{A1C8A1C7-516F-4DF7-8044-D10B676CB0CC}"/>
              </a:ext>
            </a:extLst>
          </p:cNvPr>
          <p:cNvSpPr/>
          <p:nvPr/>
        </p:nvSpPr>
        <p:spPr>
          <a:xfrm>
            <a:off x="6661124" y="1133174"/>
            <a:ext cx="4537954" cy="585489"/>
          </a:xfrm>
          <a:prstGeom prst="flowChartMagneticDisk">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1" eaLnBrk="1" fontAlgn="auto" latinLnBrk="0" hangingPunct="1">
              <a:lnSpc>
                <a:spcPct val="90000"/>
              </a:lnSpc>
              <a:spcBef>
                <a:spcPts val="1000"/>
              </a:spcBef>
              <a:spcAft>
                <a:spcPts val="0"/>
              </a:spcAft>
              <a:buClrTx/>
              <a:buSzTx/>
              <a:buFontTx/>
              <a:buNone/>
              <a:tabLst/>
              <a:defRPr/>
            </a:pPr>
            <a:r>
              <a:rPr lang="ar-BH" sz="2800" b="1" dirty="0">
                <a:solidFill>
                  <a:prstClr val="white"/>
                </a:solidFill>
                <a:latin typeface="Sakkal Majalla" panose="02000000000000000000" pitchFamily="2" charset="-78"/>
                <a:cs typeface="Sakkal Majalla" panose="02000000000000000000" pitchFamily="2" charset="-78"/>
              </a:rPr>
              <a:t>دعاء الاستفتاح</a:t>
            </a:r>
            <a:endParaRPr kumimoji="0" lang="en-US" sz="2800" b="1" i="0" u="none" strike="noStrike" kern="1200" cap="none" spc="0" normalizeH="0" baseline="0" noProof="0" dirty="0">
              <a:ln>
                <a:noFill/>
              </a:ln>
              <a:solidFill>
                <a:prstClr val="white"/>
              </a:solidFill>
              <a:effectLst/>
              <a:uLnTx/>
              <a:uFillTx/>
              <a:latin typeface="Sakkal Majalla" panose="02000000000000000000" pitchFamily="2" charset="-78"/>
              <a:ea typeface="+mn-ea"/>
              <a:cs typeface="Sakkal Majalla" panose="02000000000000000000" pitchFamily="2" charset="-78"/>
            </a:endParaRPr>
          </a:p>
        </p:txBody>
      </p:sp>
      <p:sp>
        <p:nvSpPr>
          <p:cNvPr id="33" name="Star: 24 Points 32">
            <a:extLst>
              <a:ext uri="{FF2B5EF4-FFF2-40B4-BE49-F238E27FC236}">
                <a16:creationId xmlns:a16="http://schemas.microsoft.com/office/drawing/2014/main" id="{9622D280-B19E-4718-9651-F089AD7BEEF8}"/>
              </a:ext>
            </a:extLst>
          </p:cNvPr>
          <p:cNvSpPr/>
          <p:nvPr/>
        </p:nvSpPr>
        <p:spPr>
          <a:xfrm>
            <a:off x="10916503" y="1117641"/>
            <a:ext cx="914400" cy="620769"/>
          </a:xfrm>
          <a:prstGeom prst="star24">
            <a:avLst/>
          </a:prstGeom>
          <a:solidFill>
            <a:schemeClr val="accent1">
              <a:lumMod val="20000"/>
              <a:lumOff val="80000"/>
            </a:schemeClr>
          </a:solidFill>
          <a:effectLst>
            <a:outerShdw blurRad="50800" dist="38100" dir="13500000" algn="b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1</a:t>
            </a:r>
            <a:endParaRPr kumimoji="0" lang="en-US"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sp>
        <p:nvSpPr>
          <p:cNvPr id="34" name="مستطيل ذو زوايا قطرية مستديرة 26">
            <a:extLst>
              <a:ext uri="{FF2B5EF4-FFF2-40B4-BE49-F238E27FC236}">
                <a16:creationId xmlns:a16="http://schemas.microsoft.com/office/drawing/2014/main" id="{B87E9BA5-2E84-412B-BBB3-A881E52CDE89}"/>
              </a:ext>
            </a:extLst>
          </p:cNvPr>
          <p:cNvSpPr/>
          <p:nvPr/>
        </p:nvSpPr>
        <p:spPr>
          <a:xfrm>
            <a:off x="403444" y="3217715"/>
            <a:ext cx="10882948" cy="1354288"/>
          </a:xfrm>
          <a:prstGeom prst="round2DiagRect">
            <a:avLst/>
          </a:prstGeom>
          <a:solidFill>
            <a:schemeClr val="bg1"/>
          </a:solidFill>
          <a:ln w="28575">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just" rtl="1">
              <a:spcAft>
                <a:spcPts val="500"/>
              </a:spcAft>
            </a:pPr>
            <a:r>
              <a:rPr lang="ar-BH" sz="2600" b="1" dirty="0">
                <a:solidFill>
                  <a:prstClr val="black"/>
                </a:solidFill>
                <a:latin typeface="Sakkal Majalla" panose="02000000000000000000" pitchFamily="2" charset="-78"/>
                <a:cs typeface="Sakkal Majalla" panose="02000000000000000000" pitchFamily="2" charset="-78"/>
              </a:rPr>
              <a:t>يقرأ المصلّي التشهد في الصلاة فيقول: "التَّحِيَّاتُ الْمُبَارَكَاتُ الصَّلَوَاتُ الطَّيِّبَاتُ لِلَّهِ، السَّلَامُ عَلَيْكَ أَيُّهَا النَّبِيُّ وَرَحْمَةُ اللَّهِ وَبَرَكَاتُهُ، السَّلَامُ عَلَيْنَا وَعَلَى عِبَادِ اللَّهِ الصَّالِحِينَ، أَشْهَدُ أَنْ لَا إِلَهَ إِلَّا اللَّهُ، وَأَشْهَدُ أَنَّ مُحَمَّدًا عَبْدُهُ وَرَسُولُهُ".</a:t>
            </a:r>
            <a:endParaRPr kumimoji="0" lang="en-US" sz="2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p:txBody>
      </p:sp>
      <p:sp>
        <p:nvSpPr>
          <p:cNvPr id="35" name="Flowchart: Magnetic Disk 34">
            <a:extLst>
              <a:ext uri="{FF2B5EF4-FFF2-40B4-BE49-F238E27FC236}">
                <a16:creationId xmlns:a16="http://schemas.microsoft.com/office/drawing/2014/main" id="{7D2B8330-92AF-44F1-8AC5-E3AB13356D1F}"/>
              </a:ext>
            </a:extLst>
          </p:cNvPr>
          <p:cNvSpPr/>
          <p:nvPr/>
        </p:nvSpPr>
        <p:spPr>
          <a:xfrm>
            <a:off x="6748439" y="2724024"/>
            <a:ext cx="4537953" cy="585489"/>
          </a:xfrm>
          <a:prstGeom prst="flowChartMagneticDisk">
            <a:avLst/>
          </a:prstGeom>
          <a:solidFill>
            <a:schemeClr val="accent6">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5"/>
          </a:lnRef>
          <a:fillRef idx="3">
            <a:schemeClr val="accent5"/>
          </a:fillRef>
          <a:effectRef idx="3">
            <a:schemeClr val="accent5"/>
          </a:effectRef>
          <a:fontRef idx="minor">
            <a:schemeClr val="lt1"/>
          </a:fontRef>
        </p:style>
        <p:txBody>
          <a:bodyPr rtlCol="0" anchor="ctr"/>
          <a:lstStyle/>
          <a:p>
            <a:pPr lvl="0" algn="ctr" rtl="1">
              <a:lnSpc>
                <a:spcPct val="90000"/>
              </a:lnSpc>
              <a:spcBef>
                <a:spcPts val="1000"/>
              </a:spcBef>
              <a:defRPr/>
            </a:pPr>
            <a:r>
              <a:rPr lang="ar-BH" sz="2800" b="1" dirty="0">
                <a:solidFill>
                  <a:prstClr val="white"/>
                </a:solidFill>
                <a:latin typeface="Sakkal Majalla" panose="02000000000000000000" pitchFamily="2" charset="-78"/>
                <a:cs typeface="Sakkal Majalla" panose="02000000000000000000" pitchFamily="2" charset="-78"/>
              </a:rPr>
              <a:t>التشهد</a:t>
            </a:r>
            <a:endParaRPr kumimoji="0" lang="en-US" sz="2800" b="1" i="0" u="none" strike="noStrike" kern="1200" cap="none" spc="0" normalizeH="0" baseline="0" noProof="0" dirty="0">
              <a:ln>
                <a:noFill/>
              </a:ln>
              <a:solidFill>
                <a:prstClr val="white"/>
              </a:solidFill>
              <a:effectLst/>
              <a:uLnTx/>
              <a:uFillTx/>
              <a:latin typeface="Sakkal Majalla" panose="02000000000000000000" pitchFamily="2" charset="-78"/>
              <a:ea typeface="+mn-ea"/>
              <a:cs typeface="Sakkal Majalla" panose="02000000000000000000" pitchFamily="2" charset="-78"/>
            </a:endParaRPr>
          </a:p>
        </p:txBody>
      </p:sp>
      <p:sp>
        <p:nvSpPr>
          <p:cNvPr id="36" name="Star: 24 Points 35">
            <a:extLst>
              <a:ext uri="{FF2B5EF4-FFF2-40B4-BE49-F238E27FC236}">
                <a16:creationId xmlns:a16="http://schemas.microsoft.com/office/drawing/2014/main" id="{44717437-9015-4615-8B3C-ECBBA921706D}"/>
              </a:ext>
            </a:extLst>
          </p:cNvPr>
          <p:cNvSpPr/>
          <p:nvPr/>
        </p:nvSpPr>
        <p:spPr>
          <a:xfrm>
            <a:off x="11003818" y="2700546"/>
            <a:ext cx="914400" cy="620769"/>
          </a:xfrm>
          <a:prstGeom prst="star24">
            <a:avLst/>
          </a:prstGeom>
          <a:solidFill>
            <a:schemeClr val="accent6">
              <a:lumMod val="40000"/>
              <a:lumOff val="60000"/>
            </a:schemeClr>
          </a:solidFill>
          <a:effectLst>
            <a:outerShdw blurRad="50800" dist="38100" dir="13500000" algn="b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BH"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2</a:t>
            </a:r>
            <a:endParaRPr kumimoji="0" lang="en-US"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sp>
        <p:nvSpPr>
          <p:cNvPr id="19" name="مستطيل ذو زوايا قطرية مستديرة 26">
            <a:extLst>
              <a:ext uri="{FF2B5EF4-FFF2-40B4-BE49-F238E27FC236}">
                <a16:creationId xmlns:a16="http://schemas.microsoft.com/office/drawing/2014/main" id="{9FA2E837-1A39-482B-A226-3AC2B494326D}"/>
              </a:ext>
            </a:extLst>
          </p:cNvPr>
          <p:cNvSpPr/>
          <p:nvPr/>
        </p:nvSpPr>
        <p:spPr>
          <a:xfrm>
            <a:off x="486901" y="5119036"/>
            <a:ext cx="10882948" cy="1354288"/>
          </a:xfrm>
          <a:prstGeom prst="round2DiagRect">
            <a:avLst/>
          </a:prstGeom>
          <a:solidFill>
            <a:schemeClr val="bg1"/>
          </a:solidFill>
          <a:ln w="28575">
            <a:solidFill>
              <a:schemeClr val="accent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just" rtl="1">
              <a:spcAft>
                <a:spcPts val="500"/>
              </a:spcAft>
            </a:pPr>
            <a:r>
              <a:rPr lang="ar-BH" sz="2600" b="1" dirty="0">
                <a:solidFill>
                  <a:prstClr val="black"/>
                </a:solidFill>
                <a:latin typeface="Sakkal Majalla" panose="02000000000000000000" pitchFamily="2" charset="-78"/>
                <a:cs typeface="Sakkal Majalla" panose="02000000000000000000" pitchFamily="2" charset="-78"/>
              </a:rPr>
              <a:t>يقرأ المصلّي الصلاة الإبراهيميّة بعد التشهد فيقول: "اللَّهُمَّ صَلِّ عَلَى مُحَمَّدٍ، وَعَلَى آلِ مُحَمَّدٍ، كَمَا صَلَّيْتَ عَلَى إِبْرَاهِيمَ، وَعَلَى آلِ إِبْرَاهِيمَ، إِنَّكَ حَمِيدٌ مَجِيدٌ، اللَّهُمَّ بَارِكْ عَلَى مُحَمَّدٍ، وَعَلَى آلِ مُحَمَّدٍ، كَمَا بَارَكْتَ عَلَى إِبْرَاهِيمَ، وَعَلَى آلِ إِبْرَاهِيمَ، إِنَّكَ حَمِيدٌ مَجِيدٌ".</a:t>
            </a:r>
            <a:endParaRPr kumimoji="0" lang="en-US" sz="2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p:txBody>
      </p:sp>
      <p:sp>
        <p:nvSpPr>
          <p:cNvPr id="20" name="Flowchart: Magnetic Disk 19">
            <a:extLst>
              <a:ext uri="{FF2B5EF4-FFF2-40B4-BE49-F238E27FC236}">
                <a16:creationId xmlns:a16="http://schemas.microsoft.com/office/drawing/2014/main" id="{F647C466-A756-43F8-8E8E-3E801A4C4199}"/>
              </a:ext>
            </a:extLst>
          </p:cNvPr>
          <p:cNvSpPr/>
          <p:nvPr/>
        </p:nvSpPr>
        <p:spPr>
          <a:xfrm>
            <a:off x="6831896" y="4625345"/>
            <a:ext cx="4537953" cy="585489"/>
          </a:xfrm>
          <a:prstGeom prst="flowChartMagneticDisk">
            <a:avLst/>
          </a:prstGeom>
          <a:solidFill>
            <a:schemeClr val="accent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5"/>
          </a:lnRef>
          <a:fillRef idx="3">
            <a:schemeClr val="accent5"/>
          </a:fillRef>
          <a:effectRef idx="3">
            <a:schemeClr val="accent5"/>
          </a:effectRef>
          <a:fontRef idx="minor">
            <a:schemeClr val="lt1"/>
          </a:fontRef>
        </p:style>
        <p:txBody>
          <a:bodyPr rtlCol="0" anchor="ctr"/>
          <a:lstStyle/>
          <a:p>
            <a:pPr lvl="0" algn="ctr" rtl="1">
              <a:lnSpc>
                <a:spcPct val="90000"/>
              </a:lnSpc>
              <a:spcBef>
                <a:spcPts val="1000"/>
              </a:spcBef>
              <a:defRPr/>
            </a:pPr>
            <a:r>
              <a:rPr lang="ar-BH" sz="2800" b="1" dirty="0">
                <a:solidFill>
                  <a:prstClr val="white"/>
                </a:solidFill>
                <a:latin typeface="Sakkal Majalla" panose="02000000000000000000" pitchFamily="2" charset="-78"/>
                <a:cs typeface="Sakkal Majalla" panose="02000000000000000000" pitchFamily="2" charset="-78"/>
              </a:rPr>
              <a:t>الصلاة الإبراهيميّة</a:t>
            </a:r>
            <a:endParaRPr kumimoji="0" lang="en-US" sz="2800" b="1" i="0" u="none" strike="noStrike" kern="1200" cap="none" spc="0" normalizeH="0" baseline="0" noProof="0" dirty="0">
              <a:ln>
                <a:noFill/>
              </a:ln>
              <a:solidFill>
                <a:prstClr val="white"/>
              </a:solidFill>
              <a:effectLst/>
              <a:uLnTx/>
              <a:uFillTx/>
              <a:latin typeface="Sakkal Majalla" panose="02000000000000000000" pitchFamily="2" charset="-78"/>
              <a:ea typeface="+mn-ea"/>
              <a:cs typeface="Sakkal Majalla" panose="02000000000000000000" pitchFamily="2" charset="-78"/>
            </a:endParaRPr>
          </a:p>
        </p:txBody>
      </p:sp>
      <p:sp>
        <p:nvSpPr>
          <p:cNvPr id="21" name="Star: 24 Points 20">
            <a:extLst>
              <a:ext uri="{FF2B5EF4-FFF2-40B4-BE49-F238E27FC236}">
                <a16:creationId xmlns:a16="http://schemas.microsoft.com/office/drawing/2014/main" id="{2621E010-178E-4968-BFA4-7F5679967485}"/>
              </a:ext>
            </a:extLst>
          </p:cNvPr>
          <p:cNvSpPr/>
          <p:nvPr/>
        </p:nvSpPr>
        <p:spPr>
          <a:xfrm>
            <a:off x="11087275" y="4601867"/>
            <a:ext cx="914400" cy="620769"/>
          </a:xfrm>
          <a:prstGeom prst="star24">
            <a:avLst/>
          </a:prstGeom>
          <a:solidFill>
            <a:schemeClr val="accent2">
              <a:lumMod val="20000"/>
              <a:lumOff val="80000"/>
            </a:schemeClr>
          </a:solidFill>
          <a:effectLst>
            <a:outerShdw blurRad="50800" dist="38100" dir="13500000" algn="b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BH"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3</a:t>
            </a:r>
            <a:endParaRPr kumimoji="0" lang="en-US"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sp>
        <p:nvSpPr>
          <p:cNvPr id="22" name="مستطيل مستدير الزوايا 20">
            <a:extLst>
              <a:ext uri="{FF2B5EF4-FFF2-40B4-BE49-F238E27FC236}">
                <a16:creationId xmlns:a16="http://schemas.microsoft.com/office/drawing/2014/main" id="{F25ECAC2-7B7C-45DF-90A3-7DE237EC88C0}"/>
              </a:ext>
            </a:extLst>
          </p:cNvPr>
          <p:cNvSpPr/>
          <p:nvPr/>
        </p:nvSpPr>
        <p:spPr>
          <a:xfrm>
            <a:off x="88902" y="93451"/>
            <a:ext cx="3552655" cy="391433"/>
          </a:xfrm>
          <a:prstGeom prst="roundRect">
            <a:avLst>
              <a:gd name="adj" fmla="val 50000"/>
            </a:avLst>
          </a:prstGeom>
          <a:solidFill>
            <a:schemeClr val="accent2">
              <a:lumMod val="20000"/>
              <a:lumOff val="80000"/>
            </a:schemeClr>
          </a:solidFill>
          <a:ln>
            <a:solidFill>
              <a:schemeClr val="bg1"/>
            </a:solidFill>
          </a:ln>
        </p:spPr>
        <p:style>
          <a:lnRef idx="0">
            <a:schemeClr val="accent4"/>
          </a:lnRef>
          <a:fillRef idx="3">
            <a:schemeClr val="accent4"/>
          </a:fillRef>
          <a:effectRef idx="3">
            <a:schemeClr val="accent4"/>
          </a:effectRef>
          <a:fontRef idx="minor">
            <a:schemeClr val="lt1"/>
          </a:fontRef>
        </p:style>
        <p:txBody>
          <a:bodyPr rtlCol="1" anchor="ctr"/>
          <a:lstStyle/>
          <a:p>
            <a:pPr algn="ctr"/>
            <a:r>
              <a:rPr lang="ar-BH" sz="2000" b="1" dirty="0">
                <a:solidFill>
                  <a:schemeClr val="accent5">
                    <a:lumMod val="50000"/>
                  </a:schemeClr>
                </a:solidFill>
                <a:latin typeface="Sakkal Majalla" panose="02000000000000000000" pitchFamily="2" charset="-78"/>
                <a:cs typeface="Sakkal Majalla" panose="02000000000000000000" pitchFamily="2" charset="-78"/>
              </a:rPr>
              <a:t>مراجعة خطوات الصلاة </a:t>
            </a:r>
            <a:r>
              <a:rPr lang="ar-BH" sz="2000" b="1" dirty="0">
                <a:solidFill>
                  <a:schemeClr val="tx1"/>
                </a:solidFill>
                <a:latin typeface="Sakkal Majalla" panose="02000000000000000000" pitchFamily="2" charset="-78"/>
                <a:cs typeface="Sakkal Majalla" panose="02000000000000000000" pitchFamily="2" charset="-78"/>
              </a:rPr>
              <a:t>- </a:t>
            </a:r>
            <a:r>
              <a:rPr lang="ar-BH" sz="2000" b="1" dirty="0">
                <a:solidFill>
                  <a:schemeClr val="accent6">
                    <a:lumMod val="50000"/>
                  </a:schemeClr>
                </a:solidFill>
                <a:latin typeface="Sakkal Majalla" panose="02000000000000000000" pitchFamily="2" charset="-78"/>
                <a:cs typeface="Sakkal Majalla" panose="02000000000000000000" pitchFamily="2" charset="-78"/>
              </a:rPr>
              <a:t>التربية الإسلاميّة</a:t>
            </a:r>
          </a:p>
        </p:txBody>
      </p:sp>
    </p:spTree>
    <p:extLst>
      <p:ext uri="{BB962C8B-B14F-4D97-AF65-F5344CB8AC3E}">
        <p14:creationId xmlns:p14="http://schemas.microsoft.com/office/powerpoint/2010/main" val="107230338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6" presetClass="entr" presetSubtype="0" fill="hold" grpId="0" nodeType="after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wipe(down)">
                                      <p:cBhvr>
                                        <p:cTn id="13" dur="580">
                                          <p:stCondLst>
                                            <p:cond delay="0"/>
                                          </p:stCondLst>
                                        </p:cTn>
                                        <p:tgtEl>
                                          <p:spTgt spid="33"/>
                                        </p:tgtEl>
                                      </p:cBhvr>
                                    </p:animEffect>
                                    <p:anim calcmode="lin" valueType="num">
                                      <p:cBhvr>
                                        <p:cTn id="14"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19" dur="26">
                                          <p:stCondLst>
                                            <p:cond delay="650"/>
                                          </p:stCondLst>
                                        </p:cTn>
                                        <p:tgtEl>
                                          <p:spTgt spid="33"/>
                                        </p:tgtEl>
                                      </p:cBhvr>
                                      <p:to x="100000" y="60000"/>
                                    </p:animScale>
                                    <p:animScale>
                                      <p:cBhvr>
                                        <p:cTn id="20" dur="166" decel="50000">
                                          <p:stCondLst>
                                            <p:cond delay="676"/>
                                          </p:stCondLst>
                                        </p:cTn>
                                        <p:tgtEl>
                                          <p:spTgt spid="33"/>
                                        </p:tgtEl>
                                      </p:cBhvr>
                                      <p:to x="100000" y="100000"/>
                                    </p:animScale>
                                    <p:animScale>
                                      <p:cBhvr>
                                        <p:cTn id="21" dur="26">
                                          <p:stCondLst>
                                            <p:cond delay="1312"/>
                                          </p:stCondLst>
                                        </p:cTn>
                                        <p:tgtEl>
                                          <p:spTgt spid="33"/>
                                        </p:tgtEl>
                                      </p:cBhvr>
                                      <p:to x="100000" y="80000"/>
                                    </p:animScale>
                                    <p:animScale>
                                      <p:cBhvr>
                                        <p:cTn id="22" dur="166" decel="50000">
                                          <p:stCondLst>
                                            <p:cond delay="1338"/>
                                          </p:stCondLst>
                                        </p:cTn>
                                        <p:tgtEl>
                                          <p:spTgt spid="33"/>
                                        </p:tgtEl>
                                      </p:cBhvr>
                                      <p:to x="100000" y="100000"/>
                                    </p:animScale>
                                    <p:animScale>
                                      <p:cBhvr>
                                        <p:cTn id="23" dur="26">
                                          <p:stCondLst>
                                            <p:cond delay="1642"/>
                                          </p:stCondLst>
                                        </p:cTn>
                                        <p:tgtEl>
                                          <p:spTgt spid="33"/>
                                        </p:tgtEl>
                                      </p:cBhvr>
                                      <p:to x="100000" y="90000"/>
                                    </p:animScale>
                                    <p:animScale>
                                      <p:cBhvr>
                                        <p:cTn id="24" dur="166" decel="50000">
                                          <p:stCondLst>
                                            <p:cond delay="1668"/>
                                          </p:stCondLst>
                                        </p:cTn>
                                        <p:tgtEl>
                                          <p:spTgt spid="33"/>
                                        </p:tgtEl>
                                      </p:cBhvr>
                                      <p:to x="100000" y="100000"/>
                                    </p:animScale>
                                    <p:animScale>
                                      <p:cBhvr>
                                        <p:cTn id="25" dur="26">
                                          <p:stCondLst>
                                            <p:cond delay="1808"/>
                                          </p:stCondLst>
                                        </p:cTn>
                                        <p:tgtEl>
                                          <p:spTgt spid="33"/>
                                        </p:tgtEl>
                                      </p:cBhvr>
                                      <p:to x="100000" y="95000"/>
                                    </p:animScale>
                                    <p:animScale>
                                      <p:cBhvr>
                                        <p:cTn id="26" dur="166" decel="50000">
                                          <p:stCondLst>
                                            <p:cond delay="1834"/>
                                          </p:stCondLst>
                                        </p:cTn>
                                        <p:tgtEl>
                                          <p:spTgt spid="33"/>
                                        </p:tgtEl>
                                      </p:cBhvr>
                                      <p:to x="100000" y="100000"/>
                                    </p:animScale>
                                  </p:childTnLst>
                                </p:cTn>
                              </p:par>
                              <p:par>
                                <p:cTn id="27" presetID="26"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down)">
                                      <p:cBhvr>
                                        <p:cTn id="29" dur="580">
                                          <p:stCondLst>
                                            <p:cond delay="0"/>
                                          </p:stCondLst>
                                        </p:cTn>
                                        <p:tgtEl>
                                          <p:spTgt spid="32"/>
                                        </p:tgtEl>
                                      </p:cBhvr>
                                    </p:animEffect>
                                    <p:anim calcmode="lin" valueType="num">
                                      <p:cBhvr>
                                        <p:cTn id="30"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35" dur="26">
                                          <p:stCondLst>
                                            <p:cond delay="650"/>
                                          </p:stCondLst>
                                        </p:cTn>
                                        <p:tgtEl>
                                          <p:spTgt spid="32"/>
                                        </p:tgtEl>
                                      </p:cBhvr>
                                      <p:to x="100000" y="60000"/>
                                    </p:animScale>
                                    <p:animScale>
                                      <p:cBhvr>
                                        <p:cTn id="36" dur="166" decel="50000">
                                          <p:stCondLst>
                                            <p:cond delay="676"/>
                                          </p:stCondLst>
                                        </p:cTn>
                                        <p:tgtEl>
                                          <p:spTgt spid="32"/>
                                        </p:tgtEl>
                                      </p:cBhvr>
                                      <p:to x="100000" y="100000"/>
                                    </p:animScale>
                                    <p:animScale>
                                      <p:cBhvr>
                                        <p:cTn id="37" dur="26">
                                          <p:stCondLst>
                                            <p:cond delay="1312"/>
                                          </p:stCondLst>
                                        </p:cTn>
                                        <p:tgtEl>
                                          <p:spTgt spid="32"/>
                                        </p:tgtEl>
                                      </p:cBhvr>
                                      <p:to x="100000" y="80000"/>
                                    </p:animScale>
                                    <p:animScale>
                                      <p:cBhvr>
                                        <p:cTn id="38" dur="166" decel="50000">
                                          <p:stCondLst>
                                            <p:cond delay="1338"/>
                                          </p:stCondLst>
                                        </p:cTn>
                                        <p:tgtEl>
                                          <p:spTgt spid="32"/>
                                        </p:tgtEl>
                                      </p:cBhvr>
                                      <p:to x="100000" y="100000"/>
                                    </p:animScale>
                                    <p:animScale>
                                      <p:cBhvr>
                                        <p:cTn id="39" dur="26">
                                          <p:stCondLst>
                                            <p:cond delay="1642"/>
                                          </p:stCondLst>
                                        </p:cTn>
                                        <p:tgtEl>
                                          <p:spTgt spid="32"/>
                                        </p:tgtEl>
                                      </p:cBhvr>
                                      <p:to x="100000" y="90000"/>
                                    </p:animScale>
                                    <p:animScale>
                                      <p:cBhvr>
                                        <p:cTn id="40" dur="166" decel="50000">
                                          <p:stCondLst>
                                            <p:cond delay="1668"/>
                                          </p:stCondLst>
                                        </p:cTn>
                                        <p:tgtEl>
                                          <p:spTgt spid="32"/>
                                        </p:tgtEl>
                                      </p:cBhvr>
                                      <p:to x="100000" y="100000"/>
                                    </p:animScale>
                                    <p:animScale>
                                      <p:cBhvr>
                                        <p:cTn id="41" dur="26">
                                          <p:stCondLst>
                                            <p:cond delay="1808"/>
                                          </p:stCondLst>
                                        </p:cTn>
                                        <p:tgtEl>
                                          <p:spTgt spid="32"/>
                                        </p:tgtEl>
                                      </p:cBhvr>
                                      <p:to x="100000" y="95000"/>
                                    </p:animScale>
                                    <p:animScale>
                                      <p:cBhvr>
                                        <p:cTn id="42" dur="166" decel="50000">
                                          <p:stCondLst>
                                            <p:cond delay="1834"/>
                                          </p:stCondLst>
                                        </p:cTn>
                                        <p:tgtEl>
                                          <p:spTgt spid="32"/>
                                        </p:tgtEl>
                                      </p:cBhvr>
                                      <p:to x="100000" y="100000"/>
                                    </p:animScale>
                                  </p:childTnLst>
                                </p:cTn>
                              </p:par>
                            </p:childTnLst>
                          </p:cTn>
                        </p:par>
                        <p:par>
                          <p:cTn id="43" fill="hold">
                            <p:stCondLst>
                              <p:cond delay="3000"/>
                            </p:stCondLst>
                            <p:childTnLst>
                              <p:par>
                                <p:cTn id="44" presetID="47" presetClass="entr" presetSubtype="0"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1000"/>
                                        <p:tgtEl>
                                          <p:spTgt spid="31"/>
                                        </p:tgtEl>
                                      </p:cBhvr>
                                    </p:animEffect>
                                    <p:anim calcmode="lin" valueType="num">
                                      <p:cBhvr>
                                        <p:cTn id="47" dur="1000" fill="hold"/>
                                        <p:tgtEl>
                                          <p:spTgt spid="31"/>
                                        </p:tgtEl>
                                        <p:attrNameLst>
                                          <p:attrName>ppt_x</p:attrName>
                                        </p:attrNameLst>
                                      </p:cBhvr>
                                      <p:tavLst>
                                        <p:tav tm="0">
                                          <p:val>
                                            <p:strVal val="#ppt_x"/>
                                          </p:val>
                                        </p:tav>
                                        <p:tav tm="100000">
                                          <p:val>
                                            <p:strVal val="#ppt_x"/>
                                          </p:val>
                                        </p:tav>
                                      </p:tavLst>
                                    </p:anim>
                                    <p:anim calcmode="lin" valueType="num">
                                      <p:cBhvr>
                                        <p:cTn id="48" dur="1000" fill="hold"/>
                                        <p:tgtEl>
                                          <p:spTgt spid="31"/>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26" presetClass="entr" presetSubtype="0" fill="hold" grpId="0"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down)">
                                      <p:cBhvr>
                                        <p:cTn id="52" dur="580">
                                          <p:stCondLst>
                                            <p:cond delay="0"/>
                                          </p:stCondLst>
                                        </p:cTn>
                                        <p:tgtEl>
                                          <p:spTgt spid="36"/>
                                        </p:tgtEl>
                                      </p:cBhvr>
                                    </p:animEffect>
                                    <p:anim calcmode="lin" valueType="num">
                                      <p:cBhvr>
                                        <p:cTn id="53"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54"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55"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56"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57"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58" dur="26">
                                          <p:stCondLst>
                                            <p:cond delay="650"/>
                                          </p:stCondLst>
                                        </p:cTn>
                                        <p:tgtEl>
                                          <p:spTgt spid="36"/>
                                        </p:tgtEl>
                                      </p:cBhvr>
                                      <p:to x="100000" y="60000"/>
                                    </p:animScale>
                                    <p:animScale>
                                      <p:cBhvr>
                                        <p:cTn id="59" dur="166" decel="50000">
                                          <p:stCondLst>
                                            <p:cond delay="676"/>
                                          </p:stCondLst>
                                        </p:cTn>
                                        <p:tgtEl>
                                          <p:spTgt spid="36"/>
                                        </p:tgtEl>
                                      </p:cBhvr>
                                      <p:to x="100000" y="100000"/>
                                    </p:animScale>
                                    <p:animScale>
                                      <p:cBhvr>
                                        <p:cTn id="60" dur="26">
                                          <p:stCondLst>
                                            <p:cond delay="1312"/>
                                          </p:stCondLst>
                                        </p:cTn>
                                        <p:tgtEl>
                                          <p:spTgt spid="36"/>
                                        </p:tgtEl>
                                      </p:cBhvr>
                                      <p:to x="100000" y="80000"/>
                                    </p:animScale>
                                    <p:animScale>
                                      <p:cBhvr>
                                        <p:cTn id="61" dur="166" decel="50000">
                                          <p:stCondLst>
                                            <p:cond delay="1338"/>
                                          </p:stCondLst>
                                        </p:cTn>
                                        <p:tgtEl>
                                          <p:spTgt spid="36"/>
                                        </p:tgtEl>
                                      </p:cBhvr>
                                      <p:to x="100000" y="100000"/>
                                    </p:animScale>
                                    <p:animScale>
                                      <p:cBhvr>
                                        <p:cTn id="62" dur="26">
                                          <p:stCondLst>
                                            <p:cond delay="1642"/>
                                          </p:stCondLst>
                                        </p:cTn>
                                        <p:tgtEl>
                                          <p:spTgt spid="36"/>
                                        </p:tgtEl>
                                      </p:cBhvr>
                                      <p:to x="100000" y="90000"/>
                                    </p:animScale>
                                    <p:animScale>
                                      <p:cBhvr>
                                        <p:cTn id="63" dur="166" decel="50000">
                                          <p:stCondLst>
                                            <p:cond delay="1668"/>
                                          </p:stCondLst>
                                        </p:cTn>
                                        <p:tgtEl>
                                          <p:spTgt spid="36"/>
                                        </p:tgtEl>
                                      </p:cBhvr>
                                      <p:to x="100000" y="100000"/>
                                    </p:animScale>
                                    <p:animScale>
                                      <p:cBhvr>
                                        <p:cTn id="64" dur="26">
                                          <p:stCondLst>
                                            <p:cond delay="1808"/>
                                          </p:stCondLst>
                                        </p:cTn>
                                        <p:tgtEl>
                                          <p:spTgt spid="36"/>
                                        </p:tgtEl>
                                      </p:cBhvr>
                                      <p:to x="100000" y="95000"/>
                                    </p:animScale>
                                    <p:animScale>
                                      <p:cBhvr>
                                        <p:cTn id="65" dur="166" decel="50000">
                                          <p:stCondLst>
                                            <p:cond delay="1834"/>
                                          </p:stCondLst>
                                        </p:cTn>
                                        <p:tgtEl>
                                          <p:spTgt spid="36"/>
                                        </p:tgtEl>
                                      </p:cBhvr>
                                      <p:to x="100000" y="100000"/>
                                    </p:animScale>
                                  </p:childTnLst>
                                </p:cTn>
                              </p:par>
                              <p:par>
                                <p:cTn id="66" presetID="26" presetClass="entr" presetSubtype="0" fill="hold" grpId="0" nodeType="with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wipe(down)">
                                      <p:cBhvr>
                                        <p:cTn id="68" dur="580">
                                          <p:stCondLst>
                                            <p:cond delay="0"/>
                                          </p:stCondLst>
                                        </p:cTn>
                                        <p:tgtEl>
                                          <p:spTgt spid="35"/>
                                        </p:tgtEl>
                                      </p:cBhvr>
                                    </p:animEffect>
                                    <p:anim calcmode="lin" valueType="num">
                                      <p:cBhvr>
                                        <p:cTn id="69"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74" dur="26">
                                          <p:stCondLst>
                                            <p:cond delay="650"/>
                                          </p:stCondLst>
                                        </p:cTn>
                                        <p:tgtEl>
                                          <p:spTgt spid="35"/>
                                        </p:tgtEl>
                                      </p:cBhvr>
                                      <p:to x="100000" y="60000"/>
                                    </p:animScale>
                                    <p:animScale>
                                      <p:cBhvr>
                                        <p:cTn id="75" dur="166" decel="50000">
                                          <p:stCondLst>
                                            <p:cond delay="676"/>
                                          </p:stCondLst>
                                        </p:cTn>
                                        <p:tgtEl>
                                          <p:spTgt spid="35"/>
                                        </p:tgtEl>
                                      </p:cBhvr>
                                      <p:to x="100000" y="100000"/>
                                    </p:animScale>
                                    <p:animScale>
                                      <p:cBhvr>
                                        <p:cTn id="76" dur="26">
                                          <p:stCondLst>
                                            <p:cond delay="1312"/>
                                          </p:stCondLst>
                                        </p:cTn>
                                        <p:tgtEl>
                                          <p:spTgt spid="35"/>
                                        </p:tgtEl>
                                      </p:cBhvr>
                                      <p:to x="100000" y="80000"/>
                                    </p:animScale>
                                    <p:animScale>
                                      <p:cBhvr>
                                        <p:cTn id="77" dur="166" decel="50000">
                                          <p:stCondLst>
                                            <p:cond delay="1338"/>
                                          </p:stCondLst>
                                        </p:cTn>
                                        <p:tgtEl>
                                          <p:spTgt spid="35"/>
                                        </p:tgtEl>
                                      </p:cBhvr>
                                      <p:to x="100000" y="100000"/>
                                    </p:animScale>
                                    <p:animScale>
                                      <p:cBhvr>
                                        <p:cTn id="78" dur="26">
                                          <p:stCondLst>
                                            <p:cond delay="1642"/>
                                          </p:stCondLst>
                                        </p:cTn>
                                        <p:tgtEl>
                                          <p:spTgt spid="35"/>
                                        </p:tgtEl>
                                      </p:cBhvr>
                                      <p:to x="100000" y="90000"/>
                                    </p:animScale>
                                    <p:animScale>
                                      <p:cBhvr>
                                        <p:cTn id="79" dur="166" decel="50000">
                                          <p:stCondLst>
                                            <p:cond delay="1668"/>
                                          </p:stCondLst>
                                        </p:cTn>
                                        <p:tgtEl>
                                          <p:spTgt spid="35"/>
                                        </p:tgtEl>
                                      </p:cBhvr>
                                      <p:to x="100000" y="100000"/>
                                    </p:animScale>
                                    <p:animScale>
                                      <p:cBhvr>
                                        <p:cTn id="80" dur="26">
                                          <p:stCondLst>
                                            <p:cond delay="1808"/>
                                          </p:stCondLst>
                                        </p:cTn>
                                        <p:tgtEl>
                                          <p:spTgt spid="35"/>
                                        </p:tgtEl>
                                      </p:cBhvr>
                                      <p:to x="100000" y="95000"/>
                                    </p:animScale>
                                    <p:animScale>
                                      <p:cBhvr>
                                        <p:cTn id="81" dur="166" decel="50000">
                                          <p:stCondLst>
                                            <p:cond delay="1834"/>
                                          </p:stCondLst>
                                        </p:cTn>
                                        <p:tgtEl>
                                          <p:spTgt spid="35"/>
                                        </p:tgtEl>
                                      </p:cBhvr>
                                      <p:to x="100000" y="100000"/>
                                    </p:animScale>
                                  </p:childTnLst>
                                </p:cTn>
                              </p:par>
                            </p:childTnLst>
                          </p:cTn>
                        </p:par>
                        <p:par>
                          <p:cTn id="82" fill="hold">
                            <p:stCondLst>
                              <p:cond delay="6000"/>
                            </p:stCondLst>
                            <p:childTnLst>
                              <p:par>
                                <p:cTn id="83" presetID="47" presetClass="entr" presetSubtype="0"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fade">
                                      <p:cBhvr>
                                        <p:cTn id="85" dur="1000"/>
                                        <p:tgtEl>
                                          <p:spTgt spid="34"/>
                                        </p:tgtEl>
                                      </p:cBhvr>
                                    </p:animEffect>
                                    <p:anim calcmode="lin" valueType="num">
                                      <p:cBhvr>
                                        <p:cTn id="86" dur="1000" fill="hold"/>
                                        <p:tgtEl>
                                          <p:spTgt spid="34"/>
                                        </p:tgtEl>
                                        <p:attrNameLst>
                                          <p:attrName>ppt_x</p:attrName>
                                        </p:attrNameLst>
                                      </p:cBhvr>
                                      <p:tavLst>
                                        <p:tav tm="0">
                                          <p:val>
                                            <p:strVal val="#ppt_x"/>
                                          </p:val>
                                        </p:tav>
                                        <p:tav tm="100000">
                                          <p:val>
                                            <p:strVal val="#ppt_x"/>
                                          </p:val>
                                        </p:tav>
                                      </p:tavLst>
                                    </p:anim>
                                    <p:anim calcmode="lin" valueType="num">
                                      <p:cBhvr>
                                        <p:cTn id="87" dur="1000" fill="hold"/>
                                        <p:tgtEl>
                                          <p:spTgt spid="34"/>
                                        </p:tgtEl>
                                        <p:attrNameLst>
                                          <p:attrName>ppt_y</p:attrName>
                                        </p:attrNameLst>
                                      </p:cBhvr>
                                      <p:tavLst>
                                        <p:tav tm="0">
                                          <p:val>
                                            <p:strVal val="#ppt_y-.1"/>
                                          </p:val>
                                        </p:tav>
                                        <p:tav tm="100000">
                                          <p:val>
                                            <p:strVal val="#ppt_y"/>
                                          </p:val>
                                        </p:tav>
                                      </p:tavLst>
                                    </p:anim>
                                  </p:childTnLst>
                                </p:cTn>
                              </p:par>
                            </p:childTnLst>
                          </p:cTn>
                        </p:par>
                        <p:par>
                          <p:cTn id="88" fill="hold">
                            <p:stCondLst>
                              <p:cond delay="7000"/>
                            </p:stCondLst>
                            <p:childTnLst>
                              <p:par>
                                <p:cTn id="89" presetID="26" presetClass="entr" presetSubtype="0" fill="hold" grpId="0" nodeType="afterEffect">
                                  <p:stCondLst>
                                    <p:cond delay="0"/>
                                  </p:stCondLst>
                                  <p:childTnLst>
                                    <p:set>
                                      <p:cBhvr>
                                        <p:cTn id="90" dur="1" fill="hold">
                                          <p:stCondLst>
                                            <p:cond delay="0"/>
                                          </p:stCondLst>
                                        </p:cTn>
                                        <p:tgtEl>
                                          <p:spTgt spid="21"/>
                                        </p:tgtEl>
                                        <p:attrNameLst>
                                          <p:attrName>style.visibility</p:attrName>
                                        </p:attrNameLst>
                                      </p:cBhvr>
                                      <p:to>
                                        <p:strVal val="visible"/>
                                      </p:to>
                                    </p:set>
                                    <p:animEffect transition="in" filter="wipe(down)">
                                      <p:cBhvr>
                                        <p:cTn id="91" dur="580">
                                          <p:stCondLst>
                                            <p:cond delay="0"/>
                                          </p:stCondLst>
                                        </p:cTn>
                                        <p:tgtEl>
                                          <p:spTgt spid="21"/>
                                        </p:tgtEl>
                                      </p:cBhvr>
                                    </p:animEffect>
                                    <p:anim calcmode="lin" valueType="num">
                                      <p:cBhvr>
                                        <p:cTn id="92"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97" dur="26">
                                          <p:stCondLst>
                                            <p:cond delay="650"/>
                                          </p:stCondLst>
                                        </p:cTn>
                                        <p:tgtEl>
                                          <p:spTgt spid="21"/>
                                        </p:tgtEl>
                                      </p:cBhvr>
                                      <p:to x="100000" y="60000"/>
                                    </p:animScale>
                                    <p:animScale>
                                      <p:cBhvr>
                                        <p:cTn id="98" dur="166" decel="50000">
                                          <p:stCondLst>
                                            <p:cond delay="676"/>
                                          </p:stCondLst>
                                        </p:cTn>
                                        <p:tgtEl>
                                          <p:spTgt spid="21"/>
                                        </p:tgtEl>
                                      </p:cBhvr>
                                      <p:to x="100000" y="100000"/>
                                    </p:animScale>
                                    <p:animScale>
                                      <p:cBhvr>
                                        <p:cTn id="99" dur="26">
                                          <p:stCondLst>
                                            <p:cond delay="1312"/>
                                          </p:stCondLst>
                                        </p:cTn>
                                        <p:tgtEl>
                                          <p:spTgt spid="21"/>
                                        </p:tgtEl>
                                      </p:cBhvr>
                                      <p:to x="100000" y="80000"/>
                                    </p:animScale>
                                    <p:animScale>
                                      <p:cBhvr>
                                        <p:cTn id="100" dur="166" decel="50000">
                                          <p:stCondLst>
                                            <p:cond delay="1338"/>
                                          </p:stCondLst>
                                        </p:cTn>
                                        <p:tgtEl>
                                          <p:spTgt spid="21"/>
                                        </p:tgtEl>
                                      </p:cBhvr>
                                      <p:to x="100000" y="100000"/>
                                    </p:animScale>
                                    <p:animScale>
                                      <p:cBhvr>
                                        <p:cTn id="101" dur="26">
                                          <p:stCondLst>
                                            <p:cond delay="1642"/>
                                          </p:stCondLst>
                                        </p:cTn>
                                        <p:tgtEl>
                                          <p:spTgt spid="21"/>
                                        </p:tgtEl>
                                      </p:cBhvr>
                                      <p:to x="100000" y="90000"/>
                                    </p:animScale>
                                    <p:animScale>
                                      <p:cBhvr>
                                        <p:cTn id="102" dur="166" decel="50000">
                                          <p:stCondLst>
                                            <p:cond delay="1668"/>
                                          </p:stCondLst>
                                        </p:cTn>
                                        <p:tgtEl>
                                          <p:spTgt spid="21"/>
                                        </p:tgtEl>
                                      </p:cBhvr>
                                      <p:to x="100000" y="100000"/>
                                    </p:animScale>
                                    <p:animScale>
                                      <p:cBhvr>
                                        <p:cTn id="103" dur="26">
                                          <p:stCondLst>
                                            <p:cond delay="1808"/>
                                          </p:stCondLst>
                                        </p:cTn>
                                        <p:tgtEl>
                                          <p:spTgt spid="21"/>
                                        </p:tgtEl>
                                      </p:cBhvr>
                                      <p:to x="100000" y="95000"/>
                                    </p:animScale>
                                    <p:animScale>
                                      <p:cBhvr>
                                        <p:cTn id="104" dur="166" decel="50000">
                                          <p:stCondLst>
                                            <p:cond delay="1834"/>
                                          </p:stCondLst>
                                        </p:cTn>
                                        <p:tgtEl>
                                          <p:spTgt spid="21"/>
                                        </p:tgtEl>
                                      </p:cBhvr>
                                      <p:to x="100000" y="100000"/>
                                    </p:animScale>
                                  </p:childTnLst>
                                </p:cTn>
                              </p:par>
                              <p:par>
                                <p:cTn id="105" presetID="26" presetClass="entr" presetSubtype="0" fill="hold" grpId="0" nodeType="withEffect">
                                  <p:stCondLst>
                                    <p:cond delay="0"/>
                                  </p:stCondLst>
                                  <p:childTnLst>
                                    <p:set>
                                      <p:cBhvr>
                                        <p:cTn id="106" dur="1" fill="hold">
                                          <p:stCondLst>
                                            <p:cond delay="0"/>
                                          </p:stCondLst>
                                        </p:cTn>
                                        <p:tgtEl>
                                          <p:spTgt spid="20"/>
                                        </p:tgtEl>
                                        <p:attrNameLst>
                                          <p:attrName>style.visibility</p:attrName>
                                        </p:attrNameLst>
                                      </p:cBhvr>
                                      <p:to>
                                        <p:strVal val="visible"/>
                                      </p:to>
                                    </p:set>
                                    <p:animEffect transition="in" filter="wipe(down)">
                                      <p:cBhvr>
                                        <p:cTn id="107" dur="580">
                                          <p:stCondLst>
                                            <p:cond delay="0"/>
                                          </p:stCondLst>
                                        </p:cTn>
                                        <p:tgtEl>
                                          <p:spTgt spid="20"/>
                                        </p:tgtEl>
                                      </p:cBhvr>
                                    </p:animEffect>
                                    <p:anim calcmode="lin" valueType="num">
                                      <p:cBhvr>
                                        <p:cTn id="108"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109"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10"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111"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112"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113" dur="26">
                                          <p:stCondLst>
                                            <p:cond delay="650"/>
                                          </p:stCondLst>
                                        </p:cTn>
                                        <p:tgtEl>
                                          <p:spTgt spid="20"/>
                                        </p:tgtEl>
                                      </p:cBhvr>
                                      <p:to x="100000" y="60000"/>
                                    </p:animScale>
                                    <p:animScale>
                                      <p:cBhvr>
                                        <p:cTn id="114" dur="166" decel="50000">
                                          <p:stCondLst>
                                            <p:cond delay="676"/>
                                          </p:stCondLst>
                                        </p:cTn>
                                        <p:tgtEl>
                                          <p:spTgt spid="20"/>
                                        </p:tgtEl>
                                      </p:cBhvr>
                                      <p:to x="100000" y="100000"/>
                                    </p:animScale>
                                    <p:animScale>
                                      <p:cBhvr>
                                        <p:cTn id="115" dur="26">
                                          <p:stCondLst>
                                            <p:cond delay="1312"/>
                                          </p:stCondLst>
                                        </p:cTn>
                                        <p:tgtEl>
                                          <p:spTgt spid="20"/>
                                        </p:tgtEl>
                                      </p:cBhvr>
                                      <p:to x="100000" y="80000"/>
                                    </p:animScale>
                                    <p:animScale>
                                      <p:cBhvr>
                                        <p:cTn id="116" dur="166" decel="50000">
                                          <p:stCondLst>
                                            <p:cond delay="1338"/>
                                          </p:stCondLst>
                                        </p:cTn>
                                        <p:tgtEl>
                                          <p:spTgt spid="20"/>
                                        </p:tgtEl>
                                      </p:cBhvr>
                                      <p:to x="100000" y="100000"/>
                                    </p:animScale>
                                    <p:animScale>
                                      <p:cBhvr>
                                        <p:cTn id="117" dur="26">
                                          <p:stCondLst>
                                            <p:cond delay="1642"/>
                                          </p:stCondLst>
                                        </p:cTn>
                                        <p:tgtEl>
                                          <p:spTgt spid="20"/>
                                        </p:tgtEl>
                                      </p:cBhvr>
                                      <p:to x="100000" y="90000"/>
                                    </p:animScale>
                                    <p:animScale>
                                      <p:cBhvr>
                                        <p:cTn id="118" dur="166" decel="50000">
                                          <p:stCondLst>
                                            <p:cond delay="1668"/>
                                          </p:stCondLst>
                                        </p:cTn>
                                        <p:tgtEl>
                                          <p:spTgt spid="20"/>
                                        </p:tgtEl>
                                      </p:cBhvr>
                                      <p:to x="100000" y="100000"/>
                                    </p:animScale>
                                    <p:animScale>
                                      <p:cBhvr>
                                        <p:cTn id="119" dur="26">
                                          <p:stCondLst>
                                            <p:cond delay="1808"/>
                                          </p:stCondLst>
                                        </p:cTn>
                                        <p:tgtEl>
                                          <p:spTgt spid="20"/>
                                        </p:tgtEl>
                                      </p:cBhvr>
                                      <p:to x="100000" y="95000"/>
                                    </p:animScale>
                                    <p:animScale>
                                      <p:cBhvr>
                                        <p:cTn id="120" dur="166" decel="50000">
                                          <p:stCondLst>
                                            <p:cond delay="1834"/>
                                          </p:stCondLst>
                                        </p:cTn>
                                        <p:tgtEl>
                                          <p:spTgt spid="20"/>
                                        </p:tgtEl>
                                      </p:cBhvr>
                                      <p:to x="100000" y="100000"/>
                                    </p:animScale>
                                  </p:childTnLst>
                                </p:cTn>
                              </p:par>
                            </p:childTnLst>
                          </p:cTn>
                        </p:par>
                        <p:par>
                          <p:cTn id="121" fill="hold">
                            <p:stCondLst>
                              <p:cond delay="9000"/>
                            </p:stCondLst>
                            <p:childTnLst>
                              <p:par>
                                <p:cTn id="122" presetID="47" presetClass="entr" presetSubtype="0" fill="hold" grpId="0" nodeType="after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36" grpId="0" animBg="1"/>
      <p:bldP spid="19" grpId="0" animBg="1"/>
      <p:bldP spid="20" grpId="0" animBg="1"/>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B4B602-9A30-4C4E-BDB8-0094D960AA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31" name="مستطيل ذو زوايا قطرية مستديرة 26">
            <a:extLst>
              <a:ext uri="{FF2B5EF4-FFF2-40B4-BE49-F238E27FC236}">
                <a16:creationId xmlns:a16="http://schemas.microsoft.com/office/drawing/2014/main" id="{14215DBD-B1B8-4891-A092-92A7EAF61465}"/>
              </a:ext>
            </a:extLst>
          </p:cNvPr>
          <p:cNvSpPr/>
          <p:nvPr/>
        </p:nvSpPr>
        <p:spPr>
          <a:xfrm>
            <a:off x="490759" y="2147620"/>
            <a:ext cx="10882948" cy="985578"/>
          </a:xfrm>
          <a:prstGeom prst="round2DiagRect">
            <a:avLst/>
          </a:prstGeom>
          <a:solidFill>
            <a:schemeClr val="bg1"/>
          </a:solidFill>
          <a:ln w="28575">
            <a:solidFill>
              <a:schemeClr val="accent4">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just" rtl="1">
              <a:spcAft>
                <a:spcPts val="1000"/>
              </a:spcAft>
            </a:pPr>
            <a:r>
              <a:rPr lang="ar-BH" sz="28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أقلُّ الجماعة في الصلاة اثنان (إمام ومأموم)، وكلَّما كثُرت الجماعة كان أفضل.</a:t>
            </a:r>
            <a:endParaRPr kumimoji="0" lang="en-US" sz="2800" b="1" i="0" u="none" strike="noStrike" kern="1200" cap="none" spc="0" normalizeH="0" baseline="0" noProof="0" dirty="0">
              <a:ln>
                <a:noFill/>
              </a:ln>
              <a:solidFill>
                <a:schemeClr val="tx1"/>
              </a:solidFill>
              <a:effectLst/>
              <a:uLnTx/>
              <a:uFillTx/>
              <a:latin typeface="Sakkal Majalla" panose="02000000000000000000" pitchFamily="2" charset="-78"/>
              <a:cs typeface="Sakkal Majalla" panose="02000000000000000000" pitchFamily="2" charset="-78"/>
            </a:endParaRPr>
          </a:p>
        </p:txBody>
      </p:sp>
      <p:sp>
        <p:nvSpPr>
          <p:cNvPr id="32" name="Flowchart: Magnetic Disk 31">
            <a:extLst>
              <a:ext uri="{FF2B5EF4-FFF2-40B4-BE49-F238E27FC236}">
                <a16:creationId xmlns:a16="http://schemas.microsoft.com/office/drawing/2014/main" id="{A1C8A1C7-516F-4DF7-8044-D10B676CB0CC}"/>
              </a:ext>
            </a:extLst>
          </p:cNvPr>
          <p:cNvSpPr/>
          <p:nvPr/>
        </p:nvSpPr>
        <p:spPr>
          <a:xfrm>
            <a:off x="6284687" y="1607225"/>
            <a:ext cx="5001706" cy="585489"/>
          </a:xfrm>
          <a:prstGeom prst="flowChartMagneticDisk">
            <a:avLst/>
          </a:prstGeom>
          <a:solidFill>
            <a:schemeClr val="accent4">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5"/>
          </a:lnRef>
          <a:fillRef idx="3">
            <a:schemeClr val="accent5"/>
          </a:fillRef>
          <a:effectRef idx="3">
            <a:schemeClr val="accent5"/>
          </a:effectRef>
          <a:fontRef idx="minor">
            <a:schemeClr val="lt1"/>
          </a:fontRef>
        </p:style>
        <p:txBody>
          <a:bodyPr rtlCol="0" anchor="ctr"/>
          <a:lstStyle/>
          <a:p>
            <a:pPr lvl="0" algn="ctr" rtl="1">
              <a:lnSpc>
                <a:spcPct val="90000"/>
              </a:lnSpc>
              <a:spcBef>
                <a:spcPts val="1000"/>
              </a:spcBef>
              <a:defRPr/>
            </a:pPr>
            <a:r>
              <a:rPr lang="ar-BH" sz="2800" b="1" dirty="0">
                <a:solidFill>
                  <a:prstClr val="white"/>
                </a:solidFill>
                <a:latin typeface="Sakkal Majalla" panose="02000000000000000000" pitchFamily="2" charset="-78"/>
                <a:cs typeface="Sakkal Majalla" panose="02000000000000000000" pitchFamily="2" charset="-78"/>
              </a:rPr>
              <a:t>أقلُّ الجماعة</a:t>
            </a:r>
            <a:endParaRPr kumimoji="0" lang="en-US" sz="2800" b="1" i="0" u="none" strike="noStrike" kern="1200" cap="none" spc="0" normalizeH="0" baseline="0" noProof="0" dirty="0">
              <a:ln>
                <a:noFill/>
              </a:ln>
              <a:solidFill>
                <a:prstClr val="white"/>
              </a:solidFill>
              <a:effectLst/>
              <a:uLnTx/>
              <a:uFillTx/>
              <a:latin typeface="Sakkal Majalla" panose="02000000000000000000" pitchFamily="2" charset="-78"/>
              <a:ea typeface="+mn-ea"/>
              <a:cs typeface="Sakkal Majalla" panose="02000000000000000000" pitchFamily="2" charset="-78"/>
            </a:endParaRPr>
          </a:p>
        </p:txBody>
      </p:sp>
      <p:sp>
        <p:nvSpPr>
          <p:cNvPr id="33" name="Star: 24 Points 32">
            <a:extLst>
              <a:ext uri="{FF2B5EF4-FFF2-40B4-BE49-F238E27FC236}">
                <a16:creationId xmlns:a16="http://schemas.microsoft.com/office/drawing/2014/main" id="{9622D280-B19E-4718-9651-F089AD7BEEF8}"/>
              </a:ext>
            </a:extLst>
          </p:cNvPr>
          <p:cNvSpPr/>
          <p:nvPr/>
        </p:nvSpPr>
        <p:spPr>
          <a:xfrm>
            <a:off x="11003818" y="1591692"/>
            <a:ext cx="914400" cy="620769"/>
          </a:xfrm>
          <a:prstGeom prst="star24">
            <a:avLst/>
          </a:prstGeom>
          <a:solidFill>
            <a:schemeClr val="accent4">
              <a:lumMod val="20000"/>
              <a:lumOff val="80000"/>
            </a:schemeClr>
          </a:solidFill>
          <a:effectLst>
            <a:outerShdw blurRad="50800" dist="38100" dir="13500000" algn="b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4</a:t>
            </a:r>
            <a:endParaRPr kumimoji="0" lang="en-US"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sp>
        <p:nvSpPr>
          <p:cNvPr id="34" name="مستطيل ذو زوايا قطرية مستديرة 26">
            <a:extLst>
              <a:ext uri="{FF2B5EF4-FFF2-40B4-BE49-F238E27FC236}">
                <a16:creationId xmlns:a16="http://schemas.microsoft.com/office/drawing/2014/main" id="{B87E9BA5-2E84-412B-BBB3-A881E52CDE89}"/>
              </a:ext>
            </a:extLst>
          </p:cNvPr>
          <p:cNvSpPr/>
          <p:nvPr/>
        </p:nvSpPr>
        <p:spPr>
          <a:xfrm>
            <a:off x="403444" y="3784172"/>
            <a:ext cx="10882948" cy="985578"/>
          </a:xfrm>
          <a:prstGeom prst="round2DiagRect">
            <a:avLst/>
          </a:prstGeom>
          <a:solidFill>
            <a:schemeClr val="bg1"/>
          </a:solidFill>
          <a:ln w="28575">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just" rtl="1">
              <a:spcAft>
                <a:spcPts val="500"/>
              </a:spcAft>
            </a:pPr>
            <a:r>
              <a:rPr lang="ar-BH" sz="2800" b="1" dirty="0">
                <a:solidFill>
                  <a:prstClr val="black"/>
                </a:solidFill>
                <a:latin typeface="Sakkal Majalla" panose="02000000000000000000" pitchFamily="2" charset="-78"/>
                <a:cs typeface="Sakkal Majalla" panose="02000000000000000000" pitchFamily="2" charset="-78"/>
              </a:rPr>
              <a:t>يُدرك المأمومُ ثواب صلاة الجماعة إذا أدرك الإمامَ في أيِّ جزء من الصلاة قبل أن يُسلِّم.</a:t>
            </a:r>
            <a:endParaRPr kumimoji="0" lang="en-US" sz="2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p:txBody>
      </p:sp>
      <p:sp>
        <p:nvSpPr>
          <p:cNvPr id="35" name="Flowchart: Magnetic Disk 34">
            <a:extLst>
              <a:ext uri="{FF2B5EF4-FFF2-40B4-BE49-F238E27FC236}">
                <a16:creationId xmlns:a16="http://schemas.microsoft.com/office/drawing/2014/main" id="{7D2B8330-92AF-44F1-8AC5-E3AB13356D1F}"/>
              </a:ext>
            </a:extLst>
          </p:cNvPr>
          <p:cNvSpPr/>
          <p:nvPr/>
        </p:nvSpPr>
        <p:spPr>
          <a:xfrm>
            <a:off x="6284687" y="3290481"/>
            <a:ext cx="5001706" cy="585489"/>
          </a:xfrm>
          <a:prstGeom prst="flowChartMagneticDisk">
            <a:avLst/>
          </a:prstGeom>
          <a:solidFill>
            <a:schemeClr val="accent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5"/>
          </a:lnRef>
          <a:fillRef idx="3">
            <a:schemeClr val="accent5"/>
          </a:fillRef>
          <a:effectRef idx="3">
            <a:schemeClr val="accent5"/>
          </a:effectRef>
          <a:fontRef idx="minor">
            <a:schemeClr val="lt1"/>
          </a:fontRef>
        </p:style>
        <p:txBody>
          <a:bodyPr rtlCol="0" anchor="ctr"/>
          <a:lstStyle/>
          <a:p>
            <a:pPr lvl="0" algn="ctr" rtl="1">
              <a:lnSpc>
                <a:spcPct val="90000"/>
              </a:lnSpc>
              <a:spcBef>
                <a:spcPts val="1000"/>
              </a:spcBef>
              <a:defRPr/>
            </a:pPr>
            <a:r>
              <a:rPr lang="ar-BH" sz="2800" b="1" dirty="0">
                <a:solidFill>
                  <a:prstClr val="white"/>
                </a:solidFill>
                <a:latin typeface="Sakkal Majalla" panose="02000000000000000000" pitchFamily="2" charset="-78"/>
                <a:cs typeface="Sakkal Majalla" panose="02000000000000000000" pitchFamily="2" charset="-78"/>
              </a:rPr>
              <a:t>القدر الذي يدرك به ثواب صلاة الجماعة</a:t>
            </a:r>
            <a:endParaRPr kumimoji="0" lang="en-US" sz="2800" b="1" i="0" u="none" strike="noStrike" kern="1200" cap="none" spc="0" normalizeH="0" baseline="0" noProof="0" dirty="0">
              <a:ln>
                <a:noFill/>
              </a:ln>
              <a:solidFill>
                <a:prstClr val="white"/>
              </a:solidFill>
              <a:effectLst/>
              <a:uLnTx/>
              <a:uFillTx/>
              <a:latin typeface="Sakkal Majalla" panose="02000000000000000000" pitchFamily="2" charset="-78"/>
              <a:ea typeface="+mn-ea"/>
              <a:cs typeface="Sakkal Majalla" panose="02000000000000000000" pitchFamily="2" charset="-78"/>
            </a:endParaRPr>
          </a:p>
        </p:txBody>
      </p:sp>
      <p:sp>
        <p:nvSpPr>
          <p:cNvPr id="36" name="Star: 24 Points 35">
            <a:extLst>
              <a:ext uri="{FF2B5EF4-FFF2-40B4-BE49-F238E27FC236}">
                <a16:creationId xmlns:a16="http://schemas.microsoft.com/office/drawing/2014/main" id="{44717437-9015-4615-8B3C-ECBBA921706D}"/>
              </a:ext>
            </a:extLst>
          </p:cNvPr>
          <p:cNvSpPr/>
          <p:nvPr/>
        </p:nvSpPr>
        <p:spPr>
          <a:xfrm>
            <a:off x="11003818" y="3267003"/>
            <a:ext cx="914400" cy="620769"/>
          </a:xfrm>
          <a:prstGeom prst="star24">
            <a:avLst/>
          </a:prstGeom>
          <a:solidFill>
            <a:schemeClr val="accent1">
              <a:lumMod val="20000"/>
              <a:lumOff val="80000"/>
            </a:schemeClr>
          </a:solidFill>
          <a:effectLst>
            <a:outerShdw blurRad="50800" dist="38100" dir="13500000" algn="b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5</a:t>
            </a:r>
            <a:endParaRPr kumimoji="0" lang="en-US"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sp>
        <p:nvSpPr>
          <p:cNvPr id="17" name="مستطيل ذو زوايا قطرية مستديرة 26">
            <a:extLst>
              <a:ext uri="{FF2B5EF4-FFF2-40B4-BE49-F238E27FC236}">
                <a16:creationId xmlns:a16="http://schemas.microsoft.com/office/drawing/2014/main" id="{2F7C42D1-1A57-4BA7-9E8D-B50FB4D58DF6}"/>
              </a:ext>
            </a:extLst>
          </p:cNvPr>
          <p:cNvSpPr/>
          <p:nvPr/>
        </p:nvSpPr>
        <p:spPr>
          <a:xfrm>
            <a:off x="403444" y="5401652"/>
            <a:ext cx="10882948" cy="985578"/>
          </a:xfrm>
          <a:prstGeom prst="round2DiagRect">
            <a:avLst/>
          </a:prstGeom>
          <a:solidFill>
            <a:schemeClr val="bg1"/>
          </a:solidFill>
          <a:ln w="2857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just" rtl="1">
              <a:spcAft>
                <a:spcPts val="500"/>
              </a:spcAft>
            </a:pPr>
            <a:r>
              <a:rPr lang="ar-BH" sz="2600" b="1" dirty="0">
                <a:solidFill>
                  <a:prstClr val="black"/>
                </a:solidFill>
                <a:latin typeface="Sakkal Majalla" panose="02000000000000000000" pitchFamily="2" charset="-78"/>
                <a:cs typeface="Sakkal Majalla" panose="02000000000000000000" pitchFamily="2" charset="-78"/>
              </a:rPr>
              <a:t>إذا كان مع الإمام مأمومٌ واحدٌ فإنّه يقف عن يمينه مع تأخر قليل، فإذا جاء ثانٍ فإنّه يقف عن يساره، ثمَّ يرجعان أو يتقدّم الإمام.</a:t>
            </a:r>
            <a:endParaRPr kumimoji="0" lang="en-US" sz="2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p:txBody>
      </p:sp>
      <p:sp>
        <p:nvSpPr>
          <p:cNvPr id="18" name="Flowchart: Magnetic Disk 17">
            <a:extLst>
              <a:ext uri="{FF2B5EF4-FFF2-40B4-BE49-F238E27FC236}">
                <a16:creationId xmlns:a16="http://schemas.microsoft.com/office/drawing/2014/main" id="{706B06AC-C1D7-4C2F-8492-D65FB9132311}"/>
              </a:ext>
            </a:extLst>
          </p:cNvPr>
          <p:cNvSpPr/>
          <p:nvPr/>
        </p:nvSpPr>
        <p:spPr>
          <a:xfrm>
            <a:off x="6284687" y="4907961"/>
            <a:ext cx="5001705" cy="585489"/>
          </a:xfrm>
          <a:prstGeom prst="flowChartMagneticDisk">
            <a:avLst/>
          </a:prstGeom>
          <a:solidFill>
            <a:schemeClr val="bg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5"/>
          </a:lnRef>
          <a:fillRef idx="3">
            <a:schemeClr val="accent5"/>
          </a:fillRef>
          <a:effectRef idx="3">
            <a:schemeClr val="accent5"/>
          </a:effectRef>
          <a:fontRef idx="minor">
            <a:schemeClr val="lt1"/>
          </a:fontRef>
        </p:style>
        <p:txBody>
          <a:bodyPr rtlCol="0" anchor="ctr"/>
          <a:lstStyle/>
          <a:p>
            <a:pPr lvl="0" algn="ctr" rtl="1">
              <a:lnSpc>
                <a:spcPct val="90000"/>
              </a:lnSpc>
              <a:spcBef>
                <a:spcPts val="1000"/>
              </a:spcBef>
              <a:defRPr/>
            </a:pPr>
            <a:r>
              <a:rPr lang="ar-BH" sz="2800" b="1" dirty="0">
                <a:solidFill>
                  <a:prstClr val="white"/>
                </a:solidFill>
                <a:latin typeface="Sakkal Majalla" panose="02000000000000000000" pitchFamily="2" charset="-78"/>
                <a:cs typeface="Sakkal Majalla" panose="02000000000000000000" pitchFamily="2" charset="-78"/>
              </a:rPr>
              <a:t>حالات موضع وقوف المأموم</a:t>
            </a:r>
            <a:endParaRPr kumimoji="0" lang="en-US" sz="2800" b="1" i="0" u="none" strike="noStrike" kern="1200" cap="none" spc="0" normalizeH="0" baseline="0" noProof="0" dirty="0">
              <a:ln>
                <a:noFill/>
              </a:ln>
              <a:solidFill>
                <a:prstClr val="white"/>
              </a:solidFill>
              <a:effectLst/>
              <a:uLnTx/>
              <a:uFillTx/>
              <a:latin typeface="Sakkal Majalla" panose="02000000000000000000" pitchFamily="2" charset="-78"/>
              <a:ea typeface="+mn-ea"/>
              <a:cs typeface="Sakkal Majalla" panose="02000000000000000000" pitchFamily="2" charset="-78"/>
            </a:endParaRPr>
          </a:p>
        </p:txBody>
      </p:sp>
      <p:sp>
        <p:nvSpPr>
          <p:cNvPr id="19" name="Star: 24 Points 18">
            <a:extLst>
              <a:ext uri="{FF2B5EF4-FFF2-40B4-BE49-F238E27FC236}">
                <a16:creationId xmlns:a16="http://schemas.microsoft.com/office/drawing/2014/main" id="{D59B6238-00DA-44BA-A9BB-8086418F65AA}"/>
              </a:ext>
            </a:extLst>
          </p:cNvPr>
          <p:cNvSpPr/>
          <p:nvPr/>
        </p:nvSpPr>
        <p:spPr>
          <a:xfrm>
            <a:off x="11003818" y="4884483"/>
            <a:ext cx="914400" cy="620769"/>
          </a:xfrm>
          <a:prstGeom prst="star24">
            <a:avLst/>
          </a:prstGeom>
          <a:solidFill>
            <a:schemeClr val="bg1">
              <a:lumMod val="95000"/>
            </a:schemeClr>
          </a:solidFill>
          <a:effectLst>
            <a:outerShdw blurRad="50800" dist="38100" dir="13500000" algn="b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BH"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6</a:t>
            </a:r>
            <a:endParaRPr kumimoji="0" lang="en-US"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grpSp>
        <p:nvGrpSpPr>
          <p:cNvPr id="21" name="Group 20">
            <a:extLst>
              <a:ext uri="{FF2B5EF4-FFF2-40B4-BE49-F238E27FC236}">
                <a16:creationId xmlns:a16="http://schemas.microsoft.com/office/drawing/2014/main" id="{0224D4B5-17DF-4726-969E-FE95146424C9}"/>
              </a:ext>
            </a:extLst>
          </p:cNvPr>
          <p:cNvGrpSpPr/>
          <p:nvPr/>
        </p:nvGrpSpPr>
        <p:grpSpPr>
          <a:xfrm>
            <a:off x="4319672" y="507136"/>
            <a:ext cx="3552655" cy="829892"/>
            <a:chOff x="3757022" y="382040"/>
            <a:chExt cx="4951854" cy="829892"/>
          </a:xfrm>
        </p:grpSpPr>
        <p:sp>
          <p:nvSpPr>
            <p:cNvPr id="22" name="Rounded Rectangle 1032">
              <a:extLst>
                <a:ext uri="{FF2B5EF4-FFF2-40B4-BE49-F238E27FC236}">
                  <a16:creationId xmlns:a16="http://schemas.microsoft.com/office/drawing/2014/main" id="{F77276A8-9421-478D-96B4-6D59C27BAE23}"/>
                </a:ext>
              </a:extLst>
            </p:cNvPr>
            <p:cNvSpPr/>
            <p:nvPr/>
          </p:nvSpPr>
          <p:spPr>
            <a:xfrm flipH="1">
              <a:off x="3757022" y="382040"/>
              <a:ext cx="4951853" cy="823708"/>
            </a:xfrm>
            <a:custGeom>
              <a:avLst/>
              <a:gdLst/>
              <a:ahLst/>
              <a:cxnLst/>
              <a:rect l="l" t="t" r="r" b="b"/>
              <a:pathLst>
                <a:path w="3096344" h="781515">
                  <a:moveTo>
                    <a:pt x="108014" y="0"/>
                  </a:moveTo>
                  <a:lnTo>
                    <a:pt x="2988330" y="0"/>
                  </a:lnTo>
                  <a:cubicBezTo>
                    <a:pt x="3047984" y="0"/>
                    <a:pt x="3096344" y="48360"/>
                    <a:pt x="3096344" y="108014"/>
                  </a:cubicBezTo>
                  <a:lnTo>
                    <a:pt x="3096344" y="540058"/>
                  </a:lnTo>
                  <a:cubicBezTo>
                    <a:pt x="3096344" y="599712"/>
                    <a:pt x="3047984" y="648072"/>
                    <a:pt x="2988330" y="648072"/>
                  </a:cubicBezTo>
                  <a:lnTo>
                    <a:pt x="452788" y="648072"/>
                  </a:lnTo>
                  <a:lnTo>
                    <a:pt x="375391" y="781515"/>
                  </a:lnTo>
                  <a:lnTo>
                    <a:pt x="297994" y="648072"/>
                  </a:lnTo>
                  <a:lnTo>
                    <a:pt x="108014" y="648072"/>
                  </a:lnTo>
                  <a:cubicBezTo>
                    <a:pt x="48360" y="648072"/>
                    <a:pt x="0" y="599712"/>
                    <a:pt x="0" y="540058"/>
                  </a:cubicBezTo>
                  <a:lnTo>
                    <a:pt x="0" y="108014"/>
                  </a:lnTo>
                  <a:cubicBezTo>
                    <a:pt x="0" y="48360"/>
                    <a:pt x="48360" y="0"/>
                    <a:pt x="108014" y="0"/>
                  </a:cubicBezTo>
                  <a:close/>
                </a:path>
              </a:pathLst>
            </a:custGeom>
            <a:gradFill flip="none" rotWithShape="1">
              <a:gsLst>
                <a:gs pos="0">
                  <a:schemeClr val="bg1">
                    <a:lumMod val="96000"/>
                  </a:schemeClr>
                </a:gs>
                <a:gs pos="100000">
                  <a:schemeClr val="bg1"/>
                </a:gs>
              </a:gsLst>
              <a:lin ang="8400000" scaled="0"/>
              <a:tileRect/>
            </a:gra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altLang="ko-KR" sz="3600" b="1" dirty="0">
                  <a:solidFill>
                    <a:schemeClr val="tx1"/>
                  </a:solidFill>
                  <a:latin typeface="Sakkal Majalla" panose="02000000000000000000" pitchFamily="2" charset="-78"/>
                  <a:cs typeface="Sakkal Majalla" panose="02000000000000000000" pitchFamily="2" charset="-78"/>
                </a:rPr>
                <a:t>تذكّر</a:t>
              </a:r>
              <a:endParaRPr lang="ko-KR" altLang="en-US" sz="3600" b="1" dirty="0">
                <a:solidFill>
                  <a:schemeClr val="tx1"/>
                </a:solidFill>
                <a:latin typeface="Sakkal Majalla" panose="02000000000000000000" pitchFamily="2" charset="-78"/>
                <a:cs typeface="Sakkal Majalla" panose="02000000000000000000" pitchFamily="2" charset="-78"/>
              </a:endParaRPr>
            </a:p>
          </p:txBody>
        </p:sp>
        <p:grpSp>
          <p:nvGrpSpPr>
            <p:cNvPr id="24" name="Group 23">
              <a:extLst>
                <a:ext uri="{FF2B5EF4-FFF2-40B4-BE49-F238E27FC236}">
                  <a16:creationId xmlns:a16="http://schemas.microsoft.com/office/drawing/2014/main" id="{11BF9B99-3E27-45B2-A868-4D6D4ED6E838}"/>
                </a:ext>
              </a:extLst>
            </p:cNvPr>
            <p:cNvGrpSpPr/>
            <p:nvPr/>
          </p:nvGrpSpPr>
          <p:grpSpPr>
            <a:xfrm>
              <a:off x="3757023" y="382041"/>
              <a:ext cx="4951853" cy="829891"/>
              <a:chOff x="3531935" y="382041"/>
              <a:chExt cx="4951853" cy="829891"/>
            </a:xfrm>
          </p:grpSpPr>
          <p:sp>
            <p:nvSpPr>
              <p:cNvPr id="25" name="Rounded Rectangle 1032">
                <a:extLst>
                  <a:ext uri="{FF2B5EF4-FFF2-40B4-BE49-F238E27FC236}">
                    <a16:creationId xmlns:a16="http://schemas.microsoft.com/office/drawing/2014/main" id="{4908249E-23CF-487F-8F1B-E9165E97797B}"/>
                  </a:ext>
                </a:extLst>
              </p:cNvPr>
              <p:cNvSpPr/>
              <p:nvPr/>
            </p:nvSpPr>
            <p:spPr>
              <a:xfrm flipH="1">
                <a:off x="7342741" y="388224"/>
                <a:ext cx="1141047" cy="823708"/>
              </a:xfrm>
              <a:custGeom>
                <a:avLst/>
                <a:gdLst/>
                <a:ahLst/>
                <a:cxnLst/>
                <a:rect l="l" t="t" r="r" b="b"/>
                <a:pathLst>
                  <a:path w="715888" h="781515">
                    <a:moveTo>
                      <a:pt x="108014" y="0"/>
                    </a:moveTo>
                    <a:lnTo>
                      <a:pt x="715888" y="0"/>
                    </a:lnTo>
                    <a:lnTo>
                      <a:pt x="715888" y="648072"/>
                    </a:lnTo>
                    <a:lnTo>
                      <a:pt x="452788" y="648072"/>
                    </a:lnTo>
                    <a:lnTo>
                      <a:pt x="375391" y="781515"/>
                    </a:lnTo>
                    <a:lnTo>
                      <a:pt x="297994" y="648072"/>
                    </a:lnTo>
                    <a:lnTo>
                      <a:pt x="108014" y="648072"/>
                    </a:lnTo>
                    <a:cubicBezTo>
                      <a:pt x="48360" y="648072"/>
                      <a:pt x="0" y="599712"/>
                      <a:pt x="0" y="540058"/>
                    </a:cubicBezTo>
                    <a:lnTo>
                      <a:pt x="0" y="108014"/>
                    </a:lnTo>
                    <a:cubicBezTo>
                      <a:pt x="0" y="48360"/>
                      <a:pt x="48360" y="0"/>
                      <a:pt x="108014" y="0"/>
                    </a:cubicBezTo>
                    <a:close/>
                  </a:path>
                </a:pathLst>
              </a:custGeom>
              <a:solidFill>
                <a:srgbClr val="92D050"/>
              </a:solidFill>
              <a:ln>
                <a:solidFill>
                  <a:schemeClr val="accent6">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ko-KR" altLang="en-US" sz="2800">
                  <a:ln w="0"/>
                  <a:solidFill>
                    <a:schemeClr val="accent1"/>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sp>
            <p:nvSpPr>
              <p:cNvPr id="26" name="Rounded Rectangle 1032">
                <a:extLst>
                  <a:ext uri="{FF2B5EF4-FFF2-40B4-BE49-F238E27FC236}">
                    <a16:creationId xmlns:a16="http://schemas.microsoft.com/office/drawing/2014/main" id="{B0CDD63D-A0DC-4FBD-B696-C2315F48654C}"/>
                  </a:ext>
                </a:extLst>
              </p:cNvPr>
              <p:cNvSpPr/>
              <p:nvPr/>
            </p:nvSpPr>
            <p:spPr>
              <a:xfrm>
                <a:off x="3531935" y="382041"/>
                <a:ext cx="1141047" cy="823708"/>
              </a:xfrm>
              <a:custGeom>
                <a:avLst/>
                <a:gdLst/>
                <a:ahLst/>
                <a:cxnLst/>
                <a:rect l="l" t="t" r="r" b="b"/>
                <a:pathLst>
                  <a:path w="715888" h="781515">
                    <a:moveTo>
                      <a:pt x="108014" y="0"/>
                    </a:moveTo>
                    <a:lnTo>
                      <a:pt x="715888" y="0"/>
                    </a:lnTo>
                    <a:lnTo>
                      <a:pt x="715888" y="648072"/>
                    </a:lnTo>
                    <a:lnTo>
                      <a:pt x="452788" y="648072"/>
                    </a:lnTo>
                    <a:lnTo>
                      <a:pt x="375391" y="781515"/>
                    </a:lnTo>
                    <a:lnTo>
                      <a:pt x="297994" y="648072"/>
                    </a:lnTo>
                    <a:lnTo>
                      <a:pt x="108014" y="648072"/>
                    </a:lnTo>
                    <a:cubicBezTo>
                      <a:pt x="48360" y="648072"/>
                      <a:pt x="0" y="599712"/>
                      <a:pt x="0" y="540058"/>
                    </a:cubicBezTo>
                    <a:lnTo>
                      <a:pt x="0" y="108014"/>
                    </a:lnTo>
                    <a:cubicBezTo>
                      <a:pt x="0" y="48360"/>
                      <a:pt x="48360" y="0"/>
                      <a:pt x="108014" y="0"/>
                    </a:cubicBezTo>
                    <a:close/>
                  </a:path>
                </a:pathLst>
              </a:custGeom>
              <a:solidFill>
                <a:srgbClr val="92D050"/>
              </a:solidFill>
              <a:ln>
                <a:solidFill>
                  <a:schemeClr val="accent6">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ko-KR" altLang="en-US" sz="2800">
                  <a:ln w="0"/>
                  <a:solidFill>
                    <a:schemeClr val="accent1"/>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grpSp>
      </p:grpSp>
      <p:sp>
        <p:nvSpPr>
          <p:cNvPr id="27" name="مستطيل مستدير الزوايا 20">
            <a:extLst>
              <a:ext uri="{FF2B5EF4-FFF2-40B4-BE49-F238E27FC236}">
                <a16:creationId xmlns:a16="http://schemas.microsoft.com/office/drawing/2014/main" id="{0047A81A-2A1E-4234-B7FD-E3FDC608A31A}"/>
              </a:ext>
            </a:extLst>
          </p:cNvPr>
          <p:cNvSpPr/>
          <p:nvPr/>
        </p:nvSpPr>
        <p:spPr>
          <a:xfrm>
            <a:off x="88902" y="93451"/>
            <a:ext cx="3552655" cy="391433"/>
          </a:xfrm>
          <a:prstGeom prst="roundRect">
            <a:avLst>
              <a:gd name="adj" fmla="val 50000"/>
            </a:avLst>
          </a:prstGeom>
          <a:solidFill>
            <a:schemeClr val="accent2">
              <a:lumMod val="20000"/>
              <a:lumOff val="80000"/>
            </a:schemeClr>
          </a:solidFill>
          <a:ln>
            <a:solidFill>
              <a:schemeClr val="bg1"/>
            </a:solidFill>
          </a:ln>
        </p:spPr>
        <p:style>
          <a:lnRef idx="0">
            <a:schemeClr val="accent4"/>
          </a:lnRef>
          <a:fillRef idx="3">
            <a:schemeClr val="accent4"/>
          </a:fillRef>
          <a:effectRef idx="3">
            <a:schemeClr val="accent4"/>
          </a:effectRef>
          <a:fontRef idx="minor">
            <a:schemeClr val="lt1"/>
          </a:fontRef>
        </p:style>
        <p:txBody>
          <a:bodyPr rtlCol="1" anchor="ctr"/>
          <a:lstStyle/>
          <a:p>
            <a:pPr algn="ctr"/>
            <a:r>
              <a:rPr lang="ar-BH" sz="2000" b="1" dirty="0">
                <a:solidFill>
                  <a:schemeClr val="accent5">
                    <a:lumMod val="50000"/>
                  </a:schemeClr>
                </a:solidFill>
                <a:latin typeface="Sakkal Majalla" panose="02000000000000000000" pitchFamily="2" charset="-78"/>
                <a:cs typeface="Sakkal Majalla" panose="02000000000000000000" pitchFamily="2" charset="-78"/>
              </a:rPr>
              <a:t>مراجعة خطوات الصلاة </a:t>
            </a:r>
            <a:r>
              <a:rPr lang="ar-BH" sz="2000" b="1" dirty="0">
                <a:solidFill>
                  <a:schemeClr val="tx1"/>
                </a:solidFill>
                <a:latin typeface="Sakkal Majalla" panose="02000000000000000000" pitchFamily="2" charset="-78"/>
                <a:cs typeface="Sakkal Majalla" panose="02000000000000000000" pitchFamily="2" charset="-78"/>
              </a:rPr>
              <a:t>- </a:t>
            </a:r>
            <a:r>
              <a:rPr lang="ar-BH" sz="2000" b="1" dirty="0">
                <a:solidFill>
                  <a:schemeClr val="accent6">
                    <a:lumMod val="50000"/>
                  </a:schemeClr>
                </a:solidFill>
                <a:latin typeface="Sakkal Majalla" panose="02000000000000000000" pitchFamily="2" charset="-78"/>
                <a:cs typeface="Sakkal Majalla" panose="02000000000000000000" pitchFamily="2" charset="-78"/>
              </a:rPr>
              <a:t>التربية الإسلاميّة</a:t>
            </a:r>
          </a:p>
        </p:txBody>
      </p:sp>
    </p:spTree>
    <p:extLst>
      <p:ext uri="{BB962C8B-B14F-4D97-AF65-F5344CB8AC3E}">
        <p14:creationId xmlns:p14="http://schemas.microsoft.com/office/powerpoint/2010/main" val="351164818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6" presetClass="entr" presetSubtype="0" fill="hold" grpId="0" nodeType="after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wipe(down)">
                                      <p:cBhvr>
                                        <p:cTn id="13" dur="580">
                                          <p:stCondLst>
                                            <p:cond delay="0"/>
                                          </p:stCondLst>
                                        </p:cTn>
                                        <p:tgtEl>
                                          <p:spTgt spid="33"/>
                                        </p:tgtEl>
                                      </p:cBhvr>
                                    </p:animEffect>
                                    <p:anim calcmode="lin" valueType="num">
                                      <p:cBhvr>
                                        <p:cTn id="14"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19" dur="26">
                                          <p:stCondLst>
                                            <p:cond delay="650"/>
                                          </p:stCondLst>
                                        </p:cTn>
                                        <p:tgtEl>
                                          <p:spTgt spid="33"/>
                                        </p:tgtEl>
                                      </p:cBhvr>
                                      <p:to x="100000" y="60000"/>
                                    </p:animScale>
                                    <p:animScale>
                                      <p:cBhvr>
                                        <p:cTn id="20" dur="166" decel="50000">
                                          <p:stCondLst>
                                            <p:cond delay="676"/>
                                          </p:stCondLst>
                                        </p:cTn>
                                        <p:tgtEl>
                                          <p:spTgt spid="33"/>
                                        </p:tgtEl>
                                      </p:cBhvr>
                                      <p:to x="100000" y="100000"/>
                                    </p:animScale>
                                    <p:animScale>
                                      <p:cBhvr>
                                        <p:cTn id="21" dur="26">
                                          <p:stCondLst>
                                            <p:cond delay="1312"/>
                                          </p:stCondLst>
                                        </p:cTn>
                                        <p:tgtEl>
                                          <p:spTgt spid="33"/>
                                        </p:tgtEl>
                                      </p:cBhvr>
                                      <p:to x="100000" y="80000"/>
                                    </p:animScale>
                                    <p:animScale>
                                      <p:cBhvr>
                                        <p:cTn id="22" dur="166" decel="50000">
                                          <p:stCondLst>
                                            <p:cond delay="1338"/>
                                          </p:stCondLst>
                                        </p:cTn>
                                        <p:tgtEl>
                                          <p:spTgt spid="33"/>
                                        </p:tgtEl>
                                      </p:cBhvr>
                                      <p:to x="100000" y="100000"/>
                                    </p:animScale>
                                    <p:animScale>
                                      <p:cBhvr>
                                        <p:cTn id="23" dur="26">
                                          <p:stCondLst>
                                            <p:cond delay="1642"/>
                                          </p:stCondLst>
                                        </p:cTn>
                                        <p:tgtEl>
                                          <p:spTgt spid="33"/>
                                        </p:tgtEl>
                                      </p:cBhvr>
                                      <p:to x="100000" y="90000"/>
                                    </p:animScale>
                                    <p:animScale>
                                      <p:cBhvr>
                                        <p:cTn id="24" dur="166" decel="50000">
                                          <p:stCondLst>
                                            <p:cond delay="1668"/>
                                          </p:stCondLst>
                                        </p:cTn>
                                        <p:tgtEl>
                                          <p:spTgt spid="33"/>
                                        </p:tgtEl>
                                      </p:cBhvr>
                                      <p:to x="100000" y="100000"/>
                                    </p:animScale>
                                    <p:animScale>
                                      <p:cBhvr>
                                        <p:cTn id="25" dur="26">
                                          <p:stCondLst>
                                            <p:cond delay="1808"/>
                                          </p:stCondLst>
                                        </p:cTn>
                                        <p:tgtEl>
                                          <p:spTgt spid="33"/>
                                        </p:tgtEl>
                                      </p:cBhvr>
                                      <p:to x="100000" y="95000"/>
                                    </p:animScale>
                                    <p:animScale>
                                      <p:cBhvr>
                                        <p:cTn id="26" dur="166" decel="50000">
                                          <p:stCondLst>
                                            <p:cond delay="1834"/>
                                          </p:stCondLst>
                                        </p:cTn>
                                        <p:tgtEl>
                                          <p:spTgt spid="33"/>
                                        </p:tgtEl>
                                      </p:cBhvr>
                                      <p:to x="100000" y="100000"/>
                                    </p:animScale>
                                  </p:childTnLst>
                                </p:cTn>
                              </p:par>
                              <p:par>
                                <p:cTn id="27" presetID="26"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down)">
                                      <p:cBhvr>
                                        <p:cTn id="29" dur="580">
                                          <p:stCondLst>
                                            <p:cond delay="0"/>
                                          </p:stCondLst>
                                        </p:cTn>
                                        <p:tgtEl>
                                          <p:spTgt spid="32"/>
                                        </p:tgtEl>
                                      </p:cBhvr>
                                    </p:animEffect>
                                    <p:anim calcmode="lin" valueType="num">
                                      <p:cBhvr>
                                        <p:cTn id="30"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35" dur="26">
                                          <p:stCondLst>
                                            <p:cond delay="650"/>
                                          </p:stCondLst>
                                        </p:cTn>
                                        <p:tgtEl>
                                          <p:spTgt spid="32"/>
                                        </p:tgtEl>
                                      </p:cBhvr>
                                      <p:to x="100000" y="60000"/>
                                    </p:animScale>
                                    <p:animScale>
                                      <p:cBhvr>
                                        <p:cTn id="36" dur="166" decel="50000">
                                          <p:stCondLst>
                                            <p:cond delay="676"/>
                                          </p:stCondLst>
                                        </p:cTn>
                                        <p:tgtEl>
                                          <p:spTgt spid="32"/>
                                        </p:tgtEl>
                                      </p:cBhvr>
                                      <p:to x="100000" y="100000"/>
                                    </p:animScale>
                                    <p:animScale>
                                      <p:cBhvr>
                                        <p:cTn id="37" dur="26">
                                          <p:stCondLst>
                                            <p:cond delay="1312"/>
                                          </p:stCondLst>
                                        </p:cTn>
                                        <p:tgtEl>
                                          <p:spTgt spid="32"/>
                                        </p:tgtEl>
                                      </p:cBhvr>
                                      <p:to x="100000" y="80000"/>
                                    </p:animScale>
                                    <p:animScale>
                                      <p:cBhvr>
                                        <p:cTn id="38" dur="166" decel="50000">
                                          <p:stCondLst>
                                            <p:cond delay="1338"/>
                                          </p:stCondLst>
                                        </p:cTn>
                                        <p:tgtEl>
                                          <p:spTgt spid="32"/>
                                        </p:tgtEl>
                                      </p:cBhvr>
                                      <p:to x="100000" y="100000"/>
                                    </p:animScale>
                                    <p:animScale>
                                      <p:cBhvr>
                                        <p:cTn id="39" dur="26">
                                          <p:stCondLst>
                                            <p:cond delay="1642"/>
                                          </p:stCondLst>
                                        </p:cTn>
                                        <p:tgtEl>
                                          <p:spTgt spid="32"/>
                                        </p:tgtEl>
                                      </p:cBhvr>
                                      <p:to x="100000" y="90000"/>
                                    </p:animScale>
                                    <p:animScale>
                                      <p:cBhvr>
                                        <p:cTn id="40" dur="166" decel="50000">
                                          <p:stCondLst>
                                            <p:cond delay="1668"/>
                                          </p:stCondLst>
                                        </p:cTn>
                                        <p:tgtEl>
                                          <p:spTgt spid="32"/>
                                        </p:tgtEl>
                                      </p:cBhvr>
                                      <p:to x="100000" y="100000"/>
                                    </p:animScale>
                                    <p:animScale>
                                      <p:cBhvr>
                                        <p:cTn id="41" dur="26">
                                          <p:stCondLst>
                                            <p:cond delay="1808"/>
                                          </p:stCondLst>
                                        </p:cTn>
                                        <p:tgtEl>
                                          <p:spTgt spid="32"/>
                                        </p:tgtEl>
                                      </p:cBhvr>
                                      <p:to x="100000" y="95000"/>
                                    </p:animScale>
                                    <p:animScale>
                                      <p:cBhvr>
                                        <p:cTn id="42" dur="166" decel="50000">
                                          <p:stCondLst>
                                            <p:cond delay="1834"/>
                                          </p:stCondLst>
                                        </p:cTn>
                                        <p:tgtEl>
                                          <p:spTgt spid="32"/>
                                        </p:tgtEl>
                                      </p:cBhvr>
                                      <p:to x="100000" y="100000"/>
                                    </p:animScale>
                                  </p:childTnLst>
                                </p:cTn>
                              </p:par>
                            </p:childTnLst>
                          </p:cTn>
                        </p:par>
                        <p:par>
                          <p:cTn id="43" fill="hold">
                            <p:stCondLst>
                              <p:cond delay="3000"/>
                            </p:stCondLst>
                            <p:childTnLst>
                              <p:par>
                                <p:cTn id="44" presetID="47" presetClass="entr" presetSubtype="0"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1000"/>
                                        <p:tgtEl>
                                          <p:spTgt spid="31"/>
                                        </p:tgtEl>
                                      </p:cBhvr>
                                    </p:animEffect>
                                    <p:anim calcmode="lin" valueType="num">
                                      <p:cBhvr>
                                        <p:cTn id="47" dur="1000" fill="hold"/>
                                        <p:tgtEl>
                                          <p:spTgt spid="31"/>
                                        </p:tgtEl>
                                        <p:attrNameLst>
                                          <p:attrName>ppt_x</p:attrName>
                                        </p:attrNameLst>
                                      </p:cBhvr>
                                      <p:tavLst>
                                        <p:tav tm="0">
                                          <p:val>
                                            <p:strVal val="#ppt_x"/>
                                          </p:val>
                                        </p:tav>
                                        <p:tav tm="100000">
                                          <p:val>
                                            <p:strVal val="#ppt_x"/>
                                          </p:val>
                                        </p:tav>
                                      </p:tavLst>
                                    </p:anim>
                                    <p:anim calcmode="lin" valueType="num">
                                      <p:cBhvr>
                                        <p:cTn id="48" dur="1000" fill="hold"/>
                                        <p:tgtEl>
                                          <p:spTgt spid="31"/>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26" presetClass="entr" presetSubtype="0" fill="hold" grpId="0"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down)">
                                      <p:cBhvr>
                                        <p:cTn id="52" dur="580">
                                          <p:stCondLst>
                                            <p:cond delay="0"/>
                                          </p:stCondLst>
                                        </p:cTn>
                                        <p:tgtEl>
                                          <p:spTgt spid="36"/>
                                        </p:tgtEl>
                                      </p:cBhvr>
                                    </p:animEffect>
                                    <p:anim calcmode="lin" valueType="num">
                                      <p:cBhvr>
                                        <p:cTn id="53"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54"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55"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56"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57"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58" dur="26">
                                          <p:stCondLst>
                                            <p:cond delay="650"/>
                                          </p:stCondLst>
                                        </p:cTn>
                                        <p:tgtEl>
                                          <p:spTgt spid="36"/>
                                        </p:tgtEl>
                                      </p:cBhvr>
                                      <p:to x="100000" y="60000"/>
                                    </p:animScale>
                                    <p:animScale>
                                      <p:cBhvr>
                                        <p:cTn id="59" dur="166" decel="50000">
                                          <p:stCondLst>
                                            <p:cond delay="676"/>
                                          </p:stCondLst>
                                        </p:cTn>
                                        <p:tgtEl>
                                          <p:spTgt spid="36"/>
                                        </p:tgtEl>
                                      </p:cBhvr>
                                      <p:to x="100000" y="100000"/>
                                    </p:animScale>
                                    <p:animScale>
                                      <p:cBhvr>
                                        <p:cTn id="60" dur="26">
                                          <p:stCondLst>
                                            <p:cond delay="1312"/>
                                          </p:stCondLst>
                                        </p:cTn>
                                        <p:tgtEl>
                                          <p:spTgt spid="36"/>
                                        </p:tgtEl>
                                      </p:cBhvr>
                                      <p:to x="100000" y="80000"/>
                                    </p:animScale>
                                    <p:animScale>
                                      <p:cBhvr>
                                        <p:cTn id="61" dur="166" decel="50000">
                                          <p:stCondLst>
                                            <p:cond delay="1338"/>
                                          </p:stCondLst>
                                        </p:cTn>
                                        <p:tgtEl>
                                          <p:spTgt spid="36"/>
                                        </p:tgtEl>
                                      </p:cBhvr>
                                      <p:to x="100000" y="100000"/>
                                    </p:animScale>
                                    <p:animScale>
                                      <p:cBhvr>
                                        <p:cTn id="62" dur="26">
                                          <p:stCondLst>
                                            <p:cond delay="1642"/>
                                          </p:stCondLst>
                                        </p:cTn>
                                        <p:tgtEl>
                                          <p:spTgt spid="36"/>
                                        </p:tgtEl>
                                      </p:cBhvr>
                                      <p:to x="100000" y="90000"/>
                                    </p:animScale>
                                    <p:animScale>
                                      <p:cBhvr>
                                        <p:cTn id="63" dur="166" decel="50000">
                                          <p:stCondLst>
                                            <p:cond delay="1668"/>
                                          </p:stCondLst>
                                        </p:cTn>
                                        <p:tgtEl>
                                          <p:spTgt spid="36"/>
                                        </p:tgtEl>
                                      </p:cBhvr>
                                      <p:to x="100000" y="100000"/>
                                    </p:animScale>
                                    <p:animScale>
                                      <p:cBhvr>
                                        <p:cTn id="64" dur="26">
                                          <p:stCondLst>
                                            <p:cond delay="1808"/>
                                          </p:stCondLst>
                                        </p:cTn>
                                        <p:tgtEl>
                                          <p:spTgt spid="36"/>
                                        </p:tgtEl>
                                      </p:cBhvr>
                                      <p:to x="100000" y="95000"/>
                                    </p:animScale>
                                    <p:animScale>
                                      <p:cBhvr>
                                        <p:cTn id="65" dur="166" decel="50000">
                                          <p:stCondLst>
                                            <p:cond delay="1834"/>
                                          </p:stCondLst>
                                        </p:cTn>
                                        <p:tgtEl>
                                          <p:spTgt spid="36"/>
                                        </p:tgtEl>
                                      </p:cBhvr>
                                      <p:to x="100000" y="100000"/>
                                    </p:animScale>
                                  </p:childTnLst>
                                </p:cTn>
                              </p:par>
                              <p:par>
                                <p:cTn id="66" presetID="26" presetClass="entr" presetSubtype="0" fill="hold" grpId="0" nodeType="with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wipe(down)">
                                      <p:cBhvr>
                                        <p:cTn id="68" dur="580">
                                          <p:stCondLst>
                                            <p:cond delay="0"/>
                                          </p:stCondLst>
                                        </p:cTn>
                                        <p:tgtEl>
                                          <p:spTgt spid="35"/>
                                        </p:tgtEl>
                                      </p:cBhvr>
                                    </p:animEffect>
                                    <p:anim calcmode="lin" valueType="num">
                                      <p:cBhvr>
                                        <p:cTn id="69"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74" dur="26">
                                          <p:stCondLst>
                                            <p:cond delay="650"/>
                                          </p:stCondLst>
                                        </p:cTn>
                                        <p:tgtEl>
                                          <p:spTgt spid="35"/>
                                        </p:tgtEl>
                                      </p:cBhvr>
                                      <p:to x="100000" y="60000"/>
                                    </p:animScale>
                                    <p:animScale>
                                      <p:cBhvr>
                                        <p:cTn id="75" dur="166" decel="50000">
                                          <p:stCondLst>
                                            <p:cond delay="676"/>
                                          </p:stCondLst>
                                        </p:cTn>
                                        <p:tgtEl>
                                          <p:spTgt spid="35"/>
                                        </p:tgtEl>
                                      </p:cBhvr>
                                      <p:to x="100000" y="100000"/>
                                    </p:animScale>
                                    <p:animScale>
                                      <p:cBhvr>
                                        <p:cTn id="76" dur="26">
                                          <p:stCondLst>
                                            <p:cond delay="1312"/>
                                          </p:stCondLst>
                                        </p:cTn>
                                        <p:tgtEl>
                                          <p:spTgt spid="35"/>
                                        </p:tgtEl>
                                      </p:cBhvr>
                                      <p:to x="100000" y="80000"/>
                                    </p:animScale>
                                    <p:animScale>
                                      <p:cBhvr>
                                        <p:cTn id="77" dur="166" decel="50000">
                                          <p:stCondLst>
                                            <p:cond delay="1338"/>
                                          </p:stCondLst>
                                        </p:cTn>
                                        <p:tgtEl>
                                          <p:spTgt spid="35"/>
                                        </p:tgtEl>
                                      </p:cBhvr>
                                      <p:to x="100000" y="100000"/>
                                    </p:animScale>
                                    <p:animScale>
                                      <p:cBhvr>
                                        <p:cTn id="78" dur="26">
                                          <p:stCondLst>
                                            <p:cond delay="1642"/>
                                          </p:stCondLst>
                                        </p:cTn>
                                        <p:tgtEl>
                                          <p:spTgt spid="35"/>
                                        </p:tgtEl>
                                      </p:cBhvr>
                                      <p:to x="100000" y="90000"/>
                                    </p:animScale>
                                    <p:animScale>
                                      <p:cBhvr>
                                        <p:cTn id="79" dur="166" decel="50000">
                                          <p:stCondLst>
                                            <p:cond delay="1668"/>
                                          </p:stCondLst>
                                        </p:cTn>
                                        <p:tgtEl>
                                          <p:spTgt spid="35"/>
                                        </p:tgtEl>
                                      </p:cBhvr>
                                      <p:to x="100000" y="100000"/>
                                    </p:animScale>
                                    <p:animScale>
                                      <p:cBhvr>
                                        <p:cTn id="80" dur="26">
                                          <p:stCondLst>
                                            <p:cond delay="1808"/>
                                          </p:stCondLst>
                                        </p:cTn>
                                        <p:tgtEl>
                                          <p:spTgt spid="35"/>
                                        </p:tgtEl>
                                      </p:cBhvr>
                                      <p:to x="100000" y="95000"/>
                                    </p:animScale>
                                    <p:animScale>
                                      <p:cBhvr>
                                        <p:cTn id="81" dur="166" decel="50000">
                                          <p:stCondLst>
                                            <p:cond delay="1834"/>
                                          </p:stCondLst>
                                        </p:cTn>
                                        <p:tgtEl>
                                          <p:spTgt spid="35"/>
                                        </p:tgtEl>
                                      </p:cBhvr>
                                      <p:to x="100000" y="100000"/>
                                    </p:animScale>
                                  </p:childTnLst>
                                </p:cTn>
                              </p:par>
                            </p:childTnLst>
                          </p:cTn>
                        </p:par>
                        <p:par>
                          <p:cTn id="82" fill="hold">
                            <p:stCondLst>
                              <p:cond delay="6000"/>
                            </p:stCondLst>
                            <p:childTnLst>
                              <p:par>
                                <p:cTn id="83" presetID="47" presetClass="entr" presetSubtype="0"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fade">
                                      <p:cBhvr>
                                        <p:cTn id="85" dur="1000"/>
                                        <p:tgtEl>
                                          <p:spTgt spid="34"/>
                                        </p:tgtEl>
                                      </p:cBhvr>
                                    </p:animEffect>
                                    <p:anim calcmode="lin" valueType="num">
                                      <p:cBhvr>
                                        <p:cTn id="86" dur="1000" fill="hold"/>
                                        <p:tgtEl>
                                          <p:spTgt spid="34"/>
                                        </p:tgtEl>
                                        <p:attrNameLst>
                                          <p:attrName>ppt_x</p:attrName>
                                        </p:attrNameLst>
                                      </p:cBhvr>
                                      <p:tavLst>
                                        <p:tav tm="0">
                                          <p:val>
                                            <p:strVal val="#ppt_x"/>
                                          </p:val>
                                        </p:tav>
                                        <p:tav tm="100000">
                                          <p:val>
                                            <p:strVal val="#ppt_x"/>
                                          </p:val>
                                        </p:tav>
                                      </p:tavLst>
                                    </p:anim>
                                    <p:anim calcmode="lin" valueType="num">
                                      <p:cBhvr>
                                        <p:cTn id="87" dur="1000" fill="hold"/>
                                        <p:tgtEl>
                                          <p:spTgt spid="34"/>
                                        </p:tgtEl>
                                        <p:attrNameLst>
                                          <p:attrName>ppt_y</p:attrName>
                                        </p:attrNameLst>
                                      </p:cBhvr>
                                      <p:tavLst>
                                        <p:tav tm="0">
                                          <p:val>
                                            <p:strVal val="#ppt_y-.1"/>
                                          </p:val>
                                        </p:tav>
                                        <p:tav tm="100000">
                                          <p:val>
                                            <p:strVal val="#ppt_y"/>
                                          </p:val>
                                        </p:tav>
                                      </p:tavLst>
                                    </p:anim>
                                  </p:childTnLst>
                                </p:cTn>
                              </p:par>
                            </p:childTnLst>
                          </p:cTn>
                        </p:par>
                        <p:par>
                          <p:cTn id="88" fill="hold">
                            <p:stCondLst>
                              <p:cond delay="7000"/>
                            </p:stCondLst>
                            <p:childTnLst>
                              <p:par>
                                <p:cTn id="89" presetID="26" presetClass="entr" presetSubtype="0"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Effect transition="in" filter="wipe(down)">
                                      <p:cBhvr>
                                        <p:cTn id="91" dur="580">
                                          <p:stCondLst>
                                            <p:cond delay="0"/>
                                          </p:stCondLst>
                                        </p:cTn>
                                        <p:tgtEl>
                                          <p:spTgt spid="19"/>
                                        </p:tgtEl>
                                      </p:cBhvr>
                                    </p:animEffect>
                                    <p:anim calcmode="lin" valueType="num">
                                      <p:cBhvr>
                                        <p:cTn id="92"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97" dur="26">
                                          <p:stCondLst>
                                            <p:cond delay="650"/>
                                          </p:stCondLst>
                                        </p:cTn>
                                        <p:tgtEl>
                                          <p:spTgt spid="19"/>
                                        </p:tgtEl>
                                      </p:cBhvr>
                                      <p:to x="100000" y="60000"/>
                                    </p:animScale>
                                    <p:animScale>
                                      <p:cBhvr>
                                        <p:cTn id="98" dur="166" decel="50000">
                                          <p:stCondLst>
                                            <p:cond delay="676"/>
                                          </p:stCondLst>
                                        </p:cTn>
                                        <p:tgtEl>
                                          <p:spTgt spid="19"/>
                                        </p:tgtEl>
                                      </p:cBhvr>
                                      <p:to x="100000" y="100000"/>
                                    </p:animScale>
                                    <p:animScale>
                                      <p:cBhvr>
                                        <p:cTn id="99" dur="26">
                                          <p:stCondLst>
                                            <p:cond delay="1312"/>
                                          </p:stCondLst>
                                        </p:cTn>
                                        <p:tgtEl>
                                          <p:spTgt spid="19"/>
                                        </p:tgtEl>
                                      </p:cBhvr>
                                      <p:to x="100000" y="80000"/>
                                    </p:animScale>
                                    <p:animScale>
                                      <p:cBhvr>
                                        <p:cTn id="100" dur="166" decel="50000">
                                          <p:stCondLst>
                                            <p:cond delay="1338"/>
                                          </p:stCondLst>
                                        </p:cTn>
                                        <p:tgtEl>
                                          <p:spTgt spid="19"/>
                                        </p:tgtEl>
                                      </p:cBhvr>
                                      <p:to x="100000" y="100000"/>
                                    </p:animScale>
                                    <p:animScale>
                                      <p:cBhvr>
                                        <p:cTn id="101" dur="26">
                                          <p:stCondLst>
                                            <p:cond delay="1642"/>
                                          </p:stCondLst>
                                        </p:cTn>
                                        <p:tgtEl>
                                          <p:spTgt spid="19"/>
                                        </p:tgtEl>
                                      </p:cBhvr>
                                      <p:to x="100000" y="90000"/>
                                    </p:animScale>
                                    <p:animScale>
                                      <p:cBhvr>
                                        <p:cTn id="102" dur="166" decel="50000">
                                          <p:stCondLst>
                                            <p:cond delay="1668"/>
                                          </p:stCondLst>
                                        </p:cTn>
                                        <p:tgtEl>
                                          <p:spTgt spid="19"/>
                                        </p:tgtEl>
                                      </p:cBhvr>
                                      <p:to x="100000" y="100000"/>
                                    </p:animScale>
                                    <p:animScale>
                                      <p:cBhvr>
                                        <p:cTn id="103" dur="26">
                                          <p:stCondLst>
                                            <p:cond delay="1808"/>
                                          </p:stCondLst>
                                        </p:cTn>
                                        <p:tgtEl>
                                          <p:spTgt spid="19"/>
                                        </p:tgtEl>
                                      </p:cBhvr>
                                      <p:to x="100000" y="95000"/>
                                    </p:animScale>
                                    <p:animScale>
                                      <p:cBhvr>
                                        <p:cTn id="104" dur="166" decel="50000">
                                          <p:stCondLst>
                                            <p:cond delay="1834"/>
                                          </p:stCondLst>
                                        </p:cTn>
                                        <p:tgtEl>
                                          <p:spTgt spid="19"/>
                                        </p:tgtEl>
                                      </p:cBhvr>
                                      <p:to x="100000" y="100000"/>
                                    </p:animScale>
                                  </p:childTnLst>
                                </p:cTn>
                              </p:par>
                              <p:par>
                                <p:cTn id="105" presetID="26" presetClass="entr" presetSubtype="0" fill="hold" grpId="0" nodeType="withEffect">
                                  <p:stCondLst>
                                    <p:cond delay="0"/>
                                  </p:stCondLst>
                                  <p:childTnLst>
                                    <p:set>
                                      <p:cBhvr>
                                        <p:cTn id="106" dur="1" fill="hold">
                                          <p:stCondLst>
                                            <p:cond delay="0"/>
                                          </p:stCondLst>
                                        </p:cTn>
                                        <p:tgtEl>
                                          <p:spTgt spid="18"/>
                                        </p:tgtEl>
                                        <p:attrNameLst>
                                          <p:attrName>style.visibility</p:attrName>
                                        </p:attrNameLst>
                                      </p:cBhvr>
                                      <p:to>
                                        <p:strVal val="visible"/>
                                      </p:to>
                                    </p:set>
                                    <p:animEffect transition="in" filter="wipe(down)">
                                      <p:cBhvr>
                                        <p:cTn id="107" dur="580">
                                          <p:stCondLst>
                                            <p:cond delay="0"/>
                                          </p:stCondLst>
                                        </p:cTn>
                                        <p:tgtEl>
                                          <p:spTgt spid="18"/>
                                        </p:tgtEl>
                                      </p:cBhvr>
                                    </p:animEffect>
                                    <p:anim calcmode="lin" valueType="num">
                                      <p:cBhvr>
                                        <p:cTn id="108"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09"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10"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11"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12"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13" dur="26">
                                          <p:stCondLst>
                                            <p:cond delay="650"/>
                                          </p:stCondLst>
                                        </p:cTn>
                                        <p:tgtEl>
                                          <p:spTgt spid="18"/>
                                        </p:tgtEl>
                                      </p:cBhvr>
                                      <p:to x="100000" y="60000"/>
                                    </p:animScale>
                                    <p:animScale>
                                      <p:cBhvr>
                                        <p:cTn id="114" dur="166" decel="50000">
                                          <p:stCondLst>
                                            <p:cond delay="676"/>
                                          </p:stCondLst>
                                        </p:cTn>
                                        <p:tgtEl>
                                          <p:spTgt spid="18"/>
                                        </p:tgtEl>
                                      </p:cBhvr>
                                      <p:to x="100000" y="100000"/>
                                    </p:animScale>
                                    <p:animScale>
                                      <p:cBhvr>
                                        <p:cTn id="115" dur="26">
                                          <p:stCondLst>
                                            <p:cond delay="1312"/>
                                          </p:stCondLst>
                                        </p:cTn>
                                        <p:tgtEl>
                                          <p:spTgt spid="18"/>
                                        </p:tgtEl>
                                      </p:cBhvr>
                                      <p:to x="100000" y="80000"/>
                                    </p:animScale>
                                    <p:animScale>
                                      <p:cBhvr>
                                        <p:cTn id="116" dur="166" decel="50000">
                                          <p:stCondLst>
                                            <p:cond delay="1338"/>
                                          </p:stCondLst>
                                        </p:cTn>
                                        <p:tgtEl>
                                          <p:spTgt spid="18"/>
                                        </p:tgtEl>
                                      </p:cBhvr>
                                      <p:to x="100000" y="100000"/>
                                    </p:animScale>
                                    <p:animScale>
                                      <p:cBhvr>
                                        <p:cTn id="117" dur="26">
                                          <p:stCondLst>
                                            <p:cond delay="1642"/>
                                          </p:stCondLst>
                                        </p:cTn>
                                        <p:tgtEl>
                                          <p:spTgt spid="18"/>
                                        </p:tgtEl>
                                      </p:cBhvr>
                                      <p:to x="100000" y="90000"/>
                                    </p:animScale>
                                    <p:animScale>
                                      <p:cBhvr>
                                        <p:cTn id="118" dur="166" decel="50000">
                                          <p:stCondLst>
                                            <p:cond delay="1668"/>
                                          </p:stCondLst>
                                        </p:cTn>
                                        <p:tgtEl>
                                          <p:spTgt spid="18"/>
                                        </p:tgtEl>
                                      </p:cBhvr>
                                      <p:to x="100000" y="100000"/>
                                    </p:animScale>
                                    <p:animScale>
                                      <p:cBhvr>
                                        <p:cTn id="119" dur="26">
                                          <p:stCondLst>
                                            <p:cond delay="1808"/>
                                          </p:stCondLst>
                                        </p:cTn>
                                        <p:tgtEl>
                                          <p:spTgt spid="18"/>
                                        </p:tgtEl>
                                      </p:cBhvr>
                                      <p:to x="100000" y="95000"/>
                                    </p:animScale>
                                    <p:animScale>
                                      <p:cBhvr>
                                        <p:cTn id="120" dur="166" decel="50000">
                                          <p:stCondLst>
                                            <p:cond delay="1834"/>
                                          </p:stCondLst>
                                        </p:cTn>
                                        <p:tgtEl>
                                          <p:spTgt spid="18"/>
                                        </p:tgtEl>
                                      </p:cBhvr>
                                      <p:to x="100000" y="100000"/>
                                    </p:animScale>
                                  </p:childTnLst>
                                </p:cTn>
                              </p:par>
                            </p:childTnLst>
                          </p:cTn>
                        </p:par>
                        <p:par>
                          <p:cTn id="121" fill="hold">
                            <p:stCondLst>
                              <p:cond delay="9000"/>
                            </p:stCondLst>
                            <p:childTnLst>
                              <p:par>
                                <p:cTn id="122" presetID="47" presetClass="entr" presetSubtype="0" fill="hold" grpId="0" nodeType="afterEffect">
                                  <p:stCondLst>
                                    <p:cond delay="0"/>
                                  </p:stCondLst>
                                  <p:childTnLst>
                                    <p:set>
                                      <p:cBhvr>
                                        <p:cTn id="123" dur="1" fill="hold">
                                          <p:stCondLst>
                                            <p:cond delay="0"/>
                                          </p:stCondLst>
                                        </p:cTn>
                                        <p:tgtEl>
                                          <p:spTgt spid="17"/>
                                        </p:tgtEl>
                                        <p:attrNameLst>
                                          <p:attrName>style.visibility</p:attrName>
                                        </p:attrNameLst>
                                      </p:cBhvr>
                                      <p:to>
                                        <p:strVal val="visible"/>
                                      </p:to>
                                    </p:set>
                                    <p:animEffect transition="in" filter="fade">
                                      <p:cBhvr>
                                        <p:cTn id="124" dur="1000"/>
                                        <p:tgtEl>
                                          <p:spTgt spid="17"/>
                                        </p:tgtEl>
                                      </p:cBhvr>
                                    </p:animEffect>
                                    <p:anim calcmode="lin" valueType="num">
                                      <p:cBhvr>
                                        <p:cTn id="125" dur="1000" fill="hold"/>
                                        <p:tgtEl>
                                          <p:spTgt spid="17"/>
                                        </p:tgtEl>
                                        <p:attrNameLst>
                                          <p:attrName>ppt_x</p:attrName>
                                        </p:attrNameLst>
                                      </p:cBhvr>
                                      <p:tavLst>
                                        <p:tav tm="0">
                                          <p:val>
                                            <p:strVal val="#ppt_x"/>
                                          </p:val>
                                        </p:tav>
                                        <p:tav tm="100000">
                                          <p:val>
                                            <p:strVal val="#ppt_x"/>
                                          </p:val>
                                        </p:tav>
                                      </p:tavLst>
                                    </p:anim>
                                    <p:anim calcmode="lin" valueType="num">
                                      <p:cBhvr>
                                        <p:cTn id="12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36" grpId="0" animBg="1"/>
      <p:bldP spid="17" grpId="0" animBg="1"/>
      <p:bldP spid="18"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72291419-4F6E-4F6A-BBFD-BC16C524E6E0}"/>
              </a:ext>
            </a:extLst>
          </p:cNvPr>
          <p:cNvGrpSpPr/>
          <p:nvPr/>
        </p:nvGrpSpPr>
        <p:grpSpPr>
          <a:xfrm>
            <a:off x="570115" y="1242965"/>
            <a:ext cx="11130827" cy="2354844"/>
            <a:chOff x="570115" y="1242965"/>
            <a:chExt cx="11130827" cy="2354844"/>
          </a:xfrm>
        </p:grpSpPr>
        <p:sp>
          <p:nvSpPr>
            <p:cNvPr id="31" name="Rounded Rectangle 11">
              <a:extLst>
                <a:ext uri="{FF2B5EF4-FFF2-40B4-BE49-F238E27FC236}">
                  <a16:creationId xmlns:a16="http://schemas.microsoft.com/office/drawing/2014/main" id="{AA65DE88-B5E7-4638-AC67-4C98F6284529}"/>
                </a:ext>
              </a:extLst>
            </p:cNvPr>
            <p:cNvSpPr/>
            <p:nvPr/>
          </p:nvSpPr>
          <p:spPr>
            <a:xfrm flipH="1">
              <a:off x="952304" y="1242965"/>
              <a:ext cx="10748638" cy="576818"/>
            </a:xfrm>
            <a:prstGeom prst="roundRect">
              <a:avLst>
                <a:gd name="adj" fmla="val 9116"/>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defRPr/>
              </a:pPr>
              <a:r>
                <a:rPr kumimoji="0" lang="ar-SA"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1-  </a:t>
              </a:r>
              <a:r>
                <a:rPr kumimoji="0" lang="ar-BH"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ألفاظ التشهد:</a:t>
              </a:r>
              <a:endParaRPr kumimoji="0" lang="ar-BH" sz="28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pic>
          <p:nvPicPr>
            <p:cNvPr id="4" name="Picture 3">
              <a:extLst>
                <a:ext uri="{FF2B5EF4-FFF2-40B4-BE49-F238E27FC236}">
                  <a16:creationId xmlns:a16="http://schemas.microsoft.com/office/drawing/2014/main" id="{2AC077A7-E83C-4C0E-BC56-7845C8970529}"/>
                </a:ext>
              </a:extLst>
            </p:cNvPr>
            <p:cNvPicPr>
              <a:picLocks noChangeAspect="1"/>
            </p:cNvPicPr>
            <p:nvPr/>
          </p:nvPicPr>
          <p:blipFill>
            <a:blip r:embed="rId2"/>
            <a:stretch>
              <a:fillRect/>
            </a:stretch>
          </p:blipFill>
          <p:spPr>
            <a:xfrm>
              <a:off x="570115" y="1762754"/>
              <a:ext cx="10998137" cy="1835055"/>
            </a:xfrm>
            <a:prstGeom prst="rect">
              <a:avLst/>
            </a:prstGeom>
          </p:spPr>
        </p:pic>
      </p:grpSp>
      <p:grpSp>
        <p:nvGrpSpPr>
          <p:cNvPr id="12" name="Group 11">
            <a:extLst>
              <a:ext uri="{FF2B5EF4-FFF2-40B4-BE49-F238E27FC236}">
                <a16:creationId xmlns:a16="http://schemas.microsoft.com/office/drawing/2014/main" id="{C8148A35-406B-4425-AE2B-73CCC786F4A8}"/>
              </a:ext>
            </a:extLst>
          </p:cNvPr>
          <p:cNvGrpSpPr/>
          <p:nvPr/>
        </p:nvGrpSpPr>
        <p:grpSpPr>
          <a:xfrm>
            <a:off x="624983" y="3774523"/>
            <a:ext cx="11075959" cy="2472838"/>
            <a:chOff x="624983" y="3774523"/>
            <a:chExt cx="11075959" cy="2472838"/>
          </a:xfrm>
        </p:grpSpPr>
        <p:pic>
          <p:nvPicPr>
            <p:cNvPr id="5" name="Picture 4">
              <a:extLst>
                <a:ext uri="{FF2B5EF4-FFF2-40B4-BE49-F238E27FC236}">
                  <a16:creationId xmlns:a16="http://schemas.microsoft.com/office/drawing/2014/main" id="{8CDAE220-E6FD-4C8C-93E5-1DC6D3E6259E}"/>
                </a:ext>
              </a:extLst>
            </p:cNvPr>
            <p:cNvPicPr>
              <a:picLocks noChangeAspect="1"/>
            </p:cNvPicPr>
            <p:nvPr/>
          </p:nvPicPr>
          <p:blipFill>
            <a:blip r:embed="rId3"/>
            <a:stretch>
              <a:fillRect/>
            </a:stretch>
          </p:blipFill>
          <p:spPr>
            <a:xfrm>
              <a:off x="624983" y="4351341"/>
              <a:ext cx="10888400" cy="1896020"/>
            </a:xfrm>
            <a:prstGeom prst="rect">
              <a:avLst/>
            </a:prstGeom>
          </p:spPr>
        </p:pic>
        <p:sp>
          <p:nvSpPr>
            <p:cNvPr id="38" name="Rounded Rectangle 11">
              <a:extLst>
                <a:ext uri="{FF2B5EF4-FFF2-40B4-BE49-F238E27FC236}">
                  <a16:creationId xmlns:a16="http://schemas.microsoft.com/office/drawing/2014/main" id="{B47D4D18-8ECB-4289-A64A-5C4E61DAD320}"/>
                </a:ext>
              </a:extLst>
            </p:cNvPr>
            <p:cNvSpPr/>
            <p:nvPr/>
          </p:nvSpPr>
          <p:spPr>
            <a:xfrm flipH="1">
              <a:off x="952304" y="3774523"/>
              <a:ext cx="10748638" cy="576818"/>
            </a:xfrm>
            <a:prstGeom prst="roundRect">
              <a:avLst>
                <a:gd name="adj" fmla="val 9116"/>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1" eaLnBrk="1" fontAlgn="auto" latinLnBrk="0" hangingPunct="1">
                <a:lnSpc>
                  <a:spcPct val="100000"/>
                </a:lnSpc>
                <a:spcBef>
                  <a:spcPts val="0"/>
                </a:spcBef>
                <a:spcAft>
                  <a:spcPts val="0"/>
                </a:spcAft>
                <a:buClrTx/>
                <a:buSzTx/>
                <a:buFontTx/>
                <a:buNone/>
                <a:tabLst/>
                <a:defRPr/>
              </a:pPr>
              <a:r>
                <a:rPr lang="ar-SA" altLang="ko-KR" sz="2800" b="1" dirty="0">
                  <a:solidFill>
                    <a:prstClr val="black"/>
                  </a:solidFill>
                  <a:latin typeface="Sakkal Majalla" panose="02000000000000000000" pitchFamily="2" charset="-78"/>
                  <a:cs typeface="Sakkal Majalla" panose="02000000000000000000" pitchFamily="2" charset="-78"/>
                </a:rPr>
                <a:t>2- </a:t>
              </a:r>
              <a:r>
                <a:rPr lang="ar-BH" altLang="ko-KR" sz="2800" b="1" dirty="0">
                  <a:solidFill>
                    <a:prstClr val="black"/>
                  </a:solidFill>
                  <a:latin typeface="Sakkal Majalla" panose="02000000000000000000" pitchFamily="2" charset="-78"/>
                  <a:cs typeface="Sakkal Majalla" panose="02000000000000000000" pitchFamily="2" charset="-78"/>
                </a:rPr>
                <a:t>ألفاظ الصلاة الإبراهيمية</a:t>
              </a:r>
              <a:r>
                <a:rPr lang="ar-SA" altLang="ko-KR" sz="2800" b="1" dirty="0">
                  <a:solidFill>
                    <a:prstClr val="black"/>
                  </a:solidFill>
                  <a:latin typeface="Sakkal Majalla" panose="02000000000000000000" pitchFamily="2" charset="-78"/>
                  <a:cs typeface="Sakkal Majalla" panose="02000000000000000000" pitchFamily="2" charset="-78"/>
                </a:rPr>
                <a:t>.</a:t>
              </a:r>
              <a:endParaRPr lang="ko-KR" altLang="en-US" sz="2800" b="1" dirty="0">
                <a:solidFill>
                  <a:prstClr val="black"/>
                </a:solidFill>
                <a:latin typeface="Sakkal Majalla" panose="02000000000000000000" pitchFamily="2" charset="-78"/>
                <a:cs typeface="Sakkal Majalla" panose="02000000000000000000" pitchFamily="2" charset="-78"/>
              </a:endParaRPr>
            </a:p>
          </p:txBody>
        </p:sp>
      </p:grpSp>
      <p:grpSp>
        <p:nvGrpSpPr>
          <p:cNvPr id="44" name="Group 43">
            <a:extLst>
              <a:ext uri="{FF2B5EF4-FFF2-40B4-BE49-F238E27FC236}">
                <a16:creationId xmlns:a16="http://schemas.microsoft.com/office/drawing/2014/main" id="{802D5548-BBFA-4622-B6D6-FDD3B4906F94}"/>
              </a:ext>
            </a:extLst>
          </p:cNvPr>
          <p:cNvGrpSpPr/>
          <p:nvPr/>
        </p:nvGrpSpPr>
        <p:grpSpPr>
          <a:xfrm>
            <a:off x="4496938" y="121204"/>
            <a:ext cx="4053505" cy="890868"/>
            <a:chOff x="4279814" y="213353"/>
            <a:chExt cx="4053505" cy="890868"/>
          </a:xfrm>
        </p:grpSpPr>
        <p:sp>
          <p:nvSpPr>
            <p:cNvPr id="45" name="مستطيل مستدير الزوايا 14">
              <a:extLst>
                <a:ext uri="{FF2B5EF4-FFF2-40B4-BE49-F238E27FC236}">
                  <a16:creationId xmlns:a16="http://schemas.microsoft.com/office/drawing/2014/main" id="{FA9372D0-11E4-4A44-85E7-E4E06CC7ED22}"/>
                </a:ext>
              </a:extLst>
            </p:cNvPr>
            <p:cNvSpPr/>
            <p:nvPr/>
          </p:nvSpPr>
          <p:spPr>
            <a:xfrm>
              <a:off x="4279814" y="216503"/>
              <a:ext cx="4053505" cy="784911"/>
            </a:xfrm>
            <a:prstGeom prst="roundRect">
              <a:avLst>
                <a:gd name="adj" fmla="val 9592"/>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1" anchor="ctr"/>
            <a:lstStyle/>
            <a:p>
              <a:pPr algn="ctr" rtl="1"/>
              <a:r>
                <a:rPr kumimoji="0" lang="ar-SA" sz="4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التقويم الختامي</a:t>
              </a:r>
              <a:r>
                <a:rPr kumimoji="0" lang="en-US" sz="4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a:t>
              </a:r>
              <a:endParaRPr lang="ar-BH" dirty="0">
                <a:latin typeface="Sakkal Majalla" panose="02000000000000000000" pitchFamily="2" charset="-78"/>
                <a:cs typeface="Sakkal Majalla" panose="02000000000000000000" pitchFamily="2" charset="-78"/>
              </a:endParaRPr>
            </a:p>
          </p:txBody>
        </p:sp>
        <p:sp>
          <p:nvSpPr>
            <p:cNvPr id="47" name="مستطيل مستدير الزوايا 15">
              <a:extLst>
                <a:ext uri="{FF2B5EF4-FFF2-40B4-BE49-F238E27FC236}">
                  <a16:creationId xmlns:a16="http://schemas.microsoft.com/office/drawing/2014/main" id="{EA0599F6-15D7-462F-A39D-1F0B21EDD00D}"/>
                </a:ext>
              </a:extLst>
            </p:cNvPr>
            <p:cNvSpPr/>
            <p:nvPr/>
          </p:nvSpPr>
          <p:spPr>
            <a:xfrm>
              <a:off x="7883152" y="213353"/>
              <a:ext cx="450165" cy="890868"/>
            </a:xfrm>
            <a:prstGeom prst="roundRect">
              <a:avLst>
                <a:gd name="adj" fmla="val 9592"/>
              </a:avLst>
            </a:prstGeom>
            <a:solidFill>
              <a:schemeClr val="accent2"/>
            </a:solid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1" anchor="ctr"/>
            <a:lstStyle/>
            <a:p>
              <a:pPr algn="ctr"/>
              <a:endParaRPr lang="ar-BH">
                <a:solidFill>
                  <a:schemeClr val="accent2">
                    <a:lumMod val="75000"/>
                  </a:schemeClr>
                </a:solidFill>
                <a:latin typeface="Sakkal Majalla" panose="02000000000000000000" pitchFamily="2" charset="-78"/>
                <a:cs typeface="Sakkal Majalla" panose="02000000000000000000" pitchFamily="2" charset="-78"/>
              </a:endParaRPr>
            </a:p>
          </p:txBody>
        </p:sp>
      </p:grpSp>
      <p:grpSp>
        <p:nvGrpSpPr>
          <p:cNvPr id="50" name="Group 49">
            <a:extLst>
              <a:ext uri="{FF2B5EF4-FFF2-40B4-BE49-F238E27FC236}">
                <a16:creationId xmlns:a16="http://schemas.microsoft.com/office/drawing/2014/main" id="{7547FBD4-EE73-47E1-A25F-4DEFDC6A85A8}"/>
              </a:ext>
            </a:extLst>
          </p:cNvPr>
          <p:cNvGrpSpPr/>
          <p:nvPr/>
        </p:nvGrpSpPr>
        <p:grpSpPr>
          <a:xfrm>
            <a:off x="4496936" y="122235"/>
            <a:ext cx="4053505" cy="932279"/>
            <a:chOff x="4496940" y="123237"/>
            <a:chExt cx="4053505" cy="932279"/>
          </a:xfrm>
        </p:grpSpPr>
        <p:sp>
          <p:nvSpPr>
            <p:cNvPr id="51" name="مستطيل مستدير الزوايا 14">
              <a:extLst>
                <a:ext uri="{FF2B5EF4-FFF2-40B4-BE49-F238E27FC236}">
                  <a16:creationId xmlns:a16="http://schemas.microsoft.com/office/drawing/2014/main" id="{A1C22A56-2240-425C-BB75-45D3CAF0E827}"/>
                </a:ext>
              </a:extLst>
            </p:cNvPr>
            <p:cNvSpPr/>
            <p:nvPr/>
          </p:nvSpPr>
          <p:spPr>
            <a:xfrm>
              <a:off x="4496940" y="126387"/>
              <a:ext cx="4053505" cy="784911"/>
            </a:xfrm>
            <a:prstGeom prst="roundRect">
              <a:avLst>
                <a:gd name="adj" fmla="val 9592"/>
              </a:avLst>
            </a:prstGeom>
            <a:solidFill>
              <a:schemeClr val="bg1"/>
            </a:solid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1" anchor="ctr"/>
            <a:lstStyle/>
            <a:p>
              <a:pPr algn="ctr" rtl="1"/>
              <a:r>
                <a:rPr lang="ar-SA" sz="4800" b="1" dirty="0">
                  <a:solidFill>
                    <a:prstClr val="black"/>
                  </a:solidFill>
                  <a:latin typeface="Sakkal Majalla" panose="02000000000000000000" pitchFamily="2" charset="-78"/>
                  <a:cs typeface="Sakkal Majalla" panose="02000000000000000000" pitchFamily="2" charset="-78"/>
                </a:rPr>
                <a:t>ال</a:t>
              </a:r>
              <a:r>
                <a:rPr lang="ar-BH" sz="4800" b="1" dirty="0">
                  <a:solidFill>
                    <a:prstClr val="black"/>
                  </a:solidFill>
                  <a:latin typeface="Sakkal Majalla" panose="02000000000000000000" pitchFamily="2" charset="-78"/>
                  <a:cs typeface="Sakkal Majalla" panose="02000000000000000000" pitchFamily="2" charset="-78"/>
                </a:rPr>
                <a:t>إجابة</a:t>
              </a:r>
              <a:endParaRPr lang="ar-BH" dirty="0">
                <a:latin typeface="Sakkal Majalla" panose="02000000000000000000" pitchFamily="2" charset="-78"/>
                <a:cs typeface="Sakkal Majalla" panose="02000000000000000000" pitchFamily="2" charset="-78"/>
              </a:endParaRPr>
            </a:p>
          </p:txBody>
        </p:sp>
        <p:sp>
          <p:nvSpPr>
            <p:cNvPr id="56" name="مستطيل مستدير الزوايا 15">
              <a:extLst>
                <a:ext uri="{FF2B5EF4-FFF2-40B4-BE49-F238E27FC236}">
                  <a16:creationId xmlns:a16="http://schemas.microsoft.com/office/drawing/2014/main" id="{DA84AFB2-4576-43A0-B220-9F101E8D7335}"/>
                </a:ext>
              </a:extLst>
            </p:cNvPr>
            <p:cNvSpPr/>
            <p:nvPr/>
          </p:nvSpPr>
          <p:spPr>
            <a:xfrm>
              <a:off x="8100278" y="123237"/>
              <a:ext cx="450165" cy="932279"/>
            </a:xfrm>
            <a:prstGeom prst="roundRect">
              <a:avLst>
                <a:gd name="adj" fmla="val 9592"/>
              </a:avLst>
            </a:prstGeom>
            <a:solidFill>
              <a:schemeClr val="accent2"/>
            </a:solid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1" anchor="ctr"/>
            <a:lstStyle/>
            <a:p>
              <a:pPr algn="ctr"/>
              <a:endParaRPr lang="ar-BH">
                <a:solidFill>
                  <a:schemeClr val="accent2">
                    <a:lumMod val="75000"/>
                  </a:schemeClr>
                </a:solidFill>
                <a:latin typeface="Sakkal Majalla" panose="02000000000000000000" pitchFamily="2" charset="-78"/>
                <a:cs typeface="Sakkal Majalla" panose="02000000000000000000" pitchFamily="2" charset="-78"/>
              </a:endParaRPr>
            </a:p>
          </p:txBody>
        </p:sp>
      </p:grpSp>
      <p:pic>
        <p:nvPicPr>
          <p:cNvPr id="60" name="Picture 59">
            <a:extLst>
              <a:ext uri="{FF2B5EF4-FFF2-40B4-BE49-F238E27FC236}">
                <a16:creationId xmlns:a16="http://schemas.microsoft.com/office/drawing/2014/main" id="{2676422D-E04F-48F9-9372-C63E33F4AA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88845" y="30996"/>
            <a:ext cx="1646183" cy="1268068"/>
          </a:xfrm>
          <a:prstGeom prst="rect">
            <a:avLst/>
          </a:prstGeom>
        </p:spPr>
      </p:pic>
      <p:pic>
        <p:nvPicPr>
          <p:cNvPr id="6" name="Picture 5">
            <a:extLst>
              <a:ext uri="{FF2B5EF4-FFF2-40B4-BE49-F238E27FC236}">
                <a16:creationId xmlns:a16="http://schemas.microsoft.com/office/drawing/2014/main" id="{237C2DF7-B050-4BF4-BEB8-13E374632C9F}"/>
              </a:ext>
            </a:extLst>
          </p:cNvPr>
          <p:cNvPicPr>
            <a:picLocks noChangeAspect="1"/>
          </p:cNvPicPr>
          <p:nvPr/>
        </p:nvPicPr>
        <p:blipFill>
          <a:blip r:embed="rId5"/>
          <a:stretch>
            <a:fillRect/>
          </a:stretch>
        </p:blipFill>
        <p:spPr>
          <a:xfrm>
            <a:off x="9086477" y="2101022"/>
            <a:ext cx="1310754" cy="749873"/>
          </a:xfrm>
          <a:prstGeom prst="rect">
            <a:avLst/>
          </a:prstGeom>
        </p:spPr>
      </p:pic>
      <p:pic>
        <p:nvPicPr>
          <p:cNvPr id="7" name="Picture 6">
            <a:extLst>
              <a:ext uri="{FF2B5EF4-FFF2-40B4-BE49-F238E27FC236}">
                <a16:creationId xmlns:a16="http://schemas.microsoft.com/office/drawing/2014/main" id="{6D7E907B-9A86-4FB7-8392-4F56FC217BB4}"/>
              </a:ext>
            </a:extLst>
          </p:cNvPr>
          <p:cNvPicPr>
            <a:picLocks noChangeAspect="1"/>
          </p:cNvPicPr>
          <p:nvPr/>
        </p:nvPicPr>
        <p:blipFill>
          <a:blip r:embed="rId6"/>
          <a:stretch>
            <a:fillRect/>
          </a:stretch>
        </p:blipFill>
        <p:spPr>
          <a:xfrm>
            <a:off x="6736408" y="2101021"/>
            <a:ext cx="1314025" cy="749873"/>
          </a:xfrm>
          <a:prstGeom prst="rect">
            <a:avLst/>
          </a:prstGeom>
        </p:spPr>
      </p:pic>
      <p:pic>
        <p:nvPicPr>
          <p:cNvPr id="8" name="Picture 7">
            <a:extLst>
              <a:ext uri="{FF2B5EF4-FFF2-40B4-BE49-F238E27FC236}">
                <a16:creationId xmlns:a16="http://schemas.microsoft.com/office/drawing/2014/main" id="{BA497DE1-7215-48E4-ABBB-31273E51890D}"/>
              </a:ext>
            </a:extLst>
          </p:cNvPr>
          <p:cNvPicPr>
            <a:picLocks noChangeAspect="1"/>
          </p:cNvPicPr>
          <p:nvPr/>
        </p:nvPicPr>
        <p:blipFill>
          <a:blip r:embed="rId7"/>
          <a:stretch>
            <a:fillRect/>
          </a:stretch>
        </p:blipFill>
        <p:spPr>
          <a:xfrm>
            <a:off x="3439887" y="2095136"/>
            <a:ext cx="1451424" cy="749873"/>
          </a:xfrm>
          <a:prstGeom prst="rect">
            <a:avLst/>
          </a:prstGeom>
        </p:spPr>
      </p:pic>
      <p:pic>
        <p:nvPicPr>
          <p:cNvPr id="9" name="Picture 8">
            <a:extLst>
              <a:ext uri="{FF2B5EF4-FFF2-40B4-BE49-F238E27FC236}">
                <a16:creationId xmlns:a16="http://schemas.microsoft.com/office/drawing/2014/main" id="{DE534411-2EC8-44E4-A9AA-7CE1DD343B89}"/>
              </a:ext>
            </a:extLst>
          </p:cNvPr>
          <p:cNvPicPr>
            <a:picLocks noChangeAspect="1"/>
          </p:cNvPicPr>
          <p:nvPr/>
        </p:nvPicPr>
        <p:blipFill>
          <a:blip r:embed="rId8"/>
          <a:stretch>
            <a:fillRect/>
          </a:stretch>
        </p:blipFill>
        <p:spPr>
          <a:xfrm>
            <a:off x="5522921" y="2769214"/>
            <a:ext cx="2706859" cy="749873"/>
          </a:xfrm>
          <a:prstGeom prst="rect">
            <a:avLst/>
          </a:prstGeom>
        </p:spPr>
      </p:pic>
      <p:pic>
        <p:nvPicPr>
          <p:cNvPr id="10" name="Picture 9">
            <a:extLst>
              <a:ext uri="{FF2B5EF4-FFF2-40B4-BE49-F238E27FC236}">
                <a16:creationId xmlns:a16="http://schemas.microsoft.com/office/drawing/2014/main" id="{1D5EF599-FBC9-44CA-B02B-F7EC4B152FA1}"/>
              </a:ext>
            </a:extLst>
          </p:cNvPr>
          <p:cNvPicPr>
            <a:picLocks noChangeAspect="1"/>
          </p:cNvPicPr>
          <p:nvPr/>
        </p:nvPicPr>
        <p:blipFill>
          <a:blip r:embed="rId9"/>
          <a:stretch>
            <a:fillRect/>
          </a:stretch>
        </p:blipFill>
        <p:spPr>
          <a:xfrm>
            <a:off x="2057138" y="2769213"/>
            <a:ext cx="2873334" cy="749873"/>
          </a:xfrm>
          <a:prstGeom prst="rect">
            <a:avLst/>
          </a:prstGeom>
        </p:spPr>
      </p:pic>
      <p:pic>
        <p:nvPicPr>
          <p:cNvPr id="13" name="Picture 12">
            <a:extLst>
              <a:ext uri="{FF2B5EF4-FFF2-40B4-BE49-F238E27FC236}">
                <a16:creationId xmlns:a16="http://schemas.microsoft.com/office/drawing/2014/main" id="{98DBB415-6E6A-4492-94CE-D89FDB8501AE}"/>
              </a:ext>
            </a:extLst>
          </p:cNvPr>
          <p:cNvPicPr>
            <a:picLocks noChangeAspect="1"/>
          </p:cNvPicPr>
          <p:nvPr/>
        </p:nvPicPr>
        <p:blipFill>
          <a:blip r:embed="rId10"/>
          <a:stretch>
            <a:fillRect/>
          </a:stretch>
        </p:blipFill>
        <p:spPr>
          <a:xfrm>
            <a:off x="7104225" y="4742096"/>
            <a:ext cx="2005758" cy="749873"/>
          </a:xfrm>
          <a:prstGeom prst="rect">
            <a:avLst/>
          </a:prstGeom>
        </p:spPr>
      </p:pic>
      <p:pic>
        <p:nvPicPr>
          <p:cNvPr id="14" name="Picture 13">
            <a:extLst>
              <a:ext uri="{FF2B5EF4-FFF2-40B4-BE49-F238E27FC236}">
                <a16:creationId xmlns:a16="http://schemas.microsoft.com/office/drawing/2014/main" id="{A6BB2475-3BBB-4B94-B8ED-6178B5AEEE0B}"/>
              </a:ext>
            </a:extLst>
          </p:cNvPr>
          <p:cNvPicPr>
            <a:picLocks noChangeAspect="1"/>
          </p:cNvPicPr>
          <p:nvPr/>
        </p:nvPicPr>
        <p:blipFill>
          <a:blip r:embed="rId11"/>
          <a:stretch>
            <a:fillRect/>
          </a:stretch>
        </p:blipFill>
        <p:spPr>
          <a:xfrm>
            <a:off x="4496936" y="4736733"/>
            <a:ext cx="1713124" cy="749873"/>
          </a:xfrm>
          <a:prstGeom prst="rect">
            <a:avLst/>
          </a:prstGeom>
        </p:spPr>
      </p:pic>
      <p:pic>
        <p:nvPicPr>
          <p:cNvPr id="15" name="Picture 14">
            <a:extLst>
              <a:ext uri="{FF2B5EF4-FFF2-40B4-BE49-F238E27FC236}">
                <a16:creationId xmlns:a16="http://schemas.microsoft.com/office/drawing/2014/main" id="{EC4F4680-B1A5-4417-9BDC-5C4A2DA50177}"/>
              </a:ext>
            </a:extLst>
          </p:cNvPr>
          <p:cNvPicPr>
            <a:picLocks noChangeAspect="1"/>
          </p:cNvPicPr>
          <p:nvPr/>
        </p:nvPicPr>
        <p:blipFill>
          <a:blip r:embed="rId12"/>
          <a:stretch>
            <a:fillRect/>
          </a:stretch>
        </p:blipFill>
        <p:spPr>
          <a:xfrm>
            <a:off x="645451" y="4738068"/>
            <a:ext cx="2249619" cy="749873"/>
          </a:xfrm>
          <a:prstGeom prst="rect">
            <a:avLst/>
          </a:prstGeom>
        </p:spPr>
      </p:pic>
      <p:pic>
        <p:nvPicPr>
          <p:cNvPr id="16" name="Picture 15">
            <a:extLst>
              <a:ext uri="{FF2B5EF4-FFF2-40B4-BE49-F238E27FC236}">
                <a16:creationId xmlns:a16="http://schemas.microsoft.com/office/drawing/2014/main" id="{27712755-CF11-4195-875C-A26E0CD18B18}"/>
              </a:ext>
            </a:extLst>
          </p:cNvPr>
          <p:cNvPicPr>
            <a:picLocks noChangeAspect="1"/>
          </p:cNvPicPr>
          <p:nvPr/>
        </p:nvPicPr>
        <p:blipFill>
          <a:blip r:embed="rId13"/>
          <a:stretch>
            <a:fillRect/>
          </a:stretch>
        </p:blipFill>
        <p:spPr>
          <a:xfrm>
            <a:off x="7070694" y="5385387"/>
            <a:ext cx="2072820" cy="755970"/>
          </a:xfrm>
          <a:prstGeom prst="rect">
            <a:avLst/>
          </a:prstGeom>
        </p:spPr>
      </p:pic>
      <p:pic>
        <p:nvPicPr>
          <p:cNvPr id="17" name="Picture 16">
            <a:extLst>
              <a:ext uri="{FF2B5EF4-FFF2-40B4-BE49-F238E27FC236}">
                <a16:creationId xmlns:a16="http://schemas.microsoft.com/office/drawing/2014/main" id="{D2B19928-1F58-44AE-B2A1-817CDCEF1A4C}"/>
              </a:ext>
            </a:extLst>
          </p:cNvPr>
          <p:cNvPicPr>
            <a:picLocks noChangeAspect="1"/>
          </p:cNvPicPr>
          <p:nvPr/>
        </p:nvPicPr>
        <p:blipFill>
          <a:blip r:embed="rId14"/>
          <a:stretch>
            <a:fillRect/>
          </a:stretch>
        </p:blipFill>
        <p:spPr>
          <a:xfrm>
            <a:off x="2857652" y="5385387"/>
            <a:ext cx="2072820" cy="755970"/>
          </a:xfrm>
          <a:prstGeom prst="rect">
            <a:avLst/>
          </a:prstGeom>
        </p:spPr>
      </p:pic>
      <p:sp>
        <p:nvSpPr>
          <p:cNvPr id="26" name="مستطيل مستدير الزوايا 20">
            <a:extLst>
              <a:ext uri="{FF2B5EF4-FFF2-40B4-BE49-F238E27FC236}">
                <a16:creationId xmlns:a16="http://schemas.microsoft.com/office/drawing/2014/main" id="{0047A81A-2A1E-4234-B7FD-E3FDC608A31A}"/>
              </a:ext>
            </a:extLst>
          </p:cNvPr>
          <p:cNvSpPr/>
          <p:nvPr/>
        </p:nvSpPr>
        <p:spPr>
          <a:xfrm>
            <a:off x="88902" y="93451"/>
            <a:ext cx="3552655" cy="391433"/>
          </a:xfrm>
          <a:prstGeom prst="roundRect">
            <a:avLst>
              <a:gd name="adj" fmla="val 50000"/>
            </a:avLst>
          </a:prstGeom>
          <a:solidFill>
            <a:schemeClr val="accent2">
              <a:lumMod val="20000"/>
              <a:lumOff val="80000"/>
            </a:schemeClr>
          </a:solidFill>
          <a:ln>
            <a:solidFill>
              <a:schemeClr val="bg1"/>
            </a:solidFill>
          </a:ln>
        </p:spPr>
        <p:style>
          <a:lnRef idx="0">
            <a:schemeClr val="accent4"/>
          </a:lnRef>
          <a:fillRef idx="3">
            <a:schemeClr val="accent4"/>
          </a:fillRef>
          <a:effectRef idx="3">
            <a:schemeClr val="accent4"/>
          </a:effectRef>
          <a:fontRef idx="minor">
            <a:schemeClr val="lt1"/>
          </a:fontRef>
        </p:style>
        <p:txBody>
          <a:bodyPr rtlCol="1" anchor="ctr"/>
          <a:lstStyle/>
          <a:p>
            <a:pPr algn="ctr"/>
            <a:r>
              <a:rPr lang="ar-BH" sz="2000" b="1" dirty="0">
                <a:solidFill>
                  <a:schemeClr val="accent5">
                    <a:lumMod val="50000"/>
                  </a:schemeClr>
                </a:solidFill>
                <a:latin typeface="Sakkal Majalla" panose="02000000000000000000" pitchFamily="2" charset="-78"/>
                <a:cs typeface="Sakkal Majalla" panose="02000000000000000000" pitchFamily="2" charset="-78"/>
              </a:rPr>
              <a:t>مراجعة خطوات الصلاة </a:t>
            </a:r>
            <a:r>
              <a:rPr lang="ar-BH" sz="2000" b="1" dirty="0">
                <a:solidFill>
                  <a:schemeClr val="tx1"/>
                </a:solidFill>
                <a:latin typeface="Sakkal Majalla" panose="02000000000000000000" pitchFamily="2" charset="-78"/>
                <a:cs typeface="Sakkal Majalla" panose="02000000000000000000" pitchFamily="2" charset="-78"/>
              </a:rPr>
              <a:t>- </a:t>
            </a:r>
            <a:r>
              <a:rPr lang="ar-BH" sz="2000" b="1" dirty="0">
                <a:solidFill>
                  <a:schemeClr val="accent6">
                    <a:lumMod val="50000"/>
                  </a:schemeClr>
                </a:solidFill>
                <a:latin typeface="Sakkal Majalla" panose="02000000000000000000" pitchFamily="2" charset="-78"/>
                <a:cs typeface="Sakkal Majalla" panose="02000000000000000000" pitchFamily="2" charset="-78"/>
              </a:rPr>
              <a:t>التربية الإسلاميّة</a:t>
            </a:r>
          </a:p>
        </p:txBody>
      </p:sp>
    </p:spTree>
    <p:extLst>
      <p:ext uri="{BB962C8B-B14F-4D97-AF65-F5344CB8AC3E}">
        <p14:creationId xmlns:p14="http://schemas.microsoft.com/office/powerpoint/2010/main" val="195037059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50"/>
                                        </p:tgtEl>
                                        <p:attrNameLst>
                                          <p:attrName>style.visibility</p:attrName>
                                        </p:attrNameLst>
                                      </p:cBhvr>
                                      <p:to>
                                        <p:strVal val="visible"/>
                                      </p:to>
                                    </p:set>
                                    <p:anim calcmode="lin" valueType="num">
                                      <p:cBhvr>
                                        <p:cTn id="20" dur="500" fill="hold"/>
                                        <p:tgtEl>
                                          <p:spTgt spid="50"/>
                                        </p:tgtEl>
                                        <p:attrNameLst>
                                          <p:attrName>ppt_w</p:attrName>
                                        </p:attrNameLst>
                                      </p:cBhvr>
                                      <p:tavLst>
                                        <p:tav tm="0">
                                          <p:val>
                                            <p:fltVal val="0"/>
                                          </p:val>
                                        </p:tav>
                                        <p:tav tm="100000">
                                          <p:val>
                                            <p:strVal val="#ppt_w"/>
                                          </p:val>
                                        </p:tav>
                                      </p:tavLst>
                                    </p:anim>
                                    <p:anim calcmode="lin" valueType="num">
                                      <p:cBhvr>
                                        <p:cTn id="21" dur="500" fill="hold"/>
                                        <p:tgtEl>
                                          <p:spTgt spid="50"/>
                                        </p:tgtEl>
                                        <p:attrNameLst>
                                          <p:attrName>ppt_h</p:attrName>
                                        </p:attrNameLst>
                                      </p:cBhvr>
                                      <p:tavLst>
                                        <p:tav tm="0">
                                          <p:val>
                                            <p:fltVal val="0"/>
                                          </p:val>
                                        </p:tav>
                                        <p:tav tm="100000">
                                          <p:val>
                                            <p:strVal val="#ppt_h"/>
                                          </p:val>
                                        </p:tav>
                                      </p:tavLst>
                                    </p:anim>
                                    <p:animEffect transition="in" filter="fade">
                                      <p:cBhvr>
                                        <p:cTn id="22" dur="500"/>
                                        <p:tgtEl>
                                          <p:spTgt spid="5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circle(in)">
                                      <p:cBhvr>
                                        <p:cTn id="32" dur="20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circle(in)">
                                      <p:cBhvr>
                                        <p:cTn id="37" dur="20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circle(in)">
                                      <p:cBhvr>
                                        <p:cTn id="42" dur="20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circle(in)">
                                      <p:cBhvr>
                                        <p:cTn id="47" dur="20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26" presetClass="entr" presetSubtype="0"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down)">
                                      <p:cBhvr>
                                        <p:cTn id="52" dur="580">
                                          <p:stCondLst>
                                            <p:cond delay="0"/>
                                          </p:stCondLst>
                                        </p:cTn>
                                        <p:tgtEl>
                                          <p:spTgt spid="13"/>
                                        </p:tgtEl>
                                      </p:cBhvr>
                                    </p:animEffect>
                                    <p:anim calcmode="lin" valueType="num">
                                      <p:cBhvr>
                                        <p:cTn id="5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8" dur="26">
                                          <p:stCondLst>
                                            <p:cond delay="650"/>
                                          </p:stCondLst>
                                        </p:cTn>
                                        <p:tgtEl>
                                          <p:spTgt spid="13"/>
                                        </p:tgtEl>
                                      </p:cBhvr>
                                      <p:to x="100000" y="60000"/>
                                    </p:animScale>
                                    <p:animScale>
                                      <p:cBhvr>
                                        <p:cTn id="59" dur="166" decel="50000">
                                          <p:stCondLst>
                                            <p:cond delay="676"/>
                                          </p:stCondLst>
                                        </p:cTn>
                                        <p:tgtEl>
                                          <p:spTgt spid="13"/>
                                        </p:tgtEl>
                                      </p:cBhvr>
                                      <p:to x="100000" y="100000"/>
                                    </p:animScale>
                                    <p:animScale>
                                      <p:cBhvr>
                                        <p:cTn id="60" dur="26">
                                          <p:stCondLst>
                                            <p:cond delay="1312"/>
                                          </p:stCondLst>
                                        </p:cTn>
                                        <p:tgtEl>
                                          <p:spTgt spid="13"/>
                                        </p:tgtEl>
                                      </p:cBhvr>
                                      <p:to x="100000" y="80000"/>
                                    </p:animScale>
                                    <p:animScale>
                                      <p:cBhvr>
                                        <p:cTn id="61" dur="166" decel="50000">
                                          <p:stCondLst>
                                            <p:cond delay="1338"/>
                                          </p:stCondLst>
                                        </p:cTn>
                                        <p:tgtEl>
                                          <p:spTgt spid="13"/>
                                        </p:tgtEl>
                                      </p:cBhvr>
                                      <p:to x="100000" y="100000"/>
                                    </p:animScale>
                                    <p:animScale>
                                      <p:cBhvr>
                                        <p:cTn id="62" dur="26">
                                          <p:stCondLst>
                                            <p:cond delay="1642"/>
                                          </p:stCondLst>
                                        </p:cTn>
                                        <p:tgtEl>
                                          <p:spTgt spid="13"/>
                                        </p:tgtEl>
                                      </p:cBhvr>
                                      <p:to x="100000" y="90000"/>
                                    </p:animScale>
                                    <p:animScale>
                                      <p:cBhvr>
                                        <p:cTn id="63" dur="166" decel="50000">
                                          <p:stCondLst>
                                            <p:cond delay="1668"/>
                                          </p:stCondLst>
                                        </p:cTn>
                                        <p:tgtEl>
                                          <p:spTgt spid="13"/>
                                        </p:tgtEl>
                                      </p:cBhvr>
                                      <p:to x="100000" y="100000"/>
                                    </p:animScale>
                                    <p:animScale>
                                      <p:cBhvr>
                                        <p:cTn id="64" dur="26">
                                          <p:stCondLst>
                                            <p:cond delay="1808"/>
                                          </p:stCondLst>
                                        </p:cTn>
                                        <p:tgtEl>
                                          <p:spTgt spid="13"/>
                                        </p:tgtEl>
                                      </p:cBhvr>
                                      <p:to x="100000" y="95000"/>
                                    </p:animScale>
                                    <p:animScale>
                                      <p:cBhvr>
                                        <p:cTn id="65" dur="166" decel="50000">
                                          <p:stCondLst>
                                            <p:cond delay="1834"/>
                                          </p:stCondLst>
                                        </p:cTn>
                                        <p:tgtEl>
                                          <p:spTgt spid="13"/>
                                        </p:tgtEl>
                                      </p:cBhvr>
                                      <p:to x="100000" y="100000"/>
                                    </p:animScale>
                                  </p:childTnLst>
                                </p:cTn>
                              </p:par>
                            </p:childTnLst>
                          </p:cTn>
                        </p:par>
                      </p:childTnLst>
                    </p:cTn>
                  </p:par>
                  <p:par>
                    <p:cTn id="66" fill="hold">
                      <p:stCondLst>
                        <p:cond delay="indefinite"/>
                      </p:stCondLst>
                      <p:childTnLst>
                        <p:par>
                          <p:cTn id="67" fill="hold">
                            <p:stCondLst>
                              <p:cond delay="0"/>
                            </p:stCondLst>
                            <p:childTnLst>
                              <p:par>
                                <p:cTn id="68" presetID="26" presetClass="entr" presetSubtype="0" fill="hold" nodeType="click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down)">
                                      <p:cBhvr>
                                        <p:cTn id="70" dur="580">
                                          <p:stCondLst>
                                            <p:cond delay="0"/>
                                          </p:stCondLst>
                                        </p:cTn>
                                        <p:tgtEl>
                                          <p:spTgt spid="14"/>
                                        </p:tgtEl>
                                      </p:cBhvr>
                                    </p:animEffect>
                                    <p:anim calcmode="lin" valueType="num">
                                      <p:cBhvr>
                                        <p:cTn id="71"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2"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3"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4"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5"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76" dur="26">
                                          <p:stCondLst>
                                            <p:cond delay="650"/>
                                          </p:stCondLst>
                                        </p:cTn>
                                        <p:tgtEl>
                                          <p:spTgt spid="14"/>
                                        </p:tgtEl>
                                      </p:cBhvr>
                                      <p:to x="100000" y="60000"/>
                                    </p:animScale>
                                    <p:animScale>
                                      <p:cBhvr>
                                        <p:cTn id="77" dur="166" decel="50000">
                                          <p:stCondLst>
                                            <p:cond delay="676"/>
                                          </p:stCondLst>
                                        </p:cTn>
                                        <p:tgtEl>
                                          <p:spTgt spid="14"/>
                                        </p:tgtEl>
                                      </p:cBhvr>
                                      <p:to x="100000" y="100000"/>
                                    </p:animScale>
                                    <p:animScale>
                                      <p:cBhvr>
                                        <p:cTn id="78" dur="26">
                                          <p:stCondLst>
                                            <p:cond delay="1312"/>
                                          </p:stCondLst>
                                        </p:cTn>
                                        <p:tgtEl>
                                          <p:spTgt spid="14"/>
                                        </p:tgtEl>
                                      </p:cBhvr>
                                      <p:to x="100000" y="80000"/>
                                    </p:animScale>
                                    <p:animScale>
                                      <p:cBhvr>
                                        <p:cTn id="79" dur="166" decel="50000">
                                          <p:stCondLst>
                                            <p:cond delay="1338"/>
                                          </p:stCondLst>
                                        </p:cTn>
                                        <p:tgtEl>
                                          <p:spTgt spid="14"/>
                                        </p:tgtEl>
                                      </p:cBhvr>
                                      <p:to x="100000" y="100000"/>
                                    </p:animScale>
                                    <p:animScale>
                                      <p:cBhvr>
                                        <p:cTn id="80" dur="26">
                                          <p:stCondLst>
                                            <p:cond delay="1642"/>
                                          </p:stCondLst>
                                        </p:cTn>
                                        <p:tgtEl>
                                          <p:spTgt spid="14"/>
                                        </p:tgtEl>
                                      </p:cBhvr>
                                      <p:to x="100000" y="90000"/>
                                    </p:animScale>
                                    <p:animScale>
                                      <p:cBhvr>
                                        <p:cTn id="81" dur="166" decel="50000">
                                          <p:stCondLst>
                                            <p:cond delay="1668"/>
                                          </p:stCondLst>
                                        </p:cTn>
                                        <p:tgtEl>
                                          <p:spTgt spid="14"/>
                                        </p:tgtEl>
                                      </p:cBhvr>
                                      <p:to x="100000" y="100000"/>
                                    </p:animScale>
                                    <p:animScale>
                                      <p:cBhvr>
                                        <p:cTn id="82" dur="26">
                                          <p:stCondLst>
                                            <p:cond delay="1808"/>
                                          </p:stCondLst>
                                        </p:cTn>
                                        <p:tgtEl>
                                          <p:spTgt spid="14"/>
                                        </p:tgtEl>
                                      </p:cBhvr>
                                      <p:to x="100000" y="95000"/>
                                    </p:animScale>
                                    <p:animScale>
                                      <p:cBhvr>
                                        <p:cTn id="83" dur="166" decel="50000">
                                          <p:stCondLst>
                                            <p:cond delay="1834"/>
                                          </p:stCondLst>
                                        </p:cTn>
                                        <p:tgtEl>
                                          <p:spTgt spid="14"/>
                                        </p:tgtEl>
                                      </p:cBhvr>
                                      <p:to x="100000" y="100000"/>
                                    </p:animScale>
                                  </p:childTnLst>
                                </p:cTn>
                              </p:par>
                            </p:childTnLst>
                          </p:cTn>
                        </p:par>
                      </p:childTnLst>
                    </p:cTn>
                  </p:par>
                  <p:par>
                    <p:cTn id="84" fill="hold">
                      <p:stCondLst>
                        <p:cond delay="indefinite"/>
                      </p:stCondLst>
                      <p:childTnLst>
                        <p:par>
                          <p:cTn id="85" fill="hold">
                            <p:stCondLst>
                              <p:cond delay="0"/>
                            </p:stCondLst>
                            <p:childTnLst>
                              <p:par>
                                <p:cTn id="86" presetID="26" presetClass="entr" presetSubtype="0" fill="hold" nodeType="clickEffect">
                                  <p:stCondLst>
                                    <p:cond delay="0"/>
                                  </p:stCondLst>
                                  <p:childTnLst>
                                    <p:set>
                                      <p:cBhvr>
                                        <p:cTn id="87" dur="1" fill="hold">
                                          <p:stCondLst>
                                            <p:cond delay="0"/>
                                          </p:stCondLst>
                                        </p:cTn>
                                        <p:tgtEl>
                                          <p:spTgt spid="15"/>
                                        </p:tgtEl>
                                        <p:attrNameLst>
                                          <p:attrName>style.visibility</p:attrName>
                                        </p:attrNameLst>
                                      </p:cBhvr>
                                      <p:to>
                                        <p:strVal val="visible"/>
                                      </p:to>
                                    </p:set>
                                    <p:animEffect transition="in" filter="wipe(down)">
                                      <p:cBhvr>
                                        <p:cTn id="88" dur="580">
                                          <p:stCondLst>
                                            <p:cond delay="0"/>
                                          </p:stCondLst>
                                        </p:cTn>
                                        <p:tgtEl>
                                          <p:spTgt spid="15"/>
                                        </p:tgtEl>
                                      </p:cBhvr>
                                    </p:animEffect>
                                    <p:anim calcmode="lin" valueType="num">
                                      <p:cBhvr>
                                        <p:cTn id="89"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0"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1"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2"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93"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94" dur="26">
                                          <p:stCondLst>
                                            <p:cond delay="650"/>
                                          </p:stCondLst>
                                        </p:cTn>
                                        <p:tgtEl>
                                          <p:spTgt spid="15"/>
                                        </p:tgtEl>
                                      </p:cBhvr>
                                      <p:to x="100000" y="60000"/>
                                    </p:animScale>
                                    <p:animScale>
                                      <p:cBhvr>
                                        <p:cTn id="95" dur="166" decel="50000">
                                          <p:stCondLst>
                                            <p:cond delay="676"/>
                                          </p:stCondLst>
                                        </p:cTn>
                                        <p:tgtEl>
                                          <p:spTgt spid="15"/>
                                        </p:tgtEl>
                                      </p:cBhvr>
                                      <p:to x="100000" y="100000"/>
                                    </p:animScale>
                                    <p:animScale>
                                      <p:cBhvr>
                                        <p:cTn id="96" dur="26">
                                          <p:stCondLst>
                                            <p:cond delay="1312"/>
                                          </p:stCondLst>
                                        </p:cTn>
                                        <p:tgtEl>
                                          <p:spTgt spid="15"/>
                                        </p:tgtEl>
                                      </p:cBhvr>
                                      <p:to x="100000" y="80000"/>
                                    </p:animScale>
                                    <p:animScale>
                                      <p:cBhvr>
                                        <p:cTn id="97" dur="166" decel="50000">
                                          <p:stCondLst>
                                            <p:cond delay="1338"/>
                                          </p:stCondLst>
                                        </p:cTn>
                                        <p:tgtEl>
                                          <p:spTgt spid="15"/>
                                        </p:tgtEl>
                                      </p:cBhvr>
                                      <p:to x="100000" y="100000"/>
                                    </p:animScale>
                                    <p:animScale>
                                      <p:cBhvr>
                                        <p:cTn id="98" dur="26">
                                          <p:stCondLst>
                                            <p:cond delay="1642"/>
                                          </p:stCondLst>
                                        </p:cTn>
                                        <p:tgtEl>
                                          <p:spTgt spid="15"/>
                                        </p:tgtEl>
                                      </p:cBhvr>
                                      <p:to x="100000" y="90000"/>
                                    </p:animScale>
                                    <p:animScale>
                                      <p:cBhvr>
                                        <p:cTn id="99" dur="166" decel="50000">
                                          <p:stCondLst>
                                            <p:cond delay="1668"/>
                                          </p:stCondLst>
                                        </p:cTn>
                                        <p:tgtEl>
                                          <p:spTgt spid="15"/>
                                        </p:tgtEl>
                                      </p:cBhvr>
                                      <p:to x="100000" y="100000"/>
                                    </p:animScale>
                                    <p:animScale>
                                      <p:cBhvr>
                                        <p:cTn id="100" dur="26">
                                          <p:stCondLst>
                                            <p:cond delay="1808"/>
                                          </p:stCondLst>
                                        </p:cTn>
                                        <p:tgtEl>
                                          <p:spTgt spid="15"/>
                                        </p:tgtEl>
                                      </p:cBhvr>
                                      <p:to x="100000" y="95000"/>
                                    </p:animScale>
                                    <p:animScale>
                                      <p:cBhvr>
                                        <p:cTn id="101" dur="166" decel="50000">
                                          <p:stCondLst>
                                            <p:cond delay="1834"/>
                                          </p:stCondLst>
                                        </p:cTn>
                                        <p:tgtEl>
                                          <p:spTgt spid="15"/>
                                        </p:tgtEl>
                                      </p:cBhvr>
                                      <p:to x="100000" y="100000"/>
                                    </p:animScale>
                                  </p:childTnLst>
                                </p:cTn>
                              </p:par>
                            </p:childTnLst>
                          </p:cTn>
                        </p:par>
                      </p:childTnLst>
                    </p:cTn>
                  </p:par>
                  <p:par>
                    <p:cTn id="102" fill="hold">
                      <p:stCondLst>
                        <p:cond delay="indefinite"/>
                      </p:stCondLst>
                      <p:childTnLst>
                        <p:par>
                          <p:cTn id="103" fill="hold">
                            <p:stCondLst>
                              <p:cond delay="0"/>
                            </p:stCondLst>
                            <p:childTnLst>
                              <p:par>
                                <p:cTn id="104" presetID="26" presetClass="entr" presetSubtype="0" fill="hold" nodeType="clickEffect">
                                  <p:stCondLst>
                                    <p:cond delay="0"/>
                                  </p:stCondLst>
                                  <p:childTnLst>
                                    <p:set>
                                      <p:cBhvr>
                                        <p:cTn id="105" dur="1" fill="hold">
                                          <p:stCondLst>
                                            <p:cond delay="0"/>
                                          </p:stCondLst>
                                        </p:cTn>
                                        <p:tgtEl>
                                          <p:spTgt spid="16"/>
                                        </p:tgtEl>
                                        <p:attrNameLst>
                                          <p:attrName>style.visibility</p:attrName>
                                        </p:attrNameLst>
                                      </p:cBhvr>
                                      <p:to>
                                        <p:strVal val="visible"/>
                                      </p:to>
                                    </p:set>
                                    <p:animEffect transition="in" filter="wipe(down)">
                                      <p:cBhvr>
                                        <p:cTn id="106" dur="580">
                                          <p:stCondLst>
                                            <p:cond delay="0"/>
                                          </p:stCondLst>
                                        </p:cTn>
                                        <p:tgtEl>
                                          <p:spTgt spid="16"/>
                                        </p:tgtEl>
                                      </p:cBhvr>
                                    </p:animEffect>
                                    <p:anim calcmode="lin" valueType="num">
                                      <p:cBhvr>
                                        <p:cTn id="107"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08"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09"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10"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11"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12" dur="26">
                                          <p:stCondLst>
                                            <p:cond delay="650"/>
                                          </p:stCondLst>
                                        </p:cTn>
                                        <p:tgtEl>
                                          <p:spTgt spid="16"/>
                                        </p:tgtEl>
                                      </p:cBhvr>
                                      <p:to x="100000" y="60000"/>
                                    </p:animScale>
                                    <p:animScale>
                                      <p:cBhvr>
                                        <p:cTn id="113" dur="166" decel="50000">
                                          <p:stCondLst>
                                            <p:cond delay="676"/>
                                          </p:stCondLst>
                                        </p:cTn>
                                        <p:tgtEl>
                                          <p:spTgt spid="16"/>
                                        </p:tgtEl>
                                      </p:cBhvr>
                                      <p:to x="100000" y="100000"/>
                                    </p:animScale>
                                    <p:animScale>
                                      <p:cBhvr>
                                        <p:cTn id="114" dur="26">
                                          <p:stCondLst>
                                            <p:cond delay="1312"/>
                                          </p:stCondLst>
                                        </p:cTn>
                                        <p:tgtEl>
                                          <p:spTgt spid="16"/>
                                        </p:tgtEl>
                                      </p:cBhvr>
                                      <p:to x="100000" y="80000"/>
                                    </p:animScale>
                                    <p:animScale>
                                      <p:cBhvr>
                                        <p:cTn id="115" dur="166" decel="50000">
                                          <p:stCondLst>
                                            <p:cond delay="1338"/>
                                          </p:stCondLst>
                                        </p:cTn>
                                        <p:tgtEl>
                                          <p:spTgt spid="16"/>
                                        </p:tgtEl>
                                      </p:cBhvr>
                                      <p:to x="100000" y="100000"/>
                                    </p:animScale>
                                    <p:animScale>
                                      <p:cBhvr>
                                        <p:cTn id="116" dur="26">
                                          <p:stCondLst>
                                            <p:cond delay="1642"/>
                                          </p:stCondLst>
                                        </p:cTn>
                                        <p:tgtEl>
                                          <p:spTgt spid="16"/>
                                        </p:tgtEl>
                                      </p:cBhvr>
                                      <p:to x="100000" y="90000"/>
                                    </p:animScale>
                                    <p:animScale>
                                      <p:cBhvr>
                                        <p:cTn id="117" dur="166" decel="50000">
                                          <p:stCondLst>
                                            <p:cond delay="1668"/>
                                          </p:stCondLst>
                                        </p:cTn>
                                        <p:tgtEl>
                                          <p:spTgt spid="16"/>
                                        </p:tgtEl>
                                      </p:cBhvr>
                                      <p:to x="100000" y="100000"/>
                                    </p:animScale>
                                    <p:animScale>
                                      <p:cBhvr>
                                        <p:cTn id="118" dur="26">
                                          <p:stCondLst>
                                            <p:cond delay="1808"/>
                                          </p:stCondLst>
                                        </p:cTn>
                                        <p:tgtEl>
                                          <p:spTgt spid="16"/>
                                        </p:tgtEl>
                                      </p:cBhvr>
                                      <p:to x="100000" y="95000"/>
                                    </p:animScale>
                                    <p:animScale>
                                      <p:cBhvr>
                                        <p:cTn id="119" dur="166" decel="50000">
                                          <p:stCondLst>
                                            <p:cond delay="1834"/>
                                          </p:stCondLst>
                                        </p:cTn>
                                        <p:tgtEl>
                                          <p:spTgt spid="16"/>
                                        </p:tgtEl>
                                      </p:cBhvr>
                                      <p:to x="100000" y="100000"/>
                                    </p:animScale>
                                  </p:childTnLst>
                                </p:cTn>
                              </p:par>
                            </p:childTnLst>
                          </p:cTn>
                        </p:par>
                      </p:childTnLst>
                    </p:cTn>
                  </p:par>
                  <p:par>
                    <p:cTn id="120" fill="hold">
                      <p:stCondLst>
                        <p:cond delay="indefinite"/>
                      </p:stCondLst>
                      <p:childTnLst>
                        <p:par>
                          <p:cTn id="121" fill="hold">
                            <p:stCondLst>
                              <p:cond delay="0"/>
                            </p:stCondLst>
                            <p:childTnLst>
                              <p:par>
                                <p:cTn id="122" presetID="26" presetClass="entr" presetSubtype="0" fill="hold" nodeType="clickEffect">
                                  <p:stCondLst>
                                    <p:cond delay="0"/>
                                  </p:stCondLst>
                                  <p:childTnLst>
                                    <p:set>
                                      <p:cBhvr>
                                        <p:cTn id="123" dur="1" fill="hold">
                                          <p:stCondLst>
                                            <p:cond delay="0"/>
                                          </p:stCondLst>
                                        </p:cTn>
                                        <p:tgtEl>
                                          <p:spTgt spid="17"/>
                                        </p:tgtEl>
                                        <p:attrNameLst>
                                          <p:attrName>style.visibility</p:attrName>
                                        </p:attrNameLst>
                                      </p:cBhvr>
                                      <p:to>
                                        <p:strVal val="visible"/>
                                      </p:to>
                                    </p:set>
                                    <p:animEffect transition="in" filter="wipe(down)">
                                      <p:cBhvr>
                                        <p:cTn id="124" dur="580">
                                          <p:stCondLst>
                                            <p:cond delay="0"/>
                                          </p:stCondLst>
                                        </p:cTn>
                                        <p:tgtEl>
                                          <p:spTgt spid="17"/>
                                        </p:tgtEl>
                                      </p:cBhvr>
                                    </p:animEffect>
                                    <p:anim calcmode="lin" valueType="num">
                                      <p:cBhvr>
                                        <p:cTn id="125"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26"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27"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28"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29"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30" dur="26">
                                          <p:stCondLst>
                                            <p:cond delay="650"/>
                                          </p:stCondLst>
                                        </p:cTn>
                                        <p:tgtEl>
                                          <p:spTgt spid="17"/>
                                        </p:tgtEl>
                                      </p:cBhvr>
                                      <p:to x="100000" y="60000"/>
                                    </p:animScale>
                                    <p:animScale>
                                      <p:cBhvr>
                                        <p:cTn id="131" dur="166" decel="50000">
                                          <p:stCondLst>
                                            <p:cond delay="676"/>
                                          </p:stCondLst>
                                        </p:cTn>
                                        <p:tgtEl>
                                          <p:spTgt spid="17"/>
                                        </p:tgtEl>
                                      </p:cBhvr>
                                      <p:to x="100000" y="100000"/>
                                    </p:animScale>
                                    <p:animScale>
                                      <p:cBhvr>
                                        <p:cTn id="132" dur="26">
                                          <p:stCondLst>
                                            <p:cond delay="1312"/>
                                          </p:stCondLst>
                                        </p:cTn>
                                        <p:tgtEl>
                                          <p:spTgt spid="17"/>
                                        </p:tgtEl>
                                      </p:cBhvr>
                                      <p:to x="100000" y="80000"/>
                                    </p:animScale>
                                    <p:animScale>
                                      <p:cBhvr>
                                        <p:cTn id="133" dur="166" decel="50000">
                                          <p:stCondLst>
                                            <p:cond delay="1338"/>
                                          </p:stCondLst>
                                        </p:cTn>
                                        <p:tgtEl>
                                          <p:spTgt spid="17"/>
                                        </p:tgtEl>
                                      </p:cBhvr>
                                      <p:to x="100000" y="100000"/>
                                    </p:animScale>
                                    <p:animScale>
                                      <p:cBhvr>
                                        <p:cTn id="134" dur="26">
                                          <p:stCondLst>
                                            <p:cond delay="1642"/>
                                          </p:stCondLst>
                                        </p:cTn>
                                        <p:tgtEl>
                                          <p:spTgt spid="17"/>
                                        </p:tgtEl>
                                      </p:cBhvr>
                                      <p:to x="100000" y="90000"/>
                                    </p:animScale>
                                    <p:animScale>
                                      <p:cBhvr>
                                        <p:cTn id="135" dur="166" decel="50000">
                                          <p:stCondLst>
                                            <p:cond delay="1668"/>
                                          </p:stCondLst>
                                        </p:cTn>
                                        <p:tgtEl>
                                          <p:spTgt spid="17"/>
                                        </p:tgtEl>
                                      </p:cBhvr>
                                      <p:to x="100000" y="100000"/>
                                    </p:animScale>
                                    <p:animScale>
                                      <p:cBhvr>
                                        <p:cTn id="136" dur="26">
                                          <p:stCondLst>
                                            <p:cond delay="1808"/>
                                          </p:stCondLst>
                                        </p:cTn>
                                        <p:tgtEl>
                                          <p:spTgt spid="17"/>
                                        </p:tgtEl>
                                      </p:cBhvr>
                                      <p:to x="100000" y="95000"/>
                                    </p:animScale>
                                    <p:animScale>
                                      <p:cBhvr>
                                        <p:cTn id="137" dur="166" decel="50000">
                                          <p:stCondLst>
                                            <p:cond delay="1834"/>
                                          </p:stCondLst>
                                        </p:cTn>
                                        <p:tgtEl>
                                          <p:spTgt spid="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14E5CDD8-0152-45FF-8A15-7AF77FD963C0}"/>
              </a:ext>
            </a:extLst>
          </p:cNvPr>
          <p:cNvGrpSpPr/>
          <p:nvPr/>
        </p:nvGrpSpPr>
        <p:grpSpPr>
          <a:xfrm>
            <a:off x="4496938" y="121204"/>
            <a:ext cx="4053505" cy="890868"/>
            <a:chOff x="4279814" y="213353"/>
            <a:chExt cx="4053505" cy="890868"/>
          </a:xfrm>
        </p:grpSpPr>
        <p:sp>
          <p:nvSpPr>
            <p:cNvPr id="67" name="مستطيل مستدير الزوايا 14">
              <a:extLst>
                <a:ext uri="{FF2B5EF4-FFF2-40B4-BE49-F238E27FC236}">
                  <a16:creationId xmlns:a16="http://schemas.microsoft.com/office/drawing/2014/main" id="{91DF79D7-A1FE-4884-B90A-A19EE5054EAA}"/>
                </a:ext>
              </a:extLst>
            </p:cNvPr>
            <p:cNvSpPr/>
            <p:nvPr/>
          </p:nvSpPr>
          <p:spPr>
            <a:xfrm>
              <a:off x="4279814" y="216503"/>
              <a:ext cx="4053505" cy="784911"/>
            </a:xfrm>
            <a:prstGeom prst="roundRect">
              <a:avLst>
                <a:gd name="adj" fmla="val 9592"/>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1" anchor="ctr"/>
            <a:lstStyle/>
            <a:p>
              <a:pPr algn="ctr" rtl="1"/>
              <a:r>
                <a:rPr kumimoji="0" lang="ar-SA" sz="4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التقويم الختامي</a:t>
              </a:r>
              <a:r>
                <a:rPr kumimoji="0" lang="en-US" sz="4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a:t>
              </a:r>
              <a:endParaRPr lang="ar-BH" dirty="0">
                <a:latin typeface="Sakkal Majalla" panose="02000000000000000000" pitchFamily="2" charset="-78"/>
                <a:cs typeface="Sakkal Majalla" panose="02000000000000000000" pitchFamily="2" charset="-78"/>
              </a:endParaRPr>
            </a:p>
          </p:txBody>
        </p:sp>
        <p:sp>
          <p:nvSpPr>
            <p:cNvPr id="68" name="مستطيل مستدير الزوايا 15">
              <a:extLst>
                <a:ext uri="{FF2B5EF4-FFF2-40B4-BE49-F238E27FC236}">
                  <a16:creationId xmlns:a16="http://schemas.microsoft.com/office/drawing/2014/main" id="{B7D4C44C-9516-42A3-8448-AD0FFBFBF298}"/>
                </a:ext>
              </a:extLst>
            </p:cNvPr>
            <p:cNvSpPr/>
            <p:nvPr/>
          </p:nvSpPr>
          <p:spPr>
            <a:xfrm>
              <a:off x="7883152" y="213353"/>
              <a:ext cx="450165" cy="890868"/>
            </a:xfrm>
            <a:prstGeom prst="roundRect">
              <a:avLst>
                <a:gd name="adj" fmla="val 9592"/>
              </a:avLst>
            </a:prstGeom>
            <a:solidFill>
              <a:schemeClr val="accent2"/>
            </a:solid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1" anchor="ctr"/>
            <a:lstStyle/>
            <a:p>
              <a:pPr algn="ctr"/>
              <a:endParaRPr lang="ar-BH">
                <a:solidFill>
                  <a:schemeClr val="accent2">
                    <a:lumMod val="75000"/>
                  </a:schemeClr>
                </a:solidFill>
                <a:latin typeface="Sakkal Majalla" panose="02000000000000000000" pitchFamily="2" charset="-78"/>
                <a:cs typeface="Sakkal Majalla" panose="02000000000000000000" pitchFamily="2" charset="-78"/>
              </a:endParaRPr>
            </a:p>
          </p:txBody>
        </p:sp>
      </p:grpSp>
      <p:pic>
        <p:nvPicPr>
          <p:cNvPr id="4" name="Picture 3">
            <a:extLst>
              <a:ext uri="{FF2B5EF4-FFF2-40B4-BE49-F238E27FC236}">
                <a16:creationId xmlns:a16="http://schemas.microsoft.com/office/drawing/2014/main" id="{08B4B602-9A30-4C4E-BDB8-0094D960AA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grpSp>
        <p:nvGrpSpPr>
          <p:cNvPr id="69" name="Group 68">
            <a:extLst>
              <a:ext uri="{FF2B5EF4-FFF2-40B4-BE49-F238E27FC236}">
                <a16:creationId xmlns:a16="http://schemas.microsoft.com/office/drawing/2014/main" id="{215EFAF3-FC52-4429-AD88-DB7E75F3FD3D}"/>
              </a:ext>
            </a:extLst>
          </p:cNvPr>
          <p:cNvGrpSpPr/>
          <p:nvPr/>
        </p:nvGrpSpPr>
        <p:grpSpPr>
          <a:xfrm>
            <a:off x="509778" y="1391509"/>
            <a:ext cx="11172444" cy="932279"/>
            <a:chOff x="405265" y="1194233"/>
            <a:chExt cx="11172444" cy="1453717"/>
          </a:xfrm>
        </p:grpSpPr>
        <p:sp>
          <p:nvSpPr>
            <p:cNvPr id="3" name="모서리가 둥근 직사각형 70"/>
            <p:cNvSpPr/>
            <p:nvPr/>
          </p:nvSpPr>
          <p:spPr>
            <a:xfrm>
              <a:off x="405265" y="1194233"/>
              <a:ext cx="11172444" cy="1453717"/>
            </a:xfrm>
            <a:prstGeom prst="round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Sakkal Majalla" panose="02000000000000000000" pitchFamily="2" charset="-78"/>
                <a:cs typeface="Sakkal Majalla" panose="02000000000000000000" pitchFamily="2" charset="-78"/>
              </a:endParaRPr>
            </a:p>
          </p:txBody>
        </p:sp>
        <p:sp>
          <p:nvSpPr>
            <p:cNvPr id="5" name="مستطيل مستدير الزوايا 20"/>
            <p:cNvSpPr/>
            <p:nvPr/>
          </p:nvSpPr>
          <p:spPr>
            <a:xfrm>
              <a:off x="537881" y="1338105"/>
              <a:ext cx="10855847" cy="1170982"/>
            </a:xfrm>
            <a:prstGeom prst="roundRect">
              <a:avLst>
                <a:gd name="adj" fmla="val 9592"/>
              </a:avLst>
            </a:prstGeom>
            <a:solidFill>
              <a:schemeClr val="bg1"/>
            </a:solid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1" anchor="ctr"/>
            <a:lstStyle/>
            <a:p>
              <a:pPr lvl="0" algn="ctr" rtl="1"/>
              <a:r>
                <a:rPr lang="ar-BH" sz="3000" b="1" dirty="0">
                  <a:ln w="0"/>
                  <a:solidFill>
                    <a:prstClr val="black"/>
                  </a:solidFill>
                  <a:effectLst>
                    <a:outerShdw blurRad="38100" dist="19050" dir="2700000" algn="tl" rotWithShape="0">
                      <a:prstClr val="black">
                        <a:alpha val="40000"/>
                      </a:prstClr>
                    </a:outerShdw>
                  </a:effectLst>
                  <a:latin typeface="Sakkal Majalla" panose="02000000000000000000" pitchFamily="2" charset="-78"/>
                  <a:cs typeface="Sakkal Majalla" panose="02000000000000000000" pitchFamily="2" charset="-78"/>
                </a:rPr>
                <a:t>3- ضع كلمة (صح) أمام العبارة الصحيحة، وكلمة (خطأ) أمام العبارة غير الصحيحة فيما يأتي:</a:t>
              </a:r>
            </a:p>
          </p:txBody>
        </p:sp>
      </p:grpSp>
      <p:grpSp>
        <p:nvGrpSpPr>
          <p:cNvPr id="2" name="Group 1">
            <a:extLst>
              <a:ext uri="{FF2B5EF4-FFF2-40B4-BE49-F238E27FC236}">
                <a16:creationId xmlns:a16="http://schemas.microsoft.com/office/drawing/2014/main" id="{59326DDF-C673-438B-8A72-9F72F67FD247}"/>
              </a:ext>
            </a:extLst>
          </p:cNvPr>
          <p:cNvGrpSpPr/>
          <p:nvPr/>
        </p:nvGrpSpPr>
        <p:grpSpPr>
          <a:xfrm>
            <a:off x="4496936" y="122235"/>
            <a:ext cx="4053505" cy="932279"/>
            <a:chOff x="4496940" y="123237"/>
            <a:chExt cx="4053505" cy="932279"/>
          </a:xfrm>
        </p:grpSpPr>
        <p:sp>
          <p:nvSpPr>
            <p:cNvPr id="7" name="مستطيل مستدير الزوايا 14"/>
            <p:cNvSpPr/>
            <p:nvPr/>
          </p:nvSpPr>
          <p:spPr>
            <a:xfrm>
              <a:off x="4496940" y="126387"/>
              <a:ext cx="4053505" cy="784911"/>
            </a:xfrm>
            <a:prstGeom prst="roundRect">
              <a:avLst>
                <a:gd name="adj" fmla="val 9592"/>
              </a:avLst>
            </a:prstGeom>
            <a:solidFill>
              <a:schemeClr val="bg1"/>
            </a:solid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1" anchor="ctr"/>
            <a:lstStyle/>
            <a:p>
              <a:pPr algn="ctr" rtl="1"/>
              <a:r>
                <a:rPr lang="ar-SA" sz="4800" b="1" dirty="0">
                  <a:solidFill>
                    <a:prstClr val="black"/>
                  </a:solidFill>
                  <a:latin typeface="Sakkal Majalla" panose="02000000000000000000" pitchFamily="2" charset="-78"/>
                  <a:cs typeface="Sakkal Majalla" panose="02000000000000000000" pitchFamily="2" charset="-78"/>
                </a:rPr>
                <a:t>ال</a:t>
              </a:r>
              <a:r>
                <a:rPr lang="ar-BH" sz="4800" b="1" dirty="0">
                  <a:solidFill>
                    <a:prstClr val="black"/>
                  </a:solidFill>
                  <a:latin typeface="Sakkal Majalla" panose="02000000000000000000" pitchFamily="2" charset="-78"/>
                  <a:cs typeface="Sakkal Majalla" panose="02000000000000000000" pitchFamily="2" charset="-78"/>
                </a:rPr>
                <a:t>إجابة</a:t>
              </a:r>
              <a:endParaRPr lang="ar-BH" dirty="0">
                <a:latin typeface="Sakkal Majalla" panose="02000000000000000000" pitchFamily="2" charset="-78"/>
                <a:cs typeface="Sakkal Majalla" panose="02000000000000000000" pitchFamily="2" charset="-78"/>
              </a:endParaRPr>
            </a:p>
          </p:txBody>
        </p:sp>
        <p:sp>
          <p:nvSpPr>
            <p:cNvPr id="8" name="مستطيل مستدير الزوايا 15"/>
            <p:cNvSpPr/>
            <p:nvPr/>
          </p:nvSpPr>
          <p:spPr>
            <a:xfrm>
              <a:off x="8100278" y="123237"/>
              <a:ext cx="450165" cy="932279"/>
            </a:xfrm>
            <a:prstGeom prst="roundRect">
              <a:avLst>
                <a:gd name="adj" fmla="val 9592"/>
              </a:avLst>
            </a:prstGeom>
            <a:solidFill>
              <a:schemeClr val="accent2"/>
            </a:solid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1" anchor="ctr"/>
            <a:lstStyle/>
            <a:p>
              <a:pPr algn="ctr"/>
              <a:endParaRPr lang="ar-BH">
                <a:solidFill>
                  <a:schemeClr val="accent2">
                    <a:lumMod val="75000"/>
                  </a:schemeClr>
                </a:solidFill>
                <a:latin typeface="Sakkal Majalla" panose="02000000000000000000" pitchFamily="2" charset="-78"/>
                <a:cs typeface="Sakkal Majalla" panose="02000000000000000000" pitchFamily="2" charset="-78"/>
              </a:endParaRPr>
            </a:p>
          </p:txBody>
        </p:sp>
      </p:grpSp>
      <p:grpSp>
        <p:nvGrpSpPr>
          <p:cNvPr id="70" name="Group 69">
            <a:extLst>
              <a:ext uri="{FF2B5EF4-FFF2-40B4-BE49-F238E27FC236}">
                <a16:creationId xmlns:a16="http://schemas.microsoft.com/office/drawing/2014/main" id="{02DC47A6-E95A-4D6E-AE51-984C73EDAF93}"/>
              </a:ext>
            </a:extLst>
          </p:cNvPr>
          <p:cNvGrpSpPr/>
          <p:nvPr/>
        </p:nvGrpSpPr>
        <p:grpSpPr>
          <a:xfrm>
            <a:off x="823026" y="2670571"/>
            <a:ext cx="10708728" cy="668740"/>
            <a:chOff x="1241944" y="2743141"/>
            <a:chExt cx="10708728" cy="668740"/>
          </a:xfrm>
        </p:grpSpPr>
        <p:grpSp>
          <p:nvGrpSpPr>
            <p:cNvPr id="20" name="مجموعة 30"/>
            <p:cNvGrpSpPr/>
            <p:nvPr/>
          </p:nvGrpSpPr>
          <p:grpSpPr>
            <a:xfrm>
              <a:off x="1241944" y="2820960"/>
              <a:ext cx="10708728" cy="500066"/>
              <a:chOff x="-559883" y="1430310"/>
              <a:chExt cx="11346765" cy="500066"/>
            </a:xfrm>
          </p:grpSpPr>
          <p:grpSp>
            <p:nvGrpSpPr>
              <p:cNvPr id="21" name="مجموعة 31"/>
              <p:cNvGrpSpPr/>
              <p:nvPr/>
            </p:nvGrpSpPr>
            <p:grpSpPr>
              <a:xfrm>
                <a:off x="9966796" y="1430310"/>
                <a:ext cx="820086" cy="500066"/>
                <a:chOff x="10011834" y="1116412"/>
                <a:chExt cx="820086" cy="500066"/>
              </a:xfrm>
            </p:grpSpPr>
            <p:sp>
              <p:nvSpPr>
                <p:cNvPr id="24" name="모서리가 둥근 직사각형 70"/>
                <p:cNvSpPr/>
                <p:nvPr/>
              </p:nvSpPr>
              <p:spPr>
                <a:xfrm>
                  <a:off x="10011834" y="1116412"/>
                  <a:ext cx="775105" cy="500066"/>
                </a:xfrm>
                <a:prstGeom prst="round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Sakkal Majalla" panose="02000000000000000000" pitchFamily="2" charset="-78"/>
                    <a:cs typeface="Sakkal Majalla" panose="02000000000000000000" pitchFamily="2" charset="-78"/>
                  </a:endParaRPr>
                </a:p>
              </p:txBody>
            </p:sp>
            <p:sp>
              <p:nvSpPr>
                <p:cNvPr id="25" name="TextBox 76"/>
                <p:cNvSpPr txBox="1"/>
                <p:nvPr/>
              </p:nvSpPr>
              <p:spPr>
                <a:xfrm>
                  <a:off x="10374720" y="1156658"/>
                  <a:ext cx="457200" cy="400110"/>
                </a:xfrm>
                <a:prstGeom prst="rect">
                  <a:avLst/>
                </a:prstGeom>
                <a:noFill/>
              </p:spPr>
              <p:txBody>
                <a:bodyPr wrap="square" rtlCol="0">
                  <a:spAutoFit/>
                </a:bodyPr>
                <a:lstStyle/>
                <a:p>
                  <a:pPr lvl="0" algn="r" fontAlgn="base">
                    <a:spcBef>
                      <a:spcPct val="0"/>
                    </a:spcBef>
                    <a:spcAft>
                      <a:spcPct val="0"/>
                    </a:spcAft>
                  </a:pPr>
                  <a:endParaRPr kumimoji="1" lang="ko-KR" altLang="ko-KR" sz="2000" b="1" dirty="0">
                    <a:solidFill>
                      <a:schemeClr val="bg1"/>
                    </a:solidFill>
                    <a:latin typeface="Sakkal Majalla" panose="02000000000000000000" pitchFamily="2" charset="-78"/>
                    <a:ea typeface="HY헤드라인M" pitchFamily="18" charset="-127"/>
                    <a:cs typeface="Sakkal Majalla" panose="02000000000000000000" pitchFamily="2" charset="-78"/>
                  </a:endParaRPr>
                </a:p>
              </p:txBody>
            </p:sp>
            <p:sp>
              <p:nvSpPr>
                <p:cNvPr id="26" name="갈매기형 수장 103"/>
                <p:cNvSpPr/>
                <p:nvPr/>
              </p:nvSpPr>
              <p:spPr>
                <a:xfrm flipH="1">
                  <a:off x="10115056" y="1225950"/>
                  <a:ext cx="159532" cy="285762"/>
                </a:xfrm>
                <a:prstGeom prst="chevron">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latin typeface="Sakkal Majalla" panose="02000000000000000000" pitchFamily="2" charset="-78"/>
                    <a:cs typeface="Sakkal Majalla" panose="02000000000000000000" pitchFamily="2" charset="-78"/>
                  </a:endParaRPr>
                </a:p>
              </p:txBody>
            </p:sp>
            <p:sp>
              <p:nvSpPr>
                <p:cNvPr id="27" name="갈매기형 수장 104"/>
                <p:cNvSpPr/>
                <p:nvPr/>
              </p:nvSpPr>
              <p:spPr>
                <a:xfrm flipH="1">
                  <a:off x="10267456" y="1225950"/>
                  <a:ext cx="159532" cy="285762"/>
                </a:xfrm>
                <a:prstGeom prst="chevron">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latin typeface="Sakkal Majalla" panose="02000000000000000000" pitchFamily="2" charset="-78"/>
                    <a:cs typeface="Sakkal Majalla" panose="02000000000000000000" pitchFamily="2" charset="-78"/>
                  </a:endParaRPr>
                </a:p>
              </p:txBody>
            </p:sp>
          </p:grpSp>
          <p:sp>
            <p:nvSpPr>
              <p:cNvPr id="22" name="مستطيل مستدير الزوايا 32"/>
              <p:cNvSpPr/>
              <p:nvPr/>
            </p:nvSpPr>
            <p:spPr>
              <a:xfrm>
                <a:off x="-559883" y="1430310"/>
                <a:ext cx="10426547" cy="500066"/>
              </a:xfrm>
              <a:prstGeom prst="roundRect">
                <a:avLst/>
              </a:prstGeom>
            </p:spPr>
            <p:style>
              <a:lnRef idx="2">
                <a:schemeClr val="accent4"/>
              </a:lnRef>
              <a:fillRef idx="1">
                <a:schemeClr val="lt1"/>
              </a:fillRef>
              <a:effectRef idx="0">
                <a:schemeClr val="accent4"/>
              </a:effectRef>
              <a:fontRef idx="minor">
                <a:schemeClr val="dk1"/>
              </a:fontRef>
            </p:style>
            <p:txBody>
              <a:bodyPr rtlCol="1" anchor="ct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BH"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أقلّ الجماعة في الصلاة ثلاثة (الإمام واثنان خلفه).</a:t>
                </a:r>
                <a:endParaRPr kumimoji="0" lang="en-US" sz="28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grpSp>
        <p:sp>
          <p:nvSpPr>
            <p:cNvPr id="52" name="قوس ممتلئ 1"/>
            <p:cNvSpPr/>
            <p:nvPr/>
          </p:nvSpPr>
          <p:spPr>
            <a:xfrm rot="5400000">
              <a:off x="1835268" y="2800042"/>
              <a:ext cx="668740" cy="554938"/>
            </a:xfrm>
            <a:prstGeom prst="blockArc">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solidFill>
                  <a:schemeClr val="tx1"/>
                </a:solidFill>
                <a:latin typeface="Sakkal Majalla" panose="02000000000000000000" pitchFamily="2" charset="-78"/>
                <a:cs typeface="Sakkal Majalla" panose="02000000000000000000" pitchFamily="2" charset="-78"/>
              </a:endParaRPr>
            </a:p>
          </p:txBody>
        </p:sp>
      </p:grpSp>
      <p:grpSp>
        <p:nvGrpSpPr>
          <p:cNvPr id="71" name="Group 70">
            <a:extLst>
              <a:ext uri="{FF2B5EF4-FFF2-40B4-BE49-F238E27FC236}">
                <a16:creationId xmlns:a16="http://schemas.microsoft.com/office/drawing/2014/main" id="{40F1329B-89A0-402A-B31D-AE9530C9D8DA}"/>
              </a:ext>
            </a:extLst>
          </p:cNvPr>
          <p:cNvGrpSpPr/>
          <p:nvPr/>
        </p:nvGrpSpPr>
        <p:grpSpPr>
          <a:xfrm>
            <a:off x="823026" y="3451109"/>
            <a:ext cx="10708728" cy="668740"/>
            <a:chOff x="1241944" y="3523679"/>
            <a:chExt cx="10708728" cy="668740"/>
          </a:xfrm>
        </p:grpSpPr>
        <p:grpSp>
          <p:nvGrpSpPr>
            <p:cNvPr id="28" name="مجموعة 38"/>
            <p:cNvGrpSpPr/>
            <p:nvPr/>
          </p:nvGrpSpPr>
          <p:grpSpPr>
            <a:xfrm>
              <a:off x="1241944" y="3577421"/>
              <a:ext cx="10708728" cy="500066"/>
              <a:chOff x="-559883" y="2397593"/>
              <a:chExt cx="11346765" cy="500066"/>
            </a:xfrm>
          </p:grpSpPr>
          <p:grpSp>
            <p:nvGrpSpPr>
              <p:cNvPr id="29" name="مجموعة 39"/>
              <p:cNvGrpSpPr/>
              <p:nvPr/>
            </p:nvGrpSpPr>
            <p:grpSpPr>
              <a:xfrm>
                <a:off x="9966796" y="2397593"/>
                <a:ext cx="820086" cy="500066"/>
                <a:chOff x="9966796" y="2183722"/>
                <a:chExt cx="820086" cy="500066"/>
              </a:xfrm>
            </p:grpSpPr>
            <p:sp>
              <p:nvSpPr>
                <p:cNvPr id="32" name="모서리가 둥근 직사각형 70"/>
                <p:cNvSpPr/>
                <p:nvPr/>
              </p:nvSpPr>
              <p:spPr>
                <a:xfrm>
                  <a:off x="9966796" y="2183722"/>
                  <a:ext cx="775105" cy="500066"/>
                </a:xfrm>
                <a:prstGeom prst="round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Sakkal Majalla" panose="02000000000000000000" pitchFamily="2" charset="-78"/>
                    <a:cs typeface="Sakkal Majalla" panose="02000000000000000000" pitchFamily="2" charset="-78"/>
                  </a:endParaRPr>
                </a:p>
              </p:txBody>
            </p:sp>
            <p:sp>
              <p:nvSpPr>
                <p:cNvPr id="33" name="TextBox 76"/>
                <p:cNvSpPr txBox="1"/>
                <p:nvPr/>
              </p:nvSpPr>
              <p:spPr>
                <a:xfrm>
                  <a:off x="10329682" y="2223968"/>
                  <a:ext cx="457200" cy="400110"/>
                </a:xfrm>
                <a:prstGeom prst="rect">
                  <a:avLst/>
                </a:prstGeom>
                <a:noFill/>
              </p:spPr>
              <p:txBody>
                <a:bodyPr wrap="square" rtlCol="0">
                  <a:spAutoFit/>
                </a:bodyPr>
                <a:lstStyle/>
                <a:p>
                  <a:pPr lvl="0" algn="r" fontAlgn="base">
                    <a:spcBef>
                      <a:spcPct val="0"/>
                    </a:spcBef>
                    <a:spcAft>
                      <a:spcPct val="0"/>
                    </a:spcAft>
                  </a:pPr>
                  <a:endParaRPr kumimoji="1" lang="ko-KR" altLang="ko-KR" sz="2000" b="1" dirty="0">
                    <a:solidFill>
                      <a:schemeClr val="bg1"/>
                    </a:solidFill>
                    <a:latin typeface="Sakkal Majalla" panose="02000000000000000000" pitchFamily="2" charset="-78"/>
                    <a:ea typeface="HY헤드라인M" pitchFamily="18" charset="-127"/>
                    <a:cs typeface="Sakkal Majalla" panose="02000000000000000000" pitchFamily="2" charset="-78"/>
                  </a:endParaRPr>
                </a:p>
              </p:txBody>
            </p:sp>
            <p:sp>
              <p:nvSpPr>
                <p:cNvPr id="34" name="갈매기형 수장 103"/>
                <p:cNvSpPr/>
                <p:nvPr/>
              </p:nvSpPr>
              <p:spPr>
                <a:xfrm flipH="1">
                  <a:off x="10070018" y="2293260"/>
                  <a:ext cx="159532" cy="285762"/>
                </a:xfrm>
                <a:prstGeom prst="chevron">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latin typeface="Sakkal Majalla" panose="02000000000000000000" pitchFamily="2" charset="-78"/>
                    <a:cs typeface="Sakkal Majalla" panose="02000000000000000000" pitchFamily="2" charset="-78"/>
                  </a:endParaRPr>
                </a:p>
              </p:txBody>
            </p:sp>
            <p:sp>
              <p:nvSpPr>
                <p:cNvPr id="35" name="갈매기형 수장 104"/>
                <p:cNvSpPr/>
                <p:nvPr/>
              </p:nvSpPr>
              <p:spPr>
                <a:xfrm flipH="1">
                  <a:off x="10222418" y="2293260"/>
                  <a:ext cx="159532" cy="285762"/>
                </a:xfrm>
                <a:prstGeom prst="chevron">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latin typeface="Sakkal Majalla" panose="02000000000000000000" pitchFamily="2" charset="-78"/>
                    <a:cs typeface="Sakkal Majalla" panose="02000000000000000000" pitchFamily="2" charset="-78"/>
                  </a:endParaRPr>
                </a:p>
              </p:txBody>
            </p:sp>
          </p:grpSp>
          <p:sp>
            <p:nvSpPr>
              <p:cNvPr id="30" name="مستطيل مستدير الزوايا 40"/>
              <p:cNvSpPr/>
              <p:nvPr/>
            </p:nvSpPr>
            <p:spPr>
              <a:xfrm>
                <a:off x="-559883" y="2397593"/>
                <a:ext cx="10426547" cy="500066"/>
              </a:xfrm>
              <a:prstGeom prst="roundRect">
                <a:avLst/>
              </a:prstGeom>
              <a:ln>
                <a:solidFill>
                  <a:srgbClr val="00B0F0"/>
                </a:solidFill>
              </a:ln>
            </p:spPr>
            <p:style>
              <a:lnRef idx="2">
                <a:schemeClr val="accent1"/>
              </a:lnRef>
              <a:fillRef idx="1">
                <a:schemeClr val="lt1"/>
              </a:fillRef>
              <a:effectRef idx="0">
                <a:schemeClr val="accent1"/>
              </a:effectRef>
              <a:fontRef idx="minor">
                <a:schemeClr val="dk1"/>
              </a:fontRef>
            </p:style>
            <p:txBody>
              <a:bodyPr rtlCol="1" anchor="ct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BH"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إذا كان مع الإمام مأموم واحد فإنّه يقف عن يمينه مع تأخر قليل</a:t>
                </a:r>
                <a:r>
                  <a:rPr kumimoji="0" lang="ar-SA"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a:t>
                </a:r>
                <a:endParaRPr kumimoji="0" lang="en-US" sz="2800" b="1" i="0" u="none" strike="noStrike" kern="1200" cap="none" spc="0" normalizeH="0" baseline="0" noProof="0" dirty="0">
                  <a:ln>
                    <a:noFill/>
                  </a:ln>
                  <a:solidFill>
                    <a:prstClr val="black"/>
                  </a:solidFill>
                  <a:effectLst/>
                  <a:uLnTx/>
                  <a:uFillTx/>
                  <a:latin typeface="Sakkal Majalla" panose="02000000000000000000" pitchFamily="2" charset="-78"/>
                  <a:ea typeface="Calibri" panose="020F0502020204030204" pitchFamily="34" charset="0"/>
                  <a:cs typeface="Sakkal Majalla" panose="02000000000000000000" pitchFamily="2" charset="-78"/>
                </a:endParaRPr>
              </a:p>
            </p:txBody>
          </p:sp>
        </p:grpSp>
        <p:sp>
          <p:nvSpPr>
            <p:cNvPr id="53" name="قوس ممتلئ 62"/>
            <p:cNvSpPr/>
            <p:nvPr/>
          </p:nvSpPr>
          <p:spPr>
            <a:xfrm rot="5400000">
              <a:off x="1835268" y="3580580"/>
              <a:ext cx="668740" cy="554938"/>
            </a:xfrm>
            <a:prstGeom prst="blockArc">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solidFill>
                  <a:schemeClr val="tx1"/>
                </a:solidFill>
                <a:latin typeface="Sakkal Majalla" panose="02000000000000000000" pitchFamily="2" charset="-78"/>
                <a:cs typeface="Sakkal Majalla" panose="02000000000000000000" pitchFamily="2" charset="-78"/>
              </a:endParaRPr>
            </a:p>
          </p:txBody>
        </p:sp>
      </p:grpSp>
      <p:grpSp>
        <p:nvGrpSpPr>
          <p:cNvPr id="72" name="Group 71">
            <a:extLst>
              <a:ext uri="{FF2B5EF4-FFF2-40B4-BE49-F238E27FC236}">
                <a16:creationId xmlns:a16="http://schemas.microsoft.com/office/drawing/2014/main" id="{65C6F9A7-859A-4750-88B1-9F90411C9BD3}"/>
              </a:ext>
            </a:extLst>
          </p:cNvPr>
          <p:cNvGrpSpPr/>
          <p:nvPr/>
        </p:nvGrpSpPr>
        <p:grpSpPr>
          <a:xfrm>
            <a:off x="823026" y="4147562"/>
            <a:ext cx="10708728" cy="668740"/>
            <a:chOff x="1241944" y="4220132"/>
            <a:chExt cx="10708728" cy="668740"/>
          </a:xfrm>
        </p:grpSpPr>
        <p:grpSp>
          <p:nvGrpSpPr>
            <p:cNvPr id="36" name="مجموعة 46"/>
            <p:cNvGrpSpPr/>
            <p:nvPr/>
          </p:nvGrpSpPr>
          <p:grpSpPr>
            <a:xfrm>
              <a:off x="1241944" y="4293193"/>
              <a:ext cx="10708728" cy="500064"/>
              <a:chOff x="-559883" y="3364876"/>
              <a:chExt cx="11346765" cy="500066"/>
            </a:xfrm>
          </p:grpSpPr>
          <p:grpSp>
            <p:nvGrpSpPr>
              <p:cNvPr id="37" name="مجموعة 47"/>
              <p:cNvGrpSpPr/>
              <p:nvPr/>
            </p:nvGrpSpPr>
            <p:grpSpPr>
              <a:xfrm>
                <a:off x="9966796" y="3364876"/>
                <a:ext cx="820086" cy="500066"/>
                <a:chOff x="10011834" y="3251032"/>
                <a:chExt cx="820086" cy="500066"/>
              </a:xfrm>
            </p:grpSpPr>
            <p:sp>
              <p:nvSpPr>
                <p:cNvPr id="40" name="모서리가 둥근 직사각형 70"/>
                <p:cNvSpPr/>
                <p:nvPr/>
              </p:nvSpPr>
              <p:spPr>
                <a:xfrm>
                  <a:off x="10011834" y="3251032"/>
                  <a:ext cx="775105" cy="500066"/>
                </a:xfrm>
                <a:prstGeom prst="roundRect">
                  <a:avLst/>
                </a:prstGeom>
                <a:solidFill>
                  <a:srgbClr val="27E81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Sakkal Majalla" panose="02000000000000000000" pitchFamily="2" charset="-78"/>
                    <a:cs typeface="Sakkal Majalla" panose="02000000000000000000" pitchFamily="2" charset="-78"/>
                  </a:endParaRPr>
                </a:p>
              </p:txBody>
            </p:sp>
            <p:sp>
              <p:nvSpPr>
                <p:cNvPr id="41" name="TextBox 76"/>
                <p:cNvSpPr txBox="1"/>
                <p:nvPr/>
              </p:nvSpPr>
              <p:spPr>
                <a:xfrm>
                  <a:off x="10374720" y="3291278"/>
                  <a:ext cx="457200" cy="400110"/>
                </a:xfrm>
                <a:prstGeom prst="rect">
                  <a:avLst/>
                </a:prstGeom>
                <a:noFill/>
              </p:spPr>
              <p:txBody>
                <a:bodyPr wrap="square" rtlCol="0">
                  <a:spAutoFit/>
                </a:bodyPr>
                <a:lstStyle/>
                <a:p>
                  <a:pPr lvl="0" algn="r" fontAlgn="base">
                    <a:spcBef>
                      <a:spcPct val="0"/>
                    </a:spcBef>
                    <a:spcAft>
                      <a:spcPct val="0"/>
                    </a:spcAft>
                  </a:pPr>
                  <a:endParaRPr kumimoji="1" lang="ko-KR" altLang="ko-KR" sz="2000" b="1" dirty="0">
                    <a:solidFill>
                      <a:schemeClr val="bg1"/>
                    </a:solidFill>
                    <a:latin typeface="Sakkal Majalla" panose="02000000000000000000" pitchFamily="2" charset="-78"/>
                    <a:ea typeface="HY헤드라인M" pitchFamily="18" charset="-127"/>
                    <a:cs typeface="Sakkal Majalla" panose="02000000000000000000" pitchFamily="2" charset="-78"/>
                  </a:endParaRPr>
                </a:p>
              </p:txBody>
            </p:sp>
            <p:sp>
              <p:nvSpPr>
                <p:cNvPr id="42" name="갈매기형 수장 103"/>
                <p:cNvSpPr/>
                <p:nvPr/>
              </p:nvSpPr>
              <p:spPr>
                <a:xfrm flipH="1">
                  <a:off x="10115056" y="3360570"/>
                  <a:ext cx="159532" cy="285762"/>
                </a:xfrm>
                <a:prstGeom prst="chevron">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latin typeface="Sakkal Majalla" panose="02000000000000000000" pitchFamily="2" charset="-78"/>
                    <a:cs typeface="Sakkal Majalla" panose="02000000000000000000" pitchFamily="2" charset="-78"/>
                  </a:endParaRPr>
                </a:p>
              </p:txBody>
            </p:sp>
            <p:sp>
              <p:nvSpPr>
                <p:cNvPr id="43" name="갈매기형 수장 104"/>
                <p:cNvSpPr/>
                <p:nvPr/>
              </p:nvSpPr>
              <p:spPr>
                <a:xfrm flipH="1">
                  <a:off x="10267456" y="3360570"/>
                  <a:ext cx="159532" cy="285762"/>
                </a:xfrm>
                <a:prstGeom prst="chevron">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latin typeface="Sakkal Majalla" panose="02000000000000000000" pitchFamily="2" charset="-78"/>
                    <a:cs typeface="Sakkal Majalla" panose="02000000000000000000" pitchFamily="2" charset="-78"/>
                  </a:endParaRPr>
                </a:p>
              </p:txBody>
            </p:sp>
          </p:grpSp>
          <p:sp>
            <p:nvSpPr>
              <p:cNvPr id="38" name="مستطيل مستدير الزوايا 48"/>
              <p:cNvSpPr/>
              <p:nvPr/>
            </p:nvSpPr>
            <p:spPr>
              <a:xfrm>
                <a:off x="-559883" y="3364876"/>
                <a:ext cx="10426547" cy="500066"/>
              </a:xfrm>
              <a:prstGeom prst="roundRect">
                <a:avLst/>
              </a:prstGeom>
              <a:noFill/>
              <a:ln>
                <a:solidFill>
                  <a:srgbClr val="27E81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BH"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يدرك المأموم ثواب صلاة الجماعة إذا أدرك ركعة فأكثر مع الإمام.</a:t>
                </a:r>
              </a:p>
            </p:txBody>
          </p:sp>
        </p:grpSp>
        <p:sp>
          <p:nvSpPr>
            <p:cNvPr id="54" name="قوس ممتلئ 63"/>
            <p:cNvSpPr/>
            <p:nvPr/>
          </p:nvSpPr>
          <p:spPr>
            <a:xfrm rot="5400000">
              <a:off x="1835268" y="4277033"/>
              <a:ext cx="668740" cy="554938"/>
            </a:xfrm>
            <a:prstGeom prst="blockArc">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solidFill>
                  <a:schemeClr val="tx1"/>
                </a:solidFill>
                <a:latin typeface="Sakkal Majalla" panose="02000000000000000000" pitchFamily="2" charset="-78"/>
                <a:cs typeface="Sakkal Majalla" panose="02000000000000000000" pitchFamily="2" charset="-78"/>
              </a:endParaRPr>
            </a:p>
          </p:txBody>
        </p:sp>
      </p:grpSp>
      <p:grpSp>
        <p:nvGrpSpPr>
          <p:cNvPr id="73" name="Group 72">
            <a:extLst>
              <a:ext uri="{FF2B5EF4-FFF2-40B4-BE49-F238E27FC236}">
                <a16:creationId xmlns:a16="http://schemas.microsoft.com/office/drawing/2014/main" id="{5D31FA85-7ABF-4D9C-8FB3-74B81535EB49}"/>
              </a:ext>
            </a:extLst>
          </p:cNvPr>
          <p:cNvGrpSpPr/>
          <p:nvPr/>
        </p:nvGrpSpPr>
        <p:grpSpPr>
          <a:xfrm>
            <a:off x="823026" y="4857368"/>
            <a:ext cx="10708728" cy="668740"/>
            <a:chOff x="1241944" y="4929938"/>
            <a:chExt cx="10708728" cy="668740"/>
          </a:xfrm>
        </p:grpSpPr>
        <p:grpSp>
          <p:nvGrpSpPr>
            <p:cNvPr id="12" name="مجموعة 22"/>
            <p:cNvGrpSpPr/>
            <p:nvPr/>
          </p:nvGrpSpPr>
          <p:grpSpPr>
            <a:xfrm>
              <a:off x="1241944" y="5000351"/>
              <a:ext cx="10708728" cy="507072"/>
              <a:chOff x="-559884" y="4332159"/>
              <a:chExt cx="11346766" cy="507072"/>
            </a:xfrm>
          </p:grpSpPr>
          <p:grpSp>
            <p:nvGrpSpPr>
              <p:cNvPr id="14" name="مجموعة 24"/>
              <p:cNvGrpSpPr/>
              <p:nvPr/>
            </p:nvGrpSpPr>
            <p:grpSpPr>
              <a:xfrm>
                <a:off x="9966796" y="4332159"/>
                <a:ext cx="820086" cy="500066"/>
                <a:chOff x="9966796" y="4318343"/>
                <a:chExt cx="820086" cy="500066"/>
              </a:xfrm>
            </p:grpSpPr>
            <p:sp>
              <p:nvSpPr>
                <p:cNvPr id="16" name="모서리가 둥근 직사각형 70"/>
                <p:cNvSpPr/>
                <p:nvPr/>
              </p:nvSpPr>
              <p:spPr>
                <a:xfrm>
                  <a:off x="9966796" y="4318343"/>
                  <a:ext cx="775105" cy="500066"/>
                </a:xfrm>
                <a:prstGeom prst="roundRect">
                  <a:avLst/>
                </a:prstGeom>
                <a:solidFill>
                  <a:srgbClr val="A61D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Sakkal Majalla" panose="02000000000000000000" pitchFamily="2" charset="-78"/>
                    <a:cs typeface="Sakkal Majalla" panose="02000000000000000000" pitchFamily="2" charset="-78"/>
                  </a:endParaRPr>
                </a:p>
              </p:txBody>
            </p:sp>
            <p:sp>
              <p:nvSpPr>
                <p:cNvPr id="17" name="TextBox 76"/>
                <p:cNvSpPr txBox="1"/>
                <p:nvPr/>
              </p:nvSpPr>
              <p:spPr>
                <a:xfrm>
                  <a:off x="10329682" y="4358589"/>
                  <a:ext cx="457200" cy="400110"/>
                </a:xfrm>
                <a:prstGeom prst="rect">
                  <a:avLst/>
                </a:prstGeom>
                <a:noFill/>
              </p:spPr>
              <p:txBody>
                <a:bodyPr wrap="square" rtlCol="0">
                  <a:spAutoFit/>
                </a:bodyPr>
                <a:lstStyle/>
                <a:p>
                  <a:pPr lvl="0" algn="r" fontAlgn="base">
                    <a:spcBef>
                      <a:spcPct val="0"/>
                    </a:spcBef>
                    <a:spcAft>
                      <a:spcPct val="0"/>
                    </a:spcAft>
                  </a:pPr>
                  <a:endParaRPr kumimoji="1" lang="ko-KR" altLang="ko-KR" sz="2000" b="1" dirty="0">
                    <a:solidFill>
                      <a:schemeClr val="bg1"/>
                    </a:solidFill>
                    <a:latin typeface="Sakkal Majalla" panose="02000000000000000000" pitchFamily="2" charset="-78"/>
                    <a:ea typeface="HY헤드라인M" pitchFamily="18" charset="-127"/>
                    <a:cs typeface="Sakkal Majalla" panose="02000000000000000000" pitchFamily="2" charset="-78"/>
                  </a:endParaRPr>
                </a:p>
              </p:txBody>
            </p:sp>
            <p:sp>
              <p:nvSpPr>
                <p:cNvPr id="18" name="갈매기형 수장 103"/>
                <p:cNvSpPr/>
                <p:nvPr/>
              </p:nvSpPr>
              <p:spPr>
                <a:xfrm flipH="1">
                  <a:off x="10070018" y="4427881"/>
                  <a:ext cx="159532" cy="285762"/>
                </a:xfrm>
                <a:prstGeom prst="chevron">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latin typeface="Sakkal Majalla" panose="02000000000000000000" pitchFamily="2" charset="-78"/>
                    <a:cs typeface="Sakkal Majalla" panose="02000000000000000000" pitchFamily="2" charset="-78"/>
                  </a:endParaRPr>
                </a:p>
              </p:txBody>
            </p:sp>
            <p:sp>
              <p:nvSpPr>
                <p:cNvPr id="19" name="갈매기형 수장 104"/>
                <p:cNvSpPr/>
                <p:nvPr/>
              </p:nvSpPr>
              <p:spPr>
                <a:xfrm flipH="1">
                  <a:off x="10222418" y="4427881"/>
                  <a:ext cx="159532" cy="285762"/>
                </a:xfrm>
                <a:prstGeom prst="chevron">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latin typeface="Sakkal Majalla" panose="02000000000000000000" pitchFamily="2" charset="-78"/>
                    <a:cs typeface="Sakkal Majalla" panose="02000000000000000000" pitchFamily="2" charset="-78"/>
                  </a:endParaRPr>
                </a:p>
              </p:txBody>
            </p:sp>
          </p:grpSp>
          <p:sp>
            <p:nvSpPr>
              <p:cNvPr id="15" name="مستطيل مستدير الزوايا 25"/>
              <p:cNvSpPr/>
              <p:nvPr/>
            </p:nvSpPr>
            <p:spPr>
              <a:xfrm>
                <a:off x="-559884" y="4339165"/>
                <a:ext cx="10426547" cy="500066"/>
              </a:xfrm>
              <a:prstGeom prst="roundRect">
                <a:avLst/>
              </a:prstGeom>
              <a:noFill/>
              <a:ln>
                <a:solidFill>
                  <a:srgbClr val="A61DE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BH"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يقرأ المصلي دعاء الاستفتاح في كلّ ركعة.</a:t>
                </a:r>
                <a:endParaRPr kumimoji="0" lang="en-US" sz="28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grpSp>
        <p:sp>
          <p:nvSpPr>
            <p:cNvPr id="55" name="قوس ممتلئ 64"/>
            <p:cNvSpPr/>
            <p:nvPr/>
          </p:nvSpPr>
          <p:spPr>
            <a:xfrm rot="5400000">
              <a:off x="1835268" y="4986839"/>
              <a:ext cx="668740" cy="554938"/>
            </a:xfrm>
            <a:prstGeom prst="blockArc">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solidFill>
                  <a:schemeClr val="tx1"/>
                </a:solidFill>
                <a:latin typeface="Sakkal Majalla" panose="02000000000000000000" pitchFamily="2" charset="-78"/>
                <a:cs typeface="Sakkal Majalla" panose="02000000000000000000" pitchFamily="2" charset="-78"/>
              </a:endParaRPr>
            </a:p>
          </p:txBody>
        </p:sp>
      </p:grpSp>
      <p:sp>
        <p:nvSpPr>
          <p:cNvPr id="57" name="مستطيل 2"/>
          <p:cNvSpPr/>
          <p:nvPr/>
        </p:nvSpPr>
        <p:spPr>
          <a:xfrm>
            <a:off x="988115" y="2743456"/>
            <a:ext cx="726481" cy="584775"/>
          </a:xfrm>
          <a:prstGeom prst="rect">
            <a:avLst/>
          </a:prstGeom>
        </p:spPr>
        <p:txBody>
          <a:bodyPr wrap="none">
            <a:spAutoFit/>
          </a:bodyPr>
          <a:lstStyle/>
          <a:p>
            <a:r>
              <a:rPr lang="ar-SA" sz="3200" b="1" dirty="0">
                <a:solidFill>
                  <a:srgbClr val="FF0000"/>
                </a:solidFill>
                <a:latin typeface="Sakkal Majalla" panose="02000000000000000000" pitchFamily="2" charset="-78"/>
                <a:cs typeface="Sakkal Majalla" panose="02000000000000000000" pitchFamily="2" charset="-78"/>
              </a:rPr>
              <a:t>خطأ</a:t>
            </a:r>
            <a:endParaRPr lang="ar-BH" sz="3200" dirty="0">
              <a:solidFill>
                <a:srgbClr val="FF0000"/>
              </a:solidFill>
              <a:latin typeface="Sakkal Majalla" panose="02000000000000000000" pitchFamily="2" charset="-78"/>
              <a:cs typeface="Sakkal Majalla" panose="02000000000000000000" pitchFamily="2" charset="-78"/>
            </a:endParaRPr>
          </a:p>
        </p:txBody>
      </p:sp>
      <p:sp>
        <p:nvSpPr>
          <p:cNvPr id="58" name="مستطيل 66"/>
          <p:cNvSpPr/>
          <p:nvPr/>
        </p:nvSpPr>
        <p:spPr>
          <a:xfrm>
            <a:off x="979359" y="3439565"/>
            <a:ext cx="675185" cy="584775"/>
          </a:xfrm>
          <a:prstGeom prst="rect">
            <a:avLst/>
          </a:prstGeom>
        </p:spPr>
        <p:txBody>
          <a:bodyPr wrap="none">
            <a:spAutoFit/>
          </a:bodyPr>
          <a:lstStyle/>
          <a:p>
            <a:pPr algn="ctr" rtl="1"/>
            <a:r>
              <a:rPr lang="ar-SA" sz="3200" b="1" dirty="0">
                <a:solidFill>
                  <a:schemeClr val="accent6">
                    <a:lumMod val="50000"/>
                  </a:schemeClr>
                </a:solidFill>
                <a:latin typeface="Sakkal Majalla" panose="02000000000000000000" pitchFamily="2" charset="-78"/>
                <a:cs typeface="Sakkal Majalla" panose="02000000000000000000" pitchFamily="2" charset="-78"/>
              </a:rPr>
              <a:t>صح</a:t>
            </a:r>
            <a:endParaRPr lang="ar-BH" sz="3200" dirty="0">
              <a:solidFill>
                <a:schemeClr val="accent6">
                  <a:lumMod val="50000"/>
                </a:schemeClr>
              </a:solidFill>
              <a:latin typeface="Sakkal Majalla" panose="02000000000000000000" pitchFamily="2" charset="-78"/>
              <a:cs typeface="Sakkal Majalla" panose="02000000000000000000" pitchFamily="2" charset="-78"/>
            </a:endParaRPr>
          </a:p>
        </p:txBody>
      </p:sp>
      <p:sp>
        <p:nvSpPr>
          <p:cNvPr id="59" name="مستطيل 67"/>
          <p:cNvSpPr/>
          <p:nvPr/>
        </p:nvSpPr>
        <p:spPr>
          <a:xfrm>
            <a:off x="928063" y="4962591"/>
            <a:ext cx="726481" cy="584775"/>
          </a:xfrm>
          <a:prstGeom prst="rect">
            <a:avLst/>
          </a:prstGeom>
        </p:spPr>
        <p:txBody>
          <a:bodyPr wrap="none">
            <a:spAutoFit/>
          </a:bodyPr>
          <a:lstStyle/>
          <a:p>
            <a:r>
              <a:rPr lang="ar-SA" sz="3200" b="1" dirty="0">
                <a:solidFill>
                  <a:srgbClr val="FF0000"/>
                </a:solidFill>
                <a:latin typeface="Sakkal Majalla" panose="02000000000000000000" pitchFamily="2" charset="-78"/>
                <a:cs typeface="Sakkal Majalla" panose="02000000000000000000" pitchFamily="2" charset="-78"/>
              </a:rPr>
              <a:t>خطأ</a:t>
            </a:r>
            <a:endParaRPr lang="ar-BH" sz="3200" dirty="0">
              <a:solidFill>
                <a:srgbClr val="FF0000"/>
              </a:solidFill>
              <a:latin typeface="Sakkal Majalla" panose="02000000000000000000" pitchFamily="2" charset="-78"/>
              <a:cs typeface="Sakkal Majalla" panose="02000000000000000000" pitchFamily="2" charset="-78"/>
            </a:endParaRPr>
          </a:p>
        </p:txBody>
      </p:sp>
      <p:sp>
        <p:nvSpPr>
          <p:cNvPr id="60" name="مستطيل 68"/>
          <p:cNvSpPr/>
          <p:nvPr/>
        </p:nvSpPr>
        <p:spPr>
          <a:xfrm>
            <a:off x="964418" y="5575170"/>
            <a:ext cx="675185" cy="584775"/>
          </a:xfrm>
          <a:prstGeom prst="rect">
            <a:avLst/>
          </a:prstGeom>
        </p:spPr>
        <p:txBody>
          <a:bodyPr wrap="none">
            <a:spAutoFit/>
          </a:bodyPr>
          <a:lstStyle/>
          <a:p>
            <a:r>
              <a:rPr lang="ar-SA" sz="3200" b="1" dirty="0">
                <a:solidFill>
                  <a:schemeClr val="accent6">
                    <a:lumMod val="50000"/>
                  </a:schemeClr>
                </a:solidFill>
                <a:latin typeface="Sakkal Majalla" panose="02000000000000000000" pitchFamily="2" charset="-78"/>
                <a:cs typeface="Sakkal Majalla" panose="02000000000000000000" pitchFamily="2" charset="-78"/>
              </a:rPr>
              <a:t>صح</a:t>
            </a:r>
            <a:endParaRPr lang="ar-BH" sz="3200" dirty="0">
              <a:solidFill>
                <a:schemeClr val="accent6">
                  <a:lumMod val="50000"/>
                </a:schemeClr>
              </a:solidFill>
              <a:latin typeface="Sakkal Majalla" panose="02000000000000000000" pitchFamily="2" charset="-78"/>
              <a:cs typeface="Sakkal Majalla" panose="02000000000000000000" pitchFamily="2" charset="-78"/>
            </a:endParaRPr>
          </a:p>
        </p:txBody>
      </p:sp>
      <p:sp>
        <p:nvSpPr>
          <p:cNvPr id="61" name="مستطيل 69"/>
          <p:cNvSpPr/>
          <p:nvPr/>
        </p:nvSpPr>
        <p:spPr>
          <a:xfrm>
            <a:off x="953710" y="4228951"/>
            <a:ext cx="726481" cy="584775"/>
          </a:xfrm>
          <a:prstGeom prst="rect">
            <a:avLst/>
          </a:prstGeom>
        </p:spPr>
        <p:txBody>
          <a:bodyPr wrap="none">
            <a:spAutoFit/>
          </a:bodyPr>
          <a:lstStyle/>
          <a:p>
            <a:r>
              <a:rPr lang="ar-BH" sz="3200" b="1" dirty="0">
                <a:solidFill>
                  <a:srgbClr val="FF0000"/>
                </a:solidFill>
                <a:latin typeface="Sakkal Majalla" panose="02000000000000000000" pitchFamily="2" charset="-78"/>
                <a:cs typeface="Sakkal Majalla" panose="02000000000000000000" pitchFamily="2" charset="-78"/>
              </a:rPr>
              <a:t>خطأ</a:t>
            </a:r>
            <a:endParaRPr lang="ar-BH" sz="3200" dirty="0">
              <a:solidFill>
                <a:srgbClr val="FF0000"/>
              </a:solidFill>
              <a:latin typeface="Sakkal Majalla" panose="02000000000000000000" pitchFamily="2" charset="-78"/>
              <a:cs typeface="Sakkal Majalla" panose="02000000000000000000" pitchFamily="2" charset="-78"/>
            </a:endParaRPr>
          </a:p>
        </p:txBody>
      </p:sp>
      <p:grpSp>
        <p:nvGrpSpPr>
          <p:cNvPr id="74" name="Group 73">
            <a:extLst>
              <a:ext uri="{FF2B5EF4-FFF2-40B4-BE49-F238E27FC236}">
                <a16:creationId xmlns:a16="http://schemas.microsoft.com/office/drawing/2014/main" id="{3EA0DF2C-16EA-43C9-9F4C-FF12F4D2E855}"/>
              </a:ext>
            </a:extLst>
          </p:cNvPr>
          <p:cNvGrpSpPr/>
          <p:nvPr/>
        </p:nvGrpSpPr>
        <p:grpSpPr>
          <a:xfrm>
            <a:off x="696766" y="5510516"/>
            <a:ext cx="10834988" cy="726848"/>
            <a:chOff x="1115684" y="5583086"/>
            <a:chExt cx="10834988" cy="726848"/>
          </a:xfrm>
        </p:grpSpPr>
        <p:grpSp>
          <p:nvGrpSpPr>
            <p:cNvPr id="44" name="مجموعة 54"/>
            <p:cNvGrpSpPr/>
            <p:nvPr/>
          </p:nvGrpSpPr>
          <p:grpSpPr>
            <a:xfrm>
              <a:off x="1115684" y="5583086"/>
              <a:ext cx="10834988" cy="619851"/>
              <a:chOff x="-693666" y="5183036"/>
              <a:chExt cx="11480548" cy="619851"/>
            </a:xfrm>
          </p:grpSpPr>
          <p:grpSp>
            <p:nvGrpSpPr>
              <p:cNvPr id="45" name="مجموعة 55"/>
              <p:cNvGrpSpPr/>
              <p:nvPr/>
            </p:nvGrpSpPr>
            <p:grpSpPr>
              <a:xfrm>
                <a:off x="9966796" y="5299441"/>
                <a:ext cx="820086" cy="500066"/>
                <a:chOff x="9966796" y="4985543"/>
                <a:chExt cx="820086" cy="500066"/>
              </a:xfrm>
            </p:grpSpPr>
            <p:sp>
              <p:nvSpPr>
                <p:cNvPr id="48" name="모서리가 둥근 직사각형 70"/>
                <p:cNvSpPr/>
                <p:nvPr/>
              </p:nvSpPr>
              <p:spPr>
                <a:xfrm>
                  <a:off x="9966796" y="4985543"/>
                  <a:ext cx="775105" cy="500066"/>
                </a:xfrm>
                <a:prstGeom prst="roundRect">
                  <a:avLst/>
                </a:prstGeom>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Sakkal Majalla" panose="02000000000000000000" pitchFamily="2" charset="-78"/>
                    <a:cs typeface="Sakkal Majalla" panose="02000000000000000000" pitchFamily="2" charset="-78"/>
                  </a:endParaRPr>
                </a:p>
              </p:txBody>
            </p:sp>
            <p:sp>
              <p:nvSpPr>
                <p:cNvPr id="49" name="TextBox 76"/>
                <p:cNvSpPr txBox="1"/>
                <p:nvPr/>
              </p:nvSpPr>
              <p:spPr>
                <a:xfrm>
                  <a:off x="10329682" y="5025789"/>
                  <a:ext cx="457200" cy="400110"/>
                </a:xfrm>
                <a:prstGeom prst="rect">
                  <a:avLst/>
                </a:prstGeom>
                <a:noFill/>
              </p:spPr>
              <p:txBody>
                <a:bodyPr wrap="square" rtlCol="0">
                  <a:spAutoFit/>
                </a:bodyPr>
                <a:lstStyle/>
                <a:p>
                  <a:pPr lvl="0" algn="r" fontAlgn="base">
                    <a:spcBef>
                      <a:spcPct val="0"/>
                    </a:spcBef>
                    <a:spcAft>
                      <a:spcPct val="0"/>
                    </a:spcAft>
                  </a:pPr>
                  <a:endParaRPr kumimoji="1" lang="ko-KR" altLang="ko-KR" sz="2000" b="1" dirty="0">
                    <a:solidFill>
                      <a:schemeClr val="bg1"/>
                    </a:solidFill>
                    <a:latin typeface="Sakkal Majalla" panose="02000000000000000000" pitchFamily="2" charset="-78"/>
                    <a:ea typeface="HY헤드라인M" pitchFamily="18" charset="-127"/>
                    <a:cs typeface="Sakkal Majalla" panose="02000000000000000000" pitchFamily="2" charset="-78"/>
                  </a:endParaRPr>
                </a:p>
              </p:txBody>
            </p:sp>
            <p:sp>
              <p:nvSpPr>
                <p:cNvPr id="50" name="갈매기형 수장 103"/>
                <p:cNvSpPr/>
                <p:nvPr/>
              </p:nvSpPr>
              <p:spPr>
                <a:xfrm flipH="1">
                  <a:off x="10070018" y="5095081"/>
                  <a:ext cx="159532" cy="285762"/>
                </a:xfrm>
                <a:prstGeom prst="chevron">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latin typeface="Sakkal Majalla" panose="02000000000000000000" pitchFamily="2" charset="-78"/>
                    <a:cs typeface="Sakkal Majalla" panose="02000000000000000000" pitchFamily="2" charset="-78"/>
                  </a:endParaRPr>
                </a:p>
              </p:txBody>
            </p:sp>
            <p:sp>
              <p:nvSpPr>
                <p:cNvPr id="51" name="갈매기형 수장 104"/>
                <p:cNvSpPr/>
                <p:nvPr/>
              </p:nvSpPr>
              <p:spPr>
                <a:xfrm flipH="1">
                  <a:off x="10222418" y="5095081"/>
                  <a:ext cx="159532" cy="285762"/>
                </a:xfrm>
                <a:prstGeom prst="chevron">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latin typeface="Sakkal Majalla" panose="02000000000000000000" pitchFamily="2" charset="-78"/>
                    <a:cs typeface="Sakkal Majalla" panose="02000000000000000000" pitchFamily="2" charset="-78"/>
                  </a:endParaRPr>
                </a:p>
              </p:txBody>
            </p:sp>
          </p:grpSp>
          <p:sp>
            <p:nvSpPr>
              <p:cNvPr id="46" name="مستطيل مستدير الزوايا 56"/>
              <p:cNvSpPr/>
              <p:nvPr/>
            </p:nvSpPr>
            <p:spPr>
              <a:xfrm>
                <a:off x="-559883" y="5302821"/>
                <a:ext cx="10426547" cy="500066"/>
              </a:xfrm>
              <a:prstGeom prst="round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BH"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النِّيَّةُ من أركان الصلاة</a:t>
                </a:r>
                <a:r>
                  <a:rPr kumimoji="0" lang="ar-SA"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a:t>
                </a:r>
                <a:endParaRPr kumimoji="0" lang="en-US" sz="28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sp>
            <p:nvSpPr>
              <p:cNvPr id="47" name="Rectangle 8">
                <a:extLst>
                  <a:ext uri="{FF2B5EF4-FFF2-40B4-BE49-F238E27FC236}">
                    <a16:creationId xmlns:a16="http://schemas.microsoft.com/office/drawing/2014/main" id="{36D0A5D6-38F5-4136-B0A5-3C2A195BF53E}"/>
                  </a:ext>
                </a:extLst>
              </p:cNvPr>
              <p:cNvSpPr/>
              <p:nvPr/>
            </p:nvSpPr>
            <p:spPr>
              <a:xfrm>
                <a:off x="-693666" y="5183036"/>
                <a:ext cx="10523430" cy="502920"/>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r">
                  <a:lnSpc>
                    <a:spcPct val="150000"/>
                  </a:lnSpc>
                </a:pPr>
                <a:endParaRPr lang="en-US" sz="2800" b="1" dirty="0">
                  <a:ln w="0"/>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endParaRPr>
              </a:p>
            </p:txBody>
          </p:sp>
        </p:grpSp>
        <p:sp>
          <p:nvSpPr>
            <p:cNvPr id="56" name="قوس ممتلئ 65"/>
            <p:cNvSpPr/>
            <p:nvPr/>
          </p:nvSpPr>
          <p:spPr>
            <a:xfrm rot="5400000">
              <a:off x="1835268" y="5698095"/>
              <a:ext cx="668740" cy="554938"/>
            </a:xfrm>
            <a:prstGeom prst="blockArc">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solidFill>
                  <a:schemeClr val="tx1"/>
                </a:solidFill>
                <a:latin typeface="Sakkal Majalla" panose="02000000000000000000" pitchFamily="2" charset="-78"/>
                <a:cs typeface="Sakkal Majalla" panose="02000000000000000000" pitchFamily="2" charset="-78"/>
              </a:endParaRPr>
            </a:p>
          </p:txBody>
        </p:sp>
      </p:grpSp>
      <p:sp>
        <p:nvSpPr>
          <p:cNvPr id="65" name="مستطيل مستدير الزوايا 20">
            <a:extLst>
              <a:ext uri="{FF2B5EF4-FFF2-40B4-BE49-F238E27FC236}">
                <a16:creationId xmlns:a16="http://schemas.microsoft.com/office/drawing/2014/main" id="{D0AAB787-CC78-4CA8-941B-9CFD38FC08A4}"/>
              </a:ext>
            </a:extLst>
          </p:cNvPr>
          <p:cNvSpPr/>
          <p:nvPr/>
        </p:nvSpPr>
        <p:spPr>
          <a:xfrm>
            <a:off x="88902" y="93451"/>
            <a:ext cx="3552655" cy="391433"/>
          </a:xfrm>
          <a:prstGeom prst="roundRect">
            <a:avLst>
              <a:gd name="adj" fmla="val 50000"/>
            </a:avLst>
          </a:prstGeom>
          <a:solidFill>
            <a:schemeClr val="accent2">
              <a:lumMod val="20000"/>
              <a:lumOff val="80000"/>
            </a:schemeClr>
          </a:solidFill>
          <a:ln>
            <a:solidFill>
              <a:schemeClr val="bg1"/>
            </a:solidFill>
          </a:ln>
        </p:spPr>
        <p:style>
          <a:lnRef idx="0">
            <a:schemeClr val="accent4"/>
          </a:lnRef>
          <a:fillRef idx="3">
            <a:schemeClr val="accent4"/>
          </a:fillRef>
          <a:effectRef idx="3">
            <a:schemeClr val="accent4"/>
          </a:effectRef>
          <a:fontRef idx="minor">
            <a:schemeClr val="lt1"/>
          </a:fontRef>
        </p:style>
        <p:txBody>
          <a:bodyPr rtlCol="1" anchor="ctr"/>
          <a:lstStyle/>
          <a:p>
            <a:pPr algn="ctr"/>
            <a:r>
              <a:rPr lang="ar-BH" sz="2000" b="1" dirty="0">
                <a:solidFill>
                  <a:schemeClr val="accent5">
                    <a:lumMod val="50000"/>
                  </a:schemeClr>
                </a:solidFill>
                <a:latin typeface="Sakkal Majalla" panose="02000000000000000000" pitchFamily="2" charset="-78"/>
                <a:cs typeface="Sakkal Majalla" panose="02000000000000000000" pitchFamily="2" charset="-78"/>
              </a:rPr>
              <a:t>مراجعة خطوات الصلاة </a:t>
            </a:r>
            <a:r>
              <a:rPr lang="ar-BH" sz="2000" b="1" dirty="0">
                <a:solidFill>
                  <a:schemeClr val="tx1"/>
                </a:solidFill>
                <a:latin typeface="Sakkal Majalla" panose="02000000000000000000" pitchFamily="2" charset="-78"/>
                <a:cs typeface="Sakkal Majalla" panose="02000000000000000000" pitchFamily="2" charset="-78"/>
              </a:rPr>
              <a:t>- </a:t>
            </a:r>
            <a:r>
              <a:rPr lang="ar-BH" sz="2000" b="1" dirty="0">
                <a:solidFill>
                  <a:schemeClr val="accent6">
                    <a:lumMod val="50000"/>
                  </a:schemeClr>
                </a:solidFill>
                <a:latin typeface="Sakkal Majalla" panose="02000000000000000000" pitchFamily="2" charset="-78"/>
                <a:cs typeface="Sakkal Majalla" panose="02000000000000000000" pitchFamily="2" charset="-78"/>
              </a:rPr>
              <a:t>التربية الإسلاميّة</a:t>
            </a:r>
          </a:p>
        </p:txBody>
      </p:sp>
    </p:spTree>
    <p:extLst>
      <p:ext uri="{BB962C8B-B14F-4D97-AF65-F5344CB8AC3E}">
        <p14:creationId xmlns:p14="http://schemas.microsoft.com/office/powerpoint/2010/main" val="400358870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barn(inVertical)">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Effect transition="in" filter="fade">
                                      <p:cBhvr>
                                        <p:cTn id="11" dur="1000"/>
                                        <p:tgtEl>
                                          <p:spTgt spid="70"/>
                                        </p:tgtEl>
                                      </p:cBhvr>
                                    </p:animEffect>
                                    <p:anim calcmode="lin" valueType="num">
                                      <p:cBhvr>
                                        <p:cTn id="12" dur="1000" fill="hold"/>
                                        <p:tgtEl>
                                          <p:spTgt spid="70"/>
                                        </p:tgtEl>
                                        <p:attrNameLst>
                                          <p:attrName>ppt_x</p:attrName>
                                        </p:attrNameLst>
                                      </p:cBhvr>
                                      <p:tavLst>
                                        <p:tav tm="0">
                                          <p:val>
                                            <p:strVal val="#ppt_x"/>
                                          </p:val>
                                        </p:tav>
                                        <p:tav tm="100000">
                                          <p:val>
                                            <p:strVal val="#ppt_x"/>
                                          </p:val>
                                        </p:tav>
                                      </p:tavLst>
                                    </p:anim>
                                    <p:anim calcmode="lin" valueType="num">
                                      <p:cBhvr>
                                        <p:cTn id="13" dur="1000" fill="hold"/>
                                        <p:tgtEl>
                                          <p:spTgt spid="7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nodeType="afterEffect">
                                  <p:stCondLst>
                                    <p:cond delay="0"/>
                                  </p:stCondLst>
                                  <p:childTnLst>
                                    <p:set>
                                      <p:cBhvr>
                                        <p:cTn id="22" dur="1" fill="hold">
                                          <p:stCondLst>
                                            <p:cond delay="0"/>
                                          </p:stCondLst>
                                        </p:cTn>
                                        <p:tgtEl>
                                          <p:spTgt spid="72"/>
                                        </p:tgtEl>
                                        <p:attrNameLst>
                                          <p:attrName>style.visibility</p:attrName>
                                        </p:attrNameLst>
                                      </p:cBhvr>
                                      <p:to>
                                        <p:strVal val="visible"/>
                                      </p:to>
                                    </p:set>
                                    <p:animEffect transition="in" filter="fade">
                                      <p:cBhvr>
                                        <p:cTn id="23" dur="1000"/>
                                        <p:tgtEl>
                                          <p:spTgt spid="72"/>
                                        </p:tgtEl>
                                      </p:cBhvr>
                                    </p:animEffect>
                                    <p:anim calcmode="lin" valueType="num">
                                      <p:cBhvr>
                                        <p:cTn id="24" dur="1000" fill="hold"/>
                                        <p:tgtEl>
                                          <p:spTgt spid="72"/>
                                        </p:tgtEl>
                                        <p:attrNameLst>
                                          <p:attrName>ppt_x</p:attrName>
                                        </p:attrNameLst>
                                      </p:cBhvr>
                                      <p:tavLst>
                                        <p:tav tm="0">
                                          <p:val>
                                            <p:strVal val="#ppt_x"/>
                                          </p:val>
                                        </p:tav>
                                        <p:tav tm="100000">
                                          <p:val>
                                            <p:strVal val="#ppt_x"/>
                                          </p:val>
                                        </p:tav>
                                      </p:tavLst>
                                    </p:anim>
                                    <p:anim calcmode="lin" valueType="num">
                                      <p:cBhvr>
                                        <p:cTn id="25" dur="1000" fill="hold"/>
                                        <p:tgtEl>
                                          <p:spTgt spid="7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74"/>
                                        </p:tgtEl>
                                        <p:attrNameLst>
                                          <p:attrName>style.visibility</p:attrName>
                                        </p:attrNameLst>
                                      </p:cBhvr>
                                      <p:to>
                                        <p:strVal val="visible"/>
                                      </p:to>
                                    </p:set>
                                    <p:animEffect transition="in" filter="fade">
                                      <p:cBhvr>
                                        <p:cTn id="35" dur="1000"/>
                                        <p:tgtEl>
                                          <p:spTgt spid="74"/>
                                        </p:tgtEl>
                                      </p:cBhvr>
                                    </p:animEffect>
                                    <p:anim calcmode="lin" valueType="num">
                                      <p:cBhvr>
                                        <p:cTn id="36" dur="1000" fill="hold"/>
                                        <p:tgtEl>
                                          <p:spTgt spid="74"/>
                                        </p:tgtEl>
                                        <p:attrNameLst>
                                          <p:attrName>ppt_x</p:attrName>
                                        </p:attrNameLst>
                                      </p:cBhvr>
                                      <p:tavLst>
                                        <p:tav tm="0">
                                          <p:val>
                                            <p:strVal val="#ppt_x"/>
                                          </p:val>
                                        </p:tav>
                                        <p:tav tm="100000">
                                          <p:val>
                                            <p:strVal val="#ppt_x"/>
                                          </p:val>
                                        </p:tav>
                                      </p:tavLst>
                                    </p:anim>
                                    <p:anim calcmode="lin" valueType="num">
                                      <p:cBhvr>
                                        <p:cTn id="37"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57"/>
                                        </p:tgtEl>
                                        <p:attrNameLst>
                                          <p:attrName>style.visibility</p:attrName>
                                        </p:attrNameLst>
                                      </p:cBhvr>
                                      <p:to>
                                        <p:strVal val="visible"/>
                                      </p:to>
                                    </p:set>
                                    <p:animEffect transition="in" filter="fade">
                                      <p:cBhvr>
                                        <p:cTn id="49" dur="1000"/>
                                        <p:tgtEl>
                                          <p:spTgt spid="57"/>
                                        </p:tgtEl>
                                      </p:cBhvr>
                                    </p:animEffect>
                                    <p:anim calcmode="lin" valueType="num">
                                      <p:cBhvr>
                                        <p:cTn id="50" dur="1000" fill="hold"/>
                                        <p:tgtEl>
                                          <p:spTgt spid="57"/>
                                        </p:tgtEl>
                                        <p:attrNameLst>
                                          <p:attrName>ppt_x</p:attrName>
                                        </p:attrNameLst>
                                      </p:cBhvr>
                                      <p:tavLst>
                                        <p:tav tm="0">
                                          <p:val>
                                            <p:strVal val="#ppt_x"/>
                                          </p:val>
                                        </p:tav>
                                        <p:tav tm="100000">
                                          <p:val>
                                            <p:strVal val="#ppt_x"/>
                                          </p:val>
                                        </p:tav>
                                      </p:tavLst>
                                    </p:anim>
                                    <p:anim calcmode="lin" valueType="num">
                                      <p:cBhvr>
                                        <p:cTn id="51"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grpId="0" nodeType="click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fade">
                                      <p:cBhvr>
                                        <p:cTn id="56" dur="1000"/>
                                        <p:tgtEl>
                                          <p:spTgt spid="58"/>
                                        </p:tgtEl>
                                      </p:cBhvr>
                                    </p:animEffect>
                                    <p:anim calcmode="lin" valueType="num">
                                      <p:cBhvr>
                                        <p:cTn id="57" dur="1000" fill="hold"/>
                                        <p:tgtEl>
                                          <p:spTgt spid="58"/>
                                        </p:tgtEl>
                                        <p:attrNameLst>
                                          <p:attrName>ppt_x</p:attrName>
                                        </p:attrNameLst>
                                      </p:cBhvr>
                                      <p:tavLst>
                                        <p:tav tm="0">
                                          <p:val>
                                            <p:strVal val="#ppt_x"/>
                                          </p:val>
                                        </p:tav>
                                        <p:tav tm="100000">
                                          <p:val>
                                            <p:strVal val="#ppt_x"/>
                                          </p:val>
                                        </p:tav>
                                      </p:tavLst>
                                    </p:anim>
                                    <p:anim calcmode="lin" valueType="num">
                                      <p:cBhvr>
                                        <p:cTn id="58"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50" presetClass="entr" presetSubtype="0" decel="100000" fill="hold" grpId="0" nodeType="clickEffect">
                                  <p:stCondLst>
                                    <p:cond delay="0"/>
                                  </p:stCondLst>
                                  <p:childTnLst>
                                    <p:set>
                                      <p:cBhvr>
                                        <p:cTn id="62" dur="1" fill="hold">
                                          <p:stCondLst>
                                            <p:cond delay="0"/>
                                          </p:stCondLst>
                                        </p:cTn>
                                        <p:tgtEl>
                                          <p:spTgt spid="61"/>
                                        </p:tgtEl>
                                        <p:attrNameLst>
                                          <p:attrName>style.visibility</p:attrName>
                                        </p:attrNameLst>
                                      </p:cBhvr>
                                      <p:to>
                                        <p:strVal val="visible"/>
                                      </p:to>
                                    </p:set>
                                    <p:anim calcmode="lin" valueType="num">
                                      <p:cBhvr>
                                        <p:cTn id="63" dur="1000" fill="hold"/>
                                        <p:tgtEl>
                                          <p:spTgt spid="61"/>
                                        </p:tgtEl>
                                        <p:attrNameLst>
                                          <p:attrName>ppt_w</p:attrName>
                                        </p:attrNameLst>
                                      </p:cBhvr>
                                      <p:tavLst>
                                        <p:tav tm="0">
                                          <p:val>
                                            <p:strVal val="#ppt_w+.3"/>
                                          </p:val>
                                        </p:tav>
                                        <p:tav tm="100000">
                                          <p:val>
                                            <p:strVal val="#ppt_w"/>
                                          </p:val>
                                        </p:tav>
                                      </p:tavLst>
                                    </p:anim>
                                    <p:anim calcmode="lin" valueType="num">
                                      <p:cBhvr>
                                        <p:cTn id="64" dur="1000" fill="hold"/>
                                        <p:tgtEl>
                                          <p:spTgt spid="61"/>
                                        </p:tgtEl>
                                        <p:attrNameLst>
                                          <p:attrName>ppt_h</p:attrName>
                                        </p:attrNameLst>
                                      </p:cBhvr>
                                      <p:tavLst>
                                        <p:tav tm="0">
                                          <p:val>
                                            <p:strVal val="#ppt_h"/>
                                          </p:val>
                                        </p:tav>
                                        <p:tav tm="100000">
                                          <p:val>
                                            <p:strVal val="#ppt_h"/>
                                          </p:val>
                                        </p:tav>
                                      </p:tavLst>
                                    </p:anim>
                                    <p:animEffect transition="in" filter="fade">
                                      <p:cBhvr>
                                        <p:cTn id="65" dur="1000"/>
                                        <p:tgtEl>
                                          <p:spTgt spid="61"/>
                                        </p:tgtEl>
                                      </p:cBhvr>
                                    </p:animEffect>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59"/>
                                        </p:tgtEl>
                                        <p:attrNameLst>
                                          <p:attrName>style.visibility</p:attrName>
                                        </p:attrNameLst>
                                      </p:cBhvr>
                                      <p:to>
                                        <p:strVal val="visible"/>
                                      </p:to>
                                    </p:set>
                                    <p:animEffect transition="in" filter="fade">
                                      <p:cBhvr>
                                        <p:cTn id="70" dur="1000"/>
                                        <p:tgtEl>
                                          <p:spTgt spid="59"/>
                                        </p:tgtEl>
                                      </p:cBhvr>
                                    </p:animEffect>
                                    <p:anim calcmode="lin" valueType="num">
                                      <p:cBhvr>
                                        <p:cTn id="71" dur="1000" fill="hold"/>
                                        <p:tgtEl>
                                          <p:spTgt spid="59"/>
                                        </p:tgtEl>
                                        <p:attrNameLst>
                                          <p:attrName>ppt_x</p:attrName>
                                        </p:attrNameLst>
                                      </p:cBhvr>
                                      <p:tavLst>
                                        <p:tav tm="0">
                                          <p:val>
                                            <p:strVal val="#ppt_x"/>
                                          </p:val>
                                        </p:tav>
                                        <p:tav tm="100000">
                                          <p:val>
                                            <p:strVal val="#ppt_x"/>
                                          </p:val>
                                        </p:tav>
                                      </p:tavLst>
                                    </p:anim>
                                    <p:anim calcmode="lin" valueType="num">
                                      <p:cBhvr>
                                        <p:cTn id="72"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1000"/>
                                        <p:tgtEl>
                                          <p:spTgt spid="60"/>
                                        </p:tgtEl>
                                      </p:cBhvr>
                                    </p:animEffect>
                                    <p:anim calcmode="lin" valueType="num">
                                      <p:cBhvr>
                                        <p:cTn id="78" dur="1000" fill="hold"/>
                                        <p:tgtEl>
                                          <p:spTgt spid="60"/>
                                        </p:tgtEl>
                                        <p:attrNameLst>
                                          <p:attrName>ppt_x</p:attrName>
                                        </p:attrNameLst>
                                      </p:cBhvr>
                                      <p:tavLst>
                                        <p:tav tm="0">
                                          <p:val>
                                            <p:strVal val="#ppt_x"/>
                                          </p:val>
                                        </p:tav>
                                        <p:tav tm="100000">
                                          <p:val>
                                            <p:strVal val="#ppt_x"/>
                                          </p:val>
                                        </p:tav>
                                      </p:tavLst>
                                    </p:anim>
                                    <p:anim calcmode="lin" valueType="num">
                                      <p:cBhvr>
                                        <p:cTn id="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8" grpId="0"/>
      <p:bldP spid="59" grpId="0"/>
      <p:bldP spid="60"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B4B602-9A30-4C4E-BDB8-0094D960AA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grpSp>
        <p:nvGrpSpPr>
          <p:cNvPr id="6" name="Group 5">
            <a:extLst>
              <a:ext uri="{FF2B5EF4-FFF2-40B4-BE49-F238E27FC236}">
                <a16:creationId xmlns:a16="http://schemas.microsoft.com/office/drawing/2014/main" id="{74CC778D-6EBB-446C-B8C6-148B2A40CCFB}"/>
              </a:ext>
            </a:extLst>
          </p:cNvPr>
          <p:cNvGrpSpPr/>
          <p:nvPr/>
        </p:nvGrpSpPr>
        <p:grpSpPr>
          <a:xfrm>
            <a:off x="2888225" y="1049095"/>
            <a:ext cx="6415550" cy="4759809"/>
            <a:chOff x="3470264" y="2802113"/>
            <a:chExt cx="5062710" cy="2307316"/>
          </a:xfrm>
        </p:grpSpPr>
        <p:grpSp>
          <p:nvGrpSpPr>
            <p:cNvPr id="7" name="Group 6">
              <a:extLst>
                <a:ext uri="{FF2B5EF4-FFF2-40B4-BE49-F238E27FC236}">
                  <a16:creationId xmlns:a16="http://schemas.microsoft.com/office/drawing/2014/main" id="{B46C1D1F-81E4-4E50-BC4F-E4FA2D770D5F}"/>
                </a:ext>
              </a:extLst>
            </p:cNvPr>
            <p:cNvGrpSpPr/>
            <p:nvPr/>
          </p:nvGrpSpPr>
          <p:grpSpPr>
            <a:xfrm>
              <a:off x="3470264" y="2802113"/>
              <a:ext cx="4611194" cy="1988118"/>
              <a:chOff x="3470264" y="2802113"/>
              <a:chExt cx="4611194" cy="1988118"/>
            </a:xfrm>
          </p:grpSpPr>
          <p:grpSp>
            <p:nvGrpSpPr>
              <p:cNvPr id="10" name="Group">
                <a:extLst>
                  <a:ext uri="{FF2B5EF4-FFF2-40B4-BE49-F238E27FC236}">
                    <a16:creationId xmlns:a16="http://schemas.microsoft.com/office/drawing/2014/main" id="{764E9D34-B4D8-42BA-BA32-CD399E476B2B}"/>
                  </a:ext>
                </a:extLst>
              </p:cNvPr>
              <p:cNvGrpSpPr/>
              <p:nvPr/>
            </p:nvGrpSpPr>
            <p:grpSpPr>
              <a:xfrm flipH="1">
                <a:off x="3470264" y="2802113"/>
                <a:ext cx="4611194" cy="1988118"/>
                <a:chOff x="0" y="224"/>
                <a:chExt cx="3919223" cy="1408824"/>
              </a:xfrm>
            </p:grpSpPr>
            <p:sp>
              <p:nvSpPr>
                <p:cNvPr id="12" name="Rectangle">
                  <a:extLst>
                    <a:ext uri="{FF2B5EF4-FFF2-40B4-BE49-F238E27FC236}">
                      <a16:creationId xmlns:a16="http://schemas.microsoft.com/office/drawing/2014/main" id="{F87A0769-DFA9-46FF-9919-5DBBE0FDA392}"/>
                    </a:ext>
                  </a:extLst>
                </p:cNvPr>
                <p:cNvSpPr/>
                <p:nvPr/>
              </p:nvSpPr>
              <p:spPr>
                <a:xfrm>
                  <a:off x="0" y="224"/>
                  <a:ext cx="3588330" cy="1408824"/>
                </a:xfrm>
                <a:prstGeom prst="rect">
                  <a:avLst/>
                </a:prstGeom>
                <a:gradFill flip="none" rotWithShape="1">
                  <a:gsLst>
                    <a:gs pos="15017">
                      <a:srgbClr val="FFFFFF"/>
                    </a:gs>
                    <a:gs pos="65937">
                      <a:srgbClr val="EDEDEE"/>
                    </a:gs>
                    <a:gs pos="100000">
                      <a:srgbClr val="DBDCDE"/>
                    </a:gs>
                  </a:gsLst>
                  <a:path path="circle">
                    <a:fillToRect t="100000" r="100000"/>
                  </a:path>
                  <a:tileRect l="-100000" b="-100000"/>
                </a:gradFill>
                <a:ln w="9525" cap="flat">
                  <a:solidFill>
                    <a:srgbClr val="FFFFFF"/>
                  </a:solidFill>
                  <a:prstDash val="solid"/>
                  <a:miter lim="400000"/>
                </a:ln>
                <a:effectLst/>
              </p:spPr>
              <p:txBody>
                <a:bodyPr wrap="square" lIns="45719" tIns="45719" rIns="45719" bIns="45719" numCol="1" anchor="ctr">
                  <a:noAutofit/>
                </a:bodyPr>
                <a:lstStyle/>
                <a:p>
                  <a:pPr marL="0" marR="0" lvl="0" indent="0" algn="ctr" defTabSz="914400" rtl="1" eaLnBrk="1" fontAlgn="auto" latinLnBrk="0" hangingPunct="1">
                    <a:lnSpc>
                      <a:spcPct val="150000"/>
                    </a:lnSpc>
                    <a:spcBef>
                      <a:spcPts val="0"/>
                    </a:spcBef>
                    <a:spcAft>
                      <a:spcPts val="0"/>
                    </a:spcAft>
                    <a:buClrTx/>
                    <a:buSzTx/>
                    <a:buFontTx/>
                    <a:buNone/>
                    <a:tabLst/>
                    <a:defRPr/>
                  </a:pPr>
                  <a:r>
                    <a:rPr lang="ar-BH" sz="4000" b="1" dirty="0">
                      <a:ln w="12700">
                        <a:solidFill>
                          <a:schemeClr val="accent1"/>
                        </a:solidFill>
                        <a:prstDash val="solid"/>
                      </a:ln>
                      <a:solidFill>
                        <a:schemeClr val="tx1">
                          <a:lumMod val="85000"/>
                          <a:lumOff val="15000"/>
                        </a:schemeClr>
                      </a:solidFill>
                      <a:effectLst>
                        <a:outerShdw dist="38100" dir="2640000" algn="bl" rotWithShape="0">
                          <a:schemeClr val="accent1"/>
                        </a:outerShdw>
                      </a:effectLst>
                      <a:latin typeface="Sakkal Majalla" panose="02000000000000000000" pitchFamily="2" charset="-78"/>
                      <a:ea typeface="+mj-ea"/>
                      <a:cs typeface="Sakkal Majalla" panose="02000000000000000000" pitchFamily="2" charset="-78"/>
                    </a:rPr>
                    <a:t>عزيزي المتعلم </a:t>
                  </a:r>
                  <a:r>
                    <a:rPr lang="ar-BH" sz="4000" b="1" dirty="0">
                      <a:ln w="12700">
                        <a:solidFill>
                          <a:schemeClr val="accent1"/>
                        </a:solidFill>
                        <a:prstDash val="solid"/>
                      </a:ln>
                      <a:solidFill>
                        <a:srgbClr val="FF0000"/>
                      </a:solidFill>
                      <a:effectLst>
                        <a:outerShdw dist="38100" dir="2640000" algn="bl" rotWithShape="0">
                          <a:schemeClr val="accent1"/>
                        </a:outerShdw>
                      </a:effectLst>
                      <a:latin typeface="Sakkal Majalla" panose="02000000000000000000" pitchFamily="2" charset="-78"/>
                      <a:ea typeface="+mj-ea"/>
                      <a:cs typeface="Sakkal Majalla" panose="02000000000000000000" pitchFamily="2" charset="-78"/>
                    </a:rPr>
                    <a:t>انتهى الدّرس</a:t>
                  </a:r>
                  <a:endParaRPr lang="en-US" sz="4000" b="1" dirty="0">
                    <a:ln w="12700">
                      <a:solidFill>
                        <a:schemeClr val="accent1"/>
                      </a:solidFill>
                      <a:prstDash val="solid"/>
                    </a:ln>
                    <a:solidFill>
                      <a:srgbClr val="FF0000"/>
                    </a:solidFill>
                    <a:effectLst>
                      <a:outerShdw dist="38100" dir="2640000" algn="bl" rotWithShape="0">
                        <a:schemeClr val="accent1"/>
                      </a:outerShdw>
                    </a:effectLst>
                    <a:latin typeface="Sakkal Majalla" panose="02000000000000000000" pitchFamily="2" charset="-78"/>
                    <a:ea typeface="+mj-ea"/>
                    <a:cs typeface="Sakkal Majalla" panose="02000000000000000000" pitchFamily="2" charset="-78"/>
                  </a:endParaRPr>
                </a:p>
                <a:p>
                  <a:pPr marL="0" marR="0" lvl="0" indent="0" algn="ctr" rtl="1" fontAlgn="auto">
                    <a:lnSpc>
                      <a:spcPct val="150000"/>
                    </a:lnSpc>
                    <a:spcBef>
                      <a:spcPct val="0"/>
                    </a:spcBef>
                    <a:spcAft>
                      <a:spcPts val="0"/>
                    </a:spcAft>
                    <a:buClrTx/>
                    <a:buSzTx/>
                    <a:tabLst/>
                    <a:defRPr/>
                  </a:pPr>
                  <a:r>
                    <a:rPr lang="ar-BH" sz="4000" b="1" dirty="0">
                      <a:ln w="12700">
                        <a:solidFill>
                          <a:schemeClr val="accent1"/>
                        </a:solidFill>
                        <a:prstDash val="solid"/>
                      </a:ln>
                      <a:solidFill>
                        <a:schemeClr val="tx1">
                          <a:lumMod val="85000"/>
                          <a:lumOff val="15000"/>
                        </a:schemeClr>
                      </a:solidFill>
                      <a:effectLst>
                        <a:outerShdw dist="38100" dir="2640000" algn="bl" rotWithShape="0">
                          <a:schemeClr val="accent1"/>
                        </a:outerShdw>
                      </a:effectLst>
                      <a:latin typeface="Sakkal Majalla" panose="02000000000000000000" pitchFamily="2" charset="-78"/>
                      <a:ea typeface="+mj-ea"/>
                      <a:cs typeface="Sakkal Majalla" panose="02000000000000000000" pitchFamily="2" charset="-78"/>
                    </a:rPr>
                    <a:t>شكرًا على حسن الانتباه والمتابعة</a:t>
                  </a:r>
                </a:p>
                <a:p>
                  <a:pPr marL="0" marR="0" lvl="0" indent="0" algn="ctr" rtl="1" fontAlgn="auto">
                    <a:lnSpc>
                      <a:spcPct val="150000"/>
                    </a:lnSpc>
                    <a:spcBef>
                      <a:spcPct val="0"/>
                    </a:spcBef>
                    <a:spcAft>
                      <a:spcPts val="0"/>
                    </a:spcAft>
                    <a:buClrTx/>
                    <a:buSzTx/>
                    <a:tabLst/>
                    <a:defRPr/>
                  </a:pPr>
                  <a:r>
                    <a:rPr lang="ar-BH" sz="4000" b="1" dirty="0">
                      <a:ln w="12700">
                        <a:solidFill>
                          <a:schemeClr val="accent1"/>
                        </a:solidFill>
                        <a:prstDash val="solid"/>
                      </a:ln>
                      <a:solidFill>
                        <a:schemeClr val="tx1">
                          <a:lumMod val="85000"/>
                          <a:lumOff val="15000"/>
                        </a:schemeClr>
                      </a:solidFill>
                      <a:effectLst>
                        <a:outerShdw dist="38100" dir="2640000" algn="bl" rotWithShape="0">
                          <a:schemeClr val="accent1"/>
                        </a:outerShdw>
                      </a:effectLst>
                      <a:latin typeface="Sakkal Majalla" panose="02000000000000000000" pitchFamily="2" charset="-78"/>
                      <a:ea typeface="+mj-ea"/>
                      <a:cs typeface="Sakkal Majalla" panose="02000000000000000000" pitchFamily="2" charset="-78"/>
                    </a:rPr>
                    <a:t>وأسأل الله لكم التوفيق والنجاح</a:t>
                  </a:r>
                  <a:endParaRPr lang="en-US" sz="4000" b="1" dirty="0">
                    <a:ln w="12700">
                      <a:solidFill>
                        <a:schemeClr val="accent1"/>
                      </a:solidFill>
                      <a:prstDash val="solid"/>
                    </a:ln>
                    <a:solidFill>
                      <a:schemeClr val="tx1">
                        <a:lumMod val="85000"/>
                        <a:lumOff val="15000"/>
                      </a:schemeClr>
                    </a:solidFill>
                    <a:effectLst>
                      <a:outerShdw dist="38100" dir="2640000" algn="bl" rotWithShape="0">
                        <a:schemeClr val="accent1"/>
                      </a:outerShdw>
                    </a:effectLst>
                    <a:latin typeface="Sakkal Majalla" panose="02000000000000000000" pitchFamily="2" charset="-78"/>
                    <a:ea typeface="+mj-ea"/>
                    <a:cs typeface="Sakkal Majalla" panose="02000000000000000000" pitchFamily="2" charset="-78"/>
                  </a:endParaRPr>
                </a:p>
              </p:txBody>
            </p:sp>
            <p:sp>
              <p:nvSpPr>
                <p:cNvPr id="13" name="Shape">
                  <a:extLst>
                    <a:ext uri="{FF2B5EF4-FFF2-40B4-BE49-F238E27FC236}">
                      <a16:creationId xmlns:a16="http://schemas.microsoft.com/office/drawing/2014/main" id="{AD021F97-59FE-48A7-BC40-2812B86C2872}"/>
                    </a:ext>
                  </a:extLst>
                </p:cNvPr>
                <p:cNvSpPr/>
                <p:nvPr/>
              </p:nvSpPr>
              <p:spPr>
                <a:xfrm>
                  <a:off x="3564672" y="224"/>
                  <a:ext cx="354551" cy="1408824"/>
                </a:xfrm>
                <a:custGeom>
                  <a:avLst/>
                  <a:gdLst/>
                  <a:ahLst/>
                  <a:cxnLst>
                    <a:cxn ang="0">
                      <a:pos x="wd2" y="hd2"/>
                    </a:cxn>
                    <a:cxn ang="5400000">
                      <a:pos x="wd2" y="hd2"/>
                    </a:cxn>
                    <a:cxn ang="10800000">
                      <a:pos x="wd2" y="hd2"/>
                    </a:cxn>
                    <a:cxn ang="16200000">
                      <a:pos x="wd2" y="hd2"/>
                    </a:cxn>
                  </a:cxnLst>
                  <a:rect l="0" t="0" r="r" b="b"/>
                  <a:pathLst>
                    <a:path w="21597" h="21578" extrusionOk="0">
                      <a:moveTo>
                        <a:pt x="0" y="0"/>
                      </a:moveTo>
                      <a:cubicBezTo>
                        <a:pt x="3583" y="18"/>
                        <a:pt x="7167" y="27"/>
                        <a:pt x="10752" y="27"/>
                      </a:cubicBezTo>
                      <a:cubicBezTo>
                        <a:pt x="12544" y="27"/>
                        <a:pt x="14337" y="25"/>
                        <a:pt x="16129" y="20"/>
                      </a:cubicBezTo>
                      <a:cubicBezTo>
                        <a:pt x="17586" y="5"/>
                        <a:pt x="19019" y="80"/>
                        <a:pt x="20054" y="227"/>
                      </a:cubicBezTo>
                      <a:cubicBezTo>
                        <a:pt x="20898" y="347"/>
                        <a:pt x="21413" y="505"/>
                        <a:pt x="21504" y="674"/>
                      </a:cubicBezTo>
                      <a:cubicBezTo>
                        <a:pt x="21504" y="899"/>
                        <a:pt x="21504" y="1123"/>
                        <a:pt x="21504" y="1348"/>
                      </a:cubicBezTo>
                      <a:cubicBezTo>
                        <a:pt x="21504" y="1798"/>
                        <a:pt x="21504" y="2247"/>
                        <a:pt x="21504" y="2696"/>
                      </a:cubicBezTo>
                      <a:cubicBezTo>
                        <a:pt x="21504" y="3595"/>
                        <a:pt x="21506" y="4494"/>
                        <a:pt x="21504" y="5393"/>
                      </a:cubicBezTo>
                      <a:cubicBezTo>
                        <a:pt x="21500" y="7190"/>
                        <a:pt x="21481" y="8988"/>
                        <a:pt x="21504" y="10785"/>
                      </a:cubicBezTo>
                      <a:cubicBezTo>
                        <a:pt x="21526" y="12583"/>
                        <a:pt x="21590" y="14380"/>
                        <a:pt x="21597" y="16178"/>
                      </a:cubicBezTo>
                      <a:cubicBezTo>
                        <a:pt x="21600" y="17077"/>
                        <a:pt x="21589" y="17976"/>
                        <a:pt x="21573" y="18874"/>
                      </a:cubicBezTo>
                      <a:cubicBezTo>
                        <a:pt x="21565" y="19324"/>
                        <a:pt x="21556" y="19773"/>
                        <a:pt x="21544" y="20222"/>
                      </a:cubicBezTo>
                      <a:cubicBezTo>
                        <a:pt x="21539" y="20447"/>
                        <a:pt x="21532" y="20672"/>
                        <a:pt x="21526" y="20897"/>
                      </a:cubicBezTo>
                      <a:cubicBezTo>
                        <a:pt x="21557" y="21097"/>
                        <a:pt x="20950" y="21290"/>
                        <a:pt x="19873" y="21420"/>
                      </a:cubicBezTo>
                      <a:cubicBezTo>
                        <a:pt x="18837" y="21545"/>
                        <a:pt x="17471" y="21600"/>
                        <a:pt x="16128" y="21571"/>
                      </a:cubicBezTo>
                      <a:cubicBezTo>
                        <a:pt x="14336" y="21571"/>
                        <a:pt x="12544" y="21571"/>
                        <a:pt x="10752" y="21571"/>
                      </a:cubicBezTo>
                      <a:cubicBezTo>
                        <a:pt x="7168" y="21571"/>
                        <a:pt x="3584" y="21571"/>
                        <a:pt x="0" y="21571"/>
                      </a:cubicBezTo>
                      <a:lnTo>
                        <a:pt x="0" y="0"/>
                      </a:lnTo>
                      <a:close/>
                    </a:path>
                  </a:pathLst>
                </a:custGeom>
                <a:solidFill>
                  <a:srgbClr val="5B9BD5">
                    <a:lumMod val="40000"/>
                    <a:lumOff val="60000"/>
                  </a:srgbClr>
                </a:solidFill>
                <a:ln w="12700" cap="flat">
                  <a:noFill/>
                  <a:miter lim="400000"/>
                </a:ln>
                <a:effectLst/>
              </p:spPr>
              <p:txBody>
                <a:bodyPr wrap="square" lIns="45719" tIns="45719" rIns="45719" bIns="45719" numCol="1" anchor="ctr">
                  <a:noAutofit/>
                </a:bodyPr>
                <a:lstStyle/>
                <a:p>
                  <a:pPr marL="0" marR="0" lvl="0" indent="0" algn="ctr" defTabSz="914400" eaLnBrk="1" fontAlgn="auto" latinLnBrk="0" hangingPunct="0">
                    <a:lnSpc>
                      <a:spcPct val="100000"/>
                    </a:lnSpc>
                    <a:spcBef>
                      <a:spcPts val="0"/>
                    </a:spcBef>
                    <a:spcAft>
                      <a:spcPts val="0"/>
                    </a:spcAft>
                    <a:buClrTx/>
                    <a:buSzTx/>
                    <a:buFontTx/>
                    <a:buNone/>
                    <a:tabLst/>
                    <a:defRPr/>
                  </a:pPr>
                  <a:endParaRPr kumimoji="0" sz="1200" b="0" i="0" u="none" strike="noStrike" kern="0" cap="none" spc="0" normalizeH="0" baseline="0" noProof="0">
                    <a:ln>
                      <a:noFill/>
                    </a:ln>
                    <a:solidFill>
                      <a:srgbClr val="FFFFFF"/>
                    </a:solidFill>
                    <a:effectLst/>
                    <a:uLnTx/>
                    <a:uFillTx/>
                    <a:latin typeface="Sakkal Majalla" panose="02000000000000000000" pitchFamily="2" charset="-78"/>
                    <a:cs typeface="Sakkal Majalla" panose="02000000000000000000" pitchFamily="2" charset="-78"/>
                    <a:sym typeface="Avenir Next"/>
                  </a:endParaRPr>
                </a:p>
              </p:txBody>
            </p:sp>
          </p:grpSp>
          <p:sp>
            <p:nvSpPr>
              <p:cNvPr id="11" name="Rounded Rectangle">
                <a:extLst>
                  <a:ext uri="{FF2B5EF4-FFF2-40B4-BE49-F238E27FC236}">
                    <a16:creationId xmlns:a16="http://schemas.microsoft.com/office/drawing/2014/main" id="{8C2ED402-86FC-42EB-8550-4D9A497E0994}"/>
                  </a:ext>
                </a:extLst>
              </p:cNvPr>
              <p:cNvSpPr/>
              <p:nvPr/>
            </p:nvSpPr>
            <p:spPr>
              <a:xfrm flipV="1">
                <a:off x="3989938" y="2954529"/>
                <a:ext cx="4023365" cy="128957"/>
              </a:xfrm>
              <a:prstGeom prst="roundRect">
                <a:avLst>
                  <a:gd name="adj" fmla="val 50000"/>
                </a:avLst>
              </a:prstGeom>
              <a:gradFill>
                <a:gsLst>
                  <a:gs pos="352">
                    <a:srgbClr val="FEFEFE"/>
                  </a:gs>
                  <a:gs pos="43101">
                    <a:srgbClr val="F6F8FC">
                      <a:alpha val="0"/>
                    </a:srgbClr>
                  </a:gs>
                  <a:gs pos="63934">
                    <a:srgbClr val="7B7C7E">
                      <a:alpha val="20500"/>
                    </a:srgbClr>
                  </a:gs>
                  <a:gs pos="76076">
                    <a:srgbClr val="000000">
                      <a:alpha val="41000"/>
                    </a:srgbClr>
                  </a:gs>
                </a:gsLst>
                <a:lin ang="16200000"/>
              </a:gradFill>
              <a:ln w="12700">
                <a:miter lim="400000"/>
              </a:ln>
            </p:spPr>
            <p:txBody>
              <a:bodyPr lIns="45719" rIns="45719" anchor="ctr"/>
              <a:lstStyle/>
              <a:p>
                <a:pPr marL="0" marR="0" lvl="0" indent="0" algn="ctr" defTabSz="914400" eaLnBrk="1" fontAlgn="auto" latinLnBrk="0" hangingPunct="0">
                  <a:lnSpc>
                    <a:spcPct val="100000"/>
                  </a:lnSpc>
                  <a:spcBef>
                    <a:spcPts val="0"/>
                  </a:spcBef>
                  <a:spcAft>
                    <a:spcPts val="0"/>
                  </a:spcAft>
                  <a:buClrTx/>
                  <a:buSzTx/>
                  <a:buFontTx/>
                  <a:buNone/>
                  <a:tabLst/>
                  <a:defRPr/>
                </a:pPr>
                <a:endParaRPr kumimoji="0" sz="1200" b="0" i="0" u="none" strike="noStrike" kern="0" cap="none" spc="0" normalizeH="0" baseline="0" noProof="0">
                  <a:ln>
                    <a:noFill/>
                  </a:ln>
                  <a:solidFill>
                    <a:srgbClr val="FFFFFF"/>
                  </a:solidFill>
                  <a:effectLst/>
                  <a:uLnTx/>
                  <a:uFillTx/>
                  <a:latin typeface="Sakkal Majalla" panose="02000000000000000000" pitchFamily="2" charset="-78"/>
                  <a:cs typeface="Sakkal Majalla" panose="02000000000000000000" pitchFamily="2" charset="-78"/>
                  <a:sym typeface="Avenir Next"/>
                </a:endParaRPr>
              </a:p>
            </p:txBody>
          </p:sp>
        </p:grpSp>
        <p:sp>
          <p:nvSpPr>
            <p:cNvPr id="8" name="Shape">
              <a:extLst>
                <a:ext uri="{FF2B5EF4-FFF2-40B4-BE49-F238E27FC236}">
                  <a16:creationId xmlns:a16="http://schemas.microsoft.com/office/drawing/2014/main" id="{86CAECD3-94E7-450F-9EC8-2F539BEE6BD1}"/>
                </a:ext>
              </a:extLst>
            </p:cNvPr>
            <p:cNvSpPr/>
            <p:nvPr/>
          </p:nvSpPr>
          <p:spPr>
            <a:xfrm>
              <a:off x="8115823" y="2802113"/>
              <a:ext cx="417151" cy="1988118"/>
            </a:xfrm>
            <a:custGeom>
              <a:avLst/>
              <a:gdLst/>
              <a:ahLst/>
              <a:cxnLst>
                <a:cxn ang="0">
                  <a:pos x="wd2" y="hd2"/>
                </a:cxn>
                <a:cxn ang="5400000">
                  <a:pos x="wd2" y="hd2"/>
                </a:cxn>
                <a:cxn ang="10800000">
                  <a:pos x="wd2" y="hd2"/>
                </a:cxn>
                <a:cxn ang="16200000">
                  <a:pos x="wd2" y="hd2"/>
                </a:cxn>
              </a:cxnLst>
              <a:rect l="0" t="0" r="r" b="b"/>
              <a:pathLst>
                <a:path w="21597" h="21578" extrusionOk="0">
                  <a:moveTo>
                    <a:pt x="0" y="0"/>
                  </a:moveTo>
                  <a:cubicBezTo>
                    <a:pt x="3583" y="18"/>
                    <a:pt x="7167" y="27"/>
                    <a:pt x="10752" y="27"/>
                  </a:cubicBezTo>
                  <a:cubicBezTo>
                    <a:pt x="12544" y="27"/>
                    <a:pt x="14337" y="25"/>
                    <a:pt x="16129" y="20"/>
                  </a:cubicBezTo>
                  <a:cubicBezTo>
                    <a:pt x="17586" y="5"/>
                    <a:pt x="19019" y="80"/>
                    <a:pt x="20054" y="227"/>
                  </a:cubicBezTo>
                  <a:cubicBezTo>
                    <a:pt x="20898" y="347"/>
                    <a:pt x="21413" y="505"/>
                    <a:pt x="21504" y="674"/>
                  </a:cubicBezTo>
                  <a:cubicBezTo>
                    <a:pt x="21504" y="899"/>
                    <a:pt x="21504" y="1123"/>
                    <a:pt x="21504" y="1348"/>
                  </a:cubicBezTo>
                  <a:cubicBezTo>
                    <a:pt x="21504" y="1798"/>
                    <a:pt x="21504" y="2247"/>
                    <a:pt x="21504" y="2696"/>
                  </a:cubicBezTo>
                  <a:cubicBezTo>
                    <a:pt x="21504" y="3595"/>
                    <a:pt x="21506" y="4494"/>
                    <a:pt x="21504" y="5393"/>
                  </a:cubicBezTo>
                  <a:cubicBezTo>
                    <a:pt x="21500" y="7190"/>
                    <a:pt x="21481" y="8988"/>
                    <a:pt x="21504" y="10785"/>
                  </a:cubicBezTo>
                  <a:cubicBezTo>
                    <a:pt x="21526" y="12583"/>
                    <a:pt x="21590" y="14380"/>
                    <a:pt x="21597" y="16178"/>
                  </a:cubicBezTo>
                  <a:cubicBezTo>
                    <a:pt x="21600" y="17077"/>
                    <a:pt x="21589" y="17976"/>
                    <a:pt x="21573" y="18874"/>
                  </a:cubicBezTo>
                  <a:cubicBezTo>
                    <a:pt x="21565" y="19324"/>
                    <a:pt x="21556" y="19773"/>
                    <a:pt x="21544" y="20222"/>
                  </a:cubicBezTo>
                  <a:cubicBezTo>
                    <a:pt x="21539" y="20447"/>
                    <a:pt x="21532" y="20672"/>
                    <a:pt x="21526" y="20897"/>
                  </a:cubicBezTo>
                  <a:cubicBezTo>
                    <a:pt x="21557" y="21097"/>
                    <a:pt x="20950" y="21290"/>
                    <a:pt x="19873" y="21420"/>
                  </a:cubicBezTo>
                  <a:cubicBezTo>
                    <a:pt x="18837" y="21545"/>
                    <a:pt x="17471" y="21600"/>
                    <a:pt x="16128" y="21571"/>
                  </a:cubicBezTo>
                  <a:cubicBezTo>
                    <a:pt x="14336" y="21571"/>
                    <a:pt x="12544" y="21571"/>
                    <a:pt x="10752" y="21571"/>
                  </a:cubicBezTo>
                  <a:cubicBezTo>
                    <a:pt x="7168" y="21571"/>
                    <a:pt x="3584" y="21571"/>
                    <a:pt x="0" y="21571"/>
                  </a:cubicBezTo>
                  <a:lnTo>
                    <a:pt x="0" y="0"/>
                  </a:lnTo>
                  <a:close/>
                </a:path>
              </a:pathLst>
            </a:custGeom>
            <a:solidFill>
              <a:srgbClr val="5B9BD5">
                <a:lumMod val="40000"/>
                <a:lumOff val="60000"/>
              </a:srgbClr>
            </a:solidFill>
            <a:ln w="12700" cap="flat">
              <a:noFill/>
              <a:miter lim="400000"/>
            </a:ln>
            <a:effectLst/>
          </p:spPr>
          <p:txBody>
            <a:bodyPr wrap="square" lIns="45719" tIns="45719" rIns="45719" bIns="45719" numCol="1" anchor="ctr">
              <a:noAutofit/>
            </a:bodyPr>
            <a:lstStyle/>
            <a:p>
              <a:pPr marL="0" marR="0" lvl="0" indent="0" algn="ctr" defTabSz="914400" eaLnBrk="1" fontAlgn="auto" latinLnBrk="0" hangingPunct="0">
                <a:lnSpc>
                  <a:spcPct val="100000"/>
                </a:lnSpc>
                <a:spcBef>
                  <a:spcPts val="0"/>
                </a:spcBef>
                <a:spcAft>
                  <a:spcPts val="0"/>
                </a:spcAft>
                <a:buClrTx/>
                <a:buSzTx/>
                <a:buFontTx/>
                <a:buNone/>
                <a:tabLst/>
                <a:defRPr/>
              </a:pPr>
              <a:endParaRPr kumimoji="0" sz="1200" b="0" i="0" u="none" strike="noStrike" kern="0" cap="none" spc="0" normalizeH="0" baseline="0" noProof="0">
                <a:ln>
                  <a:noFill/>
                </a:ln>
                <a:solidFill>
                  <a:srgbClr val="FFFFFF"/>
                </a:solidFill>
                <a:effectLst/>
                <a:uLnTx/>
                <a:uFillTx/>
                <a:latin typeface="Sakkal Majalla" panose="02000000000000000000" pitchFamily="2" charset="-78"/>
                <a:cs typeface="Sakkal Majalla" panose="02000000000000000000" pitchFamily="2" charset="-78"/>
                <a:sym typeface="Avenir Next"/>
              </a:endParaRPr>
            </a:p>
          </p:txBody>
        </p:sp>
        <p:pic>
          <p:nvPicPr>
            <p:cNvPr id="9" name="Picture1.png" descr="Picture1.png">
              <a:extLst>
                <a:ext uri="{FF2B5EF4-FFF2-40B4-BE49-F238E27FC236}">
                  <a16:creationId xmlns:a16="http://schemas.microsoft.com/office/drawing/2014/main" id="{E92EF9D9-F8A9-488F-AB91-7BC59ADB64C6}"/>
                </a:ext>
              </a:extLst>
            </p:cNvPr>
            <p:cNvPicPr>
              <a:picLocks/>
            </p:cNvPicPr>
            <p:nvPr/>
          </p:nvPicPr>
          <p:blipFill>
            <a:blip r:embed="rId3" cstate="print">
              <a:alphaModFix amt="87254"/>
            </a:blip>
            <a:stretch>
              <a:fillRect/>
            </a:stretch>
          </p:blipFill>
          <p:spPr>
            <a:xfrm rot="5400000" flipH="1">
              <a:off x="5936401" y="2617831"/>
              <a:ext cx="319198" cy="4663998"/>
            </a:xfrm>
            <a:prstGeom prst="rect">
              <a:avLst/>
            </a:prstGeom>
            <a:ln w="12700">
              <a:miter lim="400000"/>
            </a:ln>
          </p:spPr>
        </p:pic>
      </p:grpSp>
      <p:sp>
        <p:nvSpPr>
          <p:cNvPr id="14" name="مستطيل مستدير الزوايا 20">
            <a:extLst>
              <a:ext uri="{FF2B5EF4-FFF2-40B4-BE49-F238E27FC236}">
                <a16:creationId xmlns:a16="http://schemas.microsoft.com/office/drawing/2014/main" id="{0047A81A-2A1E-4234-B7FD-E3FDC608A31A}"/>
              </a:ext>
            </a:extLst>
          </p:cNvPr>
          <p:cNvSpPr/>
          <p:nvPr/>
        </p:nvSpPr>
        <p:spPr>
          <a:xfrm>
            <a:off x="88902" y="93451"/>
            <a:ext cx="3552655" cy="391433"/>
          </a:xfrm>
          <a:prstGeom prst="roundRect">
            <a:avLst>
              <a:gd name="adj" fmla="val 50000"/>
            </a:avLst>
          </a:prstGeom>
          <a:solidFill>
            <a:schemeClr val="accent2">
              <a:lumMod val="20000"/>
              <a:lumOff val="80000"/>
            </a:schemeClr>
          </a:solidFill>
          <a:ln>
            <a:solidFill>
              <a:schemeClr val="bg1"/>
            </a:solidFill>
          </a:ln>
        </p:spPr>
        <p:style>
          <a:lnRef idx="0">
            <a:schemeClr val="accent4"/>
          </a:lnRef>
          <a:fillRef idx="3">
            <a:schemeClr val="accent4"/>
          </a:fillRef>
          <a:effectRef idx="3">
            <a:schemeClr val="accent4"/>
          </a:effectRef>
          <a:fontRef idx="minor">
            <a:schemeClr val="lt1"/>
          </a:fontRef>
        </p:style>
        <p:txBody>
          <a:bodyPr rtlCol="1" anchor="ctr"/>
          <a:lstStyle/>
          <a:p>
            <a:pPr algn="ctr"/>
            <a:r>
              <a:rPr lang="ar-BH" sz="2000" b="1" dirty="0">
                <a:solidFill>
                  <a:schemeClr val="accent5">
                    <a:lumMod val="50000"/>
                  </a:schemeClr>
                </a:solidFill>
                <a:latin typeface="Sakkal Majalla" panose="02000000000000000000" pitchFamily="2" charset="-78"/>
                <a:cs typeface="Sakkal Majalla" panose="02000000000000000000" pitchFamily="2" charset="-78"/>
              </a:rPr>
              <a:t>مراجعة خطوات الصلاة </a:t>
            </a:r>
            <a:r>
              <a:rPr lang="ar-BH" sz="2000" b="1" dirty="0">
                <a:solidFill>
                  <a:schemeClr val="tx1"/>
                </a:solidFill>
                <a:latin typeface="Sakkal Majalla" panose="02000000000000000000" pitchFamily="2" charset="-78"/>
                <a:cs typeface="Sakkal Majalla" panose="02000000000000000000" pitchFamily="2" charset="-78"/>
              </a:rPr>
              <a:t>- </a:t>
            </a:r>
            <a:r>
              <a:rPr lang="ar-BH" sz="2000" b="1" dirty="0">
                <a:solidFill>
                  <a:schemeClr val="accent6">
                    <a:lumMod val="50000"/>
                  </a:schemeClr>
                </a:solidFill>
                <a:latin typeface="Sakkal Majalla" panose="02000000000000000000" pitchFamily="2" charset="-78"/>
                <a:cs typeface="Sakkal Majalla" panose="02000000000000000000" pitchFamily="2" charset="-78"/>
              </a:rPr>
              <a:t>التربية الإسلاميّة</a:t>
            </a:r>
          </a:p>
        </p:txBody>
      </p:sp>
    </p:spTree>
    <p:extLst>
      <p:ext uri="{BB962C8B-B14F-4D97-AF65-F5344CB8AC3E}">
        <p14:creationId xmlns:p14="http://schemas.microsoft.com/office/powerpoint/2010/main" val="26395708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animEffect transition="in" filter="fade">
                                      <p:cBhvr>
                                        <p:cTn id="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9DAA1AD-602D-43E5-B1FC-33C96843C5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grpSp>
        <p:nvGrpSpPr>
          <p:cNvPr id="5" name="مجموعة 47"/>
          <p:cNvGrpSpPr/>
          <p:nvPr/>
        </p:nvGrpSpPr>
        <p:grpSpPr>
          <a:xfrm>
            <a:off x="1952373" y="3978273"/>
            <a:ext cx="8065802" cy="995408"/>
            <a:chOff x="627798" y="1751998"/>
            <a:chExt cx="11068048" cy="995408"/>
          </a:xfrm>
        </p:grpSpPr>
        <p:sp>
          <p:nvSpPr>
            <p:cNvPr id="6" name="한쪽 모서리가 둥근 사각형 45"/>
            <p:cNvSpPr/>
            <p:nvPr/>
          </p:nvSpPr>
          <p:spPr>
            <a:xfrm>
              <a:off x="627798" y="2010189"/>
              <a:ext cx="10658728" cy="737217"/>
            </a:xfrm>
            <a:prstGeom prst="round1Rect">
              <a:avLst/>
            </a:prstGeom>
            <a:gradFill flip="none" rotWithShape="1">
              <a:gsLst>
                <a:gs pos="0">
                  <a:schemeClr val="bg1"/>
                </a:gs>
                <a:gs pos="100000">
                  <a:schemeClr val="bg1">
                    <a:lumMod val="85000"/>
                  </a:schemeClr>
                </a:gs>
                <a:gs pos="100000">
                  <a:schemeClr val="bg1"/>
                </a:gs>
              </a:gsLst>
              <a:lin ang="2700000" scaled="1"/>
              <a:tileRect/>
            </a:gradFill>
            <a:ln w="12700">
              <a:solidFill>
                <a:schemeClr val="bg1">
                  <a:lumMod val="75000"/>
                </a:schemeClr>
              </a:solidFill>
            </a:ln>
            <a:scene3d>
              <a:camera prst="orthographicFront"/>
              <a:lightRig rig="threePt" dir="t"/>
            </a:scene3d>
            <a:sp3d>
              <a:bevelT w="190500" h="38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0850" algn="just" rtl="1"/>
              <a:r>
                <a:rPr lang="ar-BH" altLang="ko-KR" sz="3200" b="1" dirty="0">
                  <a:solidFill>
                    <a:schemeClr val="tx1"/>
                  </a:solidFill>
                  <a:latin typeface="Sakkal Majalla" panose="02000000000000000000" pitchFamily="2" charset="-78"/>
                  <a:cs typeface="Sakkal Majalla" panose="02000000000000000000" pitchFamily="2" charset="-78"/>
                </a:rPr>
                <a:t>توضيح ما يقال في كلِّ فعل من أفعال الصلاة.</a:t>
              </a:r>
              <a:endParaRPr lang="ko-KR" altLang="en-US" sz="3200" b="1" dirty="0">
                <a:solidFill>
                  <a:schemeClr val="tx1"/>
                </a:solidFill>
                <a:latin typeface="Sakkal Majalla" panose="02000000000000000000" pitchFamily="2" charset="-78"/>
                <a:cs typeface="Sakkal Majalla" panose="02000000000000000000" pitchFamily="2" charset="-78"/>
              </a:endParaRPr>
            </a:p>
          </p:txBody>
        </p:sp>
        <p:sp>
          <p:nvSpPr>
            <p:cNvPr id="7" name="모서리가 둥근 직사각형 70"/>
            <p:cNvSpPr/>
            <p:nvPr/>
          </p:nvSpPr>
          <p:spPr>
            <a:xfrm>
              <a:off x="10717952" y="1751998"/>
              <a:ext cx="977894" cy="500066"/>
            </a:xfrm>
            <a:prstGeom prst="roundRect">
              <a:avLst/>
            </a:prstGeom>
            <a:solidFill>
              <a:schemeClr val="accent4">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1" lang="ar-BH" altLang="ko-KR" sz="2800" b="1" dirty="0">
                  <a:solidFill>
                    <a:prstClr val="black"/>
                  </a:solidFill>
                  <a:latin typeface="Sakkal Majalla" panose="02000000000000000000" pitchFamily="2" charset="-78"/>
                  <a:ea typeface="HY헤드라인M" pitchFamily="18" charset="-127"/>
                  <a:cs typeface="Sakkal Majalla" panose="02000000000000000000" pitchFamily="2" charset="-78"/>
                </a:rPr>
                <a:t>2</a:t>
              </a:r>
              <a:endParaRPr kumimoji="1" lang="ko-KR" altLang="ko-KR" sz="2800" b="1" i="0" u="none" strike="noStrike" kern="1200" cap="none" spc="0" normalizeH="0" baseline="0" noProof="0" dirty="0">
                <a:ln>
                  <a:noFill/>
                </a:ln>
                <a:solidFill>
                  <a:prstClr val="black"/>
                </a:solidFill>
                <a:effectLst/>
                <a:uLnTx/>
                <a:uFillTx/>
                <a:latin typeface="Sakkal Majalla" panose="02000000000000000000" pitchFamily="2" charset="-78"/>
                <a:ea typeface="HY헤드라인M" pitchFamily="18" charset="-127"/>
                <a:cs typeface="Sakkal Majalla" panose="02000000000000000000" pitchFamily="2" charset="-78"/>
              </a:endParaRPr>
            </a:p>
          </p:txBody>
        </p:sp>
      </p:grpSp>
      <p:grpSp>
        <p:nvGrpSpPr>
          <p:cNvPr id="13" name="مجموعة 2"/>
          <p:cNvGrpSpPr/>
          <p:nvPr/>
        </p:nvGrpSpPr>
        <p:grpSpPr>
          <a:xfrm>
            <a:off x="1953263" y="2836220"/>
            <a:ext cx="8077056" cy="999486"/>
            <a:chOff x="627797" y="1747920"/>
            <a:chExt cx="11017415" cy="999486"/>
          </a:xfrm>
        </p:grpSpPr>
        <p:sp>
          <p:nvSpPr>
            <p:cNvPr id="14" name="한쪽 모서리가 둥근 사각형 45"/>
            <p:cNvSpPr/>
            <p:nvPr/>
          </p:nvSpPr>
          <p:spPr>
            <a:xfrm>
              <a:off x="627797" y="2010189"/>
              <a:ext cx="10595184" cy="737217"/>
            </a:xfrm>
            <a:prstGeom prst="round1Rect">
              <a:avLst/>
            </a:prstGeom>
            <a:gradFill flip="none" rotWithShape="1">
              <a:gsLst>
                <a:gs pos="0">
                  <a:schemeClr val="bg1"/>
                </a:gs>
                <a:gs pos="100000">
                  <a:schemeClr val="bg1">
                    <a:lumMod val="85000"/>
                  </a:schemeClr>
                </a:gs>
                <a:gs pos="100000">
                  <a:schemeClr val="bg1"/>
                </a:gs>
              </a:gsLst>
              <a:lin ang="2700000" scaled="1"/>
              <a:tileRect/>
            </a:gradFill>
            <a:ln w="12700">
              <a:solidFill>
                <a:schemeClr val="bg1">
                  <a:lumMod val="75000"/>
                </a:schemeClr>
              </a:solidFill>
            </a:ln>
            <a:scene3d>
              <a:camera prst="orthographicFront"/>
              <a:lightRig rig="threePt" dir="t"/>
            </a:scene3d>
            <a:sp3d>
              <a:bevelT w="190500" h="38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0850" algn="just" rtl="1"/>
              <a:r>
                <a:rPr lang="ar-BH" altLang="ko-KR" sz="3200" b="1" dirty="0">
                  <a:solidFill>
                    <a:schemeClr val="tx1"/>
                  </a:solidFill>
                  <a:latin typeface="Sakkal Majalla" panose="02000000000000000000" pitchFamily="2" charset="-78"/>
                  <a:cs typeface="Sakkal Majalla" panose="02000000000000000000" pitchFamily="2" charset="-78"/>
                </a:rPr>
                <a:t>تبيين خطوات الصلاة.</a:t>
              </a:r>
              <a:endParaRPr lang="ko-KR" altLang="en-US" sz="3200" b="1" dirty="0">
                <a:solidFill>
                  <a:schemeClr val="tx1"/>
                </a:solidFill>
                <a:latin typeface="Sakkal Majalla" panose="02000000000000000000" pitchFamily="2" charset="-78"/>
                <a:cs typeface="Sakkal Majalla" panose="02000000000000000000" pitchFamily="2" charset="-78"/>
              </a:endParaRPr>
            </a:p>
          </p:txBody>
        </p:sp>
        <p:sp>
          <p:nvSpPr>
            <p:cNvPr id="15" name="모서리가 둥근 직사각형 70"/>
            <p:cNvSpPr/>
            <p:nvPr/>
          </p:nvSpPr>
          <p:spPr>
            <a:xfrm>
              <a:off x="10673149" y="1747920"/>
              <a:ext cx="972063" cy="500066"/>
            </a:xfrm>
            <a:prstGeom prst="round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ko-KR" sz="2800" b="1" i="0" u="none" strike="noStrike" kern="1200" cap="none" spc="0" normalizeH="0" baseline="0" noProof="0" dirty="0">
                  <a:ln>
                    <a:noFill/>
                  </a:ln>
                  <a:solidFill>
                    <a:prstClr val="black"/>
                  </a:solidFill>
                  <a:effectLst/>
                  <a:uLnTx/>
                  <a:uFillTx/>
                  <a:latin typeface="Sakkal Majalla" panose="02000000000000000000" pitchFamily="2" charset="-78"/>
                  <a:ea typeface="HY헤드라인M" pitchFamily="18" charset="-127"/>
                  <a:cs typeface="Sakkal Majalla" panose="02000000000000000000" pitchFamily="2" charset="-78"/>
                </a:rPr>
                <a:t>1</a:t>
              </a:r>
              <a:endParaRPr lang="ko-KR" altLang="en-US" dirty="0">
                <a:latin typeface="Sakkal Majalla" panose="02000000000000000000" pitchFamily="2" charset="-78"/>
                <a:cs typeface="Sakkal Majalla" panose="02000000000000000000" pitchFamily="2" charset="-78"/>
              </a:endParaRPr>
            </a:p>
          </p:txBody>
        </p:sp>
      </p:grpSp>
      <p:sp>
        <p:nvSpPr>
          <p:cNvPr id="17" name="Title 1">
            <a:extLst>
              <a:ext uri="{FF2B5EF4-FFF2-40B4-BE49-F238E27FC236}">
                <a16:creationId xmlns:a16="http://schemas.microsoft.com/office/drawing/2014/main" id="{365FEAFE-0357-4021-9386-D792823E781D}"/>
              </a:ext>
            </a:extLst>
          </p:cNvPr>
          <p:cNvSpPr>
            <a:spLocks noGrp="1"/>
          </p:cNvSpPr>
          <p:nvPr>
            <p:ph type="title"/>
          </p:nvPr>
        </p:nvSpPr>
        <p:spPr>
          <a:xfrm>
            <a:off x="3756923" y="615415"/>
            <a:ext cx="4678154" cy="832401"/>
          </a:xfrm>
          <a:noFill/>
        </p:spPr>
        <p:txBody>
          <a:bodyPr>
            <a:normAutofit/>
          </a:bodyPr>
          <a:lstStyle/>
          <a:p>
            <a:pPr algn="ctr"/>
            <a:r>
              <a:rPr lang="ar-BH" sz="4800" b="1" dirty="0">
                <a:latin typeface="Sakkal Majalla" panose="02000000000000000000" pitchFamily="2" charset="-78"/>
                <a:cs typeface="Sakkal Majalla" panose="02000000000000000000" pitchFamily="2" charset="-78"/>
              </a:rPr>
              <a:t>أهداف الدّرس: </a:t>
            </a:r>
            <a:endParaRPr lang="en-US" sz="4800" b="1" dirty="0">
              <a:latin typeface="Sakkal Majalla" panose="02000000000000000000" pitchFamily="2" charset="-78"/>
              <a:cs typeface="Sakkal Majalla" panose="02000000000000000000" pitchFamily="2" charset="-78"/>
            </a:endParaRPr>
          </a:p>
        </p:txBody>
      </p:sp>
      <p:sp>
        <p:nvSpPr>
          <p:cNvPr id="29" name="مستطيل مستدير الزوايا 20">
            <a:extLst>
              <a:ext uri="{FF2B5EF4-FFF2-40B4-BE49-F238E27FC236}">
                <a16:creationId xmlns:a16="http://schemas.microsoft.com/office/drawing/2014/main" id="{B027CFBF-5657-4E48-AF74-59C82D4DDBC0}"/>
              </a:ext>
            </a:extLst>
          </p:cNvPr>
          <p:cNvSpPr/>
          <p:nvPr/>
        </p:nvSpPr>
        <p:spPr>
          <a:xfrm>
            <a:off x="88902" y="93451"/>
            <a:ext cx="3552655" cy="391433"/>
          </a:xfrm>
          <a:prstGeom prst="roundRect">
            <a:avLst>
              <a:gd name="adj" fmla="val 50000"/>
            </a:avLst>
          </a:prstGeom>
          <a:solidFill>
            <a:schemeClr val="accent2">
              <a:lumMod val="20000"/>
              <a:lumOff val="80000"/>
            </a:schemeClr>
          </a:solidFill>
          <a:ln>
            <a:solidFill>
              <a:schemeClr val="bg1"/>
            </a:solidFill>
          </a:ln>
        </p:spPr>
        <p:style>
          <a:lnRef idx="0">
            <a:schemeClr val="accent4"/>
          </a:lnRef>
          <a:fillRef idx="3">
            <a:schemeClr val="accent4"/>
          </a:fillRef>
          <a:effectRef idx="3">
            <a:schemeClr val="accent4"/>
          </a:effectRef>
          <a:fontRef idx="minor">
            <a:schemeClr val="lt1"/>
          </a:fontRef>
        </p:style>
        <p:txBody>
          <a:bodyPr rtlCol="1" anchor="ctr"/>
          <a:lstStyle/>
          <a:p>
            <a:pPr algn="ctr"/>
            <a:r>
              <a:rPr lang="ar-BH" sz="2000" b="1" dirty="0">
                <a:solidFill>
                  <a:schemeClr val="accent5">
                    <a:lumMod val="50000"/>
                  </a:schemeClr>
                </a:solidFill>
                <a:latin typeface="Sakkal Majalla" panose="02000000000000000000" pitchFamily="2" charset="-78"/>
                <a:cs typeface="Sakkal Majalla" panose="02000000000000000000" pitchFamily="2" charset="-78"/>
              </a:rPr>
              <a:t>مراجعة خطوات الصلاة </a:t>
            </a:r>
            <a:r>
              <a:rPr lang="ar-BH" sz="2000" b="1" dirty="0">
                <a:solidFill>
                  <a:schemeClr val="tx1"/>
                </a:solidFill>
                <a:latin typeface="Sakkal Majalla" panose="02000000000000000000" pitchFamily="2" charset="-78"/>
                <a:cs typeface="Sakkal Majalla" panose="02000000000000000000" pitchFamily="2" charset="-78"/>
              </a:rPr>
              <a:t>- </a:t>
            </a:r>
            <a:r>
              <a:rPr lang="ar-BH" sz="2000" b="1" dirty="0">
                <a:solidFill>
                  <a:schemeClr val="accent6">
                    <a:lumMod val="50000"/>
                  </a:schemeClr>
                </a:solidFill>
                <a:latin typeface="Sakkal Majalla" panose="02000000000000000000" pitchFamily="2" charset="-78"/>
                <a:cs typeface="Sakkal Majalla" panose="02000000000000000000" pitchFamily="2" charset="-78"/>
              </a:rPr>
              <a:t>التربية الإسلاميّة</a:t>
            </a:r>
          </a:p>
        </p:txBody>
      </p:sp>
      <p:sp>
        <p:nvSpPr>
          <p:cNvPr id="30" name="TextBox 29">
            <a:extLst>
              <a:ext uri="{FF2B5EF4-FFF2-40B4-BE49-F238E27FC236}">
                <a16:creationId xmlns:a16="http://schemas.microsoft.com/office/drawing/2014/main" id="{7E76D346-82B9-4458-90D9-E2D4EC5D8B82}"/>
              </a:ext>
            </a:extLst>
          </p:cNvPr>
          <p:cNvSpPr txBox="1"/>
          <p:nvPr/>
        </p:nvSpPr>
        <p:spPr>
          <a:xfrm>
            <a:off x="2363990" y="1381258"/>
            <a:ext cx="7355894" cy="707886"/>
          </a:xfrm>
          <a:prstGeom prst="rect">
            <a:avLst/>
          </a:prstGeom>
          <a:solidFill>
            <a:schemeClr val="accent1">
              <a:lumMod val="20000"/>
              <a:lumOff val="80000"/>
            </a:schemeClr>
          </a:solidFill>
        </p:spPr>
        <p:txBody>
          <a:bodyPr wrap="square">
            <a:spAutoFit/>
          </a:bodyPr>
          <a:lstStyle/>
          <a:p>
            <a:pPr algn="ctr"/>
            <a:r>
              <a:rPr kumimoji="0" lang="ar-SA" sz="4000" b="1" i="0" strike="noStrike" kern="1200" cap="none" spc="0" normalizeH="0" baseline="0" noProof="0" dirty="0">
                <a:ln>
                  <a:noFill/>
                </a:ln>
                <a:effectLst/>
                <a:uLnTx/>
                <a:uFillTx/>
                <a:latin typeface="Sakkal Majalla" panose="02000000000000000000" pitchFamily="2" charset="-78"/>
                <a:ea typeface="+mj-ea"/>
                <a:cs typeface="Sakkal Majalla" panose="02000000000000000000" pitchFamily="2" charset="-78"/>
              </a:rPr>
              <a:t>عزيزي الطالب </a:t>
            </a:r>
            <a:r>
              <a:rPr kumimoji="0" lang="ar-BH" sz="4000" b="1" i="0" strike="noStrike" kern="1200" cap="none" spc="0" normalizeH="0" baseline="0" noProof="0" dirty="0">
                <a:ln>
                  <a:noFill/>
                </a:ln>
                <a:effectLst/>
                <a:uLnTx/>
                <a:uFillTx/>
                <a:latin typeface="Sakkal Majalla" panose="02000000000000000000" pitchFamily="2" charset="-78"/>
                <a:ea typeface="+mj-ea"/>
                <a:cs typeface="Sakkal Majalla" panose="02000000000000000000" pitchFamily="2" charset="-78"/>
              </a:rPr>
              <a:t>ستكون في نهاية الدّرس قادرًا على:</a:t>
            </a:r>
            <a:endParaRPr lang="fr-FR" sz="1400" dirty="0"/>
          </a:p>
        </p:txBody>
      </p:sp>
      <p:grpSp>
        <p:nvGrpSpPr>
          <p:cNvPr id="31" name="مجموعة 47">
            <a:extLst>
              <a:ext uri="{FF2B5EF4-FFF2-40B4-BE49-F238E27FC236}">
                <a16:creationId xmlns:a16="http://schemas.microsoft.com/office/drawing/2014/main" id="{24DAB374-7058-4FEC-A439-62CD89B81A1C}"/>
              </a:ext>
            </a:extLst>
          </p:cNvPr>
          <p:cNvGrpSpPr/>
          <p:nvPr/>
        </p:nvGrpSpPr>
        <p:grpSpPr>
          <a:xfrm>
            <a:off x="1952373" y="5119667"/>
            <a:ext cx="8065802" cy="995408"/>
            <a:chOff x="627798" y="1751998"/>
            <a:chExt cx="11068048" cy="995408"/>
          </a:xfrm>
        </p:grpSpPr>
        <p:sp>
          <p:nvSpPr>
            <p:cNvPr id="32" name="한쪽 모서리가 둥근 사각형 45">
              <a:extLst>
                <a:ext uri="{FF2B5EF4-FFF2-40B4-BE49-F238E27FC236}">
                  <a16:creationId xmlns:a16="http://schemas.microsoft.com/office/drawing/2014/main" id="{32EC750A-42AE-4595-9885-CA42AC18F24F}"/>
                </a:ext>
              </a:extLst>
            </p:cNvPr>
            <p:cNvSpPr/>
            <p:nvPr/>
          </p:nvSpPr>
          <p:spPr>
            <a:xfrm>
              <a:off x="627798" y="2010189"/>
              <a:ext cx="10658728" cy="737217"/>
            </a:xfrm>
            <a:prstGeom prst="round1Rect">
              <a:avLst/>
            </a:prstGeom>
            <a:gradFill flip="none" rotWithShape="1">
              <a:gsLst>
                <a:gs pos="0">
                  <a:schemeClr val="bg1"/>
                </a:gs>
                <a:gs pos="100000">
                  <a:schemeClr val="bg1">
                    <a:lumMod val="85000"/>
                  </a:schemeClr>
                </a:gs>
                <a:gs pos="100000">
                  <a:schemeClr val="bg1"/>
                </a:gs>
              </a:gsLst>
              <a:lin ang="2700000" scaled="1"/>
              <a:tileRect/>
            </a:gradFill>
            <a:ln w="12700">
              <a:solidFill>
                <a:schemeClr val="bg1">
                  <a:lumMod val="75000"/>
                </a:schemeClr>
              </a:solidFill>
            </a:ln>
            <a:scene3d>
              <a:camera prst="orthographicFront"/>
              <a:lightRig rig="threePt" dir="t"/>
            </a:scene3d>
            <a:sp3d>
              <a:bevelT w="190500" h="38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0850" algn="just" rtl="1"/>
              <a:r>
                <a:rPr lang="ar-BH" altLang="ko-KR" sz="3200" b="1" dirty="0">
                  <a:solidFill>
                    <a:schemeClr val="tx1"/>
                  </a:solidFill>
                  <a:latin typeface="Sakkal Majalla" panose="02000000000000000000" pitchFamily="2" charset="-78"/>
                  <a:cs typeface="Sakkal Majalla" panose="02000000000000000000" pitchFamily="2" charset="-78"/>
                </a:rPr>
                <a:t>ترتيب أفعال الصلاة ترتيبًا صحيحًا</a:t>
              </a:r>
              <a:r>
                <a:rPr lang="ar-SA" altLang="ko-KR" sz="3200" b="1" dirty="0">
                  <a:solidFill>
                    <a:schemeClr val="tx1"/>
                  </a:solidFill>
                  <a:latin typeface="Sakkal Majalla" panose="02000000000000000000" pitchFamily="2" charset="-78"/>
                  <a:cs typeface="Sakkal Majalla" panose="02000000000000000000" pitchFamily="2" charset="-78"/>
                </a:rPr>
                <a:t>.</a:t>
              </a:r>
              <a:endParaRPr lang="ko-KR" altLang="en-US" sz="3200" b="1" dirty="0">
                <a:solidFill>
                  <a:schemeClr val="tx1"/>
                </a:solidFill>
                <a:latin typeface="Sakkal Majalla" panose="02000000000000000000" pitchFamily="2" charset="-78"/>
                <a:cs typeface="Sakkal Majalla" panose="02000000000000000000" pitchFamily="2" charset="-78"/>
              </a:endParaRPr>
            </a:p>
          </p:txBody>
        </p:sp>
        <p:sp>
          <p:nvSpPr>
            <p:cNvPr id="33" name="모서리가 둥근 직사각형 70">
              <a:extLst>
                <a:ext uri="{FF2B5EF4-FFF2-40B4-BE49-F238E27FC236}">
                  <a16:creationId xmlns:a16="http://schemas.microsoft.com/office/drawing/2014/main" id="{95AEB6AD-15B4-45B1-AF0C-BF1FB7679E51}"/>
                </a:ext>
              </a:extLst>
            </p:cNvPr>
            <p:cNvSpPr/>
            <p:nvPr/>
          </p:nvSpPr>
          <p:spPr>
            <a:xfrm>
              <a:off x="10717952" y="1751998"/>
              <a:ext cx="977894" cy="500066"/>
            </a:xfrm>
            <a:prstGeom prst="round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1" lang="ar-SA" altLang="ko-KR" sz="2800" b="1" dirty="0">
                  <a:solidFill>
                    <a:prstClr val="black"/>
                  </a:solidFill>
                  <a:latin typeface="Sakkal Majalla" panose="02000000000000000000" pitchFamily="2" charset="-78"/>
                  <a:ea typeface="HY헤드라인M" pitchFamily="18" charset="-127"/>
                  <a:cs typeface="Sakkal Majalla" panose="02000000000000000000" pitchFamily="2" charset="-78"/>
                </a:rPr>
                <a:t>3</a:t>
              </a:r>
              <a:endParaRPr kumimoji="1" lang="ko-KR" altLang="ko-KR" sz="2800" b="1" i="0" u="none" strike="noStrike" kern="1200" cap="none" spc="0" normalizeH="0" baseline="0" noProof="0" dirty="0">
                <a:ln>
                  <a:noFill/>
                </a:ln>
                <a:solidFill>
                  <a:prstClr val="black"/>
                </a:solidFill>
                <a:effectLst/>
                <a:uLnTx/>
                <a:uFillTx/>
                <a:latin typeface="Sakkal Majalla" panose="02000000000000000000" pitchFamily="2" charset="-78"/>
                <a:ea typeface="HY헤드라인M" pitchFamily="18" charset="-127"/>
                <a:cs typeface="Sakkal Majalla" panose="02000000000000000000" pitchFamily="2" charset="-78"/>
              </a:endParaRPr>
            </a:p>
          </p:txBody>
        </p:sp>
      </p:grpSp>
    </p:spTree>
    <p:extLst>
      <p:ext uri="{BB962C8B-B14F-4D97-AF65-F5344CB8AC3E}">
        <p14:creationId xmlns:p14="http://schemas.microsoft.com/office/powerpoint/2010/main" val="27026773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1000"/>
                                        <p:tgtEl>
                                          <p:spTgt spid="17"/>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1000"/>
                                        <p:tgtEl>
                                          <p:spTgt spid="13"/>
                                        </p:tgtEl>
                                      </p:cBhvr>
                                    </p:animEffect>
                                  </p:childTnLst>
                                </p:cTn>
                              </p:par>
                            </p:childTnLst>
                          </p:cTn>
                        </p:par>
                        <p:par>
                          <p:cTn id="18" fill="hold">
                            <p:stCondLst>
                              <p:cond delay="3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1000"/>
                                        <p:tgtEl>
                                          <p:spTgt spid="5"/>
                                        </p:tgtEl>
                                      </p:cBhvr>
                                    </p:animEffect>
                                  </p:childTnLst>
                                </p:cTn>
                              </p:par>
                            </p:childTnLst>
                          </p:cTn>
                        </p:par>
                        <p:par>
                          <p:cTn id="22" fill="hold">
                            <p:stCondLst>
                              <p:cond delay="4000"/>
                            </p:stCondLst>
                            <p:childTnLst>
                              <p:par>
                                <p:cTn id="23" presetID="22" presetClass="entr" presetSubtype="4" fill="hold"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B4B602-9A30-4C4E-BDB8-0094D960AA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2642" y="25086"/>
            <a:ext cx="1646183" cy="1268068"/>
          </a:xfrm>
          <a:prstGeom prst="rect">
            <a:avLst/>
          </a:prstGeom>
        </p:spPr>
      </p:pic>
      <p:sp>
        <p:nvSpPr>
          <p:cNvPr id="6" name="Round Diagonal Corner Rectangle 13">
            <a:extLst>
              <a:ext uri="{FF2B5EF4-FFF2-40B4-BE49-F238E27FC236}">
                <a16:creationId xmlns:a16="http://schemas.microsoft.com/office/drawing/2014/main" id="{E18AD0F1-5799-4C2E-9CBF-CEA2DE8D31D9}"/>
              </a:ext>
            </a:extLst>
          </p:cNvPr>
          <p:cNvSpPr/>
          <p:nvPr/>
        </p:nvSpPr>
        <p:spPr>
          <a:xfrm>
            <a:off x="8042424" y="3778581"/>
            <a:ext cx="3412805" cy="1822123"/>
          </a:xfrm>
          <a:custGeom>
            <a:avLst/>
            <a:gdLst>
              <a:gd name="connsiteX0" fmla="*/ 308100 w 3412805"/>
              <a:gd name="connsiteY0" fmla="*/ 606108 h 1822123"/>
              <a:gd name="connsiteX1" fmla="*/ 444217 w 3412805"/>
              <a:gd name="connsiteY1" fmla="*/ 291328 h 1822123"/>
              <a:gd name="connsiteX2" fmla="*/ 1106396 w 3412805"/>
              <a:gd name="connsiteY2" fmla="*/ 219413 h 1822123"/>
              <a:gd name="connsiteX3" fmla="*/ 1774026 w 3412805"/>
              <a:gd name="connsiteY3" fmla="*/ 144757 h 1822123"/>
              <a:gd name="connsiteX4" fmla="*/ 2034173 w 3412805"/>
              <a:gd name="connsiteY4" fmla="*/ 8435 h 1822123"/>
              <a:gd name="connsiteX5" fmla="*/ 2356810 w 3412805"/>
              <a:gd name="connsiteY5" fmla="*/ 104645 h 1822123"/>
              <a:gd name="connsiteX6" fmla="*/ 2801581 w 3412805"/>
              <a:gd name="connsiteY6" fmla="*/ 29103 h 1822123"/>
              <a:gd name="connsiteX7" fmla="*/ 3027126 w 3412805"/>
              <a:gd name="connsiteY7" fmla="*/ 235188 h 1822123"/>
              <a:gd name="connsiteX8" fmla="*/ 3316582 w 3412805"/>
              <a:gd name="connsiteY8" fmla="*/ 435200 h 1822123"/>
              <a:gd name="connsiteX9" fmla="*/ 3303626 w 3412805"/>
              <a:gd name="connsiteY9" fmla="*/ 652083 h 1822123"/>
              <a:gd name="connsiteX10" fmla="*/ 3398268 w 3412805"/>
              <a:gd name="connsiteY10" fmla="*/ 983693 h 1822123"/>
              <a:gd name="connsiteX11" fmla="*/ 2954920 w 3412805"/>
              <a:gd name="connsiteY11" fmla="*/ 1273967 h 1822123"/>
              <a:gd name="connsiteX12" fmla="*/ 2796209 w 3412805"/>
              <a:gd name="connsiteY12" fmla="*/ 1522695 h 1822123"/>
              <a:gd name="connsiteX13" fmla="*/ 2255848 w 3412805"/>
              <a:gd name="connsiteY13" fmla="*/ 1552811 h 1822123"/>
              <a:gd name="connsiteX14" fmla="*/ 1869695 w 3412805"/>
              <a:gd name="connsiteY14" fmla="*/ 1818158 h 1822123"/>
              <a:gd name="connsiteX15" fmla="*/ 1301921 w 3412805"/>
              <a:gd name="connsiteY15" fmla="*/ 1656191 h 1822123"/>
              <a:gd name="connsiteX16" fmla="*/ 458516 w 3412805"/>
              <a:gd name="connsiteY16" fmla="*/ 1496165 h 1822123"/>
              <a:gd name="connsiteX17" fmla="*/ 87690 w 3412805"/>
              <a:gd name="connsiteY17" fmla="*/ 1318086 h 1822123"/>
              <a:gd name="connsiteX18" fmla="*/ 166927 w 3412805"/>
              <a:gd name="connsiteY18" fmla="*/ 1077709 h 1822123"/>
              <a:gd name="connsiteX19" fmla="*/ -396 w 3412805"/>
              <a:gd name="connsiteY19" fmla="*/ 831090 h 1822123"/>
              <a:gd name="connsiteX20" fmla="*/ 305177 w 3412805"/>
              <a:gd name="connsiteY20" fmla="*/ 611887 h 1822123"/>
              <a:gd name="connsiteX21" fmla="*/ 308100 w 3412805"/>
              <a:gd name="connsiteY21" fmla="*/ 606108 h 1822123"/>
              <a:gd name="connsiteX0" fmla="*/ 370747 w 3412805"/>
              <a:gd name="connsiteY0" fmla="*/ 1104113 h 1822123"/>
              <a:gd name="connsiteX1" fmla="*/ 170640 w 3412805"/>
              <a:gd name="connsiteY1" fmla="*/ 1070497 h 1822123"/>
              <a:gd name="connsiteX2" fmla="*/ 547312 w 3412805"/>
              <a:gd name="connsiteY2" fmla="*/ 1471997 h 1822123"/>
              <a:gd name="connsiteX3" fmla="*/ 459780 w 3412805"/>
              <a:gd name="connsiteY3" fmla="*/ 1488067 h 1822123"/>
              <a:gd name="connsiteX4" fmla="*/ 1301763 w 3412805"/>
              <a:gd name="connsiteY4" fmla="*/ 1648768 h 1822123"/>
              <a:gd name="connsiteX5" fmla="*/ 1248991 w 3412805"/>
              <a:gd name="connsiteY5" fmla="*/ 1575377 h 1822123"/>
              <a:gd name="connsiteX6" fmla="*/ 2277336 w 3412805"/>
              <a:gd name="connsiteY6" fmla="*/ 1465754 h 1822123"/>
              <a:gd name="connsiteX7" fmla="*/ 2256243 w 3412805"/>
              <a:gd name="connsiteY7" fmla="*/ 1546273 h 1822123"/>
              <a:gd name="connsiteX8" fmla="*/ 2696194 w 3412805"/>
              <a:gd name="connsiteY8" fmla="*/ 968171 h 1822123"/>
              <a:gd name="connsiteX9" fmla="*/ 2953024 w 3412805"/>
              <a:gd name="connsiteY9" fmla="*/ 1269159 h 1822123"/>
              <a:gd name="connsiteX10" fmla="*/ 3302046 w 3412805"/>
              <a:gd name="connsiteY10" fmla="*/ 647612 h 1822123"/>
              <a:gd name="connsiteX11" fmla="*/ 3187654 w 3412805"/>
              <a:gd name="connsiteY11" fmla="*/ 760483 h 1822123"/>
              <a:gd name="connsiteX12" fmla="*/ 3027600 w 3412805"/>
              <a:gd name="connsiteY12" fmla="*/ 228862 h 1822123"/>
              <a:gd name="connsiteX13" fmla="*/ 3033604 w 3412805"/>
              <a:gd name="connsiteY13" fmla="*/ 282175 h 1822123"/>
              <a:gd name="connsiteX14" fmla="*/ 2297165 w 3412805"/>
              <a:gd name="connsiteY14" fmla="*/ 166690 h 1822123"/>
              <a:gd name="connsiteX15" fmla="*/ 2355783 w 3412805"/>
              <a:gd name="connsiteY15" fmla="*/ 98698 h 1822123"/>
              <a:gd name="connsiteX16" fmla="*/ 1749141 w 3412805"/>
              <a:gd name="connsiteY16" fmla="*/ 199083 h 1822123"/>
              <a:gd name="connsiteX17" fmla="*/ 1777502 w 3412805"/>
              <a:gd name="connsiteY17" fmla="*/ 140455 h 1822123"/>
              <a:gd name="connsiteX18" fmla="*/ 1106001 w 3412805"/>
              <a:gd name="connsiteY18" fmla="*/ 218992 h 1822123"/>
              <a:gd name="connsiteX19" fmla="*/ 1208701 w 3412805"/>
              <a:gd name="connsiteY19" fmla="*/ 275849 h 1822123"/>
              <a:gd name="connsiteX20" fmla="*/ 326033 w 3412805"/>
              <a:gd name="connsiteY20" fmla="*/ 665960 h 1822123"/>
              <a:gd name="connsiteX21" fmla="*/ 308100 w 3412805"/>
              <a:gd name="connsiteY21" fmla="*/ 606108 h 182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412805" h="1822123" fill="none" extrusionOk="0">
                <a:moveTo>
                  <a:pt x="308100" y="606108"/>
                </a:moveTo>
                <a:cubicBezTo>
                  <a:pt x="306867" y="492070"/>
                  <a:pt x="306599" y="378572"/>
                  <a:pt x="444217" y="291328"/>
                </a:cubicBezTo>
                <a:cubicBezTo>
                  <a:pt x="616240" y="151040"/>
                  <a:pt x="841703" y="112426"/>
                  <a:pt x="1106396" y="219413"/>
                </a:cubicBezTo>
                <a:cubicBezTo>
                  <a:pt x="1290375" y="65863"/>
                  <a:pt x="1604759" y="-10870"/>
                  <a:pt x="1774026" y="144757"/>
                </a:cubicBezTo>
                <a:cubicBezTo>
                  <a:pt x="1828904" y="74741"/>
                  <a:pt x="1922152" y="29602"/>
                  <a:pt x="2034173" y="8435"/>
                </a:cubicBezTo>
                <a:cubicBezTo>
                  <a:pt x="2151450" y="16952"/>
                  <a:pt x="2279639" y="30319"/>
                  <a:pt x="2356810" y="104645"/>
                </a:cubicBezTo>
                <a:cubicBezTo>
                  <a:pt x="2440969" y="-13373"/>
                  <a:pt x="2665518" y="-40998"/>
                  <a:pt x="2801581" y="29103"/>
                </a:cubicBezTo>
                <a:cubicBezTo>
                  <a:pt x="2927447" y="61309"/>
                  <a:pt x="3006695" y="157414"/>
                  <a:pt x="3027126" y="235188"/>
                </a:cubicBezTo>
                <a:cubicBezTo>
                  <a:pt x="3183492" y="256125"/>
                  <a:pt x="3289868" y="326064"/>
                  <a:pt x="3316582" y="435200"/>
                </a:cubicBezTo>
                <a:cubicBezTo>
                  <a:pt x="3349132" y="502517"/>
                  <a:pt x="3357080" y="580651"/>
                  <a:pt x="3303626" y="652083"/>
                </a:cubicBezTo>
                <a:cubicBezTo>
                  <a:pt x="3408767" y="734348"/>
                  <a:pt x="3413569" y="883911"/>
                  <a:pt x="3398268" y="983693"/>
                </a:cubicBezTo>
                <a:cubicBezTo>
                  <a:pt x="3301101" y="1156612"/>
                  <a:pt x="3181960" y="1294397"/>
                  <a:pt x="2954920" y="1273967"/>
                </a:cubicBezTo>
                <a:cubicBezTo>
                  <a:pt x="2955117" y="1375137"/>
                  <a:pt x="2917255" y="1459869"/>
                  <a:pt x="2796209" y="1522695"/>
                </a:cubicBezTo>
                <a:cubicBezTo>
                  <a:pt x="2640303" y="1608053"/>
                  <a:pt x="2412261" y="1653482"/>
                  <a:pt x="2255848" y="1552811"/>
                </a:cubicBezTo>
                <a:cubicBezTo>
                  <a:pt x="2205060" y="1672077"/>
                  <a:pt x="2067390" y="1778988"/>
                  <a:pt x="1869695" y="1818158"/>
                </a:cubicBezTo>
                <a:cubicBezTo>
                  <a:pt x="1667853" y="1861782"/>
                  <a:pt x="1407989" y="1830194"/>
                  <a:pt x="1301921" y="1656191"/>
                </a:cubicBezTo>
                <a:cubicBezTo>
                  <a:pt x="950669" y="1755153"/>
                  <a:pt x="627657" y="1765047"/>
                  <a:pt x="458516" y="1496165"/>
                </a:cubicBezTo>
                <a:cubicBezTo>
                  <a:pt x="313241" y="1493668"/>
                  <a:pt x="116808" y="1409699"/>
                  <a:pt x="87690" y="1318086"/>
                </a:cubicBezTo>
                <a:cubicBezTo>
                  <a:pt x="69078" y="1216219"/>
                  <a:pt x="84621" y="1152672"/>
                  <a:pt x="166927" y="1077709"/>
                </a:cubicBezTo>
                <a:cubicBezTo>
                  <a:pt x="51482" y="1045430"/>
                  <a:pt x="-11982" y="912788"/>
                  <a:pt x="-396" y="831090"/>
                </a:cubicBezTo>
                <a:cubicBezTo>
                  <a:pt x="9573" y="712889"/>
                  <a:pt x="177273" y="607510"/>
                  <a:pt x="305177" y="611887"/>
                </a:cubicBezTo>
                <a:cubicBezTo>
                  <a:pt x="306346" y="610179"/>
                  <a:pt x="307101" y="608134"/>
                  <a:pt x="308100" y="606108"/>
                </a:cubicBezTo>
                <a:close/>
              </a:path>
              <a:path w="3412805" h="1822123" fill="none" extrusionOk="0">
                <a:moveTo>
                  <a:pt x="370747" y="1104113"/>
                </a:moveTo>
                <a:cubicBezTo>
                  <a:pt x="309809" y="1110690"/>
                  <a:pt x="232240" y="1094423"/>
                  <a:pt x="170640" y="1070497"/>
                </a:cubicBezTo>
                <a:moveTo>
                  <a:pt x="547312" y="1471997"/>
                </a:moveTo>
                <a:cubicBezTo>
                  <a:pt x="520035" y="1478971"/>
                  <a:pt x="488020" y="1488537"/>
                  <a:pt x="459780" y="1488067"/>
                </a:cubicBezTo>
                <a:moveTo>
                  <a:pt x="1301763" y="1648768"/>
                </a:moveTo>
                <a:cubicBezTo>
                  <a:pt x="1283604" y="1628220"/>
                  <a:pt x="1261569" y="1601730"/>
                  <a:pt x="1248991" y="1575377"/>
                </a:cubicBezTo>
                <a:moveTo>
                  <a:pt x="2277336" y="1465754"/>
                </a:moveTo>
                <a:cubicBezTo>
                  <a:pt x="2277623" y="1492020"/>
                  <a:pt x="2261367" y="1516724"/>
                  <a:pt x="2256243" y="1546273"/>
                </a:cubicBezTo>
                <a:moveTo>
                  <a:pt x="2696194" y="968171"/>
                </a:moveTo>
                <a:cubicBezTo>
                  <a:pt x="2866039" y="1013833"/>
                  <a:pt x="2966019" y="1124430"/>
                  <a:pt x="2953024" y="1269159"/>
                </a:cubicBezTo>
                <a:moveTo>
                  <a:pt x="3302046" y="647612"/>
                </a:moveTo>
                <a:cubicBezTo>
                  <a:pt x="3280957" y="685772"/>
                  <a:pt x="3242595" y="739586"/>
                  <a:pt x="3187654" y="760483"/>
                </a:cubicBezTo>
                <a:moveTo>
                  <a:pt x="3027600" y="228862"/>
                </a:moveTo>
                <a:cubicBezTo>
                  <a:pt x="3032831" y="246278"/>
                  <a:pt x="3031937" y="263502"/>
                  <a:pt x="3033604" y="282175"/>
                </a:cubicBezTo>
                <a:moveTo>
                  <a:pt x="2297165" y="166690"/>
                </a:moveTo>
                <a:cubicBezTo>
                  <a:pt x="2315110" y="141575"/>
                  <a:pt x="2329720" y="122627"/>
                  <a:pt x="2355783" y="98698"/>
                </a:cubicBezTo>
                <a:moveTo>
                  <a:pt x="1749141" y="199083"/>
                </a:moveTo>
                <a:cubicBezTo>
                  <a:pt x="1751920" y="177593"/>
                  <a:pt x="1761236" y="161926"/>
                  <a:pt x="1777502" y="140455"/>
                </a:cubicBezTo>
                <a:moveTo>
                  <a:pt x="1106001" y="218992"/>
                </a:moveTo>
                <a:cubicBezTo>
                  <a:pt x="1145550" y="229591"/>
                  <a:pt x="1172659" y="256865"/>
                  <a:pt x="1208701" y="275849"/>
                </a:cubicBezTo>
                <a:moveTo>
                  <a:pt x="326033" y="665960"/>
                </a:moveTo>
                <a:cubicBezTo>
                  <a:pt x="317023" y="645678"/>
                  <a:pt x="312364" y="626628"/>
                  <a:pt x="308100" y="606108"/>
                </a:cubicBezTo>
              </a:path>
              <a:path w="3412805" h="1822123" stroke="0" extrusionOk="0">
                <a:moveTo>
                  <a:pt x="308100" y="606108"/>
                </a:moveTo>
                <a:cubicBezTo>
                  <a:pt x="290827" y="487577"/>
                  <a:pt x="359748" y="396077"/>
                  <a:pt x="444217" y="291328"/>
                </a:cubicBezTo>
                <a:cubicBezTo>
                  <a:pt x="600196" y="136293"/>
                  <a:pt x="912106" y="106902"/>
                  <a:pt x="1106396" y="219413"/>
                </a:cubicBezTo>
                <a:cubicBezTo>
                  <a:pt x="1220152" y="32239"/>
                  <a:pt x="1571610" y="-32274"/>
                  <a:pt x="1774026" y="144757"/>
                </a:cubicBezTo>
                <a:cubicBezTo>
                  <a:pt x="1831092" y="67319"/>
                  <a:pt x="1932289" y="37042"/>
                  <a:pt x="2034173" y="8435"/>
                </a:cubicBezTo>
                <a:cubicBezTo>
                  <a:pt x="2171448" y="-1497"/>
                  <a:pt x="2282359" y="20780"/>
                  <a:pt x="2356810" y="104645"/>
                </a:cubicBezTo>
                <a:cubicBezTo>
                  <a:pt x="2469369" y="7540"/>
                  <a:pt x="2621332" y="-29303"/>
                  <a:pt x="2801581" y="29103"/>
                </a:cubicBezTo>
                <a:cubicBezTo>
                  <a:pt x="2929272" y="76214"/>
                  <a:pt x="3003414" y="146442"/>
                  <a:pt x="3027126" y="235188"/>
                </a:cubicBezTo>
                <a:cubicBezTo>
                  <a:pt x="3164728" y="253763"/>
                  <a:pt x="3283226" y="313270"/>
                  <a:pt x="3316582" y="435200"/>
                </a:cubicBezTo>
                <a:cubicBezTo>
                  <a:pt x="3363692" y="507520"/>
                  <a:pt x="3341250" y="586912"/>
                  <a:pt x="3303626" y="652083"/>
                </a:cubicBezTo>
                <a:cubicBezTo>
                  <a:pt x="3385843" y="728442"/>
                  <a:pt x="3443243" y="869038"/>
                  <a:pt x="3398268" y="983693"/>
                </a:cubicBezTo>
                <a:cubicBezTo>
                  <a:pt x="3338579" y="1172723"/>
                  <a:pt x="3205925" y="1267935"/>
                  <a:pt x="2954920" y="1273967"/>
                </a:cubicBezTo>
                <a:cubicBezTo>
                  <a:pt x="2944191" y="1371713"/>
                  <a:pt x="2894996" y="1444145"/>
                  <a:pt x="2796209" y="1522695"/>
                </a:cubicBezTo>
                <a:cubicBezTo>
                  <a:pt x="2654055" y="1601738"/>
                  <a:pt x="2414976" y="1620709"/>
                  <a:pt x="2255848" y="1552811"/>
                </a:cubicBezTo>
                <a:cubicBezTo>
                  <a:pt x="2173193" y="1695834"/>
                  <a:pt x="2030815" y="1777876"/>
                  <a:pt x="1869695" y="1818158"/>
                </a:cubicBezTo>
                <a:cubicBezTo>
                  <a:pt x="1662279" y="1886828"/>
                  <a:pt x="1417200" y="1818919"/>
                  <a:pt x="1301921" y="1656191"/>
                </a:cubicBezTo>
                <a:cubicBezTo>
                  <a:pt x="958529" y="1780808"/>
                  <a:pt x="642091" y="1703701"/>
                  <a:pt x="458516" y="1496165"/>
                </a:cubicBezTo>
                <a:cubicBezTo>
                  <a:pt x="291530" y="1532635"/>
                  <a:pt x="127833" y="1456018"/>
                  <a:pt x="87690" y="1318086"/>
                </a:cubicBezTo>
                <a:cubicBezTo>
                  <a:pt x="52372" y="1220585"/>
                  <a:pt x="99840" y="1133362"/>
                  <a:pt x="166927" y="1077709"/>
                </a:cubicBezTo>
                <a:cubicBezTo>
                  <a:pt x="41605" y="1028359"/>
                  <a:pt x="-9895" y="932930"/>
                  <a:pt x="-396" y="831090"/>
                </a:cubicBezTo>
                <a:cubicBezTo>
                  <a:pt x="10113" y="724278"/>
                  <a:pt x="131375" y="630023"/>
                  <a:pt x="305177" y="611887"/>
                </a:cubicBezTo>
                <a:cubicBezTo>
                  <a:pt x="306510" y="610317"/>
                  <a:pt x="307137" y="607930"/>
                  <a:pt x="308100" y="606108"/>
                </a:cubicBezTo>
                <a:close/>
              </a:path>
              <a:path w="3412805" h="1822123" fill="none" stroke="0" extrusionOk="0">
                <a:moveTo>
                  <a:pt x="370747" y="1104113"/>
                </a:moveTo>
                <a:cubicBezTo>
                  <a:pt x="298781" y="1108596"/>
                  <a:pt x="232631" y="1086087"/>
                  <a:pt x="170640" y="1070497"/>
                </a:cubicBezTo>
                <a:moveTo>
                  <a:pt x="547312" y="1471997"/>
                </a:moveTo>
                <a:cubicBezTo>
                  <a:pt x="516598" y="1480845"/>
                  <a:pt x="489470" y="1480659"/>
                  <a:pt x="459780" y="1488067"/>
                </a:cubicBezTo>
                <a:moveTo>
                  <a:pt x="1301763" y="1648768"/>
                </a:moveTo>
                <a:cubicBezTo>
                  <a:pt x="1279717" y="1628477"/>
                  <a:pt x="1266383" y="1595149"/>
                  <a:pt x="1248991" y="1575377"/>
                </a:cubicBezTo>
                <a:moveTo>
                  <a:pt x="2277336" y="1465754"/>
                </a:moveTo>
                <a:cubicBezTo>
                  <a:pt x="2271625" y="1488632"/>
                  <a:pt x="2265701" y="1520584"/>
                  <a:pt x="2256243" y="1546273"/>
                </a:cubicBezTo>
                <a:moveTo>
                  <a:pt x="2696194" y="968171"/>
                </a:moveTo>
                <a:cubicBezTo>
                  <a:pt x="2850303" y="1044500"/>
                  <a:pt x="2967122" y="1165511"/>
                  <a:pt x="2953024" y="1269159"/>
                </a:cubicBezTo>
                <a:moveTo>
                  <a:pt x="3302046" y="647612"/>
                </a:moveTo>
                <a:cubicBezTo>
                  <a:pt x="3287569" y="694393"/>
                  <a:pt x="3235619" y="730368"/>
                  <a:pt x="3187654" y="760483"/>
                </a:cubicBezTo>
                <a:moveTo>
                  <a:pt x="3027600" y="228862"/>
                </a:moveTo>
                <a:cubicBezTo>
                  <a:pt x="3032685" y="243541"/>
                  <a:pt x="3031041" y="265061"/>
                  <a:pt x="3033604" y="282175"/>
                </a:cubicBezTo>
                <a:moveTo>
                  <a:pt x="2297165" y="166690"/>
                </a:moveTo>
                <a:cubicBezTo>
                  <a:pt x="2311132" y="145328"/>
                  <a:pt x="2333934" y="125227"/>
                  <a:pt x="2355783" y="98698"/>
                </a:cubicBezTo>
                <a:moveTo>
                  <a:pt x="1749141" y="199083"/>
                </a:moveTo>
                <a:cubicBezTo>
                  <a:pt x="1755089" y="179667"/>
                  <a:pt x="1763821" y="159386"/>
                  <a:pt x="1777502" y="140455"/>
                </a:cubicBezTo>
                <a:moveTo>
                  <a:pt x="1106001" y="218992"/>
                </a:moveTo>
                <a:cubicBezTo>
                  <a:pt x="1144018" y="226252"/>
                  <a:pt x="1177470" y="251074"/>
                  <a:pt x="1208701" y="275849"/>
                </a:cubicBezTo>
                <a:moveTo>
                  <a:pt x="326033" y="665960"/>
                </a:moveTo>
                <a:cubicBezTo>
                  <a:pt x="320217" y="644833"/>
                  <a:pt x="310790" y="623573"/>
                  <a:pt x="308100" y="606108"/>
                </a:cubicBezTo>
              </a:path>
            </a:pathLst>
          </a:custGeom>
          <a:solidFill>
            <a:schemeClr val="accent1">
              <a:lumMod val="20000"/>
              <a:lumOff val="80000"/>
            </a:schemeClr>
          </a:solidFill>
          <a:ln w="28575">
            <a:solidFill>
              <a:schemeClr val="accent1">
                <a:lumMod val="60000"/>
                <a:lumOff val="40000"/>
              </a:schemeClr>
            </a:solidFill>
            <a:extLst>
              <a:ext uri="{C807C97D-BFC1-408E-A445-0C87EB9F89A2}">
                <ask:lineSketchStyleProps xmlns:ask="http://schemas.microsoft.com/office/drawing/2018/sketchyshapes" sd="3906223130">
                  <a:prstGeom prst="cloud">
                    <a:avLst/>
                  </a:prstGeom>
                  <ask:type>
                    <ask:lineSketchFreehand/>
                  </ask:type>
                </ask:lineSketchStyleProps>
              </a:ext>
            </a:extLst>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rtl="1">
              <a:lnSpc>
                <a:spcPct val="150000"/>
              </a:lnSpc>
            </a:pPr>
            <a:r>
              <a:rPr lang="ar-BH" altLang="ko-KR" sz="2800" b="1" dirty="0">
                <a:solidFill>
                  <a:schemeClr val="tx1"/>
                </a:solidFill>
                <a:latin typeface="Sakkal Majalla" panose="02000000000000000000" pitchFamily="2" charset="-78"/>
                <a:cs typeface="Sakkal Majalla" panose="02000000000000000000" pitchFamily="2" charset="-78"/>
              </a:rPr>
              <a:t>قراءة الفاتحة</a:t>
            </a:r>
            <a:endParaRPr lang="ko-KR" altLang="en-US" sz="2800" b="1" dirty="0">
              <a:solidFill>
                <a:schemeClr val="tx1"/>
              </a:solidFill>
              <a:latin typeface="Sakkal Majalla" panose="02000000000000000000" pitchFamily="2" charset="-78"/>
              <a:cs typeface="Sakkal Majalla" panose="02000000000000000000" pitchFamily="2" charset="-78"/>
            </a:endParaRPr>
          </a:p>
        </p:txBody>
      </p:sp>
      <p:sp>
        <p:nvSpPr>
          <p:cNvPr id="7" name="Freeform 16">
            <a:extLst>
              <a:ext uri="{FF2B5EF4-FFF2-40B4-BE49-F238E27FC236}">
                <a16:creationId xmlns:a16="http://schemas.microsoft.com/office/drawing/2014/main" id="{047137E3-8906-4426-AE32-39CF5F9B2464}"/>
              </a:ext>
            </a:extLst>
          </p:cNvPr>
          <p:cNvSpPr>
            <a:spLocks/>
          </p:cNvSpPr>
          <p:nvPr/>
        </p:nvSpPr>
        <p:spPr bwMode="auto">
          <a:xfrm flipH="1">
            <a:off x="918454" y="2860886"/>
            <a:ext cx="10355089" cy="700877"/>
          </a:xfrm>
          <a:prstGeom prst="snip2DiagRect">
            <a:avLst/>
          </a:prstGeom>
          <a:solidFill>
            <a:schemeClr val="accent2">
              <a:lumMod val="20000"/>
              <a:lumOff val="80000"/>
            </a:schemeClr>
          </a:solidFill>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t" anchorCtr="0" compatLnSpc="1">
            <a:prstTxWarp prst="textNoShape">
              <a:avLst/>
            </a:prstTxWarp>
          </a:bodyPr>
          <a:lstStyle/>
          <a:p>
            <a:pPr algn="ctr" defTabSz="457200" rtl="1"/>
            <a:r>
              <a:rPr lang="ar-BH" sz="3200" b="1" dirty="0">
                <a:solidFill>
                  <a:schemeClr val="tx1"/>
                </a:solidFill>
                <a:latin typeface="Sakkal Majalla" panose="02000000000000000000" pitchFamily="2" charset="-78"/>
                <a:cs typeface="Sakkal Majalla" panose="02000000000000000000" pitchFamily="2" charset="-78"/>
              </a:rPr>
              <a:t>ضع كلمة (رُكْن) أو كلمة (سُنَّة) في الخانة المناسبة لكلّ فعل من أفعال الصلاة الآتية:</a:t>
            </a:r>
          </a:p>
        </p:txBody>
      </p:sp>
      <p:sp>
        <p:nvSpPr>
          <p:cNvPr id="9" name="Freeform 16">
            <a:extLst>
              <a:ext uri="{FF2B5EF4-FFF2-40B4-BE49-F238E27FC236}">
                <a16:creationId xmlns:a16="http://schemas.microsoft.com/office/drawing/2014/main" id="{047137E3-8906-4426-AE32-39CF5F9B2464}"/>
              </a:ext>
            </a:extLst>
          </p:cNvPr>
          <p:cNvSpPr>
            <a:spLocks/>
          </p:cNvSpPr>
          <p:nvPr/>
        </p:nvSpPr>
        <p:spPr bwMode="auto">
          <a:xfrm flipH="1">
            <a:off x="4775857" y="430984"/>
            <a:ext cx="2640284" cy="1252127"/>
          </a:xfrm>
          <a:custGeom>
            <a:avLst/>
            <a:gdLst>
              <a:gd name="T0" fmla="*/ 194 w 798"/>
              <a:gd name="T1" fmla="*/ 0 h 583"/>
              <a:gd name="T2" fmla="*/ 604 w 798"/>
              <a:gd name="T3" fmla="*/ 0 h 583"/>
              <a:gd name="T4" fmla="*/ 798 w 798"/>
              <a:gd name="T5" fmla="*/ 195 h 583"/>
              <a:gd name="T6" fmla="*/ 798 w 798"/>
              <a:gd name="T7" fmla="*/ 198 h 583"/>
              <a:gd name="T8" fmla="*/ 798 w 798"/>
              <a:gd name="T9" fmla="*/ 198 h 583"/>
              <a:gd name="T10" fmla="*/ 798 w 798"/>
              <a:gd name="T11" fmla="*/ 583 h 583"/>
              <a:gd name="T12" fmla="*/ 604 w 798"/>
              <a:gd name="T13" fmla="*/ 389 h 583"/>
              <a:gd name="T14" fmla="*/ 335 w 798"/>
              <a:gd name="T15" fmla="*/ 389 h 583"/>
              <a:gd name="T16" fmla="*/ 194 w 798"/>
              <a:gd name="T17" fmla="*/ 389 h 583"/>
              <a:gd name="T18" fmla="*/ 0 w 798"/>
              <a:gd name="T19" fmla="*/ 195 h 583"/>
              <a:gd name="T20" fmla="*/ 194 w 798"/>
              <a:gd name="T21" fmla="*/ 0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8" h="583">
                <a:moveTo>
                  <a:pt x="194" y="0"/>
                </a:moveTo>
                <a:cubicBezTo>
                  <a:pt x="199" y="0"/>
                  <a:pt x="599" y="0"/>
                  <a:pt x="604" y="0"/>
                </a:cubicBezTo>
                <a:cubicBezTo>
                  <a:pt x="711" y="0"/>
                  <a:pt x="798" y="87"/>
                  <a:pt x="798" y="195"/>
                </a:cubicBezTo>
                <a:cubicBezTo>
                  <a:pt x="798" y="196"/>
                  <a:pt x="798" y="197"/>
                  <a:pt x="798" y="198"/>
                </a:cubicBezTo>
                <a:cubicBezTo>
                  <a:pt x="798" y="198"/>
                  <a:pt x="798" y="198"/>
                  <a:pt x="798" y="198"/>
                </a:cubicBezTo>
                <a:cubicBezTo>
                  <a:pt x="798" y="583"/>
                  <a:pt x="798" y="583"/>
                  <a:pt x="798" y="583"/>
                </a:cubicBezTo>
                <a:cubicBezTo>
                  <a:pt x="798" y="476"/>
                  <a:pt x="711" y="389"/>
                  <a:pt x="604" y="389"/>
                </a:cubicBezTo>
                <a:cubicBezTo>
                  <a:pt x="600" y="389"/>
                  <a:pt x="452" y="389"/>
                  <a:pt x="335" y="389"/>
                </a:cubicBezTo>
                <a:cubicBezTo>
                  <a:pt x="259" y="389"/>
                  <a:pt x="196" y="389"/>
                  <a:pt x="194" y="389"/>
                </a:cubicBezTo>
                <a:cubicBezTo>
                  <a:pt x="87" y="389"/>
                  <a:pt x="0" y="302"/>
                  <a:pt x="0" y="195"/>
                </a:cubicBezTo>
                <a:cubicBezTo>
                  <a:pt x="0" y="87"/>
                  <a:pt x="87" y="0"/>
                  <a:pt x="194" y="0"/>
                </a:cubicBezTo>
                <a:close/>
              </a:path>
            </a:pathLst>
          </a:custGeom>
          <a:solidFill>
            <a:schemeClr val="accent2">
              <a:lumMod val="20000"/>
              <a:lumOff val="80000"/>
            </a:schemeClr>
          </a:solidFill>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t" anchorCtr="0" compatLnSpc="1">
            <a:prstTxWarp prst="textNoShape">
              <a:avLst/>
            </a:prstTxWarp>
          </a:bodyPr>
          <a:lstStyle/>
          <a:p>
            <a:pPr algn="ctr" defTabSz="457200"/>
            <a:r>
              <a:rPr lang="ar-BH" altLang="ko-KR" sz="3600" b="1" dirty="0">
                <a:solidFill>
                  <a:schemeClr val="tx1"/>
                </a:solidFill>
                <a:latin typeface="Sakkal Majalla" panose="02000000000000000000" pitchFamily="2" charset="-78"/>
                <a:cs typeface="Sakkal Majalla" panose="02000000000000000000" pitchFamily="2" charset="-78"/>
              </a:rPr>
              <a:t>نشاط </a:t>
            </a:r>
            <a:endParaRPr lang="ko-KR" altLang="en-US" sz="3200" b="1" dirty="0">
              <a:solidFill>
                <a:schemeClr val="tx1"/>
              </a:solidFill>
              <a:latin typeface="Sakkal Majalla" panose="02000000000000000000" pitchFamily="2" charset="-78"/>
              <a:cs typeface="Sakkal Majalla" panose="02000000000000000000" pitchFamily="2" charset="-78"/>
            </a:endParaRPr>
          </a:p>
        </p:txBody>
      </p:sp>
      <p:sp>
        <p:nvSpPr>
          <p:cNvPr id="12" name="Freeform 16">
            <a:extLst>
              <a:ext uri="{FF2B5EF4-FFF2-40B4-BE49-F238E27FC236}">
                <a16:creationId xmlns:a16="http://schemas.microsoft.com/office/drawing/2014/main" id="{047137E3-8906-4426-AE32-39CF5F9B2464}"/>
              </a:ext>
            </a:extLst>
          </p:cNvPr>
          <p:cNvSpPr>
            <a:spLocks/>
          </p:cNvSpPr>
          <p:nvPr/>
        </p:nvSpPr>
        <p:spPr bwMode="auto">
          <a:xfrm flipH="1">
            <a:off x="4775857" y="440311"/>
            <a:ext cx="2640284" cy="1252127"/>
          </a:xfrm>
          <a:custGeom>
            <a:avLst/>
            <a:gdLst>
              <a:gd name="T0" fmla="*/ 194 w 798"/>
              <a:gd name="T1" fmla="*/ 0 h 583"/>
              <a:gd name="T2" fmla="*/ 604 w 798"/>
              <a:gd name="T3" fmla="*/ 0 h 583"/>
              <a:gd name="T4" fmla="*/ 798 w 798"/>
              <a:gd name="T5" fmla="*/ 195 h 583"/>
              <a:gd name="T6" fmla="*/ 798 w 798"/>
              <a:gd name="T7" fmla="*/ 198 h 583"/>
              <a:gd name="T8" fmla="*/ 798 w 798"/>
              <a:gd name="T9" fmla="*/ 198 h 583"/>
              <a:gd name="T10" fmla="*/ 798 w 798"/>
              <a:gd name="T11" fmla="*/ 583 h 583"/>
              <a:gd name="T12" fmla="*/ 604 w 798"/>
              <a:gd name="T13" fmla="*/ 389 h 583"/>
              <a:gd name="T14" fmla="*/ 335 w 798"/>
              <a:gd name="T15" fmla="*/ 389 h 583"/>
              <a:gd name="T16" fmla="*/ 194 w 798"/>
              <a:gd name="T17" fmla="*/ 389 h 583"/>
              <a:gd name="T18" fmla="*/ 0 w 798"/>
              <a:gd name="T19" fmla="*/ 195 h 583"/>
              <a:gd name="T20" fmla="*/ 194 w 798"/>
              <a:gd name="T21" fmla="*/ 0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8" h="583">
                <a:moveTo>
                  <a:pt x="194" y="0"/>
                </a:moveTo>
                <a:cubicBezTo>
                  <a:pt x="199" y="0"/>
                  <a:pt x="599" y="0"/>
                  <a:pt x="604" y="0"/>
                </a:cubicBezTo>
                <a:cubicBezTo>
                  <a:pt x="711" y="0"/>
                  <a:pt x="798" y="87"/>
                  <a:pt x="798" y="195"/>
                </a:cubicBezTo>
                <a:cubicBezTo>
                  <a:pt x="798" y="196"/>
                  <a:pt x="798" y="197"/>
                  <a:pt x="798" y="198"/>
                </a:cubicBezTo>
                <a:cubicBezTo>
                  <a:pt x="798" y="198"/>
                  <a:pt x="798" y="198"/>
                  <a:pt x="798" y="198"/>
                </a:cubicBezTo>
                <a:cubicBezTo>
                  <a:pt x="798" y="583"/>
                  <a:pt x="798" y="583"/>
                  <a:pt x="798" y="583"/>
                </a:cubicBezTo>
                <a:cubicBezTo>
                  <a:pt x="798" y="476"/>
                  <a:pt x="711" y="389"/>
                  <a:pt x="604" y="389"/>
                </a:cubicBezTo>
                <a:cubicBezTo>
                  <a:pt x="600" y="389"/>
                  <a:pt x="452" y="389"/>
                  <a:pt x="335" y="389"/>
                </a:cubicBezTo>
                <a:cubicBezTo>
                  <a:pt x="259" y="389"/>
                  <a:pt x="196" y="389"/>
                  <a:pt x="194" y="389"/>
                </a:cubicBezTo>
                <a:cubicBezTo>
                  <a:pt x="87" y="389"/>
                  <a:pt x="0" y="302"/>
                  <a:pt x="0" y="195"/>
                </a:cubicBezTo>
                <a:cubicBezTo>
                  <a:pt x="0" y="87"/>
                  <a:pt x="87" y="0"/>
                  <a:pt x="194" y="0"/>
                </a:cubicBezTo>
                <a:close/>
              </a:path>
            </a:pathLst>
          </a:custGeom>
          <a:solidFill>
            <a:schemeClr val="accent2">
              <a:lumMod val="20000"/>
              <a:lumOff val="80000"/>
            </a:schemeClr>
          </a:solidFill>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t" anchorCtr="0" compatLnSpc="1">
            <a:prstTxWarp prst="textNoShape">
              <a:avLst/>
            </a:prstTxWarp>
          </a:bodyPr>
          <a:lstStyle/>
          <a:p>
            <a:pPr algn="ctr" defTabSz="457200"/>
            <a:r>
              <a:rPr lang="ar-SA" altLang="ko-KR" sz="3600" b="1" dirty="0">
                <a:solidFill>
                  <a:schemeClr val="tx1"/>
                </a:solidFill>
                <a:latin typeface="Sakkal Majalla" panose="02000000000000000000" pitchFamily="2" charset="-78"/>
                <a:cs typeface="Sakkal Majalla" panose="02000000000000000000" pitchFamily="2" charset="-78"/>
              </a:rPr>
              <a:t>الإجابة</a:t>
            </a:r>
            <a:endParaRPr lang="ko-KR" altLang="en-US" sz="3200" b="1" dirty="0">
              <a:solidFill>
                <a:schemeClr val="tx1"/>
              </a:solidFill>
              <a:latin typeface="Sakkal Majalla" panose="02000000000000000000" pitchFamily="2" charset="-78"/>
              <a:cs typeface="Sakkal Majalla" panose="02000000000000000000" pitchFamily="2" charset="-78"/>
            </a:endParaRPr>
          </a:p>
        </p:txBody>
      </p:sp>
      <p:sp>
        <p:nvSpPr>
          <p:cNvPr id="14" name="Round Diagonal Corner Rectangle 13">
            <a:extLst>
              <a:ext uri="{FF2B5EF4-FFF2-40B4-BE49-F238E27FC236}">
                <a16:creationId xmlns:a16="http://schemas.microsoft.com/office/drawing/2014/main" id="{FFFDB7C9-BD33-43C6-8AB8-2627AC86CA37}"/>
              </a:ext>
            </a:extLst>
          </p:cNvPr>
          <p:cNvSpPr/>
          <p:nvPr/>
        </p:nvSpPr>
        <p:spPr>
          <a:xfrm>
            <a:off x="4389596" y="3778581"/>
            <a:ext cx="3412806" cy="1822123"/>
          </a:xfrm>
          <a:custGeom>
            <a:avLst/>
            <a:gdLst>
              <a:gd name="connsiteX0" fmla="*/ 308100 w 3412806"/>
              <a:gd name="connsiteY0" fmla="*/ 606108 h 1822123"/>
              <a:gd name="connsiteX1" fmla="*/ 444217 w 3412806"/>
              <a:gd name="connsiteY1" fmla="*/ 291328 h 1822123"/>
              <a:gd name="connsiteX2" fmla="*/ 1106396 w 3412806"/>
              <a:gd name="connsiteY2" fmla="*/ 219413 h 1822123"/>
              <a:gd name="connsiteX3" fmla="*/ 1774027 w 3412806"/>
              <a:gd name="connsiteY3" fmla="*/ 144757 h 1822123"/>
              <a:gd name="connsiteX4" fmla="*/ 2034174 w 3412806"/>
              <a:gd name="connsiteY4" fmla="*/ 8435 h 1822123"/>
              <a:gd name="connsiteX5" fmla="*/ 2356811 w 3412806"/>
              <a:gd name="connsiteY5" fmla="*/ 104645 h 1822123"/>
              <a:gd name="connsiteX6" fmla="*/ 2801581 w 3412806"/>
              <a:gd name="connsiteY6" fmla="*/ 29103 h 1822123"/>
              <a:gd name="connsiteX7" fmla="*/ 3027127 w 3412806"/>
              <a:gd name="connsiteY7" fmla="*/ 235188 h 1822123"/>
              <a:gd name="connsiteX8" fmla="*/ 3316583 w 3412806"/>
              <a:gd name="connsiteY8" fmla="*/ 435200 h 1822123"/>
              <a:gd name="connsiteX9" fmla="*/ 3303627 w 3412806"/>
              <a:gd name="connsiteY9" fmla="*/ 652083 h 1822123"/>
              <a:gd name="connsiteX10" fmla="*/ 3398269 w 3412806"/>
              <a:gd name="connsiteY10" fmla="*/ 983693 h 1822123"/>
              <a:gd name="connsiteX11" fmla="*/ 2954921 w 3412806"/>
              <a:gd name="connsiteY11" fmla="*/ 1273967 h 1822123"/>
              <a:gd name="connsiteX12" fmla="*/ 2796209 w 3412806"/>
              <a:gd name="connsiteY12" fmla="*/ 1522695 h 1822123"/>
              <a:gd name="connsiteX13" fmla="*/ 2255848 w 3412806"/>
              <a:gd name="connsiteY13" fmla="*/ 1552811 h 1822123"/>
              <a:gd name="connsiteX14" fmla="*/ 1869696 w 3412806"/>
              <a:gd name="connsiteY14" fmla="*/ 1818158 h 1822123"/>
              <a:gd name="connsiteX15" fmla="*/ 1301922 w 3412806"/>
              <a:gd name="connsiteY15" fmla="*/ 1656191 h 1822123"/>
              <a:gd name="connsiteX16" fmla="*/ 458516 w 3412806"/>
              <a:gd name="connsiteY16" fmla="*/ 1496165 h 1822123"/>
              <a:gd name="connsiteX17" fmla="*/ 87690 w 3412806"/>
              <a:gd name="connsiteY17" fmla="*/ 1318086 h 1822123"/>
              <a:gd name="connsiteX18" fmla="*/ 166927 w 3412806"/>
              <a:gd name="connsiteY18" fmla="*/ 1077709 h 1822123"/>
              <a:gd name="connsiteX19" fmla="*/ -396 w 3412806"/>
              <a:gd name="connsiteY19" fmla="*/ 831090 h 1822123"/>
              <a:gd name="connsiteX20" fmla="*/ 305177 w 3412806"/>
              <a:gd name="connsiteY20" fmla="*/ 611887 h 1822123"/>
              <a:gd name="connsiteX21" fmla="*/ 308100 w 3412806"/>
              <a:gd name="connsiteY21" fmla="*/ 606108 h 1822123"/>
              <a:gd name="connsiteX0" fmla="*/ 370747 w 3412806"/>
              <a:gd name="connsiteY0" fmla="*/ 1104113 h 1822123"/>
              <a:gd name="connsiteX1" fmla="*/ 170640 w 3412806"/>
              <a:gd name="connsiteY1" fmla="*/ 1070497 h 1822123"/>
              <a:gd name="connsiteX2" fmla="*/ 547312 w 3412806"/>
              <a:gd name="connsiteY2" fmla="*/ 1471997 h 1822123"/>
              <a:gd name="connsiteX3" fmla="*/ 459780 w 3412806"/>
              <a:gd name="connsiteY3" fmla="*/ 1488067 h 1822123"/>
              <a:gd name="connsiteX4" fmla="*/ 1301764 w 3412806"/>
              <a:gd name="connsiteY4" fmla="*/ 1648768 h 1822123"/>
              <a:gd name="connsiteX5" fmla="*/ 1248992 w 3412806"/>
              <a:gd name="connsiteY5" fmla="*/ 1575377 h 1822123"/>
              <a:gd name="connsiteX6" fmla="*/ 2277337 w 3412806"/>
              <a:gd name="connsiteY6" fmla="*/ 1465754 h 1822123"/>
              <a:gd name="connsiteX7" fmla="*/ 2256243 w 3412806"/>
              <a:gd name="connsiteY7" fmla="*/ 1546273 h 1822123"/>
              <a:gd name="connsiteX8" fmla="*/ 2696195 w 3412806"/>
              <a:gd name="connsiteY8" fmla="*/ 968171 h 1822123"/>
              <a:gd name="connsiteX9" fmla="*/ 2953025 w 3412806"/>
              <a:gd name="connsiteY9" fmla="*/ 1269159 h 1822123"/>
              <a:gd name="connsiteX10" fmla="*/ 3302047 w 3412806"/>
              <a:gd name="connsiteY10" fmla="*/ 647612 h 1822123"/>
              <a:gd name="connsiteX11" fmla="*/ 3187655 w 3412806"/>
              <a:gd name="connsiteY11" fmla="*/ 760483 h 1822123"/>
              <a:gd name="connsiteX12" fmla="*/ 3027601 w 3412806"/>
              <a:gd name="connsiteY12" fmla="*/ 228862 h 1822123"/>
              <a:gd name="connsiteX13" fmla="*/ 3033605 w 3412806"/>
              <a:gd name="connsiteY13" fmla="*/ 282175 h 1822123"/>
              <a:gd name="connsiteX14" fmla="*/ 2297166 w 3412806"/>
              <a:gd name="connsiteY14" fmla="*/ 166690 h 1822123"/>
              <a:gd name="connsiteX15" fmla="*/ 2355784 w 3412806"/>
              <a:gd name="connsiteY15" fmla="*/ 98698 h 1822123"/>
              <a:gd name="connsiteX16" fmla="*/ 1749142 w 3412806"/>
              <a:gd name="connsiteY16" fmla="*/ 199083 h 1822123"/>
              <a:gd name="connsiteX17" fmla="*/ 1777503 w 3412806"/>
              <a:gd name="connsiteY17" fmla="*/ 140455 h 1822123"/>
              <a:gd name="connsiteX18" fmla="*/ 1106001 w 3412806"/>
              <a:gd name="connsiteY18" fmla="*/ 218992 h 1822123"/>
              <a:gd name="connsiteX19" fmla="*/ 1208702 w 3412806"/>
              <a:gd name="connsiteY19" fmla="*/ 275849 h 1822123"/>
              <a:gd name="connsiteX20" fmla="*/ 326033 w 3412806"/>
              <a:gd name="connsiteY20" fmla="*/ 665960 h 1822123"/>
              <a:gd name="connsiteX21" fmla="*/ 308100 w 3412806"/>
              <a:gd name="connsiteY21" fmla="*/ 606108 h 182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412806" h="1822123" fill="none" extrusionOk="0">
                <a:moveTo>
                  <a:pt x="308100" y="606108"/>
                </a:moveTo>
                <a:cubicBezTo>
                  <a:pt x="291407" y="504784"/>
                  <a:pt x="348113" y="392745"/>
                  <a:pt x="444217" y="291328"/>
                </a:cubicBezTo>
                <a:cubicBezTo>
                  <a:pt x="576464" y="200679"/>
                  <a:pt x="886555" y="120587"/>
                  <a:pt x="1106396" y="219413"/>
                </a:cubicBezTo>
                <a:cubicBezTo>
                  <a:pt x="1256409" y="7313"/>
                  <a:pt x="1534969" y="-24547"/>
                  <a:pt x="1774027" y="144757"/>
                </a:cubicBezTo>
                <a:cubicBezTo>
                  <a:pt x="1823603" y="74527"/>
                  <a:pt x="1932239" y="28079"/>
                  <a:pt x="2034174" y="8435"/>
                </a:cubicBezTo>
                <a:cubicBezTo>
                  <a:pt x="2134274" y="-6644"/>
                  <a:pt x="2272543" y="22580"/>
                  <a:pt x="2356811" y="104645"/>
                </a:cubicBezTo>
                <a:cubicBezTo>
                  <a:pt x="2460496" y="14149"/>
                  <a:pt x="2663102" y="-563"/>
                  <a:pt x="2801581" y="29103"/>
                </a:cubicBezTo>
                <a:cubicBezTo>
                  <a:pt x="2910634" y="71934"/>
                  <a:pt x="3023694" y="156040"/>
                  <a:pt x="3027127" y="235188"/>
                </a:cubicBezTo>
                <a:cubicBezTo>
                  <a:pt x="3171153" y="263087"/>
                  <a:pt x="3291016" y="336522"/>
                  <a:pt x="3316583" y="435200"/>
                </a:cubicBezTo>
                <a:cubicBezTo>
                  <a:pt x="3348610" y="521381"/>
                  <a:pt x="3351218" y="592713"/>
                  <a:pt x="3303627" y="652083"/>
                </a:cubicBezTo>
                <a:cubicBezTo>
                  <a:pt x="3413789" y="730492"/>
                  <a:pt x="3460920" y="870427"/>
                  <a:pt x="3398269" y="983693"/>
                </a:cubicBezTo>
                <a:cubicBezTo>
                  <a:pt x="3317359" y="1111529"/>
                  <a:pt x="3170634" y="1259608"/>
                  <a:pt x="2954921" y="1273967"/>
                </a:cubicBezTo>
                <a:cubicBezTo>
                  <a:pt x="2962225" y="1391694"/>
                  <a:pt x="2884886" y="1463790"/>
                  <a:pt x="2796209" y="1522695"/>
                </a:cubicBezTo>
                <a:cubicBezTo>
                  <a:pt x="2654372" y="1617824"/>
                  <a:pt x="2428447" y="1612363"/>
                  <a:pt x="2255848" y="1552811"/>
                </a:cubicBezTo>
                <a:cubicBezTo>
                  <a:pt x="2224660" y="1662381"/>
                  <a:pt x="2062238" y="1786130"/>
                  <a:pt x="1869696" y="1818158"/>
                </a:cubicBezTo>
                <a:cubicBezTo>
                  <a:pt x="1646340" y="1879071"/>
                  <a:pt x="1389309" y="1783282"/>
                  <a:pt x="1301922" y="1656191"/>
                </a:cubicBezTo>
                <a:cubicBezTo>
                  <a:pt x="992209" y="1826927"/>
                  <a:pt x="638996" y="1704476"/>
                  <a:pt x="458516" y="1496165"/>
                </a:cubicBezTo>
                <a:cubicBezTo>
                  <a:pt x="313852" y="1493996"/>
                  <a:pt x="110215" y="1425218"/>
                  <a:pt x="87690" y="1318086"/>
                </a:cubicBezTo>
                <a:cubicBezTo>
                  <a:pt x="38005" y="1231050"/>
                  <a:pt x="77592" y="1155053"/>
                  <a:pt x="166927" y="1077709"/>
                </a:cubicBezTo>
                <a:cubicBezTo>
                  <a:pt x="57206" y="1021021"/>
                  <a:pt x="-18448" y="928446"/>
                  <a:pt x="-396" y="831090"/>
                </a:cubicBezTo>
                <a:cubicBezTo>
                  <a:pt x="-9988" y="700780"/>
                  <a:pt x="132230" y="620905"/>
                  <a:pt x="305177" y="611887"/>
                </a:cubicBezTo>
                <a:cubicBezTo>
                  <a:pt x="306115" y="609890"/>
                  <a:pt x="306788" y="608227"/>
                  <a:pt x="308100" y="606108"/>
                </a:cubicBezTo>
                <a:close/>
              </a:path>
              <a:path w="3412806" h="1822123" fill="none" extrusionOk="0">
                <a:moveTo>
                  <a:pt x="370747" y="1104113"/>
                </a:moveTo>
                <a:cubicBezTo>
                  <a:pt x="294314" y="1104768"/>
                  <a:pt x="242407" y="1092487"/>
                  <a:pt x="170640" y="1070497"/>
                </a:cubicBezTo>
                <a:moveTo>
                  <a:pt x="547312" y="1471997"/>
                </a:moveTo>
                <a:cubicBezTo>
                  <a:pt x="512737" y="1481805"/>
                  <a:pt x="488143" y="1485267"/>
                  <a:pt x="459780" y="1488067"/>
                </a:cubicBezTo>
                <a:moveTo>
                  <a:pt x="1301764" y="1648768"/>
                </a:moveTo>
                <a:cubicBezTo>
                  <a:pt x="1276555" y="1630741"/>
                  <a:pt x="1264732" y="1602067"/>
                  <a:pt x="1248992" y="1575377"/>
                </a:cubicBezTo>
                <a:moveTo>
                  <a:pt x="2277337" y="1465754"/>
                </a:moveTo>
                <a:cubicBezTo>
                  <a:pt x="2274316" y="1487707"/>
                  <a:pt x="2267066" y="1515040"/>
                  <a:pt x="2256243" y="1546273"/>
                </a:cubicBezTo>
                <a:moveTo>
                  <a:pt x="2696195" y="968171"/>
                </a:moveTo>
                <a:cubicBezTo>
                  <a:pt x="2835547" y="1015468"/>
                  <a:pt x="2962567" y="1166828"/>
                  <a:pt x="2953025" y="1269159"/>
                </a:cubicBezTo>
                <a:moveTo>
                  <a:pt x="3302047" y="647612"/>
                </a:moveTo>
                <a:cubicBezTo>
                  <a:pt x="3270396" y="684003"/>
                  <a:pt x="3240238" y="731521"/>
                  <a:pt x="3187655" y="760483"/>
                </a:cubicBezTo>
                <a:moveTo>
                  <a:pt x="3027601" y="228862"/>
                </a:moveTo>
                <a:cubicBezTo>
                  <a:pt x="3033347" y="243437"/>
                  <a:pt x="3030853" y="266189"/>
                  <a:pt x="3033605" y="282175"/>
                </a:cubicBezTo>
                <a:moveTo>
                  <a:pt x="2297166" y="166690"/>
                </a:moveTo>
                <a:cubicBezTo>
                  <a:pt x="2309237" y="144750"/>
                  <a:pt x="2334893" y="117481"/>
                  <a:pt x="2355784" y="98698"/>
                </a:cubicBezTo>
                <a:moveTo>
                  <a:pt x="1749142" y="199083"/>
                </a:moveTo>
                <a:cubicBezTo>
                  <a:pt x="1755860" y="178868"/>
                  <a:pt x="1763577" y="155629"/>
                  <a:pt x="1777503" y="140455"/>
                </a:cubicBezTo>
                <a:moveTo>
                  <a:pt x="1106001" y="218992"/>
                </a:moveTo>
                <a:cubicBezTo>
                  <a:pt x="1151320" y="232997"/>
                  <a:pt x="1170989" y="253879"/>
                  <a:pt x="1208702" y="275849"/>
                </a:cubicBezTo>
                <a:moveTo>
                  <a:pt x="326033" y="665960"/>
                </a:moveTo>
                <a:cubicBezTo>
                  <a:pt x="316591" y="646948"/>
                  <a:pt x="311717" y="627934"/>
                  <a:pt x="308100" y="606108"/>
                </a:cubicBezTo>
              </a:path>
              <a:path w="3412806" h="1822123" stroke="0" extrusionOk="0">
                <a:moveTo>
                  <a:pt x="308100" y="606108"/>
                </a:moveTo>
                <a:cubicBezTo>
                  <a:pt x="269551" y="479788"/>
                  <a:pt x="367909" y="374820"/>
                  <a:pt x="444217" y="291328"/>
                </a:cubicBezTo>
                <a:cubicBezTo>
                  <a:pt x="638942" y="205783"/>
                  <a:pt x="901028" y="149530"/>
                  <a:pt x="1106396" y="219413"/>
                </a:cubicBezTo>
                <a:cubicBezTo>
                  <a:pt x="1179732" y="27282"/>
                  <a:pt x="1530897" y="-29425"/>
                  <a:pt x="1774027" y="144757"/>
                </a:cubicBezTo>
                <a:cubicBezTo>
                  <a:pt x="1822534" y="64808"/>
                  <a:pt x="1916908" y="21727"/>
                  <a:pt x="2034174" y="8435"/>
                </a:cubicBezTo>
                <a:cubicBezTo>
                  <a:pt x="2158460" y="4424"/>
                  <a:pt x="2283141" y="39770"/>
                  <a:pt x="2356811" y="104645"/>
                </a:cubicBezTo>
                <a:cubicBezTo>
                  <a:pt x="2475711" y="9336"/>
                  <a:pt x="2652786" y="-29165"/>
                  <a:pt x="2801581" y="29103"/>
                </a:cubicBezTo>
                <a:cubicBezTo>
                  <a:pt x="2921558" y="70655"/>
                  <a:pt x="3007182" y="145472"/>
                  <a:pt x="3027127" y="235188"/>
                </a:cubicBezTo>
                <a:cubicBezTo>
                  <a:pt x="3148471" y="275714"/>
                  <a:pt x="3255700" y="328502"/>
                  <a:pt x="3316583" y="435200"/>
                </a:cubicBezTo>
                <a:cubicBezTo>
                  <a:pt x="3358354" y="514832"/>
                  <a:pt x="3345252" y="577981"/>
                  <a:pt x="3303627" y="652083"/>
                </a:cubicBezTo>
                <a:cubicBezTo>
                  <a:pt x="3406883" y="737506"/>
                  <a:pt x="3415894" y="869095"/>
                  <a:pt x="3398269" y="983693"/>
                </a:cubicBezTo>
                <a:cubicBezTo>
                  <a:pt x="3348424" y="1104919"/>
                  <a:pt x="3153857" y="1264946"/>
                  <a:pt x="2954921" y="1273967"/>
                </a:cubicBezTo>
                <a:cubicBezTo>
                  <a:pt x="2950167" y="1361646"/>
                  <a:pt x="2894330" y="1470470"/>
                  <a:pt x="2796209" y="1522695"/>
                </a:cubicBezTo>
                <a:cubicBezTo>
                  <a:pt x="2654313" y="1622201"/>
                  <a:pt x="2411241" y="1623689"/>
                  <a:pt x="2255848" y="1552811"/>
                </a:cubicBezTo>
                <a:cubicBezTo>
                  <a:pt x="2190266" y="1683582"/>
                  <a:pt x="2021239" y="1793072"/>
                  <a:pt x="1869696" y="1818158"/>
                </a:cubicBezTo>
                <a:cubicBezTo>
                  <a:pt x="1679363" y="1834502"/>
                  <a:pt x="1429923" y="1797209"/>
                  <a:pt x="1301922" y="1656191"/>
                </a:cubicBezTo>
                <a:cubicBezTo>
                  <a:pt x="1013865" y="1766893"/>
                  <a:pt x="671312" y="1742691"/>
                  <a:pt x="458516" y="1496165"/>
                </a:cubicBezTo>
                <a:cubicBezTo>
                  <a:pt x="286434" y="1501887"/>
                  <a:pt x="147087" y="1419020"/>
                  <a:pt x="87690" y="1318086"/>
                </a:cubicBezTo>
                <a:cubicBezTo>
                  <a:pt x="62232" y="1229627"/>
                  <a:pt x="81106" y="1121170"/>
                  <a:pt x="166927" y="1077709"/>
                </a:cubicBezTo>
                <a:cubicBezTo>
                  <a:pt x="52763" y="1026681"/>
                  <a:pt x="-17345" y="933677"/>
                  <a:pt x="-396" y="831090"/>
                </a:cubicBezTo>
                <a:cubicBezTo>
                  <a:pt x="-5674" y="740504"/>
                  <a:pt x="114500" y="620396"/>
                  <a:pt x="305177" y="611887"/>
                </a:cubicBezTo>
                <a:cubicBezTo>
                  <a:pt x="306096" y="610036"/>
                  <a:pt x="307260" y="607981"/>
                  <a:pt x="308100" y="606108"/>
                </a:cubicBezTo>
                <a:close/>
              </a:path>
              <a:path w="3412806" h="1822123" fill="none" stroke="0" extrusionOk="0">
                <a:moveTo>
                  <a:pt x="370747" y="1104113"/>
                </a:moveTo>
                <a:cubicBezTo>
                  <a:pt x="297545" y="1111630"/>
                  <a:pt x="221459" y="1094611"/>
                  <a:pt x="170640" y="1070497"/>
                </a:cubicBezTo>
                <a:moveTo>
                  <a:pt x="547312" y="1471997"/>
                </a:moveTo>
                <a:cubicBezTo>
                  <a:pt x="515257" y="1479799"/>
                  <a:pt x="494648" y="1489726"/>
                  <a:pt x="459780" y="1488067"/>
                </a:cubicBezTo>
                <a:moveTo>
                  <a:pt x="1301764" y="1648768"/>
                </a:moveTo>
                <a:cubicBezTo>
                  <a:pt x="1279045" y="1620785"/>
                  <a:pt x="1263237" y="1595440"/>
                  <a:pt x="1248992" y="1575377"/>
                </a:cubicBezTo>
                <a:moveTo>
                  <a:pt x="2277337" y="1465754"/>
                </a:moveTo>
                <a:cubicBezTo>
                  <a:pt x="2271781" y="1498022"/>
                  <a:pt x="2271269" y="1524324"/>
                  <a:pt x="2256243" y="1546273"/>
                </a:cubicBezTo>
                <a:moveTo>
                  <a:pt x="2696195" y="968171"/>
                </a:moveTo>
                <a:cubicBezTo>
                  <a:pt x="2849429" y="1021974"/>
                  <a:pt x="2943884" y="1156036"/>
                  <a:pt x="2953025" y="1269159"/>
                </a:cubicBezTo>
                <a:moveTo>
                  <a:pt x="3302047" y="647612"/>
                </a:moveTo>
                <a:cubicBezTo>
                  <a:pt x="3280712" y="695308"/>
                  <a:pt x="3239476" y="729352"/>
                  <a:pt x="3187655" y="760483"/>
                </a:cubicBezTo>
                <a:moveTo>
                  <a:pt x="3027601" y="228862"/>
                </a:moveTo>
                <a:cubicBezTo>
                  <a:pt x="3032391" y="246583"/>
                  <a:pt x="3032551" y="262213"/>
                  <a:pt x="3033605" y="282175"/>
                </a:cubicBezTo>
                <a:moveTo>
                  <a:pt x="2297166" y="166690"/>
                </a:moveTo>
                <a:cubicBezTo>
                  <a:pt x="2312029" y="140940"/>
                  <a:pt x="2324934" y="119947"/>
                  <a:pt x="2355784" y="98698"/>
                </a:cubicBezTo>
                <a:moveTo>
                  <a:pt x="1749142" y="199083"/>
                </a:moveTo>
                <a:cubicBezTo>
                  <a:pt x="1755826" y="179146"/>
                  <a:pt x="1764149" y="157146"/>
                  <a:pt x="1777503" y="140455"/>
                </a:cubicBezTo>
                <a:moveTo>
                  <a:pt x="1106001" y="218992"/>
                </a:moveTo>
                <a:cubicBezTo>
                  <a:pt x="1144752" y="229878"/>
                  <a:pt x="1177416" y="260876"/>
                  <a:pt x="1208702" y="275849"/>
                </a:cubicBezTo>
                <a:moveTo>
                  <a:pt x="326033" y="665960"/>
                </a:moveTo>
                <a:cubicBezTo>
                  <a:pt x="316671" y="644354"/>
                  <a:pt x="307212" y="626636"/>
                  <a:pt x="308100" y="606108"/>
                </a:cubicBezTo>
              </a:path>
            </a:pathLst>
          </a:custGeom>
          <a:solidFill>
            <a:schemeClr val="accent1">
              <a:lumMod val="20000"/>
              <a:lumOff val="80000"/>
            </a:schemeClr>
          </a:solidFill>
          <a:ln w="28575">
            <a:solidFill>
              <a:schemeClr val="accent1">
                <a:lumMod val="60000"/>
                <a:lumOff val="40000"/>
              </a:schemeClr>
            </a:solidFill>
            <a:extLst>
              <a:ext uri="{C807C97D-BFC1-408E-A445-0C87EB9F89A2}">
                <ask:lineSketchStyleProps xmlns:ask="http://schemas.microsoft.com/office/drawing/2018/sketchyshapes" sd="1488913371">
                  <a:prstGeom prst="cloud">
                    <a:avLst/>
                  </a:prstGeom>
                  <ask:type>
                    <ask:lineSketchFreehand/>
                  </ask:type>
                </ask:lineSketchStyleProps>
              </a:ext>
            </a:extLst>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rtl="1">
              <a:lnSpc>
                <a:spcPct val="150000"/>
              </a:lnSpc>
            </a:pPr>
            <a:r>
              <a:rPr lang="ar-BH" altLang="ko-KR" sz="2800" b="1" dirty="0">
                <a:solidFill>
                  <a:schemeClr val="tx1"/>
                </a:solidFill>
                <a:latin typeface="Sakkal Majalla" panose="02000000000000000000" pitchFamily="2" charset="-78"/>
                <a:cs typeface="Sakkal Majalla" panose="02000000000000000000" pitchFamily="2" charset="-78"/>
              </a:rPr>
              <a:t>التَّشَهد الأوسط</a:t>
            </a:r>
            <a:endParaRPr lang="ko-KR" altLang="en-US" sz="2800" b="1" dirty="0">
              <a:solidFill>
                <a:schemeClr val="tx1"/>
              </a:solidFill>
              <a:latin typeface="Sakkal Majalla" panose="02000000000000000000" pitchFamily="2" charset="-78"/>
              <a:cs typeface="Sakkal Majalla" panose="02000000000000000000" pitchFamily="2" charset="-78"/>
            </a:endParaRPr>
          </a:p>
        </p:txBody>
      </p:sp>
      <p:sp>
        <p:nvSpPr>
          <p:cNvPr id="15" name="Round Diagonal Corner Rectangle 13">
            <a:extLst>
              <a:ext uri="{FF2B5EF4-FFF2-40B4-BE49-F238E27FC236}">
                <a16:creationId xmlns:a16="http://schemas.microsoft.com/office/drawing/2014/main" id="{BAC0830A-2D75-48FC-83EF-9D323B235348}"/>
              </a:ext>
            </a:extLst>
          </p:cNvPr>
          <p:cNvSpPr/>
          <p:nvPr/>
        </p:nvSpPr>
        <p:spPr>
          <a:xfrm>
            <a:off x="733099" y="3778581"/>
            <a:ext cx="3412806" cy="1822123"/>
          </a:xfrm>
          <a:custGeom>
            <a:avLst/>
            <a:gdLst>
              <a:gd name="connsiteX0" fmla="*/ 308100 w 3412806"/>
              <a:gd name="connsiteY0" fmla="*/ 606108 h 1822123"/>
              <a:gd name="connsiteX1" fmla="*/ 444217 w 3412806"/>
              <a:gd name="connsiteY1" fmla="*/ 291328 h 1822123"/>
              <a:gd name="connsiteX2" fmla="*/ 1106396 w 3412806"/>
              <a:gd name="connsiteY2" fmla="*/ 219413 h 1822123"/>
              <a:gd name="connsiteX3" fmla="*/ 1774027 w 3412806"/>
              <a:gd name="connsiteY3" fmla="*/ 144757 h 1822123"/>
              <a:gd name="connsiteX4" fmla="*/ 2034174 w 3412806"/>
              <a:gd name="connsiteY4" fmla="*/ 8435 h 1822123"/>
              <a:gd name="connsiteX5" fmla="*/ 2356811 w 3412806"/>
              <a:gd name="connsiteY5" fmla="*/ 104645 h 1822123"/>
              <a:gd name="connsiteX6" fmla="*/ 2801581 w 3412806"/>
              <a:gd name="connsiteY6" fmla="*/ 29103 h 1822123"/>
              <a:gd name="connsiteX7" fmla="*/ 3027127 w 3412806"/>
              <a:gd name="connsiteY7" fmla="*/ 235188 h 1822123"/>
              <a:gd name="connsiteX8" fmla="*/ 3316583 w 3412806"/>
              <a:gd name="connsiteY8" fmla="*/ 435200 h 1822123"/>
              <a:gd name="connsiteX9" fmla="*/ 3303627 w 3412806"/>
              <a:gd name="connsiteY9" fmla="*/ 652083 h 1822123"/>
              <a:gd name="connsiteX10" fmla="*/ 3398269 w 3412806"/>
              <a:gd name="connsiteY10" fmla="*/ 983693 h 1822123"/>
              <a:gd name="connsiteX11" fmla="*/ 2954921 w 3412806"/>
              <a:gd name="connsiteY11" fmla="*/ 1273967 h 1822123"/>
              <a:gd name="connsiteX12" fmla="*/ 2796209 w 3412806"/>
              <a:gd name="connsiteY12" fmla="*/ 1522695 h 1822123"/>
              <a:gd name="connsiteX13" fmla="*/ 2255848 w 3412806"/>
              <a:gd name="connsiteY13" fmla="*/ 1552811 h 1822123"/>
              <a:gd name="connsiteX14" fmla="*/ 1869696 w 3412806"/>
              <a:gd name="connsiteY14" fmla="*/ 1818158 h 1822123"/>
              <a:gd name="connsiteX15" fmla="*/ 1301922 w 3412806"/>
              <a:gd name="connsiteY15" fmla="*/ 1656191 h 1822123"/>
              <a:gd name="connsiteX16" fmla="*/ 458516 w 3412806"/>
              <a:gd name="connsiteY16" fmla="*/ 1496165 h 1822123"/>
              <a:gd name="connsiteX17" fmla="*/ 87690 w 3412806"/>
              <a:gd name="connsiteY17" fmla="*/ 1318086 h 1822123"/>
              <a:gd name="connsiteX18" fmla="*/ 166927 w 3412806"/>
              <a:gd name="connsiteY18" fmla="*/ 1077709 h 1822123"/>
              <a:gd name="connsiteX19" fmla="*/ -396 w 3412806"/>
              <a:gd name="connsiteY19" fmla="*/ 831090 h 1822123"/>
              <a:gd name="connsiteX20" fmla="*/ 305177 w 3412806"/>
              <a:gd name="connsiteY20" fmla="*/ 611887 h 1822123"/>
              <a:gd name="connsiteX21" fmla="*/ 308100 w 3412806"/>
              <a:gd name="connsiteY21" fmla="*/ 606108 h 1822123"/>
              <a:gd name="connsiteX0" fmla="*/ 370747 w 3412806"/>
              <a:gd name="connsiteY0" fmla="*/ 1104113 h 1822123"/>
              <a:gd name="connsiteX1" fmla="*/ 170640 w 3412806"/>
              <a:gd name="connsiteY1" fmla="*/ 1070497 h 1822123"/>
              <a:gd name="connsiteX2" fmla="*/ 547312 w 3412806"/>
              <a:gd name="connsiteY2" fmla="*/ 1471997 h 1822123"/>
              <a:gd name="connsiteX3" fmla="*/ 459780 w 3412806"/>
              <a:gd name="connsiteY3" fmla="*/ 1488067 h 1822123"/>
              <a:gd name="connsiteX4" fmla="*/ 1301764 w 3412806"/>
              <a:gd name="connsiteY4" fmla="*/ 1648768 h 1822123"/>
              <a:gd name="connsiteX5" fmla="*/ 1248992 w 3412806"/>
              <a:gd name="connsiteY5" fmla="*/ 1575377 h 1822123"/>
              <a:gd name="connsiteX6" fmla="*/ 2277337 w 3412806"/>
              <a:gd name="connsiteY6" fmla="*/ 1465754 h 1822123"/>
              <a:gd name="connsiteX7" fmla="*/ 2256243 w 3412806"/>
              <a:gd name="connsiteY7" fmla="*/ 1546273 h 1822123"/>
              <a:gd name="connsiteX8" fmla="*/ 2696195 w 3412806"/>
              <a:gd name="connsiteY8" fmla="*/ 968171 h 1822123"/>
              <a:gd name="connsiteX9" fmla="*/ 2953025 w 3412806"/>
              <a:gd name="connsiteY9" fmla="*/ 1269159 h 1822123"/>
              <a:gd name="connsiteX10" fmla="*/ 3302047 w 3412806"/>
              <a:gd name="connsiteY10" fmla="*/ 647612 h 1822123"/>
              <a:gd name="connsiteX11" fmla="*/ 3187655 w 3412806"/>
              <a:gd name="connsiteY11" fmla="*/ 760483 h 1822123"/>
              <a:gd name="connsiteX12" fmla="*/ 3027601 w 3412806"/>
              <a:gd name="connsiteY12" fmla="*/ 228862 h 1822123"/>
              <a:gd name="connsiteX13" fmla="*/ 3033605 w 3412806"/>
              <a:gd name="connsiteY13" fmla="*/ 282175 h 1822123"/>
              <a:gd name="connsiteX14" fmla="*/ 2297166 w 3412806"/>
              <a:gd name="connsiteY14" fmla="*/ 166690 h 1822123"/>
              <a:gd name="connsiteX15" fmla="*/ 2355784 w 3412806"/>
              <a:gd name="connsiteY15" fmla="*/ 98698 h 1822123"/>
              <a:gd name="connsiteX16" fmla="*/ 1749142 w 3412806"/>
              <a:gd name="connsiteY16" fmla="*/ 199083 h 1822123"/>
              <a:gd name="connsiteX17" fmla="*/ 1777503 w 3412806"/>
              <a:gd name="connsiteY17" fmla="*/ 140455 h 1822123"/>
              <a:gd name="connsiteX18" fmla="*/ 1106001 w 3412806"/>
              <a:gd name="connsiteY18" fmla="*/ 218992 h 1822123"/>
              <a:gd name="connsiteX19" fmla="*/ 1208702 w 3412806"/>
              <a:gd name="connsiteY19" fmla="*/ 275849 h 1822123"/>
              <a:gd name="connsiteX20" fmla="*/ 326033 w 3412806"/>
              <a:gd name="connsiteY20" fmla="*/ 665960 h 1822123"/>
              <a:gd name="connsiteX21" fmla="*/ 308100 w 3412806"/>
              <a:gd name="connsiteY21" fmla="*/ 606108 h 182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412806" h="1822123" fill="none" extrusionOk="0">
                <a:moveTo>
                  <a:pt x="308100" y="606108"/>
                </a:moveTo>
                <a:cubicBezTo>
                  <a:pt x="270732" y="494258"/>
                  <a:pt x="335711" y="368158"/>
                  <a:pt x="444217" y="291328"/>
                </a:cubicBezTo>
                <a:cubicBezTo>
                  <a:pt x="606701" y="142105"/>
                  <a:pt x="876992" y="108174"/>
                  <a:pt x="1106396" y="219413"/>
                </a:cubicBezTo>
                <a:cubicBezTo>
                  <a:pt x="1192821" y="37826"/>
                  <a:pt x="1556956" y="46042"/>
                  <a:pt x="1774027" y="144757"/>
                </a:cubicBezTo>
                <a:cubicBezTo>
                  <a:pt x="1816558" y="80594"/>
                  <a:pt x="1926138" y="9607"/>
                  <a:pt x="2034174" y="8435"/>
                </a:cubicBezTo>
                <a:cubicBezTo>
                  <a:pt x="2157182" y="-767"/>
                  <a:pt x="2298451" y="28903"/>
                  <a:pt x="2356811" y="104645"/>
                </a:cubicBezTo>
                <a:cubicBezTo>
                  <a:pt x="2445779" y="28604"/>
                  <a:pt x="2657503" y="-4114"/>
                  <a:pt x="2801581" y="29103"/>
                </a:cubicBezTo>
                <a:cubicBezTo>
                  <a:pt x="2927425" y="72692"/>
                  <a:pt x="3000848" y="138612"/>
                  <a:pt x="3027127" y="235188"/>
                </a:cubicBezTo>
                <a:cubicBezTo>
                  <a:pt x="3150827" y="241917"/>
                  <a:pt x="3270495" y="358917"/>
                  <a:pt x="3316583" y="435200"/>
                </a:cubicBezTo>
                <a:cubicBezTo>
                  <a:pt x="3341382" y="500672"/>
                  <a:pt x="3348336" y="584060"/>
                  <a:pt x="3303627" y="652083"/>
                </a:cubicBezTo>
                <a:cubicBezTo>
                  <a:pt x="3402351" y="758215"/>
                  <a:pt x="3427413" y="853900"/>
                  <a:pt x="3398269" y="983693"/>
                </a:cubicBezTo>
                <a:cubicBezTo>
                  <a:pt x="3348402" y="1184084"/>
                  <a:pt x="3173925" y="1245118"/>
                  <a:pt x="2954921" y="1273967"/>
                </a:cubicBezTo>
                <a:cubicBezTo>
                  <a:pt x="2952309" y="1371486"/>
                  <a:pt x="2891518" y="1463613"/>
                  <a:pt x="2796209" y="1522695"/>
                </a:cubicBezTo>
                <a:cubicBezTo>
                  <a:pt x="2678176" y="1603022"/>
                  <a:pt x="2399228" y="1644200"/>
                  <a:pt x="2255848" y="1552811"/>
                </a:cubicBezTo>
                <a:cubicBezTo>
                  <a:pt x="2197981" y="1694491"/>
                  <a:pt x="2018582" y="1794858"/>
                  <a:pt x="1869696" y="1818158"/>
                </a:cubicBezTo>
                <a:cubicBezTo>
                  <a:pt x="1673764" y="1874440"/>
                  <a:pt x="1448206" y="1798859"/>
                  <a:pt x="1301922" y="1656191"/>
                </a:cubicBezTo>
                <a:cubicBezTo>
                  <a:pt x="1034576" y="1801249"/>
                  <a:pt x="666824" y="1703838"/>
                  <a:pt x="458516" y="1496165"/>
                </a:cubicBezTo>
                <a:cubicBezTo>
                  <a:pt x="296668" y="1516388"/>
                  <a:pt x="128641" y="1419890"/>
                  <a:pt x="87690" y="1318086"/>
                </a:cubicBezTo>
                <a:cubicBezTo>
                  <a:pt x="63435" y="1252150"/>
                  <a:pt x="73244" y="1148228"/>
                  <a:pt x="166927" y="1077709"/>
                </a:cubicBezTo>
                <a:cubicBezTo>
                  <a:pt x="63392" y="1010267"/>
                  <a:pt x="-27150" y="924876"/>
                  <a:pt x="-396" y="831090"/>
                </a:cubicBezTo>
                <a:cubicBezTo>
                  <a:pt x="37355" y="704917"/>
                  <a:pt x="125445" y="631285"/>
                  <a:pt x="305177" y="611887"/>
                </a:cubicBezTo>
                <a:cubicBezTo>
                  <a:pt x="305908" y="610173"/>
                  <a:pt x="306741" y="608063"/>
                  <a:pt x="308100" y="606108"/>
                </a:cubicBezTo>
                <a:close/>
              </a:path>
              <a:path w="3412806" h="1822123" fill="none" extrusionOk="0">
                <a:moveTo>
                  <a:pt x="370747" y="1104113"/>
                </a:moveTo>
                <a:cubicBezTo>
                  <a:pt x="292832" y="1106728"/>
                  <a:pt x="229019" y="1096275"/>
                  <a:pt x="170640" y="1070497"/>
                </a:cubicBezTo>
                <a:moveTo>
                  <a:pt x="547312" y="1471997"/>
                </a:moveTo>
                <a:cubicBezTo>
                  <a:pt x="517820" y="1478216"/>
                  <a:pt x="489002" y="1491665"/>
                  <a:pt x="459780" y="1488067"/>
                </a:cubicBezTo>
                <a:moveTo>
                  <a:pt x="1301764" y="1648768"/>
                </a:moveTo>
                <a:cubicBezTo>
                  <a:pt x="1279290" y="1629912"/>
                  <a:pt x="1266215" y="1598097"/>
                  <a:pt x="1248992" y="1575377"/>
                </a:cubicBezTo>
                <a:moveTo>
                  <a:pt x="2277337" y="1465754"/>
                </a:moveTo>
                <a:cubicBezTo>
                  <a:pt x="2276233" y="1492994"/>
                  <a:pt x="2268523" y="1523949"/>
                  <a:pt x="2256243" y="1546273"/>
                </a:cubicBezTo>
                <a:moveTo>
                  <a:pt x="2696195" y="968171"/>
                </a:moveTo>
                <a:cubicBezTo>
                  <a:pt x="2838529" y="1025851"/>
                  <a:pt x="2945204" y="1116959"/>
                  <a:pt x="2953025" y="1269159"/>
                </a:cubicBezTo>
                <a:moveTo>
                  <a:pt x="3302047" y="647612"/>
                </a:moveTo>
                <a:cubicBezTo>
                  <a:pt x="3268934" y="691180"/>
                  <a:pt x="3233615" y="737059"/>
                  <a:pt x="3187655" y="760483"/>
                </a:cubicBezTo>
                <a:moveTo>
                  <a:pt x="3027601" y="228862"/>
                </a:moveTo>
                <a:cubicBezTo>
                  <a:pt x="3030126" y="245655"/>
                  <a:pt x="3036428" y="265414"/>
                  <a:pt x="3033605" y="282175"/>
                </a:cubicBezTo>
                <a:moveTo>
                  <a:pt x="2297166" y="166690"/>
                </a:moveTo>
                <a:cubicBezTo>
                  <a:pt x="2312683" y="138528"/>
                  <a:pt x="2327481" y="116603"/>
                  <a:pt x="2355784" y="98698"/>
                </a:cubicBezTo>
                <a:moveTo>
                  <a:pt x="1749142" y="199083"/>
                </a:moveTo>
                <a:cubicBezTo>
                  <a:pt x="1759914" y="178860"/>
                  <a:pt x="1763753" y="158509"/>
                  <a:pt x="1777503" y="140455"/>
                </a:cubicBezTo>
                <a:moveTo>
                  <a:pt x="1106001" y="218992"/>
                </a:moveTo>
                <a:cubicBezTo>
                  <a:pt x="1143397" y="236342"/>
                  <a:pt x="1171215" y="254802"/>
                  <a:pt x="1208702" y="275849"/>
                </a:cubicBezTo>
                <a:moveTo>
                  <a:pt x="326033" y="665960"/>
                </a:moveTo>
                <a:cubicBezTo>
                  <a:pt x="321488" y="646985"/>
                  <a:pt x="311208" y="624364"/>
                  <a:pt x="308100" y="606108"/>
                </a:cubicBezTo>
              </a:path>
              <a:path w="3412806" h="1822123" stroke="0" extrusionOk="0">
                <a:moveTo>
                  <a:pt x="308100" y="606108"/>
                </a:moveTo>
                <a:cubicBezTo>
                  <a:pt x="282445" y="490568"/>
                  <a:pt x="337792" y="361754"/>
                  <a:pt x="444217" y="291328"/>
                </a:cubicBezTo>
                <a:cubicBezTo>
                  <a:pt x="571742" y="146085"/>
                  <a:pt x="863104" y="88143"/>
                  <a:pt x="1106396" y="219413"/>
                </a:cubicBezTo>
                <a:cubicBezTo>
                  <a:pt x="1217160" y="30620"/>
                  <a:pt x="1541298" y="-10819"/>
                  <a:pt x="1774027" y="144757"/>
                </a:cubicBezTo>
                <a:cubicBezTo>
                  <a:pt x="1812106" y="61447"/>
                  <a:pt x="1932504" y="-505"/>
                  <a:pt x="2034174" y="8435"/>
                </a:cubicBezTo>
                <a:cubicBezTo>
                  <a:pt x="2170850" y="17267"/>
                  <a:pt x="2284826" y="55419"/>
                  <a:pt x="2356811" y="104645"/>
                </a:cubicBezTo>
                <a:cubicBezTo>
                  <a:pt x="2454128" y="2916"/>
                  <a:pt x="2650384" y="-23471"/>
                  <a:pt x="2801581" y="29103"/>
                </a:cubicBezTo>
                <a:cubicBezTo>
                  <a:pt x="2918692" y="74002"/>
                  <a:pt x="2993564" y="142327"/>
                  <a:pt x="3027127" y="235188"/>
                </a:cubicBezTo>
                <a:cubicBezTo>
                  <a:pt x="3143378" y="268910"/>
                  <a:pt x="3263668" y="326534"/>
                  <a:pt x="3316583" y="435200"/>
                </a:cubicBezTo>
                <a:cubicBezTo>
                  <a:pt x="3354353" y="510198"/>
                  <a:pt x="3356291" y="572664"/>
                  <a:pt x="3303627" y="652083"/>
                </a:cubicBezTo>
                <a:cubicBezTo>
                  <a:pt x="3396465" y="746401"/>
                  <a:pt x="3423336" y="892765"/>
                  <a:pt x="3398269" y="983693"/>
                </a:cubicBezTo>
                <a:cubicBezTo>
                  <a:pt x="3317092" y="1164538"/>
                  <a:pt x="3215082" y="1245226"/>
                  <a:pt x="2954921" y="1273967"/>
                </a:cubicBezTo>
                <a:cubicBezTo>
                  <a:pt x="2942937" y="1383566"/>
                  <a:pt x="2913315" y="1479596"/>
                  <a:pt x="2796209" y="1522695"/>
                </a:cubicBezTo>
                <a:cubicBezTo>
                  <a:pt x="2645582" y="1608881"/>
                  <a:pt x="2432704" y="1605684"/>
                  <a:pt x="2255848" y="1552811"/>
                </a:cubicBezTo>
                <a:cubicBezTo>
                  <a:pt x="2236752" y="1709531"/>
                  <a:pt x="2069213" y="1764826"/>
                  <a:pt x="1869696" y="1818158"/>
                </a:cubicBezTo>
                <a:cubicBezTo>
                  <a:pt x="1655408" y="1890109"/>
                  <a:pt x="1431002" y="1800002"/>
                  <a:pt x="1301922" y="1656191"/>
                </a:cubicBezTo>
                <a:cubicBezTo>
                  <a:pt x="1014050" y="1776020"/>
                  <a:pt x="569630" y="1687690"/>
                  <a:pt x="458516" y="1496165"/>
                </a:cubicBezTo>
                <a:cubicBezTo>
                  <a:pt x="288557" y="1505782"/>
                  <a:pt x="127689" y="1404894"/>
                  <a:pt x="87690" y="1318086"/>
                </a:cubicBezTo>
                <a:cubicBezTo>
                  <a:pt x="58135" y="1241183"/>
                  <a:pt x="80454" y="1142437"/>
                  <a:pt x="166927" y="1077709"/>
                </a:cubicBezTo>
                <a:cubicBezTo>
                  <a:pt x="26685" y="1030909"/>
                  <a:pt x="-10846" y="927575"/>
                  <a:pt x="-396" y="831090"/>
                </a:cubicBezTo>
                <a:cubicBezTo>
                  <a:pt x="16372" y="719034"/>
                  <a:pt x="147018" y="600262"/>
                  <a:pt x="305177" y="611887"/>
                </a:cubicBezTo>
                <a:cubicBezTo>
                  <a:pt x="306308" y="610286"/>
                  <a:pt x="307366" y="608123"/>
                  <a:pt x="308100" y="606108"/>
                </a:cubicBezTo>
                <a:close/>
              </a:path>
              <a:path w="3412806" h="1822123" fill="none" stroke="0" extrusionOk="0">
                <a:moveTo>
                  <a:pt x="370747" y="1104113"/>
                </a:moveTo>
                <a:cubicBezTo>
                  <a:pt x="305734" y="1110783"/>
                  <a:pt x="225890" y="1087865"/>
                  <a:pt x="170640" y="1070497"/>
                </a:cubicBezTo>
                <a:moveTo>
                  <a:pt x="547312" y="1471997"/>
                </a:moveTo>
                <a:cubicBezTo>
                  <a:pt x="518878" y="1483123"/>
                  <a:pt x="489401" y="1484764"/>
                  <a:pt x="459780" y="1488067"/>
                </a:cubicBezTo>
                <a:moveTo>
                  <a:pt x="1301764" y="1648768"/>
                </a:moveTo>
                <a:cubicBezTo>
                  <a:pt x="1279787" y="1623514"/>
                  <a:pt x="1262971" y="1596698"/>
                  <a:pt x="1248992" y="1575377"/>
                </a:cubicBezTo>
                <a:moveTo>
                  <a:pt x="2277337" y="1465754"/>
                </a:moveTo>
                <a:cubicBezTo>
                  <a:pt x="2276543" y="1499442"/>
                  <a:pt x="2268302" y="1526029"/>
                  <a:pt x="2256243" y="1546273"/>
                </a:cubicBezTo>
                <a:moveTo>
                  <a:pt x="2696195" y="968171"/>
                </a:moveTo>
                <a:cubicBezTo>
                  <a:pt x="2852091" y="1041818"/>
                  <a:pt x="2978047" y="1126828"/>
                  <a:pt x="2953025" y="1269159"/>
                </a:cubicBezTo>
                <a:moveTo>
                  <a:pt x="3302047" y="647612"/>
                </a:moveTo>
                <a:cubicBezTo>
                  <a:pt x="3274700" y="693159"/>
                  <a:pt x="3238144" y="740174"/>
                  <a:pt x="3187655" y="760483"/>
                </a:cubicBezTo>
                <a:moveTo>
                  <a:pt x="3027601" y="228862"/>
                </a:moveTo>
                <a:cubicBezTo>
                  <a:pt x="3035662" y="246229"/>
                  <a:pt x="3035952" y="263392"/>
                  <a:pt x="3033605" y="282175"/>
                </a:cubicBezTo>
                <a:moveTo>
                  <a:pt x="2297166" y="166690"/>
                </a:moveTo>
                <a:cubicBezTo>
                  <a:pt x="2314927" y="140235"/>
                  <a:pt x="2333454" y="123314"/>
                  <a:pt x="2355784" y="98698"/>
                </a:cubicBezTo>
                <a:moveTo>
                  <a:pt x="1749142" y="199083"/>
                </a:moveTo>
                <a:cubicBezTo>
                  <a:pt x="1755986" y="177756"/>
                  <a:pt x="1767130" y="163113"/>
                  <a:pt x="1777503" y="140455"/>
                </a:cubicBezTo>
                <a:moveTo>
                  <a:pt x="1106001" y="218992"/>
                </a:moveTo>
                <a:cubicBezTo>
                  <a:pt x="1146256" y="234715"/>
                  <a:pt x="1171770" y="255871"/>
                  <a:pt x="1208702" y="275849"/>
                </a:cubicBezTo>
                <a:moveTo>
                  <a:pt x="326033" y="665960"/>
                </a:moveTo>
                <a:cubicBezTo>
                  <a:pt x="318174" y="643375"/>
                  <a:pt x="311309" y="627176"/>
                  <a:pt x="308100" y="606108"/>
                </a:cubicBezTo>
              </a:path>
            </a:pathLst>
          </a:custGeom>
          <a:solidFill>
            <a:schemeClr val="accent1">
              <a:lumMod val="20000"/>
              <a:lumOff val="80000"/>
            </a:schemeClr>
          </a:solidFill>
          <a:ln w="28575">
            <a:solidFill>
              <a:schemeClr val="accent1">
                <a:lumMod val="60000"/>
                <a:lumOff val="40000"/>
              </a:schemeClr>
            </a:solidFill>
            <a:extLst>
              <a:ext uri="{C807C97D-BFC1-408E-A445-0C87EB9F89A2}">
                <ask:lineSketchStyleProps xmlns:ask="http://schemas.microsoft.com/office/drawing/2018/sketchyshapes" sd="1966113235">
                  <a:prstGeom prst="cloud">
                    <a:avLst/>
                  </a:prstGeom>
                  <ask:type>
                    <ask:lineSketchFreehand/>
                  </ask:type>
                </ask:lineSketchStyleProps>
              </a:ext>
            </a:extLst>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rtl="1">
              <a:lnSpc>
                <a:spcPct val="150000"/>
              </a:lnSpc>
            </a:pPr>
            <a:r>
              <a:rPr lang="ar-BH" altLang="ko-KR" sz="2800" b="1" dirty="0">
                <a:solidFill>
                  <a:schemeClr val="tx1"/>
                </a:solidFill>
                <a:latin typeface="Sakkal Majalla" panose="02000000000000000000" pitchFamily="2" charset="-78"/>
                <a:cs typeface="Sakkal Majalla" panose="02000000000000000000" pitchFamily="2" charset="-78"/>
              </a:rPr>
              <a:t>السجود</a:t>
            </a:r>
            <a:endParaRPr lang="ko-KR" altLang="en-US" sz="2800" b="1" dirty="0">
              <a:solidFill>
                <a:schemeClr val="tx1"/>
              </a:solidFill>
              <a:latin typeface="Sakkal Majalla" panose="02000000000000000000" pitchFamily="2" charset="-78"/>
              <a:cs typeface="Sakkal Majalla" panose="02000000000000000000" pitchFamily="2" charset="-78"/>
            </a:endParaRPr>
          </a:p>
        </p:txBody>
      </p:sp>
      <p:sp>
        <p:nvSpPr>
          <p:cNvPr id="8" name="Flowchart: Alternate Process 7">
            <a:extLst>
              <a:ext uri="{FF2B5EF4-FFF2-40B4-BE49-F238E27FC236}">
                <a16:creationId xmlns:a16="http://schemas.microsoft.com/office/drawing/2014/main" id="{6C2CE005-DCBC-4240-BE7C-83C2660E292C}"/>
              </a:ext>
            </a:extLst>
          </p:cNvPr>
          <p:cNvSpPr/>
          <p:nvPr/>
        </p:nvSpPr>
        <p:spPr>
          <a:xfrm>
            <a:off x="5448969" y="5783585"/>
            <a:ext cx="1294060" cy="633046"/>
          </a:xfrm>
          <a:prstGeom prst="flowChartAlternateProcess">
            <a:avLst/>
          </a:prstGeom>
          <a:ln w="28575">
            <a:solidFill>
              <a:schemeClr val="accent6">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rtl="1"/>
            <a:r>
              <a:rPr kumimoji="0" lang="ar-BH" sz="32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سُنَّةٌ</a:t>
            </a:r>
            <a:endParaRPr lang="fr-FR" dirty="0"/>
          </a:p>
        </p:txBody>
      </p:sp>
      <p:sp>
        <p:nvSpPr>
          <p:cNvPr id="16" name="Flowchart: Alternate Process 15">
            <a:extLst>
              <a:ext uri="{FF2B5EF4-FFF2-40B4-BE49-F238E27FC236}">
                <a16:creationId xmlns:a16="http://schemas.microsoft.com/office/drawing/2014/main" id="{37628D83-671D-4ACB-93E4-23E963AFC270}"/>
              </a:ext>
            </a:extLst>
          </p:cNvPr>
          <p:cNvSpPr/>
          <p:nvPr/>
        </p:nvSpPr>
        <p:spPr>
          <a:xfrm>
            <a:off x="9101797" y="5783585"/>
            <a:ext cx="1294060" cy="633046"/>
          </a:xfrm>
          <a:prstGeom prst="flowChartAlternateProcess">
            <a:avLst/>
          </a:prstGeom>
          <a:ln w="28575">
            <a:solidFill>
              <a:schemeClr val="accent6">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rtl="1"/>
            <a:r>
              <a:rPr lang="ar-BH" sz="3200" b="1" dirty="0">
                <a:solidFill>
                  <a:prstClr val="black"/>
                </a:solidFill>
                <a:latin typeface="Sakkal Majalla" panose="02000000000000000000" pitchFamily="2" charset="-78"/>
                <a:cs typeface="Sakkal Majalla" panose="02000000000000000000" pitchFamily="2" charset="-78"/>
              </a:rPr>
              <a:t>رُكْنٌ</a:t>
            </a:r>
            <a:endParaRPr lang="fr-FR" sz="3200" b="1" dirty="0">
              <a:solidFill>
                <a:prstClr val="black"/>
              </a:solidFill>
              <a:latin typeface="Sakkal Majalla" panose="02000000000000000000" pitchFamily="2" charset="-78"/>
              <a:cs typeface="Sakkal Majalla" panose="02000000000000000000" pitchFamily="2" charset="-78"/>
            </a:endParaRPr>
          </a:p>
        </p:txBody>
      </p:sp>
      <p:sp>
        <p:nvSpPr>
          <p:cNvPr id="17" name="Flowchart: Alternate Process 16">
            <a:extLst>
              <a:ext uri="{FF2B5EF4-FFF2-40B4-BE49-F238E27FC236}">
                <a16:creationId xmlns:a16="http://schemas.microsoft.com/office/drawing/2014/main" id="{C82EB3EE-07F5-4BE9-8C41-3016ACA1DEE6}"/>
              </a:ext>
            </a:extLst>
          </p:cNvPr>
          <p:cNvSpPr/>
          <p:nvPr/>
        </p:nvSpPr>
        <p:spPr>
          <a:xfrm>
            <a:off x="1792472" y="5783585"/>
            <a:ext cx="1294060" cy="633046"/>
          </a:xfrm>
          <a:prstGeom prst="flowChartAlternateProcess">
            <a:avLst/>
          </a:prstGeom>
          <a:ln w="28575">
            <a:solidFill>
              <a:schemeClr val="accent6">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rtl="1"/>
            <a:r>
              <a:rPr lang="ar-BH" sz="3200" b="1" dirty="0">
                <a:solidFill>
                  <a:prstClr val="black"/>
                </a:solidFill>
                <a:latin typeface="Sakkal Majalla" panose="02000000000000000000" pitchFamily="2" charset="-78"/>
                <a:cs typeface="Sakkal Majalla" panose="02000000000000000000" pitchFamily="2" charset="-78"/>
              </a:rPr>
              <a:t>رُكْنٌ</a:t>
            </a:r>
            <a:endParaRPr lang="fr-FR" sz="3200" b="1" dirty="0">
              <a:solidFill>
                <a:prstClr val="black"/>
              </a:solidFill>
              <a:latin typeface="Sakkal Majalla" panose="02000000000000000000" pitchFamily="2" charset="-78"/>
              <a:cs typeface="Sakkal Majalla" panose="02000000000000000000" pitchFamily="2" charset="-78"/>
            </a:endParaRPr>
          </a:p>
        </p:txBody>
      </p:sp>
      <p:sp>
        <p:nvSpPr>
          <p:cNvPr id="18" name="Freeform 16">
            <a:extLst>
              <a:ext uri="{FF2B5EF4-FFF2-40B4-BE49-F238E27FC236}">
                <a16:creationId xmlns:a16="http://schemas.microsoft.com/office/drawing/2014/main" id="{ABB3AC46-55D0-45F9-8480-317B8AA3598A}"/>
              </a:ext>
            </a:extLst>
          </p:cNvPr>
          <p:cNvSpPr>
            <a:spLocks/>
          </p:cNvSpPr>
          <p:nvPr/>
        </p:nvSpPr>
        <p:spPr bwMode="auto">
          <a:xfrm flipH="1">
            <a:off x="918453" y="1943192"/>
            <a:ext cx="10355089" cy="700877"/>
          </a:xfrm>
          <a:prstGeom prst="snip2DiagRect">
            <a:avLst/>
          </a:prstGeom>
          <a:solidFill>
            <a:schemeClr val="accent2">
              <a:lumMod val="20000"/>
              <a:lumOff val="80000"/>
            </a:schemeClr>
          </a:solidFill>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t" anchorCtr="0" compatLnSpc="1">
            <a:prstTxWarp prst="textNoShape">
              <a:avLst/>
            </a:prstTxWarp>
          </a:bodyPr>
          <a:lstStyle/>
          <a:p>
            <a:pPr algn="ctr" defTabSz="457200" rtl="1"/>
            <a:r>
              <a:rPr lang="ar-BH" sz="3200" b="1" dirty="0">
                <a:solidFill>
                  <a:schemeClr val="tx1"/>
                </a:solidFill>
                <a:latin typeface="Sakkal Majalla" panose="02000000000000000000" pitchFamily="2" charset="-78"/>
                <a:cs typeface="Sakkal Majalla" panose="02000000000000000000" pitchFamily="2" charset="-78"/>
              </a:rPr>
              <a:t>تعلمت في الصفوف السابقة أنّ أفعال الصلاة تنقسم إلى أركان وسنن ومستحبات.</a:t>
            </a:r>
          </a:p>
        </p:txBody>
      </p:sp>
      <p:sp>
        <p:nvSpPr>
          <p:cNvPr id="20" name="مستطيل مستدير الزوايا 20">
            <a:extLst>
              <a:ext uri="{FF2B5EF4-FFF2-40B4-BE49-F238E27FC236}">
                <a16:creationId xmlns:a16="http://schemas.microsoft.com/office/drawing/2014/main" id="{87E37A51-EEEC-4E88-AB8A-7A94A23DF300}"/>
              </a:ext>
            </a:extLst>
          </p:cNvPr>
          <p:cNvSpPr/>
          <p:nvPr/>
        </p:nvSpPr>
        <p:spPr>
          <a:xfrm>
            <a:off x="88902" y="93451"/>
            <a:ext cx="3552655" cy="391433"/>
          </a:xfrm>
          <a:prstGeom prst="roundRect">
            <a:avLst>
              <a:gd name="adj" fmla="val 50000"/>
            </a:avLst>
          </a:prstGeom>
          <a:solidFill>
            <a:schemeClr val="accent2">
              <a:lumMod val="20000"/>
              <a:lumOff val="80000"/>
            </a:schemeClr>
          </a:solidFill>
          <a:ln>
            <a:solidFill>
              <a:schemeClr val="bg1"/>
            </a:solidFill>
          </a:ln>
        </p:spPr>
        <p:style>
          <a:lnRef idx="0">
            <a:schemeClr val="accent4"/>
          </a:lnRef>
          <a:fillRef idx="3">
            <a:schemeClr val="accent4"/>
          </a:fillRef>
          <a:effectRef idx="3">
            <a:schemeClr val="accent4"/>
          </a:effectRef>
          <a:fontRef idx="minor">
            <a:schemeClr val="lt1"/>
          </a:fontRef>
        </p:style>
        <p:txBody>
          <a:bodyPr rtlCol="1" anchor="ctr"/>
          <a:lstStyle/>
          <a:p>
            <a:pPr algn="ctr"/>
            <a:r>
              <a:rPr lang="ar-BH" sz="2000" b="1" dirty="0">
                <a:solidFill>
                  <a:schemeClr val="accent5">
                    <a:lumMod val="50000"/>
                  </a:schemeClr>
                </a:solidFill>
                <a:latin typeface="Sakkal Majalla" panose="02000000000000000000" pitchFamily="2" charset="-78"/>
                <a:cs typeface="Sakkal Majalla" panose="02000000000000000000" pitchFamily="2" charset="-78"/>
              </a:rPr>
              <a:t>مراجعة خطوات الصلاة </a:t>
            </a:r>
            <a:r>
              <a:rPr lang="ar-BH" sz="2000" b="1" dirty="0">
                <a:solidFill>
                  <a:schemeClr val="tx1"/>
                </a:solidFill>
                <a:latin typeface="Sakkal Majalla" panose="02000000000000000000" pitchFamily="2" charset="-78"/>
                <a:cs typeface="Sakkal Majalla" panose="02000000000000000000" pitchFamily="2" charset="-78"/>
              </a:rPr>
              <a:t>- </a:t>
            </a:r>
            <a:r>
              <a:rPr lang="ar-BH" sz="2000" b="1" dirty="0">
                <a:solidFill>
                  <a:schemeClr val="accent6">
                    <a:lumMod val="50000"/>
                  </a:schemeClr>
                </a:solidFill>
                <a:latin typeface="Sakkal Majalla" panose="02000000000000000000" pitchFamily="2" charset="-78"/>
                <a:cs typeface="Sakkal Majalla" panose="02000000000000000000" pitchFamily="2" charset="-78"/>
              </a:rPr>
              <a:t>التربية الإسلاميّة</a:t>
            </a:r>
          </a:p>
        </p:txBody>
      </p:sp>
    </p:spTree>
    <p:extLst>
      <p:ext uri="{BB962C8B-B14F-4D97-AF65-F5344CB8AC3E}">
        <p14:creationId xmlns:p14="http://schemas.microsoft.com/office/powerpoint/2010/main" val="25876084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500"/>
                                        <p:tgtEl>
                                          <p:spTgt spid="9"/>
                                        </p:tgtEl>
                                      </p:cBhvr>
                                    </p:animEffect>
                                    <p:anim calcmode="lin" valueType="num">
                                      <p:cBhvr>
                                        <p:cTn id="8" dur="1500" fill="hold"/>
                                        <p:tgtEl>
                                          <p:spTgt spid="9"/>
                                        </p:tgtEl>
                                        <p:attrNameLst>
                                          <p:attrName>ppt_x</p:attrName>
                                        </p:attrNameLst>
                                      </p:cBhvr>
                                      <p:tavLst>
                                        <p:tav tm="0">
                                          <p:val>
                                            <p:strVal val="#ppt_x"/>
                                          </p:val>
                                        </p:tav>
                                        <p:tav tm="100000">
                                          <p:val>
                                            <p:strVal val="#ppt_x"/>
                                          </p:val>
                                        </p:tav>
                                      </p:tavLst>
                                    </p:anim>
                                    <p:anim calcmode="lin" valueType="num">
                                      <p:cBhvr>
                                        <p:cTn id="9" dur="1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2"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500"/>
                                        <p:tgtEl>
                                          <p:spTgt spid="18"/>
                                        </p:tgtEl>
                                      </p:cBhvr>
                                    </p:animEffect>
                                    <p:anim calcmode="lin" valueType="num">
                                      <p:cBhvr>
                                        <p:cTn id="14" dur="1500" fill="hold"/>
                                        <p:tgtEl>
                                          <p:spTgt spid="18"/>
                                        </p:tgtEl>
                                        <p:attrNameLst>
                                          <p:attrName>ppt_x</p:attrName>
                                        </p:attrNameLst>
                                      </p:cBhvr>
                                      <p:tavLst>
                                        <p:tav tm="0">
                                          <p:val>
                                            <p:strVal val="#ppt_x"/>
                                          </p:val>
                                        </p:tav>
                                        <p:tav tm="100000">
                                          <p:val>
                                            <p:strVal val="#ppt_x"/>
                                          </p:val>
                                        </p:tav>
                                      </p:tavLst>
                                    </p:anim>
                                    <p:anim calcmode="lin" valueType="num">
                                      <p:cBhvr>
                                        <p:cTn id="15" dur="1500" fill="hold"/>
                                        <p:tgtEl>
                                          <p:spTgt spid="18"/>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500"/>
                                        <p:tgtEl>
                                          <p:spTgt spid="7"/>
                                        </p:tgtEl>
                                      </p:cBhvr>
                                    </p:animEffect>
                                    <p:anim calcmode="lin" valueType="num">
                                      <p:cBhvr>
                                        <p:cTn id="20" dur="1500" fill="hold"/>
                                        <p:tgtEl>
                                          <p:spTgt spid="7"/>
                                        </p:tgtEl>
                                        <p:attrNameLst>
                                          <p:attrName>ppt_x</p:attrName>
                                        </p:attrNameLst>
                                      </p:cBhvr>
                                      <p:tavLst>
                                        <p:tav tm="0">
                                          <p:val>
                                            <p:strVal val="#ppt_x"/>
                                          </p:val>
                                        </p:tav>
                                        <p:tav tm="100000">
                                          <p:val>
                                            <p:strVal val="#ppt_x"/>
                                          </p:val>
                                        </p:tav>
                                      </p:tavLst>
                                    </p:anim>
                                    <p:anim calcmode="lin" valueType="num">
                                      <p:cBhvr>
                                        <p:cTn id="21" dur="15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4500"/>
                            </p:stCondLst>
                            <p:childTnLst>
                              <p:par>
                                <p:cTn id="23" presetID="16" presetClass="entr" presetSubtype="21"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1500"/>
                                        <p:tgtEl>
                                          <p:spTgt spid="6"/>
                                        </p:tgtEl>
                                      </p:cBhvr>
                                    </p:animEffect>
                                  </p:childTnLst>
                                </p:cTn>
                              </p:par>
                            </p:childTnLst>
                          </p:cTn>
                        </p:par>
                        <p:par>
                          <p:cTn id="26" fill="hold">
                            <p:stCondLst>
                              <p:cond delay="6000"/>
                            </p:stCondLst>
                            <p:childTnLst>
                              <p:par>
                                <p:cTn id="27" presetID="16" presetClass="entr" presetSubtype="21"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arn(inVertical)">
                                      <p:cBhvr>
                                        <p:cTn id="29" dur="1500"/>
                                        <p:tgtEl>
                                          <p:spTgt spid="14"/>
                                        </p:tgtEl>
                                      </p:cBhvr>
                                    </p:animEffect>
                                  </p:childTnLst>
                                </p:cTn>
                              </p:par>
                            </p:childTnLst>
                          </p:cTn>
                        </p:par>
                        <p:par>
                          <p:cTn id="30" fill="hold">
                            <p:stCondLst>
                              <p:cond delay="7500"/>
                            </p:stCondLst>
                            <p:childTnLst>
                              <p:par>
                                <p:cTn id="31" presetID="16" presetClass="entr" presetSubtype="21"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inVertical)">
                                      <p:cBhvr>
                                        <p:cTn id="33" dur="1500"/>
                                        <p:tgtEl>
                                          <p:spTgt spid="15"/>
                                        </p:tgtEl>
                                      </p:cBhvr>
                                    </p:animEffect>
                                  </p:childTnLst>
                                </p:cTn>
                              </p:par>
                            </p:childTnLst>
                          </p:cTn>
                        </p:par>
                        <p:par>
                          <p:cTn id="34" fill="hold">
                            <p:stCondLst>
                              <p:cond delay="9000"/>
                            </p:stCondLst>
                            <p:childTnLst>
                              <p:par>
                                <p:cTn id="35" presetID="42"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500"/>
                                        <p:tgtEl>
                                          <p:spTgt spid="16"/>
                                        </p:tgtEl>
                                      </p:cBhvr>
                                    </p:animEffect>
                                    <p:anim calcmode="lin" valueType="num">
                                      <p:cBhvr>
                                        <p:cTn id="38" dur="1500" fill="hold"/>
                                        <p:tgtEl>
                                          <p:spTgt spid="16"/>
                                        </p:tgtEl>
                                        <p:attrNameLst>
                                          <p:attrName>ppt_x</p:attrName>
                                        </p:attrNameLst>
                                      </p:cBhvr>
                                      <p:tavLst>
                                        <p:tav tm="0">
                                          <p:val>
                                            <p:strVal val="#ppt_x"/>
                                          </p:val>
                                        </p:tav>
                                        <p:tav tm="100000">
                                          <p:val>
                                            <p:strVal val="#ppt_x"/>
                                          </p:val>
                                        </p:tav>
                                      </p:tavLst>
                                    </p:anim>
                                    <p:anim calcmode="lin" valueType="num">
                                      <p:cBhvr>
                                        <p:cTn id="39" dur="1500" fill="hold"/>
                                        <p:tgtEl>
                                          <p:spTgt spid="16"/>
                                        </p:tgtEl>
                                        <p:attrNameLst>
                                          <p:attrName>ppt_y</p:attrName>
                                        </p:attrNameLst>
                                      </p:cBhvr>
                                      <p:tavLst>
                                        <p:tav tm="0">
                                          <p:val>
                                            <p:strVal val="#ppt_y+.1"/>
                                          </p:val>
                                        </p:tav>
                                        <p:tav tm="100000">
                                          <p:val>
                                            <p:strVal val="#ppt_y"/>
                                          </p:val>
                                        </p:tav>
                                      </p:tavLst>
                                    </p:anim>
                                  </p:childTnLst>
                                </p:cTn>
                              </p:par>
                            </p:childTnLst>
                          </p:cTn>
                        </p:par>
                        <p:par>
                          <p:cTn id="40" fill="hold">
                            <p:stCondLst>
                              <p:cond delay="10500"/>
                            </p:stCondLst>
                            <p:childTnLst>
                              <p:par>
                                <p:cTn id="41" presetID="42" presetClass="entr" presetSubtype="0"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500"/>
                                        <p:tgtEl>
                                          <p:spTgt spid="8"/>
                                        </p:tgtEl>
                                      </p:cBhvr>
                                    </p:animEffect>
                                    <p:anim calcmode="lin" valueType="num">
                                      <p:cBhvr>
                                        <p:cTn id="44" dur="1500" fill="hold"/>
                                        <p:tgtEl>
                                          <p:spTgt spid="8"/>
                                        </p:tgtEl>
                                        <p:attrNameLst>
                                          <p:attrName>ppt_x</p:attrName>
                                        </p:attrNameLst>
                                      </p:cBhvr>
                                      <p:tavLst>
                                        <p:tav tm="0">
                                          <p:val>
                                            <p:strVal val="#ppt_x"/>
                                          </p:val>
                                        </p:tav>
                                        <p:tav tm="100000">
                                          <p:val>
                                            <p:strVal val="#ppt_x"/>
                                          </p:val>
                                        </p:tav>
                                      </p:tavLst>
                                    </p:anim>
                                    <p:anim calcmode="lin" valueType="num">
                                      <p:cBhvr>
                                        <p:cTn id="45" dur="15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12000"/>
                            </p:stCondLst>
                            <p:childTnLst>
                              <p:par>
                                <p:cTn id="47" presetID="42" presetClass="entr" presetSubtype="0"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1500"/>
                                        <p:tgtEl>
                                          <p:spTgt spid="17"/>
                                        </p:tgtEl>
                                      </p:cBhvr>
                                    </p:animEffect>
                                    <p:anim calcmode="lin" valueType="num">
                                      <p:cBhvr>
                                        <p:cTn id="50" dur="1500" fill="hold"/>
                                        <p:tgtEl>
                                          <p:spTgt spid="17"/>
                                        </p:tgtEl>
                                        <p:attrNameLst>
                                          <p:attrName>ppt_x</p:attrName>
                                        </p:attrNameLst>
                                      </p:cBhvr>
                                      <p:tavLst>
                                        <p:tav tm="0">
                                          <p:val>
                                            <p:strVal val="#ppt_x"/>
                                          </p:val>
                                        </p:tav>
                                        <p:tav tm="100000">
                                          <p:val>
                                            <p:strVal val="#ppt_x"/>
                                          </p:val>
                                        </p:tav>
                                      </p:tavLst>
                                    </p:anim>
                                    <p:anim calcmode="lin" valueType="num">
                                      <p:cBhvr>
                                        <p:cTn id="51" dur="1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anim calcmode="lin" valueType="num">
                                      <p:cBhvr>
                                        <p:cTn id="57" dur="1000" fill="hold"/>
                                        <p:tgtEl>
                                          <p:spTgt spid="12"/>
                                        </p:tgtEl>
                                        <p:attrNameLst>
                                          <p:attrName>ppt_x</p:attrName>
                                        </p:attrNameLst>
                                      </p:cBhvr>
                                      <p:tavLst>
                                        <p:tav tm="0">
                                          <p:val>
                                            <p:strVal val="#ppt_x"/>
                                          </p:val>
                                        </p:tav>
                                        <p:tav tm="100000">
                                          <p:val>
                                            <p:strVal val="#ppt_x"/>
                                          </p:val>
                                        </p:tav>
                                      </p:tavLst>
                                    </p:anim>
                                    <p:anim calcmode="lin" valueType="num">
                                      <p:cBhvr>
                                        <p:cTn id="5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5" presetClass="entr" presetSubtype="0" fill="hold" nodeType="clickEffect">
                                  <p:stCondLst>
                                    <p:cond delay="0"/>
                                  </p:stCondLst>
                                  <p:childTnLst>
                                    <p:set>
                                      <p:cBhvr>
                                        <p:cTn id="69" dur="1" fill="hold">
                                          <p:stCondLst>
                                            <p:cond delay="0"/>
                                          </p:stCondLst>
                                        </p:cTn>
                                        <p:tgtEl>
                                          <p:spTgt spid="8">
                                            <p:txEl>
                                              <p:pRg st="0" end="0"/>
                                            </p:txEl>
                                          </p:spTgt>
                                        </p:tgtEl>
                                        <p:attrNameLst>
                                          <p:attrName>style.visibility</p:attrName>
                                        </p:attrNameLst>
                                      </p:cBhvr>
                                      <p:to>
                                        <p:strVal val="visible"/>
                                      </p:to>
                                    </p:set>
                                    <p:animEffect transition="in" filter="fade">
                                      <p:cBhvr>
                                        <p:cTn id="70" dur="2000"/>
                                        <p:tgtEl>
                                          <p:spTgt spid="8">
                                            <p:txEl>
                                              <p:pRg st="0" end="0"/>
                                            </p:txEl>
                                          </p:spTgt>
                                        </p:tgtEl>
                                      </p:cBhvr>
                                    </p:animEffect>
                                    <p:anim calcmode="lin" valueType="num">
                                      <p:cBhvr>
                                        <p:cTn id="71" dur="2000" fill="hold"/>
                                        <p:tgtEl>
                                          <p:spTgt spid="8">
                                            <p:txEl>
                                              <p:pRg st="0" end="0"/>
                                            </p:txEl>
                                          </p:spTgt>
                                        </p:tgtEl>
                                        <p:attrNameLst>
                                          <p:attrName>ppt_w</p:attrName>
                                        </p:attrNameLst>
                                      </p:cBhvr>
                                      <p:tavLst>
                                        <p:tav tm="0" fmla="#ppt_w*sin(2.5*pi*$)">
                                          <p:val>
                                            <p:fltVal val="0"/>
                                          </p:val>
                                        </p:tav>
                                        <p:tav tm="100000">
                                          <p:val>
                                            <p:fltVal val="1"/>
                                          </p:val>
                                        </p:tav>
                                      </p:tavLst>
                                    </p:anim>
                                    <p:anim calcmode="lin" valueType="num">
                                      <p:cBhvr>
                                        <p:cTn id="72" dur="2000" fill="hold"/>
                                        <p:tgtEl>
                                          <p:spTgt spid="8">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17">
                                            <p:txEl>
                                              <p:pRg st="0" end="0"/>
                                            </p:txEl>
                                          </p:spTgt>
                                        </p:tgtEl>
                                        <p:attrNameLst>
                                          <p:attrName>style.visibility</p:attrName>
                                        </p:attrNameLst>
                                      </p:cBhvr>
                                      <p:to>
                                        <p:strVal val="visible"/>
                                      </p:to>
                                    </p:set>
                                    <p:animEffect transition="in" filter="fade">
                                      <p:cBhvr>
                                        <p:cTn id="77" dur="1000"/>
                                        <p:tgtEl>
                                          <p:spTgt spid="17">
                                            <p:txEl>
                                              <p:pRg st="0" end="0"/>
                                            </p:txEl>
                                          </p:spTgt>
                                        </p:tgtEl>
                                      </p:cBhvr>
                                    </p:animEffect>
                                    <p:anim calcmode="lin" valueType="num">
                                      <p:cBhvr>
                                        <p:cTn id="78"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2" grpId="0" animBg="1"/>
      <p:bldP spid="14" grpId="0" animBg="1"/>
      <p:bldP spid="15" grpId="0" animBg="1"/>
      <p:bldP spid="8" grpId="0" animBg="1"/>
      <p:bldP spid="16" grpId="0" animBg="1"/>
      <p:bldP spid="17"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B4B602-9A30-4C4E-BDB8-0094D960AA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grpSp>
        <p:nvGrpSpPr>
          <p:cNvPr id="7" name="Group 6"/>
          <p:cNvGrpSpPr/>
          <p:nvPr/>
        </p:nvGrpSpPr>
        <p:grpSpPr>
          <a:xfrm>
            <a:off x="4362684" y="595934"/>
            <a:ext cx="3462273" cy="1048279"/>
            <a:chOff x="865819" y="804130"/>
            <a:chExt cx="10362908" cy="1048279"/>
          </a:xfrm>
        </p:grpSpPr>
        <p:grpSp>
          <p:nvGrpSpPr>
            <p:cNvPr id="8" name="Group 7">
              <a:extLst>
                <a:ext uri="{FF2B5EF4-FFF2-40B4-BE49-F238E27FC236}">
                  <a16:creationId xmlns:a16="http://schemas.microsoft.com/office/drawing/2014/main" id="{07C28A5A-E7AF-4ACA-A0FD-6109EFF27CA4}"/>
                </a:ext>
              </a:extLst>
            </p:cNvPr>
            <p:cNvGrpSpPr/>
            <p:nvPr/>
          </p:nvGrpSpPr>
          <p:grpSpPr>
            <a:xfrm>
              <a:off x="865819" y="945951"/>
              <a:ext cx="10362908" cy="826459"/>
              <a:chOff x="607367" y="4014588"/>
              <a:chExt cx="7920881" cy="1584177"/>
            </a:xfrm>
            <a:solidFill>
              <a:schemeClr val="accent2"/>
            </a:solidFill>
          </p:grpSpPr>
          <p:sp>
            <p:nvSpPr>
              <p:cNvPr id="14" name="Rectangle 13">
                <a:extLst>
                  <a:ext uri="{FF2B5EF4-FFF2-40B4-BE49-F238E27FC236}">
                    <a16:creationId xmlns:a16="http://schemas.microsoft.com/office/drawing/2014/main" id="{455E2535-A8A2-4558-8554-BC0BA5CA85F6}"/>
                  </a:ext>
                </a:extLst>
              </p:cNvPr>
              <p:cNvSpPr/>
              <p:nvPr/>
            </p:nvSpPr>
            <p:spPr>
              <a:xfrm>
                <a:off x="607368" y="4014589"/>
                <a:ext cx="7920880" cy="1584176"/>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Sakkal Majalla" panose="02000000000000000000" pitchFamily="2" charset="-78"/>
                  <a:cs typeface="Sakkal Majalla" panose="02000000000000000000" pitchFamily="2" charset="-78"/>
                </a:endParaRPr>
              </a:p>
            </p:txBody>
          </p:sp>
          <p:sp>
            <p:nvSpPr>
              <p:cNvPr id="15" name="Rectangle 19">
                <a:extLst>
                  <a:ext uri="{FF2B5EF4-FFF2-40B4-BE49-F238E27FC236}">
                    <a16:creationId xmlns:a16="http://schemas.microsoft.com/office/drawing/2014/main" id="{BF4E54A5-16EA-4AD1-AD68-F135CA392108}"/>
                  </a:ext>
                </a:extLst>
              </p:cNvPr>
              <p:cNvSpPr/>
              <p:nvPr/>
            </p:nvSpPr>
            <p:spPr>
              <a:xfrm flipH="1">
                <a:off x="607367" y="4014588"/>
                <a:ext cx="5908848" cy="1584176"/>
              </a:xfrm>
              <a:custGeom>
                <a:avLst/>
                <a:gdLst/>
                <a:ahLst/>
                <a:cxnLst/>
                <a:rect l="l" t="t" r="r" b="b"/>
                <a:pathLst>
                  <a:path w="6327249" h="1584176">
                    <a:moveTo>
                      <a:pt x="4827425" y="0"/>
                    </a:moveTo>
                    <a:lnTo>
                      <a:pt x="6327249" y="0"/>
                    </a:lnTo>
                    <a:lnTo>
                      <a:pt x="6327249" y="1584176"/>
                    </a:lnTo>
                    <a:lnTo>
                      <a:pt x="0" y="1584176"/>
                    </a:lnTo>
                    <a:cubicBezTo>
                      <a:pt x="280401" y="1456864"/>
                      <a:pt x="542948" y="1352503"/>
                      <a:pt x="761276" y="1303776"/>
                    </a:cubicBezTo>
                    <a:cubicBezTo>
                      <a:pt x="1678851" y="1098989"/>
                      <a:pt x="2534514" y="1372038"/>
                      <a:pt x="3113951" y="1179951"/>
                    </a:cubicBezTo>
                    <a:cubicBezTo>
                      <a:pt x="3693388" y="987864"/>
                      <a:pt x="3745776" y="386201"/>
                      <a:pt x="4237901" y="151251"/>
                    </a:cubicBezTo>
                    <a:cubicBezTo>
                      <a:pt x="4382970" y="81992"/>
                      <a:pt x="4596598" y="34805"/>
                      <a:pt x="4827425" y="0"/>
                    </a:cubicBez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latin typeface="Sakkal Majalla" panose="02000000000000000000" pitchFamily="2" charset="-78"/>
                  <a:cs typeface="Sakkal Majalla" panose="02000000000000000000" pitchFamily="2" charset="-78"/>
                </a:endParaRPr>
              </a:p>
            </p:txBody>
          </p:sp>
        </p:grpSp>
        <p:grpSp>
          <p:nvGrpSpPr>
            <p:cNvPr id="9" name="그룹 111">
              <a:extLst>
                <a:ext uri="{FF2B5EF4-FFF2-40B4-BE49-F238E27FC236}">
                  <a16:creationId xmlns:a16="http://schemas.microsoft.com/office/drawing/2014/main" id="{DEB324A5-DF89-4CC4-9E94-05723E2D2D83}"/>
                </a:ext>
              </a:extLst>
            </p:cNvPr>
            <p:cNvGrpSpPr/>
            <p:nvPr/>
          </p:nvGrpSpPr>
          <p:grpSpPr>
            <a:xfrm>
              <a:off x="1513107" y="804130"/>
              <a:ext cx="1479395" cy="1025678"/>
              <a:chOff x="1470455" y="3648973"/>
              <a:chExt cx="1479395" cy="2076767"/>
            </a:xfrm>
            <a:solidFill>
              <a:schemeClr val="accent2">
                <a:lumMod val="50000"/>
              </a:schemeClr>
            </a:solidFill>
          </p:grpSpPr>
          <p:sp>
            <p:nvSpPr>
              <p:cNvPr id="12" name="Flowchart: Data 6">
                <a:extLst>
                  <a:ext uri="{FF2B5EF4-FFF2-40B4-BE49-F238E27FC236}">
                    <a16:creationId xmlns:a16="http://schemas.microsoft.com/office/drawing/2014/main" id="{55978EEC-EE56-4ACA-9837-8B9336C62829}"/>
                  </a:ext>
                </a:extLst>
              </p:cNvPr>
              <p:cNvSpPr/>
              <p:nvPr/>
            </p:nvSpPr>
            <p:spPr>
              <a:xfrm flipH="1">
                <a:off x="1994114" y="3744905"/>
                <a:ext cx="955736" cy="185184"/>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2315 h 12315"/>
                  <a:gd name="connsiteX1" fmla="*/ 2000 w 10000"/>
                  <a:gd name="connsiteY1" fmla="*/ 0 h 12315"/>
                  <a:gd name="connsiteX2" fmla="*/ 10000 w 10000"/>
                  <a:gd name="connsiteY2" fmla="*/ 2315 h 12315"/>
                  <a:gd name="connsiteX3" fmla="*/ 8000 w 10000"/>
                  <a:gd name="connsiteY3" fmla="*/ 12315 h 12315"/>
                  <a:gd name="connsiteX4" fmla="*/ 0 w 10000"/>
                  <a:gd name="connsiteY4" fmla="*/ 12315 h 12315"/>
                  <a:gd name="connsiteX0" fmla="*/ 0 w 10000"/>
                  <a:gd name="connsiteY0" fmla="*/ 16614 h 16614"/>
                  <a:gd name="connsiteX1" fmla="*/ 4728 w 10000"/>
                  <a:gd name="connsiteY1" fmla="*/ 0 h 16614"/>
                  <a:gd name="connsiteX2" fmla="*/ 10000 w 10000"/>
                  <a:gd name="connsiteY2" fmla="*/ 6614 h 16614"/>
                  <a:gd name="connsiteX3" fmla="*/ 8000 w 10000"/>
                  <a:gd name="connsiteY3" fmla="*/ 16614 h 16614"/>
                  <a:gd name="connsiteX4" fmla="*/ 0 w 10000"/>
                  <a:gd name="connsiteY4" fmla="*/ 16614 h 16614"/>
                  <a:gd name="connsiteX0" fmla="*/ 0 w 8016"/>
                  <a:gd name="connsiteY0" fmla="*/ 5370 h 16614"/>
                  <a:gd name="connsiteX1" fmla="*/ 2744 w 8016"/>
                  <a:gd name="connsiteY1" fmla="*/ 0 h 16614"/>
                  <a:gd name="connsiteX2" fmla="*/ 8016 w 8016"/>
                  <a:gd name="connsiteY2" fmla="*/ 6614 h 16614"/>
                  <a:gd name="connsiteX3" fmla="*/ 6016 w 8016"/>
                  <a:gd name="connsiteY3" fmla="*/ 16614 h 16614"/>
                  <a:gd name="connsiteX4" fmla="*/ 0 w 8016"/>
                  <a:gd name="connsiteY4" fmla="*/ 5370 h 16614"/>
                  <a:gd name="connsiteX0" fmla="*/ 0 w 9175"/>
                  <a:gd name="connsiteY0" fmla="*/ 3431 h 10199"/>
                  <a:gd name="connsiteX1" fmla="*/ 3423 w 9175"/>
                  <a:gd name="connsiteY1" fmla="*/ 199 h 10199"/>
                  <a:gd name="connsiteX2" fmla="*/ 9175 w 9175"/>
                  <a:gd name="connsiteY2" fmla="*/ 0 h 10199"/>
                  <a:gd name="connsiteX3" fmla="*/ 7505 w 9175"/>
                  <a:gd name="connsiteY3" fmla="*/ 10199 h 10199"/>
                  <a:gd name="connsiteX4" fmla="*/ 0 w 9175"/>
                  <a:gd name="connsiteY4" fmla="*/ 3431 h 10199"/>
                  <a:gd name="connsiteX0" fmla="*/ 0 w 10000"/>
                  <a:gd name="connsiteY0" fmla="*/ 3364 h 3364"/>
                  <a:gd name="connsiteX1" fmla="*/ 3731 w 10000"/>
                  <a:gd name="connsiteY1" fmla="*/ 195 h 3364"/>
                  <a:gd name="connsiteX2" fmla="*/ 10000 w 10000"/>
                  <a:gd name="connsiteY2" fmla="*/ 0 h 3364"/>
                  <a:gd name="connsiteX3" fmla="*/ 6831 w 10000"/>
                  <a:gd name="connsiteY3" fmla="*/ 3169 h 3364"/>
                  <a:gd name="connsiteX4" fmla="*/ 0 w 10000"/>
                  <a:gd name="connsiteY4" fmla="*/ 3364 h 3364"/>
                  <a:gd name="connsiteX0" fmla="*/ 0 w 10000"/>
                  <a:gd name="connsiteY0" fmla="*/ 11741 h 11741"/>
                  <a:gd name="connsiteX1" fmla="*/ 4068 w 10000"/>
                  <a:gd name="connsiteY1" fmla="*/ 0 h 11741"/>
                  <a:gd name="connsiteX2" fmla="*/ 10000 w 10000"/>
                  <a:gd name="connsiteY2" fmla="*/ 1741 h 11741"/>
                  <a:gd name="connsiteX3" fmla="*/ 6831 w 10000"/>
                  <a:gd name="connsiteY3" fmla="*/ 11161 h 11741"/>
                  <a:gd name="connsiteX4" fmla="*/ 0 w 10000"/>
                  <a:gd name="connsiteY4" fmla="*/ 11741 h 11741"/>
                  <a:gd name="connsiteX0" fmla="*/ 0 w 10000"/>
                  <a:gd name="connsiteY0" fmla="*/ 10000 h 10000"/>
                  <a:gd name="connsiteX1" fmla="*/ 4068 w 10000"/>
                  <a:gd name="connsiteY1" fmla="*/ 580 h 10000"/>
                  <a:gd name="connsiteX2" fmla="*/ 10000 w 10000"/>
                  <a:gd name="connsiteY2" fmla="*/ 0 h 10000"/>
                  <a:gd name="connsiteX3" fmla="*/ 6831 w 10000"/>
                  <a:gd name="connsiteY3" fmla="*/ 9420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4068" y="580"/>
                    </a:lnTo>
                    <a:lnTo>
                      <a:pt x="10000" y="0"/>
                    </a:lnTo>
                    <a:lnTo>
                      <a:pt x="6831" y="9420"/>
                    </a:lnTo>
                    <a:lnTo>
                      <a:pt x="0" y="10000"/>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Sakkal Majalla" panose="02000000000000000000" pitchFamily="2" charset="-78"/>
                  <a:cs typeface="Sakkal Majalla" panose="02000000000000000000" pitchFamily="2" charset="-78"/>
                </a:endParaRPr>
              </a:p>
            </p:txBody>
          </p:sp>
          <p:sp>
            <p:nvSpPr>
              <p:cNvPr id="13" name="Rectangle 41">
                <a:extLst>
                  <a:ext uri="{FF2B5EF4-FFF2-40B4-BE49-F238E27FC236}">
                    <a16:creationId xmlns:a16="http://schemas.microsoft.com/office/drawing/2014/main" id="{0573CF94-840C-4549-AAE2-9905AAC14EA6}"/>
                  </a:ext>
                </a:extLst>
              </p:cNvPr>
              <p:cNvSpPr/>
              <p:nvPr/>
            </p:nvSpPr>
            <p:spPr>
              <a:xfrm>
                <a:off x="1470455" y="3648973"/>
                <a:ext cx="812184" cy="2076767"/>
              </a:xfrm>
              <a:prstGeom prst="rect">
                <a:avLst/>
              </a:prstGeom>
              <a:solidFill>
                <a:schemeClr val="accent5">
                  <a:lumMod val="75000"/>
                </a:schemeClr>
              </a:solidFill>
              <a:ln>
                <a:noFill/>
              </a:ln>
              <a:effectLst>
                <a:outerShdw blurRad="50800" dist="38100" dir="2700000" algn="tl" rotWithShape="0">
                  <a:prstClr val="black">
                    <a:alpha val="40000"/>
                  </a:prstClr>
                </a:outerShdw>
              </a:effectLst>
              <a:scene3d>
                <a:camera prst="orthographicFront">
                  <a:rot lat="20466618" lon="2567695" rev="20598856"/>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Sakkal Majalla" panose="02000000000000000000" pitchFamily="2" charset="-78"/>
                  <a:cs typeface="Sakkal Majalla" panose="02000000000000000000" pitchFamily="2" charset="-78"/>
                </a:endParaRPr>
              </a:p>
            </p:txBody>
          </p:sp>
        </p:grpSp>
        <p:sp>
          <p:nvSpPr>
            <p:cNvPr id="10" name="Rectangle 48">
              <a:extLst>
                <a:ext uri="{FF2B5EF4-FFF2-40B4-BE49-F238E27FC236}">
                  <a16:creationId xmlns:a16="http://schemas.microsoft.com/office/drawing/2014/main" id="{7D5A8840-540F-44CE-851E-32597125C9FF}"/>
                </a:ext>
              </a:extLst>
            </p:cNvPr>
            <p:cNvSpPr/>
            <p:nvPr/>
          </p:nvSpPr>
          <p:spPr>
            <a:xfrm rot="10954661">
              <a:off x="9800616" y="847012"/>
              <a:ext cx="720080" cy="1005397"/>
            </a:xfrm>
            <a:prstGeom prst="rect">
              <a:avLst/>
            </a:prstGeom>
            <a:solidFill>
              <a:schemeClr val="accent5">
                <a:lumMod val="75000"/>
              </a:schemeClr>
            </a:solidFill>
            <a:ln>
              <a:noFill/>
            </a:ln>
            <a:effectLst>
              <a:outerShdw blurRad="50800" dist="38100" dir="18900000" algn="bl" rotWithShape="0">
                <a:prstClr val="black">
                  <a:alpha val="40000"/>
                </a:prstClr>
              </a:outerShdw>
            </a:effectLst>
            <a:scene3d>
              <a:camera prst="orthographicFront">
                <a:rot lat="20466618" lon="2567695" rev="20598856"/>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Sakkal Majalla" panose="02000000000000000000" pitchFamily="2" charset="-78"/>
                <a:cs typeface="Sakkal Majalla" panose="02000000000000000000" pitchFamily="2" charset="-78"/>
              </a:endParaRPr>
            </a:p>
          </p:txBody>
        </p:sp>
        <p:sp>
          <p:nvSpPr>
            <p:cNvPr id="11" name="مستطيل 2"/>
            <p:cNvSpPr/>
            <p:nvPr/>
          </p:nvSpPr>
          <p:spPr>
            <a:xfrm>
              <a:off x="2467508" y="964557"/>
              <a:ext cx="7085703" cy="769441"/>
            </a:xfrm>
            <a:prstGeom prst="rect">
              <a:avLst/>
            </a:prstGeom>
          </p:spPr>
          <p:txBody>
            <a:bodyPr wrap="square">
              <a:spAutoFit/>
            </a:bodyPr>
            <a:lstStyle/>
            <a:p>
              <a:pPr algn="ctr" rtl="1"/>
              <a:r>
                <a:rPr lang="ar-BH" sz="4400" b="1" dirty="0">
                  <a:latin typeface="Sakkal Majalla" panose="02000000000000000000" pitchFamily="2" charset="-78"/>
                  <a:cs typeface="Sakkal Majalla" panose="02000000000000000000" pitchFamily="2" charset="-78"/>
                </a:rPr>
                <a:t>تمهيد</a:t>
              </a:r>
              <a:endParaRPr lang="ar-BH" sz="2800" b="1" dirty="0">
                <a:latin typeface="Sakkal Majalla" panose="02000000000000000000" pitchFamily="2" charset="-78"/>
                <a:cs typeface="Sakkal Majalla" panose="02000000000000000000" pitchFamily="2" charset="-78"/>
              </a:endParaRPr>
            </a:p>
          </p:txBody>
        </p:sp>
      </p:grpSp>
      <p:sp>
        <p:nvSpPr>
          <p:cNvPr id="16" name="مستطيل مستدير الزوايا 20">
            <a:extLst>
              <a:ext uri="{FF2B5EF4-FFF2-40B4-BE49-F238E27FC236}">
                <a16:creationId xmlns:a16="http://schemas.microsoft.com/office/drawing/2014/main" id="{217E10D6-B381-46BC-B730-9D1E127F2F20}"/>
              </a:ext>
            </a:extLst>
          </p:cNvPr>
          <p:cNvSpPr/>
          <p:nvPr/>
        </p:nvSpPr>
        <p:spPr>
          <a:xfrm>
            <a:off x="88902" y="93451"/>
            <a:ext cx="3552655" cy="391433"/>
          </a:xfrm>
          <a:prstGeom prst="roundRect">
            <a:avLst>
              <a:gd name="adj" fmla="val 50000"/>
            </a:avLst>
          </a:prstGeom>
          <a:solidFill>
            <a:schemeClr val="accent2">
              <a:lumMod val="20000"/>
              <a:lumOff val="80000"/>
            </a:schemeClr>
          </a:solidFill>
          <a:ln>
            <a:solidFill>
              <a:schemeClr val="bg1"/>
            </a:solidFill>
          </a:ln>
        </p:spPr>
        <p:style>
          <a:lnRef idx="0">
            <a:schemeClr val="accent4"/>
          </a:lnRef>
          <a:fillRef idx="3">
            <a:schemeClr val="accent4"/>
          </a:fillRef>
          <a:effectRef idx="3">
            <a:schemeClr val="accent4"/>
          </a:effectRef>
          <a:fontRef idx="minor">
            <a:schemeClr val="lt1"/>
          </a:fontRef>
        </p:style>
        <p:txBody>
          <a:bodyPr rtlCol="1" anchor="ctr"/>
          <a:lstStyle/>
          <a:p>
            <a:pPr algn="ctr"/>
            <a:r>
              <a:rPr lang="ar-BH" sz="2000" b="1" dirty="0">
                <a:solidFill>
                  <a:schemeClr val="accent5">
                    <a:lumMod val="50000"/>
                  </a:schemeClr>
                </a:solidFill>
                <a:latin typeface="Sakkal Majalla" panose="02000000000000000000" pitchFamily="2" charset="-78"/>
                <a:cs typeface="Sakkal Majalla" panose="02000000000000000000" pitchFamily="2" charset="-78"/>
              </a:rPr>
              <a:t>مراجعة خطوات الصلاة </a:t>
            </a:r>
            <a:r>
              <a:rPr lang="ar-BH" sz="2000" b="1" dirty="0">
                <a:solidFill>
                  <a:schemeClr val="tx1"/>
                </a:solidFill>
                <a:latin typeface="Sakkal Majalla" panose="02000000000000000000" pitchFamily="2" charset="-78"/>
                <a:cs typeface="Sakkal Majalla" panose="02000000000000000000" pitchFamily="2" charset="-78"/>
              </a:rPr>
              <a:t>- </a:t>
            </a:r>
            <a:r>
              <a:rPr lang="ar-BH" sz="2000" b="1" dirty="0">
                <a:solidFill>
                  <a:schemeClr val="accent6">
                    <a:lumMod val="50000"/>
                  </a:schemeClr>
                </a:solidFill>
                <a:latin typeface="Sakkal Majalla" panose="02000000000000000000" pitchFamily="2" charset="-78"/>
                <a:cs typeface="Sakkal Majalla" panose="02000000000000000000" pitchFamily="2" charset="-78"/>
              </a:rPr>
              <a:t>التربية الإسلاميّة</a:t>
            </a:r>
          </a:p>
        </p:txBody>
      </p:sp>
      <p:sp>
        <p:nvSpPr>
          <p:cNvPr id="2" name="Rectangle: Diagonal Corners Rounded 1">
            <a:extLst>
              <a:ext uri="{FF2B5EF4-FFF2-40B4-BE49-F238E27FC236}">
                <a16:creationId xmlns:a16="http://schemas.microsoft.com/office/drawing/2014/main" id="{2C15A89C-9BEB-4071-A6CC-E5DABF0BD30E}"/>
              </a:ext>
            </a:extLst>
          </p:cNvPr>
          <p:cNvSpPr/>
          <p:nvPr/>
        </p:nvSpPr>
        <p:spPr>
          <a:xfrm>
            <a:off x="609600" y="2586128"/>
            <a:ext cx="10972800" cy="2622637"/>
          </a:xfrm>
          <a:prstGeom prst="round2DiagRect">
            <a:avLst/>
          </a:prstGeom>
          <a:noFill/>
          <a:ln w="28575">
            <a:solidFill>
              <a:schemeClr val="accent1"/>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rtl="1">
              <a:lnSpc>
                <a:spcPct val="200000"/>
              </a:lnSpc>
            </a:pPr>
            <a:r>
              <a:rPr lang="ar-BH" sz="3200" b="1" dirty="0">
                <a:latin typeface="Sakkal Majalla" panose="02000000000000000000" pitchFamily="2" charset="-78"/>
                <a:cs typeface="Sakkal Majalla" panose="02000000000000000000" pitchFamily="2" charset="-78"/>
              </a:rPr>
              <a:t>درست في صفوف الحلقتين الأولى والثانية خطوات الصلاة، وعرفت أركان الصلاة وسننها </a:t>
            </a:r>
            <a:r>
              <a:rPr lang="ar-BH" sz="3200" b="1" dirty="0" err="1">
                <a:latin typeface="Sakkal Majalla" panose="02000000000000000000" pitchFamily="2" charset="-78"/>
                <a:cs typeface="Sakkal Majalla" panose="02000000000000000000" pitchFamily="2" charset="-78"/>
              </a:rPr>
              <a:t>ومكروهاتها</a:t>
            </a:r>
            <a:r>
              <a:rPr lang="ar-BH" sz="3200" b="1" dirty="0">
                <a:latin typeface="Sakkal Majalla" panose="02000000000000000000" pitchFamily="2" charset="-78"/>
                <a:cs typeface="Sakkal Majalla" panose="02000000000000000000" pitchFamily="2" charset="-78"/>
              </a:rPr>
              <a:t> ومبطلاتها، وها نحن نذكِّرك بهذه الخطوات ثانية:</a:t>
            </a:r>
            <a:endParaRPr lang="en-US" sz="32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8971194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ntr" presetSubtype="16"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B4B602-9A30-4C4E-BDB8-0094D960AA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5817" y="1173"/>
            <a:ext cx="1646183" cy="1268068"/>
          </a:xfrm>
          <a:prstGeom prst="rect">
            <a:avLst/>
          </a:prstGeom>
        </p:spPr>
      </p:pic>
      <p:grpSp>
        <p:nvGrpSpPr>
          <p:cNvPr id="10" name="Group 9"/>
          <p:cNvGrpSpPr/>
          <p:nvPr/>
        </p:nvGrpSpPr>
        <p:grpSpPr>
          <a:xfrm>
            <a:off x="3828365" y="203450"/>
            <a:ext cx="4535269" cy="829892"/>
            <a:chOff x="3757022" y="382040"/>
            <a:chExt cx="4951854" cy="829892"/>
          </a:xfrm>
        </p:grpSpPr>
        <p:sp>
          <p:nvSpPr>
            <p:cNvPr id="11" name="Rounded Rectangle 1032">
              <a:extLst>
                <a:ext uri="{FF2B5EF4-FFF2-40B4-BE49-F238E27FC236}">
                  <a16:creationId xmlns:a16="http://schemas.microsoft.com/office/drawing/2014/main" id="{D6AFECDD-1E2E-4F85-B5E2-B890AB28AFAC}"/>
                </a:ext>
              </a:extLst>
            </p:cNvPr>
            <p:cNvSpPr/>
            <p:nvPr/>
          </p:nvSpPr>
          <p:spPr>
            <a:xfrm flipH="1">
              <a:off x="3757022" y="382040"/>
              <a:ext cx="4951853" cy="823708"/>
            </a:xfrm>
            <a:custGeom>
              <a:avLst/>
              <a:gdLst/>
              <a:ahLst/>
              <a:cxnLst/>
              <a:rect l="l" t="t" r="r" b="b"/>
              <a:pathLst>
                <a:path w="3096344" h="781515">
                  <a:moveTo>
                    <a:pt x="108014" y="0"/>
                  </a:moveTo>
                  <a:lnTo>
                    <a:pt x="2988330" y="0"/>
                  </a:lnTo>
                  <a:cubicBezTo>
                    <a:pt x="3047984" y="0"/>
                    <a:pt x="3096344" y="48360"/>
                    <a:pt x="3096344" y="108014"/>
                  </a:cubicBezTo>
                  <a:lnTo>
                    <a:pt x="3096344" y="540058"/>
                  </a:lnTo>
                  <a:cubicBezTo>
                    <a:pt x="3096344" y="599712"/>
                    <a:pt x="3047984" y="648072"/>
                    <a:pt x="2988330" y="648072"/>
                  </a:cubicBezTo>
                  <a:lnTo>
                    <a:pt x="452788" y="648072"/>
                  </a:lnTo>
                  <a:lnTo>
                    <a:pt x="375391" y="781515"/>
                  </a:lnTo>
                  <a:lnTo>
                    <a:pt x="297994" y="648072"/>
                  </a:lnTo>
                  <a:lnTo>
                    <a:pt x="108014" y="648072"/>
                  </a:lnTo>
                  <a:cubicBezTo>
                    <a:pt x="48360" y="648072"/>
                    <a:pt x="0" y="599712"/>
                    <a:pt x="0" y="540058"/>
                  </a:cubicBezTo>
                  <a:lnTo>
                    <a:pt x="0" y="108014"/>
                  </a:lnTo>
                  <a:cubicBezTo>
                    <a:pt x="0" y="48360"/>
                    <a:pt x="48360" y="0"/>
                    <a:pt x="108014" y="0"/>
                  </a:cubicBezTo>
                  <a:close/>
                </a:path>
              </a:pathLst>
            </a:custGeom>
            <a:gradFill flip="none" rotWithShape="1">
              <a:gsLst>
                <a:gs pos="0">
                  <a:schemeClr val="bg1">
                    <a:lumMod val="96000"/>
                  </a:schemeClr>
                </a:gs>
                <a:gs pos="100000">
                  <a:schemeClr val="bg1"/>
                </a:gs>
              </a:gsLst>
              <a:lin ang="8400000" scaled="0"/>
              <a:tileRect/>
            </a:gra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altLang="ko-KR" sz="3600" b="1" dirty="0">
                  <a:solidFill>
                    <a:schemeClr val="tx1"/>
                  </a:solidFill>
                  <a:latin typeface="Sakkal Majalla" panose="02000000000000000000" pitchFamily="2" charset="-78"/>
                  <a:cs typeface="Sakkal Majalla" panose="02000000000000000000" pitchFamily="2" charset="-78"/>
                </a:rPr>
                <a:t>خطوات الصلاة</a:t>
              </a:r>
              <a:endParaRPr lang="ko-KR" altLang="en-US" sz="3600" b="1" dirty="0">
                <a:solidFill>
                  <a:schemeClr val="tx1"/>
                </a:solidFill>
                <a:latin typeface="Sakkal Majalla" panose="02000000000000000000" pitchFamily="2" charset="-78"/>
                <a:cs typeface="Sakkal Majalla" panose="02000000000000000000" pitchFamily="2" charset="-78"/>
              </a:endParaRPr>
            </a:p>
          </p:txBody>
        </p:sp>
        <p:grpSp>
          <p:nvGrpSpPr>
            <p:cNvPr id="12" name="Group 11"/>
            <p:cNvGrpSpPr/>
            <p:nvPr/>
          </p:nvGrpSpPr>
          <p:grpSpPr>
            <a:xfrm>
              <a:off x="3757023" y="382041"/>
              <a:ext cx="4951853" cy="829891"/>
              <a:chOff x="3531935" y="382041"/>
              <a:chExt cx="4951853" cy="829891"/>
            </a:xfrm>
          </p:grpSpPr>
          <p:sp>
            <p:nvSpPr>
              <p:cNvPr id="13" name="Rounded Rectangle 1032">
                <a:extLst>
                  <a:ext uri="{FF2B5EF4-FFF2-40B4-BE49-F238E27FC236}">
                    <a16:creationId xmlns:a16="http://schemas.microsoft.com/office/drawing/2014/main" id="{03230D65-7072-464C-B45A-480A136379A0}"/>
                  </a:ext>
                </a:extLst>
              </p:cNvPr>
              <p:cNvSpPr/>
              <p:nvPr/>
            </p:nvSpPr>
            <p:spPr>
              <a:xfrm flipH="1">
                <a:off x="7342741" y="388224"/>
                <a:ext cx="1141047" cy="823708"/>
              </a:xfrm>
              <a:custGeom>
                <a:avLst/>
                <a:gdLst/>
                <a:ahLst/>
                <a:cxnLst/>
                <a:rect l="l" t="t" r="r" b="b"/>
                <a:pathLst>
                  <a:path w="715888" h="781515">
                    <a:moveTo>
                      <a:pt x="108014" y="0"/>
                    </a:moveTo>
                    <a:lnTo>
                      <a:pt x="715888" y="0"/>
                    </a:lnTo>
                    <a:lnTo>
                      <a:pt x="715888" y="648072"/>
                    </a:lnTo>
                    <a:lnTo>
                      <a:pt x="452788" y="648072"/>
                    </a:lnTo>
                    <a:lnTo>
                      <a:pt x="375391" y="781515"/>
                    </a:lnTo>
                    <a:lnTo>
                      <a:pt x="297994" y="648072"/>
                    </a:lnTo>
                    <a:lnTo>
                      <a:pt x="108014" y="648072"/>
                    </a:lnTo>
                    <a:cubicBezTo>
                      <a:pt x="48360" y="648072"/>
                      <a:pt x="0" y="599712"/>
                      <a:pt x="0" y="540058"/>
                    </a:cubicBezTo>
                    <a:lnTo>
                      <a:pt x="0" y="108014"/>
                    </a:lnTo>
                    <a:cubicBezTo>
                      <a:pt x="0" y="48360"/>
                      <a:pt x="48360" y="0"/>
                      <a:pt x="108014" y="0"/>
                    </a:cubicBezTo>
                    <a:close/>
                  </a:path>
                </a:pathLst>
              </a:custGeom>
              <a:solidFill>
                <a:srgbClr val="92D050"/>
              </a:solidFill>
              <a:ln>
                <a:solidFill>
                  <a:schemeClr val="accent6">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ko-KR" altLang="en-US" sz="2800">
                  <a:ln w="0"/>
                  <a:solidFill>
                    <a:schemeClr val="accent1"/>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sp>
            <p:nvSpPr>
              <p:cNvPr id="15" name="Rounded Rectangle 1032">
                <a:extLst>
                  <a:ext uri="{FF2B5EF4-FFF2-40B4-BE49-F238E27FC236}">
                    <a16:creationId xmlns:a16="http://schemas.microsoft.com/office/drawing/2014/main" id="{03230D65-7072-464C-B45A-480A136379A0}"/>
                  </a:ext>
                </a:extLst>
              </p:cNvPr>
              <p:cNvSpPr/>
              <p:nvPr/>
            </p:nvSpPr>
            <p:spPr>
              <a:xfrm>
                <a:off x="3531935" y="382041"/>
                <a:ext cx="1141047" cy="823708"/>
              </a:xfrm>
              <a:custGeom>
                <a:avLst/>
                <a:gdLst/>
                <a:ahLst/>
                <a:cxnLst/>
                <a:rect l="l" t="t" r="r" b="b"/>
                <a:pathLst>
                  <a:path w="715888" h="781515">
                    <a:moveTo>
                      <a:pt x="108014" y="0"/>
                    </a:moveTo>
                    <a:lnTo>
                      <a:pt x="715888" y="0"/>
                    </a:lnTo>
                    <a:lnTo>
                      <a:pt x="715888" y="648072"/>
                    </a:lnTo>
                    <a:lnTo>
                      <a:pt x="452788" y="648072"/>
                    </a:lnTo>
                    <a:lnTo>
                      <a:pt x="375391" y="781515"/>
                    </a:lnTo>
                    <a:lnTo>
                      <a:pt x="297994" y="648072"/>
                    </a:lnTo>
                    <a:lnTo>
                      <a:pt x="108014" y="648072"/>
                    </a:lnTo>
                    <a:cubicBezTo>
                      <a:pt x="48360" y="648072"/>
                      <a:pt x="0" y="599712"/>
                      <a:pt x="0" y="540058"/>
                    </a:cubicBezTo>
                    <a:lnTo>
                      <a:pt x="0" y="108014"/>
                    </a:lnTo>
                    <a:cubicBezTo>
                      <a:pt x="0" y="48360"/>
                      <a:pt x="48360" y="0"/>
                      <a:pt x="108014" y="0"/>
                    </a:cubicBezTo>
                    <a:close/>
                  </a:path>
                </a:pathLst>
              </a:custGeom>
              <a:solidFill>
                <a:srgbClr val="92D050"/>
              </a:solidFill>
              <a:ln>
                <a:solidFill>
                  <a:schemeClr val="accent6">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ko-KR" altLang="en-US" sz="2800">
                  <a:ln w="0"/>
                  <a:solidFill>
                    <a:schemeClr val="accent1"/>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grpSp>
      </p:grpSp>
      <p:sp>
        <p:nvSpPr>
          <p:cNvPr id="16" name="Rounded Rectangle 11">
            <a:extLst>
              <a:ext uri="{FF2B5EF4-FFF2-40B4-BE49-F238E27FC236}">
                <a16:creationId xmlns:a16="http://schemas.microsoft.com/office/drawing/2014/main" id="{3EAFE072-928D-4C67-8186-548B5B37EB20}"/>
              </a:ext>
            </a:extLst>
          </p:cNvPr>
          <p:cNvSpPr/>
          <p:nvPr/>
        </p:nvSpPr>
        <p:spPr>
          <a:xfrm>
            <a:off x="7318580" y="5425760"/>
            <a:ext cx="3676026" cy="960526"/>
          </a:xfrm>
          <a:prstGeom prst="roundRect">
            <a:avLst>
              <a:gd name="adj" fmla="val 9116"/>
            </a:avLst>
          </a:prstGeom>
          <a:solidFill>
            <a:srgbClr val="92D050"/>
          </a:solidFill>
          <a:ln>
            <a:solidFill>
              <a:schemeClr val="accent6">
                <a:lumMod val="5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rtl="1"/>
            <a:r>
              <a:rPr lang="ar-BH" altLang="ko-KR" sz="2800" b="1" dirty="0">
                <a:solidFill>
                  <a:schemeClr val="bg1"/>
                </a:solidFill>
                <a:latin typeface="Sakkal Majalla" panose="02000000000000000000" pitchFamily="2" charset="-78"/>
                <a:cs typeface="Sakkal Majalla" panose="02000000000000000000" pitchFamily="2" charset="-78"/>
              </a:rPr>
              <a:t>أستقبل القبلة قائمًا، ثمَّ أنوي الصلاةَ، وأقول: "الله أكبر"</a:t>
            </a:r>
            <a:r>
              <a:rPr lang="ar-SA" altLang="ko-KR" sz="2800" b="1" dirty="0">
                <a:solidFill>
                  <a:schemeClr val="bg1"/>
                </a:solidFill>
                <a:latin typeface="Sakkal Majalla" panose="02000000000000000000" pitchFamily="2" charset="-78"/>
                <a:cs typeface="Sakkal Majalla" panose="02000000000000000000" pitchFamily="2" charset="-78"/>
              </a:rPr>
              <a:t>.</a:t>
            </a:r>
            <a:endParaRPr lang="ko-KR" altLang="en-US" sz="2800" dirty="0">
              <a:solidFill>
                <a:schemeClr val="bg1"/>
              </a:solidFill>
              <a:latin typeface="Sakkal Majalla" panose="02000000000000000000" pitchFamily="2" charset="-78"/>
              <a:cs typeface="Sakkal Majalla" panose="02000000000000000000" pitchFamily="2" charset="-78"/>
            </a:endParaRPr>
          </a:p>
        </p:txBody>
      </p:sp>
      <p:sp>
        <p:nvSpPr>
          <p:cNvPr id="17" name="مستطيل مستدير الزوايا 20">
            <a:extLst>
              <a:ext uri="{FF2B5EF4-FFF2-40B4-BE49-F238E27FC236}">
                <a16:creationId xmlns:a16="http://schemas.microsoft.com/office/drawing/2014/main" id="{2CCFDFF4-6D96-462E-808C-E632FF9AB9E4}"/>
              </a:ext>
            </a:extLst>
          </p:cNvPr>
          <p:cNvSpPr/>
          <p:nvPr/>
        </p:nvSpPr>
        <p:spPr>
          <a:xfrm>
            <a:off x="88902" y="93451"/>
            <a:ext cx="3552655" cy="391433"/>
          </a:xfrm>
          <a:prstGeom prst="roundRect">
            <a:avLst>
              <a:gd name="adj" fmla="val 50000"/>
            </a:avLst>
          </a:prstGeom>
          <a:solidFill>
            <a:schemeClr val="accent2">
              <a:lumMod val="20000"/>
              <a:lumOff val="80000"/>
            </a:schemeClr>
          </a:solidFill>
          <a:ln>
            <a:solidFill>
              <a:schemeClr val="bg1"/>
            </a:solidFill>
          </a:ln>
        </p:spPr>
        <p:style>
          <a:lnRef idx="0">
            <a:schemeClr val="accent4"/>
          </a:lnRef>
          <a:fillRef idx="3">
            <a:schemeClr val="accent4"/>
          </a:fillRef>
          <a:effectRef idx="3">
            <a:schemeClr val="accent4"/>
          </a:effectRef>
          <a:fontRef idx="minor">
            <a:schemeClr val="lt1"/>
          </a:fontRef>
        </p:style>
        <p:txBody>
          <a:bodyPr rtlCol="1" anchor="ctr"/>
          <a:lstStyle/>
          <a:p>
            <a:pPr algn="ctr"/>
            <a:r>
              <a:rPr lang="ar-BH" sz="2000" b="1" dirty="0">
                <a:solidFill>
                  <a:schemeClr val="accent5">
                    <a:lumMod val="50000"/>
                  </a:schemeClr>
                </a:solidFill>
                <a:latin typeface="Sakkal Majalla" panose="02000000000000000000" pitchFamily="2" charset="-78"/>
                <a:cs typeface="Sakkal Majalla" panose="02000000000000000000" pitchFamily="2" charset="-78"/>
              </a:rPr>
              <a:t>مراجعة خطوات الصلاة </a:t>
            </a:r>
            <a:r>
              <a:rPr lang="ar-BH" sz="2000" b="1" dirty="0">
                <a:solidFill>
                  <a:schemeClr val="tx1"/>
                </a:solidFill>
                <a:latin typeface="Sakkal Majalla" panose="02000000000000000000" pitchFamily="2" charset="-78"/>
                <a:cs typeface="Sakkal Majalla" panose="02000000000000000000" pitchFamily="2" charset="-78"/>
              </a:rPr>
              <a:t>- </a:t>
            </a:r>
            <a:r>
              <a:rPr lang="ar-BH" sz="2000" b="1" dirty="0">
                <a:solidFill>
                  <a:schemeClr val="accent6">
                    <a:lumMod val="50000"/>
                  </a:schemeClr>
                </a:solidFill>
                <a:latin typeface="Sakkal Majalla" panose="02000000000000000000" pitchFamily="2" charset="-78"/>
                <a:cs typeface="Sakkal Majalla" panose="02000000000000000000" pitchFamily="2" charset="-78"/>
              </a:rPr>
              <a:t>التربية الإسلاميّة</a:t>
            </a:r>
          </a:p>
        </p:txBody>
      </p:sp>
      <p:pic>
        <p:nvPicPr>
          <p:cNvPr id="6" name="Picture 5">
            <a:extLst>
              <a:ext uri="{FF2B5EF4-FFF2-40B4-BE49-F238E27FC236}">
                <a16:creationId xmlns:a16="http://schemas.microsoft.com/office/drawing/2014/main" id="{283D4D00-E568-49BF-A29E-2CAA38B051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8580" y="1568448"/>
            <a:ext cx="3676025" cy="37630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4" name="Rounded Rectangle 11">
            <a:extLst>
              <a:ext uri="{FF2B5EF4-FFF2-40B4-BE49-F238E27FC236}">
                <a16:creationId xmlns:a16="http://schemas.microsoft.com/office/drawing/2014/main" id="{F7777F00-A2A5-41E7-BFBD-0C99F43A5D9E}"/>
              </a:ext>
            </a:extLst>
          </p:cNvPr>
          <p:cNvSpPr/>
          <p:nvPr/>
        </p:nvSpPr>
        <p:spPr>
          <a:xfrm>
            <a:off x="1373966" y="5425760"/>
            <a:ext cx="3676026" cy="960526"/>
          </a:xfrm>
          <a:prstGeom prst="roundRect">
            <a:avLst>
              <a:gd name="adj" fmla="val 9116"/>
            </a:avLst>
          </a:prstGeom>
          <a:solidFill>
            <a:srgbClr val="92D050"/>
          </a:solidFill>
          <a:ln>
            <a:solidFill>
              <a:schemeClr val="accent6">
                <a:lumMod val="5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rtl="1"/>
            <a:r>
              <a:rPr lang="ar-BH" altLang="ko-KR" sz="2800" b="1" dirty="0">
                <a:solidFill>
                  <a:schemeClr val="bg1"/>
                </a:solidFill>
                <a:latin typeface="Sakkal Majalla" panose="02000000000000000000" pitchFamily="2" charset="-78"/>
                <a:cs typeface="Sakkal Majalla" panose="02000000000000000000" pitchFamily="2" charset="-78"/>
              </a:rPr>
              <a:t>أقرأ الفاتحة وبعض آيات القرآن.</a:t>
            </a:r>
            <a:endParaRPr lang="ko-KR" altLang="en-US" sz="2800" dirty="0">
              <a:solidFill>
                <a:schemeClr val="bg1"/>
              </a:solidFill>
              <a:latin typeface="Sakkal Majalla" panose="02000000000000000000" pitchFamily="2" charset="-78"/>
              <a:cs typeface="Sakkal Majalla" panose="02000000000000000000" pitchFamily="2" charset="-78"/>
            </a:endParaRPr>
          </a:p>
        </p:txBody>
      </p:sp>
      <p:pic>
        <p:nvPicPr>
          <p:cNvPr id="8" name="Picture 7">
            <a:extLst>
              <a:ext uri="{FF2B5EF4-FFF2-40B4-BE49-F238E27FC236}">
                <a16:creationId xmlns:a16="http://schemas.microsoft.com/office/drawing/2014/main" id="{424D0A00-E01B-4765-8FCF-F8A6E2CA1468}"/>
              </a:ext>
            </a:extLst>
          </p:cNvPr>
          <p:cNvPicPr>
            <a:picLocks noChangeAspect="1"/>
          </p:cNvPicPr>
          <p:nvPr/>
        </p:nvPicPr>
        <p:blipFill>
          <a:blip r:embed="rId4"/>
          <a:stretch>
            <a:fillRect/>
          </a:stretch>
        </p:blipFill>
        <p:spPr>
          <a:xfrm>
            <a:off x="1370092" y="1568448"/>
            <a:ext cx="3676025" cy="37630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8" name="Rectangle: Rounded Corners 27">
            <a:extLst>
              <a:ext uri="{FF2B5EF4-FFF2-40B4-BE49-F238E27FC236}">
                <a16:creationId xmlns:a16="http://schemas.microsoft.com/office/drawing/2014/main" id="{EAD3BDC6-F3BA-4FBF-AF50-3B60E4F25629}"/>
              </a:ext>
            </a:extLst>
          </p:cNvPr>
          <p:cNvSpPr/>
          <p:nvPr/>
        </p:nvSpPr>
        <p:spPr>
          <a:xfrm>
            <a:off x="2567600" y="999200"/>
            <a:ext cx="1291771" cy="447030"/>
          </a:xfrm>
          <a:prstGeom prst="roundRect">
            <a:avLst/>
          </a:prstGeom>
          <a:ln w="28575">
            <a:prstDash val="dash"/>
          </a:ln>
        </p:spPr>
        <p:style>
          <a:lnRef idx="2">
            <a:schemeClr val="accent6"/>
          </a:lnRef>
          <a:fillRef idx="1">
            <a:schemeClr val="lt1"/>
          </a:fillRef>
          <a:effectRef idx="0">
            <a:schemeClr val="accent6"/>
          </a:effectRef>
          <a:fontRef idx="minor">
            <a:schemeClr val="dk1"/>
          </a:fontRef>
        </p:style>
        <p:txBody>
          <a:bodyPr rtlCol="0" anchor="ctr"/>
          <a:lstStyle/>
          <a:p>
            <a:pPr algn="ctr" rtl="1"/>
            <a:r>
              <a:rPr lang="ar-BH" sz="2800" b="1" dirty="0">
                <a:latin typeface="Sakkal Majalla" panose="02000000000000000000" pitchFamily="2" charset="-78"/>
                <a:cs typeface="Sakkal Majalla" panose="02000000000000000000" pitchFamily="2" charset="-78"/>
              </a:rPr>
              <a:t>2</a:t>
            </a:r>
            <a:endParaRPr lang="en-US" sz="2800" b="1" dirty="0">
              <a:latin typeface="Sakkal Majalla" panose="02000000000000000000" pitchFamily="2" charset="-78"/>
              <a:cs typeface="Sakkal Majalla" panose="02000000000000000000" pitchFamily="2" charset="-78"/>
            </a:endParaRPr>
          </a:p>
        </p:txBody>
      </p:sp>
      <p:sp>
        <p:nvSpPr>
          <p:cNvPr id="29" name="Rectangle: Rounded Corners 28">
            <a:extLst>
              <a:ext uri="{FF2B5EF4-FFF2-40B4-BE49-F238E27FC236}">
                <a16:creationId xmlns:a16="http://schemas.microsoft.com/office/drawing/2014/main" id="{62EFCE6A-B31B-49E6-B595-B5D392BD0AC1}"/>
              </a:ext>
            </a:extLst>
          </p:cNvPr>
          <p:cNvSpPr/>
          <p:nvPr/>
        </p:nvSpPr>
        <p:spPr>
          <a:xfrm>
            <a:off x="8510706" y="999200"/>
            <a:ext cx="1291771" cy="447030"/>
          </a:xfrm>
          <a:prstGeom prst="roundRect">
            <a:avLst/>
          </a:prstGeom>
          <a:ln w="28575">
            <a:prstDash val="dash"/>
          </a:ln>
        </p:spPr>
        <p:style>
          <a:lnRef idx="2">
            <a:schemeClr val="accent6"/>
          </a:lnRef>
          <a:fillRef idx="1">
            <a:schemeClr val="lt1"/>
          </a:fillRef>
          <a:effectRef idx="0">
            <a:schemeClr val="accent6"/>
          </a:effectRef>
          <a:fontRef idx="minor">
            <a:schemeClr val="dk1"/>
          </a:fontRef>
        </p:style>
        <p:txBody>
          <a:bodyPr rtlCol="0" anchor="ctr"/>
          <a:lstStyle/>
          <a:p>
            <a:pPr algn="ctr" rtl="1"/>
            <a:r>
              <a:rPr lang="ar-BH" sz="2800" b="1" dirty="0">
                <a:latin typeface="Sakkal Majalla" panose="02000000000000000000" pitchFamily="2" charset="-78"/>
                <a:cs typeface="Sakkal Majalla" panose="02000000000000000000" pitchFamily="2" charset="-78"/>
              </a:rPr>
              <a:t>1</a:t>
            </a:r>
            <a:endParaRPr lang="en-US" sz="28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10448993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ppt_x</p:attrName>
                                        </p:attrNameLst>
                                      </p:cBhvr>
                                      <p:tavLst>
                                        <p:tav tm="0">
                                          <p:val>
                                            <p:strVal val="#ppt_x"/>
                                          </p:val>
                                        </p:tav>
                                        <p:tav tm="100000">
                                          <p:val>
                                            <p:strVal val="#ppt_x"/>
                                          </p:val>
                                        </p:tav>
                                      </p:tavLst>
                                    </p:anim>
                                    <p:anim calcmode="lin" valueType="num">
                                      <p:cBhvr>
                                        <p:cTn id="9" dur="2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circle(in)">
                                      <p:cBhvr>
                                        <p:cTn id="14" dur="2000"/>
                                        <p:tgtEl>
                                          <p:spTgt spid="29"/>
                                        </p:tgtEl>
                                      </p:cBhvr>
                                    </p:animEffect>
                                  </p:childTnLst>
                                </p:cTn>
                              </p:par>
                            </p:childTnLst>
                          </p:cTn>
                        </p:par>
                        <p:par>
                          <p:cTn id="15" fill="hold">
                            <p:stCondLst>
                              <p:cond delay="2000"/>
                            </p:stCondLst>
                            <p:childTnLst>
                              <p:par>
                                <p:cTn id="16" presetID="16" presetClass="entr" presetSubtype="21"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2000"/>
                                        <p:tgtEl>
                                          <p:spTgt spid="16"/>
                                        </p:tgtEl>
                                      </p:cBhvr>
                                    </p:animEffect>
                                    <p:anim calcmode="lin" valueType="num">
                                      <p:cBhvr>
                                        <p:cTn id="23" dur="2000" fill="hold"/>
                                        <p:tgtEl>
                                          <p:spTgt spid="16"/>
                                        </p:tgtEl>
                                        <p:attrNameLst>
                                          <p:attrName>ppt_x</p:attrName>
                                        </p:attrNameLst>
                                      </p:cBhvr>
                                      <p:tavLst>
                                        <p:tav tm="0">
                                          <p:val>
                                            <p:strVal val="#ppt_x"/>
                                          </p:val>
                                        </p:tav>
                                        <p:tav tm="100000">
                                          <p:val>
                                            <p:strVal val="#ppt_x"/>
                                          </p:val>
                                        </p:tav>
                                      </p:tavLst>
                                    </p:anim>
                                    <p:anim calcmode="lin" valueType="num">
                                      <p:cBhvr>
                                        <p:cTn id="24" dur="2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circle(in)">
                                      <p:cBhvr>
                                        <p:cTn id="29" dur="2000"/>
                                        <p:tgtEl>
                                          <p:spTgt spid="28"/>
                                        </p:tgtEl>
                                      </p:cBhvr>
                                    </p:animEffect>
                                  </p:childTnLst>
                                </p:cTn>
                              </p:par>
                            </p:childTnLst>
                          </p:cTn>
                        </p:par>
                        <p:par>
                          <p:cTn id="30" fill="hold">
                            <p:stCondLst>
                              <p:cond delay="2000"/>
                            </p:stCondLst>
                            <p:childTnLst>
                              <p:par>
                                <p:cTn id="31" presetID="16" presetClass="entr" presetSubtype="21"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arn(inVertical)">
                                      <p:cBhvr>
                                        <p:cTn id="33" dur="500"/>
                                        <p:tgtEl>
                                          <p:spTgt spid="8"/>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2000"/>
                                        <p:tgtEl>
                                          <p:spTgt spid="24"/>
                                        </p:tgtEl>
                                      </p:cBhvr>
                                    </p:animEffect>
                                    <p:anim calcmode="lin" valueType="num">
                                      <p:cBhvr>
                                        <p:cTn id="38" dur="2000" fill="hold"/>
                                        <p:tgtEl>
                                          <p:spTgt spid="24"/>
                                        </p:tgtEl>
                                        <p:attrNameLst>
                                          <p:attrName>ppt_x</p:attrName>
                                        </p:attrNameLst>
                                      </p:cBhvr>
                                      <p:tavLst>
                                        <p:tav tm="0">
                                          <p:val>
                                            <p:strVal val="#ppt_x"/>
                                          </p:val>
                                        </p:tav>
                                        <p:tav tm="100000">
                                          <p:val>
                                            <p:strVal val="#ppt_x"/>
                                          </p:val>
                                        </p:tav>
                                      </p:tavLst>
                                    </p:anim>
                                    <p:anim calcmode="lin" valueType="num">
                                      <p:cBhvr>
                                        <p:cTn id="39" dur="2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4" grpId="0" animBg="1"/>
      <p:bldP spid="28" grpId="0" animBg="1"/>
      <p:bldP spid="2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B4B602-9A30-4C4E-BDB8-0094D960AA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5817" y="1173"/>
            <a:ext cx="1646183" cy="1268068"/>
          </a:xfrm>
          <a:prstGeom prst="rect">
            <a:avLst/>
          </a:prstGeom>
        </p:spPr>
      </p:pic>
      <p:grpSp>
        <p:nvGrpSpPr>
          <p:cNvPr id="10" name="Group 9"/>
          <p:cNvGrpSpPr/>
          <p:nvPr/>
        </p:nvGrpSpPr>
        <p:grpSpPr>
          <a:xfrm>
            <a:off x="3828365" y="203450"/>
            <a:ext cx="4535269" cy="829892"/>
            <a:chOff x="3757022" y="382040"/>
            <a:chExt cx="4951854" cy="829892"/>
          </a:xfrm>
        </p:grpSpPr>
        <p:sp>
          <p:nvSpPr>
            <p:cNvPr id="11" name="Rounded Rectangle 1032">
              <a:extLst>
                <a:ext uri="{FF2B5EF4-FFF2-40B4-BE49-F238E27FC236}">
                  <a16:creationId xmlns:a16="http://schemas.microsoft.com/office/drawing/2014/main" id="{D6AFECDD-1E2E-4F85-B5E2-B890AB28AFAC}"/>
                </a:ext>
              </a:extLst>
            </p:cNvPr>
            <p:cNvSpPr/>
            <p:nvPr/>
          </p:nvSpPr>
          <p:spPr>
            <a:xfrm flipH="1">
              <a:off x="3757022" y="382040"/>
              <a:ext cx="4951853" cy="823708"/>
            </a:xfrm>
            <a:custGeom>
              <a:avLst/>
              <a:gdLst/>
              <a:ahLst/>
              <a:cxnLst/>
              <a:rect l="l" t="t" r="r" b="b"/>
              <a:pathLst>
                <a:path w="3096344" h="781515">
                  <a:moveTo>
                    <a:pt x="108014" y="0"/>
                  </a:moveTo>
                  <a:lnTo>
                    <a:pt x="2988330" y="0"/>
                  </a:lnTo>
                  <a:cubicBezTo>
                    <a:pt x="3047984" y="0"/>
                    <a:pt x="3096344" y="48360"/>
                    <a:pt x="3096344" y="108014"/>
                  </a:cubicBezTo>
                  <a:lnTo>
                    <a:pt x="3096344" y="540058"/>
                  </a:lnTo>
                  <a:cubicBezTo>
                    <a:pt x="3096344" y="599712"/>
                    <a:pt x="3047984" y="648072"/>
                    <a:pt x="2988330" y="648072"/>
                  </a:cubicBezTo>
                  <a:lnTo>
                    <a:pt x="452788" y="648072"/>
                  </a:lnTo>
                  <a:lnTo>
                    <a:pt x="375391" y="781515"/>
                  </a:lnTo>
                  <a:lnTo>
                    <a:pt x="297994" y="648072"/>
                  </a:lnTo>
                  <a:lnTo>
                    <a:pt x="108014" y="648072"/>
                  </a:lnTo>
                  <a:cubicBezTo>
                    <a:pt x="48360" y="648072"/>
                    <a:pt x="0" y="599712"/>
                    <a:pt x="0" y="540058"/>
                  </a:cubicBezTo>
                  <a:lnTo>
                    <a:pt x="0" y="108014"/>
                  </a:lnTo>
                  <a:cubicBezTo>
                    <a:pt x="0" y="48360"/>
                    <a:pt x="48360" y="0"/>
                    <a:pt x="108014" y="0"/>
                  </a:cubicBezTo>
                  <a:close/>
                </a:path>
              </a:pathLst>
            </a:custGeom>
            <a:gradFill flip="none" rotWithShape="1">
              <a:gsLst>
                <a:gs pos="0">
                  <a:schemeClr val="bg1">
                    <a:lumMod val="96000"/>
                  </a:schemeClr>
                </a:gs>
                <a:gs pos="100000">
                  <a:schemeClr val="bg1"/>
                </a:gs>
              </a:gsLst>
              <a:lin ang="8400000" scaled="0"/>
              <a:tileRect/>
            </a:gra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altLang="ko-KR" sz="3600" b="1" dirty="0">
                  <a:solidFill>
                    <a:schemeClr val="tx1"/>
                  </a:solidFill>
                  <a:latin typeface="Sakkal Majalla" panose="02000000000000000000" pitchFamily="2" charset="-78"/>
                  <a:cs typeface="Sakkal Majalla" panose="02000000000000000000" pitchFamily="2" charset="-78"/>
                </a:rPr>
                <a:t>خطوات الصلاة</a:t>
              </a:r>
              <a:endParaRPr lang="ko-KR" altLang="en-US" sz="3600" b="1" dirty="0">
                <a:solidFill>
                  <a:schemeClr val="tx1"/>
                </a:solidFill>
                <a:latin typeface="Sakkal Majalla" panose="02000000000000000000" pitchFamily="2" charset="-78"/>
                <a:cs typeface="Sakkal Majalla" panose="02000000000000000000" pitchFamily="2" charset="-78"/>
              </a:endParaRPr>
            </a:p>
          </p:txBody>
        </p:sp>
        <p:grpSp>
          <p:nvGrpSpPr>
            <p:cNvPr id="12" name="Group 11"/>
            <p:cNvGrpSpPr/>
            <p:nvPr/>
          </p:nvGrpSpPr>
          <p:grpSpPr>
            <a:xfrm>
              <a:off x="3757023" y="382041"/>
              <a:ext cx="4951853" cy="829891"/>
              <a:chOff x="3531935" y="382041"/>
              <a:chExt cx="4951853" cy="829891"/>
            </a:xfrm>
          </p:grpSpPr>
          <p:sp>
            <p:nvSpPr>
              <p:cNvPr id="13" name="Rounded Rectangle 1032">
                <a:extLst>
                  <a:ext uri="{FF2B5EF4-FFF2-40B4-BE49-F238E27FC236}">
                    <a16:creationId xmlns:a16="http://schemas.microsoft.com/office/drawing/2014/main" id="{03230D65-7072-464C-B45A-480A136379A0}"/>
                  </a:ext>
                </a:extLst>
              </p:cNvPr>
              <p:cNvSpPr/>
              <p:nvPr/>
            </p:nvSpPr>
            <p:spPr>
              <a:xfrm flipH="1">
                <a:off x="7342741" y="388224"/>
                <a:ext cx="1141047" cy="823708"/>
              </a:xfrm>
              <a:custGeom>
                <a:avLst/>
                <a:gdLst/>
                <a:ahLst/>
                <a:cxnLst/>
                <a:rect l="l" t="t" r="r" b="b"/>
                <a:pathLst>
                  <a:path w="715888" h="781515">
                    <a:moveTo>
                      <a:pt x="108014" y="0"/>
                    </a:moveTo>
                    <a:lnTo>
                      <a:pt x="715888" y="0"/>
                    </a:lnTo>
                    <a:lnTo>
                      <a:pt x="715888" y="648072"/>
                    </a:lnTo>
                    <a:lnTo>
                      <a:pt x="452788" y="648072"/>
                    </a:lnTo>
                    <a:lnTo>
                      <a:pt x="375391" y="781515"/>
                    </a:lnTo>
                    <a:lnTo>
                      <a:pt x="297994" y="648072"/>
                    </a:lnTo>
                    <a:lnTo>
                      <a:pt x="108014" y="648072"/>
                    </a:lnTo>
                    <a:cubicBezTo>
                      <a:pt x="48360" y="648072"/>
                      <a:pt x="0" y="599712"/>
                      <a:pt x="0" y="540058"/>
                    </a:cubicBezTo>
                    <a:lnTo>
                      <a:pt x="0" y="108014"/>
                    </a:lnTo>
                    <a:cubicBezTo>
                      <a:pt x="0" y="48360"/>
                      <a:pt x="48360" y="0"/>
                      <a:pt x="108014" y="0"/>
                    </a:cubicBezTo>
                    <a:close/>
                  </a:path>
                </a:pathLst>
              </a:custGeom>
              <a:solidFill>
                <a:srgbClr val="92D050"/>
              </a:solidFill>
              <a:ln>
                <a:solidFill>
                  <a:schemeClr val="accent6">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ko-KR" altLang="en-US" sz="2800">
                  <a:ln w="0"/>
                  <a:solidFill>
                    <a:schemeClr val="accent1"/>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sp>
            <p:nvSpPr>
              <p:cNvPr id="15" name="Rounded Rectangle 1032">
                <a:extLst>
                  <a:ext uri="{FF2B5EF4-FFF2-40B4-BE49-F238E27FC236}">
                    <a16:creationId xmlns:a16="http://schemas.microsoft.com/office/drawing/2014/main" id="{03230D65-7072-464C-B45A-480A136379A0}"/>
                  </a:ext>
                </a:extLst>
              </p:cNvPr>
              <p:cNvSpPr/>
              <p:nvPr/>
            </p:nvSpPr>
            <p:spPr>
              <a:xfrm>
                <a:off x="3531935" y="382041"/>
                <a:ext cx="1141047" cy="823708"/>
              </a:xfrm>
              <a:custGeom>
                <a:avLst/>
                <a:gdLst/>
                <a:ahLst/>
                <a:cxnLst/>
                <a:rect l="l" t="t" r="r" b="b"/>
                <a:pathLst>
                  <a:path w="715888" h="781515">
                    <a:moveTo>
                      <a:pt x="108014" y="0"/>
                    </a:moveTo>
                    <a:lnTo>
                      <a:pt x="715888" y="0"/>
                    </a:lnTo>
                    <a:lnTo>
                      <a:pt x="715888" y="648072"/>
                    </a:lnTo>
                    <a:lnTo>
                      <a:pt x="452788" y="648072"/>
                    </a:lnTo>
                    <a:lnTo>
                      <a:pt x="375391" y="781515"/>
                    </a:lnTo>
                    <a:lnTo>
                      <a:pt x="297994" y="648072"/>
                    </a:lnTo>
                    <a:lnTo>
                      <a:pt x="108014" y="648072"/>
                    </a:lnTo>
                    <a:cubicBezTo>
                      <a:pt x="48360" y="648072"/>
                      <a:pt x="0" y="599712"/>
                      <a:pt x="0" y="540058"/>
                    </a:cubicBezTo>
                    <a:lnTo>
                      <a:pt x="0" y="108014"/>
                    </a:lnTo>
                    <a:cubicBezTo>
                      <a:pt x="0" y="48360"/>
                      <a:pt x="48360" y="0"/>
                      <a:pt x="108014" y="0"/>
                    </a:cubicBezTo>
                    <a:close/>
                  </a:path>
                </a:pathLst>
              </a:custGeom>
              <a:solidFill>
                <a:srgbClr val="92D050"/>
              </a:solidFill>
              <a:ln>
                <a:solidFill>
                  <a:schemeClr val="accent6">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ko-KR" altLang="en-US" sz="2800">
                  <a:ln w="0"/>
                  <a:solidFill>
                    <a:schemeClr val="accent1"/>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grpSp>
      </p:grpSp>
      <p:sp>
        <p:nvSpPr>
          <p:cNvPr id="17" name="مستطيل مستدير الزوايا 20">
            <a:extLst>
              <a:ext uri="{FF2B5EF4-FFF2-40B4-BE49-F238E27FC236}">
                <a16:creationId xmlns:a16="http://schemas.microsoft.com/office/drawing/2014/main" id="{2CCFDFF4-6D96-462E-808C-E632FF9AB9E4}"/>
              </a:ext>
            </a:extLst>
          </p:cNvPr>
          <p:cNvSpPr/>
          <p:nvPr/>
        </p:nvSpPr>
        <p:spPr>
          <a:xfrm>
            <a:off x="88902" y="93451"/>
            <a:ext cx="3552655" cy="391433"/>
          </a:xfrm>
          <a:prstGeom prst="roundRect">
            <a:avLst>
              <a:gd name="adj" fmla="val 50000"/>
            </a:avLst>
          </a:prstGeom>
          <a:solidFill>
            <a:schemeClr val="accent2">
              <a:lumMod val="20000"/>
              <a:lumOff val="80000"/>
            </a:schemeClr>
          </a:solidFill>
          <a:ln>
            <a:solidFill>
              <a:schemeClr val="bg1"/>
            </a:solidFill>
          </a:ln>
        </p:spPr>
        <p:style>
          <a:lnRef idx="0">
            <a:schemeClr val="accent4"/>
          </a:lnRef>
          <a:fillRef idx="3">
            <a:schemeClr val="accent4"/>
          </a:fillRef>
          <a:effectRef idx="3">
            <a:schemeClr val="accent4"/>
          </a:effectRef>
          <a:fontRef idx="minor">
            <a:schemeClr val="lt1"/>
          </a:fontRef>
        </p:style>
        <p:txBody>
          <a:bodyPr rtlCol="1" anchor="ctr"/>
          <a:lstStyle/>
          <a:p>
            <a:pPr algn="ctr"/>
            <a:r>
              <a:rPr lang="ar-BH" sz="2000" b="1" dirty="0">
                <a:solidFill>
                  <a:schemeClr val="accent5">
                    <a:lumMod val="50000"/>
                  </a:schemeClr>
                </a:solidFill>
                <a:latin typeface="Sakkal Majalla" panose="02000000000000000000" pitchFamily="2" charset="-78"/>
                <a:cs typeface="Sakkal Majalla" panose="02000000000000000000" pitchFamily="2" charset="-78"/>
              </a:rPr>
              <a:t>مراجعة خطوات الصلاة </a:t>
            </a:r>
            <a:r>
              <a:rPr lang="ar-BH" sz="2000" b="1" dirty="0">
                <a:solidFill>
                  <a:schemeClr val="tx1"/>
                </a:solidFill>
                <a:latin typeface="Sakkal Majalla" panose="02000000000000000000" pitchFamily="2" charset="-78"/>
                <a:cs typeface="Sakkal Majalla" panose="02000000000000000000" pitchFamily="2" charset="-78"/>
              </a:rPr>
              <a:t>- </a:t>
            </a:r>
            <a:r>
              <a:rPr lang="ar-BH" sz="2000" b="1" dirty="0">
                <a:solidFill>
                  <a:schemeClr val="accent6">
                    <a:lumMod val="50000"/>
                  </a:schemeClr>
                </a:solidFill>
                <a:latin typeface="Sakkal Majalla" panose="02000000000000000000" pitchFamily="2" charset="-78"/>
                <a:cs typeface="Sakkal Majalla" panose="02000000000000000000" pitchFamily="2" charset="-78"/>
              </a:rPr>
              <a:t>التربية الإسلاميّة</a:t>
            </a:r>
          </a:p>
        </p:txBody>
      </p:sp>
      <p:sp>
        <p:nvSpPr>
          <p:cNvPr id="26" name="Rounded Rectangle 11">
            <a:extLst>
              <a:ext uri="{FF2B5EF4-FFF2-40B4-BE49-F238E27FC236}">
                <a16:creationId xmlns:a16="http://schemas.microsoft.com/office/drawing/2014/main" id="{19E52B8B-A7A0-4610-865F-C22DC41D519A}"/>
              </a:ext>
            </a:extLst>
          </p:cNvPr>
          <p:cNvSpPr/>
          <p:nvPr/>
        </p:nvSpPr>
        <p:spPr>
          <a:xfrm>
            <a:off x="6830707" y="5466086"/>
            <a:ext cx="4677740" cy="960526"/>
          </a:xfrm>
          <a:prstGeom prst="roundRect">
            <a:avLst>
              <a:gd name="adj" fmla="val 9116"/>
            </a:avLst>
          </a:prstGeom>
          <a:solidFill>
            <a:srgbClr val="92D050"/>
          </a:solidFill>
          <a:ln>
            <a:solidFill>
              <a:schemeClr val="accent6">
                <a:lumMod val="5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rtl="1"/>
            <a:r>
              <a:rPr lang="ar-BH" altLang="ko-KR" sz="2800" b="1" dirty="0">
                <a:solidFill>
                  <a:schemeClr val="bg1"/>
                </a:solidFill>
                <a:latin typeface="Sakkal Majalla" panose="02000000000000000000" pitchFamily="2" charset="-78"/>
                <a:cs typeface="Sakkal Majalla" panose="02000000000000000000" pitchFamily="2" charset="-78"/>
              </a:rPr>
              <a:t>أقول: "اللهُ أكبر" وأركع، ثمَّ أقول: سبحانَ ربِّيَ العظيم ثلاث مرّات.</a:t>
            </a:r>
            <a:endParaRPr lang="ko-KR" altLang="en-US" sz="2800" dirty="0">
              <a:solidFill>
                <a:schemeClr val="bg1"/>
              </a:solidFill>
              <a:latin typeface="Sakkal Majalla" panose="02000000000000000000" pitchFamily="2" charset="-78"/>
              <a:cs typeface="Sakkal Majalla" panose="02000000000000000000" pitchFamily="2" charset="-78"/>
            </a:endParaRPr>
          </a:p>
        </p:txBody>
      </p:sp>
      <p:pic>
        <p:nvPicPr>
          <p:cNvPr id="14" name="Picture 13">
            <a:extLst>
              <a:ext uri="{FF2B5EF4-FFF2-40B4-BE49-F238E27FC236}">
                <a16:creationId xmlns:a16="http://schemas.microsoft.com/office/drawing/2014/main" id="{41423CA9-3187-4CEA-A592-7509DDBA8A68}"/>
              </a:ext>
            </a:extLst>
          </p:cNvPr>
          <p:cNvPicPr>
            <a:picLocks noChangeAspect="1"/>
          </p:cNvPicPr>
          <p:nvPr/>
        </p:nvPicPr>
        <p:blipFill>
          <a:blip r:embed="rId3"/>
          <a:stretch>
            <a:fillRect/>
          </a:stretch>
        </p:blipFill>
        <p:spPr>
          <a:xfrm>
            <a:off x="6830707" y="1608774"/>
            <a:ext cx="4677740" cy="37630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0" name="Rectangle: Rounded Corners 29">
            <a:extLst>
              <a:ext uri="{FF2B5EF4-FFF2-40B4-BE49-F238E27FC236}">
                <a16:creationId xmlns:a16="http://schemas.microsoft.com/office/drawing/2014/main" id="{B0F2AD7C-319A-4A68-8A5D-6CBE5FA82322}"/>
              </a:ext>
            </a:extLst>
          </p:cNvPr>
          <p:cNvSpPr/>
          <p:nvPr/>
        </p:nvSpPr>
        <p:spPr>
          <a:xfrm>
            <a:off x="8523692" y="1039526"/>
            <a:ext cx="1291771" cy="447030"/>
          </a:xfrm>
          <a:prstGeom prst="roundRect">
            <a:avLst/>
          </a:prstGeom>
          <a:ln w="28575">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r>
              <a:rPr lang="ar-BH" sz="2800" b="1" dirty="0">
                <a:latin typeface="Sakkal Majalla" panose="02000000000000000000" pitchFamily="2" charset="-78"/>
                <a:cs typeface="Sakkal Majalla" panose="02000000000000000000" pitchFamily="2" charset="-78"/>
              </a:rPr>
              <a:t>3</a:t>
            </a:r>
            <a:endParaRPr lang="en-US" sz="2800" b="1" dirty="0">
              <a:latin typeface="Sakkal Majalla" panose="02000000000000000000" pitchFamily="2" charset="-78"/>
              <a:cs typeface="Sakkal Majalla" panose="02000000000000000000" pitchFamily="2" charset="-78"/>
            </a:endParaRPr>
          </a:p>
        </p:txBody>
      </p:sp>
      <p:sp>
        <p:nvSpPr>
          <p:cNvPr id="18" name="Rounded Rectangle 11">
            <a:extLst>
              <a:ext uri="{FF2B5EF4-FFF2-40B4-BE49-F238E27FC236}">
                <a16:creationId xmlns:a16="http://schemas.microsoft.com/office/drawing/2014/main" id="{13D91A58-3D34-4123-BE33-BD2978CA69A8}"/>
              </a:ext>
            </a:extLst>
          </p:cNvPr>
          <p:cNvSpPr/>
          <p:nvPr/>
        </p:nvSpPr>
        <p:spPr>
          <a:xfrm>
            <a:off x="640257" y="5473178"/>
            <a:ext cx="4677740" cy="960526"/>
          </a:xfrm>
          <a:prstGeom prst="roundRect">
            <a:avLst>
              <a:gd name="adj" fmla="val 9116"/>
            </a:avLst>
          </a:prstGeom>
          <a:solidFill>
            <a:srgbClr val="92D050"/>
          </a:solidFill>
          <a:ln>
            <a:solidFill>
              <a:schemeClr val="accent6">
                <a:lumMod val="5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rtl="1"/>
            <a:r>
              <a:rPr lang="ar-BH" altLang="ko-KR" sz="2800" b="1" dirty="0">
                <a:solidFill>
                  <a:schemeClr val="bg1"/>
                </a:solidFill>
                <a:latin typeface="Sakkal Majalla" panose="02000000000000000000" pitchFamily="2" charset="-78"/>
                <a:cs typeface="Sakkal Majalla" panose="02000000000000000000" pitchFamily="2" charset="-78"/>
              </a:rPr>
              <a:t>أرفع رأسي من الركوع، وأستوي قائما قائلا: "سمعَ اللهُ لمن حمدَه، ربّنا ولك الحمد"</a:t>
            </a:r>
            <a:r>
              <a:rPr lang="ar-SA" altLang="ko-KR" sz="2800" b="1" dirty="0">
                <a:solidFill>
                  <a:schemeClr val="bg1"/>
                </a:solidFill>
                <a:latin typeface="Sakkal Majalla" panose="02000000000000000000" pitchFamily="2" charset="-78"/>
                <a:cs typeface="Sakkal Majalla" panose="02000000000000000000" pitchFamily="2" charset="-78"/>
              </a:rPr>
              <a:t>.</a:t>
            </a:r>
            <a:endParaRPr lang="ko-KR" altLang="en-US" sz="2800" dirty="0">
              <a:solidFill>
                <a:schemeClr val="bg1"/>
              </a:solidFill>
              <a:latin typeface="Sakkal Majalla" panose="02000000000000000000" pitchFamily="2" charset="-78"/>
              <a:cs typeface="Sakkal Majalla" panose="02000000000000000000" pitchFamily="2" charset="-78"/>
            </a:endParaRPr>
          </a:p>
        </p:txBody>
      </p:sp>
      <p:sp>
        <p:nvSpPr>
          <p:cNvPr id="19" name="Rectangle: Rounded Corners 18">
            <a:extLst>
              <a:ext uri="{FF2B5EF4-FFF2-40B4-BE49-F238E27FC236}">
                <a16:creationId xmlns:a16="http://schemas.microsoft.com/office/drawing/2014/main" id="{FA72A3A1-9169-4397-A62E-9209944F57E6}"/>
              </a:ext>
            </a:extLst>
          </p:cNvPr>
          <p:cNvSpPr/>
          <p:nvPr/>
        </p:nvSpPr>
        <p:spPr>
          <a:xfrm>
            <a:off x="2376537" y="1039137"/>
            <a:ext cx="1291771" cy="447030"/>
          </a:xfrm>
          <a:prstGeom prst="roundRect">
            <a:avLst/>
          </a:prstGeom>
          <a:ln w="28575">
            <a:solidFill>
              <a:schemeClr val="accent6"/>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rtl="1"/>
            <a:r>
              <a:rPr lang="ar-BH" sz="2800" b="1" dirty="0">
                <a:latin typeface="Sakkal Majalla" panose="02000000000000000000" pitchFamily="2" charset="-78"/>
                <a:cs typeface="Sakkal Majalla" panose="02000000000000000000" pitchFamily="2" charset="-78"/>
              </a:rPr>
              <a:t>4</a:t>
            </a:r>
            <a:endParaRPr lang="en-US" sz="2800" b="1" dirty="0">
              <a:latin typeface="Sakkal Majalla" panose="02000000000000000000" pitchFamily="2" charset="-78"/>
              <a:cs typeface="Sakkal Majalla" panose="02000000000000000000" pitchFamily="2" charset="-78"/>
            </a:endParaRPr>
          </a:p>
        </p:txBody>
      </p:sp>
      <p:pic>
        <p:nvPicPr>
          <p:cNvPr id="20" name="Picture 19">
            <a:extLst>
              <a:ext uri="{FF2B5EF4-FFF2-40B4-BE49-F238E27FC236}">
                <a16:creationId xmlns:a16="http://schemas.microsoft.com/office/drawing/2014/main" id="{3C809387-AF67-453A-9E6F-560A7EEE6B22}"/>
              </a:ext>
            </a:extLst>
          </p:cNvPr>
          <p:cNvPicPr>
            <a:picLocks noChangeAspect="1"/>
          </p:cNvPicPr>
          <p:nvPr/>
        </p:nvPicPr>
        <p:blipFill>
          <a:blip r:embed="rId4"/>
          <a:stretch>
            <a:fillRect/>
          </a:stretch>
        </p:blipFill>
        <p:spPr>
          <a:xfrm>
            <a:off x="640257" y="1608774"/>
            <a:ext cx="4677740" cy="37630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1077162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ppt_x</p:attrName>
                                        </p:attrNameLst>
                                      </p:cBhvr>
                                      <p:tavLst>
                                        <p:tav tm="0">
                                          <p:val>
                                            <p:strVal val="#ppt_x"/>
                                          </p:val>
                                        </p:tav>
                                        <p:tav tm="100000">
                                          <p:val>
                                            <p:strVal val="#ppt_x"/>
                                          </p:val>
                                        </p:tav>
                                      </p:tavLst>
                                    </p:anim>
                                    <p:anim calcmode="lin" valueType="num">
                                      <p:cBhvr>
                                        <p:cTn id="9" dur="2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circle(in)">
                                      <p:cBhvr>
                                        <p:cTn id="14" dur="2000"/>
                                        <p:tgtEl>
                                          <p:spTgt spid="30"/>
                                        </p:tgtEl>
                                      </p:cBhvr>
                                    </p:animEffect>
                                  </p:childTnLst>
                                </p:cTn>
                              </p:par>
                            </p:childTnLst>
                          </p:cTn>
                        </p:par>
                        <p:par>
                          <p:cTn id="15" fill="hold">
                            <p:stCondLst>
                              <p:cond delay="2000"/>
                            </p:stCondLst>
                            <p:childTnLst>
                              <p:par>
                                <p:cTn id="16" presetID="16" presetClass="entr" presetSubtype="21"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inVertical)">
                                      <p:cBhvr>
                                        <p:cTn id="18" dur="1000"/>
                                        <p:tgtEl>
                                          <p:spTgt spid="14"/>
                                        </p:tgtEl>
                                      </p:cBhvr>
                                    </p:animEffect>
                                  </p:childTnLst>
                                </p:cTn>
                              </p:par>
                            </p:childTnLst>
                          </p:cTn>
                        </p:par>
                        <p:par>
                          <p:cTn id="19" fill="hold">
                            <p:stCondLst>
                              <p:cond delay="3000"/>
                            </p:stCondLst>
                            <p:childTnLst>
                              <p:par>
                                <p:cTn id="20" presetID="42" presetClass="entr" presetSubtype="0"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2000"/>
                                        <p:tgtEl>
                                          <p:spTgt spid="26"/>
                                        </p:tgtEl>
                                      </p:cBhvr>
                                    </p:animEffect>
                                    <p:anim calcmode="lin" valueType="num">
                                      <p:cBhvr>
                                        <p:cTn id="23" dur="2000" fill="hold"/>
                                        <p:tgtEl>
                                          <p:spTgt spid="26"/>
                                        </p:tgtEl>
                                        <p:attrNameLst>
                                          <p:attrName>ppt_x</p:attrName>
                                        </p:attrNameLst>
                                      </p:cBhvr>
                                      <p:tavLst>
                                        <p:tav tm="0">
                                          <p:val>
                                            <p:strVal val="#ppt_x"/>
                                          </p:val>
                                        </p:tav>
                                        <p:tav tm="100000">
                                          <p:val>
                                            <p:strVal val="#ppt_x"/>
                                          </p:val>
                                        </p:tav>
                                      </p:tavLst>
                                    </p:anim>
                                    <p:anim calcmode="lin" valueType="num">
                                      <p:cBhvr>
                                        <p:cTn id="24" dur="2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circle(in)">
                                      <p:cBhvr>
                                        <p:cTn id="29" dur="2000"/>
                                        <p:tgtEl>
                                          <p:spTgt spid="19"/>
                                        </p:tgtEl>
                                      </p:cBhvr>
                                    </p:animEffect>
                                  </p:childTnLst>
                                </p:cTn>
                              </p:par>
                            </p:childTnLst>
                          </p:cTn>
                        </p:par>
                        <p:par>
                          <p:cTn id="30" fill="hold">
                            <p:stCondLst>
                              <p:cond delay="2000"/>
                            </p:stCondLst>
                            <p:childTnLst>
                              <p:par>
                                <p:cTn id="31" presetID="16" presetClass="entr" presetSubtype="21" fill="hold"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barn(inVertical)">
                                      <p:cBhvr>
                                        <p:cTn id="33" dur="500"/>
                                        <p:tgtEl>
                                          <p:spTgt spid="20"/>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2000"/>
                                        <p:tgtEl>
                                          <p:spTgt spid="18"/>
                                        </p:tgtEl>
                                      </p:cBhvr>
                                    </p:animEffect>
                                    <p:anim calcmode="lin" valueType="num">
                                      <p:cBhvr>
                                        <p:cTn id="38" dur="2000" fill="hold"/>
                                        <p:tgtEl>
                                          <p:spTgt spid="18"/>
                                        </p:tgtEl>
                                        <p:attrNameLst>
                                          <p:attrName>ppt_x</p:attrName>
                                        </p:attrNameLst>
                                      </p:cBhvr>
                                      <p:tavLst>
                                        <p:tav tm="0">
                                          <p:val>
                                            <p:strVal val="#ppt_x"/>
                                          </p:val>
                                        </p:tav>
                                        <p:tav tm="100000">
                                          <p:val>
                                            <p:strVal val="#ppt_x"/>
                                          </p:val>
                                        </p:tav>
                                      </p:tavLst>
                                    </p:anim>
                                    <p:anim calcmode="lin" valueType="num">
                                      <p:cBhvr>
                                        <p:cTn id="39" dur="2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18"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B4B602-9A30-4C4E-BDB8-0094D960AA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5817" y="1173"/>
            <a:ext cx="1646183" cy="1268068"/>
          </a:xfrm>
          <a:prstGeom prst="rect">
            <a:avLst/>
          </a:prstGeom>
        </p:spPr>
      </p:pic>
      <p:grpSp>
        <p:nvGrpSpPr>
          <p:cNvPr id="10" name="Group 9"/>
          <p:cNvGrpSpPr/>
          <p:nvPr/>
        </p:nvGrpSpPr>
        <p:grpSpPr>
          <a:xfrm>
            <a:off x="4594829" y="176993"/>
            <a:ext cx="3002342" cy="829892"/>
            <a:chOff x="3757022" y="382040"/>
            <a:chExt cx="4951854" cy="829892"/>
          </a:xfrm>
        </p:grpSpPr>
        <p:sp>
          <p:nvSpPr>
            <p:cNvPr id="11" name="Rounded Rectangle 1032">
              <a:extLst>
                <a:ext uri="{FF2B5EF4-FFF2-40B4-BE49-F238E27FC236}">
                  <a16:creationId xmlns:a16="http://schemas.microsoft.com/office/drawing/2014/main" id="{D6AFECDD-1E2E-4F85-B5E2-B890AB28AFAC}"/>
                </a:ext>
              </a:extLst>
            </p:cNvPr>
            <p:cNvSpPr/>
            <p:nvPr/>
          </p:nvSpPr>
          <p:spPr>
            <a:xfrm flipH="1">
              <a:off x="3757022" y="382040"/>
              <a:ext cx="4951853" cy="823708"/>
            </a:xfrm>
            <a:custGeom>
              <a:avLst/>
              <a:gdLst/>
              <a:ahLst/>
              <a:cxnLst/>
              <a:rect l="l" t="t" r="r" b="b"/>
              <a:pathLst>
                <a:path w="3096344" h="781515">
                  <a:moveTo>
                    <a:pt x="108014" y="0"/>
                  </a:moveTo>
                  <a:lnTo>
                    <a:pt x="2988330" y="0"/>
                  </a:lnTo>
                  <a:cubicBezTo>
                    <a:pt x="3047984" y="0"/>
                    <a:pt x="3096344" y="48360"/>
                    <a:pt x="3096344" y="108014"/>
                  </a:cubicBezTo>
                  <a:lnTo>
                    <a:pt x="3096344" y="540058"/>
                  </a:lnTo>
                  <a:cubicBezTo>
                    <a:pt x="3096344" y="599712"/>
                    <a:pt x="3047984" y="648072"/>
                    <a:pt x="2988330" y="648072"/>
                  </a:cubicBezTo>
                  <a:lnTo>
                    <a:pt x="452788" y="648072"/>
                  </a:lnTo>
                  <a:lnTo>
                    <a:pt x="375391" y="781515"/>
                  </a:lnTo>
                  <a:lnTo>
                    <a:pt x="297994" y="648072"/>
                  </a:lnTo>
                  <a:lnTo>
                    <a:pt x="108014" y="648072"/>
                  </a:lnTo>
                  <a:cubicBezTo>
                    <a:pt x="48360" y="648072"/>
                    <a:pt x="0" y="599712"/>
                    <a:pt x="0" y="540058"/>
                  </a:cubicBezTo>
                  <a:lnTo>
                    <a:pt x="0" y="108014"/>
                  </a:lnTo>
                  <a:cubicBezTo>
                    <a:pt x="0" y="48360"/>
                    <a:pt x="48360" y="0"/>
                    <a:pt x="108014" y="0"/>
                  </a:cubicBezTo>
                  <a:close/>
                </a:path>
              </a:pathLst>
            </a:custGeom>
            <a:gradFill flip="none" rotWithShape="1">
              <a:gsLst>
                <a:gs pos="0">
                  <a:schemeClr val="bg1">
                    <a:lumMod val="96000"/>
                  </a:schemeClr>
                </a:gs>
                <a:gs pos="100000">
                  <a:schemeClr val="bg1"/>
                </a:gs>
              </a:gsLst>
              <a:lin ang="8400000" scaled="0"/>
              <a:tileRect/>
            </a:gra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altLang="ko-KR" sz="3600" b="1" dirty="0">
                  <a:solidFill>
                    <a:schemeClr val="tx1"/>
                  </a:solidFill>
                  <a:latin typeface="Sakkal Majalla" panose="02000000000000000000" pitchFamily="2" charset="-78"/>
                  <a:cs typeface="Sakkal Majalla" panose="02000000000000000000" pitchFamily="2" charset="-78"/>
                </a:rPr>
                <a:t>نشاط</a:t>
              </a:r>
              <a:endParaRPr lang="ko-KR" altLang="en-US" sz="3600" b="1" dirty="0">
                <a:solidFill>
                  <a:schemeClr val="tx1"/>
                </a:solidFill>
                <a:latin typeface="Sakkal Majalla" panose="02000000000000000000" pitchFamily="2" charset="-78"/>
                <a:cs typeface="Sakkal Majalla" panose="02000000000000000000" pitchFamily="2" charset="-78"/>
              </a:endParaRPr>
            </a:p>
          </p:txBody>
        </p:sp>
        <p:grpSp>
          <p:nvGrpSpPr>
            <p:cNvPr id="12" name="Group 11"/>
            <p:cNvGrpSpPr/>
            <p:nvPr/>
          </p:nvGrpSpPr>
          <p:grpSpPr>
            <a:xfrm>
              <a:off x="3757023" y="382041"/>
              <a:ext cx="4951853" cy="829891"/>
              <a:chOff x="3531935" y="382041"/>
              <a:chExt cx="4951853" cy="829891"/>
            </a:xfrm>
          </p:grpSpPr>
          <p:sp>
            <p:nvSpPr>
              <p:cNvPr id="13" name="Rounded Rectangle 1032">
                <a:extLst>
                  <a:ext uri="{FF2B5EF4-FFF2-40B4-BE49-F238E27FC236}">
                    <a16:creationId xmlns:a16="http://schemas.microsoft.com/office/drawing/2014/main" id="{03230D65-7072-464C-B45A-480A136379A0}"/>
                  </a:ext>
                </a:extLst>
              </p:cNvPr>
              <p:cNvSpPr/>
              <p:nvPr/>
            </p:nvSpPr>
            <p:spPr>
              <a:xfrm flipH="1">
                <a:off x="7342741" y="388224"/>
                <a:ext cx="1141047" cy="823708"/>
              </a:xfrm>
              <a:custGeom>
                <a:avLst/>
                <a:gdLst/>
                <a:ahLst/>
                <a:cxnLst/>
                <a:rect l="l" t="t" r="r" b="b"/>
                <a:pathLst>
                  <a:path w="715888" h="781515">
                    <a:moveTo>
                      <a:pt x="108014" y="0"/>
                    </a:moveTo>
                    <a:lnTo>
                      <a:pt x="715888" y="0"/>
                    </a:lnTo>
                    <a:lnTo>
                      <a:pt x="715888" y="648072"/>
                    </a:lnTo>
                    <a:lnTo>
                      <a:pt x="452788" y="648072"/>
                    </a:lnTo>
                    <a:lnTo>
                      <a:pt x="375391" y="781515"/>
                    </a:lnTo>
                    <a:lnTo>
                      <a:pt x="297994" y="648072"/>
                    </a:lnTo>
                    <a:lnTo>
                      <a:pt x="108014" y="648072"/>
                    </a:lnTo>
                    <a:cubicBezTo>
                      <a:pt x="48360" y="648072"/>
                      <a:pt x="0" y="599712"/>
                      <a:pt x="0" y="540058"/>
                    </a:cubicBezTo>
                    <a:lnTo>
                      <a:pt x="0" y="108014"/>
                    </a:lnTo>
                    <a:cubicBezTo>
                      <a:pt x="0" y="48360"/>
                      <a:pt x="48360" y="0"/>
                      <a:pt x="108014" y="0"/>
                    </a:cubicBezTo>
                    <a:close/>
                  </a:path>
                </a:pathLst>
              </a:custGeom>
              <a:solidFill>
                <a:schemeClr val="bg1">
                  <a:lumMod val="85000"/>
                </a:schemeClr>
              </a:solidFill>
              <a:ln>
                <a:solidFill>
                  <a:schemeClr val="bg1">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ko-KR" altLang="en-US" sz="2800">
                  <a:ln w="0"/>
                  <a:solidFill>
                    <a:schemeClr val="accent1"/>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sp>
            <p:nvSpPr>
              <p:cNvPr id="15" name="Rounded Rectangle 1032">
                <a:extLst>
                  <a:ext uri="{FF2B5EF4-FFF2-40B4-BE49-F238E27FC236}">
                    <a16:creationId xmlns:a16="http://schemas.microsoft.com/office/drawing/2014/main" id="{03230D65-7072-464C-B45A-480A136379A0}"/>
                  </a:ext>
                </a:extLst>
              </p:cNvPr>
              <p:cNvSpPr/>
              <p:nvPr/>
            </p:nvSpPr>
            <p:spPr>
              <a:xfrm>
                <a:off x="3531935" y="382041"/>
                <a:ext cx="1141047" cy="823708"/>
              </a:xfrm>
              <a:custGeom>
                <a:avLst/>
                <a:gdLst/>
                <a:ahLst/>
                <a:cxnLst/>
                <a:rect l="l" t="t" r="r" b="b"/>
                <a:pathLst>
                  <a:path w="715888" h="781515">
                    <a:moveTo>
                      <a:pt x="108014" y="0"/>
                    </a:moveTo>
                    <a:lnTo>
                      <a:pt x="715888" y="0"/>
                    </a:lnTo>
                    <a:lnTo>
                      <a:pt x="715888" y="648072"/>
                    </a:lnTo>
                    <a:lnTo>
                      <a:pt x="452788" y="648072"/>
                    </a:lnTo>
                    <a:lnTo>
                      <a:pt x="375391" y="781515"/>
                    </a:lnTo>
                    <a:lnTo>
                      <a:pt x="297994" y="648072"/>
                    </a:lnTo>
                    <a:lnTo>
                      <a:pt x="108014" y="648072"/>
                    </a:lnTo>
                    <a:cubicBezTo>
                      <a:pt x="48360" y="648072"/>
                      <a:pt x="0" y="599712"/>
                      <a:pt x="0" y="540058"/>
                    </a:cubicBezTo>
                    <a:lnTo>
                      <a:pt x="0" y="108014"/>
                    </a:lnTo>
                    <a:cubicBezTo>
                      <a:pt x="0" y="48360"/>
                      <a:pt x="48360" y="0"/>
                      <a:pt x="108014" y="0"/>
                    </a:cubicBezTo>
                    <a:close/>
                  </a:path>
                </a:pathLst>
              </a:custGeom>
              <a:solidFill>
                <a:schemeClr val="bg1">
                  <a:lumMod val="85000"/>
                </a:schemeClr>
              </a:solidFill>
              <a:ln>
                <a:solidFill>
                  <a:schemeClr val="bg1">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ko-KR" altLang="en-US" sz="2800">
                  <a:ln w="0"/>
                  <a:solidFill>
                    <a:schemeClr val="accent1"/>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grpSp>
      </p:grpSp>
      <p:sp>
        <p:nvSpPr>
          <p:cNvPr id="17" name="مستطيل مستدير الزوايا 20">
            <a:extLst>
              <a:ext uri="{FF2B5EF4-FFF2-40B4-BE49-F238E27FC236}">
                <a16:creationId xmlns:a16="http://schemas.microsoft.com/office/drawing/2014/main" id="{2CCFDFF4-6D96-462E-808C-E632FF9AB9E4}"/>
              </a:ext>
            </a:extLst>
          </p:cNvPr>
          <p:cNvSpPr/>
          <p:nvPr/>
        </p:nvSpPr>
        <p:spPr>
          <a:xfrm>
            <a:off x="88902" y="93451"/>
            <a:ext cx="3552655" cy="391433"/>
          </a:xfrm>
          <a:prstGeom prst="roundRect">
            <a:avLst>
              <a:gd name="adj" fmla="val 50000"/>
            </a:avLst>
          </a:prstGeom>
          <a:solidFill>
            <a:schemeClr val="accent2">
              <a:lumMod val="20000"/>
              <a:lumOff val="80000"/>
            </a:schemeClr>
          </a:solidFill>
          <a:ln>
            <a:solidFill>
              <a:schemeClr val="bg1"/>
            </a:solidFill>
          </a:ln>
        </p:spPr>
        <p:style>
          <a:lnRef idx="0">
            <a:schemeClr val="accent4"/>
          </a:lnRef>
          <a:fillRef idx="3">
            <a:schemeClr val="accent4"/>
          </a:fillRef>
          <a:effectRef idx="3">
            <a:schemeClr val="accent4"/>
          </a:effectRef>
          <a:fontRef idx="minor">
            <a:schemeClr val="lt1"/>
          </a:fontRef>
        </p:style>
        <p:txBody>
          <a:bodyPr rtlCol="1" anchor="ctr"/>
          <a:lstStyle/>
          <a:p>
            <a:pPr algn="ctr"/>
            <a:r>
              <a:rPr lang="ar-BH" sz="2000" b="1" dirty="0">
                <a:solidFill>
                  <a:schemeClr val="accent5">
                    <a:lumMod val="50000"/>
                  </a:schemeClr>
                </a:solidFill>
                <a:latin typeface="Sakkal Majalla" panose="02000000000000000000" pitchFamily="2" charset="-78"/>
                <a:cs typeface="Sakkal Majalla" panose="02000000000000000000" pitchFamily="2" charset="-78"/>
              </a:rPr>
              <a:t>مراجعة خطوات الصلاة </a:t>
            </a:r>
            <a:r>
              <a:rPr lang="ar-BH" sz="2000" b="1" dirty="0">
                <a:solidFill>
                  <a:schemeClr val="tx1"/>
                </a:solidFill>
                <a:latin typeface="Sakkal Majalla" panose="02000000000000000000" pitchFamily="2" charset="-78"/>
                <a:cs typeface="Sakkal Majalla" panose="02000000000000000000" pitchFamily="2" charset="-78"/>
              </a:rPr>
              <a:t>- </a:t>
            </a:r>
            <a:r>
              <a:rPr lang="ar-BH" sz="2000" b="1" dirty="0">
                <a:solidFill>
                  <a:schemeClr val="accent6">
                    <a:lumMod val="50000"/>
                  </a:schemeClr>
                </a:solidFill>
                <a:latin typeface="Sakkal Majalla" panose="02000000000000000000" pitchFamily="2" charset="-78"/>
                <a:cs typeface="Sakkal Majalla" panose="02000000000000000000" pitchFamily="2" charset="-78"/>
              </a:rPr>
              <a:t>التربية الإسلاميّة</a:t>
            </a:r>
          </a:p>
        </p:txBody>
      </p:sp>
      <p:sp>
        <p:nvSpPr>
          <p:cNvPr id="26" name="Rounded Rectangle 11">
            <a:extLst>
              <a:ext uri="{FF2B5EF4-FFF2-40B4-BE49-F238E27FC236}">
                <a16:creationId xmlns:a16="http://schemas.microsoft.com/office/drawing/2014/main" id="{19E52B8B-A7A0-4610-865F-C22DC41D519A}"/>
              </a:ext>
            </a:extLst>
          </p:cNvPr>
          <p:cNvSpPr/>
          <p:nvPr/>
        </p:nvSpPr>
        <p:spPr>
          <a:xfrm>
            <a:off x="8290305" y="5466086"/>
            <a:ext cx="3676031" cy="960526"/>
          </a:xfrm>
          <a:prstGeom prst="roundRect">
            <a:avLst>
              <a:gd name="adj" fmla="val 9116"/>
            </a:avLst>
          </a:prstGeom>
          <a:solidFill>
            <a:schemeClr val="accent4">
              <a:lumMod val="75000"/>
            </a:schemeClr>
          </a:solidFill>
          <a:ln>
            <a:solidFill>
              <a:schemeClr val="accent6">
                <a:lumMod val="5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rtl="1"/>
            <a:r>
              <a:rPr lang="ar-BH" altLang="ko-KR" sz="2800" b="1" dirty="0">
                <a:solidFill>
                  <a:schemeClr val="bg1"/>
                </a:solidFill>
                <a:latin typeface="Sakkal Majalla" panose="02000000000000000000" pitchFamily="2" charset="-78"/>
                <a:cs typeface="Sakkal Majalla" panose="02000000000000000000" pitchFamily="2" charset="-78"/>
              </a:rPr>
              <a:t>أقول: "الله أكبر" وأركع، ثمَّ أقول: سبحان ربّي العظيم ثلاث مرّات.</a:t>
            </a:r>
            <a:endParaRPr lang="ko-KR" altLang="en-US" sz="2800" dirty="0">
              <a:solidFill>
                <a:schemeClr val="bg1"/>
              </a:solidFill>
              <a:latin typeface="Sakkal Majalla" panose="02000000000000000000" pitchFamily="2" charset="-78"/>
              <a:cs typeface="Sakkal Majalla" panose="02000000000000000000" pitchFamily="2" charset="-78"/>
            </a:endParaRPr>
          </a:p>
        </p:txBody>
      </p:sp>
      <p:pic>
        <p:nvPicPr>
          <p:cNvPr id="14" name="Picture 13">
            <a:extLst>
              <a:ext uri="{FF2B5EF4-FFF2-40B4-BE49-F238E27FC236}">
                <a16:creationId xmlns:a16="http://schemas.microsoft.com/office/drawing/2014/main" id="{41423CA9-3187-4CEA-A592-7509DDBA8A68}"/>
              </a:ext>
            </a:extLst>
          </p:cNvPr>
          <p:cNvPicPr>
            <a:picLocks noChangeAspect="1"/>
          </p:cNvPicPr>
          <p:nvPr/>
        </p:nvPicPr>
        <p:blipFill>
          <a:blip r:embed="rId3"/>
          <a:stretch>
            <a:fillRect/>
          </a:stretch>
        </p:blipFill>
        <p:spPr>
          <a:xfrm>
            <a:off x="8290307" y="1959428"/>
            <a:ext cx="3676030" cy="34123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16" name="Group 15">
            <a:extLst>
              <a:ext uri="{FF2B5EF4-FFF2-40B4-BE49-F238E27FC236}">
                <a16:creationId xmlns:a16="http://schemas.microsoft.com/office/drawing/2014/main" id="{E7EC17BE-77B4-42FE-B8BA-B4073B8E1B3B}"/>
              </a:ext>
            </a:extLst>
          </p:cNvPr>
          <p:cNvGrpSpPr/>
          <p:nvPr/>
        </p:nvGrpSpPr>
        <p:grpSpPr>
          <a:xfrm>
            <a:off x="4594828" y="183177"/>
            <a:ext cx="3002342" cy="829892"/>
            <a:chOff x="3757022" y="382040"/>
            <a:chExt cx="4951854" cy="829892"/>
          </a:xfrm>
        </p:grpSpPr>
        <p:sp>
          <p:nvSpPr>
            <p:cNvPr id="21" name="Rounded Rectangle 1032">
              <a:extLst>
                <a:ext uri="{FF2B5EF4-FFF2-40B4-BE49-F238E27FC236}">
                  <a16:creationId xmlns:a16="http://schemas.microsoft.com/office/drawing/2014/main" id="{F06D7FD1-6D42-4A73-8894-8A64F3C17125}"/>
                </a:ext>
              </a:extLst>
            </p:cNvPr>
            <p:cNvSpPr/>
            <p:nvPr/>
          </p:nvSpPr>
          <p:spPr>
            <a:xfrm flipH="1">
              <a:off x="3757022" y="382040"/>
              <a:ext cx="4951853" cy="823708"/>
            </a:xfrm>
            <a:custGeom>
              <a:avLst/>
              <a:gdLst/>
              <a:ahLst/>
              <a:cxnLst/>
              <a:rect l="l" t="t" r="r" b="b"/>
              <a:pathLst>
                <a:path w="3096344" h="781515">
                  <a:moveTo>
                    <a:pt x="108014" y="0"/>
                  </a:moveTo>
                  <a:lnTo>
                    <a:pt x="2988330" y="0"/>
                  </a:lnTo>
                  <a:cubicBezTo>
                    <a:pt x="3047984" y="0"/>
                    <a:pt x="3096344" y="48360"/>
                    <a:pt x="3096344" y="108014"/>
                  </a:cubicBezTo>
                  <a:lnTo>
                    <a:pt x="3096344" y="540058"/>
                  </a:lnTo>
                  <a:cubicBezTo>
                    <a:pt x="3096344" y="599712"/>
                    <a:pt x="3047984" y="648072"/>
                    <a:pt x="2988330" y="648072"/>
                  </a:cubicBezTo>
                  <a:lnTo>
                    <a:pt x="452788" y="648072"/>
                  </a:lnTo>
                  <a:lnTo>
                    <a:pt x="375391" y="781515"/>
                  </a:lnTo>
                  <a:lnTo>
                    <a:pt x="297994" y="648072"/>
                  </a:lnTo>
                  <a:lnTo>
                    <a:pt x="108014" y="648072"/>
                  </a:lnTo>
                  <a:cubicBezTo>
                    <a:pt x="48360" y="648072"/>
                    <a:pt x="0" y="599712"/>
                    <a:pt x="0" y="540058"/>
                  </a:cubicBezTo>
                  <a:lnTo>
                    <a:pt x="0" y="108014"/>
                  </a:lnTo>
                  <a:cubicBezTo>
                    <a:pt x="0" y="48360"/>
                    <a:pt x="48360" y="0"/>
                    <a:pt x="108014" y="0"/>
                  </a:cubicBezTo>
                  <a:close/>
                </a:path>
              </a:pathLst>
            </a:custGeom>
            <a:gradFill flip="none" rotWithShape="1">
              <a:gsLst>
                <a:gs pos="0">
                  <a:schemeClr val="bg1">
                    <a:lumMod val="96000"/>
                  </a:schemeClr>
                </a:gs>
                <a:gs pos="100000">
                  <a:schemeClr val="bg1"/>
                </a:gs>
              </a:gsLst>
              <a:lin ang="8400000" scaled="0"/>
              <a:tileRect/>
            </a:gra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altLang="ko-KR" sz="3600" b="1" dirty="0">
                  <a:solidFill>
                    <a:schemeClr val="tx1"/>
                  </a:solidFill>
                  <a:latin typeface="Sakkal Majalla" panose="02000000000000000000" pitchFamily="2" charset="-78"/>
                  <a:cs typeface="Sakkal Majalla" panose="02000000000000000000" pitchFamily="2" charset="-78"/>
                </a:rPr>
                <a:t>الإجابة</a:t>
              </a:r>
              <a:endParaRPr lang="ko-KR" altLang="en-US" sz="3600" b="1" dirty="0">
                <a:solidFill>
                  <a:schemeClr val="tx1"/>
                </a:solidFill>
                <a:latin typeface="Sakkal Majalla" panose="02000000000000000000" pitchFamily="2" charset="-78"/>
                <a:cs typeface="Sakkal Majalla" panose="02000000000000000000" pitchFamily="2" charset="-78"/>
              </a:endParaRPr>
            </a:p>
          </p:txBody>
        </p:sp>
        <p:grpSp>
          <p:nvGrpSpPr>
            <p:cNvPr id="22" name="Group 21">
              <a:extLst>
                <a:ext uri="{FF2B5EF4-FFF2-40B4-BE49-F238E27FC236}">
                  <a16:creationId xmlns:a16="http://schemas.microsoft.com/office/drawing/2014/main" id="{5DB734F1-3B94-46B6-B85F-B8A4E733FB81}"/>
                </a:ext>
              </a:extLst>
            </p:cNvPr>
            <p:cNvGrpSpPr/>
            <p:nvPr/>
          </p:nvGrpSpPr>
          <p:grpSpPr>
            <a:xfrm>
              <a:off x="3757023" y="382041"/>
              <a:ext cx="4951853" cy="829891"/>
              <a:chOff x="3531935" y="382041"/>
              <a:chExt cx="4951853" cy="829891"/>
            </a:xfrm>
          </p:grpSpPr>
          <p:sp>
            <p:nvSpPr>
              <p:cNvPr id="23" name="Rounded Rectangle 1032">
                <a:extLst>
                  <a:ext uri="{FF2B5EF4-FFF2-40B4-BE49-F238E27FC236}">
                    <a16:creationId xmlns:a16="http://schemas.microsoft.com/office/drawing/2014/main" id="{3A556CE7-B6A6-4856-B955-2545DECFF297}"/>
                  </a:ext>
                </a:extLst>
              </p:cNvPr>
              <p:cNvSpPr/>
              <p:nvPr/>
            </p:nvSpPr>
            <p:spPr>
              <a:xfrm flipH="1">
                <a:off x="7342741" y="388224"/>
                <a:ext cx="1141047" cy="823708"/>
              </a:xfrm>
              <a:custGeom>
                <a:avLst/>
                <a:gdLst/>
                <a:ahLst/>
                <a:cxnLst/>
                <a:rect l="l" t="t" r="r" b="b"/>
                <a:pathLst>
                  <a:path w="715888" h="781515">
                    <a:moveTo>
                      <a:pt x="108014" y="0"/>
                    </a:moveTo>
                    <a:lnTo>
                      <a:pt x="715888" y="0"/>
                    </a:lnTo>
                    <a:lnTo>
                      <a:pt x="715888" y="648072"/>
                    </a:lnTo>
                    <a:lnTo>
                      <a:pt x="452788" y="648072"/>
                    </a:lnTo>
                    <a:lnTo>
                      <a:pt x="375391" y="781515"/>
                    </a:lnTo>
                    <a:lnTo>
                      <a:pt x="297994" y="648072"/>
                    </a:lnTo>
                    <a:lnTo>
                      <a:pt x="108014" y="648072"/>
                    </a:lnTo>
                    <a:cubicBezTo>
                      <a:pt x="48360" y="648072"/>
                      <a:pt x="0" y="599712"/>
                      <a:pt x="0" y="540058"/>
                    </a:cubicBezTo>
                    <a:lnTo>
                      <a:pt x="0" y="108014"/>
                    </a:lnTo>
                    <a:cubicBezTo>
                      <a:pt x="0" y="48360"/>
                      <a:pt x="48360" y="0"/>
                      <a:pt x="108014" y="0"/>
                    </a:cubicBezTo>
                    <a:close/>
                  </a:path>
                </a:pathLst>
              </a:custGeom>
              <a:solidFill>
                <a:schemeClr val="bg1">
                  <a:lumMod val="85000"/>
                </a:schemeClr>
              </a:solidFill>
              <a:ln>
                <a:solidFill>
                  <a:schemeClr val="bg1">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ko-KR" altLang="en-US" sz="2800">
                  <a:ln w="0"/>
                  <a:solidFill>
                    <a:schemeClr val="accent1"/>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sp>
            <p:nvSpPr>
              <p:cNvPr id="24" name="Rounded Rectangle 1032">
                <a:extLst>
                  <a:ext uri="{FF2B5EF4-FFF2-40B4-BE49-F238E27FC236}">
                    <a16:creationId xmlns:a16="http://schemas.microsoft.com/office/drawing/2014/main" id="{17C42BCA-2DB7-4D3B-AB06-034F50E47C57}"/>
                  </a:ext>
                </a:extLst>
              </p:cNvPr>
              <p:cNvSpPr/>
              <p:nvPr/>
            </p:nvSpPr>
            <p:spPr>
              <a:xfrm>
                <a:off x="3531935" y="382041"/>
                <a:ext cx="1141047" cy="823708"/>
              </a:xfrm>
              <a:custGeom>
                <a:avLst/>
                <a:gdLst/>
                <a:ahLst/>
                <a:cxnLst/>
                <a:rect l="l" t="t" r="r" b="b"/>
                <a:pathLst>
                  <a:path w="715888" h="781515">
                    <a:moveTo>
                      <a:pt x="108014" y="0"/>
                    </a:moveTo>
                    <a:lnTo>
                      <a:pt x="715888" y="0"/>
                    </a:lnTo>
                    <a:lnTo>
                      <a:pt x="715888" y="648072"/>
                    </a:lnTo>
                    <a:lnTo>
                      <a:pt x="452788" y="648072"/>
                    </a:lnTo>
                    <a:lnTo>
                      <a:pt x="375391" y="781515"/>
                    </a:lnTo>
                    <a:lnTo>
                      <a:pt x="297994" y="648072"/>
                    </a:lnTo>
                    <a:lnTo>
                      <a:pt x="108014" y="648072"/>
                    </a:lnTo>
                    <a:cubicBezTo>
                      <a:pt x="48360" y="648072"/>
                      <a:pt x="0" y="599712"/>
                      <a:pt x="0" y="540058"/>
                    </a:cubicBezTo>
                    <a:lnTo>
                      <a:pt x="0" y="108014"/>
                    </a:lnTo>
                    <a:cubicBezTo>
                      <a:pt x="0" y="48360"/>
                      <a:pt x="48360" y="0"/>
                      <a:pt x="108014" y="0"/>
                    </a:cubicBezTo>
                    <a:close/>
                  </a:path>
                </a:pathLst>
              </a:custGeom>
              <a:solidFill>
                <a:schemeClr val="bg1">
                  <a:lumMod val="85000"/>
                </a:schemeClr>
              </a:solidFill>
              <a:ln>
                <a:solidFill>
                  <a:schemeClr val="bg1">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ko-KR" altLang="en-US" sz="2800">
                  <a:ln w="0"/>
                  <a:solidFill>
                    <a:schemeClr val="accent1"/>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grpSp>
      </p:grpSp>
      <p:sp>
        <p:nvSpPr>
          <p:cNvPr id="25" name="Rounded Rectangle 11">
            <a:extLst>
              <a:ext uri="{FF2B5EF4-FFF2-40B4-BE49-F238E27FC236}">
                <a16:creationId xmlns:a16="http://schemas.microsoft.com/office/drawing/2014/main" id="{2AA08B59-BD26-4C57-88C9-790B0E92E3A7}"/>
              </a:ext>
            </a:extLst>
          </p:cNvPr>
          <p:cNvSpPr/>
          <p:nvPr/>
        </p:nvSpPr>
        <p:spPr>
          <a:xfrm>
            <a:off x="225663" y="5466086"/>
            <a:ext cx="3676025" cy="960526"/>
          </a:xfrm>
          <a:prstGeom prst="roundRect">
            <a:avLst>
              <a:gd name="adj" fmla="val 9116"/>
            </a:avLst>
          </a:prstGeom>
          <a:solidFill>
            <a:schemeClr val="accent4">
              <a:lumMod val="75000"/>
            </a:schemeClr>
          </a:solidFill>
          <a:ln>
            <a:solidFill>
              <a:schemeClr val="accent6">
                <a:lumMod val="5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rtl="1"/>
            <a:r>
              <a:rPr lang="ar-BH" altLang="ko-KR" sz="2800" b="1" dirty="0">
                <a:solidFill>
                  <a:schemeClr val="bg1"/>
                </a:solidFill>
                <a:latin typeface="Sakkal Majalla" panose="02000000000000000000" pitchFamily="2" charset="-78"/>
                <a:cs typeface="Sakkal Majalla" panose="02000000000000000000" pitchFamily="2" charset="-78"/>
              </a:rPr>
              <a:t>أستقبل القبلة قائمًا، ثمَّ أنوي الصلاةَ، وأقول: "الله أكبر"</a:t>
            </a:r>
            <a:r>
              <a:rPr lang="ar-SA" altLang="ko-KR" sz="2800" b="1" dirty="0">
                <a:solidFill>
                  <a:schemeClr val="bg1"/>
                </a:solidFill>
                <a:latin typeface="Sakkal Majalla" panose="02000000000000000000" pitchFamily="2" charset="-78"/>
                <a:cs typeface="Sakkal Majalla" panose="02000000000000000000" pitchFamily="2" charset="-78"/>
              </a:rPr>
              <a:t>.</a:t>
            </a:r>
            <a:endParaRPr lang="ko-KR" altLang="en-US" sz="2800" dirty="0">
              <a:solidFill>
                <a:schemeClr val="bg1"/>
              </a:solidFill>
              <a:latin typeface="Sakkal Majalla" panose="02000000000000000000" pitchFamily="2" charset="-78"/>
              <a:cs typeface="Sakkal Majalla" panose="02000000000000000000" pitchFamily="2" charset="-78"/>
            </a:endParaRPr>
          </a:p>
        </p:txBody>
      </p:sp>
      <p:pic>
        <p:nvPicPr>
          <p:cNvPr id="27" name="Picture 26">
            <a:extLst>
              <a:ext uri="{FF2B5EF4-FFF2-40B4-BE49-F238E27FC236}">
                <a16:creationId xmlns:a16="http://schemas.microsoft.com/office/drawing/2014/main" id="{C1BA8BFB-71A2-4FCD-A5BA-358A07BC9B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5663" y="1959428"/>
            <a:ext cx="3676025" cy="34123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9" name="Rounded Rectangle 11">
            <a:extLst>
              <a:ext uri="{FF2B5EF4-FFF2-40B4-BE49-F238E27FC236}">
                <a16:creationId xmlns:a16="http://schemas.microsoft.com/office/drawing/2014/main" id="{2BB4286C-A017-4751-900F-BB2BA8C16ED5}"/>
              </a:ext>
            </a:extLst>
          </p:cNvPr>
          <p:cNvSpPr/>
          <p:nvPr/>
        </p:nvSpPr>
        <p:spPr>
          <a:xfrm>
            <a:off x="4184149" y="5466087"/>
            <a:ext cx="3676026" cy="960526"/>
          </a:xfrm>
          <a:prstGeom prst="roundRect">
            <a:avLst>
              <a:gd name="adj" fmla="val 9116"/>
            </a:avLst>
          </a:prstGeom>
          <a:solidFill>
            <a:schemeClr val="accent4">
              <a:lumMod val="75000"/>
            </a:schemeClr>
          </a:solidFill>
          <a:ln>
            <a:solidFill>
              <a:schemeClr val="accent6">
                <a:lumMod val="5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rtl="1"/>
            <a:r>
              <a:rPr lang="ar-BH" altLang="ko-KR" sz="2800" b="1" dirty="0">
                <a:solidFill>
                  <a:schemeClr val="bg1"/>
                </a:solidFill>
                <a:latin typeface="Sakkal Majalla" panose="02000000000000000000" pitchFamily="2" charset="-78"/>
                <a:cs typeface="Sakkal Majalla" panose="02000000000000000000" pitchFamily="2" charset="-78"/>
              </a:rPr>
              <a:t>أقرأ الفاتحة وبعض آيات القرآن.</a:t>
            </a:r>
            <a:endParaRPr lang="ko-KR" altLang="en-US" sz="2800" dirty="0">
              <a:solidFill>
                <a:schemeClr val="bg1"/>
              </a:solidFill>
              <a:latin typeface="Sakkal Majalla" panose="02000000000000000000" pitchFamily="2" charset="-78"/>
              <a:cs typeface="Sakkal Majalla" panose="02000000000000000000" pitchFamily="2" charset="-78"/>
            </a:endParaRPr>
          </a:p>
        </p:txBody>
      </p:sp>
      <p:pic>
        <p:nvPicPr>
          <p:cNvPr id="31" name="Picture 30">
            <a:extLst>
              <a:ext uri="{FF2B5EF4-FFF2-40B4-BE49-F238E27FC236}">
                <a16:creationId xmlns:a16="http://schemas.microsoft.com/office/drawing/2014/main" id="{36AF2368-E104-433C-82BC-105CC3202E5B}"/>
              </a:ext>
            </a:extLst>
          </p:cNvPr>
          <p:cNvPicPr>
            <a:picLocks noChangeAspect="1"/>
          </p:cNvPicPr>
          <p:nvPr/>
        </p:nvPicPr>
        <p:blipFill>
          <a:blip r:embed="rId5"/>
          <a:stretch>
            <a:fillRect/>
          </a:stretch>
        </p:blipFill>
        <p:spPr>
          <a:xfrm>
            <a:off x="4257985" y="1959427"/>
            <a:ext cx="3676025" cy="34123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Rectangle: Rounded Corners 1">
            <a:extLst>
              <a:ext uri="{FF2B5EF4-FFF2-40B4-BE49-F238E27FC236}">
                <a16:creationId xmlns:a16="http://schemas.microsoft.com/office/drawing/2014/main" id="{447A9208-ACDD-40B8-86FD-67DDB42D7C9B}"/>
              </a:ext>
            </a:extLst>
          </p:cNvPr>
          <p:cNvSpPr/>
          <p:nvPr/>
        </p:nvSpPr>
        <p:spPr>
          <a:xfrm>
            <a:off x="2187431" y="1083485"/>
            <a:ext cx="7817131" cy="733051"/>
          </a:xfrm>
          <a:custGeom>
            <a:avLst/>
            <a:gdLst>
              <a:gd name="connsiteX0" fmla="*/ 0 w 7817131"/>
              <a:gd name="connsiteY0" fmla="*/ 122178 h 733051"/>
              <a:gd name="connsiteX1" fmla="*/ 122178 w 7817131"/>
              <a:gd name="connsiteY1" fmla="*/ 0 h 733051"/>
              <a:gd name="connsiteX2" fmla="*/ 477516 w 7817131"/>
              <a:gd name="connsiteY2" fmla="*/ 0 h 733051"/>
              <a:gd name="connsiteX3" fmla="*/ 984309 w 7817131"/>
              <a:gd name="connsiteY3" fmla="*/ 0 h 733051"/>
              <a:gd name="connsiteX4" fmla="*/ 1642558 w 7817131"/>
              <a:gd name="connsiteY4" fmla="*/ 0 h 733051"/>
              <a:gd name="connsiteX5" fmla="*/ 1997896 w 7817131"/>
              <a:gd name="connsiteY5" fmla="*/ 0 h 733051"/>
              <a:gd name="connsiteX6" fmla="*/ 2504690 w 7817131"/>
              <a:gd name="connsiteY6" fmla="*/ 0 h 733051"/>
              <a:gd name="connsiteX7" fmla="*/ 2860027 w 7817131"/>
              <a:gd name="connsiteY7" fmla="*/ 0 h 733051"/>
              <a:gd name="connsiteX8" fmla="*/ 3594004 w 7817131"/>
              <a:gd name="connsiteY8" fmla="*/ 0 h 733051"/>
              <a:gd name="connsiteX9" fmla="*/ 4100797 w 7817131"/>
              <a:gd name="connsiteY9" fmla="*/ 0 h 733051"/>
              <a:gd name="connsiteX10" fmla="*/ 4531863 w 7817131"/>
              <a:gd name="connsiteY10" fmla="*/ 0 h 733051"/>
              <a:gd name="connsiteX11" fmla="*/ 4962929 w 7817131"/>
              <a:gd name="connsiteY11" fmla="*/ 0 h 733051"/>
              <a:gd name="connsiteX12" fmla="*/ 5621178 w 7817131"/>
              <a:gd name="connsiteY12" fmla="*/ 0 h 733051"/>
              <a:gd name="connsiteX13" fmla="*/ 6355154 w 7817131"/>
              <a:gd name="connsiteY13" fmla="*/ 0 h 733051"/>
              <a:gd name="connsiteX14" fmla="*/ 6937676 w 7817131"/>
              <a:gd name="connsiteY14" fmla="*/ 0 h 733051"/>
              <a:gd name="connsiteX15" fmla="*/ 7694953 w 7817131"/>
              <a:gd name="connsiteY15" fmla="*/ 0 h 733051"/>
              <a:gd name="connsiteX16" fmla="*/ 7817131 w 7817131"/>
              <a:gd name="connsiteY16" fmla="*/ 122178 h 733051"/>
              <a:gd name="connsiteX17" fmla="*/ 7817131 w 7817131"/>
              <a:gd name="connsiteY17" fmla="*/ 610873 h 733051"/>
              <a:gd name="connsiteX18" fmla="*/ 7694953 w 7817131"/>
              <a:gd name="connsiteY18" fmla="*/ 733051 h 733051"/>
              <a:gd name="connsiteX19" fmla="*/ 6960976 w 7817131"/>
              <a:gd name="connsiteY19" fmla="*/ 733051 h 733051"/>
              <a:gd name="connsiteX20" fmla="*/ 6227000 w 7817131"/>
              <a:gd name="connsiteY20" fmla="*/ 733051 h 733051"/>
              <a:gd name="connsiteX21" fmla="*/ 5720206 w 7817131"/>
              <a:gd name="connsiteY21" fmla="*/ 733051 h 733051"/>
              <a:gd name="connsiteX22" fmla="*/ 5137685 w 7817131"/>
              <a:gd name="connsiteY22" fmla="*/ 733051 h 733051"/>
              <a:gd name="connsiteX23" fmla="*/ 4782347 w 7817131"/>
              <a:gd name="connsiteY23" fmla="*/ 733051 h 733051"/>
              <a:gd name="connsiteX24" fmla="*/ 4048371 w 7817131"/>
              <a:gd name="connsiteY24" fmla="*/ 733051 h 733051"/>
              <a:gd name="connsiteX25" fmla="*/ 3541577 w 7817131"/>
              <a:gd name="connsiteY25" fmla="*/ 733051 h 733051"/>
              <a:gd name="connsiteX26" fmla="*/ 3034784 w 7817131"/>
              <a:gd name="connsiteY26" fmla="*/ 733051 h 733051"/>
              <a:gd name="connsiteX27" fmla="*/ 2527990 w 7817131"/>
              <a:gd name="connsiteY27" fmla="*/ 733051 h 733051"/>
              <a:gd name="connsiteX28" fmla="*/ 1794014 w 7817131"/>
              <a:gd name="connsiteY28" fmla="*/ 733051 h 733051"/>
              <a:gd name="connsiteX29" fmla="*/ 1438676 w 7817131"/>
              <a:gd name="connsiteY29" fmla="*/ 733051 h 733051"/>
              <a:gd name="connsiteX30" fmla="*/ 931882 w 7817131"/>
              <a:gd name="connsiteY30" fmla="*/ 733051 h 733051"/>
              <a:gd name="connsiteX31" fmla="*/ 122178 w 7817131"/>
              <a:gd name="connsiteY31" fmla="*/ 733051 h 733051"/>
              <a:gd name="connsiteX32" fmla="*/ 0 w 7817131"/>
              <a:gd name="connsiteY32" fmla="*/ 610873 h 733051"/>
              <a:gd name="connsiteX33" fmla="*/ 0 w 7817131"/>
              <a:gd name="connsiteY33" fmla="*/ 122178 h 73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817131" h="733051" extrusionOk="0">
                <a:moveTo>
                  <a:pt x="0" y="122178"/>
                </a:moveTo>
                <a:cubicBezTo>
                  <a:pt x="-6457" y="52162"/>
                  <a:pt x="39987" y="-5666"/>
                  <a:pt x="122178" y="0"/>
                </a:cubicBezTo>
                <a:cubicBezTo>
                  <a:pt x="212564" y="-24344"/>
                  <a:pt x="328287" y="6538"/>
                  <a:pt x="477516" y="0"/>
                </a:cubicBezTo>
                <a:cubicBezTo>
                  <a:pt x="626745" y="-6538"/>
                  <a:pt x="862897" y="16821"/>
                  <a:pt x="984309" y="0"/>
                </a:cubicBezTo>
                <a:cubicBezTo>
                  <a:pt x="1105721" y="-16821"/>
                  <a:pt x="1448372" y="21136"/>
                  <a:pt x="1642558" y="0"/>
                </a:cubicBezTo>
                <a:cubicBezTo>
                  <a:pt x="1836744" y="-21136"/>
                  <a:pt x="1904096" y="36989"/>
                  <a:pt x="1997896" y="0"/>
                </a:cubicBezTo>
                <a:cubicBezTo>
                  <a:pt x="2091696" y="-36989"/>
                  <a:pt x="2295503" y="9682"/>
                  <a:pt x="2504690" y="0"/>
                </a:cubicBezTo>
                <a:cubicBezTo>
                  <a:pt x="2713877" y="-9682"/>
                  <a:pt x="2727304" y="2894"/>
                  <a:pt x="2860027" y="0"/>
                </a:cubicBezTo>
                <a:cubicBezTo>
                  <a:pt x="2992750" y="-2894"/>
                  <a:pt x="3275395" y="6565"/>
                  <a:pt x="3594004" y="0"/>
                </a:cubicBezTo>
                <a:cubicBezTo>
                  <a:pt x="3912613" y="-6565"/>
                  <a:pt x="3929118" y="21546"/>
                  <a:pt x="4100797" y="0"/>
                </a:cubicBezTo>
                <a:cubicBezTo>
                  <a:pt x="4272476" y="-21546"/>
                  <a:pt x="4348501" y="27928"/>
                  <a:pt x="4531863" y="0"/>
                </a:cubicBezTo>
                <a:cubicBezTo>
                  <a:pt x="4715225" y="-27928"/>
                  <a:pt x="4751687" y="46169"/>
                  <a:pt x="4962929" y="0"/>
                </a:cubicBezTo>
                <a:cubicBezTo>
                  <a:pt x="5174171" y="-46169"/>
                  <a:pt x="5393812" y="68072"/>
                  <a:pt x="5621178" y="0"/>
                </a:cubicBezTo>
                <a:cubicBezTo>
                  <a:pt x="5848544" y="-68072"/>
                  <a:pt x="6154559" y="23836"/>
                  <a:pt x="6355154" y="0"/>
                </a:cubicBezTo>
                <a:cubicBezTo>
                  <a:pt x="6555749" y="-23836"/>
                  <a:pt x="6739995" y="67645"/>
                  <a:pt x="6937676" y="0"/>
                </a:cubicBezTo>
                <a:cubicBezTo>
                  <a:pt x="7135357" y="-67645"/>
                  <a:pt x="7344260" y="50658"/>
                  <a:pt x="7694953" y="0"/>
                </a:cubicBezTo>
                <a:cubicBezTo>
                  <a:pt x="7764779" y="15353"/>
                  <a:pt x="7815258" y="58939"/>
                  <a:pt x="7817131" y="122178"/>
                </a:cubicBezTo>
                <a:cubicBezTo>
                  <a:pt x="7843455" y="297372"/>
                  <a:pt x="7790245" y="447009"/>
                  <a:pt x="7817131" y="610873"/>
                </a:cubicBezTo>
                <a:cubicBezTo>
                  <a:pt x="7814764" y="674660"/>
                  <a:pt x="7758330" y="750984"/>
                  <a:pt x="7694953" y="733051"/>
                </a:cubicBezTo>
                <a:cubicBezTo>
                  <a:pt x="7403549" y="762317"/>
                  <a:pt x="7192051" y="732927"/>
                  <a:pt x="6960976" y="733051"/>
                </a:cubicBezTo>
                <a:cubicBezTo>
                  <a:pt x="6729901" y="733175"/>
                  <a:pt x="6510627" y="659243"/>
                  <a:pt x="6227000" y="733051"/>
                </a:cubicBezTo>
                <a:cubicBezTo>
                  <a:pt x="5943373" y="806859"/>
                  <a:pt x="5887627" y="683057"/>
                  <a:pt x="5720206" y="733051"/>
                </a:cubicBezTo>
                <a:cubicBezTo>
                  <a:pt x="5552785" y="783045"/>
                  <a:pt x="5346119" y="684738"/>
                  <a:pt x="5137685" y="733051"/>
                </a:cubicBezTo>
                <a:cubicBezTo>
                  <a:pt x="4929251" y="781364"/>
                  <a:pt x="4936997" y="726154"/>
                  <a:pt x="4782347" y="733051"/>
                </a:cubicBezTo>
                <a:cubicBezTo>
                  <a:pt x="4627697" y="739948"/>
                  <a:pt x="4272477" y="672918"/>
                  <a:pt x="4048371" y="733051"/>
                </a:cubicBezTo>
                <a:cubicBezTo>
                  <a:pt x="3824265" y="793184"/>
                  <a:pt x="3762139" y="720044"/>
                  <a:pt x="3541577" y="733051"/>
                </a:cubicBezTo>
                <a:cubicBezTo>
                  <a:pt x="3321015" y="746058"/>
                  <a:pt x="3283893" y="702701"/>
                  <a:pt x="3034784" y="733051"/>
                </a:cubicBezTo>
                <a:cubicBezTo>
                  <a:pt x="2785675" y="763401"/>
                  <a:pt x="2646120" y="716524"/>
                  <a:pt x="2527990" y="733051"/>
                </a:cubicBezTo>
                <a:cubicBezTo>
                  <a:pt x="2409860" y="749578"/>
                  <a:pt x="2144999" y="726036"/>
                  <a:pt x="1794014" y="733051"/>
                </a:cubicBezTo>
                <a:cubicBezTo>
                  <a:pt x="1443029" y="740066"/>
                  <a:pt x="1610323" y="697591"/>
                  <a:pt x="1438676" y="733051"/>
                </a:cubicBezTo>
                <a:cubicBezTo>
                  <a:pt x="1267029" y="768511"/>
                  <a:pt x="1147447" y="703798"/>
                  <a:pt x="931882" y="733051"/>
                </a:cubicBezTo>
                <a:cubicBezTo>
                  <a:pt x="716317" y="762304"/>
                  <a:pt x="441203" y="720287"/>
                  <a:pt x="122178" y="733051"/>
                </a:cubicBezTo>
                <a:cubicBezTo>
                  <a:pt x="57236" y="737208"/>
                  <a:pt x="-2138" y="674992"/>
                  <a:pt x="0" y="610873"/>
                </a:cubicBezTo>
                <a:cubicBezTo>
                  <a:pt x="-8620" y="502244"/>
                  <a:pt x="23874" y="282853"/>
                  <a:pt x="0" y="122178"/>
                </a:cubicBezTo>
                <a:close/>
              </a:path>
            </a:pathLst>
          </a:custGeom>
          <a:noFill/>
          <a:ln w="28575">
            <a:solidFill>
              <a:schemeClr val="accent1">
                <a:lumMod val="50000"/>
              </a:schemeClr>
            </a:solidFill>
            <a:extLst>
              <a:ext uri="{C807C97D-BFC1-408E-A445-0C87EB9F89A2}">
                <ask:lineSketchStyleProps xmlns:ask="http://schemas.microsoft.com/office/drawing/2018/sketchyshapes" sd="2715441180">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2800" b="1" dirty="0">
                <a:solidFill>
                  <a:schemeClr val="tx1"/>
                </a:solidFill>
                <a:latin typeface="Sakkal Majalla" panose="02000000000000000000" pitchFamily="2" charset="-78"/>
                <a:cs typeface="Sakkal Majalla" panose="02000000000000000000" pitchFamily="2" charset="-78"/>
              </a:rPr>
              <a:t>ألاحظ الصُوَرَ الآتية، ثمَّ أَصِفُ فِعْلَ الصلاة الذي تشير إليه كلّ صورة:</a:t>
            </a:r>
            <a:endParaRPr lang="en-US" sz="2800" b="1"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52007114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ppt_x</p:attrName>
                                        </p:attrNameLst>
                                      </p:cBhvr>
                                      <p:tavLst>
                                        <p:tav tm="0">
                                          <p:val>
                                            <p:strVal val="#ppt_x"/>
                                          </p:val>
                                        </p:tav>
                                        <p:tav tm="100000">
                                          <p:val>
                                            <p:strVal val="#ppt_x"/>
                                          </p:val>
                                        </p:tav>
                                      </p:tavLst>
                                    </p:anim>
                                    <p:anim calcmode="lin" valueType="num">
                                      <p:cBhvr>
                                        <p:cTn id="9" dur="2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14" presetClass="entr" presetSubtype="1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par>
                          <p:cTn id="14" fill="hold">
                            <p:stCondLst>
                              <p:cond delay="2500"/>
                            </p:stCondLst>
                            <p:childTnLst>
                              <p:par>
                                <p:cTn id="15" presetID="16" presetClass="entr" presetSubtype="21"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1000"/>
                                        <p:tgtEl>
                                          <p:spTgt spid="14"/>
                                        </p:tgtEl>
                                      </p:cBhvr>
                                    </p:animEffect>
                                  </p:childTnLst>
                                </p:cTn>
                              </p:par>
                            </p:childTnLst>
                          </p:cTn>
                        </p:par>
                        <p:par>
                          <p:cTn id="18" fill="hold">
                            <p:stCondLst>
                              <p:cond delay="3500"/>
                            </p:stCondLst>
                            <p:childTnLst>
                              <p:par>
                                <p:cTn id="19" presetID="42" presetClass="entr" presetSubtype="0"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2000"/>
                                        <p:tgtEl>
                                          <p:spTgt spid="26"/>
                                        </p:tgtEl>
                                      </p:cBhvr>
                                    </p:animEffect>
                                    <p:anim calcmode="lin" valueType="num">
                                      <p:cBhvr>
                                        <p:cTn id="22" dur="2000" fill="hold"/>
                                        <p:tgtEl>
                                          <p:spTgt spid="26"/>
                                        </p:tgtEl>
                                        <p:attrNameLst>
                                          <p:attrName>ppt_x</p:attrName>
                                        </p:attrNameLst>
                                      </p:cBhvr>
                                      <p:tavLst>
                                        <p:tav tm="0">
                                          <p:val>
                                            <p:strVal val="#ppt_x"/>
                                          </p:val>
                                        </p:tav>
                                        <p:tav tm="100000">
                                          <p:val>
                                            <p:strVal val="#ppt_x"/>
                                          </p:val>
                                        </p:tav>
                                      </p:tavLst>
                                    </p:anim>
                                    <p:anim calcmode="lin" valueType="num">
                                      <p:cBhvr>
                                        <p:cTn id="23" dur="2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5500"/>
                            </p:stCondLst>
                            <p:childTnLst>
                              <p:par>
                                <p:cTn id="25" presetID="16" presetClass="entr" presetSubtype="21"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barn(inVertical)">
                                      <p:cBhvr>
                                        <p:cTn id="27" dur="500"/>
                                        <p:tgtEl>
                                          <p:spTgt spid="31"/>
                                        </p:tgtEl>
                                      </p:cBhvr>
                                    </p:animEffect>
                                  </p:childTnLst>
                                </p:cTn>
                              </p:par>
                            </p:childTnLst>
                          </p:cTn>
                        </p:par>
                        <p:par>
                          <p:cTn id="28" fill="hold">
                            <p:stCondLst>
                              <p:cond delay="6000"/>
                            </p:stCondLst>
                            <p:childTnLst>
                              <p:par>
                                <p:cTn id="29" presetID="42"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2000"/>
                                        <p:tgtEl>
                                          <p:spTgt spid="29"/>
                                        </p:tgtEl>
                                      </p:cBhvr>
                                    </p:animEffect>
                                    <p:anim calcmode="lin" valueType="num">
                                      <p:cBhvr>
                                        <p:cTn id="32" dur="2000" fill="hold"/>
                                        <p:tgtEl>
                                          <p:spTgt spid="29"/>
                                        </p:tgtEl>
                                        <p:attrNameLst>
                                          <p:attrName>ppt_x</p:attrName>
                                        </p:attrNameLst>
                                      </p:cBhvr>
                                      <p:tavLst>
                                        <p:tav tm="0">
                                          <p:val>
                                            <p:strVal val="#ppt_x"/>
                                          </p:val>
                                        </p:tav>
                                        <p:tav tm="100000">
                                          <p:val>
                                            <p:strVal val="#ppt_x"/>
                                          </p:val>
                                        </p:tav>
                                      </p:tavLst>
                                    </p:anim>
                                    <p:anim calcmode="lin" valueType="num">
                                      <p:cBhvr>
                                        <p:cTn id="33" dur="2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8000"/>
                            </p:stCondLst>
                            <p:childTnLst>
                              <p:par>
                                <p:cTn id="35" presetID="16" presetClass="entr" presetSubtype="21" fill="hold"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barn(inVertical)">
                                      <p:cBhvr>
                                        <p:cTn id="37" dur="500"/>
                                        <p:tgtEl>
                                          <p:spTgt spid="27"/>
                                        </p:tgtEl>
                                      </p:cBhvr>
                                    </p:animEffect>
                                  </p:childTnLst>
                                </p:cTn>
                              </p:par>
                            </p:childTnLst>
                          </p:cTn>
                        </p:par>
                        <p:par>
                          <p:cTn id="38" fill="hold">
                            <p:stCondLst>
                              <p:cond delay="8500"/>
                            </p:stCondLst>
                            <p:childTnLst>
                              <p:par>
                                <p:cTn id="39" presetID="42"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2000"/>
                                        <p:tgtEl>
                                          <p:spTgt spid="25"/>
                                        </p:tgtEl>
                                      </p:cBhvr>
                                    </p:animEffect>
                                    <p:anim calcmode="lin" valueType="num">
                                      <p:cBhvr>
                                        <p:cTn id="42" dur="2000" fill="hold"/>
                                        <p:tgtEl>
                                          <p:spTgt spid="25"/>
                                        </p:tgtEl>
                                        <p:attrNameLst>
                                          <p:attrName>ppt_x</p:attrName>
                                        </p:attrNameLst>
                                      </p:cBhvr>
                                      <p:tavLst>
                                        <p:tav tm="0">
                                          <p:val>
                                            <p:strVal val="#ppt_x"/>
                                          </p:val>
                                        </p:tav>
                                        <p:tav tm="100000">
                                          <p:val>
                                            <p:strVal val="#ppt_x"/>
                                          </p:val>
                                        </p:tav>
                                      </p:tavLst>
                                    </p:anim>
                                    <p:anim calcmode="lin" valueType="num">
                                      <p:cBhvr>
                                        <p:cTn id="43" dur="2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2000"/>
                                        <p:tgtEl>
                                          <p:spTgt spid="16"/>
                                        </p:tgtEl>
                                      </p:cBhvr>
                                    </p:animEffect>
                                    <p:anim calcmode="lin" valueType="num">
                                      <p:cBhvr>
                                        <p:cTn id="49" dur="2000" fill="hold"/>
                                        <p:tgtEl>
                                          <p:spTgt spid="16"/>
                                        </p:tgtEl>
                                        <p:attrNameLst>
                                          <p:attrName>ppt_x</p:attrName>
                                        </p:attrNameLst>
                                      </p:cBhvr>
                                      <p:tavLst>
                                        <p:tav tm="0">
                                          <p:val>
                                            <p:strVal val="#ppt_x"/>
                                          </p:val>
                                        </p:tav>
                                        <p:tav tm="100000">
                                          <p:val>
                                            <p:strVal val="#ppt_x"/>
                                          </p:val>
                                        </p:tav>
                                      </p:tavLst>
                                    </p:anim>
                                    <p:anim calcmode="lin" valueType="num">
                                      <p:cBhvr>
                                        <p:cTn id="50" dur="2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26">
                                            <p:txEl>
                                              <p:pRg st="0" end="0"/>
                                            </p:txEl>
                                          </p:spTgt>
                                        </p:tgtEl>
                                        <p:attrNameLst>
                                          <p:attrName>style.visibility</p:attrName>
                                        </p:attrNameLst>
                                      </p:cBhvr>
                                      <p:to>
                                        <p:strVal val="visible"/>
                                      </p:to>
                                    </p:set>
                                    <p:animEffect transition="in" filter="fade">
                                      <p:cBhvr>
                                        <p:cTn id="55" dur="1000"/>
                                        <p:tgtEl>
                                          <p:spTgt spid="26">
                                            <p:txEl>
                                              <p:pRg st="0" end="0"/>
                                            </p:txEl>
                                          </p:spTgt>
                                        </p:tgtEl>
                                      </p:cBhvr>
                                    </p:animEffect>
                                    <p:anim calcmode="lin" valueType="num">
                                      <p:cBhvr>
                                        <p:cTn id="56" dur="10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29">
                                            <p:txEl>
                                              <p:pRg st="0" end="0"/>
                                            </p:txEl>
                                          </p:spTgt>
                                        </p:tgtEl>
                                        <p:attrNameLst>
                                          <p:attrName>style.visibility</p:attrName>
                                        </p:attrNameLst>
                                      </p:cBhvr>
                                      <p:to>
                                        <p:strVal val="visible"/>
                                      </p:to>
                                    </p:set>
                                    <p:animEffect transition="in" filter="fade">
                                      <p:cBhvr>
                                        <p:cTn id="62" dur="1000"/>
                                        <p:tgtEl>
                                          <p:spTgt spid="29">
                                            <p:txEl>
                                              <p:pRg st="0" end="0"/>
                                            </p:txEl>
                                          </p:spTgt>
                                        </p:tgtEl>
                                      </p:cBhvr>
                                    </p:animEffect>
                                    <p:anim calcmode="lin" valueType="num">
                                      <p:cBhvr>
                                        <p:cTn id="63"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25">
                                            <p:txEl>
                                              <p:pRg st="0" end="0"/>
                                            </p:txEl>
                                          </p:spTgt>
                                        </p:tgtEl>
                                        <p:attrNameLst>
                                          <p:attrName>style.visibility</p:attrName>
                                        </p:attrNameLst>
                                      </p:cBhvr>
                                      <p:to>
                                        <p:strVal val="visible"/>
                                      </p:to>
                                    </p:set>
                                    <p:animEffect transition="in" filter="fade">
                                      <p:cBhvr>
                                        <p:cTn id="69" dur="1000"/>
                                        <p:tgtEl>
                                          <p:spTgt spid="25">
                                            <p:txEl>
                                              <p:pRg st="0" end="0"/>
                                            </p:txEl>
                                          </p:spTgt>
                                        </p:tgtEl>
                                      </p:cBhvr>
                                    </p:animEffect>
                                    <p:anim calcmode="lin" valueType="num">
                                      <p:cBhvr>
                                        <p:cTn id="70"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71"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29" grpId="0" animBg="1"/>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B4B602-9A30-4C4E-BDB8-0094D960AA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5817" y="1173"/>
            <a:ext cx="1646183" cy="1268068"/>
          </a:xfrm>
          <a:prstGeom prst="rect">
            <a:avLst/>
          </a:prstGeom>
        </p:spPr>
      </p:pic>
      <p:grpSp>
        <p:nvGrpSpPr>
          <p:cNvPr id="10" name="Group 9"/>
          <p:cNvGrpSpPr/>
          <p:nvPr/>
        </p:nvGrpSpPr>
        <p:grpSpPr>
          <a:xfrm>
            <a:off x="3828365" y="203450"/>
            <a:ext cx="4535269" cy="829892"/>
            <a:chOff x="3757022" y="382040"/>
            <a:chExt cx="4951854" cy="829892"/>
          </a:xfrm>
        </p:grpSpPr>
        <p:sp>
          <p:nvSpPr>
            <p:cNvPr id="11" name="Rounded Rectangle 1032">
              <a:extLst>
                <a:ext uri="{FF2B5EF4-FFF2-40B4-BE49-F238E27FC236}">
                  <a16:creationId xmlns:a16="http://schemas.microsoft.com/office/drawing/2014/main" id="{D6AFECDD-1E2E-4F85-B5E2-B890AB28AFAC}"/>
                </a:ext>
              </a:extLst>
            </p:cNvPr>
            <p:cNvSpPr/>
            <p:nvPr/>
          </p:nvSpPr>
          <p:spPr>
            <a:xfrm flipH="1">
              <a:off x="3757022" y="382040"/>
              <a:ext cx="4951853" cy="823708"/>
            </a:xfrm>
            <a:custGeom>
              <a:avLst/>
              <a:gdLst/>
              <a:ahLst/>
              <a:cxnLst/>
              <a:rect l="l" t="t" r="r" b="b"/>
              <a:pathLst>
                <a:path w="3096344" h="781515">
                  <a:moveTo>
                    <a:pt x="108014" y="0"/>
                  </a:moveTo>
                  <a:lnTo>
                    <a:pt x="2988330" y="0"/>
                  </a:lnTo>
                  <a:cubicBezTo>
                    <a:pt x="3047984" y="0"/>
                    <a:pt x="3096344" y="48360"/>
                    <a:pt x="3096344" y="108014"/>
                  </a:cubicBezTo>
                  <a:lnTo>
                    <a:pt x="3096344" y="540058"/>
                  </a:lnTo>
                  <a:cubicBezTo>
                    <a:pt x="3096344" y="599712"/>
                    <a:pt x="3047984" y="648072"/>
                    <a:pt x="2988330" y="648072"/>
                  </a:cubicBezTo>
                  <a:lnTo>
                    <a:pt x="452788" y="648072"/>
                  </a:lnTo>
                  <a:lnTo>
                    <a:pt x="375391" y="781515"/>
                  </a:lnTo>
                  <a:lnTo>
                    <a:pt x="297994" y="648072"/>
                  </a:lnTo>
                  <a:lnTo>
                    <a:pt x="108014" y="648072"/>
                  </a:lnTo>
                  <a:cubicBezTo>
                    <a:pt x="48360" y="648072"/>
                    <a:pt x="0" y="599712"/>
                    <a:pt x="0" y="540058"/>
                  </a:cubicBezTo>
                  <a:lnTo>
                    <a:pt x="0" y="108014"/>
                  </a:lnTo>
                  <a:cubicBezTo>
                    <a:pt x="0" y="48360"/>
                    <a:pt x="48360" y="0"/>
                    <a:pt x="108014" y="0"/>
                  </a:cubicBezTo>
                  <a:close/>
                </a:path>
              </a:pathLst>
            </a:custGeom>
            <a:gradFill flip="none" rotWithShape="1">
              <a:gsLst>
                <a:gs pos="0">
                  <a:schemeClr val="bg1">
                    <a:lumMod val="96000"/>
                  </a:schemeClr>
                </a:gs>
                <a:gs pos="100000">
                  <a:schemeClr val="bg1"/>
                </a:gs>
              </a:gsLst>
              <a:lin ang="8400000" scaled="0"/>
              <a:tileRect/>
            </a:gra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altLang="ko-KR" sz="3600" b="1" dirty="0">
                  <a:solidFill>
                    <a:schemeClr val="tx1"/>
                  </a:solidFill>
                  <a:latin typeface="Sakkal Majalla" panose="02000000000000000000" pitchFamily="2" charset="-78"/>
                  <a:cs typeface="Sakkal Majalla" panose="02000000000000000000" pitchFamily="2" charset="-78"/>
                </a:rPr>
                <a:t>خطوات الصلاة</a:t>
              </a:r>
              <a:endParaRPr lang="ko-KR" altLang="en-US" sz="3600" b="1" dirty="0">
                <a:solidFill>
                  <a:schemeClr val="tx1"/>
                </a:solidFill>
                <a:latin typeface="Sakkal Majalla" panose="02000000000000000000" pitchFamily="2" charset="-78"/>
                <a:cs typeface="Sakkal Majalla" panose="02000000000000000000" pitchFamily="2" charset="-78"/>
              </a:endParaRPr>
            </a:p>
          </p:txBody>
        </p:sp>
        <p:grpSp>
          <p:nvGrpSpPr>
            <p:cNvPr id="12" name="Group 11"/>
            <p:cNvGrpSpPr/>
            <p:nvPr/>
          </p:nvGrpSpPr>
          <p:grpSpPr>
            <a:xfrm>
              <a:off x="3757023" y="382041"/>
              <a:ext cx="4951853" cy="829891"/>
              <a:chOff x="3531935" y="382041"/>
              <a:chExt cx="4951853" cy="829891"/>
            </a:xfrm>
          </p:grpSpPr>
          <p:sp>
            <p:nvSpPr>
              <p:cNvPr id="13" name="Rounded Rectangle 1032">
                <a:extLst>
                  <a:ext uri="{FF2B5EF4-FFF2-40B4-BE49-F238E27FC236}">
                    <a16:creationId xmlns:a16="http://schemas.microsoft.com/office/drawing/2014/main" id="{03230D65-7072-464C-B45A-480A136379A0}"/>
                  </a:ext>
                </a:extLst>
              </p:cNvPr>
              <p:cNvSpPr/>
              <p:nvPr/>
            </p:nvSpPr>
            <p:spPr>
              <a:xfrm flipH="1">
                <a:off x="7342741" y="388224"/>
                <a:ext cx="1141047" cy="823708"/>
              </a:xfrm>
              <a:custGeom>
                <a:avLst/>
                <a:gdLst/>
                <a:ahLst/>
                <a:cxnLst/>
                <a:rect l="l" t="t" r="r" b="b"/>
                <a:pathLst>
                  <a:path w="715888" h="781515">
                    <a:moveTo>
                      <a:pt x="108014" y="0"/>
                    </a:moveTo>
                    <a:lnTo>
                      <a:pt x="715888" y="0"/>
                    </a:lnTo>
                    <a:lnTo>
                      <a:pt x="715888" y="648072"/>
                    </a:lnTo>
                    <a:lnTo>
                      <a:pt x="452788" y="648072"/>
                    </a:lnTo>
                    <a:lnTo>
                      <a:pt x="375391" y="781515"/>
                    </a:lnTo>
                    <a:lnTo>
                      <a:pt x="297994" y="648072"/>
                    </a:lnTo>
                    <a:lnTo>
                      <a:pt x="108014" y="648072"/>
                    </a:lnTo>
                    <a:cubicBezTo>
                      <a:pt x="48360" y="648072"/>
                      <a:pt x="0" y="599712"/>
                      <a:pt x="0" y="540058"/>
                    </a:cubicBezTo>
                    <a:lnTo>
                      <a:pt x="0" y="108014"/>
                    </a:lnTo>
                    <a:cubicBezTo>
                      <a:pt x="0" y="48360"/>
                      <a:pt x="48360" y="0"/>
                      <a:pt x="108014" y="0"/>
                    </a:cubicBezTo>
                    <a:close/>
                  </a:path>
                </a:pathLst>
              </a:custGeom>
              <a:solidFill>
                <a:schemeClr val="accent5">
                  <a:lumMod val="60000"/>
                  <a:lumOff val="40000"/>
                </a:schemeClr>
              </a:solidFill>
              <a:ln>
                <a:solidFill>
                  <a:schemeClr val="accent5">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ko-KR" altLang="en-US" sz="2800">
                  <a:ln w="0"/>
                  <a:solidFill>
                    <a:schemeClr val="accent1"/>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sp>
            <p:nvSpPr>
              <p:cNvPr id="15" name="Rounded Rectangle 1032">
                <a:extLst>
                  <a:ext uri="{FF2B5EF4-FFF2-40B4-BE49-F238E27FC236}">
                    <a16:creationId xmlns:a16="http://schemas.microsoft.com/office/drawing/2014/main" id="{03230D65-7072-464C-B45A-480A136379A0}"/>
                  </a:ext>
                </a:extLst>
              </p:cNvPr>
              <p:cNvSpPr/>
              <p:nvPr/>
            </p:nvSpPr>
            <p:spPr>
              <a:xfrm>
                <a:off x="3531935" y="382041"/>
                <a:ext cx="1141047" cy="823708"/>
              </a:xfrm>
              <a:custGeom>
                <a:avLst/>
                <a:gdLst/>
                <a:ahLst/>
                <a:cxnLst/>
                <a:rect l="l" t="t" r="r" b="b"/>
                <a:pathLst>
                  <a:path w="715888" h="781515">
                    <a:moveTo>
                      <a:pt x="108014" y="0"/>
                    </a:moveTo>
                    <a:lnTo>
                      <a:pt x="715888" y="0"/>
                    </a:lnTo>
                    <a:lnTo>
                      <a:pt x="715888" y="648072"/>
                    </a:lnTo>
                    <a:lnTo>
                      <a:pt x="452788" y="648072"/>
                    </a:lnTo>
                    <a:lnTo>
                      <a:pt x="375391" y="781515"/>
                    </a:lnTo>
                    <a:lnTo>
                      <a:pt x="297994" y="648072"/>
                    </a:lnTo>
                    <a:lnTo>
                      <a:pt x="108014" y="648072"/>
                    </a:lnTo>
                    <a:cubicBezTo>
                      <a:pt x="48360" y="648072"/>
                      <a:pt x="0" y="599712"/>
                      <a:pt x="0" y="540058"/>
                    </a:cubicBezTo>
                    <a:lnTo>
                      <a:pt x="0" y="108014"/>
                    </a:lnTo>
                    <a:cubicBezTo>
                      <a:pt x="0" y="48360"/>
                      <a:pt x="48360" y="0"/>
                      <a:pt x="108014" y="0"/>
                    </a:cubicBezTo>
                    <a:close/>
                  </a:path>
                </a:pathLst>
              </a:custGeom>
              <a:solidFill>
                <a:schemeClr val="accent5">
                  <a:lumMod val="60000"/>
                  <a:lumOff val="40000"/>
                </a:schemeClr>
              </a:solidFill>
              <a:ln>
                <a:solidFill>
                  <a:schemeClr val="accent5">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ko-KR" altLang="en-US" sz="2800">
                  <a:ln w="0"/>
                  <a:solidFill>
                    <a:schemeClr val="accent1"/>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grpSp>
      </p:grpSp>
      <p:sp>
        <p:nvSpPr>
          <p:cNvPr id="17" name="مستطيل مستدير الزوايا 20">
            <a:extLst>
              <a:ext uri="{FF2B5EF4-FFF2-40B4-BE49-F238E27FC236}">
                <a16:creationId xmlns:a16="http://schemas.microsoft.com/office/drawing/2014/main" id="{2CCFDFF4-6D96-462E-808C-E632FF9AB9E4}"/>
              </a:ext>
            </a:extLst>
          </p:cNvPr>
          <p:cNvSpPr/>
          <p:nvPr/>
        </p:nvSpPr>
        <p:spPr>
          <a:xfrm>
            <a:off x="88902" y="93451"/>
            <a:ext cx="3552655" cy="391433"/>
          </a:xfrm>
          <a:prstGeom prst="roundRect">
            <a:avLst>
              <a:gd name="adj" fmla="val 50000"/>
            </a:avLst>
          </a:prstGeom>
          <a:solidFill>
            <a:schemeClr val="accent2">
              <a:lumMod val="20000"/>
              <a:lumOff val="80000"/>
            </a:schemeClr>
          </a:solidFill>
          <a:ln>
            <a:solidFill>
              <a:schemeClr val="bg1"/>
            </a:solidFill>
          </a:ln>
        </p:spPr>
        <p:style>
          <a:lnRef idx="0">
            <a:schemeClr val="accent4"/>
          </a:lnRef>
          <a:fillRef idx="3">
            <a:schemeClr val="accent4"/>
          </a:fillRef>
          <a:effectRef idx="3">
            <a:schemeClr val="accent4"/>
          </a:effectRef>
          <a:fontRef idx="minor">
            <a:schemeClr val="lt1"/>
          </a:fontRef>
        </p:style>
        <p:txBody>
          <a:bodyPr rtlCol="1" anchor="ctr"/>
          <a:lstStyle/>
          <a:p>
            <a:pPr algn="ctr"/>
            <a:r>
              <a:rPr lang="ar-BH" sz="2000" b="1" dirty="0">
                <a:solidFill>
                  <a:schemeClr val="accent5">
                    <a:lumMod val="50000"/>
                  </a:schemeClr>
                </a:solidFill>
                <a:latin typeface="Sakkal Majalla" panose="02000000000000000000" pitchFamily="2" charset="-78"/>
                <a:cs typeface="Sakkal Majalla" panose="02000000000000000000" pitchFamily="2" charset="-78"/>
              </a:rPr>
              <a:t>مراجعة خطوات الصلاة </a:t>
            </a:r>
            <a:r>
              <a:rPr lang="ar-BH" sz="2000" b="1" dirty="0">
                <a:solidFill>
                  <a:schemeClr val="tx1"/>
                </a:solidFill>
                <a:latin typeface="Sakkal Majalla" panose="02000000000000000000" pitchFamily="2" charset="-78"/>
                <a:cs typeface="Sakkal Majalla" panose="02000000000000000000" pitchFamily="2" charset="-78"/>
              </a:rPr>
              <a:t>- </a:t>
            </a:r>
            <a:r>
              <a:rPr lang="ar-BH" sz="2000" b="1" dirty="0">
                <a:solidFill>
                  <a:schemeClr val="accent6">
                    <a:lumMod val="50000"/>
                  </a:schemeClr>
                </a:solidFill>
                <a:latin typeface="Sakkal Majalla" panose="02000000000000000000" pitchFamily="2" charset="-78"/>
                <a:cs typeface="Sakkal Majalla" panose="02000000000000000000" pitchFamily="2" charset="-78"/>
              </a:rPr>
              <a:t>التربية الإسلاميّة</a:t>
            </a:r>
          </a:p>
        </p:txBody>
      </p:sp>
      <p:sp>
        <p:nvSpPr>
          <p:cNvPr id="24" name="Rounded Rectangle 11">
            <a:extLst>
              <a:ext uri="{FF2B5EF4-FFF2-40B4-BE49-F238E27FC236}">
                <a16:creationId xmlns:a16="http://schemas.microsoft.com/office/drawing/2014/main" id="{F7777F00-A2A5-41E7-BFBD-0C99F43A5D9E}"/>
              </a:ext>
            </a:extLst>
          </p:cNvPr>
          <p:cNvSpPr/>
          <p:nvPr/>
        </p:nvSpPr>
        <p:spPr>
          <a:xfrm>
            <a:off x="8255863" y="5216979"/>
            <a:ext cx="3666961" cy="1212849"/>
          </a:xfrm>
          <a:prstGeom prst="roundRect">
            <a:avLst>
              <a:gd name="adj" fmla="val 9116"/>
            </a:avLst>
          </a:prstGeom>
          <a:solidFill>
            <a:schemeClr val="accent5">
              <a:lumMod val="75000"/>
            </a:schemeClr>
          </a:solidFill>
          <a:ln>
            <a:solidFill>
              <a:schemeClr val="accent6">
                <a:lumMod val="5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rtl="1"/>
            <a:r>
              <a:rPr lang="ar-BH" altLang="ko-KR" sz="2800" b="1" dirty="0">
                <a:solidFill>
                  <a:schemeClr val="bg1"/>
                </a:solidFill>
                <a:latin typeface="Sakkal Majalla" panose="02000000000000000000" pitchFamily="2" charset="-78"/>
                <a:cs typeface="Sakkal Majalla" panose="02000000000000000000" pitchFamily="2" charset="-78"/>
              </a:rPr>
              <a:t>أقول: "الله أكبر" وأسجد، ثمَّ أقول: سبحان ربِّي الأعلى.</a:t>
            </a:r>
          </a:p>
          <a:p>
            <a:pPr algn="ctr" rtl="1"/>
            <a:r>
              <a:rPr lang="ar-BH" altLang="ko-KR" sz="2800" b="1" dirty="0">
                <a:solidFill>
                  <a:schemeClr val="bg1"/>
                </a:solidFill>
                <a:latin typeface="Sakkal Majalla" panose="02000000000000000000" pitchFamily="2" charset="-78"/>
                <a:cs typeface="Sakkal Majalla" panose="02000000000000000000" pitchFamily="2" charset="-78"/>
              </a:rPr>
              <a:t>ثلاث مرّات.</a:t>
            </a:r>
            <a:endParaRPr lang="ko-KR" altLang="en-US" sz="2800" dirty="0">
              <a:solidFill>
                <a:schemeClr val="bg1"/>
              </a:solidFill>
              <a:latin typeface="Sakkal Majalla" panose="02000000000000000000" pitchFamily="2" charset="-78"/>
              <a:cs typeface="Sakkal Majalla" panose="02000000000000000000" pitchFamily="2" charset="-78"/>
            </a:endParaRPr>
          </a:p>
        </p:txBody>
      </p:sp>
      <p:sp>
        <p:nvSpPr>
          <p:cNvPr id="26" name="Rounded Rectangle 11">
            <a:extLst>
              <a:ext uri="{FF2B5EF4-FFF2-40B4-BE49-F238E27FC236}">
                <a16:creationId xmlns:a16="http://schemas.microsoft.com/office/drawing/2014/main" id="{19E52B8B-A7A0-4610-865F-C22DC41D519A}"/>
              </a:ext>
            </a:extLst>
          </p:cNvPr>
          <p:cNvSpPr/>
          <p:nvPr/>
        </p:nvSpPr>
        <p:spPr>
          <a:xfrm>
            <a:off x="4257986" y="5216980"/>
            <a:ext cx="3676026" cy="1212848"/>
          </a:xfrm>
          <a:prstGeom prst="roundRect">
            <a:avLst>
              <a:gd name="adj" fmla="val 9116"/>
            </a:avLst>
          </a:prstGeom>
          <a:solidFill>
            <a:schemeClr val="accent5">
              <a:lumMod val="75000"/>
            </a:schemeClr>
          </a:solidFill>
          <a:ln>
            <a:solidFill>
              <a:schemeClr val="accent6">
                <a:lumMod val="5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rtl="1"/>
            <a:r>
              <a:rPr lang="ar-BH" altLang="ko-KR" sz="2800" b="1" dirty="0">
                <a:solidFill>
                  <a:schemeClr val="bg1"/>
                </a:solidFill>
                <a:latin typeface="Sakkal Majalla" panose="02000000000000000000" pitchFamily="2" charset="-78"/>
                <a:cs typeface="Sakkal Majalla" panose="02000000000000000000" pitchFamily="2" charset="-78"/>
              </a:rPr>
              <a:t>أرفع رأسي من السجود قائلًا: "الله أكبر" وأستوي جالسًا ثمَّ أقول: "ربِّ اغفر لي".</a:t>
            </a:r>
            <a:endParaRPr lang="ko-KR" altLang="en-US" sz="2800" dirty="0">
              <a:solidFill>
                <a:schemeClr val="bg1"/>
              </a:solidFill>
              <a:latin typeface="Sakkal Majalla" panose="02000000000000000000" pitchFamily="2" charset="-78"/>
              <a:cs typeface="Sakkal Majalla" panose="02000000000000000000" pitchFamily="2" charset="-78"/>
            </a:endParaRPr>
          </a:p>
        </p:txBody>
      </p:sp>
      <p:sp>
        <p:nvSpPr>
          <p:cNvPr id="28" name="Rectangle: Rounded Corners 27">
            <a:extLst>
              <a:ext uri="{FF2B5EF4-FFF2-40B4-BE49-F238E27FC236}">
                <a16:creationId xmlns:a16="http://schemas.microsoft.com/office/drawing/2014/main" id="{EAD3BDC6-F3BA-4FBF-AF50-3B60E4F25629}"/>
              </a:ext>
            </a:extLst>
          </p:cNvPr>
          <p:cNvSpPr/>
          <p:nvPr/>
        </p:nvSpPr>
        <p:spPr>
          <a:xfrm>
            <a:off x="9438925" y="970171"/>
            <a:ext cx="1291771" cy="447030"/>
          </a:xfrm>
          <a:prstGeom prst="roundRect">
            <a:avLst/>
          </a:prstGeom>
          <a:ln w="28575">
            <a:solidFill>
              <a:schemeClr val="accent5">
                <a:lumMod val="50000"/>
              </a:schemeClr>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rtl="1"/>
            <a:r>
              <a:rPr lang="ar-BH" sz="2800" b="1" dirty="0">
                <a:latin typeface="Sakkal Majalla" panose="02000000000000000000" pitchFamily="2" charset="-78"/>
                <a:cs typeface="Sakkal Majalla" panose="02000000000000000000" pitchFamily="2" charset="-78"/>
              </a:rPr>
              <a:t>5</a:t>
            </a:r>
            <a:endParaRPr lang="en-US" sz="2800" b="1" dirty="0">
              <a:latin typeface="Sakkal Majalla" panose="02000000000000000000" pitchFamily="2" charset="-78"/>
              <a:cs typeface="Sakkal Majalla" panose="02000000000000000000" pitchFamily="2" charset="-78"/>
            </a:endParaRPr>
          </a:p>
        </p:txBody>
      </p:sp>
      <p:sp>
        <p:nvSpPr>
          <p:cNvPr id="30" name="Rectangle: Rounded Corners 29">
            <a:extLst>
              <a:ext uri="{FF2B5EF4-FFF2-40B4-BE49-F238E27FC236}">
                <a16:creationId xmlns:a16="http://schemas.microsoft.com/office/drawing/2014/main" id="{B0F2AD7C-319A-4A68-8A5D-6CBE5FA82322}"/>
              </a:ext>
            </a:extLst>
          </p:cNvPr>
          <p:cNvSpPr/>
          <p:nvPr/>
        </p:nvSpPr>
        <p:spPr>
          <a:xfrm>
            <a:off x="5445580" y="970171"/>
            <a:ext cx="1291771" cy="447030"/>
          </a:xfrm>
          <a:prstGeom prst="roundRect">
            <a:avLst/>
          </a:prstGeom>
          <a:ln w="28575">
            <a:solidFill>
              <a:schemeClr val="accent5">
                <a:lumMod val="50000"/>
              </a:schemeClr>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r>
              <a:rPr lang="ar-BH" sz="2800" b="1" dirty="0">
                <a:latin typeface="Sakkal Majalla" panose="02000000000000000000" pitchFamily="2" charset="-78"/>
                <a:cs typeface="Sakkal Majalla" panose="02000000000000000000" pitchFamily="2" charset="-78"/>
              </a:rPr>
              <a:t>6</a:t>
            </a:r>
            <a:endParaRPr lang="en-US" sz="2800" b="1" dirty="0">
              <a:latin typeface="Sakkal Majalla" panose="02000000000000000000" pitchFamily="2" charset="-78"/>
              <a:cs typeface="Sakkal Majalla" panose="02000000000000000000" pitchFamily="2" charset="-78"/>
            </a:endParaRPr>
          </a:p>
        </p:txBody>
      </p:sp>
      <p:pic>
        <p:nvPicPr>
          <p:cNvPr id="7" name="Picture 6">
            <a:extLst>
              <a:ext uri="{FF2B5EF4-FFF2-40B4-BE49-F238E27FC236}">
                <a16:creationId xmlns:a16="http://schemas.microsoft.com/office/drawing/2014/main" id="{7514B55C-BA99-46D8-85BA-A65B8606B001}"/>
              </a:ext>
            </a:extLst>
          </p:cNvPr>
          <p:cNvPicPr>
            <a:picLocks noChangeAspect="1"/>
          </p:cNvPicPr>
          <p:nvPr/>
        </p:nvPicPr>
        <p:blipFill>
          <a:blip r:embed="rId3"/>
          <a:stretch>
            <a:fillRect/>
          </a:stretch>
        </p:blipFill>
        <p:spPr>
          <a:xfrm>
            <a:off x="8255863" y="1481364"/>
            <a:ext cx="3666961" cy="36152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Picture 17">
            <a:extLst>
              <a:ext uri="{FF2B5EF4-FFF2-40B4-BE49-F238E27FC236}">
                <a16:creationId xmlns:a16="http://schemas.microsoft.com/office/drawing/2014/main" id="{15895DAF-EB56-4F38-A075-3359C3A7C2B8}"/>
              </a:ext>
            </a:extLst>
          </p:cNvPr>
          <p:cNvPicPr>
            <a:picLocks noChangeAspect="1"/>
          </p:cNvPicPr>
          <p:nvPr/>
        </p:nvPicPr>
        <p:blipFill>
          <a:blip r:embed="rId4"/>
          <a:stretch>
            <a:fillRect/>
          </a:stretch>
        </p:blipFill>
        <p:spPr>
          <a:xfrm>
            <a:off x="4257986" y="1481364"/>
            <a:ext cx="3666961" cy="36152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5" name="Rounded Rectangle 11">
            <a:extLst>
              <a:ext uri="{FF2B5EF4-FFF2-40B4-BE49-F238E27FC236}">
                <a16:creationId xmlns:a16="http://schemas.microsoft.com/office/drawing/2014/main" id="{FCE87042-D066-44E8-889E-A292B56C89C1}"/>
              </a:ext>
            </a:extLst>
          </p:cNvPr>
          <p:cNvSpPr/>
          <p:nvPr/>
        </p:nvSpPr>
        <p:spPr>
          <a:xfrm>
            <a:off x="269174" y="5216979"/>
            <a:ext cx="3676026" cy="1212849"/>
          </a:xfrm>
          <a:prstGeom prst="roundRect">
            <a:avLst>
              <a:gd name="adj" fmla="val 9116"/>
            </a:avLst>
          </a:prstGeom>
          <a:solidFill>
            <a:schemeClr val="accent5">
              <a:lumMod val="75000"/>
            </a:schemeClr>
          </a:solidFill>
          <a:ln>
            <a:solidFill>
              <a:schemeClr val="accent6">
                <a:lumMod val="5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rtl="1"/>
            <a:r>
              <a:rPr lang="ar-BH" altLang="ko-KR" sz="2800" b="1" dirty="0">
                <a:solidFill>
                  <a:schemeClr val="bg1"/>
                </a:solidFill>
                <a:latin typeface="Sakkal Majalla" panose="02000000000000000000" pitchFamily="2" charset="-78"/>
                <a:cs typeface="Sakkal Majalla" panose="02000000000000000000" pitchFamily="2" charset="-78"/>
              </a:rPr>
              <a:t>أقولُ: "اللهُ أكبر" وأسجُدُ السجدةَ الثانيةَ، ثمَّ أقولُ: سبحانَ ربِّيَ الأَعلى. ثلاث مرّات.</a:t>
            </a:r>
            <a:endParaRPr lang="ko-KR" altLang="en-US" sz="2800" dirty="0">
              <a:solidFill>
                <a:schemeClr val="bg1"/>
              </a:solidFill>
              <a:latin typeface="Sakkal Majalla" panose="02000000000000000000" pitchFamily="2" charset="-78"/>
              <a:cs typeface="Sakkal Majalla" panose="02000000000000000000" pitchFamily="2" charset="-78"/>
            </a:endParaRPr>
          </a:p>
        </p:txBody>
      </p:sp>
      <p:sp>
        <p:nvSpPr>
          <p:cNvPr id="27" name="Rectangle: Rounded Corners 26">
            <a:extLst>
              <a:ext uri="{FF2B5EF4-FFF2-40B4-BE49-F238E27FC236}">
                <a16:creationId xmlns:a16="http://schemas.microsoft.com/office/drawing/2014/main" id="{4667D00C-F36C-444A-A30E-DD9ABBEAE77D}"/>
              </a:ext>
            </a:extLst>
          </p:cNvPr>
          <p:cNvSpPr/>
          <p:nvPr/>
        </p:nvSpPr>
        <p:spPr>
          <a:xfrm>
            <a:off x="1461300" y="970170"/>
            <a:ext cx="1291771" cy="447030"/>
          </a:xfrm>
          <a:prstGeom prst="roundRect">
            <a:avLst/>
          </a:prstGeom>
          <a:ln w="28575">
            <a:solidFill>
              <a:schemeClr val="accent5">
                <a:lumMod val="50000"/>
              </a:schemeClr>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rtl="1"/>
            <a:r>
              <a:rPr lang="ar-BH" sz="2800" b="1" dirty="0">
                <a:latin typeface="Sakkal Majalla" panose="02000000000000000000" pitchFamily="2" charset="-78"/>
                <a:cs typeface="Sakkal Majalla" panose="02000000000000000000" pitchFamily="2" charset="-78"/>
              </a:rPr>
              <a:t>7</a:t>
            </a:r>
            <a:endParaRPr lang="en-US" sz="2800" b="1" dirty="0">
              <a:latin typeface="Sakkal Majalla" panose="02000000000000000000" pitchFamily="2" charset="-78"/>
              <a:cs typeface="Sakkal Majalla" panose="02000000000000000000" pitchFamily="2" charset="-78"/>
            </a:endParaRPr>
          </a:p>
        </p:txBody>
      </p:sp>
      <p:pic>
        <p:nvPicPr>
          <p:cNvPr id="31" name="Picture 30">
            <a:extLst>
              <a:ext uri="{FF2B5EF4-FFF2-40B4-BE49-F238E27FC236}">
                <a16:creationId xmlns:a16="http://schemas.microsoft.com/office/drawing/2014/main" id="{3FC7DA54-C273-403A-82ED-1D890079B68F}"/>
              </a:ext>
            </a:extLst>
          </p:cNvPr>
          <p:cNvPicPr>
            <a:picLocks noChangeAspect="1"/>
          </p:cNvPicPr>
          <p:nvPr/>
        </p:nvPicPr>
        <p:blipFill>
          <a:blip r:embed="rId3"/>
          <a:stretch>
            <a:fillRect/>
          </a:stretch>
        </p:blipFill>
        <p:spPr>
          <a:xfrm>
            <a:off x="269174" y="1481363"/>
            <a:ext cx="3666961" cy="36152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4263295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ppt_x</p:attrName>
                                        </p:attrNameLst>
                                      </p:cBhvr>
                                      <p:tavLst>
                                        <p:tav tm="0">
                                          <p:val>
                                            <p:strVal val="#ppt_x"/>
                                          </p:val>
                                        </p:tav>
                                        <p:tav tm="100000">
                                          <p:val>
                                            <p:strVal val="#ppt_x"/>
                                          </p:val>
                                        </p:tav>
                                      </p:tavLst>
                                    </p:anim>
                                    <p:anim calcmode="lin" valueType="num">
                                      <p:cBhvr>
                                        <p:cTn id="9" dur="2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circle(in)">
                                      <p:cBhvr>
                                        <p:cTn id="14" dur="2000"/>
                                        <p:tgtEl>
                                          <p:spTgt spid="28"/>
                                        </p:tgtEl>
                                      </p:cBhvr>
                                    </p:animEffect>
                                  </p:childTnLst>
                                </p:cTn>
                              </p:par>
                            </p:childTnLst>
                          </p:cTn>
                        </p:par>
                        <p:par>
                          <p:cTn id="15" fill="hold">
                            <p:stCondLst>
                              <p:cond delay="2000"/>
                            </p:stCondLst>
                            <p:childTnLst>
                              <p:par>
                                <p:cTn id="16" presetID="16" presetClass="entr" presetSubtype="21"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2000"/>
                                        <p:tgtEl>
                                          <p:spTgt spid="24"/>
                                        </p:tgtEl>
                                      </p:cBhvr>
                                    </p:animEffect>
                                    <p:anim calcmode="lin" valueType="num">
                                      <p:cBhvr>
                                        <p:cTn id="23" dur="2000" fill="hold"/>
                                        <p:tgtEl>
                                          <p:spTgt spid="24"/>
                                        </p:tgtEl>
                                        <p:attrNameLst>
                                          <p:attrName>ppt_x</p:attrName>
                                        </p:attrNameLst>
                                      </p:cBhvr>
                                      <p:tavLst>
                                        <p:tav tm="0">
                                          <p:val>
                                            <p:strVal val="#ppt_x"/>
                                          </p:val>
                                        </p:tav>
                                        <p:tav tm="100000">
                                          <p:val>
                                            <p:strVal val="#ppt_x"/>
                                          </p:val>
                                        </p:tav>
                                      </p:tavLst>
                                    </p:anim>
                                    <p:anim calcmode="lin" valueType="num">
                                      <p:cBhvr>
                                        <p:cTn id="24" dur="2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circle(in)">
                                      <p:cBhvr>
                                        <p:cTn id="29" dur="2000"/>
                                        <p:tgtEl>
                                          <p:spTgt spid="30"/>
                                        </p:tgtEl>
                                      </p:cBhvr>
                                    </p:animEffect>
                                  </p:childTnLst>
                                </p:cTn>
                              </p:par>
                            </p:childTnLst>
                          </p:cTn>
                        </p:par>
                        <p:par>
                          <p:cTn id="30" fill="hold">
                            <p:stCondLst>
                              <p:cond delay="2000"/>
                            </p:stCondLst>
                            <p:childTnLst>
                              <p:par>
                                <p:cTn id="31" presetID="16" presetClass="entr" presetSubtype="21" fill="hold"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barn(inVertical)">
                                      <p:cBhvr>
                                        <p:cTn id="33" dur="500"/>
                                        <p:tgtEl>
                                          <p:spTgt spid="18"/>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ppt_x</p:attrName>
                                        </p:attrNameLst>
                                      </p:cBhvr>
                                      <p:tavLst>
                                        <p:tav tm="0">
                                          <p:val>
                                            <p:strVal val="#ppt_x"/>
                                          </p:val>
                                        </p:tav>
                                        <p:tav tm="100000">
                                          <p:val>
                                            <p:strVal val="#ppt_x"/>
                                          </p:val>
                                        </p:tav>
                                      </p:tavLst>
                                    </p:anim>
                                    <p:anim calcmode="lin" valueType="num">
                                      <p:cBhvr>
                                        <p:cTn id="39" dur="2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circle(in)">
                                      <p:cBhvr>
                                        <p:cTn id="44" dur="2000"/>
                                        <p:tgtEl>
                                          <p:spTgt spid="27"/>
                                        </p:tgtEl>
                                      </p:cBhvr>
                                    </p:animEffect>
                                  </p:childTnLst>
                                </p:cTn>
                              </p:par>
                            </p:childTnLst>
                          </p:cTn>
                        </p:par>
                        <p:par>
                          <p:cTn id="45" fill="hold">
                            <p:stCondLst>
                              <p:cond delay="2000"/>
                            </p:stCondLst>
                            <p:childTnLst>
                              <p:par>
                                <p:cTn id="46" presetID="16" presetClass="entr" presetSubtype="21"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barn(inVertical)">
                                      <p:cBhvr>
                                        <p:cTn id="48" dur="500"/>
                                        <p:tgtEl>
                                          <p:spTgt spid="31"/>
                                        </p:tgtEl>
                                      </p:cBhvr>
                                    </p:animEffect>
                                  </p:childTnLst>
                                </p:cTn>
                              </p:par>
                            </p:childTnLst>
                          </p:cTn>
                        </p:par>
                        <p:par>
                          <p:cTn id="49" fill="hold">
                            <p:stCondLst>
                              <p:cond delay="2500"/>
                            </p:stCondLst>
                            <p:childTnLst>
                              <p:par>
                                <p:cTn id="50" presetID="42" presetClass="entr" presetSubtype="0" fill="hold" grpId="0" nodeType="after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2000"/>
                                        <p:tgtEl>
                                          <p:spTgt spid="25"/>
                                        </p:tgtEl>
                                      </p:cBhvr>
                                    </p:animEffect>
                                    <p:anim calcmode="lin" valueType="num">
                                      <p:cBhvr>
                                        <p:cTn id="53" dur="2000" fill="hold"/>
                                        <p:tgtEl>
                                          <p:spTgt spid="25"/>
                                        </p:tgtEl>
                                        <p:attrNameLst>
                                          <p:attrName>ppt_x</p:attrName>
                                        </p:attrNameLst>
                                      </p:cBhvr>
                                      <p:tavLst>
                                        <p:tav tm="0">
                                          <p:val>
                                            <p:strVal val="#ppt_x"/>
                                          </p:val>
                                        </p:tav>
                                        <p:tav tm="100000">
                                          <p:val>
                                            <p:strVal val="#ppt_x"/>
                                          </p:val>
                                        </p:tav>
                                      </p:tavLst>
                                    </p:anim>
                                    <p:anim calcmode="lin" valueType="num">
                                      <p:cBhvr>
                                        <p:cTn id="54" dur="2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animBg="1"/>
      <p:bldP spid="28" grpId="0" animBg="1"/>
      <p:bldP spid="30" grpId="0" animBg="1"/>
      <p:bldP spid="25"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B4B602-9A30-4C4E-BDB8-0094D960AA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5817" y="1173"/>
            <a:ext cx="1646183" cy="1268068"/>
          </a:xfrm>
          <a:prstGeom prst="rect">
            <a:avLst/>
          </a:prstGeom>
        </p:spPr>
      </p:pic>
      <p:grpSp>
        <p:nvGrpSpPr>
          <p:cNvPr id="10" name="Group 9"/>
          <p:cNvGrpSpPr/>
          <p:nvPr/>
        </p:nvGrpSpPr>
        <p:grpSpPr>
          <a:xfrm>
            <a:off x="3828365" y="203450"/>
            <a:ext cx="4535269" cy="829892"/>
            <a:chOff x="3757022" y="382040"/>
            <a:chExt cx="4951854" cy="829892"/>
          </a:xfrm>
        </p:grpSpPr>
        <p:sp>
          <p:nvSpPr>
            <p:cNvPr id="11" name="Rounded Rectangle 1032">
              <a:extLst>
                <a:ext uri="{FF2B5EF4-FFF2-40B4-BE49-F238E27FC236}">
                  <a16:creationId xmlns:a16="http://schemas.microsoft.com/office/drawing/2014/main" id="{D6AFECDD-1E2E-4F85-B5E2-B890AB28AFAC}"/>
                </a:ext>
              </a:extLst>
            </p:cNvPr>
            <p:cNvSpPr/>
            <p:nvPr/>
          </p:nvSpPr>
          <p:spPr>
            <a:xfrm flipH="1">
              <a:off x="3757022" y="382040"/>
              <a:ext cx="4951853" cy="823708"/>
            </a:xfrm>
            <a:custGeom>
              <a:avLst/>
              <a:gdLst/>
              <a:ahLst/>
              <a:cxnLst/>
              <a:rect l="l" t="t" r="r" b="b"/>
              <a:pathLst>
                <a:path w="3096344" h="781515">
                  <a:moveTo>
                    <a:pt x="108014" y="0"/>
                  </a:moveTo>
                  <a:lnTo>
                    <a:pt x="2988330" y="0"/>
                  </a:lnTo>
                  <a:cubicBezTo>
                    <a:pt x="3047984" y="0"/>
                    <a:pt x="3096344" y="48360"/>
                    <a:pt x="3096344" y="108014"/>
                  </a:cubicBezTo>
                  <a:lnTo>
                    <a:pt x="3096344" y="540058"/>
                  </a:lnTo>
                  <a:cubicBezTo>
                    <a:pt x="3096344" y="599712"/>
                    <a:pt x="3047984" y="648072"/>
                    <a:pt x="2988330" y="648072"/>
                  </a:cubicBezTo>
                  <a:lnTo>
                    <a:pt x="452788" y="648072"/>
                  </a:lnTo>
                  <a:lnTo>
                    <a:pt x="375391" y="781515"/>
                  </a:lnTo>
                  <a:lnTo>
                    <a:pt x="297994" y="648072"/>
                  </a:lnTo>
                  <a:lnTo>
                    <a:pt x="108014" y="648072"/>
                  </a:lnTo>
                  <a:cubicBezTo>
                    <a:pt x="48360" y="648072"/>
                    <a:pt x="0" y="599712"/>
                    <a:pt x="0" y="540058"/>
                  </a:cubicBezTo>
                  <a:lnTo>
                    <a:pt x="0" y="108014"/>
                  </a:lnTo>
                  <a:cubicBezTo>
                    <a:pt x="0" y="48360"/>
                    <a:pt x="48360" y="0"/>
                    <a:pt x="108014" y="0"/>
                  </a:cubicBezTo>
                  <a:close/>
                </a:path>
              </a:pathLst>
            </a:custGeom>
            <a:gradFill flip="none" rotWithShape="1">
              <a:gsLst>
                <a:gs pos="0">
                  <a:schemeClr val="bg1">
                    <a:lumMod val="96000"/>
                  </a:schemeClr>
                </a:gs>
                <a:gs pos="100000">
                  <a:schemeClr val="bg1"/>
                </a:gs>
              </a:gsLst>
              <a:lin ang="8400000" scaled="0"/>
              <a:tileRect/>
            </a:gra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altLang="ko-KR" sz="3600" b="1" dirty="0">
                  <a:solidFill>
                    <a:schemeClr val="tx1"/>
                  </a:solidFill>
                  <a:latin typeface="Sakkal Majalla" panose="02000000000000000000" pitchFamily="2" charset="-78"/>
                  <a:cs typeface="Sakkal Majalla" panose="02000000000000000000" pitchFamily="2" charset="-78"/>
                </a:rPr>
                <a:t>خطوات الصلاة</a:t>
              </a:r>
              <a:endParaRPr lang="ko-KR" altLang="en-US" sz="3600" b="1" dirty="0">
                <a:solidFill>
                  <a:schemeClr val="tx1"/>
                </a:solidFill>
                <a:latin typeface="Sakkal Majalla" panose="02000000000000000000" pitchFamily="2" charset="-78"/>
                <a:cs typeface="Sakkal Majalla" panose="02000000000000000000" pitchFamily="2" charset="-78"/>
              </a:endParaRPr>
            </a:p>
          </p:txBody>
        </p:sp>
        <p:grpSp>
          <p:nvGrpSpPr>
            <p:cNvPr id="12" name="Group 11"/>
            <p:cNvGrpSpPr/>
            <p:nvPr/>
          </p:nvGrpSpPr>
          <p:grpSpPr>
            <a:xfrm>
              <a:off x="3757023" y="382041"/>
              <a:ext cx="4951853" cy="829891"/>
              <a:chOff x="3531935" y="382041"/>
              <a:chExt cx="4951853" cy="829891"/>
            </a:xfrm>
          </p:grpSpPr>
          <p:sp>
            <p:nvSpPr>
              <p:cNvPr id="13" name="Rounded Rectangle 1032">
                <a:extLst>
                  <a:ext uri="{FF2B5EF4-FFF2-40B4-BE49-F238E27FC236}">
                    <a16:creationId xmlns:a16="http://schemas.microsoft.com/office/drawing/2014/main" id="{03230D65-7072-464C-B45A-480A136379A0}"/>
                  </a:ext>
                </a:extLst>
              </p:cNvPr>
              <p:cNvSpPr/>
              <p:nvPr/>
            </p:nvSpPr>
            <p:spPr>
              <a:xfrm flipH="1">
                <a:off x="7342741" y="388224"/>
                <a:ext cx="1141047" cy="823708"/>
              </a:xfrm>
              <a:custGeom>
                <a:avLst/>
                <a:gdLst/>
                <a:ahLst/>
                <a:cxnLst/>
                <a:rect l="l" t="t" r="r" b="b"/>
                <a:pathLst>
                  <a:path w="715888" h="781515">
                    <a:moveTo>
                      <a:pt x="108014" y="0"/>
                    </a:moveTo>
                    <a:lnTo>
                      <a:pt x="715888" y="0"/>
                    </a:lnTo>
                    <a:lnTo>
                      <a:pt x="715888" y="648072"/>
                    </a:lnTo>
                    <a:lnTo>
                      <a:pt x="452788" y="648072"/>
                    </a:lnTo>
                    <a:lnTo>
                      <a:pt x="375391" y="781515"/>
                    </a:lnTo>
                    <a:lnTo>
                      <a:pt x="297994" y="648072"/>
                    </a:lnTo>
                    <a:lnTo>
                      <a:pt x="108014" y="648072"/>
                    </a:lnTo>
                    <a:cubicBezTo>
                      <a:pt x="48360" y="648072"/>
                      <a:pt x="0" y="599712"/>
                      <a:pt x="0" y="540058"/>
                    </a:cubicBezTo>
                    <a:lnTo>
                      <a:pt x="0" y="108014"/>
                    </a:lnTo>
                    <a:cubicBezTo>
                      <a:pt x="0" y="48360"/>
                      <a:pt x="48360" y="0"/>
                      <a:pt x="108014" y="0"/>
                    </a:cubicBezTo>
                    <a:close/>
                  </a:path>
                </a:pathLst>
              </a:custGeom>
              <a:solidFill>
                <a:schemeClr val="accent2">
                  <a:lumMod val="60000"/>
                  <a:lumOff val="40000"/>
                </a:schemeClr>
              </a:solidFill>
              <a:ln>
                <a:solidFill>
                  <a:schemeClr val="accent2">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ko-KR" altLang="en-US" sz="2800">
                  <a:ln w="0"/>
                  <a:solidFill>
                    <a:schemeClr val="accent1"/>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sp>
            <p:nvSpPr>
              <p:cNvPr id="15" name="Rounded Rectangle 1032">
                <a:extLst>
                  <a:ext uri="{FF2B5EF4-FFF2-40B4-BE49-F238E27FC236}">
                    <a16:creationId xmlns:a16="http://schemas.microsoft.com/office/drawing/2014/main" id="{03230D65-7072-464C-B45A-480A136379A0}"/>
                  </a:ext>
                </a:extLst>
              </p:cNvPr>
              <p:cNvSpPr/>
              <p:nvPr/>
            </p:nvSpPr>
            <p:spPr>
              <a:xfrm>
                <a:off x="3531935" y="382041"/>
                <a:ext cx="1141047" cy="823708"/>
              </a:xfrm>
              <a:custGeom>
                <a:avLst/>
                <a:gdLst/>
                <a:ahLst/>
                <a:cxnLst/>
                <a:rect l="l" t="t" r="r" b="b"/>
                <a:pathLst>
                  <a:path w="715888" h="781515">
                    <a:moveTo>
                      <a:pt x="108014" y="0"/>
                    </a:moveTo>
                    <a:lnTo>
                      <a:pt x="715888" y="0"/>
                    </a:lnTo>
                    <a:lnTo>
                      <a:pt x="715888" y="648072"/>
                    </a:lnTo>
                    <a:lnTo>
                      <a:pt x="452788" y="648072"/>
                    </a:lnTo>
                    <a:lnTo>
                      <a:pt x="375391" y="781515"/>
                    </a:lnTo>
                    <a:lnTo>
                      <a:pt x="297994" y="648072"/>
                    </a:lnTo>
                    <a:lnTo>
                      <a:pt x="108014" y="648072"/>
                    </a:lnTo>
                    <a:cubicBezTo>
                      <a:pt x="48360" y="648072"/>
                      <a:pt x="0" y="599712"/>
                      <a:pt x="0" y="540058"/>
                    </a:cubicBezTo>
                    <a:lnTo>
                      <a:pt x="0" y="108014"/>
                    </a:lnTo>
                    <a:cubicBezTo>
                      <a:pt x="0" y="48360"/>
                      <a:pt x="48360" y="0"/>
                      <a:pt x="108014" y="0"/>
                    </a:cubicBezTo>
                    <a:close/>
                  </a:path>
                </a:pathLst>
              </a:custGeom>
              <a:solidFill>
                <a:schemeClr val="accent2">
                  <a:lumMod val="60000"/>
                  <a:lumOff val="40000"/>
                </a:schemeClr>
              </a:solidFill>
              <a:ln>
                <a:solidFill>
                  <a:schemeClr val="accent2">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ko-KR" altLang="en-US" sz="2800">
                  <a:ln w="0"/>
                  <a:solidFill>
                    <a:schemeClr val="accent1"/>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grpSp>
      </p:grpSp>
      <p:sp>
        <p:nvSpPr>
          <p:cNvPr id="17" name="مستطيل مستدير الزوايا 20">
            <a:extLst>
              <a:ext uri="{FF2B5EF4-FFF2-40B4-BE49-F238E27FC236}">
                <a16:creationId xmlns:a16="http://schemas.microsoft.com/office/drawing/2014/main" id="{2CCFDFF4-6D96-462E-808C-E632FF9AB9E4}"/>
              </a:ext>
            </a:extLst>
          </p:cNvPr>
          <p:cNvSpPr/>
          <p:nvPr/>
        </p:nvSpPr>
        <p:spPr>
          <a:xfrm>
            <a:off x="88902" y="93451"/>
            <a:ext cx="3552655" cy="391433"/>
          </a:xfrm>
          <a:prstGeom prst="roundRect">
            <a:avLst>
              <a:gd name="adj" fmla="val 50000"/>
            </a:avLst>
          </a:prstGeom>
          <a:solidFill>
            <a:schemeClr val="accent2">
              <a:lumMod val="20000"/>
              <a:lumOff val="80000"/>
            </a:schemeClr>
          </a:solidFill>
          <a:ln>
            <a:solidFill>
              <a:schemeClr val="bg1"/>
            </a:solidFill>
          </a:ln>
        </p:spPr>
        <p:style>
          <a:lnRef idx="0">
            <a:schemeClr val="accent4"/>
          </a:lnRef>
          <a:fillRef idx="3">
            <a:schemeClr val="accent4"/>
          </a:fillRef>
          <a:effectRef idx="3">
            <a:schemeClr val="accent4"/>
          </a:effectRef>
          <a:fontRef idx="minor">
            <a:schemeClr val="lt1"/>
          </a:fontRef>
        </p:style>
        <p:txBody>
          <a:bodyPr rtlCol="1" anchor="ctr"/>
          <a:lstStyle/>
          <a:p>
            <a:pPr algn="ctr"/>
            <a:r>
              <a:rPr lang="ar-BH" sz="2000" b="1" dirty="0">
                <a:solidFill>
                  <a:schemeClr val="accent5">
                    <a:lumMod val="50000"/>
                  </a:schemeClr>
                </a:solidFill>
                <a:latin typeface="Sakkal Majalla" panose="02000000000000000000" pitchFamily="2" charset="-78"/>
                <a:cs typeface="Sakkal Majalla" panose="02000000000000000000" pitchFamily="2" charset="-78"/>
              </a:rPr>
              <a:t>مراجعة خطوات الصلاة </a:t>
            </a:r>
            <a:r>
              <a:rPr lang="ar-BH" sz="2000" b="1" dirty="0">
                <a:solidFill>
                  <a:schemeClr val="tx1"/>
                </a:solidFill>
                <a:latin typeface="Sakkal Majalla" panose="02000000000000000000" pitchFamily="2" charset="-78"/>
                <a:cs typeface="Sakkal Majalla" panose="02000000000000000000" pitchFamily="2" charset="-78"/>
              </a:rPr>
              <a:t>- </a:t>
            </a:r>
            <a:r>
              <a:rPr lang="ar-BH" sz="2000" b="1" dirty="0">
                <a:solidFill>
                  <a:schemeClr val="accent6">
                    <a:lumMod val="50000"/>
                  </a:schemeClr>
                </a:solidFill>
                <a:latin typeface="Sakkal Majalla" panose="02000000000000000000" pitchFamily="2" charset="-78"/>
                <a:cs typeface="Sakkal Majalla" panose="02000000000000000000" pitchFamily="2" charset="-78"/>
              </a:rPr>
              <a:t>التربية الإسلاميّة</a:t>
            </a:r>
          </a:p>
        </p:txBody>
      </p:sp>
      <p:sp>
        <p:nvSpPr>
          <p:cNvPr id="24" name="Rounded Rectangle 11">
            <a:extLst>
              <a:ext uri="{FF2B5EF4-FFF2-40B4-BE49-F238E27FC236}">
                <a16:creationId xmlns:a16="http://schemas.microsoft.com/office/drawing/2014/main" id="{F7777F00-A2A5-41E7-BFBD-0C99F43A5D9E}"/>
              </a:ext>
            </a:extLst>
          </p:cNvPr>
          <p:cNvSpPr/>
          <p:nvPr/>
        </p:nvSpPr>
        <p:spPr>
          <a:xfrm>
            <a:off x="7319856" y="5125621"/>
            <a:ext cx="3676026" cy="1333235"/>
          </a:xfrm>
          <a:prstGeom prst="roundRect">
            <a:avLst>
              <a:gd name="adj" fmla="val 9116"/>
            </a:avLst>
          </a:prstGeom>
          <a:solidFill>
            <a:schemeClr val="accent2">
              <a:lumMod val="75000"/>
            </a:schemeClr>
          </a:solidFill>
          <a:ln>
            <a:solidFill>
              <a:schemeClr val="accent6">
                <a:lumMod val="5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rtl="1"/>
            <a:r>
              <a:rPr lang="ar-BH" altLang="ko-KR" sz="2800" b="1" dirty="0">
                <a:solidFill>
                  <a:schemeClr val="bg1"/>
                </a:solidFill>
                <a:latin typeface="Sakkal Majalla" panose="02000000000000000000" pitchFamily="2" charset="-78"/>
                <a:cs typeface="Sakkal Majalla" panose="02000000000000000000" pitchFamily="2" charset="-78"/>
              </a:rPr>
              <a:t>أقول: "الله أكبر" وأَقِفُ للركعة الثانية، وأُصلِّي الركعة الثانية كما صلَّيتُ الركعة الأولى.</a:t>
            </a:r>
            <a:endParaRPr lang="ko-KR" altLang="en-US" sz="2800" dirty="0">
              <a:solidFill>
                <a:schemeClr val="bg1"/>
              </a:solidFill>
              <a:latin typeface="Sakkal Majalla" panose="02000000000000000000" pitchFamily="2" charset="-78"/>
              <a:cs typeface="Sakkal Majalla" panose="02000000000000000000" pitchFamily="2" charset="-78"/>
            </a:endParaRPr>
          </a:p>
        </p:txBody>
      </p:sp>
      <p:sp>
        <p:nvSpPr>
          <p:cNvPr id="26" name="Rounded Rectangle 11">
            <a:extLst>
              <a:ext uri="{FF2B5EF4-FFF2-40B4-BE49-F238E27FC236}">
                <a16:creationId xmlns:a16="http://schemas.microsoft.com/office/drawing/2014/main" id="{19E52B8B-A7A0-4610-865F-C22DC41D519A}"/>
              </a:ext>
            </a:extLst>
          </p:cNvPr>
          <p:cNvSpPr/>
          <p:nvPr/>
        </p:nvSpPr>
        <p:spPr>
          <a:xfrm>
            <a:off x="1205032" y="5125620"/>
            <a:ext cx="3676026" cy="1333236"/>
          </a:xfrm>
          <a:prstGeom prst="roundRect">
            <a:avLst>
              <a:gd name="adj" fmla="val 9116"/>
            </a:avLst>
          </a:prstGeom>
          <a:solidFill>
            <a:schemeClr val="accent2">
              <a:lumMod val="75000"/>
            </a:schemeClr>
          </a:solidFill>
          <a:ln>
            <a:solidFill>
              <a:schemeClr val="accent6">
                <a:lumMod val="5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rtl="1"/>
            <a:r>
              <a:rPr lang="ar-BH" altLang="ko-KR" sz="2800" b="1" dirty="0">
                <a:solidFill>
                  <a:schemeClr val="bg1"/>
                </a:solidFill>
                <a:latin typeface="Sakkal Majalla" panose="02000000000000000000" pitchFamily="2" charset="-78"/>
                <a:cs typeface="Sakkal Majalla" panose="02000000000000000000" pitchFamily="2" charset="-78"/>
              </a:rPr>
              <a:t>لا أَقِفُ بعد السجدة الثانية من الركعة الثانية، وإِنَّما أجلس ثمَّ أتشهد وأصلّي على النبي </a:t>
            </a:r>
            <a:r>
              <a:rPr lang="ar-BH" altLang="ko-KR" sz="2800" b="1" dirty="0">
                <a:solidFill>
                  <a:schemeClr val="bg1"/>
                </a:solidFill>
                <a:latin typeface="Sakkal Majalla" panose="02000000000000000000" pitchFamily="2" charset="-78"/>
                <a:cs typeface="Sakkal Majalla" panose="02000000000000000000" pitchFamily="2" charset="-78"/>
                <a:sym typeface="AGA Arabesque" panose="05010101010101010101" pitchFamily="2" charset="2"/>
              </a:rPr>
              <a:t>.</a:t>
            </a:r>
            <a:endParaRPr lang="ko-KR" altLang="en-US" sz="2800" dirty="0">
              <a:solidFill>
                <a:schemeClr val="bg1"/>
              </a:solidFill>
              <a:latin typeface="Sakkal Majalla" panose="02000000000000000000" pitchFamily="2" charset="-78"/>
              <a:cs typeface="Sakkal Majalla" panose="02000000000000000000" pitchFamily="2" charset="-78"/>
            </a:endParaRPr>
          </a:p>
        </p:txBody>
      </p:sp>
      <p:sp>
        <p:nvSpPr>
          <p:cNvPr id="28" name="Rectangle: Rounded Corners 27">
            <a:extLst>
              <a:ext uri="{FF2B5EF4-FFF2-40B4-BE49-F238E27FC236}">
                <a16:creationId xmlns:a16="http://schemas.microsoft.com/office/drawing/2014/main" id="{EAD3BDC6-F3BA-4FBF-AF50-3B60E4F25629}"/>
              </a:ext>
            </a:extLst>
          </p:cNvPr>
          <p:cNvSpPr/>
          <p:nvPr/>
        </p:nvSpPr>
        <p:spPr>
          <a:xfrm>
            <a:off x="8513490" y="999198"/>
            <a:ext cx="1291771" cy="447030"/>
          </a:xfrm>
          <a:prstGeom prst="roundRect">
            <a:avLst/>
          </a:prstGeom>
          <a:ln w="28575">
            <a:solidFill>
              <a:schemeClr val="accent2">
                <a:lumMod val="50000"/>
              </a:schemeClr>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rtl="1"/>
            <a:r>
              <a:rPr lang="ar-BH" sz="2800" b="1" dirty="0">
                <a:latin typeface="Sakkal Majalla" panose="02000000000000000000" pitchFamily="2" charset="-78"/>
                <a:cs typeface="Sakkal Majalla" panose="02000000000000000000" pitchFamily="2" charset="-78"/>
              </a:rPr>
              <a:t>8</a:t>
            </a:r>
            <a:endParaRPr lang="en-US" sz="2800" b="1" dirty="0">
              <a:latin typeface="Sakkal Majalla" panose="02000000000000000000" pitchFamily="2" charset="-78"/>
              <a:cs typeface="Sakkal Majalla" panose="02000000000000000000" pitchFamily="2" charset="-78"/>
            </a:endParaRPr>
          </a:p>
        </p:txBody>
      </p:sp>
      <p:sp>
        <p:nvSpPr>
          <p:cNvPr id="30" name="Rectangle: Rounded Corners 29">
            <a:extLst>
              <a:ext uri="{FF2B5EF4-FFF2-40B4-BE49-F238E27FC236}">
                <a16:creationId xmlns:a16="http://schemas.microsoft.com/office/drawing/2014/main" id="{B0F2AD7C-319A-4A68-8A5D-6CBE5FA82322}"/>
              </a:ext>
            </a:extLst>
          </p:cNvPr>
          <p:cNvSpPr/>
          <p:nvPr/>
        </p:nvSpPr>
        <p:spPr>
          <a:xfrm>
            <a:off x="2397160" y="999200"/>
            <a:ext cx="1291771" cy="447030"/>
          </a:xfrm>
          <a:prstGeom prst="roundRect">
            <a:avLst/>
          </a:prstGeom>
          <a:ln w="28575">
            <a:solidFill>
              <a:schemeClr val="accent2">
                <a:lumMod val="50000"/>
              </a:schemeClr>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r>
              <a:rPr lang="ar-BH" sz="2800" b="1" dirty="0">
                <a:latin typeface="Sakkal Majalla" panose="02000000000000000000" pitchFamily="2" charset="-78"/>
                <a:cs typeface="Sakkal Majalla" panose="02000000000000000000" pitchFamily="2" charset="-78"/>
              </a:rPr>
              <a:t>9</a:t>
            </a:r>
            <a:endParaRPr lang="en-US" sz="2800" b="1" dirty="0">
              <a:latin typeface="Sakkal Majalla" panose="02000000000000000000" pitchFamily="2" charset="-78"/>
              <a:cs typeface="Sakkal Majalla" panose="02000000000000000000" pitchFamily="2" charset="-78"/>
            </a:endParaRPr>
          </a:p>
        </p:txBody>
      </p:sp>
      <p:pic>
        <p:nvPicPr>
          <p:cNvPr id="5" name="Picture 4">
            <a:extLst>
              <a:ext uri="{FF2B5EF4-FFF2-40B4-BE49-F238E27FC236}">
                <a16:creationId xmlns:a16="http://schemas.microsoft.com/office/drawing/2014/main" id="{06FBCCA7-01E9-4E4C-B774-B9421D4C858A}"/>
              </a:ext>
            </a:extLst>
          </p:cNvPr>
          <p:cNvPicPr>
            <a:picLocks noChangeAspect="1"/>
          </p:cNvPicPr>
          <p:nvPr/>
        </p:nvPicPr>
        <p:blipFill>
          <a:blip r:embed="rId3"/>
          <a:stretch>
            <a:fillRect/>
          </a:stretch>
        </p:blipFill>
        <p:spPr>
          <a:xfrm>
            <a:off x="7318580" y="1510391"/>
            <a:ext cx="3666961" cy="34935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 name="Picture 19">
            <a:extLst>
              <a:ext uri="{FF2B5EF4-FFF2-40B4-BE49-F238E27FC236}">
                <a16:creationId xmlns:a16="http://schemas.microsoft.com/office/drawing/2014/main" id="{4C392CF7-5B0D-43B2-8938-66BE1B27C2F8}"/>
              </a:ext>
            </a:extLst>
          </p:cNvPr>
          <p:cNvPicPr>
            <a:picLocks noChangeAspect="1"/>
          </p:cNvPicPr>
          <p:nvPr/>
        </p:nvPicPr>
        <p:blipFill>
          <a:blip r:embed="rId4"/>
          <a:stretch>
            <a:fillRect/>
          </a:stretch>
        </p:blipFill>
        <p:spPr>
          <a:xfrm>
            <a:off x="1214100" y="1510391"/>
            <a:ext cx="3666961" cy="34970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758437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ppt_x</p:attrName>
                                        </p:attrNameLst>
                                      </p:cBhvr>
                                      <p:tavLst>
                                        <p:tav tm="0">
                                          <p:val>
                                            <p:strVal val="#ppt_x"/>
                                          </p:val>
                                        </p:tav>
                                        <p:tav tm="100000">
                                          <p:val>
                                            <p:strVal val="#ppt_x"/>
                                          </p:val>
                                        </p:tav>
                                      </p:tavLst>
                                    </p:anim>
                                    <p:anim calcmode="lin" valueType="num">
                                      <p:cBhvr>
                                        <p:cTn id="9" dur="2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circle(in)">
                                      <p:cBhvr>
                                        <p:cTn id="14" dur="2000"/>
                                        <p:tgtEl>
                                          <p:spTgt spid="28"/>
                                        </p:tgtEl>
                                      </p:cBhvr>
                                    </p:animEffect>
                                  </p:childTnLst>
                                </p:cTn>
                              </p:par>
                            </p:childTnLst>
                          </p:cTn>
                        </p:par>
                        <p:par>
                          <p:cTn id="15" fill="hold">
                            <p:stCondLst>
                              <p:cond delay="2000"/>
                            </p:stCondLst>
                            <p:childTnLst>
                              <p:par>
                                <p:cTn id="16" presetID="6" presetClass="entr" presetSubtype="16"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childTnLst>
                          </p:cTn>
                        </p:par>
                        <p:par>
                          <p:cTn id="19" fill="hold">
                            <p:stCondLst>
                              <p:cond delay="4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2000"/>
                                        <p:tgtEl>
                                          <p:spTgt spid="24"/>
                                        </p:tgtEl>
                                      </p:cBhvr>
                                    </p:animEffect>
                                    <p:anim calcmode="lin" valueType="num">
                                      <p:cBhvr>
                                        <p:cTn id="23" dur="2000" fill="hold"/>
                                        <p:tgtEl>
                                          <p:spTgt spid="24"/>
                                        </p:tgtEl>
                                        <p:attrNameLst>
                                          <p:attrName>ppt_x</p:attrName>
                                        </p:attrNameLst>
                                      </p:cBhvr>
                                      <p:tavLst>
                                        <p:tav tm="0">
                                          <p:val>
                                            <p:strVal val="#ppt_x"/>
                                          </p:val>
                                        </p:tav>
                                        <p:tav tm="100000">
                                          <p:val>
                                            <p:strVal val="#ppt_x"/>
                                          </p:val>
                                        </p:tav>
                                      </p:tavLst>
                                    </p:anim>
                                    <p:anim calcmode="lin" valueType="num">
                                      <p:cBhvr>
                                        <p:cTn id="24" dur="2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circle(in)">
                                      <p:cBhvr>
                                        <p:cTn id="29" dur="2000"/>
                                        <p:tgtEl>
                                          <p:spTgt spid="30"/>
                                        </p:tgtEl>
                                      </p:cBhvr>
                                    </p:animEffect>
                                  </p:childTnLst>
                                </p:cTn>
                              </p:par>
                            </p:childTnLst>
                          </p:cTn>
                        </p:par>
                        <p:par>
                          <p:cTn id="30" fill="hold">
                            <p:stCondLst>
                              <p:cond delay="2000"/>
                            </p:stCondLst>
                            <p:childTnLst>
                              <p:par>
                                <p:cTn id="31" presetID="6" presetClass="entr" presetSubtype="16" fill="hold"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circle(in)">
                                      <p:cBhvr>
                                        <p:cTn id="33" dur="2000"/>
                                        <p:tgtEl>
                                          <p:spTgt spid="20"/>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ppt_x</p:attrName>
                                        </p:attrNameLst>
                                      </p:cBhvr>
                                      <p:tavLst>
                                        <p:tav tm="0">
                                          <p:val>
                                            <p:strVal val="#ppt_x"/>
                                          </p:val>
                                        </p:tav>
                                        <p:tav tm="100000">
                                          <p:val>
                                            <p:strVal val="#ppt_x"/>
                                          </p:val>
                                        </p:tav>
                                      </p:tavLst>
                                    </p:anim>
                                    <p:anim calcmode="lin" valueType="num">
                                      <p:cBhvr>
                                        <p:cTn id="39" dur="2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animBg="1"/>
      <p:bldP spid="28" grpId="0" animBg="1"/>
      <p:bldP spid="3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1075</TotalTime>
  <Words>824</Words>
  <Application>Microsoft Office PowerPoint</Application>
  <PresentationFormat>شاشة عريضة</PresentationFormat>
  <Paragraphs>126</Paragraphs>
  <Slides>16</Slides>
  <Notes>0</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16</vt:i4>
      </vt:variant>
    </vt:vector>
  </HeadingPairs>
  <TitlesOfParts>
    <vt:vector size="21" baseType="lpstr">
      <vt:lpstr>Arial</vt:lpstr>
      <vt:lpstr>Calibri</vt:lpstr>
      <vt:lpstr>Calibri Light</vt:lpstr>
      <vt:lpstr>Sakkal Majalla</vt:lpstr>
      <vt:lpstr>Office Theme</vt:lpstr>
      <vt:lpstr>عرض تقديمي في PowerPoint</vt:lpstr>
      <vt:lpstr>أهداف الدّرس: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Abdulrahim Alsharifi</dc:creator>
  <cp:lastModifiedBy>mohamed hassn</cp:lastModifiedBy>
  <cp:revision>81</cp:revision>
  <dcterms:created xsi:type="dcterms:W3CDTF">2021-01-20T05:08:23Z</dcterms:created>
  <dcterms:modified xsi:type="dcterms:W3CDTF">2021-02-15T22:38:15Z</dcterms:modified>
</cp:coreProperties>
</file>