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AM ADEL SALEH JUMA MANSOOR" userId="492ef767-0211-4b15-b9ee-68adda126f14" providerId="ADAL" clId="{C767D772-085E-451C-A70E-6D9F17AE1AB8}"/>
    <pc:docChg chg="custSel modSld">
      <pc:chgData name="MARYAM ADEL SALEH JUMA MANSOOR" userId="492ef767-0211-4b15-b9ee-68adda126f14" providerId="ADAL" clId="{C767D772-085E-451C-A70E-6D9F17AE1AB8}" dt="2020-03-07T06:03:55.883" v="14" actId="1076"/>
      <pc:docMkLst>
        <pc:docMk/>
      </pc:docMkLst>
      <pc:sldChg chg="addSp delSp modSp">
        <pc:chgData name="MARYAM ADEL SALEH JUMA MANSOOR" userId="492ef767-0211-4b15-b9ee-68adda126f14" providerId="ADAL" clId="{C767D772-085E-451C-A70E-6D9F17AE1AB8}" dt="2020-03-07T06:03:55.883" v="14" actId="1076"/>
        <pc:sldMkLst>
          <pc:docMk/>
          <pc:sldMk cId="4180969339" sldId="256"/>
        </pc:sldMkLst>
        <pc:spChg chg="mod">
          <ac:chgData name="MARYAM ADEL SALEH JUMA MANSOOR" userId="492ef767-0211-4b15-b9ee-68adda126f14" providerId="ADAL" clId="{C767D772-085E-451C-A70E-6D9F17AE1AB8}" dt="2020-03-07T06:03:47.244" v="10" actId="1076"/>
          <ac:spMkLst>
            <pc:docMk/>
            <pc:sldMk cId="4180969339" sldId="256"/>
            <ac:spMk id="46" creationId="{56F355AF-8758-46A1-B75B-5C1DF2356D7B}"/>
          </ac:spMkLst>
        </pc:spChg>
        <pc:spChg chg="mod">
          <ac:chgData name="MARYAM ADEL SALEH JUMA MANSOOR" userId="492ef767-0211-4b15-b9ee-68adda126f14" providerId="ADAL" clId="{C767D772-085E-451C-A70E-6D9F17AE1AB8}" dt="2020-03-07T06:03:47.244" v="10" actId="1076"/>
          <ac:spMkLst>
            <pc:docMk/>
            <pc:sldMk cId="4180969339" sldId="256"/>
            <ac:spMk id="47" creationId="{6FA4866E-C650-4960-853D-7FA41C71902C}"/>
          </ac:spMkLst>
        </pc:spChg>
        <pc:spChg chg="del mod">
          <ac:chgData name="MARYAM ADEL SALEH JUMA MANSOOR" userId="492ef767-0211-4b15-b9ee-68adda126f14" providerId="ADAL" clId="{C767D772-085E-451C-A70E-6D9F17AE1AB8}" dt="2020-03-07T06:03:35.225" v="9" actId="478"/>
          <ac:spMkLst>
            <pc:docMk/>
            <pc:sldMk cId="4180969339" sldId="256"/>
            <ac:spMk id="48" creationId="{C917548D-2C3B-4B4D-9BC4-FCB5F2A75437}"/>
          </ac:spMkLst>
        </pc:spChg>
        <pc:spChg chg="mod">
          <ac:chgData name="MARYAM ADEL SALEH JUMA MANSOOR" userId="492ef767-0211-4b15-b9ee-68adda126f14" providerId="ADAL" clId="{C767D772-085E-451C-A70E-6D9F17AE1AB8}" dt="2020-03-07T06:03:32.055" v="8" actId="1076"/>
          <ac:spMkLst>
            <pc:docMk/>
            <pc:sldMk cId="4180969339" sldId="256"/>
            <ac:spMk id="49" creationId="{07A17187-15A8-4976-9F41-34C8F8388D1D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55" creationId="{E28CE298-7846-4E45-8947-26CF5D544B29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56" creationId="{84CF4F21-6EF0-4A45-A89A-2A43E11B8829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57" creationId="{2D72EF20-CBDB-4097-9CFC-A1D6CC43F46B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58" creationId="{30586709-831E-4144-9A00-84C16124F0C9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59" creationId="{90E57032-BCCD-4FD5-8D5B-4FC53CEDC339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60" creationId="{BF2A4DB8-CBED-49AE-83D9-E08CE4E36F98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61" creationId="{46161276-9146-418F-A1EB-641100632821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83" creationId="{A2EFA813-757A-4D56-BC24-F868EC1EF8BF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84" creationId="{85C12BEE-93E9-4A0E-8FA2-43DEC79915E7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85" creationId="{5DEA8AB5-1599-45BB-A49D-FF8E492933AB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86" creationId="{561632DB-E67D-424B-A957-1FFBEA799AFC}"/>
          </ac:spMkLst>
        </pc:spChg>
        <pc:spChg chg="mod">
          <ac:chgData name="MARYAM ADEL SALEH JUMA MANSOOR" userId="492ef767-0211-4b15-b9ee-68adda126f14" providerId="ADAL" clId="{C767D772-085E-451C-A70E-6D9F17AE1AB8}" dt="2020-03-07T06:03:26.885" v="7" actId="1076"/>
          <ac:spMkLst>
            <pc:docMk/>
            <pc:sldMk cId="4180969339" sldId="256"/>
            <ac:spMk id="87" creationId="{AFBA2228-DD33-4B9A-8A98-30F2758E6023}"/>
          </ac:spMkLst>
        </pc:spChg>
        <pc:spChg chg="mod">
          <ac:chgData name="MARYAM ADEL SALEH JUMA MANSOOR" userId="492ef767-0211-4b15-b9ee-68adda126f14" providerId="ADAL" clId="{C767D772-085E-451C-A70E-6D9F17AE1AB8}" dt="2020-03-07T06:02:27.869" v="6" actId="1076"/>
          <ac:spMkLst>
            <pc:docMk/>
            <pc:sldMk cId="4180969339" sldId="256"/>
            <ac:spMk id="88" creationId="{CD4AC7E9-7610-40EF-B51B-BD1AEC953CC5}"/>
          </ac:spMkLst>
        </pc:spChg>
        <pc:picChg chg="add mod">
          <ac:chgData name="MARYAM ADEL SALEH JUMA MANSOOR" userId="492ef767-0211-4b15-b9ee-68adda126f14" providerId="ADAL" clId="{C767D772-085E-451C-A70E-6D9F17AE1AB8}" dt="2020-03-07T06:03:55.883" v="14" actId="1076"/>
          <ac:picMkLst>
            <pc:docMk/>
            <pc:sldMk cId="4180969339" sldId="256"/>
            <ac:picMk id="27" creationId="{2A101958-54AE-49D0-914C-0D74A2251B3F}"/>
          </ac:picMkLst>
        </pc:picChg>
        <pc:picChg chg="mod">
          <ac:chgData name="MARYAM ADEL SALEH JUMA MANSOOR" userId="492ef767-0211-4b15-b9ee-68adda126f14" providerId="ADAL" clId="{C767D772-085E-451C-A70E-6D9F17AE1AB8}" dt="2020-03-07T06:03:47.244" v="10" actId="1076"/>
          <ac:picMkLst>
            <pc:docMk/>
            <pc:sldMk cId="4180969339" sldId="256"/>
            <ac:picMk id="45" creationId="{699DB3F9-2BC2-40A8-904C-5122400E110F}"/>
          </ac:picMkLst>
        </pc:picChg>
        <pc:picChg chg="mod">
          <ac:chgData name="MARYAM ADEL SALEH JUMA MANSOOR" userId="492ef767-0211-4b15-b9ee-68adda126f14" providerId="ADAL" clId="{C767D772-085E-451C-A70E-6D9F17AE1AB8}" dt="2020-03-07T06:03:26.885" v="7" actId="1076"/>
          <ac:picMkLst>
            <pc:docMk/>
            <pc:sldMk cId="4180969339" sldId="256"/>
            <ac:picMk id="79" creationId="{E32AB1E2-562E-4F2F-8EC4-4145755F13BE}"/>
          </ac:picMkLst>
        </pc:picChg>
        <pc:picChg chg="mod">
          <ac:chgData name="MARYAM ADEL SALEH JUMA MANSOOR" userId="492ef767-0211-4b15-b9ee-68adda126f14" providerId="ADAL" clId="{C767D772-085E-451C-A70E-6D9F17AE1AB8}" dt="2020-03-07T06:03:26.885" v="7" actId="1076"/>
          <ac:picMkLst>
            <pc:docMk/>
            <pc:sldMk cId="4180969339" sldId="256"/>
            <ac:picMk id="80" creationId="{C673A396-3F47-4766-AC3F-D23EBDA3130E}"/>
          </ac:picMkLst>
        </pc:picChg>
        <pc:picChg chg="mod">
          <ac:chgData name="MARYAM ADEL SALEH JUMA MANSOOR" userId="492ef767-0211-4b15-b9ee-68adda126f14" providerId="ADAL" clId="{C767D772-085E-451C-A70E-6D9F17AE1AB8}" dt="2020-03-07T06:03:26.885" v="7" actId="1076"/>
          <ac:picMkLst>
            <pc:docMk/>
            <pc:sldMk cId="4180969339" sldId="256"/>
            <ac:picMk id="81" creationId="{60B331BE-2374-4A73-B910-0BEE8024DDD5}"/>
          </ac:picMkLst>
        </pc:picChg>
        <pc:picChg chg="mod">
          <ac:chgData name="MARYAM ADEL SALEH JUMA MANSOOR" userId="492ef767-0211-4b15-b9ee-68adda126f14" providerId="ADAL" clId="{C767D772-085E-451C-A70E-6D9F17AE1AB8}" dt="2020-03-07T06:03:26.885" v="7" actId="1076"/>
          <ac:picMkLst>
            <pc:docMk/>
            <pc:sldMk cId="4180969339" sldId="256"/>
            <ac:picMk id="82" creationId="{D6CBB284-4ECE-483F-83D0-C6FA5D8998E0}"/>
          </ac:picMkLst>
        </pc:picChg>
        <pc:picChg chg="mod">
          <ac:chgData name="MARYAM ADEL SALEH JUMA MANSOOR" userId="492ef767-0211-4b15-b9ee-68adda126f14" providerId="ADAL" clId="{C767D772-085E-451C-A70E-6D9F17AE1AB8}" dt="2020-03-07T06:03:26.885" v="7" actId="1076"/>
          <ac:picMkLst>
            <pc:docMk/>
            <pc:sldMk cId="4180969339" sldId="256"/>
            <ac:picMk id="90" creationId="{98616DE7-7292-4C82-A690-9B27A4D11F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33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3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4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5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80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6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76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8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62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76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7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B23F-AEFC-4322-B055-B146D5CED56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7336F-8ACC-4233-8173-BA8543643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5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E12BDF1C-6FDA-42C0-84D3-2F61D5D124FF}"/>
              </a:ext>
            </a:extLst>
          </p:cNvPr>
          <p:cNvSpPr/>
          <p:nvPr/>
        </p:nvSpPr>
        <p:spPr>
          <a:xfrm>
            <a:off x="116632" y="162457"/>
            <a:ext cx="6624736" cy="9649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3">
            <a:extLst>
              <a:ext uri="{FF2B5EF4-FFF2-40B4-BE49-F238E27FC236}">
                <a16:creationId xmlns="" xmlns:a16="http://schemas.microsoft.com/office/drawing/2014/main" id="{699DB3F9-2BC2-40A8-904C-5122400E11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"/>
          <a:stretch/>
        </p:blipFill>
        <p:spPr bwMode="auto">
          <a:xfrm>
            <a:off x="116632" y="734825"/>
            <a:ext cx="6601992" cy="61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6F355AF-8758-46A1-B75B-5C1DF2356D7B}"/>
              </a:ext>
            </a:extLst>
          </p:cNvPr>
          <p:cNvSpPr txBox="1"/>
          <p:nvPr/>
        </p:nvSpPr>
        <p:spPr>
          <a:xfrm>
            <a:off x="478531" y="882047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Unit 7</a:t>
            </a:r>
            <a:endParaRPr lang="ar-BH" sz="1600" b="1" dirty="0">
              <a:ln w="18415" cmpd="sng">
                <a:noFill/>
                <a:prstDash val="solid"/>
              </a:ln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6FA4866E-C650-4960-853D-7FA41C71902C}"/>
              </a:ext>
            </a:extLst>
          </p:cNvPr>
          <p:cNvSpPr txBox="1"/>
          <p:nvPr/>
        </p:nvSpPr>
        <p:spPr>
          <a:xfrm>
            <a:off x="1412775" y="886665"/>
            <a:ext cx="331422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>
                <a:ln w="18415" cmpd="sng">
                  <a:noFill/>
                  <a:prstDash val="solid"/>
                </a:ln>
                <a:latin typeface="Century Gothic" panose="020B0502020202020204" pitchFamily="34" charset="0"/>
              </a:rPr>
              <a:t>Can you help me ? (Grammar)</a:t>
            </a:r>
            <a:endParaRPr lang="ar-BH" sz="1400" b="1" dirty="0">
              <a:ln w="18415" cmpd="sng">
                <a:noFill/>
                <a:prstDash val="solid"/>
              </a:ln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07A17187-15A8-4976-9F41-34C8F8388D1D}"/>
              </a:ext>
            </a:extLst>
          </p:cNvPr>
          <p:cNvSpPr txBox="1"/>
          <p:nvPr/>
        </p:nvSpPr>
        <p:spPr>
          <a:xfrm>
            <a:off x="210668" y="1311182"/>
            <a:ext cx="629530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Ø"/>
            </a:pPr>
            <a:r>
              <a:rPr lang="en-US" sz="1400" b="1" dirty="0">
                <a:latin typeface="Century Gothic" panose="020B0502020202020204" pitchFamily="34" charset="0"/>
              </a:rPr>
              <a:t>W</a:t>
            </a:r>
            <a:r>
              <a:rPr lang="en-US" sz="1400" b="1" dirty="0" smtClean="0">
                <a:latin typeface="Century Gothic" panose="020B0502020202020204" pitchFamily="34" charset="0"/>
              </a:rPr>
              <a:t>rite </a:t>
            </a:r>
            <a:r>
              <a:rPr lang="en-US" sz="1400" b="1" dirty="0">
                <a:latin typeface="Century Gothic" panose="020B0502020202020204" pitchFamily="34" charset="0"/>
              </a:rPr>
              <a:t>sentences </a:t>
            </a:r>
            <a:r>
              <a:rPr lang="en-GB" sz="1400" b="1" dirty="0">
                <a:latin typeface="Century Gothic" panose="020B0502020202020204" pitchFamily="34" charset="0"/>
              </a:rPr>
              <a:t>(7-12 words) using the given words.</a:t>
            </a:r>
            <a:r>
              <a:rPr lang="en-US" sz="1400" b="1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="" xmlns:a16="http://schemas.microsoft.com/office/drawing/2014/main" id="{C16AF3EA-1AF4-461A-B7CF-E2B2FF700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90090"/>
              </p:ext>
            </p:extLst>
          </p:nvPr>
        </p:nvGraphicFramePr>
        <p:xfrm>
          <a:off x="188480" y="8638829"/>
          <a:ext cx="6458295" cy="89199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582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4919"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latin typeface="Century Gothic" pitchFamily="34" charset="0"/>
                        </a:rPr>
                        <a:t>Writing checklist</a:t>
                      </a:r>
                      <a:endParaRPr lang="ar-BH" sz="10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707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o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I used  capital  letters at the beginning of sentences.        I used finger 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/>
                        </a:rPr>
                        <a:t>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space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/>
                        </a:rPr>
                        <a:t>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between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/>
                        </a:rPr>
                        <a:t>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words.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 I used a full stop (.) at the end of sentences.                        I checked my spelling.</a:t>
                      </a:r>
                      <a:endParaRPr kumimoji="0" lang="ar-BH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object 3">
            <a:extLst>
              <a:ext uri="{FF2B5EF4-FFF2-40B4-BE49-F238E27FC236}">
                <a16:creationId xmlns="" xmlns:a16="http://schemas.microsoft.com/office/drawing/2014/main" id="{E28CE298-7846-4E45-8947-26CF5D544B29}"/>
              </a:ext>
            </a:extLst>
          </p:cNvPr>
          <p:cNvSpPr txBox="1"/>
          <p:nvPr/>
        </p:nvSpPr>
        <p:spPr>
          <a:xfrm>
            <a:off x="312723" y="1548554"/>
            <a:ext cx="4638872" cy="5584912"/>
          </a:xfrm>
          <a:prstGeom prst="rect">
            <a:avLst/>
          </a:prstGeom>
        </p:spPr>
        <p:txBody>
          <a:bodyPr vert="horz" wrap="square" lIns="0" tIns="121334" rIns="0" bIns="0" rtlCol="0">
            <a:spAutoFit/>
          </a:bodyPr>
          <a:lstStyle/>
          <a:p>
            <a:pPr marL="342900" indent="-342900" algn="l" rtl="0">
              <a:lnSpc>
                <a:spcPct val="200000"/>
              </a:lnSpc>
              <a:spcAft>
                <a:spcPts val="12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 algn="l" rtl="0">
              <a:lnSpc>
                <a:spcPct val="200000"/>
              </a:lnSpc>
              <a:spcAft>
                <a:spcPts val="12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 algn="l" rtl="0">
              <a:lnSpc>
                <a:spcPct val="200000"/>
              </a:lnSpc>
              <a:spcAft>
                <a:spcPts val="12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 algn="l" rtl="0">
              <a:lnSpc>
                <a:spcPct val="200000"/>
              </a:lnSpc>
              <a:spcAft>
                <a:spcPts val="12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 algn="l" rtl="0">
              <a:lnSpc>
                <a:spcPct val="200000"/>
              </a:lnSpc>
              <a:spcAft>
                <a:spcPts val="12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____________________________________________________________________________________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84CF4F21-6EF0-4A45-A89A-2A43E11B8829}"/>
              </a:ext>
            </a:extLst>
          </p:cNvPr>
          <p:cNvSpPr/>
          <p:nvPr/>
        </p:nvSpPr>
        <p:spPr>
          <a:xfrm>
            <a:off x="5045643" y="1860981"/>
            <a:ext cx="1460326" cy="9107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46161276-9146-418F-A1EB-641100632821}"/>
              </a:ext>
            </a:extLst>
          </p:cNvPr>
          <p:cNvSpPr txBox="1"/>
          <p:nvPr/>
        </p:nvSpPr>
        <p:spPr>
          <a:xfrm>
            <a:off x="5022412" y="2065428"/>
            <a:ext cx="16481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b="1" dirty="0">
                <a:latin typeface="Century Gothic" panose="020B0502020202020204" pitchFamily="34" charset="0"/>
              </a:rPr>
              <a:t>(Use: </a:t>
            </a:r>
            <a:r>
              <a:rPr lang="en-GB" sz="1600" dirty="0">
                <a:latin typeface="Century Gothic" panose="020B0502020202020204" pitchFamily="34" charset="0"/>
              </a:rPr>
              <a:t>which</a:t>
            </a:r>
            <a:r>
              <a:rPr lang="en-GB" sz="1600" b="1" dirty="0">
                <a:latin typeface="Century Gothic" panose="020B0502020202020204" pitchFamily="34" charset="0"/>
              </a:rPr>
              <a:t> /</a:t>
            </a:r>
            <a:r>
              <a:rPr lang="en-GB" sz="1600" dirty="0">
                <a:latin typeface="Century Gothic" panose="020B0502020202020204" pitchFamily="34" charset="0"/>
              </a:rPr>
              <a:t>who – drink </a:t>
            </a:r>
            <a:r>
              <a:rPr lang="en-GB" sz="1600" b="1" dirty="0">
                <a:latin typeface="Century Gothic" panose="020B0502020202020204" pitchFamily="34" charset="0"/>
              </a:rPr>
              <a:t>)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A2EFA813-757A-4D56-BC24-F868EC1EF8BF}"/>
              </a:ext>
            </a:extLst>
          </p:cNvPr>
          <p:cNvSpPr txBox="1"/>
          <p:nvPr/>
        </p:nvSpPr>
        <p:spPr>
          <a:xfrm>
            <a:off x="616235" y="1711329"/>
            <a:ext cx="4511171" cy="2628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108" u="sng" dirty="0">
                <a:ln w="0"/>
                <a:latin typeface="Century Gothic" panose="020B0502020202020204" pitchFamily="34" charset="0"/>
              </a:rPr>
              <a:t>(7-8 words) = </a:t>
            </a:r>
            <a:r>
              <a:rPr lang="en-US" sz="1108" u="sng" dirty="0">
                <a:ln w="0"/>
                <a:latin typeface="Century Gothic" panose="020B0502020202020204" pitchFamily="34" charset="0"/>
                <a:sym typeface="Wingdings"/>
              </a:rPr>
              <a:t>    (9-10 words) =       (10-15 words) =     </a:t>
            </a:r>
            <a:endParaRPr lang="ar-BH" sz="1108" u="sng" dirty="0">
              <a:ln w="0"/>
              <a:latin typeface="Century Gothic" panose="020B0502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CD4AC7E9-7610-40EF-B51B-BD1AEC953CC5}"/>
              </a:ext>
            </a:extLst>
          </p:cNvPr>
          <p:cNvSpPr/>
          <p:nvPr/>
        </p:nvSpPr>
        <p:spPr>
          <a:xfrm>
            <a:off x="312723" y="7123854"/>
            <a:ext cx="6109382" cy="14478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dirty="0">
                <a:latin typeface="Century Gothic" panose="020B0502020202020204" pitchFamily="34" charset="0"/>
              </a:rPr>
              <a:t>Challenge question</a:t>
            </a:r>
            <a:r>
              <a:rPr lang="en-GB" sz="1400" b="1">
                <a:latin typeface="Century Gothic" panose="020B0502020202020204" pitchFamily="34" charset="0"/>
              </a:rPr>
              <a:t>: </a:t>
            </a:r>
            <a:r>
              <a:rPr lang="en-GB" sz="1400" b="1" smtClean="0">
                <a:latin typeface="Century Gothic" panose="020B0502020202020204" pitchFamily="34" charset="0"/>
              </a:rPr>
              <a:t>Write </a:t>
            </a:r>
            <a:r>
              <a:rPr lang="en-GB" sz="1400" b="1" dirty="0">
                <a:latin typeface="Century Gothic" panose="020B0502020202020204" pitchFamily="34" charset="0"/>
              </a:rPr>
              <a:t>about four people or things. Use who/which. Write at least 3 sentences.</a:t>
            </a:r>
          </a:p>
          <a:p>
            <a:pPr algn="ctr"/>
            <a:r>
              <a:rPr lang="en-GB" dirty="0"/>
              <a:t>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2A101958-54AE-49D0-914C-0D74A2251B3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1272818" y="205097"/>
            <a:ext cx="4455228" cy="59288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EE007C2E-5C64-4294-B57B-33B4C33E80CD}"/>
              </a:ext>
            </a:extLst>
          </p:cNvPr>
          <p:cNvSpPr/>
          <p:nvPr/>
        </p:nvSpPr>
        <p:spPr>
          <a:xfrm>
            <a:off x="5068874" y="2975964"/>
            <a:ext cx="1460326" cy="9107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A9F7B58-23E8-45DE-8662-D66933E043B3}"/>
              </a:ext>
            </a:extLst>
          </p:cNvPr>
          <p:cNvSpPr/>
          <p:nvPr/>
        </p:nvSpPr>
        <p:spPr>
          <a:xfrm>
            <a:off x="5053650" y="4057414"/>
            <a:ext cx="1460326" cy="9107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434D333A-C109-4FB4-A347-6F3359E2D5DB}"/>
              </a:ext>
            </a:extLst>
          </p:cNvPr>
          <p:cNvSpPr/>
          <p:nvPr/>
        </p:nvSpPr>
        <p:spPr>
          <a:xfrm>
            <a:off x="5045643" y="5196180"/>
            <a:ext cx="1460326" cy="9107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F2564555-DD3D-4AA7-AA9F-013F111C309E}"/>
              </a:ext>
            </a:extLst>
          </p:cNvPr>
          <p:cNvSpPr/>
          <p:nvPr/>
        </p:nvSpPr>
        <p:spPr>
          <a:xfrm>
            <a:off x="5030419" y="6277630"/>
            <a:ext cx="1460326" cy="9107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4B2BEF8-B090-4295-9A22-D6F38925D356}"/>
              </a:ext>
            </a:extLst>
          </p:cNvPr>
          <p:cNvSpPr txBox="1"/>
          <p:nvPr/>
        </p:nvSpPr>
        <p:spPr>
          <a:xfrm>
            <a:off x="5045643" y="3107235"/>
            <a:ext cx="15352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1600" b="1" dirty="0">
                <a:latin typeface="Century Gothic" panose="020B0502020202020204" pitchFamily="34" charset="0"/>
              </a:rPr>
              <a:t>(Use: </a:t>
            </a:r>
            <a:r>
              <a:rPr lang="en-GB" sz="1600" dirty="0">
                <a:latin typeface="Century Gothic" panose="020B0502020202020204" pitchFamily="34" charset="0"/>
              </a:rPr>
              <a:t>which</a:t>
            </a:r>
            <a:r>
              <a:rPr lang="en-GB" sz="1600" b="1" dirty="0">
                <a:latin typeface="Century Gothic" panose="020B0502020202020204" pitchFamily="34" charset="0"/>
              </a:rPr>
              <a:t> /</a:t>
            </a:r>
            <a:r>
              <a:rPr lang="en-GB" sz="1600" dirty="0">
                <a:latin typeface="Century Gothic" panose="020B0502020202020204" pitchFamily="34" charset="0"/>
              </a:rPr>
              <a:t>who – help </a:t>
            </a:r>
            <a:r>
              <a:rPr lang="en-GB" sz="1600" b="1" dirty="0">
                <a:latin typeface="Century Gothic" panose="020B0502020202020204" pitchFamily="34" charset="0"/>
              </a:rPr>
              <a:t>)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61713FD-CABF-4A90-BD1F-163DAB5ADE2E}"/>
              </a:ext>
            </a:extLst>
          </p:cNvPr>
          <p:cNvSpPr txBox="1"/>
          <p:nvPr/>
        </p:nvSpPr>
        <p:spPr>
          <a:xfrm>
            <a:off x="5078561" y="4147232"/>
            <a:ext cx="14184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1600" b="1" dirty="0">
                <a:latin typeface="Century Gothic" panose="020B0502020202020204" pitchFamily="34" charset="0"/>
              </a:rPr>
              <a:t>(Use: </a:t>
            </a:r>
            <a:r>
              <a:rPr lang="en-GB" sz="1600" dirty="0">
                <a:latin typeface="Century Gothic" panose="020B0502020202020204" pitchFamily="34" charset="0"/>
              </a:rPr>
              <a:t>which</a:t>
            </a:r>
            <a:r>
              <a:rPr lang="en-GB" sz="1600" b="1" dirty="0">
                <a:latin typeface="Century Gothic" panose="020B0502020202020204" pitchFamily="34" charset="0"/>
              </a:rPr>
              <a:t> /</a:t>
            </a:r>
            <a:r>
              <a:rPr lang="en-GB" sz="1600" dirty="0">
                <a:latin typeface="Century Gothic" panose="020B0502020202020204" pitchFamily="34" charset="0"/>
              </a:rPr>
              <a:t>who- take </a:t>
            </a:r>
            <a:r>
              <a:rPr lang="en-GB" sz="1600" b="1" dirty="0">
                <a:latin typeface="Century Gothic" panose="020B0502020202020204" pitchFamily="34" charset="0"/>
              </a:rPr>
              <a:t>)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3AF88024-94D4-4F2B-80CF-2520196624FF}"/>
              </a:ext>
            </a:extLst>
          </p:cNvPr>
          <p:cNvSpPr txBox="1"/>
          <p:nvPr/>
        </p:nvSpPr>
        <p:spPr>
          <a:xfrm>
            <a:off x="5031420" y="5315121"/>
            <a:ext cx="15352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1600" b="1" dirty="0">
                <a:latin typeface="Century Gothic" panose="020B0502020202020204" pitchFamily="34" charset="0"/>
              </a:rPr>
              <a:t>(Use: </a:t>
            </a:r>
            <a:r>
              <a:rPr lang="en-GB" sz="1600" dirty="0">
                <a:latin typeface="Century Gothic" panose="020B0502020202020204" pitchFamily="34" charset="0"/>
              </a:rPr>
              <a:t>which</a:t>
            </a:r>
            <a:r>
              <a:rPr lang="en-GB" sz="1600" b="1" dirty="0">
                <a:latin typeface="Century Gothic" panose="020B0502020202020204" pitchFamily="34" charset="0"/>
              </a:rPr>
              <a:t> /</a:t>
            </a:r>
            <a:r>
              <a:rPr lang="en-GB" sz="1600" dirty="0">
                <a:latin typeface="Century Gothic" panose="020B0502020202020204" pitchFamily="34" charset="0"/>
              </a:rPr>
              <a:t>who – steal </a:t>
            </a:r>
            <a:r>
              <a:rPr lang="en-GB" sz="1600" b="1" dirty="0">
                <a:latin typeface="Century Gothic" panose="020B0502020202020204" pitchFamily="34" charset="0"/>
              </a:rPr>
              <a:t>)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B010A380-A64C-4A53-BDD8-90DE232B4A5B}"/>
              </a:ext>
            </a:extLst>
          </p:cNvPr>
          <p:cNvSpPr txBox="1"/>
          <p:nvPr/>
        </p:nvSpPr>
        <p:spPr>
          <a:xfrm>
            <a:off x="4999737" y="6391905"/>
            <a:ext cx="1491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1600" b="1" dirty="0">
                <a:latin typeface="Century Gothic" panose="020B0502020202020204" pitchFamily="34" charset="0"/>
              </a:rPr>
              <a:t>(Use: </a:t>
            </a:r>
            <a:r>
              <a:rPr lang="en-GB" sz="1600" dirty="0">
                <a:latin typeface="Century Gothic" panose="020B0502020202020204" pitchFamily="34" charset="0"/>
              </a:rPr>
              <a:t>which</a:t>
            </a:r>
            <a:r>
              <a:rPr lang="en-GB" sz="1600" b="1" dirty="0">
                <a:latin typeface="Century Gothic" panose="020B0502020202020204" pitchFamily="34" charset="0"/>
              </a:rPr>
              <a:t> /</a:t>
            </a:r>
            <a:r>
              <a:rPr lang="en-GB" sz="1600" dirty="0">
                <a:latin typeface="Century Gothic" panose="020B0502020202020204" pitchFamily="34" charset="0"/>
              </a:rPr>
              <a:t>who- swim </a:t>
            </a:r>
            <a:r>
              <a:rPr lang="en-GB" sz="1600" b="1" dirty="0">
                <a:latin typeface="Century Gothic" panose="020B0502020202020204" pitchFamily="34" charset="0"/>
              </a:rPr>
              <a:t>)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22" name="Footer Placeholder 2"/>
          <p:cNvSpPr txBox="1">
            <a:spLocks/>
          </p:cNvSpPr>
          <p:nvPr/>
        </p:nvSpPr>
        <p:spPr>
          <a:xfrm>
            <a:off x="217487" y="9310877"/>
            <a:ext cx="6423025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_________________________________________________________________________________</a:t>
            </a:r>
            <a:endParaRPr lang="en-US" sz="1200" dirty="0">
              <a:effectLst/>
              <a:latin typeface="Times New Roman" panose="02020603050405020304" pitchFamily="18" charset="0"/>
              <a:ea typeface="游明朝" panose="02020400000000000000" pitchFamily="18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Ministry of Education-2020</a:t>
            </a:r>
            <a:endParaRPr lang="en-US" sz="1200" dirty="0">
              <a:effectLst/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96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904AC3B7D329428F148623B3022C4C" ma:contentTypeVersion="10" ma:contentTypeDescription="Create a new document." ma:contentTypeScope="" ma:versionID="148d539522f2d1a8f256b3d4dc6de01d">
  <xsd:schema xmlns:xsd="http://www.w3.org/2001/XMLSchema" xmlns:xs="http://www.w3.org/2001/XMLSchema" xmlns:p="http://schemas.microsoft.com/office/2006/metadata/properties" xmlns:ns3="24cf0bac-6da1-49c8-bb0f-b561decc1be7" targetNamespace="http://schemas.microsoft.com/office/2006/metadata/properties" ma:root="true" ma:fieldsID="ec6e6d67e157a2f4f452f3e63dddcaf6" ns3:_="">
    <xsd:import namespace="24cf0bac-6da1-49c8-bb0f-b561decc1b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f0bac-6da1-49c8-bb0f-b561decc1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06E7B-7343-4D14-B9ED-E309EC77EB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A0BF0D-FA77-40A8-AE3D-5D1EE5C1FA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D90A8E-AA93-49E8-A423-B3D8B6062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cf0bac-6da1-49c8-bb0f-b561decc1b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游明朝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ADEL SALEH JUMA MANSOOR</dc:creator>
  <cp:lastModifiedBy>Bodour Alshawoosh</cp:lastModifiedBy>
  <cp:revision>11</cp:revision>
  <dcterms:created xsi:type="dcterms:W3CDTF">2020-03-02T10:41:21Z</dcterms:created>
  <dcterms:modified xsi:type="dcterms:W3CDTF">2020-03-15T14:00:04Z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0x0101005C904AC3B7D329428F148623B3022C4C</vt:lpwstr>
  </property>
</Properties>
</file>