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90" r:id="rId5"/>
    <p:sldId id="289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49" d="100"/>
          <a:sy n="49" d="100"/>
        </p:scale>
        <p:origin x="206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12FB-EE4E-4D71-9445-6DF19808C11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11AF-ADA0-4BF3-B72F-348D305D3B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341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12FB-EE4E-4D71-9445-6DF19808C11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11AF-ADA0-4BF3-B72F-348D305D3B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448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12FB-EE4E-4D71-9445-6DF19808C11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11AF-ADA0-4BF3-B72F-348D305D3B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52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12FB-EE4E-4D71-9445-6DF19808C11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11AF-ADA0-4BF3-B72F-348D305D3B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01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12FB-EE4E-4D71-9445-6DF19808C11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11AF-ADA0-4BF3-B72F-348D305D3B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75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12FB-EE4E-4D71-9445-6DF19808C11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11AF-ADA0-4BF3-B72F-348D305D3B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971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12FB-EE4E-4D71-9445-6DF19808C11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11AF-ADA0-4BF3-B72F-348D305D3B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247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12FB-EE4E-4D71-9445-6DF19808C11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11AF-ADA0-4BF3-B72F-348D305D3B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812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12FB-EE4E-4D71-9445-6DF19808C11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11AF-ADA0-4BF3-B72F-348D305D3B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97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12FB-EE4E-4D71-9445-6DF19808C11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11AF-ADA0-4BF3-B72F-348D305D3B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743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12FB-EE4E-4D71-9445-6DF19808C11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11AF-ADA0-4BF3-B72F-348D305D3B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27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812FB-EE4E-4D71-9445-6DF19808C11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711AF-ADA0-4BF3-B72F-348D305D3B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59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">
            <a:extLst>
              <a:ext uri="{FF2B5EF4-FFF2-40B4-BE49-F238E27FC236}">
                <a16:creationId xmlns="" xmlns:a16="http://schemas.microsoft.com/office/drawing/2014/main" id="{81A5F4B9-D619-4E0F-96BA-802706D5A2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2"/>
          <a:stretch/>
        </p:blipFill>
        <p:spPr bwMode="auto">
          <a:xfrm>
            <a:off x="395875" y="723528"/>
            <a:ext cx="6293187" cy="56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602F0A6D-79AA-4276-B22C-50029FF21140}"/>
              </a:ext>
            </a:extLst>
          </p:cNvPr>
          <p:cNvSpPr txBox="1"/>
          <p:nvPr/>
        </p:nvSpPr>
        <p:spPr>
          <a:xfrm>
            <a:off x="1863261" y="826503"/>
            <a:ext cx="362313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>
                <a:ln w="18415" cmpd="sng">
                  <a:noFill/>
                  <a:prstDash val="solid"/>
                </a:ln>
                <a:latin typeface="Century Gothic" panose="020B0502020202020204" pitchFamily="34" charset="0"/>
              </a:rPr>
              <a:t>Lesson 5: Reading </a:t>
            </a:r>
            <a:endParaRPr lang="ar-BH" sz="2000" b="1" dirty="0">
              <a:ln w="18415" cmpd="sng">
                <a:noFill/>
                <a:prstDash val="solid"/>
              </a:ln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96282E80-1BF6-4558-A60E-B73E4DDBB945}"/>
              </a:ext>
            </a:extLst>
          </p:cNvPr>
          <p:cNvSpPr/>
          <p:nvPr/>
        </p:nvSpPr>
        <p:spPr>
          <a:xfrm>
            <a:off x="5081500" y="1295633"/>
            <a:ext cx="6109199" cy="1020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n-US" sz="14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en-US" sz="14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en-US" sz="14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DF934439-7337-4119-9512-90B25C0CCCC4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906379" y="210205"/>
            <a:ext cx="4973052" cy="61629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F4341A7-EE6C-47CC-B770-8EDF4F987638}"/>
              </a:ext>
            </a:extLst>
          </p:cNvPr>
          <p:cNvSpPr/>
          <p:nvPr/>
        </p:nvSpPr>
        <p:spPr>
          <a:xfrm>
            <a:off x="63550" y="3597639"/>
            <a:ext cx="5706459" cy="3258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2-Who are the relatives?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5D4F0F45-6351-4194-B3DD-8125E3965E10}"/>
              </a:ext>
            </a:extLst>
          </p:cNvPr>
          <p:cNvSpPr/>
          <p:nvPr/>
        </p:nvSpPr>
        <p:spPr>
          <a:xfrm>
            <a:off x="71649" y="3677506"/>
            <a:ext cx="6328447" cy="1285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latin typeface="Century Gothic" panose="020B0502020202020204" pitchFamily="34" charset="0"/>
                <a:cs typeface="Aharoni" panose="02010803020104030203" pitchFamily="2" charset="-79"/>
              </a:rPr>
              <a:t>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481AD1C4-29AE-4421-847A-09A624A3BC83}"/>
              </a:ext>
            </a:extLst>
          </p:cNvPr>
          <p:cNvSpPr/>
          <p:nvPr/>
        </p:nvSpPr>
        <p:spPr>
          <a:xfrm>
            <a:off x="32631" y="5411565"/>
            <a:ext cx="63284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 smtClean="0">
                <a:latin typeface="Century Gothic" panose="020B0502020202020204" pitchFamily="34" charset="0"/>
                <a:cs typeface="Aharoni" panose="02010803020104030203" pitchFamily="2" charset="-79"/>
              </a:rPr>
              <a:t>__________________________________________________________________________________________________________</a:t>
            </a:r>
            <a:endParaRPr lang="en-GB" b="1" dirty="0"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6CC9A390-B4F8-4B2A-AD09-C3857791E56D}"/>
              </a:ext>
            </a:extLst>
          </p:cNvPr>
          <p:cNvSpPr/>
          <p:nvPr/>
        </p:nvSpPr>
        <p:spPr>
          <a:xfrm>
            <a:off x="119788" y="6607481"/>
            <a:ext cx="4309652" cy="4515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4-Where will they stay?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A4310645-1B3B-4864-94DD-097A64FE034C}"/>
              </a:ext>
            </a:extLst>
          </p:cNvPr>
          <p:cNvSpPr/>
          <p:nvPr/>
        </p:nvSpPr>
        <p:spPr>
          <a:xfrm>
            <a:off x="32630" y="6884246"/>
            <a:ext cx="63003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 smtClean="0">
                <a:latin typeface="Century Gothic" panose="020B0502020202020204" pitchFamily="34" charset="0"/>
                <a:cs typeface="Aharoni" panose="02010803020104030203" pitchFamily="2" charset="-79"/>
              </a:rPr>
              <a:t>__________________________________________________________________________________________________________</a:t>
            </a:r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8F4341A7-EE6C-47CC-B770-8EDF4F987638}"/>
              </a:ext>
            </a:extLst>
          </p:cNvPr>
          <p:cNvSpPr/>
          <p:nvPr/>
        </p:nvSpPr>
        <p:spPr>
          <a:xfrm>
            <a:off x="40778" y="5248505"/>
            <a:ext cx="5706459" cy="3258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3-How long will the relatives stay?  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6CC9A390-B4F8-4B2A-AD09-C3857791E56D}"/>
              </a:ext>
            </a:extLst>
          </p:cNvPr>
          <p:cNvSpPr/>
          <p:nvPr/>
        </p:nvSpPr>
        <p:spPr>
          <a:xfrm>
            <a:off x="40778" y="7891188"/>
            <a:ext cx="4309652" cy="4515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5-What problems will they face?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A4310645-1B3B-4864-94DD-097A64FE034C}"/>
              </a:ext>
            </a:extLst>
          </p:cNvPr>
          <p:cNvSpPr/>
          <p:nvPr/>
        </p:nvSpPr>
        <p:spPr>
          <a:xfrm>
            <a:off x="119788" y="8084341"/>
            <a:ext cx="6300301" cy="1293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latin typeface="Century Gothic" panose="020B0502020202020204" pitchFamily="34" charset="0"/>
                <a:cs typeface="Aharoni" panose="02010803020104030203" pitchFamily="2" charset="-79"/>
              </a:rPr>
              <a:t>_______________________________________________________________________________________________________________________________________________________________</a:t>
            </a:r>
            <a:endParaRPr lang="en-GB" dirty="0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B4E4F939-0863-4965-B52F-877CDBDCEDBF}"/>
              </a:ext>
            </a:extLst>
          </p:cNvPr>
          <p:cNvSpPr/>
          <p:nvPr/>
        </p:nvSpPr>
        <p:spPr>
          <a:xfrm>
            <a:off x="136358" y="1508620"/>
            <a:ext cx="6559020" cy="4494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u="sng" dirty="0" smtClean="0">
                <a:solidFill>
                  <a:schemeClr val="tx1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Read the </a:t>
            </a:r>
            <a:r>
              <a:rPr lang="en-GB" sz="2000" b="1" u="sng" smtClean="0">
                <a:solidFill>
                  <a:schemeClr val="tx1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text </a:t>
            </a:r>
            <a:r>
              <a:rPr lang="en-GB" sz="2000" b="1" u="sng" smtClean="0">
                <a:solidFill>
                  <a:schemeClr val="tx1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and </a:t>
            </a:r>
            <a:r>
              <a:rPr lang="en-GB" sz="2000" b="1" u="sng" dirty="0" smtClean="0">
                <a:solidFill>
                  <a:schemeClr val="tx1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answer the following questions: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6CC9A390-B4F8-4B2A-AD09-C3857791E56D}"/>
              </a:ext>
            </a:extLst>
          </p:cNvPr>
          <p:cNvSpPr/>
          <p:nvPr/>
        </p:nvSpPr>
        <p:spPr>
          <a:xfrm>
            <a:off x="96469" y="2295200"/>
            <a:ext cx="4309652" cy="4515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1-What is the title of the text?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A4310645-1B3B-4864-94DD-097A64FE034C}"/>
              </a:ext>
            </a:extLst>
          </p:cNvPr>
          <p:cNvSpPr/>
          <p:nvPr/>
        </p:nvSpPr>
        <p:spPr>
          <a:xfrm>
            <a:off x="32631" y="2440582"/>
            <a:ext cx="63003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 smtClean="0">
                <a:latin typeface="Century Gothic" panose="020B0502020202020204" pitchFamily="34" charset="0"/>
                <a:cs typeface="Aharoni" panose="02010803020104030203" pitchFamily="2" charset="-79"/>
              </a:rPr>
              <a:t>__________________________________________________________________________________________________________</a:t>
            </a:r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602F0A6D-79AA-4276-B22C-50029FF21140}"/>
              </a:ext>
            </a:extLst>
          </p:cNvPr>
          <p:cNvSpPr txBox="1"/>
          <p:nvPr/>
        </p:nvSpPr>
        <p:spPr>
          <a:xfrm>
            <a:off x="530352" y="777411"/>
            <a:ext cx="90533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Century Gothic" panose="020B0502020202020204" pitchFamily="34" charset="0"/>
              </a:rPr>
              <a:t>Unit 8</a:t>
            </a:r>
            <a:endParaRPr lang="ar-BH" sz="2000" b="1" dirty="0">
              <a:ln w="18415" cmpd="sng">
                <a:noFill/>
                <a:prstDash val="solid"/>
              </a:ln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C2E6779A-A56A-45C9-BDD1-0FE92EF69D39}"/>
              </a:ext>
            </a:extLst>
          </p:cNvPr>
          <p:cNvCxnSpPr>
            <a:cxnSpLocks/>
          </p:cNvCxnSpPr>
          <p:nvPr/>
        </p:nvCxnSpPr>
        <p:spPr>
          <a:xfrm>
            <a:off x="136358" y="9488050"/>
            <a:ext cx="65338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35F4904C-23E4-4BFD-BB46-1449C2356BEC}"/>
              </a:ext>
            </a:extLst>
          </p:cNvPr>
          <p:cNvSpPr txBox="1"/>
          <p:nvPr/>
        </p:nvSpPr>
        <p:spPr>
          <a:xfrm>
            <a:off x="120316" y="9540745"/>
            <a:ext cx="2214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Ministry of Education - 2020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3A96FEC7-FC2C-41EC-AA33-848461272BD5}"/>
              </a:ext>
            </a:extLst>
          </p:cNvPr>
          <p:cNvSpPr txBox="1"/>
          <p:nvPr/>
        </p:nvSpPr>
        <p:spPr>
          <a:xfrm>
            <a:off x="775693" y="1173300"/>
            <a:ext cx="4767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Name: _____________________________      Class:______</a:t>
            </a:r>
          </a:p>
        </p:txBody>
      </p:sp>
    </p:spTree>
    <p:extLst>
      <p:ext uri="{BB962C8B-B14F-4D97-AF65-F5344CB8AC3E}">
        <p14:creationId xmlns:p14="http://schemas.microsoft.com/office/powerpoint/2010/main" val="210108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DF934439-7337-4119-9512-90B25C0CCCC4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906379" y="210205"/>
            <a:ext cx="4973052" cy="616298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481AD1C4-29AE-4421-847A-09A624A3BC83}"/>
              </a:ext>
            </a:extLst>
          </p:cNvPr>
          <p:cNvSpPr/>
          <p:nvPr/>
        </p:nvSpPr>
        <p:spPr>
          <a:xfrm>
            <a:off x="166249" y="2834078"/>
            <a:ext cx="6522813" cy="2116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latin typeface="Century Gothic" panose="020B0502020202020204" pitchFamily="34" charset="0"/>
                <a:cs typeface="Aharoni" panose="02010803020104030203" pitchFamily="2" charset="-79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AFBC9884-9764-44B6-BEA3-1E9C983FB69C}"/>
              </a:ext>
            </a:extLst>
          </p:cNvPr>
          <p:cNvSpPr/>
          <p:nvPr/>
        </p:nvSpPr>
        <p:spPr>
          <a:xfrm>
            <a:off x="40064" y="2355581"/>
            <a:ext cx="5374188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GB" sz="2000" b="1" dirty="0" smtClean="0">
                <a:latin typeface="Century Gothic" panose="020B0502020202020204" pitchFamily="34" charset="0"/>
                <a:cs typeface="Aharoni" panose="02010803020104030203" pitchFamily="2" charset="-79"/>
              </a:rPr>
              <a:t>6-Why is family important?</a:t>
            </a:r>
            <a:endParaRPr lang="en-US" sz="2000" dirty="0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BA267F4D-2865-4206-9AE9-0CCD54610FFA}"/>
              </a:ext>
            </a:extLst>
          </p:cNvPr>
          <p:cNvSpPr/>
          <p:nvPr/>
        </p:nvSpPr>
        <p:spPr>
          <a:xfrm>
            <a:off x="69320" y="5002083"/>
            <a:ext cx="6337912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GB" sz="2000" b="1" dirty="0" smtClean="0">
                <a:latin typeface="Century Gothic" panose="020B0502020202020204" pitchFamily="34" charset="0"/>
                <a:cs typeface="Aharoni" panose="02010803020104030203" pitchFamily="2" charset="-79"/>
              </a:rPr>
              <a:t>7- How do you tell your family that you love them?</a:t>
            </a:r>
            <a:endParaRPr lang="en-US" sz="2000" dirty="0"/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4D22DAEF-71C1-4C75-AFBF-79571D38C560}"/>
              </a:ext>
            </a:extLst>
          </p:cNvPr>
          <p:cNvSpPr/>
          <p:nvPr/>
        </p:nvSpPr>
        <p:spPr>
          <a:xfrm>
            <a:off x="40064" y="5308611"/>
            <a:ext cx="6367168" cy="1709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latin typeface="Century Gothic" panose="020B0502020202020204" pitchFamily="34" charset="0"/>
                <a:cs typeface="Aharoni" panose="02010803020104030203" pitchFamily="2" charset="-79"/>
              </a:rPr>
              <a:t>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dirty="0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C8013E72-2D94-4CD0-9268-E1E9350DB27F}"/>
              </a:ext>
            </a:extLst>
          </p:cNvPr>
          <p:cNvSpPr/>
          <p:nvPr/>
        </p:nvSpPr>
        <p:spPr>
          <a:xfrm>
            <a:off x="0" y="7017733"/>
            <a:ext cx="6522813" cy="2116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latin typeface="Century Gothic" panose="020B0502020202020204" pitchFamily="34" charset="0"/>
                <a:cs typeface="Aharoni" panose="02010803020104030203" pitchFamily="2" charset="-79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02F0A6D-79AA-4276-B22C-50029FF21140}"/>
              </a:ext>
            </a:extLst>
          </p:cNvPr>
          <p:cNvSpPr txBox="1"/>
          <p:nvPr/>
        </p:nvSpPr>
        <p:spPr>
          <a:xfrm>
            <a:off x="530352" y="777411"/>
            <a:ext cx="90533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Century Gothic" panose="020B0502020202020204" pitchFamily="34" charset="0"/>
              </a:rPr>
              <a:t>Unit 8</a:t>
            </a:r>
            <a:endParaRPr lang="ar-BH" sz="2000" b="1" dirty="0">
              <a:ln w="18415" cmpd="sng">
                <a:noFill/>
                <a:prstDash val="solid"/>
              </a:ln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C2E6779A-A56A-45C9-BDD1-0FE92EF69D39}"/>
              </a:ext>
            </a:extLst>
          </p:cNvPr>
          <p:cNvCxnSpPr>
            <a:cxnSpLocks/>
          </p:cNvCxnSpPr>
          <p:nvPr/>
        </p:nvCxnSpPr>
        <p:spPr>
          <a:xfrm>
            <a:off x="136358" y="9488050"/>
            <a:ext cx="65338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35F4904C-23E4-4BFD-BB46-1449C2356BEC}"/>
              </a:ext>
            </a:extLst>
          </p:cNvPr>
          <p:cNvSpPr txBox="1"/>
          <p:nvPr/>
        </p:nvSpPr>
        <p:spPr>
          <a:xfrm>
            <a:off x="120316" y="9540745"/>
            <a:ext cx="2214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Ministry of Education - 2020</a:t>
            </a:r>
          </a:p>
        </p:txBody>
      </p:sp>
    </p:spTree>
    <p:extLst>
      <p:ext uri="{BB962C8B-B14F-4D97-AF65-F5344CB8AC3E}">
        <p14:creationId xmlns:p14="http://schemas.microsoft.com/office/powerpoint/2010/main" val="394895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904AC3B7D329428F148623B3022C4C" ma:contentTypeVersion="10" ma:contentTypeDescription="Create a new document." ma:contentTypeScope="" ma:versionID="148d539522f2d1a8f256b3d4dc6de01d">
  <xsd:schema xmlns:xsd="http://www.w3.org/2001/XMLSchema" xmlns:xs="http://www.w3.org/2001/XMLSchema" xmlns:p="http://schemas.microsoft.com/office/2006/metadata/properties" xmlns:ns3="24cf0bac-6da1-49c8-bb0f-b561decc1be7" targetNamespace="http://schemas.microsoft.com/office/2006/metadata/properties" ma:root="true" ma:fieldsID="ec6e6d67e157a2f4f452f3e63dddcaf6" ns3:_="">
    <xsd:import namespace="24cf0bac-6da1-49c8-bb0f-b561decc1be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cf0bac-6da1-49c8-bb0f-b561decc1b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50407F-6305-49A3-8F59-6E97C59281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A39C7A-06AC-4854-8695-3F9DA79D9331}">
  <ds:schemaRefs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24cf0bac-6da1-49c8-bb0f-b561decc1be7"/>
    <ds:schemaRef ds:uri="http://www.w3.org/XML/1998/namespace"/>
    <ds:schemaRef ds:uri="http://schemas.microsoft.com/office/2006/documentManagement/typ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117D804-A9A3-4736-800D-6A0E38CCB8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cf0bac-6da1-49c8-bb0f-b561decc1b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88</Words>
  <Application>Microsoft Office PowerPoint</Application>
  <PresentationFormat>A4 Paper (210x297 mm)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Aharoni</vt:lpstr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MARYAM ADEL SALEH JUMA MANSOOR</dc:creator>
  <cp:lastModifiedBy>Bodour Alshawoosh</cp:lastModifiedBy>
  <cp:revision>34</cp:revision>
  <dcterms:created xsi:type="dcterms:W3CDTF">2020-03-04T11:14:02Z</dcterms:created>
  <dcterms:modified xsi:type="dcterms:W3CDTF">2020-03-22T10:36:21Z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0x0101005C904AC3B7D329428F148623B3022C4C</vt:lpwstr>
  </property>
</Properties>
</file>