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4"/>
  </p:notesMasterIdLst>
  <p:sldIdLst>
    <p:sldId id="279" r:id="rId5"/>
    <p:sldId id="280" r:id="rId6"/>
    <p:sldId id="281" r:id="rId7"/>
    <p:sldId id="284" r:id="rId8"/>
    <p:sldId id="294" r:id="rId9"/>
    <p:sldId id="296" r:id="rId10"/>
    <p:sldId id="295" r:id="rId11"/>
    <p:sldId id="286" r:id="rId12"/>
    <p:sldId id="293" r:id="rId13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FFCC"/>
    <a:srgbClr val="FF99CC"/>
    <a:srgbClr val="FF3399"/>
    <a:srgbClr val="009999"/>
    <a:srgbClr val="99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18B7F1-3309-436E-BA56-63384416E70B}" v="989" dt="2020-03-15T11:40:27.2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AM ADEL SALEH JUMA MANSOOR" userId="492ef767-0211-4b15-b9ee-68adda126f14" providerId="ADAL" clId="{2618B7F1-3309-436E-BA56-63384416E70B}"/>
    <pc:docChg chg="undo custSel addSld delSld modSld">
      <pc:chgData name="MARYAM ADEL SALEH JUMA MANSOOR" userId="492ef767-0211-4b15-b9ee-68adda126f14" providerId="ADAL" clId="{2618B7F1-3309-436E-BA56-63384416E70B}" dt="2020-03-15T11:40:27.231" v="3172" actId="20577"/>
      <pc:docMkLst>
        <pc:docMk/>
      </pc:docMkLst>
      <pc:sldChg chg="modSp">
        <pc:chgData name="MARYAM ADEL SALEH JUMA MANSOOR" userId="492ef767-0211-4b15-b9ee-68adda126f14" providerId="ADAL" clId="{2618B7F1-3309-436E-BA56-63384416E70B}" dt="2020-03-15T06:17:28.213" v="35" actId="20577"/>
        <pc:sldMkLst>
          <pc:docMk/>
          <pc:sldMk cId="1041740048" sldId="279"/>
        </pc:sldMkLst>
        <pc:spChg chg="mod">
          <ac:chgData name="MARYAM ADEL SALEH JUMA MANSOOR" userId="492ef767-0211-4b15-b9ee-68adda126f14" providerId="ADAL" clId="{2618B7F1-3309-436E-BA56-63384416E70B}" dt="2020-03-15T06:17:28.213" v="35" actId="20577"/>
          <ac:spMkLst>
            <pc:docMk/>
            <pc:sldMk cId="1041740048" sldId="279"/>
            <ac:spMk id="7" creationId="{545F017F-32C0-4D57-87A4-F9F912699397}"/>
          </ac:spMkLst>
        </pc:spChg>
      </pc:sldChg>
      <pc:sldChg chg="modSp">
        <pc:chgData name="MARYAM ADEL SALEH JUMA MANSOOR" userId="492ef767-0211-4b15-b9ee-68adda126f14" providerId="ADAL" clId="{2618B7F1-3309-436E-BA56-63384416E70B}" dt="2020-03-15T06:26:21.407" v="137"/>
        <pc:sldMkLst>
          <pc:docMk/>
          <pc:sldMk cId="2766883912" sldId="280"/>
        </pc:sldMkLst>
        <pc:spChg chg="mod">
          <ac:chgData name="MARYAM ADEL SALEH JUMA MANSOOR" userId="492ef767-0211-4b15-b9ee-68adda126f14" providerId="ADAL" clId="{2618B7F1-3309-436E-BA56-63384416E70B}" dt="2020-03-15T06:26:21.407" v="137"/>
          <ac:spMkLst>
            <pc:docMk/>
            <pc:sldMk cId="2766883912" sldId="280"/>
            <ac:spMk id="7" creationId="{545F017F-32C0-4D57-87A4-F9F912699397}"/>
          </ac:spMkLst>
        </pc:spChg>
      </pc:sldChg>
      <pc:sldChg chg="addSp delSp modSp delAnim modAnim">
        <pc:chgData name="MARYAM ADEL SALEH JUMA MANSOOR" userId="492ef767-0211-4b15-b9ee-68adda126f14" providerId="ADAL" clId="{2618B7F1-3309-436E-BA56-63384416E70B}" dt="2020-03-15T10:41:54.461" v="2910" actId="1076"/>
        <pc:sldMkLst>
          <pc:docMk/>
          <pc:sldMk cId="807388431" sldId="281"/>
        </pc:sldMkLst>
        <pc:spChg chg="add del">
          <ac:chgData name="MARYAM ADEL SALEH JUMA MANSOOR" userId="492ef767-0211-4b15-b9ee-68adda126f14" providerId="ADAL" clId="{2618B7F1-3309-436E-BA56-63384416E70B}" dt="2020-03-15T10:41:22.587" v="2901"/>
          <ac:spMkLst>
            <pc:docMk/>
            <pc:sldMk cId="807388431" sldId="281"/>
            <ac:spMk id="2" creationId="{F3E1CC52-711B-48D9-BFFF-3591D7C82F54}"/>
          </ac:spMkLst>
        </pc:spChg>
        <pc:spChg chg="add mod">
          <ac:chgData name="MARYAM ADEL SALEH JUMA MANSOOR" userId="492ef767-0211-4b15-b9ee-68adda126f14" providerId="ADAL" clId="{2618B7F1-3309-436E-BA56-63384416E70B}" dt="2020-03-15T10:41:54.461" v="2910" actId="1076"/>
          <ac:spMkLst>
            <pc:docMk/>
            <pc:sldMk cId="807388431" sldId="281"/>
            <ac:spMk id="5" creationId="{5BD0F263-2CD7-42F1-93CD-82535C7DD5DB}"/>
          </ac:spMkLst>
        </pc:spChg>
        <pc:spChg chg="del mod">
          <ac:chgData name="MARYAM ADEL SALEH JUMA MANSOOR" userId="492ef767-0211-4b15-b9ee-68adda126f14" providerId="ADAL" clId="{2618B7F1-3309-436E-BA56-63384416E70B}" dt="2020-03-15T10:41:43.646" v="2909"/>
          <ac:spMkLst>
            <pc:docMk/>
            <pc:sldMk cId="807388431" sldId="281"/>
            <ac:spMk id="7" creationId="{545F017F-32C0-4D57-87A4-F9F912699397}"/>
          </ac:spMkLst>
        </pc:spChg>
        <pc:spChg chg="mod">
          <ac:chgData name="MARYAM ADEL SALEH JUMA MANSOOR" userId="492ef767-0211-4b15-b9ee-68adda126f14" providerId="ADAL" clId="{2618B7F1-3309-436E-BA56-63384416E70B}" dt="2020-03-15T10:41:54.461" v="2910" actId="1076"/>
          <ac:spMkLst>
            <pc:docMk/>
            <pc:sldMk cId="807388431" sldId="281"/>
            <ac:spMk id="13" creationId="{98E27F1F-4543-4CA7-B752-E2FBFEEA6442}"/>
          </ac:spMkLst>
        </pc:spChg>
        <pc:spChg chg="del">
          <ac:chgData name="MARYAM ADEL SALEH JUMA MANSOOR" userId="492ef767-0211-4b15-b9ee-68adda126f14" providerId="ADAL" clId="{2618B7F1-3309-436E-BA56-63384416E70B}" dt="2020-03-15T06:30:14.776" v="139" actId="478"/>
          <ac:spMkLst>
            <pc:docMk/>
            <pc:sldMk cId="807388431" sldId="281"/>
            <ac:spMk id="16" creationId="{70DE70BC-AAA2-4E94-9C7A-C7A994C04EE6}"/>
          </ac:spMkLst>
        </pc:spChg>
        <pc:spChg chg="add mod">
          <ac:chgData name="MARYAM ADEL SALEH JUMA MANSOOR" userId="492ef767-0211-4b15-b9ee-68adda126f14" providerId="ADAL" clId="{2618B7F1-3309-436E-BA56-63384416E70B}" dt="2020-03-15T10:41:39.201" v="2906" actId="1076"/>
          <ac:spMkLst>
            <pc:docMk/>
            <pc:sldMk cId="807388431" sldId="281"/>
            <ac:spMk id="16" creationId="{E001567A-F3F7-4ACB-992E-3F8788D7E168}"/>
          </ac:spMkLst>
        </pc:spChg>
        <pc:spChg chg="del">
          <ac:chgData name="MARYAM ADEL SALEH JUMA MANSOOR" userId="492ef767-0211-4b15-b9ee-68adda126f14" providerId="ADAL" clId="{2618B7F1-3309-436E-BA56-63384416E70B}" dt="2020-03-15T06:30:14.776" v="139" actId="478"/>
          <ac:spMkLst>
            <pc:docMk/>
            <pc:sldMk cId="807388431" sldId="281"/>
            <ac:spMk id="17" creationId="{46244BEF-7CCB-491C-AEDC-723453B9DFE0}"/>
          </ac:spMkLst>
        </pc:spChg>
        <pc:spChg chg="del">
          <ac:chgData name="MARYAM ADEL SALEH JUMA MANSOOR" userId="492ef767-0211-4b15-b9ee-68adda126f14" providerId="ADAL" clId="{2618B7F1-3309-436E-BA56-63384416E70B}" dt="2020-03-15T06:30:14.776" v="139" actId="478"/>
          <ac:spMkLst>
            <pc:docMk/>
            <pc:sldMk cId="807388431" sldId="281"/>
            <ac:spMk id="18" creationId="{9B5D1873-8F0B-44DE-99BB-6D0D1E995F65}"/>
          </ac:spMkLst>
        </pc:spChg>
        <pc:spChg chg="del">
          <ac:chgData name="MARYAM ADEL SALEH JUMA MANSOOR" userId="492ef767-0211-4b15-b9ee-68adda126f14" providerId="ADAL" clId="{2618B7F1-3309-436E-BA56-63384416E70B}" dt="2020-03-15T06:30:07.801" v="138" actId="478"/>
          <ac:spMkLst>
            <pc:docMk/>
            <pc:sldMk cId="807388431" sldId="281"/>
            <ac:spMk id="19" creationId="{D362DB46-EB2E-47DB-BDAF-B10D9A762CFE}"/>
          </ac:spMkLst>
        </pc:spChg>
        <pc:spChg chg="del">
          <ac:chgData name="MARYAM ADEL SALEH JUMA MANSOOR" userId="492ef767-0211-4b15-b9ee-68adda126f14" providerId="ADAL" clId="{2618B7F1-3309-436E-BA56-63384416E70B}" dt="2020-03-15T06:30:07.801" v="138" actId="478"/>
          <ac:spMkLst>
            <pc:docMk/>
            <pc:sldMk cId="807388431" sldId="281"/>
            <ac:spMk id="20" creationId="{8C1AC38A-BFE0-4E03-91C2-1B053DEC6FFF}"/>
          </ac:spMkLst>
        </pc:spChg>
        <pc:spChg chg="del">
          <ac:chgData name="MARYAM ADEL SALEH JUMA MANSOOR" userId="492ef767-0211-4b15-b9ee-68adda126f14" providerId="ADAL" clId="{2618B7F1-3309-436E-BA56-63384416E70B}" dt="2020-03-15T06:30:07.801" v="138" actId="478"/>
          <ac:spMkLst>
            <pc:docMk/>
            <pc:sldMk cId="807388431" sldId="281"/>
            <ac:spMk id="21" creationId="{C94AA813-FF69-45BB-8DA9-44CF0CF6EB32}"/>
          </ac:spMkLst>
        </pc:spChg>
        <pc:spChg chg="del">
          <ac:chgData name="MARYAM ADEL SALEH JUMA MANSOOR" userId="492ef767-0211-4b15-b9ee-68adda126f14" providerId="ADAL" clId="{2618B7F1-3309-436E-BA56-63384416E70B}" dt="2020-03-15T06:30:07.801" v="138" actId="478"/>
          <ac:spMkLst>
            <pc:docMk/>
            <pc:sldMk cId="807388431" sldId="281"/>
            <ac:spMk id="22" creationId="{EB50FEF6-B404-47C1-AB9E-ADB767BE45A8}"/>
          </ac:spMkLst>
        </pc:spChg>
        <pc:spChg chg="del">
          <ac:chgData name="MARYAM ADEL SALEH JUMA MANSOOR" userId="492ef767-0211-4b15-b9ee-68adda126f14" providerId="ADAL" clId="{2618B7F1-3309-436E-BA56-63384416E70B}" dt="2020-03-15T07:52:05.704" v="668" actId="478"/>
          <ac:spMkLst>
            <pc:docMk/>
            <pc:sldMk cId="807388431" sldId="281"/>
            <ac:spMk id="23" creationId="{996AEA97-EEC4-49B4-8368-C328CBE00F21}"/>
          </ac:spMkLst>
        </pc:spChg>
        <pc:spChg chg="add mod">
          <ac:chgData name="MARYAM ADEL SALEH JUMA MANSOOR" userId="492ef767-0211-4b15-b9ee-68adda126f14" providerId="ADAL" clId="{2618B7F1-3309-436E-BA56-63384416E70B}" dt="2020-03-15T10:41:54.461" v="2910" actId="1076"/>
          <ac:spMkLst>
            <pc:docMk/>
            <pc:sldMk cId="807388431" sldId="281"/>
            <ac:spMk id="32" creationId="{DFBAF41E-88A3-4556-9CE9-DE6BDCD68631}"/>
          </ac:spMkLst>
        </pc:spChg>
        <pc:spChg chg="add mod">
          <ac:chgData name="MARYAM ADEL SALEH JUMA MANSOOR" userId="492ef767-0211-4b15-b9ee-68adda126f14" providerId="ADAL" clId="{2618B7F1-3309-436E-BA56-63384416E70B}" dt="2020-03-15T10:41:54.461" v="2910" actId="1076"/>
          <ac:spMkLst>
            <pc:docMk/>
            <pc:sldMk cId="807388431" sldId="281"/>
            <ac:spMk id="34" creationId="{D34DF3B3-1582-40B8-A421-FA8182B2E5D6}"/>
          </ac:spMkLst>
        </pc:spChg>
        <pc:spChg chg="add mod">
          <ac:chgData name="MARYAM ADEL SALEH JUMA MANSOOR" userId="492ef767-0211-4b15-b9ee-68adda126f14" providerId="ADAL" clId="{2618B7F1-3309-436E-BA56-63384416E70B}" dt="2020-03-15T10:41:54.461" v="2910" actId="1076"/>
          <ac:spMkLst>
            <pc:docMk/>
            <pc:sldMk cId="807388431" sldId="281"/>
            <ac:spMk id="35" creationId="{F3B15201-8DA9-4793-A0D5-8FC1E38751E8}"/>
          </ac:spMkLst>
        </pc:spChg>
        <pc:spChg chg="add mod">
          <ac:chgData name="MARYAM ADEL SALEH JUMA MANSOOR" userId="492ef767-0211-4b15-b9ee-68adda126f14" providerId="ADAL" clId="{2618B7F1-3309-436E-BA56-63384416E70B}" dt="2020-03-15T08:02:23.412" v="932" actId="404"/>
          <ac:spMkLst>
            <pc:docMk/>
            <pc:sldMk cId="807388431" sldId="281"/>
            <ac:spMk id="36" creationId="{D17C5F72-473F-4F76-9270-750C3B82F5F9}"/>
          </ac:spMkLst>
        </pc:spChg>
        <pc:spChg chg="add mod">
          <ac:chgData name="MARYAM ADEL SALEH JUMA MANSOOR" userId="492ef767-0211-4b15-b9ee-68adda126f14" providerId="ADAL" clId="{2618B7F1-3309-436E-BA56-63384416E70B}" dt="2020-03-15T08:02:23.412" v="932" actId="404"/>
          <ac:spMkLst>
            <pc:docMk/>
            <pc:sldMk cId="807388431" sldId="281"/>
            <ac:spMk id="38" creationId="{9D44C20E-78C3-46E8-BC2C-61768BA3456C}"/>
          </ac:spMkLst>
        </pc:spChg>
        <pc:spChg chg="add mod">
          <ac:chgData name="MARYAM ADEL SALEH JUMA MANSOOR" userId="492ef767-0211-4b15-b9ee-68adda126f14" providerId="ADAL" clId="{2618B7F1-3309-436E-BA56-63384416E70B}" dt="2020-03-15T10:39:04.038" v="2844" actId="20577"/>
          <ac:spMkLst>
            <pc:docMk/>
            <pc:sldMk cId="807388431" sldId="281"/>
            <ac:spMk id="39" creationId="{1C435292-CC30-431D-9D7D-E1B6877E0FD9}"/>
          </ac:spMkLst>
        </pc:spChg>
        <pc:spChg chg="add del mod">
          <ac:chgData name="MARYAM ADEL SALEH JUMA MANSOOR" userId="492ef767-0211-4b15-b9ee-68adda126f14" providerId="ADAL" clId="{2618B7F1-3309-436E-BA56-63384416E70B}" dt="2020-03-15T07:51:07.228" v="649" actId="478"/>
          <ac:spMkLst>
            <pc:docMk/>
            <pc:sldMk cId="807388431" sldId="281"/>
            <ac:spMk id="40" creationId="{314FB95A-1825-42CA-B40D-C5D7A92035E5}"/>
          </ac:spMkLst>
        </pc:spChg>
        <pc:spChg chg="add mod">
          <ac:chgData name="MARYAM ADEL SALEH JUMA MANSOOR" userId="492ef767-0211-4b15-b9ee-68adda126f14" providerId="ADAL" clId="{2618B7F1-3309-436E-BA56-63384416E70B}" dt="2020-03-15T07:59:36.768" v="847" actId="1076"/>
          <ac:spMkLst>
            <pc:docMk/>
            <pc:sldMk cId="807388431" sldId="281"/>
            <ac:spMk id="41" creationId="{80BEC512-2DBA-4660-9DAA-DEFB15C9135E}"/>
          </ac:spMkLst>
        </pc:spChg>
        <pc:grpChg chg="del">
          <ac:chgData name="MARYAM ADEL SALEH JUMA MANSOOR" userId="492ef767-0211-4b15-b9ee-68adda126f14" providerId="ADAL" clId="{2618B7F1-3309-436E-BA56-63384416E70B}" dt="2020-03-15T06:30:14.776" v="139" actId="478"/>
          <ac:grpSpMkLst>
            <pc:docMk/>
            <pc:sldMk cId="807388431" sldId="281"/>
            <ac:grpSpMk id="8" creationId="{B008602A-5893-4824-B9E7-FCC64BB8B566}"/>
          </ac:grpSpMkLst>
        </pc:grpChg>
        <pc:grpChg chg="del">
          <ac:chgData name="MARYAM ADEL SALEH JUMA MANSOOR" userId="492ef767-0211-4b15-b9ee-68adda126f14" providerId="ADAL" clId="{2618B7F1-3309-436E-BA56-63384416E70B}" dt="2020-03-15T06:30:14.776" v="139" actId="478"/>
          <ac:grpSpMkLst>
            <pc:docMk/>
            <pc:sldMk cId="807388431" sldId="281"/>
            <ac:grpSpMk id="27" creationId="{6CBE2E22-C04A-4E2A-9D7A-55E60CC86D12}"/>
          </ac:grpSpMkLst>
        </pc:grpChg>
        <pc:grpChg chg="del">
          <ac:chgData name="MARYAM ADEL SALEH JUMA MANSOOR" userId="492ef767-0211-4b15-b9ee-68adda126f14" providerId="ADAL" clId="{2618B7F1-3309-436E-BA56-63384416E70B}" dt="2020-03-15T06:30:14.776" v="139" actId="478"/>
          <ac:grpSpMkLst>
            <pc:docMk/>
            <pc:sldMk cId="807388431" sldId="281"/>
            <ac:grpSpMk id="43" creationId="{5DFAD089-FD2A-490E-85D8-0976328A03B4}"/>
          </ac:grpSpMkLst>
        </pc:grpChg>
        <pc:picChg chg="del">
          <ac:chgData name="MARYAM ADEL SALEH JUMA MANSOOR" userId="492ef767-0211-4b15-b9ee-68adda126f14" providerId="ADAL" clId="{2618B7F1-3309-436E-BA56-63384416E70B}" dt="2020-03-15T06:30:07.801" v="138" actId="478"/>
          <ac:picMkLst>
            <pc:docMk/>
            <pc:sldMk cId="807388431" sldId="281"/>
            <ac:picMk id="2" creationId="{DCC5BF12-60E8-445A-A5C8-CF949F48919C}"/>
          </ac:picMkLst>
        </pc:picChg>
        <pc:picChg chg="del">
          <ac:chgData name="MARYAM ADEL SALEH JUMA MANSOOR" userId="492ef767-0211-4b15-b9ee-68adda126f14" providerId="ADAL" clId="{2618B7F1-3309-436E-BA56-63384416E70B}" dt="2020-03-15T06:30:14.776" v="139" actId="478"/>
          <ac:picMkLst>
            <pc:docMk/>
            <pc:sldMk cId="807388431" sldId="281"/>
            <ac:picMk id="4" creationId="{384BD95A-4234-4F84-8FBE-D16FB57C5F71}"/>
          </ac:picMkLst>
        </pc:picChg>
        <pc:picChg chg="del">
          <ac:chgData name="MARYAM ADEL SALEH JUMA MANSOOR" userId="492ef767-0211-4b15-b9ee-68adda126f14" providerId="ADAL" clId="{2618B7F1-3309-436E-BA56-63384416E70B}" dt="2020-03-15T06:30:07.801" v="138" actId="478"/>
          <ac:picMkLst>
            <pc:docMk/>
            <pc:sldMk cId="807388431" sldId="281"/>
            <ac:picMk id="29" creationId="{FDA2B383-4074-4C7C-A714-E86758EAC79C}"/>
          </ac:picMkLst>
        </pc:picChg>
        <pc:picChg chg="del">
          <ac:chgData name="MARYAM ADEL SALEH JUMA MANSOOR" userId="492ef767-0211-4b15-b9ee-68adda126f14" providerId="ADAL" clId="{2618B7F1-3309-436E-BA56-63384416E70B}" dt="2020-03-15T06:30:07.801" v="138" actId="478"/>
          <ac:picMkLst>
            <pc:docMk/>
            <pc:sldMk cId="807388431" sldId="281"/>
            <ac:picMk id="31" creationId="{F86518BF-6C9D-49E5-9A52-03F936460B23}"/>
          </ac:picMkLst>
        </pc:picChg>
        <pc:picChg chg="del">
          <ac:chgData name="MARYAM ADEL SALEH JUMA MANSOOR" userId="492ef767-0211-4b15-b9ee-68adda126f14" providerId="ADAL" clId="{2618B7F1-3309-436E-BA56-63384416E70B}" dt="2020-03-15T06:30:07.801" v="138" actId="478"/>
          <ac:picMkLst>
            <pc:docMk/>
            <pc:sldMk cId="807388431" sldId="281"/>
            <ac:picMk id="33" creationId="{E7791F39-CF21-49EA-A144-A788B0F13667}"/>
          </ac:picMkLst>
        </pc:picChg>
      </pc:sldChg>
      <pc:sldChg chg="addSp delSp modSp delAnim modAnim">
        <pc:chgData name="MARYAM ADEL SALEH JUMA MANSOOR" userId="492ef767-0211-4b15-b9ee-68adda126f14" providerId="ADAL" clId="{2618B7F1-3309-436E-BA56-63384416E70B}" dt="2020-03-15T10:46:10.070" v="3093" actId="1076"/>
        <pc:sldMkLst>
          <pc:docMk/>
          <pc:sldMk cId="3358935620" sldId="284"/>
        </pc:sldMkLst>
        <pc:spChg chg="del">
          <ac:chgData name="MARYAM ADEL SALEH JUMA MANSOOR" userId="492ef767-0211-4b15-b9ee-68adda126f14" providerId="ADAL" clId="{2618B7F1-3309-436E-BA56-63384416E70B}" dt="2020-03-15T08:03:51.516" v="1040" actId="478"/>
          <ac:spMkLst>
            <pc:docMk/>
            <pc:sldMk cId="3358935620" sldId="284"/>
            <ac:spMk id="2" creationId="{0D346F50-A80D-452A-92CD-29719CCBE987}"/>
          </ac:spMkLst>
        </pc:spChg>
        <pc:spChg chg="add del">
          <ac:chgData name="MARYAM ADEL SALEH JUMA MANSOOR" userId="492ef767-0211-4b15-b9ee-68adda126f14" providerId="ADAL" clId="{2618B7F1-3309-436E-BA56-63384416E70B}" dt="2020-03-15T10:41:03.310" v="2890"/>
          <ac:spMkLst>
            <pc:docMk/>
            <pc:sldMk cId="3358935620" sldId="284"/>
            <ac:spMk id="2" creationId="{43E0EDF4-0EF1-4051-8D5A-B86BDB761DEF}"/>
          </ac:spMkLst>
        </pc:spChg>
        <pc:spChg chg="add mod">
          <ac:chgData name="MARYAM ADEL SALEH JUMA MANSOOR" userId="492ef767-0211-4b15-b9ee-68adda126f14" providerId="ADAL" clId="{2618B7F1-3309-436E-BA56-63384416E70B}" dt="2020-03-15T08:06:31.993" v="1094" actId="1076"/>
          <ac:spMkLst>
            <pc:docMk/>
            <pc:sldMk cId="3358935620" sldId="284"/>
            <ac:spMk id="4" creationId="{ACD89971-8B2B-421A-8D3C-685D9E128447}"/>
          </ac:spMkLst>
        </pc:spChg>
        <pc:spChg chg="add mod">
          <ac:chgData name="MARYAM ADEL SALEH JUMA MANSOOR" userId="492ef767-0211-4b15-b9ee-68adda126f14" providerId="ADAL" clId="{2618B7F1-3309-436E-BA56-63384416E70B}" dt="2020-03-15T08:06:52.648" v="1098" actId="1076"/>
          <ac:spMkLst>
            <pc:docMk/>
            <pc:sldMk cId="3358935620" sldId="284"/>
            <ac:spMk id="5" creationId="{99CBE7E0-E39A-427D-B876-85F048915974}"/>
          </ac:spMkLst>
        </pc:spChg>
        <pc:spChg chg="del mod">
          <ac:chgData name="MARYAM ADEL SALEH JUMA MANSOOR" userId="492ef767-0211-4b15-b9ee-68adda126f14" providerId="ADAL" clId="{2618B7F1-3309-436E-BA56-63384416E70B}" dt="2020-03-15T10:41:19.303" v="2899"/>
          <ac:spMkLst>
            <pc:docMk/>
            <pc:sldMk cId="3358935620" sldId="284"/>
            <ac:spMk id="7" creationId="{545F017F-32C0-4D57-87A4-F9F912699397}"/>
          </ac:spMkLst>
        </pc:spChg>
        <pc:spChg chg="del mod">
          <ac:chgData name="MARYAM ADEL SALEH JUMA MANSOOR" userId="492ef767-0211-4b15-b9ee-68adda126f14" providerId="ADAL" clId="{2618B7F1-3309-436E-BA56-63384416E70B}" dt="2020-03-15T08:05:34.705" v="1061" actId="21"/>
          <ac:spMkLst>
            <pc:docMk/>
            <pc:sldMk cId="3358935620" sldId="284"/>
            <ac:spMk id="8" creationId="{68E8D997-8B87-431E-9FEE-3AC6B8C68437}"/>
          </ac:spMkLst>
        </pc:spChg>
        <pc:spChg chg="add del mod">
          <ac:chgData name="MARYAM ADEL SALEH JUMA MANSOOR" userId="492ef767-0211-4b15-b9ee-68adda126f14" providerId="ADAL" clId="{2618B7F1-3309-436E-BA56-63384416E70B}" dt="2020-03-15T08:05:46.170" v="1065" actId="21"/>
          <ac:spMkLst>
            <pc:docMk/>
            <pc:sldMk cId="3358935620" sldId="284"/>
            <ac:spMk id="9" creationId="{FCAF26D8-F3F0-43A6-963C-9D020FE9954C}"/>
          </ac:spMkLst>
        </pc:spChg>
        <pc:spChg chg="add mod">
          <ac:chgData name="MARYAM ADEL SALEH JUMA MANSOOR" userId="492ef767-0211-4b15-b9ee-68adda126f14" providerId="ADAL" clId="{2618B7F1-3309-436E-BA56-63384416E70B}" dt="2020-03-15T08:05:55.509" v="1075" actId="1037"/>
          <ac:spMkLst>
            <pc:docMk/>
            <pc:sldMk cId="3358935620" sldId="284"/>
            <ac:spMk id="10" creationId="{F7B087E4-9F13-41D6-95D5-83CAF9EA4C9B}"/>
          </ac:spMkLst>
        </pc:spChg>
        <pc:spChg chg="add mod">
          <ac:chgData name="MARYAM ADEL SALEH JUMA MANSOOR" userId="492ef767-0211-4b15-b9ee-68adda126f14" providerId="ADAL" clId="{2618B7F1-3309-436E-BA56-63384416E70B}" dt="2020-03-15T08:05:44.533" v="1064" actId="1076"/>
          <ac:spMkLst>
            <pc:docMk/>
            <pc:sldMk cId="3358935620" sldId="284"/>
            <ac:spMk id="11" creationId="{9DCCD098-47B5-4864-ABC5-BDBFB37BF9B0}"/>
          </ac:spMkLst>
        </pc:spChg>
        <pc:spChg chg="add">
          <ac:chgData name="MARYAM ADEL SALEH JUMA MANSOOR" userId="492ef767-0211-4b15-b9ee-68adda126f14" providerId="ADAL" clId="{2618B7F1-3309-436E-BA56-63384416E70B}" dt="2020-03-15T08:05:46.431" v="1066"/>
          <ac:spMkLst>
            <pc:docMk/>
            <pc:sldMk cId="3358935620" sldId="284"/>
            <ac:spMk id="12" creationId="{2F7A1776-27F7-4125-8F21-76B9C0214DBB}"/>
          </ac:spMkLst>
        </pc:spChg>
        <pc:spChg chg="add del">
          <ac:chgData name="MARYAM ADEL SALEH JUMA MANSOOR" userId="492ef767-0211-4b15-b9ee-68adda126f14" providerId="ADAL" clId="{2618B7F1-3309-436E-BA56-63384416E70B}" dt="2020-03-15T08:06:34.442" v="1095" actId="478"/>
          <ac:spMkLst>
            <pc:docMk/>
            <pc:sldMk cId="3358935620" sldId="284"/>
            <ac:spMk id="14" creationId="{4EDCD5C5-63A5-477C-B7F9-0BDBB25C9A08}"/>
          </ac:spMkLst>
        </pc:spChg>
        <pc:spChg chg="add mod">
          <ac:chgData name="MARYAM ADEL SALEH JUMA MANSOOR" userId="492ef767-0211-4b15-b9ee-68adda126f14" providerId="ADAL" clId="{2618B7F1-3309-436E-BA56-63384416E70B}" dt="2020-03-15T08:07:03.829" v="1103" actId="20577"/>
          <ac:spMkLst>
            <pc:docMk/>
            <pc:sldMk cId="3358935620" sldId="284"/>
            <ac:spMk id="15" creationId="{30C5A8EC-5D76-43A6-817D-1198FE683E4A}"/>
          </ac:spMkLst>
        </pc:spChg>
        <pc:spChg chg="add mod">
          <ac:chgData name="MARYAM ADEL SALEH JUMA MANSOOR" userId="492ef767-0211-4b15-b9ee-68adda126f14" providerId="ADAL" clId="{2618B7F1-3309-436E-BA56-63384416E70B}" dt="2020-03-15T08:07:17.853" v="1108" actId="20577"/>
          <ac:spMkLst>
            <pc:docMk/>
            <pc:sldMk cId="3358935620" sldId="284"/>
            <ac:spMk id="16" creationId="{C8D6964E-BFA7-4D9B-A8E9-C273BBFBF5ED}"/>
          </ac:spMkLst>
        </pc:spChg>
        <pc:spChg chg="add mod">
          <ac:chgData name="MARYAM ADEL SALEH JUMA MANSOOR" userId="492ef767-0211-4b15-b9ee-68adda126f14" providerId="ADAL" clId="{2618B7F1-3309-436E-BA56-63384416E70B}" dt="2020-03-15T08:07:32.765" v="1115" actId="20577"/>
          <ac:spMkLst>
            <pc:docMk/>
            <pc:sldMk cId="3358935620" sldId="284"/>
            <ac:spMk id="17" creationId="{8735EE11-01E3-41D2-B64D-D1819B700B74}"/>
          </ac:spMkLst>
        </pc:spChg>
        <pc:spChg chg="add mod">
          <ac:chgData name="MARYAM ADEL SALEH JUMA MANSOOR" userId="492ef767-0211-4b15-b9ee-68adda126f14" providerId="ADAL" clId="{2618B7F1-3309-436E-BA56-63384416E70B}" dt="2020-03-15T08:08:00.475" v="1123" actId="1076"/>
          <ac:spMkLst>
            <pc:docMk/>
            <pc:sldMk cId="3358935620" sldId="284"/>
            <ac:spMk id="18" creationId="{DE23ED81-2C37-4A43-88E5-2FCA50C4D739}"/>
          </ac:spMkLst>
        </pc:spChg>
        <pc:spChg chg="add mod">
          <ac:chgData name="MARYAM ADEL SALEH JUMA MANSOOR" userId="492ef767-0211-4b15-b9ee-68adda126f14" providerId="ADAL" clId="{2618B7F1-3309-436E-BA56-63384416E70B}" dt="2020-03-15T08:09:02.012" v="1129" actId="20577"/>
          <ac:spMkLst>
            <pc:docMk/>
            <pc:sldMk cId="3358935620" sldId="284"/>
            <ac:spMk id="19" creationId="{6FD04799-2D25-4970-AF68-A296C1CFA0C0}"/>
          </ac:spMkLst>
        </pc:spChg>
        <pc:spChg chg="add mod">
          <ac:chgData name="MARYAM ADEL SALEH JUMA MANSOOR" userId="492ef767-0211-4b15-b9ee-68adda126f14" providerId="ADAL" clId="{2618B7F1-3309-436E-BA56-63384416E70B}" dt="2020-03-15T08:10:50.232" v="1136" actId="20577"/>
          <ac:spMkLst>
            <pc:docMk/>
            <pc:sldMk cId="3358935620" sldId="284"/>
            <ac:spMk id="20" creationId="{86EBF3BC-D3D4-47D2-8239-84BF0DE88142}"/>
          </ac:spMkLst>
        </pc:spChg>
        <pc:spChg chg="add mod">
          <ac:chgData name="MARYAM ADEL SALEH JUMA MANSOOR" userId="492ef767-0211-4b15-b9ee-68adda126f14" providerId="ADAL" clId="{2618B7F1-3309-436E-BA56-63384416E70B}" dt="2020-03-15T08:11:12.563" v="1147" actId="20577"/>
          <ac:spMkLst>
            <pc:docMk/>
            <pc:sldMk cId="3358935620" sldId="284"/>
            <ac:spMk id="21" creationId="{979EFCDE-EF0A-49D4-B6E7-00E289E7486F}"/>
          </ac:spMkLst>
        </pc:spChg>
        <pc:spChg chg="add mod">
          <ac:chgData name="MARYAM ADEL SALEH JUMA MANSOOR" userId="492ef767-0211-4b15-b9ee-68adda126f14" providerId="ADAL" clId="{2618B7F1-3309-436E-BA56-63384416E70B}" dt="2020-03-15T10:41:16.279" v="2896" actId="1076"/>
          <ac:spMkLst>
            <pc:docMk/>
            <pc:sldMk cId="3358935620" sldId="284"/>
            <ac:spMk id="22" creationId="{69A77154-4D88-4339-9975-125D52C7E1EB}"/>
          </ac:spMkLst>
        </pc:spChg>
        <pc:spChg chg="add mod">
          <ac:chgData name="MARYAM ADEL SALEH JUMA MANSOOR" userId="492ef767-0211-4b15-b9ee-68adda126f14" providerId="ADAL" clId="{2618B7F1-3309-436E-BA56-63384416E70B}" dt="2020-03-15T10:46:10.070" v="3093" actId="1076"/>
          <ac:spMkLst>
            <pc:docMk/>
            <pc:sldMk cId="3358935620" sldId="284"/>
            <ac:spMk id="23" creationId="{338B9015-01C1-47C0-A692-76DF450034FB}"/>
          </ac:spMkLst>
        </pc:spChg>
        <pc:picChg chg="mod">
          <ac:chgData name="MARYAM ADEL SALEH JUMA MANSOOR" userId="492ef767-0211-4b15-b9ee-68adda126f14" providerId="ADAL" clId="{2618B7F1-3309-436E-BA56-63384416E70B}" dt="2020-03-15T10:41:18.408" v="2897" actId="1076"/>
          <ac:picMkLst>
            <pc:docMk/>
            <pc:sldMk cId="3358935620" sldId="284"/>
            <ac:picMk id="3" creationId="{A7D67946-BD48-4F8D-8150-5782A03CCBDD}"/>
          </ac:picMkLst>
        </pc:picChg>
      </pc:sldChg>
      <pc:sldChg chg="addSp delSp modSp">
        <pc:chgData name="MARYAM ADEL SALEH JUMA MANSOOR" userId="492ef767-0211-4b15-b9ee-68adda126f14" providerId="ADAL" clId="{2618B7F1-3309-436E-BA56-63384416E70B}" dt="2020-03-15T11:06:13.149" v="3171" actId="478"/>
        <pc:sldMkLst>
          <pc:docMk/>
          <pc:sldMk cId="4185805206" sldId="286"/>
        </pc:sldMkLst>
        <pc:spChg chg="add del mod">
          <ac:chgData name="MARYAM ADEL SALEH JUMA MANSOOR" userId="492ef767-0211-4b15-b9ee-68adda126f14" providerId="ADAL" clId="{2618B7F1-3309-436E-BA56-63384416E70B}" dt="2020-03-15T11:06:13.149" v="3171" actId="478"/>
          <ac:spMkLst>
            <pc:docMk/>
            <pc:sldMk cId="4185805206" sldId="286"/>
            <ac:spMk id="10" creationId="{6FBE5342-C3F1-4086-99E0-21164C620D8E}"/>
          </ac:spMkLst>
        </pc:spChg>
        <pc:picChg chg="del">
          <ac:chgData name="MARYAM ADEL SALEH JUMA MANSOOR" userId="492ef767-0211-4b15-b9ee-68adda126f14" providerId="ADAL" clId="{2618B7F1-3309-436E-BA56-63384416E70B}" dt="2020-03-15T09:08:49.123" v="2020" actId="478"/>
          <ac:picMkLst>
            <pc:docMk/>
            <pc:sldMk cId="4185805206" sldId="286"/>
            <ac:picMk id="2" creationId="{B3607491-E21A-43B7-8C33-8235E33BBD5E}"/>
          </ac:picMkLst>
        </pc:picChg>
        <pc:picChg chg="add mod">
          <ac:chgData name="MARYAM ADEL SALEH JUMA MANSOOR" userId="492ef767-0211-4b15-b9ee-68adda126f14" providerId="ADAL" clId="{2618B7F1-3309-436E-BA56-63384416E70B}" dt="2020-03-15T09:16:27.468" v="2026" actId="1076"/>
          <ac:picMkLst>
            <pc:docMk/>
            <pc:sldMk cId="4185805206" sldId="286"/>
            <ac:picMk id="3" creationId="{E5AB2C29-4B25-464D-9428-16C890B488C0}"/>
          </ac:picMkLst>
        </pc:picChg>
        <pc:picChg chg="del">
          <ac:chgData name="MARYAM ADEL SALEH JUMA MANSOOR" userId="492ef767-0211-4b15-b9ee-68adda126f14" providerId="ADAL" clId="{2618B7F1-3309-436E-BA56-63384416E70B}" dt="2020-03-15T09:08:50.220" v="2021" actId="478"/>
          <ac:picMkLst>
            <pc:docMk/>
            <pc:sldMk cId="4185805206" sldId="286"/>
            <ac:picMk id="4" creationId="{4CCB0117-0332-464C-B0C5-A6D8B05294D6}"/>
          </ac:picMkLst>
        </pc:picChg>
      </pc:sldChg>
      <pc:sldChg chg="addSp delSp modSp add del">
        <pc:chgData name="MARYAM ADEL SALEH JUMA MANSOOR" userId="492ef767-0211-4b15-b9ee-68adda126f14" providerId="ADAL" clId="{2618B7F1-3309-436E-BA56-63384416E70B}" dt="2020-03-15T09:20:00.825" v="2306" actId="47"/>
        <pc:sldMkLst>
          <pc:docMk/>
          <pc:sldMk cId="1489235532" sldId="287"/>
        </pc:sldMkLst>
        <pc:spChg chg="mod">
          <ac:chgData name="MARYAM ADEL SALEH JUMA MANSOOR" userId="492ef767-0211-4b15-b9ee-68adda126f14" providerId="ADAL" clId="{2618B7F1-3309-436E-BA56-63384416E70B}" dt="2020-03-15T09:17:12.790" v="2088" actId="20577"/>
          <ac:spMkLst>
            <pc:docMk/>
            <pc:sldMk cId="1489235532" sldId="287"/>
            <ac:spMk id="2" creationId="{13A89BF8-354B-4FBD-B85F-AA2A780CEB09}"/>
          </ac:spMkLst>
        </pc:spChg>
        <pc:spChg chg="mod">
          <ac:chgData name="MARYAM ADEL SALEH JUMA MANSOOR" userId="492ef767-0211-4b15-b9ee-68adda126f14" providerId="ADAL" clId="{2618B7F1-3309-436E-BA56-63384416E70B}" dt="2020-03-15T09:19:47.223" v="2305" actId="20577"/>
          <ac:spMkLst>
            <pc:docMk/>
            <pc:sldMk cId="1489235532" sldId="287"/>
            <ac:spMk id="7" creationId="{545F017F-32C0-4D57-87A4-F9F912699397}"/>
          </ac:spMkLst>
        </pc:spChg>
        <pc:picChg chg="add mod">
          <ac:chgData name="MARYAM ADEL SALEH JUMA MANSOOR" userId="492ef767-0211-4b15-b9ee-68adda126f14" providerId="ADAL" clId="{2618B7F1-3309-436E-BA56-63384416E70B}" dt="2020-03-15T09:16:40.879" v="2030" actId="1076"/>
          <ac:picMkLst>
            <pc:docMk/>
            <pc:sldMk cId="1489235532" sldId="287"/>
            <ac:picMk id="4" creationId="{0853490F-64AA-4646-8487-BBA8D1A4036A}"/>
          </ac:picMkLst>
        </pc:picChg>
        <pc:picChg chg="del">
          <ac:chgData name="MARYAM ADEL SALEH JUMA MANSOOR" userId="492ef767-0211-4b15-b9ee-68adda126f14" providerId="ADAL" clId="{2618B7F1-3309-436E-BA56-63384416E70B}" dt="2020-03-15T09:16:34.250" v="2027" actId="478"/>
          <ac:picMkLst>
            <pc:docMk/>
            <pc:sldMk cId="1489235532" sldId="287"/>
            <ac:picMk id="9" creationId="{C2A1EE39-621A-4279-A3B1-BC540A67DDC7}"/>
          </ac:picMkLst>
        </pc:picChg>
      </pc:sldChg>
      <pc:sldChg chg="addSp delSp modSp del delAnim modAnim">
        <pc:chgData name="MARYAM ADEL SALEH JUMA MANSOOR" userId="492ef767-0211-4b15-b9ee-68adda126f14" providerId="ADAL" clId="{2618B7F1-3309-436E-BA56-63384416E70B}" dt="2020-03-15T10:42:43.848" v="2931" actId="47"/>
        <pc:sldMkLst>
          <pc:docMk/>
          <pc:sldMk cId="3438214100" sldId="289"/>
        </pc:sldMkLst>
        <pc:spChg chg="del">
          <ac:chgData name="MARYAM ADEL SALEH JUMA MANSOOR" userId="492ef767-0211-4b15-b9ee-68adda126f14" providerId="ADAL" clId="{2618B7F1-3309-436E-BA56-63384416E70B}" dt="2020-03-15T08:18:04.291" v="1241" actId="478"/>
          <ac:spMkLst>
            <pc:docMk/>
            <pc:sldMk cId="3438214100" sldId="289"/>
            <ac:spMk id="2" creationId="{0D346F50-A80D-452A-92CD-29719CCBE987}"/>
          </ac:spMkLst>
        </pc:spChg>
        <pc:spChg chg="add mod">
          <ac:chgData name="MARYAM ADEL SALEH JUMA MANSOOR" userId="492ef767-0211-4b15-b9ee-68adda126f14" providerId="ADAL" clId="{2618B7F1-3309-436E-BA56-63384416E70B}" dt="2020-03-15T08:19:58.824" v="1288" actId="1076"/>
          <ac:spMkLst>
            <pc:docMk/>
            <pc:sldMk cId="3438214100" sldId="289"/>
            <ac:spMk id="3" creationId="{1FD1DE80-FF3C-4820-9A82-F05B334D4ED5}"/>
          </ac:spMkLst>
        </pc:spChg>
        <pc:spChg chg="mod">
          <ac:chgData name="MARYAM ADEL SALEH JUMA MANSOOR" userId="492ef767-0211-4b15-b9ee-68adda126f14" providerId="ADAL" clId="{2618B7F1-3309-436E-BA56-63384416E70B}" dt="2020-03-15T10:42:39.227" v="2930" actId="20577"/>
          <ac:spMkLst>
            <pc:docMk/>
            <pc:sldMk cId="3438214100" sldId="289"/>
            <ac:spMk id="7" creationId="{545F017F-32C0-4D57-87A4-F9F912699397}"/>
          </ac:spMkLst>
        </pc:spChg>
        <pc:spChg chg="del mod">
          <ac:chgData name="MARYAM ADEL SALEH JUMA MANSOOR" userId="492ef767-0211-4b15-b9ee-68adda126f14" providerId="ADAL" clId="{2618B7F1-3309-436E-BA56-63384416E70B}" dt="2020-03-15T08:19:48.930" v="1287" actId="478"/>
          <ac:spMkLst>
            <pc:docMk/>
            <pc:sldMk cId="3438214100" sldId="289"/>
            <ac:spMk id="8" creationId="{68E8D997-8B87-431E-9FEE-3AC6B8C68437}"/>
          </ac:spMkLst>
        </pc:spChg>
        <pc:spChg chg="add del mod">
          <ac:chgData name="MARYAM ADEL SALEH JUMA MANSOOR" userId="492ef767-0211-4b15-b9ee-68adda126f14" providerId="ADAL" clId="{2618B7F1-3309-436E-BA56-63384416E70B}" dt="2020-03-15T08:19:26.873" v="1277" actId="478"/>
          <ac:spMkLst>
            <pc:docMk/>
            <pc:sldMk cId="3438214100" sldId="289"/>
            <ac:spMk id="10" creationId="{8080C1B1-DD75-4EA2-B292-AF7F410B62BE}"/>
          </ac:spMkLst>
        </pc:spChg>
        <pc:spChg chg="add mod">
          <ac:chgData name="MARYAM ADEL SALEH JUMA MANSOOR" userId="492ef767-0211-4b15-b9ee-68adda126f14" providerId="ADAL" clId="{2618B7F1-3309-436E-BA56-63384416E70B}" dt="2020-03-15T08:19:58.824" v="1288" actId="1076"/>
          <ac:spMkLst>
            <pc:docMk/>
            <pc:sldMk cId="3438214100" sldId="289"/>
            <ac:spMk id="11" creationId="{A1C86662-85DA-4AA5-9689-560123D2DBAE}"/>
          </ac:spMkLst>
        </pc:spChg>
        <pc:spChg chg="add mod">
          <ac:chgData name="MARYAM ADEL SALEH JUMA MANSOOR" userId="492ef767-0211-4b15-b9ee-68adda126f14" providerId="ADAL" clId="{2618B7F1-3309-436E-BA56-63384416E70B}" dt="2020-03-15T08:21:05.154" v="1329" actId="1076"/>
          <ac:spMkLst>
            <pc:docMk/>
            <pc:sldMk cId="3438214100" sldId="289"/>
            <ac:spMk id="13" creationId="{2D2FAF26-58E9-415D-B7AB-8ADE18099C96}"/>
          </ac:spMkLst>
        </pc:spChg>
        <pc:picChg chg="del">
          <ac:chgData name="MARYAM ADEL SALEH JUMA MANSOOR" userId="492ef767-0211-4b15-b9ee-68adda126f14" providerId="ADAL" clId="{2618B7F1-3309-436E-BA56-63384416E70B}" dt="2020-03-15T08:18:02.235" v="1240" actId="478"/>
          <ac:picMkLst>
            <pc:docMk/>
            <pc:sldMk cId="3438214100" sldId="289"/>
            <ac:picMk id="9" creationId="{D99CEB09-379C-4B6E-9C6C-529AC686E718}"/>
          </ac:picMkLst>
        </pc:picChg>
        <pc:cxnChg chg="add mod">
          <ac:chgData name="MARYAM ADEL SALEH JUMA MANSOOR" userId="492ef767-0211-4b15-b9ee-68adda126f14" providerId="ADAL" clId="{2618B7F1-3309-436E-BA56-63384416E70B}" dt="2020-03-15T08:20:26.552" v="1291" actId="13822"/>
          <ac:cxnSpMkLst>
            <pc:docMk/>
            <pc:sldMk cId="3438214100" sldId="289"/>
            <ac:cxnSpMk id="5" creationId="{A001919D-CEAC-46CB-A5CE-35E3356DEF4B}"/>
          </ac:cxnSpMkLst>
        </pc:cxnChg>
      </pc:sldChg>
      <pc:sldChg chg="del">
        <pc:chgData name="MARYAM ADEL SALEH JUMA MANSOOR" userId="492ef767-0211-4b15-b9ee-68adda126f14" providerId="ADAL" clId="{2618B7F1-3309-436E-BA56-63384416E70B}" dt="2020-03-15T08:45:31.769" v="1809" actId="47"/>
        <pc:sldMkLst>
          <pc:docMk/>
          <pc:sldMk cId="763740283" sldId="290"/>
        </pc:sldMkLst>
      </pc:sldChg>
      <pc:sldChg chg="delSp modSp del delAnim">
        <pc:chgData name="MARYAM ADEL SALEH JUMA MANSOOR" userId="492ef767-0211-4b15-b9ee-68adda126f14" providerId="ADAL" clId="{2618B7F1-3309-436E-BA56-63384416E70B}" dt="2020-03-15T08:51:19.025" v="1843" actId="47"/>
        <pc:sldMkLst>
          <pc:docMk/>
          <pc:sldMk cId="874271277" sldId="291"/>
        </pc:sldMkLst>
        <pc:spChg chg="del">
          <ac:chgData name="MARYAM ADEL SALEH JUMA MANSOOR" userId="492ef767-0211-4b15-b9ee-68adda126f14" providerId="ADAL" clId="{2618B7F1-3309-436E-BA56-63384416E70B}" dt="2020-03-15T08:23:00.520" v="1330" actId="478"/>
          <ac:spMkLst>
            <pc:docMk/>
            <pc:sldMk cId="874271277" sldId="291"/>
            <ac:spMk id="2" creationId="{0D346F50-A80D-452A-92CD-29719CCBE987}"/>
          </ac:spMkLst>
        </pc:spChg>
        <pc:spChg chg="mod">
          <ac:chgData name="MARYAM ADEL SALEH JUMA MANSOOR" userId="492ef767-0211-4b15-b9ee-68adda126f14" providerId="ADAL" clId="{2618B7F1-3309-436E-BA56-63384416E70B}" dt="2020-03-15T08:50:59.074" v="1840" actId="21"/>
          <ac:spMkLst>
            <pc:docMk/>
            <pc:sldMk cId="874271277" sldId="291"/>
            <ac:spMk id="7" creationId="{545F017F-32C0-4D57-87A4-F9F912699397}"/>
          </ac:spMkLst>
        </pc:spChg>
        <pc:spChg chg="del">
          <ac:chgData name="MARYAM ADEL SALEH JUMA MANSOOR" userId="492ef767-0211-4b15-b9ee-68adda126f14" providerId="ADAL" clId="{2618B7F1-3309-436E-BA56-63384416E70B}" dt="2020-03-15T08:23:00.520" v="1330" actId="478"/>
          <ac:spMkLst>
            <pc:docMk/>
            <pc:sldMk cId="874271277" sldId="291"/>
            <ac:spMk id="8" creationId="{68E8D997-8B87-431E-9FEE-3AC6B8C68437}"/>
          </ac:spMkLst>
        </pc:spChg>
        <pc:picChg chg="del">
          <ac:chgData name="MARYAM ADEL SALEH JUMA MANSOOR" userId="492ef767-0211-4b15-b9ee-68adda126f14" providerId="ADAL" clId="{2618B7F1-3309-436E-BA56-63384416E70B}" dt="2020-03-15T08:23:02.211" v="1331" actId="478"/>
          <ac:picMkLst>
            <pc:docMk/>
            <pc:sldMk cId="874271277" sldId="291"/>
            <ac:picMk id="9" creationId="{7372AB95-CFE1-430E-AF7C-78AEE5FCE64A}"/>
          </ac:picMkLst>
        </pc:picChg>
      </pc:sldChg>
      <pc:sldChg chg="add del">
        <pc:chgData name="MARYAM ADEL SALEH JUMA MANSOOR" userId="492ef767-0211-4b15-b9ee-68adda126f14" providerId="ADAL" clId="{2618B7F1-3309-436E-BA56-63384416E70B}" dt="2020-03-15T08:45:28.200" v="1808" actId="47"/>
        <pc:sldMkLst>
          <pc:docMk/>
          <pc:sldMk cId="4124820405" sldId="292"/>
        </pc:sldMkLst>
      </pc:sldChg>
      <pc:sldChg chg="addSp delSp modSp add delAnim modAnim">
        <pc:chgData name="MARYAM ADEL SALEH JUMA MANSOOR" userId="492ef767-0211-4b15-b9ee-68adda126f14" providerId="ADAL" clId="{2618B7F1-3309-436E-BA56-63384416E70B}" dt="2020-03-15T10:40:53.043" v="2888" actId="1076"/>
        <pc:sldMkLst>
          <pc:docMk/>
          <pc:sldMk cId="1905451117" sldId="294"/>
        </pc:sldMkLst>
        <pc:spChg chg="add del mod">
          <ac:chgData name="MARYAM ADEL SALEH JUMA MANSOOR" userId="492ef767-0211-4b15-b9ee-68adda126f14" providerId="ADAL" clId="{2618B7F1-3309-436E-BA56-63384416E70B}" dt="2020-03-15T09:21:47.577" v="2314"/>
          <ac:spMkLst>
            <pc:docMk/>
            <pc:sldMk cId="1905451117" sldId="294"/>
            <ac:spMk id="2" creationId="{890F020F-B994-45A1-9694-987A6324DF53}"/>
          </ac:spMkLst>
        </pc:spChg>
        <pc:spChg chg="del">
          <ac:chgData name="MARYAM ADEL SALEH JUMA MANSOOR" userId="492ef767-0211-4b15-b9ee-68adda126f14" providerId="ADAL" clId="{2618B7F1-3309-436E-BA56-63384416E70B}" dt="2020-03-15T08:13:49.633" v="1169" actId="478"/>
          <ac:spMkLst>
            <pc:docMk/>
            <pc:sldMk cId="1905451117" sldId="294"/>
            <ac:spMk id="4" creationId="{ACD89971-8B2B-421A-8D3C-685D9E128447}"/>
          </ac:spMkLst>
        </pc:spChg>
        <pc:spChg chg="add del mod">
          <ac:chgData name="MARYAM ADEL SALEH JUMA MANSOOR" userId="492ef767-0211-4b15-b9ee-68adda126f14" providerId="ADAL" clId="{2618B7F1-3309-436E-BA56-63384416E70B}" dt="2020-03-15T09:43:46.244" v="2610" actId="478"/>
          <ac:spMkLst>
            <pc:docMk/>
            <pc:sldMk cId="1905451117" sldId="294"/>
            <ac:spMk id="4" creationId="{D52A22CC-1447-4618-8D50-5AB56B5D66E7}"/>
          </ac:spMkLst>
        </pc:spChg>
        <pc:spChg chg="del">
          <ac:chgData name="MARYAM ADEL SALEH JUMA MANSOOR" userId="492ef767-0211-4b15-b9ee-68adda126f14" providerId="ADAL" clId="{2618B7F1-3309-436E-BA56-63384416E70B}" dt="2020-03-15T08:13:49.633" v="1169" actId="478"/>
          <ac:spMkLst>
            <pc:docMk/>
            <pc:sldMk cId="1905451117" sldId="294"/>
            <ac:spMk id="5" creationId="{99CBE7E0-E39A-427D-B876-85F048915974}"/>
          </ac:spMkLst>
        </pc:spChg>
        <pc:spChg chg="del mod">
          <ac:chgData name="MARYAM ADEL SALEH JUMA MANSOOR" userId="492ef767-0211-4b15-b9ee-68adda126f14" providerId="ADAL" clId="{2618B7F1-3309-436E-BA56-63384416E70B}" dt="2020-03-15T08:14:47.399" v="1172" actId="21"/>
          <ac:spMkLst>
            <pc:docMk/>
            <pc:sldMk cId="1905451117" sldId="294"/>
            <ac:spMk id="7" creationId="{545F017F-32C0-4D57-87A4-F9F912699397}"/>
          </ac:spMkLst>
        </pc:spChg>
        <pc:spChg chg="del">
          <ac:chgData name="MARYAM ADEL SALEH JUMA MANSOOR" userId="492ef767-0211-4b15-b9ee-68adda126f14" providerId="ADAL" clId="{2618B7F1-3309-436E-BA56-63384416E70B}" dt="2020-03-15T08:13:49.633" v="1169" actId="478"/>
          <ac:spMkLst>
            <pc:docMk/>
            <pc:sldMk cId="1905451117" sldId="294"/>
            <ac:spMk id="10" creationId="{F7B087E4-9F13-41D6-95D5-83CAF9EA4C9B}"/>
          </ac:spMkLst>
        </pc:spChg>
        <pc:spChg chg="del">
          <ac:chgData name="MARYAM ADEL SALEH JUMA MANSOOR" userId="492ef767-0211-4b15-b9ee-68adda126f14" providerId="ADAL" clId="{2618B7F1-3309-436E-BA56-63384416E70B}" dt="2020-03-15T08:13:49.633" v="1169" actId="478"/>
          <ac:spMkLst>
            <pc:docMk/>
            <pc:sldMk cId="1905451117" sldId="294"/>
            <ac:spMk id="11" creationId="{9DCCD098-47B5-4864-ABC5-BDBFB37BF9B0}"/>
          </ac:spMkLst>
        </pc:spChg>
        <pc:spChg chg="del">
          <ac:chgData name="MARYAM ADEL SALEH JUMA MANSOOR" userId="492ef767-0211-4b15-b9ee-68adda126f14" providerId="ADAL" clId="{2618B7F1-3309-436E-BA56-63384416E70B}" dt="2020-03-15T08:13:49.633" v="1169" actId="478"/>
          <ac:spMkLst>
            <pc:docMk/>
            <pc:sldMk cId="1905451117" sldId="294"/>
            <ac:spMk id="12" creationId="{2F7A1776-27F7-4125-8F21-76B9C0214DBB}"/>
          </ac:spMkLst>
        </pc:spChg>
        <pc:spChg chg="del">
          <ac:chgData name="MARYAM ADEL SALEH JUMA MANSOOR" userId="492ef767-0211-4b15-b9ee-68adda126f14" providerId="ADAL" clId="{2618B7F1-3309-436E-BA56-63384416E70B}" dt="2020-03-15T08:13:49.633" v="1169" actId="478"/>
          <ac:spMkLst>
            <pc:docMk/>
            <pc:sldMk cId="1905451117" sldId="294"/>
            <ac:spMk id="15" creationId="{30C5A8EC-5D76-43A6-817D-1198FE683E4A}"/>
          </ac:spMkLst>
        </pc:spChg>
        <pc:spChg chg="del">
          <ac:chgData name="MARYAM ADEL SALEH JUMA MANSOOR" userId="492ef767-0211-4b15-b9ee-68adda126f14" providerId="ADAL" clId="{2618B7F1-3309-436E-BA56-63384416E70B}" dt="2020-03-15T08:13:49.633" v="1169" actId="478"/>
          <ac:spMkLst>
            <pc:docMk/>
            <pc:sldMk cId="1905451117" sldId="294"/>
            <ac:spMk id="16" creationId="{C8D6964E-BFA7-4D9B-A8E9-C273BBFBF5ED}"/>
          </ac:spMkLst>
        </pc:spChg>
        <pc:spChg chg="del">
          <ac:chgData name="MARYAM ADEL SALEH JUMA MANSOOR" userId="492ef767-0211-4b15-b9ee-68adda126f14" providerId="ADAL" clId="{2618B7F1-3309-436E-BA56-63384416E70B}" dt="2020-03-15T08:13:49.633" v="1169" actId="478"/>
          <ac:spMkLst>
            <pc:docMk/>
            <pc:sldMk cId="1905451117" sldId="294"/>
            <ac:spMk id="17" creationId="{8735EE11-01E3-41D2-B64D-D1819B700B74}"/>
          </ac:spMkLst>
        </pc:spChg>
        <pc:spChg chg="del">
          <ac:chgData name="MARYAM ADEL SALEH JUMA MANSOOR" userId="492ef767-0211-4b15-b9ee-68adda126f14" providerId="ADAL" clId="{2618B7F1-3309-436E-BA56-63384416E70B}" dt="2020-03-15T08:13:49.633" v="1169" actId="478"/>
          <ac:spMkLst>
            <pc:docMk/>
            <pc:sldMk cId="1905451117" sldId="294"/>
            <ac:spMk id="18" creationId="{DE23ED81-2C37-4A43-88E5-2FCA50C4D739}"/>
          </ac:spMkLst>
        </pc:spChg>
        <pc:spChg chg="del">
          <ac:chgData name="MARYAM ADEL SALEH JUMA MANSOOR" userId="492ef767-0211-4b15-b9ee-68adda126f14" providerId="ADAL" clId="{2618B7F1-3309-436E-BA56-63384416E70B}" dt="2020-03-15T08:13:49.633" v="1169" actId="478"/>
          <ac:spMkLst>
            <pc:docMk/>
            <pc:sldMk cId="1905451117" sldId="294"/>
            <ac:spMk id="19" creationId="{6FD04799-2D25-4970-AF68-A296C1CFA0C0}"/>
          </ac:spMkLst>
        </pc:spChg>
        <pc:spChg chg="del">
          <ac:chgData name="MARYAM ADEL SALEH JUMA MANSOOR" userId="492ef767-0211-4b15-b9ee-68adda126f14" providerId="ADAL" clId="{2618B7F1-3309-436E-BA56-63384416E70B}" dt="2020-03-15T08:13:49.633" v="1169" actId="478"/>
          <ac:spMkLst>
            <pc:docMk/>
            <pc:sldMk cId="1905451117" sldId="294"/>
            <ac:spMk id="20" creationId="{86EBF3BC-D3D4-47D2-8239-84BF0DE88142}"/>
          </ac:spMkLst>
        </pc:spChg>
        <pc:spChg chg="add del">
          <ac:chgData name="MARYAM ADEL SALEH JUMA MANSOOR" userId="492ef767-0211-4b15-b9ee-68adda126f14" providerId="ADAL" clId="{2618B7F1-3309-436E-BA56-63384416E70B}" dt="2020-03-15T09:36:42.563" v="2491" actId="478"/>
          <ac:spMkLst>
            <pc:docMk/>
            <pc:sldMk cId="1905451117" sldId="294"/>
            <ac:spMk id="21" creationId="{21198831-4D4C-464B-A42B-FEA2CB655DE4}"/>
          </ac:spMkLst>
        </pc:spChg>
        <pc:spChg chg="del">
          <ac:chgData name="MARYAM ADEL SALEH JUMA MANSOOR" userId="492ef767-0211-4b15-b9ee-68adda126f14" providerId="ADAL" clId="{2618B7F1-3309-436E-BA56-63384416E70B}" dt="2020-03-15T08:13:49.633" v="1169" actId="478"/>
          <ac:spMkLst>
            <pc:docMk/>
            <pc:sldMk cId="1905451117" sldId="294"/>
            <ac:spMk id="21" creationId="{979EFCDE-EF0A-49D4-B6E7-00E289E7486F}"/>
          </ac:spMkLst>
        </pc:spChg>
        <pc:spChg chg="add del">
          <ac:chgData name="MARYAM ADEL SALEH JUMA MANSOOR" userId="492ef767-0211-4b15-b9ee-68adda126f14" providerId="ADAL" clId="{2618B7F1-3309-436E-BA56-63384416E70B}" dt="2020-03-15T10:17:15.079" v="2646" actId="21"/>
          <ac:spMkLst>
            <pc:docMk/>
            <pc:sldMk cId="1905451117" sldId="294"/>
            <ac:spMk id="34" creationId="{76D99897-4BF1-4D92-8D29-23F5095AB694}"/>
          </ac:spMkLst>
        </pc:spChg>
        <pc:spChg chg="add del">
          <ac:chgData name="MARYAM ADEL SALEH JUMA MANSOOR" userId="492ef767-0211-4b15-b9ee-68adda126f14" providerId="ADAL" clId="{2618B7F1-3309-436E-BA56-63384416E70B}" dt="2020-03-15T10:17:15.079" v="2646" actId="21"/>
          <ac:spMkLst>
            <pc:docMk/>
            <pc:sldMk cId="1905451117" sldId="294"/>
            <ac:spMk id="35" creationId="{4DCFAB63-FEAD-4702-AB4E-802FB6BE328B}"/>
          </ac:spMkLst>
        </pc:spChg>
        <pc:spChg chg="add mod">
          <ac:chgData name="MARYAM ADEL SALEH JUMA MANSOOR" userId="492ef767-0211-4b15-b9ee-68adda126f14" providerId="ADAL" clId="{2618B7F1-3309-436E-BA56-63384416E70B}" dt="2020-03-15T10:07:18.035" v="2638" actId="1076"/>
          <ac:spMkLst>
            <pc:docMk/>
            <pc:sldMk cId="1905451117" sldId="294"/>
            <ac:spMk id="36" creationId="{8D1CA685-6380-4549-91D7-BBEA6A360AE7}"/>
          </ac:spMkLst>
        </pc:spChg>
        <pc:spChg chg="add del mod">
          <ac:chgData name="MARYAM ADEL SALEH JUMA MANSOOR" userId="492ef767-0211-4b15-b9ee-68adda126f14" providerId="ADAL" clId="{2618B7F1-3309-436E-BA56-63384416E70B}" dt="2020-03-15T10:40:48.828" v="2885"/>
          <ac:spMkLst>
            <pc:docMk/>
            <pc:sldMk cId="1905451117" sldId="294"/>
            <ac:spMk id="37" creationId="{55898104-8799-46D4-8109-DB051298CB0F}"/>
          </ac:spMkLst>
        </pc:spChg>
        <pc:spChg chg="add del mod">
          <ac:chgData name="MARYAM ADEL SALEH JUMA MANSOOR" userId="492ef767-0211-4b15-b9ee-68adda126f14" providerId="ADAL" clId="{2618B7F1-3309-436E-BA56-63384416E70B}" dt="2020-03-15T09:36:39.032" v="2490" actId="478"/>
          <ac:spMkLst>
            <pc:docMk/>
            <pc:sldMk cId="1905451117" sldId="294"/>
            <ac:spMk id="38" creationId="{E81C6F5E-90E9-4A27-B45F-4BF7EB88B165}"/>
          </ac:spMkLst>
        </pc:spChg>
        <pc:spChg chg="add mod">
          <ac:chgData name="MARYAM ADEL SALEH JUMA MANSOOR" userId="492ef767-0211-4b15-b9ee-68adda126f14" providerId="ADAL" clId="{2618B7F1-3309-436E-BA56-63384416E70B}" dt="2020-03-15T10:07:38.570" v="2640" actId="164"/>
          <ac:spMkLst>
            <pc:docMk/>
            <pc:sldMk cId="1905451117" sldId="294"/>
            <ac:spMk id="39" creationId="{3ED00C84-2E00-49A9-B7B9-62437AEE7EB8}"/>
          </ac:spMkLst>
        </pc:spChg>
        <pc:spChg chg="add mod">
          <ac:chgData name="MARYAM ADEL SALEH JUMA MANSOOR" userId="492ef767-0211-4b15-b9ee-68adda126f14" providerId="ADAL" clId="{2618B7F1-3309-436E-BA56-63384416E70B}" dt="2020-03-15T10:07:38.570" v="2640" actId="164"/>
          <ac:spMkLst>
            <pc:docMk/>
            <pc:sldMk cId="1905451117" sldId="294"/>
            <ac:spMk id="40" creationId="{68D7BD8C-B8BD-439E-8032-B586A33694D5}"/>
          </ac:spMkLst>
        </pc:spChg>
        <pc:spChg chg="add mod">
          <ac:chgData name="MARYAM ADEL SALEH JUMA MANSOOR" userId="492ef767-0211-4b15-b9ee-68adda126f14" providerId="ADAL" clId="{2618B7F1-3309-436E-BA56-63384416E70B}" dt="2020-03-15T10:07:38.570" v="2640" actId="164"/>
          <ac:spMkLst>
            <pc:docMk/>
            <pc:sldMk cId="1905451117" sldId="294"/>
            <ac:spMk id="41" creationId="{0471EA0A-5D2C-4904-826C-5B9BA97A67F7}"/>
          </ac:spMkLst>
        </pc:spChg>
        <pc:spChg chg="add mod">
          <ac:chgData name="MARYAM ADEL SALEH JUMA MANSOOR" userId="492ef767-0211-4b15-b9ee-68adda126f14" providerId="ADAL" clId="{2618B7F1-3309-436E-BA56-63384416E70B}" dt="2020-03-15T10:07:38.570" v="2640" actId="164"/>
          <ac:spMkLst>
            <pc:docMk/>
            <pc:sldMk cId="1905451117" sldId="294"/>
            <ac:spMk id="42" creationId="{8D3526EE-3A21-4B90-95FD-87E385C5F34D}"/>
          </ac:spMkLst>
        </pc:spChg>
        <pc:spChg chg="add mod">
          <ac:chgData name="MARYAM ADEL SALEH JUMA MANSOOR" userId="492ef767-0211-4b15-b9ee-68adda126f14" providerId="ADAL" clId="{2618B7F1-3309-436E-BA56-63384416E70B}" dt="2020-03-15T10:35:49.682" v="2808" actId="20577"/>
          <ac:spMkLst>
            <pc:docMk/>
            <pc:sldMk cId="1905451117" sldId="294"/>
            <ac:spMk id="43" creationId="{654980CB-BD4F-4BE2-AF40-957030D4F585}"/>
          </ac:spMkLst>
        </pc:spChg>
        <pc:spChg chg="add mod">
          <ac:chgData name="MARYAM ADEL SALEH JUMA MANSOOR" userId="492ef767-0211-4b15-b9ee-68adda126f14" providerId="ADAL" clId="{2618B7F1-3309-436E-BA56-63384416E70B}" dt="2020-03-15T10:07:38.570" v="2640" actId="164"/>
          <ac:spMkLst>
            <pc:docMk/>
            <pc:sldMk cId="1905451117" sldId="294"/>
            <ac:spMk id="44" creationId="{3099FC03-DCBA-489E-A822-9C510E5D1E27}"/>
          </ac:spMkLst>
        </pc:spChg>
        <pc:spChg chg="add mod">
          <ac:chgData name="MARYAM ADEL SALEH JUMA MANSOOR" userId="492ef767-0211-4b15-b9ee-68adda126f14" providerId="ADAL" clId="{2618B7F1-3309-436E-BA56-63384416E70B}" dt="2020-03-15T10:07:38.570" v="2640" actId="164"/>
          <ac:spMkLst>
            <pc:docMk/>
            <pc:sldMk cId="1905451117" sldId="294"/>
            <ac:spMk id="45" creationId="{A6FAA2E0-594F-4CDB-B99C-BB21EBA75BCA}"/>
          </ac:spMkLst>
        </pc:spChg>
        <pc:spChg chg="add mod">
          <ac:chgData name="MARYAM ADEL SALEH JUMA MANSOOR" userId="492ef767-0211-4b15-b9ee-68adda126f14" providerId="ADAL" clId="{2618B7F1-3309-436E-BA56-63384416E70B}" dt="2020-03-15T10:07:38.570" v="2640" actId="164"/>
          <ac:spMkLst>
            <pc:docMk/>
            <pc:sldMk cId="1905451117" sldId="294"/>
            <ac:spMk id="46" creationId="{9D277459-BEDA-497C-8AD5-52488BF5FBF0}"/>
          </ac:spMkLst>
        </pc:spChg>
        <pc:spChg chg="add">
          <ac:chgData name="MARYAM ADEL SALEH JUMA MANSOOR" userId="492ef767-0211-4b15-b9ee-68adda126f14" providerId="ADAL" clId="{2618B7F1-3309-436E-BA56-63384416E70B}" dt="2020-03-15T10:17:15.268" v="2647"/>
          <ac:spMkLst>
            <pc:docMk/>
            <pc:sldMk cId="1905451117" sldId="294"/>
            <ac:spMk id="47" creationId="{F86FD81B-6A2B-49E9-BA09-F715CB3600FB}"/>
          </ac:spMkLst>
        </pc:spChg>
        <pc:spChg chg="add">
          <ac:chgData name="MARYAM ADEL SALEH JUMA MANSOOR" userId="492ef767-0211-4b15-b9ee-68adda126f14" providerId="ADAL" clId="{2618B7F1-3309-436E-BA56-63384416E70B}" dt="2020-03-15T10:17:15.268" v="2647"/>
          <ac:spMkLst>
            <pc:docMk/>
            <pc:sldMk cId="1905451117" sldId="294"/>
            <ac:spMk id="48" creationId="{E85DB107-5D8B-457E-B931-E8AE467AFDE4}"/>
          </ac:spMkLst>
        </pc:spChg>
        <pc:spChg chg="add del">
          <ac:chgData name="MARYAM ADEL SALEH JUMA MANSOOR" userId="492ef767-0211-4b15-b9ee-68adda126f14" providerId="ADAL" clId="{2618B7F1-3309-436E-BA56-63384416E70B}" dt="2020-03-15T10:40:20.575" v="2879"/>
          <ac:spMkLst>
            <pc:docMk/>
            <pc:sldMk cId="1905451117" sldId="294"/>
            <ac:spMk id="49" creationId="{3008C7BC-8E7B-4F75-A921-B08A39464E21}"/>
          </ac:spMkLst>
        </pc:spChg>
        <pc:spChg chg="add mod">
          <ac:chgData name="MARYAM ADEL SALEH JUMA MANSOOR" userId="492ef767-0211-4b15-b9ee-68adda126f14" providerId="ADAL" clId="{2618B7F1-3309-436E-BA56-63384416E70B}" dt="2020-03-15T10:40:53.043" v="2888" actId="1076"/>
          <ac:spMkLst>
            <pc:docMk/>
            <pc:sldMk cId="1905451117" sldId="294"/>
            <ac:spMk id="50" creationId="{3AA17F94-5C88-4934-8E62-4394F98D706F}"/>
          </ac:spMkLst>
        </pc:spChg>
        <pc:grpChg chg="add mod">
          <ac:chgData name="MARYAM ADEL SALEH JUMA MANSOOR" userId="492ef767-0211-4b15-b9ee-68adda126f14" providerId="ADAL" clId="{2618B7F1-3309-436E-BA56-63384416E70B}" dt="2020-03-15T10:40:05.597" v="2877" actId="1076"/>
          <ac:grpSpMkLst>
            <pc:docMk/>
            <pc:sldMk cId="1905451117" sldId="294"/>
            <ac:grpSpMk id="5" creationId="{EEEE6C19-8CAE-4429-B7DF-DF3D3FD9D71C}"/>
          </ac:grpSpMkLst>
        </pc:grpChg>
        <pc:grpChg chg="add del mod">
          <ac:chgData name="MARYAM ADEL SALEH JUMA MANSOOR" userId="492ef767-0211-4b15-b9ee-68adda126f14" providerId="ADAL" clId="{2618B7F1-3309-436E-BA56-63384416E70B}" dt="2020-03-15T09:26:48.508" v="2328" actId="478"/>
          <ac:grpSpMkLst>
            <pc:docMk/>
            <pc:sldMk cId="1905451117" sldId="294"/>
            <ac:grpSpMk id="22" creationId="{87F4A13B-0099-40E8-8CFA-6FB90B62B603}"/>
          </ac:grpSpMkLst>
        </pc:grpChg>
        <pc:graphicFrameChg chg="add del mod topLvl">
          <ac:chgData name="MARYAM ADEL SALEH JUMA MANSOOR" userId="492ef767-0211-4b15-b9ee-68adda126f14" providerId="ADAL" clId="{2618B7F1-3309-436E-BA56-63384416E70B}" dt="2020-03-15T10:39:57.701" v="2875" actId="1076"/>
          <ac:graphicFrameMkLst>
            <pc:docMk/>
            <pc:sldMk cId="1905451117" sldId="294"/>
            <ac:graphicFrameMk id="23" creationId="{2E6261AF-D1A6-48AC-B6E2-2CC967599E2C}"/>
          </ac:graphicFrameMkLst>
        </pc:graphicFrameChg>
        <pc:picChg chg="del">
          <ac:chgData name="MARYAM ADEL SALEH JUMA MANSOOR" userId="492ef767-0211-4b15-b9ee-68adda126f14" providerId="ADAL" clId="{2618B7F1-3309-436E-BA56-63384416E70B}" dt="2020-03-15T10:06:37.293" v="2612" actId="478"/>
          <ac:picMkLst>
            <pc:docMk/>
            <pc:sldMk cId="1905451117" sldId="294"/>
            <ac:picMk id="3" creationId="{A7D67946-BD48-4F8D-8150-5782A03CCBDD}"/>
          </ac:picMkLst>
        </pc:picChg>
        <pc:picChg chg="del topLvl">
          <ac:chgData name="MARYAM ADEL SALEH JUMA MANSOOR" userId="492ef767-0211-4b15-b9ee-68adda126f14" providerId="ADAL" clId="{2618B7F1-3309-436E-BA56-63384416E70B}" dt="2020-03-15T09:26:48.508" v="2328" actId="478"/>
          <ac:picMkLst>
            <pc:docMk/>
            <pc:sldMk cId="1905451117" sldId="294"/>
            <ac:picMk id="24" creationId="{65101509-2B5B-4AA7-9401-40E0468933A6}"/>
          </ac:picMkLst>
        </pc:picChg>
        <pc:picChg chg="del">
          <ac:chgData name="MARYAM ADEL SALEH JUMA MANSOOR" userId="492ef767-0211-4b15-b9ee-68adda126f14" providerId="ADAL" clId="{2618B7F1-3309-436E-BA56-63384416E70B}" dt="2020-03-15T09:26:45.061" v="2327" actId="478"/>
          <ac:picMkLst>
            <pc:docMk/>
            <pc:sldMk cId="1905451117" sldId="294"/>
            <ac:picMk id="25" creationId="{95F929E3-0683-4EE5-9A15-318E8E0BDB8D}"/>
          </ac:picMkLst>
        </pc:picChg>
        <pc:picChg chg="del">
          <ac:chgData name="MARYAM ADEL SALEH JUMA MANSOOR" userId="492ef767-0211-4b15-b9ee-68adda126f14" providerId="ADAL" clId="{2618B7F1-3309-436E-BA56-63384416E70B}" dt="2020-03-15T09:26:36.098" v="2323" actId="478"/>
          <ac:picMkLst>
            <pc:docMk/>
            <pc:sldMk cId="1905451117" sldId="294"/>
            <ac:picMk id="28" creationId="{9CC442BB-B406-4F96-ABC6-C4EE5340265F}"/>
          </ac:picMkLst>
        </pc:picChg>
        <pc:picChg chg="del">
          <ac:chgData name="MARYAM ADEL SALEH JUMA MANSOOR" userId="492ef767-0211-4b15-b9ee-68adda126f14" providerId="ADAL" clId="{2618B7F1-3309-436E-BA56-63384416E70B}" dt="2020-03-15T09:26:42.570" v="2326" actId="478"/>
          <ac:picMkLst>
            <pc:docMk/>
            <pc:sldMk cId="1905451117" sldId="294"/>
            <ac:picMk id="29" creationId="{1D8C2AF8-5AD2-4BD3-BA7D-31382A52B123}"/>
          </ac:picMkLst>
        </pc:picChg>
        <pc:picChg chg="del">
          <ac:chgData name="MARYAM ADEL SALEH JUMA MANSOOR" userId="492ef767-0211-4b15-b9ee-68adda126f14" providerId="ADAL" clId="{2618B7F1-3309-436E-BA56-63384416E70B}" dt="2020-03-15T09:26:40.714" v="2325" actId="478"/>
          <ac:picMkLst>
            <pc:docMk/>
            <pc:sldMk cId="1905451117" sldId="294"/>
            <ac:picMk id="30" creationId="{E5B0E5C2-5E10-492F-AA00-0946A2DC7C25}"/>
          </ac:picMkLst>
        </pc:picChg>
        <pc:picChg chg="del">
          <ac:chgData name="MARYAM ADEL SALEH JUMA MANSOOR" userId="492ef767-0211-4b15-b9ee-68adda126f14" providerId="ADAL" clId="{2618B7F1-3309-436E-BA56-63384416E70B}" dt="2020-03-15T09:26:30.453" v="2321" actId="478"/>
          <ac:picMkLst>
            <pc:docMk/>
            <pc:sldMk cId="1905451117" sldId="294"/>
            <ac:picMk id="31" creationId="{2E375FC6-720D-4A32-9347-9A926678E58C}"/>
          </ac:picMkLst>
        </pc:picChg>
        <pc:picChg chg="del">
          <ac:chgData name="MARYAM ADEL SALEH JUMA MANSOOR" userId="492ef767-0211-4b15-b9ee-68adda126f14" providerId="ADAL" clId="{2618B7F1-3309-436E-BA56-63384416E70B}" dt="2020-03-15T09:26:38.591" v="2324" actId="478"/>
          <ac:picMkLst>
            <pc:docMk/>
            <pc:sldMk cId="1905451117" sldId="294"/>
            <ac:picMk id="32" creationId="{D3E8650D-514A-4067-AD3A-2D3FE6748697}"/>
          </ac:picMkLst>
        </pc:picChg>
        <pc:picChg chg="del">
          <ac:chgData name="MARYAM ADEL SALEH JUMA MANSOOR" userId="492ef767-0211-4b15-b9ee-68adda126f14" providerId="ADAL" clId="{2618B7F1-3309-436E-BA56-63384416E70B}" dt="2020-03-15T09:26:33.341" v="2322" actId="478"/>
          <ac:picMkLst>
            <pc:docMk/>
            <pc:sldMk cId="1905451117" sldId="294"/>
            <ac:picMk id="33" creationId="{8E798028-7562-48A1-A6C1-4BCEB7A2DCA4}"/>
          </ac:picMkLst>
        </pc:picChg>
      </pc:sldChg>
      <pc:sldChg chg="modSp add modAnim">
        <pc:chgData name="MARYAM ADEL SALEH JUMA MANSOOR" userId="492ef767-0211-4b15-b9ee-68adda126f14" providerId="ADAL" clId="{2618B7F1-3309-436E-BA56-63384416E70B}" dt="2020-03-15T11:40:27.231" v="3172" actId="20577"/>
        <pc:sldMkLst>
          <pc:docMk/>
          <pc:sldMk cId="1376305395" sldId="295"/>
        </pc:sldMkLst>
        <pc:spChg chg="mod">
          <ac:chgData name="MARYAM ADEL SALEH JUMA MANSOOR" userId="492ef767-0211-4b15-b9ee-68adda126f14" providerId="ADAL" clId="{2618B7F1-3309-436E-BA56-63384416E70B}" dt="2020-03-15T11:40:27.231" v="3172" actId="20577"/>
          <ac:spMkLst>
            <pc:docMk/>
            <pc:sldMk cId="1376305395" sldId="295"/>
            <ac:spMk id="7" creationId="{545F017F-32C0-4D57-87A4-F9F912699397}"/>
          </ac:spMkLst>
        </pc:spChg>
      </pc:sldChg>
      <pc:sldChg chg="addSp delSp modSp add delAnim modAnim">
        <pc:chgData name="MARYAM ADEL SALEH JUMA MANSOOR" userId="492ef767-0211-4b15-b9ee-68adda126f14" providerId="ADAL" clId="{2618B7F1-3309-436E-BA56-63384416E70B}" dt="2020-03-15T10:42:13.732" v="2912" actId="1076"/>
        <pc:sldMkLst>
          <pc:docMk/>
          <pc:sldMk cId="3524631203" sldId="296"/>
        </pc:sldMkLst>
        <pc:spChg chg="add del mod">
          <ac:chgData name="MARYAM ADEL SALEH JUMA MANSOOR" userId="492ef767-0211-4b15-b9ee-68adda126f14" providerId="ADAL" clId="{2618B7F1-3309-436E-BA56-63384416E70B}" dt="2020-03-15T10:31:04.749" v="2689"/>
          <ac:spMkLst>
            <pc:docMk/>
            <pc:sldMk cId="3524631203" sldId="296"/>
            <ac:spMk id="3" creationId="{B00272FB-9501-4AE8-9064-2F09F358AF6E}"/>
          </ac:spMkLst>
        </pc:spChg>
        <pc:spChg chg="add del">
          <ac:chgData name="MARYAM ADEL SALEH JUMA MANSOOR" userId="492ef767-0211-4b15-b9ee-68adda126f14" providerId="ADAL" clId="{2618B7F1-3309-436E-BA56-63384416E70B}" dt="2020-03-15T10:30:42.922" v="2676"/>
          <ac:spMkLst>
            <pc:docMk/>
            <pc:sldMk cId="3524631203" sldId="296"/>
            <ac:spMk id="31" creationId="{6FED1A6D-CA9F-4237-9602-404BFDCD32E4}"/>
          </ac:spMkLst>
        </pc:spChg>
        <pc:spChg chg="add del">
          <ac:chgData name="MARYAM ADEL SALEH JUMA MANSOOR" userId="492ef767-0211-4b15-b9ee-68adda126f14" providerId="ADAL" clId="{2618B7F1-3309-436E-BA56-63384416E70B}" dt="2020-03-15T10:30:42.922" v="2676"/>
          <ac:spMkLst>
            <pc:docMk/>
            <pc:sldMk cId="3524631203" sldId="296"/>
            <ac:spMk id="32" creationId="{4C994505-23A3-4AB3-B2D3-C1EDAA21EDB1}"/>
          </ac:spMkLst>
        </pc:spChg>
        <pc:spChg chg="add mod">
          <ac:chgData name="MARYAM ADEL SALEH JUMA MANSOOR" userId="492ef767-0211-4b15-b9ee-68adda126f14" providerId="ADAL" clId="{2618B7F1-3309-436E-BA56-63384416E70B}" dt="2020-03-15T10:31:45.652" v="2714" actId="207"/>
          <ac:spMkLst>
            <pc:docMk/>
            <pc:sldMk cId="3524631203" sldId="296"/>
            <ac:spMk id="33" creationId="{0362427E-1DC7-435E-92E9-6AAA61B5C162}"/>
          </ac:spMkLst>
        </pc:spChg>
        <pc:spChg chg="add mod">
          <ac:chgData name="MARYAM ADEL SALEH JUMA MANSOOR" userId="492ef767-0211-4b15-b9ee-68adda126f14" providerId="ADAL" clId="{2618B7F1-3309-436E-BA56-63384416E70B}" dt="2020-03-15T10:42:09.756" v="2911" actId="1076"/>
          <ac:spMkLst>
            <pc:docMk/>
            <pc:sldMk cId="3524631203" sldId="296"/>
            <ac:spMk id="34" creationId="{CE6F2E11-792A-46C7-96AD-68E11B438082}"/>
          </ac:spMkLst>
        </pc:spChg>
        <pc:spChg chg="add mod">
          <ac:chgData name="MARYAM ADEL SALEH JUMA MANSOOR" userId="492ef767-0211-4b15-b9ee-68adda126f14" providerId="ADAL" clId="{2618B7F1-3309-436E-BA56-63384416E70B}" dt="2020-03-15T10:42:09.756" v="2911" actId="1076"/>
          <ac:spMkLst>
            <pc:docMk/>
            <pc:sldMk cId="3524631203" sldId="296"/>
            <ac:spMk id="35" creationId="{2A4D715D-4FD3-43F2-A746-261FA7D914EA}"/>
          </ac:spMkLst>
        </pc:spChg>
        <pc:spChg chg="del">
          <ac:chgData name="MARYAM ADEL SALEH JUMA MANSOOR" userId="492ef767-0211-4b15-b9ee-68adda126f14" providerId="ADAL" clId="{2618B7F1-3309-436E-BA56-63384416E70B}" dt="2020-03-15T10:30:26.378" v="2672" actId="478"/>
          <ac:spMkLst>
            <pc:docMk/>
            <pc:sldMk cId="3524631203" sldId="296"/>
            <ac:spMk id="36" creationId="{8D1CA685-6380-4549-91D7-BBEA6A360AE7}"/>
          </ac:spMkLst>
        </pc:spChg>
        <pc:spChg chg="del">
          <ac:chgData name="MARYAM ADEL SALEH JUMA MANSOOR" userId="492ef767-0211-4b15-b9ee-68adda126f14" providerId="ADAL" clId="{2618B7F1-3309-436E-BA56-63384416E70B}" dt="2020-03-15T10:30:29.333" v="2673" actId="478"/>
          <ac:spMkLst>
            <pc:docMk/>
            <pc:sldMk cId="3524631203" sldId="296"/>
            <ac:spMk id="37" creationId="{55898104-8799-46D4-8109-DB051298CB0F}"/>
          </ac:spMkLst>
        </pc:spChg>
        <pc:spChg chg="add mod">
          <ac:chgData name="MARYAM ADEL SALEH JUMA MANSOOR" userId="492ef767-0211-4b15-b9ee-68adda126f14" providerId="ADAL" clId="{2618B7F1-3309-436E-BA56-63384416E70B}" dt="2020-03-15T10:42:09.756" v="2911" actId="1076"/>
          <ac:spMkLst>
            <pc:docMk/>
            <pc:sldMk cId="3524631203" sldId="296"/>
            <ac:spMk id="38" creationId="{9ACB05E6-D89D-4420-B772-CD2FBAC8BA60}"/>
          </ac:spMkLst>
        </pc:spChg>
        <pc:spChg chg="del">
          <ac:chgData name="MARYAM ADEL SALEH JUMA MANSOOR" userId="492ef767-0211-4b15-b9ee-68adda126f14" providerId="ADAL" clId="{2618B7F1-3309-436E-BA56-63384416E70B}" dt="2020-03-15T10:30:40.038" v="2674" actId="478"/>
          <ac:spMkLst>
            <pc:docMk/>
            <pc:sldMk cId="3524631203" sldId="296"/>
            <ac:spMk id="47" creationId="{F86FD81B-6A2B-49E9-BA09-F715CB3600FB}"/>
          </ac:spMkLst>
        </pc:spChg>
        <pc:spChg chg="del">
          <ac:chgData name="MARYAM ADEL SALEH JUMA MANSOOR" userId="492ef767-0211-4b15-b9ee-68adda126f14" providerId="ADAL" clId="{2618B7F1-3309-436E-BA56-63384416E70B}" dt="2020-03-15T10:30:40.038" v="2674" actId="478"/>
          <ac:spMkLst>
            <pc:docMk/>
            <pc:sldMk cId="3524631203" sldId="296"/>
            <ac:spMk id="48" creationId="{E85DB107-5D8B-457E-B931-E8AE467AFDE4}"/>
          </ac:spMkLst>
        </pc:spChg>
        <pc:spChg chg="add mod">
          <ac:chgData name="MARYAM ADEL SALEH JUMA MANSOOR" userId="492ef767-0211-4b15-b9ee-68adda126f14" providerId="ADAL" clId="{2618B7F1-3309-436E-BA56-63384416E70B}" dt="2020-03-15T10:42:09.756" v="2911" actId="1076"/>
          <ac:spMkLst>
            <pc:docMk/>
            <pc:sldMk cId="3524631203" sldId="296"/>
            <ac:spMk id="49" creationId="{04EE8C46-0269-40CF-8BA5-42999FACBC1A}"/>
          </ac:spMkLst>
        </pc:spChg>
        <pc:spChg chg="add mod">
          <ac:chgData name="MARYAM ADEL SALEH JUMA MANSOOR" userId="492ef767-0211-4b15-b9ee-68adda126f14" providerId="ADAL" clId="{2618B7F1-3309-436E-BA56-63384416E70B}" dt="2020-03-15T10:42:09.756" v="2911" actId="1076"/>
          <ac:spMkLst>
            <pc:docMk/>
            <pc:sldMk cId="3524631203" sldId="296"/>
            <ac:spMk id="50" creationId="{5E445262-A256-4F53-8BEA-730B46F76158}"/>
          </ac:spMkLst>
        </pc:spChg>
        <pc:spChg chg="add mod">
          <ac:chgData name="MARYAM ADEL SALEH JUMA MANSOOR" userId="492ef767-0211-4b15-b9ee-68adda126f14" providerId="ADAL" clId="{2618B7F1-3309-436E-BA56-63384416E70B}" dt="2020-03-15T10:42:09.756" v="2911" actId="1076"/>
          <ac:spMkLst>
            <pc:docMk/>
            <pc:sldMk cId="3524631203" sldId="296"/>
            <ac:spMk id="51" creationId="{38164585-AD90-435F-9541-D8D0250CCD11}"/>
          </ac:spMkLst>
        </pc:spChg>
        <pc:spChg chg="add mod">
          <ac:chgData name="MARYAM ADEL SALEH JUMA MANSOOR" userId="492ef767-0211-4b15-b9ee-68adda126f14" providerId="ADAL" clId="{2618B7F1-3309-436E-BA56-63384416E70B}" dt="2020-03-15T10:42:09.756" v="2911" actId="1076"/>
          <ac:spMkLst>
            <pc:docMk/>
            <pc:sldMk cId="3524631203" sldId="296"/>
            <ac:spMk id="52" creationId="{46465AA9-8286-438D-AEA4-B972D6D1845D}"/>
          </ac:spMkLst>
        </pc:spChg>
        <pc:spChg chg="add mod">
          <ac:chgData name="MARYAM ADEL SALEH JUMA MANSOOR" userId="492ef767-0211-4b15-b9ee-68adda126f14" providerId="ADAL" clId="{2618B7F1-3309-436E-BA56-63384416E70B}" dt="2020-03-15T10:42:09.756" v="2911" actId="1076"/>
          <ac:spMkLst>
            <pc:docMk/>
            <pc:sldMk cId="3524631203" sldId="296"/>
            <ac:spMk id="53" creationId="{F19BFE1B-5198-4413-8812-7192D55156BE}"/>
          </ac:spMkLst>
        </pc:spChg>
        <pc:grpChg chg="del">
          <ac:chgData name="MARYAM ADEL SALEH JUMA MANSOOR" userId="492ef767-0211-4b15-b9ee-68adda126f14" providerId="ADAL" clId="{2618B7F1-3309-436E-BA56-63384416E70B}" dt="2020-03-15T10:30:40.038" v="2674" actId="478"/>
          <ac:grpSpMkLst>
            <pc:docMk/>
            <pc:sldMk cId="3524631203" sldId="296"/>
            <ac:grpSpMk id="5" creationId="{EEEE6C19-8CAE-4429-B7DF-DF3D3FD9D71C}"/>
          </ac:grpSpMkLst>
        </pc:grpChg>
        <pc:grpChg chg="add del">
          <ac:chgData name="MARYAM ADEL SALEH JUMA MANSOOR" userId="492ef767-0211-4b15-b9ee-68adda126f14" providerId="ADAL" clId="{2618B7F1-3309-436E-BA56-63384416E70B}" dt="2020-03-15T10:30:42.922" v="2676"/>
          <ac:grpSpMkLst>
            <pc:docMk/>
            <pc:sldMk cId="3524631203" sldId="296"/>
            <ac:grpSpMk id="18" creationId="{C4C95F07-BD1B-477C-99D2-F45F3C01D713}"/>
          </ac:grpSpMkLst>
        </pc:grpChg>
        <pc:picChg chg="add mod">
          <ac:chgData name="MARYAM ADEL SALEH JUMA MANSOOR" userId="492ef767-0211-4b15-b9ee-68adda126f14" providerId="ADAL" clId="{2618B7F1-3309-436E-BA56-63384416E70B}" dt="2020-03-15T10:42:13.732" v="2912" actId="1076"/>
          <ac:picMkLst>
            <pc:docMk/>
            <pc:sldMk cId="3524631203" sldId="296"/>
            <ac:picMk id="2" creationId="{6CF3934F-C730-416B-BE42-506F38D85762}"/>
          </ac:picMkLst>
        </pc:picChg>
      </pc:sldChg>
      <pc:sldChg chg="add del">
        <pc:chgData name="MARYAM ADEL SALEH JUMA MANSOOR" userId="492ef767-0211-4b15-b9ee-68adda126f14" providerId="ADAL" clId="{2618B7F1-3309-436E-BA56-63384416E70B}" dt="2020-03-15T08:16:21.443" v="1175" actId="47"/>
        <pc:sldMkLst>
          <pc:docMk/>
          <pc:sldMk cId="4195920801" sldId="325"/>
        </pc:sldMkLst>
      </pc:sldChg>
    </pc:docChg>
  </pc:docChgLst>
  <pc:docChgLst>
    <pc:chgData name="MARYAM ADEL SALEH JUMA MANSOOR" userId="492ef767-0211-4b15-b9ee-68adda126f14" providerId="ADAL" clId="{FCF41409-C9A1-454A-8E4E-3BA335E6C863}"/>
    <pc:docChg chg="undo custSel addSld delSld modSld">
      <pc:chgData name="MARYAM ADEL SALEH JUMA MANSOOR" userId="492ef767-0211-4b15-b9ee-68adda126f14" providerId="ADAL" clId="{FCF41409-C9A1-454A-8E4E-3BA335E6C863}" dt="2020-03-07T13:36:19.533" v="329" actId="478"/>
      <pc:docMkLst>
        <pc:docMk/>
      </pc:docMkLst>
      <pc:sldChg chg="del">
        <pc:chgData name="MARYAM ADEL SALEH JUMA MANSOOR" userId="492ef767-0211-4b15-b9ee-68adda126f14" providerId="ADAL" clId="{FCF41409-C9A1-454A-8E4E-3BA335E6C863}" dt="2020-03-07T07:21:39.147" v="197" actId="47"/>
        <pc:sldMkLst>
          <pc:docMk/>
          <pc:sldMk cId="3475180927" sldId="256"/>
        </pc:sldMkLst>
      </pc:sldChg>
      <pc:sldChg chg="del">
        <pc:chgData name="MARYAM ADEL SALEH JUMA MANSOOR" userId="492ef767-0211-4b15-b9ee-68adda126f14" providerId="ADAL" clId="{FCF41409-C9A1-454A-8E4E-3BA335E6C863}" dt="2020-03-07T07:21:40.896" v="199" actId="47"/>
        <pc:sldMkLst>
          <pc:docMk/>
          <pc:sldMk cId="2389324321" sldId="257"/>
        </pc:sldMkLst>
      </pc:sldChg>
      <pc:sldChg chg="del">
        <pc:chgData name="MARYAM ADEL SALEH JUMA MANSOOR" userId="492ef767-0211-4b15-b9ee-68adda126f14" providerId="ADAL" clId="{FCF41409-C9A1-454A-8E4E-3BA335E6C863}" dt="2020-03-07T07:21:40.940" v="200" actId="47"/>
        <pc:sldMkLst>
          <pc:docMk/>
          <pc:sldMk cId="860569961" sldId="258"/>
        </pc:sldMkLst>
      </pc:sldChg>
      <pc:sldChg chg="add del">
        <pc:chgData name="MARYAM ADEL SALEH JUMA MANSOOR" userId="492ef767-0211-4b15-b9ee-68adda126f14" providerId="ADAL" clId="{FCF41409-C9A1-454A-8E4E-3BA335E6C863}" dt="2020-03-07T07:22:32.712" v="226" actId="47"/>
        <pc:sldMkLst>
          <pc:docMk/>
          <pc:sldMk cId="3602832976" sldId="259"/>
        </pc:sldMkLst>
      </pc:sldChg>
      <pc:sldChg chg="del">
        <pc:chgData name="MARYAM ADEL SALEH JUMA MANSOOR" userId="492ef767-0211-4b15-b9ee-68adda126f14" providerId="ADAL" clId="{FCF41409-C9A1-454A-8E4E-3BA335E6C863}" dt="2020-03-07T07:22:00.316" v="218" actId="47"/>
        <pc:sldMkLst>
          <pc:docMk/>
          <pc:sldMk cId="871172331" sldId="260"/>
        </pc:sldMkLst>
      </pc:sldChg>
      <pc:sldChg chg="del">
        <pc:chgData name="MARYAM ADEL SALEH JUMA MANSOOR" userId="492ef767-0211-4b15-b9ee-68adda126f14" providerId="ADAL" clId="{FCF41409-C9A1-454A-8E4E-3BA335E6C863}" dt="2020-03-07T07:21:59.562" v="217" actId="47"/>
        <pc:sldMkLst>
          <pc:docMk/>
          <pc:sldMk cId="1911204329" sldId="261"/>
        </pc:sldMkLst>
      </pc:sldChg>
      <pc:sldChg chg="del">
        <pc:chgData name="MARYAM ADEL SALEH JUMA MANSOOR" userId="492ef767-0211-4b15-b9ee-68adda126f14" providerId="ADAL" clId="{FCF41409-C9A1-454A-8E4E-3BA335E6C863}" dt="2020-03-07T07:21:58.952" v="216" actId="47"/>
        <pc:sldMkLst>
          <pc:docMk/>
          <pc:sldMk cId="45256357" sldId="262"/>
        </pc:sldMkLst>
      </pc:sldChg>
      <pc:sldChg chg="del">
        <pc:chgData name="MARYAM ADEL SALEH JUMA MANSOOR" userId="492ef767-0211-4b15-b9ee-68adda126f14" providerId="ADAL" clId="{FCF41409-C9A1-454A-8E4E-3BA335E6C863}" dt="2020-03-07T07:21:58.375" v="215" actId="47"/>
        <pc:sldMkLst>
          <pc:docMk/>
          <pc:sldMk cId="139853882" sldId="263"/>
        </pc:sldMkLst>
      </pc:sldChg>
      <pc:sldChg chg="del">
        <pc:chgData name="MARYAM ADEL SALEH JUMA MANSOOR" userId="492ef767-0211-4b15-b9ee-68adda126f14" providerId="ADAL" clId="{FCF41409-C9A1-454A-8E4E-3BA335E6C863}" dt="2020-03-07T07:21:57.718" v="214" actId="47"/>
        <pc:sldMkLst>
          <pc:docMk/>
          <pc:sldMk cId="81816813" sldId="264"/>
        </pc:sldMkLst>
      </pc:sldChg>
      <pc:sldChg chg="del">
        <pc:chgData name="MARYAM ADEL SALEH JUMA MANSOOR" userId="492ef767-0211-4b15-b9ee-68adda126f14" providerId="ADAL" clId="{FCF41409-C9A1-454A-8E4E-3BA335E6C863}" dt="2020-03-07T07:21:56.856" v="213" actId="47"/>
        <pc:sldMkLst>
          <pc:docMk/>
          <pc:sldMk cId="3156451453" sldId="265"/>
        </pc:sldMkLst>
      </pc:sldChg>
      <pc:sldChg chg="del">
        <pc:chgData name="MARYAM ADEL SALEH JUMA MANSOOR" userId="492ef767-0211-4b15-b9ee-68adda126f14" providerId="ADAL" clId="{FCF41409-C9A1-454A-8E4E-3BA335E6C863}" dt="2020-03-07T07:21:56.033" v="212" actId="47"/>
        <pc:sldMkLst>
          <pc:docMk/>
          <pc:sldMk cId="3354567013" sldId="266"/>
        </pc:sldMkLst>
      </pc:sldChg>
      <pc:sldChg chg="del">
        <pc:chgData name="MARYAM ADEL SALEH JUMA MANSOOR" userId="492ef767-0211-4b15-b9ee-68adda126f14" providerId="ADAL" clId="{FCF41409-C9A1-454A-8E4E-3BA335E6C863}" dt="2020-03-07T07:21:55.267" v="211" actId="47"/>
        <pc:sldMkLst>
          <pc:docMk/>
          <pc:sldMk cId="3438403716" sldId="267"/>
        </pc:sldMkLst>
      </pc:sldChg>
      <pc:sldChg chg="del">
        <pc:chgData name="MARYAM ADEL SALEH JUMA MANSOOR" userId="492ef767-0211-4b15-b9ee-68adda126f14" providerId="ADAL" clId="{FCF41409-C9A1-454A-8E4E-3BA335E6C863}" dt="2020-03-07T07:21:54.352" v="210" actId="47"/>
        <pc:sldMkLst>
          <pc:docMk/>
          <pc:sldMk cId="3678896210" sldId="268"/>
        </pc:sldMkLst>
      </pc:sldChg>
      <pc:sldChg chg="del">
        <pc:chgData name="MARYAM ADEL SALEH JUMA MANSOOR" userId="492ef767-0211-4b15-b9ee-68adda126f14" providerId="ADAL" clId="{FCF41409-C9A1-454A-8E4E-3BA335E6C863}" dt="2020-03-07T07:21:52.967" v="209" actId="47"/>
        <pc:sldMkLst>
          <pc:docMk/>
          <pc:sldMk cId="1856212035" sldId="269"/>
        </pc:sldMkLst>
      </pc:sldChg>
      <pc:sldChg chg="del">
        <pc:chgData name="MARYAM ADEL SALEH JUMA MANSOOR" userId="492ef767-0211-4b15-b9ee-68adda126f14" providerId="ADAL" clId="{FCF41409-C9A1-454A-8E4E-3BA335E6C863}" dt="2020-03-07T07:21:48.165" v="201" actId="47"/>
        <pc:sldMkLst>
          <pc:docMk/>
          <pc:sldMk cId="2567297506" sldId="270"/>
        </pc:sldMkLst>
      </pc:sldChg>
      <pc:sldChg chg="del">
        <pc:chgData name="MARYAM ADEL SALEH JUMA MANSOOR" userId="492ef767-0211-4b15-b9ee-68adda126f14" providerId="ADAL" clId="{FCF41409-C9A1-454A-8E4E-3BA335E6C863}" dt="2020-03-07T07:21:51.734" v="208" actId="47"/>
        <pc:sldMkLst>
          <pc:docMk/>
          <pc:sldMk cId="4233421374" sldId="271"/>
        </pc:sldMkLst>
      </pc:sldChg>
      <pc:sldChg chg="del">
        <pc:chgData name="MARYAM ADEL SALEH JUMA MANSOOR" userId="492ef767-0211-4b15-b9ee-68adda126f14" providerId="ADAL" clId="{FCF41409-C9A1-454A-8E4E-3BA335E6C863}" dt="2020-03-07T07:21:40.842" v="198" actId="47"/>
        <pc:sldMkLst>
          <pc:docMk/>
          <pc:sldMk cId="2396905207" sldId="272"/>
        </pc:sldMkLst>
      </pc:sldChg>
      <pc:sldChg chg="del">
        <pc:chgData name="MARYAM ADEL SALEH JUMA MANSOOR" userId="492ef767-0211-4b15-b9ee-68adda126f14" providerId="ADAL" clId="{FCF41409-C9A1-454A-8E4E-3BA335E6C863}" dt="2020-03-07T07:21:51.115" v="207" actId="47"/>
        <pc:sldMkLst>
          <pc:docMk/>
          <pc:sldMk cId="3426681611" sldId="273"/>
        </pc:sldMkLst>
      </pc:sldChg>
      <pc:sldChg chg="del">
        <pc:chgData name="MARYAM ADEL SALEH JUMA MANSOOR" userId="492ef767-0211-4b15-b9ee-68adda126f14" providerId="ADAL" clId="{FCF41409-C9A1-454A-8E4E-3BA335E6C863}" dt="2020-03-07T07:21:50.528" v="206" actId="47"/>
        <pc:sldMkLst>
          <pc:docMk/>
          <pc:sldMk cId="3080294674" sldId="274"/>
        </pc:sldMkLst>
      </pc:sldChg>
      <pc:sldChg chg="del">
        <pc:chgData name="MARYAM ADEL SALEH JUMA MANSOOR" userId="492ef767-0211-4b15-b9ee-68adda126f14" providerId="ADAL" clId="{FCF41409-C9A1-454A-8E4E-3BA335E6C863}" dt="2020-03-07T07:21:49.812" v="205" actId="47"/>
        <pc:sldMkLst>
          <pc:docMk/>
          <pc:sldMk cId="1818749564" sldId="275"/>
        </pc:sldMkLst>
      </pc:sldChg>
      <pc:sldChg chg="del">
        <pc:chgData name="MARYAM ADEL SALEH JUMA MANSOOR" userId="492ef767-0211-4b15-b9ee-68adda126f14" providerId="ADAL" clId="{FCF41409-C9A1-454A-8E4E-3BA335E6C863}" dt="2020-03-07T07:21:49.397" v="204" actId="47"/>
        <pc:sldMkLst>
          <pc:docMk/>
          <pc:sldMk cId="4069602492" sldId="276"/>
        </pc:sldMkLst>
      </pc:sldChg>
      <pc:sldChg chg="del">
        <pc:chgData name="MARYAM ADEL SALEH JUMA MANSOOR" userId="492ef767-0211-4b15-b9ee-68adda126f14" providerId="ADAL" clId="{FCF41409-C9A1-454A-8E4E-3BA335E6C863}" dt="2020-03-07T07:21:48.995" v="203" actId="47"/>
        <pc:sldMkLst>
          <pc:docMk/>
          <pc:sldMk cId="3678566827" sldId="277"/>
        </pc:sldMkLst>
      </pc:sldChg>
      <pc:sldChg chg="del">
        <pc:chgData name="MARYAM ADEL SALEH JUMA MANSOOR" userId="492ef767-0211-4b15-b9ee-68adda126f14" providerId="ADAL" clId="{FCF41409-C9A1-454A-8E4E-3BA335E6C863}" dt="2020-03-07T07:21:48.593" v="202" actId="47"/>
        <pc:sldMkLst>
          <pc:docMk/>
          <pc:sldMk cId="1010235754" sldId="278"/>
        </pc:sldMkLst>
      </pc:sldChg>
      <pc:sldChg chg="delSp modSp add">
        <pc:chgData name="MARYAM ADEL SALEH JUMA MANSOOR" userId="492ef767-0211-4b15-b9ee-68adda126f14" providerId="ADAL" clId="{FCF41409-C9A1-454A-8E4E-3BA335E6C863}" dt="2020-03-07T12:59:31.008" v="243" actId="1076"/>
        <pc:sldMkLst>
          <pc:docMk/>
          <pc:sldMk cId="1041740048" sldId="279"/>
        </pc:sldMkLst>
        <pc:spChg chg="del">
          <ac:chgData name="MARYAM ADEL SALEH JUMA MANSOOR" userId="492ef767-0211-4b15-b9ee-68adda126f14" providerId="ADAL" clId="{FCF41409-C9A1-454A-8E4E-3BA335E6C863}" dt="2020-03-07T07:08:45.505" v="37" actId="478"/>
          <ac:spMkLst>
            <pc:docMk/>
            <pc:sldMk cId="1041740048" sldId="279"/>
            <ac:spMk id="6" creationId="{780CC945-14DF-4854-8BE6-6955F052C7A8}"/>
          </ac:spMkLst>
        </pc:spChg>
        <pc:spChg chg="mod">
          <ac:chgData name="MARYAM ADEL SALEH JUMA MANSOOR" userId="492ef767-0211-4b15-b9ee-68adda126f14" providerId="ADAL" clId="{FCF41409-C9A1-454A-8E4E-3BA335E6C863}" dt="2020-03-07T12:59:31.008" v="243" actId="1076"/>
          <ac:spMkLst>
            <pc:docMk/>
            <pc:sldMk cId="1041740048" sldId="279"/>
            <ac:spMk id="7" creationId="{545F017F-32C0-4D57-87A4-F9F912699397}"/>
          </ac:spMkLst>
        </pc:spChg>
        <pc:picChg chg="del mod">
          <ac:chgData name="MARYAM ADEL SALEH JUMA MANSOOR" userId="492ef767-0211-4b15-b9ee-68adda126f14" providerId="ADAL" clId="{FCF41409-C9A1-454A-8E4E-3BA335E6C863}" dt="2020-03-07T12:59:26.932" v="242" actId="478"/>
          <ac:picMkLst>
            <pc:docMk/>
            <pc:sldMk cId="1041740048" sldId="279"/>
            <ac:picMk id="5" creationId="{0558DCBA-C8CF-466F-9396-3D943ED5271B}"/>
          </ac:picMkLst>
        </pc:picChg>
        <pc:picChg chg="mod">
          <ac:chgData name="MARYAM ADEL SALEH JUMA MANSOOR" userId="492ef767-0211-4b15-b9ee-68adda126f14" providerId="ADAL" clId="{FCF41409-C9A1-454A-8E4E-3BA335E6C863}" dt="2020-03-07T07:06:45.361" v="35" actId="1076"/>
          <ac:picMkLst>
            <pc:docMk/>
            <pc:sldMk cId="1041740048" sldId="279"/>
            <ac:picMk id="8" creationId="{D02F7687-78FE-624A-84BE-0D9FF9787E4E}"/>
          </ac:picMkLst>
        </pc:picChg>
      </pc:sldChg>
      <pc:sldChg chg="addSp delSp modSp add">
        <pc:chgData name="MARYAM ADEL SALEH JUMA MANSOOR" userId="492ef767-0211-4b15-b9ee-68adda126f14" providerId="ADAL" clId="{FCF41409-C9A1-454A-8E4E-3BA335E6C863}" dt="2020-03-07T13:00:06.125" v="247" actId="20577"/>
        <pc:sldMkLst>
          <pc:docMk/>
          <pc:sldMk cId="2766883912" sldId="280"/>
        </pc:sldMkLst>
        <pc:spChg chg="del">
          <ac:chgData name="MARYAM ADEL SALEH JUMA MANSOOR" userId="492ef767-0211-4b15-b9ee-68adda126f14" providerId="ADAL" clId="{FCF41409-C9A1-454A-8E4E-3BA335E6C863}" dt="2020-03-07T07:08:53.657" v="38" actId="478"/>
          <ac:spMkLst>
            <pc:docMk/>
            <pc:sldMk cId="2766883912" sldId="280"/>
            <ac:spMk id="6" creationId="{780CC945-14DF-4854-8BE6-6955F052C7A8}"/>
          </ac:spMkLst>
        </pc:spChg>
        <pc:spChg chg="mod">
          <ac:chgData name="MARYAM ADEL SALEH JUMA MANSOOR" userId="492ef767-0211-4b15-b9ee-68adda126f14" providerId="ADAL" clId="{FCF41409-C9A1-454A-8E4E-3BA335E6C863}" dt="2020-03-07T13:00:06.125" v="247" actId="20577"/>
          <ac:spMkLst>
            <pc:docMk/>
            <pc:sldMk cId="2766883912" sldId="280"/>
            <ac:spMk id="7" creationId="{545F017F-32C0-4D57-87A4-F9F912699397}"/>
          </ac:spMkLst>
        </pc:spChg>
        <pc:spChg chg="add">
          <ac:chgData name="MARYAM ADEL SALEH JUMA MANSOOR" userId="492ef767-0211-4b15-b9ee-68adda126f14" providerId="ADAL" clId="{FCF41409-C9A1-454A-8E4E-3BA335E6C863}" dt="2020-03-07T07:23:23.319" v="241"/>
          <ac:spMkLst>
            <pc:docMk/>
            <pc:sldMk cId="2766883912" sldId="280"/>
            <ac:spMk id="10" creationId="{AC77B370-52FB-42AA-BB7F-013FF23B7EC6}"/>
          </ac:spMkLst>
        </pc:spChg>
        <pc:picChg chg="del">
          <ac:chgData name="MARYAM ADEL SALEH JUMA MANSOOR" userId="492ef767-0211-4b15-b9ee-68adda126f14" providerId="ADAL" clId="{FCF41409-C9A1-454A-8E4E-3BA335E6C863}" dt="2020-03-07T07:08:56.509" v="39" actId="478"/>
          <ac:picMkLst>
            <pc:docMk/>
            <pc:sldMk cId="2766883912" sldId="280"/>
            <ac:picMk id="5" creationId="{0558DCBA-C8CF-466F-9396-3D943ED5271B}"/>
          </ac:picMkLst>
        </pc:picChg>
        <pc:cxnChg chg="add">
          <ac:chgData name="MARYAM ADEL SALEH JUMA MANSOOR" userId="492ef767-0211-4b15-b9ee-68adda126f14" providerId="ADAL" clId="{FCF41409-C9A1-454A-8E4E-3BA335E6C863}" dt="2020-03-07T07:23:23.319" v="241"/>
          <ac:cxnSpMkLst>
            <pc:docMk/>
            <pc:sldMk cId="2766883912" sldId="280"/>
            <ac:cxnSpMk id="9" creationId="{7000C633-EDDB-49DF-AE25-F022301A7513}"/>
          </ac:cxnSpMkLst>
        </pc:cxnChg>
      </pc:sldChg>
      <pc:sldChg chg="addSp delSp modSp add delAnim">
        <pc:chgData name="MARYAM ADEL SALEH JUMA MANSOOR" userId="492ef767-0211-4b15-b9ee-68adda126f14" providerId="ADAL" clId="{FCF41409-C9A1-454A-8E4E-3BA335E6C863}" dt="2020-03-07T07:23:18.982" v="240" actId="1076"/>
        <pc:sldMkLst>
          <pc:docMk/>
          <pc:sldMk cId="807388431" sldId="281"/>
        </pc:sldMkLst>
        <pc:spChg chg="mod">
          <ac:chgData name="MARYAM ADEL SALEH JUMA MANSOOR" userId="492ef767-0211-4b15-b9ee-68adda126f14" providerId="ADAL" clId="{FCF41409-C9A1-454A-8E4E-3BA335E6C863}" dt="2020-03-07T07:11:37.173" v="71" actId="2711"/>
          <ac:spMkLst>
            <pc:docMk/>
            <pc:sldMk cId="807388431" sldId="281"/>
            <ac:spMk id="3" creationId="{47015D7E-307D-420A-ACC7-F0DB25A0B0B8}"/>
          </ac:spMkLst>
        </pc:spChg>
        <pc:spChg chg="del mod">
          <ac:chgData name="MARYAM ADEL SALEH JUMA MANSOOR" userId="492ef767-0211-4b15-b9ee-68adda126f14" providerId="ADAL" clId="{FCF41409-C9A1-454A-8E4E-3BA335E6C863}" dt="2020-03-07T07:12:05.582" v="74" actId="478"/>
          <ac:spMkLst>
            <pc:docMk/>
            <pc:sldMk cId="807388431" sldId="281"/>
            <ac:spMk id="4" creationId="{69873041-1601-48CC-99F1-FBAD7572A802}"/>
          </ac:spMkLst>
        </pc:spChg>
        <pc:spChg chg="del">
          <ac:chgData name="MARYAM ADEL SALEH JUMA MANSOOR" userId="492ef767-0211-4b15-b9ee-68adda126f14" providerId="ADAL" clId="{FCF41409-C9A1-454A-8E4E-3BA335E6C863}" dt="2020-03-07T07:10:04.259" v="46" actId="478"/>
          <ac:spMkLst>
            <pc:docMk/>
            <pc:sldMk cId="807388431" sldId="281"/>
            <ac:spMk id="6" creationId="{780CC945-14DF-4854-8BE6-6955F052C7A8}"/>
          </ac:spMkLst>
        </pc:spChg>
        <pc:spChg chg="mod">
          <ac:chgData name="MARYAM ADEL SALEH JUMA MANSOOR" userId="492ef767-0211-4b15-b9ee-68adda126f14" providerId="ADAL" clId="{FCF41409-C9A1-454A-8E4E-3BA335E6C863}" dt="2020-03-07T07:11:27.211" v="70" actId="1076"/>
          <ac:spMkLst>
            <pc:docMk/>
            <pc:sldMk cId="807388431" sldId="281"/>
            <ac:spMk id="7" creationId="{545F017F-32C0-4D57-87A4-F9F912699397}"/>
          </ac:spMkLst>
        </pc:spChg>
        <pc:spChg chg="mod">
          <ac:chgData name="MARYAM ADEL SALEH JUMA MANSOOR" userId="492ef767-0211-4b15-b9ee-68adda126f14" providerId="ADAL" clId="{FCF41409-C9A1-454A-8E4E-3BA335E6C863}" dt="2020-03-07T07:11:37.173" v="71" actId="2711"/>
          <ac:spMkLst>
            <pc:docMk/>
            <pc:sldMk cId="807388431" sldId="281"/>
            <ac:spMk id="8" creationId="{9B4010CD-8F8F-465C-B6EA-47F10CB96756}"/>
          </ac:spMkLst>
        </pc:spChg>
        <pc:spChg chg="mod">
          <ac:chgData name="MARYAM ADEL SALEH JUMA MANSOOR" userId="492ef767-0211-4b15-b9ee-68adda126f14" providerId="ADAL" clId="{FCF41409-C9A1-454A-8E4E-3BA335E6C863}" dt="2020-03-07T07:11:37.173" v="71" actId="2711"/>
          <ac:spMkLst>
            <pc:docMk/>
            <pc:sldMk cId="807388431" sldId="281"/>
            <ac:spMk id="9" creationId="{AC9DD532-5F56-4139-806D-90C8C9F1D6FA}"/>
          </ac:spMkLst>
        </pc:spChg>
        <pc:spChg chg="mod">
          <ac:chgData name="MARYAM ADEL SALEH JUMA MANSOOR" userId="492ef767-0211-4b15-b9ee-68adda126f14" providerId="ADAL" clId="{FCF41409-C9A1-454A-8E4E-3BA335E6C863}" dt="2020-03-07T07:11:37.173" v="71" actId="2711"/>
          <ac:spMkLst>
            <pc:docMk/>
            <pc:sldMk cId="807388431" sldId="281"/>
            <ac:spMk id="10" creationId="{0A0BBA9B-2D4B-4C41-95F4-F0EA5871A926}"/>
          </ac:spMkLst>
        </pc:spChg>
        <pc:spChg chg="mod">
          <ac:chgData name="MARYAM ADEL SALEH JUMA MANSOOR" userId="492ef767-0211-4b15-b9ee-68adda126f14" providerId="ADAL" clId="{FCF41409-C9A1-454A-8E4E-3BA335E6C863}" dt="2020-03-07T07:11:37.173" v="71" actId="2711"/>
          <ac:spMkLst>
            <pc:docMk/>
            <pc:sldMk cId="807388431" sldId="281"/>
            <ac:spMk id="11" creationId="{7482EAA0-69E1-4F1E-AA8C-51B9EE2D02D2}"/>
          </ac:spMkLst>
        </pc:spChg>
        <pc:spChg chg="mod">
          <ac:chgData name="MARYAM ADEL SALEH JUMA MANSOOR" userId="492ef767-0211-4b15-b9ee-68adda126f14" providerId="ADAL" clId="{FCF41409-C9A1-454A-8E4E-3BA335E6C863}" dt="2020-03-07T07:23:18.982" v="240" actId="1076"/>
          <ac:spMkLst>
            <pc:docMk/>
            <pc:sldMk cId="807388431" sldId="281"/>
            <ac:spMk id="12" creationId="{4F18D11C-99CE-4575-ACDB-C8CF66DECB71}"/>
          </ac:spMkLst>
        </pc:spChg>
        <pc:spChg chg="add">
          <ac:chgData name="MARYAM ADEL SALEH JUMA MANSOOR" userId="492ef767-0211-4b15-b9ee-68adda126f14" providerId="ADAL" clId="{FCF41409-C9A1-454A-8E4E-3BA335E6C863}" dt="2020-03-07T07:23:11.337" v="238"/>
          <ac:spMkLst>
            <pc:docMk/>
            <pc:sldMk cId="807388431" sldId="281"/>
            <ac:spMk id="15" creationId="{A72D4A57-223E-4D3C-A082-F70E607BEC88}"/>
          </ac:spMkLst>
        </pc:spChg>
        <pc:picChg chg="del">
          <ac:chgData name="MARYAM ADEL SALEH JUMA MANSOOR" userId="492ef767-0211-4b15-b9ee-68adda126f14" providerId="ADAL" clId="{FCF41409-C9A1-454A-8E4E-3BA335E6C863}" dt="2020-03-07T07:11:50.570" v="72" actId="478"/>
          <ac:picMkLst>
            <pc:docMk/>
            <pc:sldMk cId="807388431" sldId="281"/>
            <ac:picMk id="5" creationId="{0558DCBA-C8CF-466F-9396-3D943ED5271B}"/>
          </ac:picMkLst>
        </pc:picChg>
        <pc:picChg chg="del">
          <ac:chgData name="MARYAM ADEL SALEH JUMA MANSOOR" userId="492ef767-0211-4b15-b9ee-68adda126f14" providerId="ADAL" clId="{FCF41409-C9A1-454A-8E4E-3BA335E6C863}" dt="2020-03-07T07:10:28.210" v="50" actId="478"/>
          <ac:picMkLst>
            <pc:docMk/>
            <pc:sldMk cId="807388431" sldId="281"/>
            <ac:picMk id="13" creationId="{566C6BA3-26F2-409A-9B56-8E436FEEDC3B}"/>
          </ac:picMkLst>
        </pc:picChg>
        <pc:cxnChg chg="add">
          <ac:chgData name="MARYAM ADEL SALEH JUMA MANSOOR" userId="492ef767-0211-4b15-b9ee-68adda126f14" providerId="ADAL" clId="{FCF41409-C9A1-454A-8E4E-3BA335E6C863}" dt="2020-03-07T07:23:11.337" v="238"/>
          <ac:cxnSpMkLst>
            <pc:docMk/>
            <pc:sldMk cId="807388431" sldId="281"/>
            <ac:cxnSpMk id="14" creationId="{3851033C-5788-4F66-BB35-ADC21A733448}"/>
          </ac:cxnSpMkLst>
        </pc:cxnChg>
      </pc:sldChg>
      <pc:sldChg chg="addSp delSp modSp add">
        <pc:chgData name="MARYAM ADEL SALEH JUMA MANSOOR" userId="492ef767-0211-4b15-b9ee-68adda126f14" providerId="ADAL" clId="{FCF41409-C9A1-454A-8E4E-3BA335E6C863}" dt="2020-03-07T13:30:39.032" v="304" actId="478"/>
        <pc:sldMkLst>
          <pc:docMk/>
          <pc:sldMk cId="221162587" sldId="282"/>
        </pc:sldMkLst>
        <pc:spChg chg="mod">
          <ac:chgData name="MARYAM ADEL SALEH JUMA MANSOOR" userId="492ef767-0211-4b15-b9ee-68adda126f14" providerId="ADAL" clId="{FCF41409-C9A1-454A-8E4E-3BA335E6C863}" dt="2020-03-07T07:23:03.815" v="236" actId="1076"/>
          <ac:spMkLst>
            <pc:docMk/>
            <pc:sldMk cId="221162587" sldId="282"/>
            <ac:spMk id="2" creationId="{6E13BFEE-9727-42F8-A4C6-7F1913B07ADC}"/>
          </ac:spMkLst>
        </pc:spChg>
        <pc:spChg chg="mod">
          <ac:chgData name="MARYAM ADEL SALEH JUMA MANSOOR" userId="492ef767-0211-4b15-b9ee-68adda126f14" providerId="ADAL" clId="{FCF41409-C9A1-454A-8E4E-3BA335E6C863}" dt="2020-03-07T07:23:03.815" v="236" actId="1076"/>
          <ac:spMkLst>
            <pc:docMk/>
            <pc:sldMk cId="221162587" sldId="282"/>
            <ac:spMk id="3" creationId="{47015D7E-307D-420A-ACC7-F0DB25A0B0B8}"/>
          </ac:spMkLst>
        </pc:spChg>
        <pc:spChg chg="del">
          <ac:chgData name="MARYAM ADEL SALEH JUMA MANSOOR" userId="492ef767-0211-4b15-b9ee-68adda126f14" providerId="ADAL" clId="{FCF41409-C9A1-454A-8E4E-3BA335E6C863}" dt="2020-03-07T07:10:20.250" v="47" actId="478"/>
          <ac:spMkLst>
            <pc:docMk/>
            <pc:sldMk cId="221162587" sldId="282"/>
            <ac:spMk id="6" creationId="{780CC945-14DF-4854-8BE6-6955F052C7A8}"/>
          </ac:spMkLst>
        </pc:spChg>
        <pc:spChg chg="mod">
          <ac:chgData name="MARYAM ADEL SALEH JUMA MANSOOR" userId="492ef767-0211-4b15-b9ee-68adda126f14" providerId="ADAL" clId="{FCF41409-C9A1-454A-8E4E-3BA335E6C863}" dt="2020-03-07T07:12:17.340" v="76" actId="2711"/>
          <ac:spMkLst>
            <pc:docMk/>
            <pc:sldMk cId="221162587" sldId="282"/>
            <ac:spMk id="7" creationId="{545F017F-32C0-4D57-87A4-F9F912699397}"/>
          </ac:spMkLst>
        </pc:spChg>
        <pc:spChg chg="mod">
          <ac:chgData name="MARYAM ADEL SALEH JUMA MANSOOR" userId="492ef767-0211-4b15-b9ee-68adda126f14" providerId="ADAL" clId="{FCF41409-C9A1-454A-8E4E-3BA335E6C863}" dt="2020-03-07T07:23:03.815" v="236" actId="1076"/>
          <ac:spMkLst>
            <pc:docMk/>
            <pc:sldMk cId="221162587" sldId="282"/>
            <ac:spMk id="13" creationId="{E6E180F7-08D3-4EB7-B128-9D390F1593B5}"/>
          </ac:spMkLst>
        </pc:spChg>
        <pc:spChg chg="mod">
          <ac:chgData name="MARYAM ADEL SALEH JUMA MANSOOR" userId="492ef767-0211-4b15-b9ee-68adda126f14" providerId="ADAL" clId="{FCF41409-C9A1-454A-8E4E-3BA335E6C863}" dt="2020-03-07T07:23:03.815" v="236" actId="1076"/>
          <ac:spMkLst>
            <pc:docMk/>
            <pc:sldMk cId="221162587" sldId="282"/>
            <ac:spMk id="14" creationId="{099FEEFE-C9E9-425B-9CCA-AEC2BAA7CBAA}"/>
          </ac:spMkLst>
        </pc:spChg>
        <pc:spChg chg="mod">
          <ac:chgData name="MARYAM ADEL SALEH JUMA MANSOOR" userId="492ef767-0211-4b15-b9ee-68adda126f14" providerId="ADAL" clId="{FCF41409-C9A1-454A-8E4E-3BA335E6C863}" dt="2020-03-07T07:23:03.815" v="236" actId="1076"/>
          <ac:spMkLst>
            <pc:docMk/>
            <pc:sldMk cId="221162587" sldId="282"/>
            <ac:spMk id="15" creationId="{A8E7BA55-8306-4D25-8BA3-731BE433FE3E}"/>
          </ac:spMkLst>
        </pc:spChg>
        <pc:spChg chg="mod">
          <ac:chgData name="MARYAM ADEL SALEH JUMA MANSOOR" userId="492ef767-0211-4b15-b9ee-68adda126f14" providerId="ADAL" clId="{FCF41409-C9A1-454A-8E4E-3BA335E6C863}" dt="2020-03-07T07:23:03.815" v="236" actId="1076"/>
          <ac:spMkLst>
            <pc:docMk/>
            <pc:sldMk cId="221162587" sldId="282"/>
            <ac:spMk id="16" creationId="{DE59DAB5-D1A5-4C5D-8D4F-3F0136FE19B8}"/>
          </ac:spMkLst>
        </pc:spChg>
        <pc:spChg chg="mod">
          <ac:chgData name="MARYAM ADEL SALEH JUMA MANSOOR" userId="492ef767-0211-4b15-b9ee-68adda126f14" providerId="ADAL" clId="{FCF41409-C9A1-454A-8E4E-3BA335E6C863}" dt="2020-03-07T07:23:03.815" v="236" actId="1076"/>
          <ac:spMkLst>
            <pc:docMk/>
            <pc:sldMk cId="221162587" sldId="282"/>
            <ac:spMk id="17" creationId="{BE522138-B407-41F8-91C8-B72ED69BD65D}"/>
          </ac:spMkLst>
        </pc:spChg>
        <pc:spChg chg="mod">
          <ac:chgData name="MARYAM ADEL SALEH JUMA MANSOOR" userId="492ef767-0211-4b15-b9ee-68adda126f14" providerId="ADAL" clId="{FCF41409-C9A1-454A-8E4E-3BA335E6C863}" dt="2020-03-07T07:23:03.815" v="236" actId="1076"/>
          <ac:spMkLst>
            <pc:docMk/>
            <pc:sldMk cId="221162587" sldId="282"/>
            <ac:spMk id="18" creationId="{9CC3DB06-4B8B-4656-9B4F-C23F7F6AB67A}"/>
          </ac:spMkLst>
        </pc:spChg>
        <pc:spChg chg="mod">
          <ac:chgData name="MARYAM ADEL SALEH JUMA MANSOOR" userId="492ef767-0211-4b15-b9ee-68adda126f14" providerId="ADAL" clId="{FCF41409-C9A1-454A-8E4E-3BA335E6C863}" dt="2020-03-07T07:23:03.815" v="236" actId="1076"/>
          <ac:spMkLst>
            <pc:docMk/>
            <pc:sldMk cId="221162587" sldId="282"/>
            <ac:spMk id="19" creationId="{F99A528A-5326-47FB-858A-D9DF444978F4}"/>
          </ac:spMkLst>
        </pc:spChg>
        <pc:spChg chg="mod">
          <ac:chgData name="MARYAM ADEL SALEH JUMA MANSOOR" userId="492ef767-0211-4b15-b9ee-68adda126f14" providerId="ADAL" clId="{FCF41409-C9A1-454A-8E4E-3BA335E6C863}" dt="2020-03-07T07:23:03.815" v="236" actId="1076"/>
          <ac:spMkLst>
            <pc:docMk/>
            <pc:sldMk cId="221162587" sldId="282"/>
            <ac:spMk id="20" creationId="{53EF5370-9C94-4E61-AF1A-97C7F74140D2}"/>
          </ac:spMkLst>
        </pc:spChg>
        <pc:spChg chg="mod">
          <ac:chgData name="MARYAM ADEL SALEH JUMA MANSOOR" userId="492ef767-0211-4b15-b9ee-68adda126f14" providerId="ADAL" clId="{FCF41409-C9A1-454A-8E4E-3BA335E6C863}" dt="2020-03-07T07:23:03.815" v="236" actId="1076"/>
          <ac:spMkLst>
            <pc:docMk/>
            <pc:sldMk cId="221162587" sldId="282"/>
            <ac:spMk id="23" creationId="{375877A7-6C13-4CFC-80DD-5388B914DF40}"/>
          </ac:spMkLst>
        </pc:spChg>
        <pc:spChg chg="add">
          <ac:chgData name="MARYAM ADEL SALEH JUMA MANSOOR" userId="492ef767-0211-4b15-b9ee-68adda126f14" providerId="ADAL" clId="{FCF41409-C9A1-454A-8E4E-3BA335E6C863}" dt="2020-03-07T07:22:51.926" v="235"/>
          <ac:spMkLst>
            <pc:docMk/>
            <pc:sldMk cId="221162587" sldId="282"/>
            <ac:spMk id="26" creationId="{99307E92-FEDC-4358-A9BA-7D314955F6DC}"/>
          </ac:spMkLst>
        </pc:spChg>
        <pc:spChg chg="mod">
          <ac:chgData name="MARYAM ADEL SALEH JUMA MANSOOR" userId="492ef767-0211-4b15-b9ee-68adda126f14" providerId="ADAL" clId="{FCF41409-C9A1-454A-8E4E-3BA335E6C863}" dt="2020-03-07T07:23:03.815" v="236" actId="1076"/>
          <ac:spMkLst>
            <pc:docMk/>
            <pc:sldMk cId="221162587" sldId="282"/>
            <ac:spMk id="27" creationId="{F57BA431-A3E7-473B-B5CF-A43E994F90DE}"/>
          </ac:spMkLst>
        </pc:spChg>
        <pc:picChg chg="add mod">
          <ac:chgData name="MARYAM ADEL SALEH JUMA MANSOOR" userId="492ef767-0211-4b15-b9ee-68adda126f14" providerId="ADAL" clId="{FCF41409-C9A1-454A-8E4E-3BA335E6C863}" dt="2020-03-07T13:05:55.629" v="251" actId="1076"/>
          <ac:picMkLst>
            <pc:docMk/>
            <pc:sldMk cId="221162587" sldId="282"/>
            <ac:picMk id="28" creationId="{9650B2CC-6395-4FC7-A8B0-9A77D2B2DAF0}"/>
          </ac:picMkLst>
        </pc:picChg>
        <pc:picChg chg="del mod">
          <ac:chgData name="MARYAM ADEL SALEH JUMA MANSOOR" userId="492ef767-0211-4b15-b9ee-68adda126f14" providerId="ADAL" clId="{FCF41409-C9A1-454A-8E4E-3BA335E6C863}" dt="2020-03-07T13:30:04.986" v="287" actId="478"/>
          <ac:picMkLst>
            <pc:docMk/>
            <pc:sldMk cId="221162587" sldId="282"/>
            <ac:picMk id="29" creationId="{D01DE21F-3D41-4F70-9EEC-D6A195CDD31A}"/>
          </ac:picMkLst>
        </pc:picChg>
        <pc:picChg chg="add mod">
          <ac:chgData name="MARYAM ADEL SALEH JUMA MANSOOR" userId="492ef767-0211-4b15-b9ee-68adda126f14" providerId="ADAL" clId="{FCF41409-C9A1-454A-8E4E-3BA335E6C863}" dt="2020-03-07T13:30:23.244" v="294" actId="1076"/>
          <ac:picMkLst>
            <pc:docMk/>
            <pc:sldMk cId="221162587" sldId="282"/>
            <ac:picMk id="30" creationId="{ED8D0E76-B7D3-48F1-BA20-9E91B16D9211}"/>
          </ac:picMkLst>
        </pc:picChg>
        <pc:picChg chg="add mod">
          <ac:chgData name="MARYAM ADEL SALEH JUMA MANSOOR" userId="492ef767-0211-4b15-b9ee-68adda126f14" providerId="ADAL" clId="{FCF41409-C9A1-454A-8E4E-3BA335E6C863}" dt="2020-03-07T13:30:18.725" v="291" actId="1076"/>
          <ac:picMkLst>
            <pc:docMk/>
            <pc:sldMk cId="221162587" sldId="282"/>
            <ac:picMk id="31" creationId="{F13635A7-8175-4B74-AB31-855A1BD8D8FB}"/>
          </ac:picMkLst>
        </pc:picChg>
        <pc:picChg chg="add del mod">
          <ac:chgData name="MARYAM ADEL SALEH JUMA MANSOOR" userId="492ef767-0211-4b15-b9ee-68adda126f14" providerId="ADAL" clId="{FCF41409-C9A1-454A-8E4E-3BA335E6C863}" dt="2020-03-07T13:30:02.999" v="286" actId="478"/>
          <ac:picMkLst>
            <pc:docMk/>
            <pc:sldMk cId="221162587" sldId="282"/>
            <ac:picMk id="32" creationId="{A441E624-5D5D-44B4-9A29-0F96BAEEBB34}"/>
          </ac:picMkLst>
        </pc:picChg>
        <pc:picChg chg="add del mod">
          <ac:chgData name="MARYAM ADEL SALEH JUMA MANSOOR" userId="492ef767-0211-4b15-b9ee-68adda126f14" providerId="ADAL" clId="{FCF41409-C9A1-454A-8E4E-3BA335E6C863}" dt="2020-03-07T13:30:37.296" v="303" actId="478"/>
          <ac:picMkLst>
            <pc:docMk/>
            <pc:sldMk cId="221162587" sldId="282"/>
            <ac:picMk id="33" creationId="{2102D170-DB17-4AD9-A175-C563709DE4BB}"/>
          </ac:picMkLst>
        </pc:picChg>
        <pc:picChg chg="add del mod">
          <ac:chgData name="MARYAM ADEL SALEH JUMA MANSOOR" userId="492ef767-0211-4b15-b9ee-68adda126f14" providerId="ADAL" clId="{FCF41409-C9A1-454A-8E4E-3BA335E6C863}" dt="2020-03-07T13:30:39.032" v="304" actId="478"/>
          <ac:picMkLst>
            <pc:docMk/>
            <pc:sldMk cId="221162587" sldId="282"/>
            <ac:picMk id="34" creationId="{373D28E1-2AE2-47AD-B483-8692F448B623}"/>
          </ac:picMkLst>
        </pc:picChg>
        <pc:picChg chg="add mod">
          <ac:chgData name="MARYAM ADEL SALEH JUMA MANSOOR" userId="492ef767-0211-4b15-b9ee-68adda126f14" providerId="ADAL" clId="{FCF41409-C9A1-454A-8E4E-3BA335E6C863}" dt="2020-03-07T13:30:06.804" v="288" actId="1076"/>
          <ac:picMkLst>
            <pc:docMk/>
            <pc:sldMk cId="221162587" sldId="282"/>
            <ac:picMk id="35" creationId="{288580BA-3A01-44E3-8C54-63DD5E6B4A9F}"/>
          </ac:picMkLst>
        </pc:picChg>
        <pc:picChg chg="mod">
          <ac:chgData name="MARYAM ADEL SALEH JUMA MANSOOR" userId="492ef767-0211-4b15-b9ee-68adda126f14" providerId="ADAL" clId="{FCF41409-C9A1-454A-8E4E-3BA335E6C863}" dt="2020-03-07T07:23:03.815" v="236" actId="1076"/>
          <ac:picMkLst>
            <pc:docMk/>
            <pc:sldMk cId="221162587" sldId="282"/>
            <ac:picMk id="36" creationId="{02098E87-8E53-4044-BD42-5C260ADA8DED}"/>
          </ac:picMkLst>
        </pc:picChg>
        <pc:picChg chg="del mod">
          <ac:chgData name="MARYAM ADEL SALEH JUMA MANSOOR" userId="492ef767-0211-4b15-b9ee-68adda126f14" providerId="ADAL" clId="{FCF41409-C9A1-454A-8E4E-3BA335E6C863}" dt="2020-03-07T13:30:21.141" v="293" actId="478"/>
          <ac:picMkLst>
            <pc:docMk/>
            <pc:sldMk cId="221162587" sldId="282"/>
            <ac:picMk id="39" creationId="{9FB7C47A-3CBA-4023-B170-217AA4CEC0CE}"/>
          </ac:picMkLst>
        </pc:picChg>
        <pc:picChg chg="del mod">
          <ac:chgData name="MARYAM ADEL SALEH JUMA MANSOOR" userId="492ef767-0211-4b15-b9ee-68adda126f14" providerId="ADAL" clId="{FCF41409-C9A1-454A-8E4E-3BA335E6C863}" dt="2020-03-07T13:30:17.170" v="290" actId="478"/>
          <ac:picMkLst>
            <pc:docMk/>
            <pc:sldMk cId="221162587" sldId="282"/>
            <ac:picMk id="41" creationId="{CEAF44FD-18AD-4B19-8693-FC91C3C7645D}"/>
          </ac:picMkLst>
        </pc:picChg>
        <pc:picChg chg="del">
          <ac:chgData name="MARYAM ADEL SALEH JUMA MANSOOR" userId="492ef767-0211-4b15-b9ee-68adda126f14" providerId="ADAL" clId="{FCF41409-C9A1-454A-8E4E-3BA335E6C863}" dt="2020-03-07T07:10:30.399" v="51" actId="478"/>
          <ac:picMkLst>
            <pc:docMk/>
            <pc:sldMk cId="221162587" sldId="282"/>
            <ac:picMk id="44" creationId="{DAF2470B-EC94-4A30-8069-B2579647B965}"/>
          </ac:picMkLst>
        </pc:picChg>
        <pc:picChg chg="del mod">
          <ac:chgData name="MARYAM ADEL SALEH JUMA MANSOOR" userId="492ef767-0211-4b15-b9ee-68adda126f14" providerId="ADAL" clId="{FCF41409-C9A1-454A-8E4E-3BA335E6C863}" dt="2020-03-07T13:05:52.075" v="249" actId="478"/>
          <ac:picMkLst>
            <pc:docMk/>
            <pc:sldMk cId="221162587" sldId="282"/>
            <ac:picMk id="1026" creationId="{5FA8E13C-B25F-4ED1-AD53-F3017AF6994A}"/>
          </ac:picMkLst>
        </pc:picChg>
        <pc:cxnChg chg="mod">
          <ac:chgData name="MARYAM ADEL SALEH JUMA MANSOOR" userId="492ef767-0211-4b15-b9ee-68adda126f14" providerId="ADAL" clId="{FCF41409-C9A1-454A-8E4E-3BA335E6C863}" dt="2020-03-07T07:23:03.815" v="236" actId="1076"/>
          <ac:cxnSpMkLst>
            <pc:docMk/>
            <pc:sldMk cId="221162587" sldId="282"/>
            <ac:cxnSpMk id="22" creationId="{A89EEFBA-2F05-4251-8114-64D2EE1A5626}"/>
          </ac:cxnSpMkLst>
        </pc:cxnChg>
        <pc:cxnChg chg="mod">
          <ac:chgData name="MARYAM ADEL SALEH JUMA MANSOOR" userId="492ef767-0211-4b15-b9ee-68adda126f14" providerId="ADAL" clId="{FCF41409-C9A1-454A-8E4E-3BA335E6C863}" dt="2020-03-07T07:23:03.815" v="236" actId="1076"/>
          <ac:cxnSpMkLst>
            <pc:docMk/>
            <pc:sldMk cId="221162587" sldId="282"/>
            <ac:cxnSpMk id="24" creationId="{E2B81277-7318-47ED-A23B-1B5574D35345}"/>
          </ac:cxnSpMkLst>
        </pc:cxnChg>
        <pc:cxnChg chg="add mod">
          <ac:chgData name="MARYAM ADEL SALEH JUMA MANSOOR" userId="492ef767-0211-4b15-b9ee-68adda126f14" providerId="ADAL" clId="{FCF41409-C9A1-454A-8E4E-3BA335E6C863}" dt="2020-03-07T07:23:07.972" v="237" actId="1076"/>
          <ac:cxnSpMkLst>
            <pc:docMk/>
            <pc:sldMk cId="221162587" sldId="282"/>
            <ac:cxnSpMk id="25" creationId="{4D4D0A93-EF65-4D07-B23A-886543720F7E}"/>
          </ac:cxnSpMkLst>
        </pc:cxnChg>
      </pc:sldChg>
      <pc:sldChg chg="addSp delSp modSp add modAnim">
        <pc:chgData name="MARYAM ADEL SALEH JUMA MANSOOR" userId="492ef767-0211-4b15-b9ee-68adda126f14" providerId="ADAL" clId="{FCF41409-C9A1-454A-8E4E-3BA335E6C863}" dt="2020-03-07T13:32:51.780" v="312" actId="478"/>
        <pc:sldMkLst>
          <pc:docMk/>
          <pc:sldMk cId="1627353088" sldId="283"/>
        </pc:sldMkLst>
        <pc:spChg chg="mod">
          <ac:chgData name="MARYAM ADEL SALEH JUMA MANSOOR" userId="492ef767-0211-4b15-b9ee-68adda126f14" providerId="ADAL" clId="{FCF41409-C9A1-454A-8E4E-3BA335E6C863}" dt="2020-03-07T07:13:19.345" v="99" actId="1076"/>
          <ac:spMkLst>
            <pc:docMk/>
            <pc:sldMk cId="1627353088" sldId="283"/>
            <ac:spMk id="5" creationId="{AB6BBDC8-4323-4E4F-A648-008F94FF6302}"/>
          </ac:spMkLst>
        </pc:spChg>
        <pc:spChg chg="del">
          <ac:chgData name="MARYAM ADEL SALEH JUMA MANSOOR" userId="492ef767-0211-4b15-b9ee-68adda126f14" providerId="ADAL" clId="{FCF41409-C9A1-454A-8E4E-3BA335E6C863}" dt="2020-03-07T07:10:23.749" v="49" actId="478"/>
          <ac:spMkLst>
            <pc:docMk/>
            <pc:sldMk cId="1627353088" sldId="283"/>
            <ac:spMk id="6" creationId="{780CC945-14DF-4854-8BE6-6955F052C7A8}"/>
          </ac:spMkLst>
        </pc:spChg>
        <pc:spChg chg="mod">
          <ac:chgData name="MARYAM ADEL SALEH JUMA MANSOOR" userId="492ef767-0211-4b15-b9ee-68adda126f14" providerId="ADAL" clId="{FCF41409-C9A1-454A-8E4E-3BA335E6C863}" dt="2020-03-07T07:13:29.595" v="100" actId="1076"/>
          <ac:spMkLst>
            <pc:docMk/>
            <pc:sldMk cId="1627353088" sldId="283"/>
            <ac:spMk id="7" creationId="{545F017F-32C0-4D57-87A4-F9F912699397}"/>
          </ac:spMkLst>
        </pc:spChg>
        <pc:spChg chg="add">
          <ac:chgData name="MARYAM ADEL SALEH JUMA MANSOOR" userId="492ef767-0211-4b15-b9ee-68adda126f14" providerId="ADAL" clId="{FCF41409-C9A1-454A-8E4E-3BA335E6C863}" dt="2020-03-07T07:22:47.627" v="234"/>
          <ac:spMkLst>
            <pc:docMk/>
            <pc:sldMk cId="1627353088" sldId="283"/>
            <ac:spMk id="10" creationId="{B57A95B9-6086-45C1-9A1F-DF85F005F099}"/>
          </ac:spMkLst>
        </pc:spChg>
        <pc:spChg chg="add del mod">
          <ac:chgData name="MARYAM ADEL SALEH JUMA MANSOOR" userId="492ef767-0211-4b15-b9ee-68adda126f14" providerId="ADAL" clId="{FCF41409-C9A1-454A-8E4E-3BA335E6C863}" dt="2020-03-07T13:32:51.213" v="311"/>
          <ac:spMkLst>
            <pc:docMk/>
            <pc:sldMk cId="1627353088" sldId="283"/>
            <ac:spMk id="11" creationId="{73250562-9603-4FA0-A11B-6C9A5F5F5F55}"/>
          </ac:spMkLst>
        </pc:spChg>
        <pc:spChg chg="mod">
          <ac:chgData name="MARYAM ADEL SALEH JUMA MANSOOR" userId="492ef767-0211-4b15-b9ee-68adda126f14" providerId="ADAL" clId="{FCF41409-C9A1-454A-8E4E-3BA335E6C863}" dt="2020-03-07T07:13:12.857" v="98" actId="2711"/>
          <ac:spMkLst>
            <pc:docMk/>
            <pc:sldMk cId="1627353088" sldId="283"/>
            <ac:spMk id="26" creationId="{7F14AE1C-44F6-4658-BF16-F27DF4042DF0}"/>
          </ac:spMkLst>
        </pc:spChg>
        <pc:spChg chg="mod">
          <ac:chgData name="MARYAM ADEL SALEH JUMA MANSOOR" userId="492ef767-0211-4b15-b9ee-68adda126f14" providerId="ADAL" clId="{FCF41409-C9A1-454A-8E4E-3BA335E6C863}" dt="2020-03-07T07:15:24.278" v="105" actId="20577"/>
          <ac:spMkLst>
            <pc:docMk/>
            <pc:sldMk cId="1627353088" sldId="283"/>
            <ac:spMk id="28" creationId="{C095DEC0-2B06-4A6D-8EB1-C89304D494A6}"/>
          </ac:spMkLst>
        </pc:spChg>
        <pc:picChg chg="add del mod">
          <ac:chgData name="MARYAM ADEL SALEH JUMA MANSOOR" userId="492ef767-0211-4b15-b9ee-68adda126f14" providerId="ADAL" clId="{FCF41409-C9A1-454A-8E4E-3BA335E6C863}" dt="2020-03-07T13:32:51.780" v="312" actId="478"/>
          <ac:picMkLst>
            <pc:docMk/>
            <pc:sldMk cId="1627353088" sldId="283"/>
            <ac:picMk id="4" creationId="{F54DABD1-8555-4785-83C4-E9C5C110B677}"/>
          </ac:picMkLst>
        </pc:picChg>
        <pc:picChg chg="del">
          <ac:chgData name="MARYAM ADEL SALEH JUMA MANSOOR" userId="492ef767-0211-4b15-b9ee-68adda126f14" providerId="ADAL" clId="{FCF41409-C9A1-454A-8E4E-3BA335E6C863}" dt="2020-03-07T07:10:23.100" v="48" actId="478"/>
          <ac:picMkLst>
            <pc:docMk/>
            <pc:sldMk cId="1627353088" sldId="283"/>
            <ac:picMk id="44" creationId="{DAF2470B-EC94-4A30-8069-B2579647B965}"/>
          </ac:picMkLst>
        </pc:picChg>
        <pc:cxnChg chg="add">
          <ac:chgData name="MARYAM ADEL SALEH JUMA MANSOOR" userId="492ef767-0211-4b15-b9ee-68adda126f14" providerId="ADAL" clId="{FCF41409-C9A1-454A-8E4E-3BA335E6C863}" dt="2020-03-07T07:22:47.627" v="234"/>
          <ac:cxnSpMkLst>
            <pc:docMk/>
            <pc:sldMk cId="1627353088" sldId="283"/>
            <ac:cxnSpMk id="9" creationId="{79CF9211-364F-48BE-B41C-0BDF76ACF1B9}"/>
          </ac:cxnSpMkLst>
        </pc:cxnChg>
      </pc:sldChg>
      <pc:sldChg chg="addSp delSp modSp add">
        <pc:chgData name="MARYAM ADEL SALEH JUMA MANSOOR" userId="492ef767-0211-4b15-b9ee-68adda126f14" providerId="ADAL" clId="{FCF41409-C9A1-454A-8E4E-3BA335E6C863}" dt="2020-03-07T13:35:48.905" v="321" actId="14100"/>
        <pc:sldMkLst>
          <pc:docMk/>
          <pc:sldMk cId="3358935620" sldId="284"/>
        </pc:sldMkLst>
        <pc:spChg chg="mod">
          <ac:chgData name="MARYAM ADEL SALEH JUMA MANSOOR" userId="492ef767-0211-4b15-b9ee-68adda126f14" providerId="ADAL" clId="{FCF41409-C9A1-454A-8E4E-3BA335E6C863}" dt="2020-03-07T07:15:39.734" v="106" actId="2711"/>
          <ac:spMkLst>
            <pc:docMk/>
            <pc:sldMk cId="3358935620" sldId="284"/>
            <ac:spMk id="2" creationId="{0D346F50-A80D-452A-92CD-29719CCBE987}"/>
          </ac:spMkLst>
        </pc:spChg>
        <pc:spChg chg="del">
          <ac:chgData name="MARYAM ADEL SALEH JUMA MANSOOR" userId="492ef767-0211-4b15-b9ee-68adda126f14" providerId="ADAL" clId="{FCF41409-C9A1-454A-8E4E-3BA335E6C863}" dt="2020-03-07T07:10:40.281" v="55" actId="478"/>
          <ac:spMkLst>
            <pc:docMk/>
            <pc:sldMk cId="3358935620" sldId="284"/>
            <ac:spMk id="6" creationId="{780CC945-14DF-4854-8BE6-6955F052C7A8}"/>
          </ac:spMkLst>
        </pc:spChg>
        <pc:spChg chg="add del mod">
          <ac:chgData name="MARYAM ADEL SALEH JUMA MANSOOR" userId="492ef767-0211-4b15-b9ee-68adda126f14" providerId="ADAL" clId="{FCF41409-C9A1-454A-8E4E-3BA335E6C863}" dt="2020-03-07T07:15:52.742" v="108" actId="1076"/>
          <ac:spMkLst>
            <pc:docMk/>
            <pc:sldMk cId="3358935620" sldId="284"/>
            <ac:spMk id="7" creationId="{545F017F-32C0-4D57-87A4-F9F912699397}"/>
          </ac:spMkLst>
        </pc:spChg>
        <pc:spChg chg="mod">
          <ac:chgData name="MARYAM ADEL SALEH JUMA MANSOOR" userId="492ef767-0211-4b15-b9ee-68adda126f14" providerId="ADAL" clId="{FCF41409-C9A1-454A-8E4E-3BA335E6C863}" dt="2020-03-07T07:15:39.734" v="106" actId="2711"/>
          <ac:spMkLst>
            <pc:docMk/>
            <pc:sldMk cId="3358935620" sldId="284"/>
            <ac:spMk id="13" creationId="{DC3639DA-8ED7-4361-91D1-1F3997B1BD47}"/>
          </ac:spMkLst>
        </pc:spChg>
        <pc:spChg chg="mod">
          <ac:chgData name="MARYAM ADEL SALEH JUMA MANSOOR" userId="492ef767-0211-4b15-b9ee-68adda126f14" providerId="ADAL" clId="{FCF41409-C9A1-454A-8E4E-3BA335E6C863}" dt="2020-03-07T07:15:39.734" v="106" actId="2711"/>
          <ac:spMkLst>
            <pc:docMk/>
            <pc:sldMk cId="3358935620" sldId="284"/>
            <ac:spMk id="19" creationId="{46B84254-F0E5-47E4-BCBC-20488219A930}"/>
          </ac:spMkLst>
        </pc:spChg>
        <pc:spChg chg="mod">
          <ac:chgData name="MARYAM ADEL SALEH JUMA MANSOOR" userId="492ef767-0211-4b15-b9ee-68adda126f14" providerId="ADAL" clId="{FCF41409-C9A1-454A-8E4E-3BA335E6C863}" dt="2020-03-07T07:15:39.734" v="106" actId="2711"/>
          <ac:spMkLst>
            <pc:docMk/>
            <pc:sldMk cId="3358935620" sldId="284"/>
            <ac:spMk id="20" creationId="{9ED4A7C2-8AD0-492E-AB97-3FD6F7252E00}"/>
          </ac:spMkLst>
        </pc:spChg>
        <pc:spChg chg="mod">
          <ac:chgData name="MARYAM ADEL SALEH JUMA MANSOOR" userId="492ef767-0211-4b15-b9ee-68adda126f14" providerId="ADAL" clId="{FCF41409-C9A1-454A-8E4E-3BA335E6C863}" dt="2020-03-07T07:15:39.734" v="106" actId="2711"/>
          <ac:spMkLst>
            <pc:docMk/>
            <pc:sldMk cId="3358935620" sldId="284"/>
            <ac:spMk id="21" creationId="{90F6A5E1-54B1-473F-B13A-6C7E1B85CF52}"/>
          </ac:spMkLst>
        </pc:spChg>
        <pc:spChg chg="mod">
          <ac:chgData name="MARYAM ADEL SALEH JUMA MANSOOR" userId="492ef767-0211-4b15-b9ee-68adda126f14" providerId="ADAL" clId="{FCF41409-C9A1-454A-8E4E-3BA335E6C863}" dt="2020-03-07T07:15:39.734" v="106" actId="2711"/>
          <ac:spMkLst>
            <pc:docMk/>
            <pc:sldMk cId="3358935620" sldId="284"/>
            <ac:spMk id="24" creationId="{DF2C7752-D63A-4261-92B8-B970583E640E}"/>
          </ac:spMkLst>
        </pc:spChg>
        <pc:spChg chg="mod">
          <ac:chgData name="MARYAM ADEL SALEH JUMA MANSOOR" userId="492ef767-0211-4b15-b9ee-68adda126f14" providerId="ADAL" clId="{FCF41409-C9A1-454A-8E4E-3BA335E6C863}" dt="2020-03-07T07:15:39.734" v="106" actId="2711"/>
          <ac:spMkLst>
            <pc:docMk/>
            <pc:sldMk cId="3358935620" sldId="284"/>
            <ac:spMk id="25" creationId="{21E993C0-B80A-4109-ABFD-DAAE3A46699B}"/>
          </ac:spMkLst>
        </pc:spChg>
        <pc:spChg chg="add">
          <ac:chgData name="MARYAM ADEL SALEH JUMA MANSOOR" userId="492ef767-0211-4b15-b9ee-68adda126f14" providerId="ADAL" clId="{FCF41409-C9A1-454A-8E4E-3BA335E6C863}" dt="2020-03-07T07:22:45.586" v="233"/>
          <ac:spMkLst>
            <pc:docMk/>
            <pc:sldMk cId="3358935620" sldId="284"/>
            <ac:spMk id="27" creationId="{D746E320-FAF0-4B01-B558-B053F9F2D001}"/>
          </ac:spMkLst>
        </pc:spChg>
        <pc:picChg chg="mod">
          <ac:chgData name="MARYAM ADEL SALEH JUMA MANSOOR" userId="492ef767-0211-4b15-b9ee-68adda126f14" providerId="ADAL" clId="{FCF41409-C9A1-454A-8E4E-3BA335E6C863}" dt="2020-03-07T07:16:00.579" v="110" actId="1076"/>
          <ac:picMkLst>
            <pc:docMk/>
            <pc:sldMk cId="3358935620" sldId="284"/>
            <ac:picMk id="14" creationId="{EC427AEF-45A0-403C-859B-26684D71421E}"/>
          </ac:picMkLst>
        </pc:picChg>
        <pc:picChg chg="mod">
          <ac:chgData name="MARYAM ADEL SALEH JUMA MANSOOR" userId="492ef767-0211-4b15-b9ee-68adda126f14" providerId="ADAL" clId="{FCF41409-C9A1-454A-8E4E-3BA335E6C863}" dt="2020-03-07T07:16:15.539" v="115" actId="1076"/>
          <ac:picMkLst>
            <pc:docMk/>
            <pc:sldMk cId="3358935620" sldId="284"/>
            <ac:picMk id="15" creationId="{41BC6E5E-CF66-41BF-AC99-9D587BBC8942}"/>
          </ac:picMkLst>
        </pc:picChg>
        <pc:picChg chg="del mod">
          <ac:chgData name="MARYAM ADEL SALEH JUMA MANSOOR" userId="492ef767-0211-4b15-b9ee-68adda126f14" providerId="ADAL" clId="{FCF41409-C9A1-454A-8E4E-3BA335E6C863}" dt="2020-03-07T13:06:01.663" v="252" actId="478"/>
          <ac:picMkLst>
            <pc:docMk/>
            <pc:sldMk cId="3358935620" sldId="284"/>
            <ac:picMk id="16" creationId="{43846C53-8F64-4E34-9C45-1CD98A54095A}"/>
          </ac:picMkLst>
        </pc:picChg>
        <pc:picChg chg="del mod">
          <ac:chgData name="MARYAM ADEL SALEH JUMA MANSOOR" userId="492ef767-0211-4b15-b9ee-68adda126f14" providerId="ADAL" clId="{FCF41409-C9A1-454A-8E4E-3BA335E6C863}" dt="2020-03-07T13:35:20.114" v="313" actId="478"/>
          <ac:picMkLst>
            <pc:docMk/>
            <pc:sldMk cId="3358935620" sldId="284"/>
            <ac:picMk id="17" creationId="{541F3C5B-6BB4-41E0-BC79-7F1764F40236}"/>
          </ac:picMkLst>
        </pc:picChg>
        <pc:picChg chg="del mod">
          <ac:chgData name="MARYAM ADEL SALEH JUMA MANSOOR" userId="492ef767-0211-4b15-b9ee-68adda126f14" providerId="ADAL" clId="{FCF41409-C9A1-454A-8E4E-3BA335E6C863}" dt="2020-03-07T13:35:35.291" v="317" actId="478"/>
          <ac:picMkLst>
            <pc:docMk/>
            <pc:sldMk cId="3358935620" sldId="284"/>
            <ac:picMk id="18" creationId="{7EC3220D-685B-4EEF-BC06-739E8A97C011}"/>
          </ac:picMkLst>
        </pc:picChg>
        <pc:picChg chg="mod">
          <ac:chgData name="MARYAM ADEL SALEH JUMA MANSOOR" userId="492ef767-0211-4b15-b9ee-68adda126f14" providerId="ADAL" clId="{FCF41409-C9A1-454A-8E4E-3BA335E6C863}" dt="2020-03-07T07:15:58.753" v="109" actId="1076"/>
          <ac:picMkLst>
            <pc:docMk/>
            <pc:sldMk cId="3358935620" sldId="284"/>
            <ac:picMk id="22" creationId="{B186259C-2695-43F5-B452-7DE5698276F3}"/>
          </ac:picMkLst>
        </pc:picChg>
        <pc:picChg chg="del">
          <ac:chgData name="MARYAM ADEL SALEH JUMA MANSOOR" userId="492ef767-0211-4b15-b9ee-68adda126f14" providerId="ADAL" clId="{FCF41409-C9A1-454A-8E4E-3BA335E6C863}" dt="2020-03-07T07:10:38.677" v="54" actId="478"/>
          <ac:picMkLst>
            <pc:docMk/>
            <pc:sldMk cId="3358935620" sldId="284"/>
            <ac:picMk id="23" creationId="{9E2F6918-2468-4ABD-B6FB-C7663897AF34}"/>
          </ac:picMkLst>
        </pc:picChg>
        <pc:picChg chg="add mod">
          <ac:chgData name="MARYAM ADEL SALEH JUMA MANSOOR" userId="492ef767-0211-4b15-b9ee-68adda126f14" providerId="ADAL" clId="{FCF41409-C9A1-454A-8E4E-3BA335E6C863}" dt="2020-03-07T13:06:08.278" v="256" actId="1076"/>
          <ac:picMkLst>
            <pc:docMk/>
            <pc:sldMk cId="3358935620" sldId="284"/>
            <ac:picMk id="23" creationId="{FF793D71-2866-4995-8A26-6FAEECAB53CC}"/>
          </ac:picMkLst>
        </pc:picChg>
        <pc:picChg chg="add mod">
          <ac:chgData name="MARYAM ADEL SALEH JUMA MANSOOR" userId="492ef767-0211-4b15-b9ee-68adda126f14" providerId="ADAL" clId="{FCF41409-C9A1-454A-8E4E-3BA335E6C863}" dt="2020-03-07T13:35:32.568" v="316" actId="1076"/>
          <ac:picMkLst>
            <pc:docMk/>
            <pc:sldMk cId="3358935620" sldId="284"/>
            <ac:picMk id="28" creationId="{3208AFEB-4AB5-491E-BD60-F646B4787947}"/>
          </ac:picMkLst>
        </pc:picChg>
        <pc:picChg chg="add mod">
          <ac:chgData name="MARYAM ADEL SALEH JUMA MANSOOR" userId="492ef767-0211-4b15-b9ee-68adda126f14" providerId="ADAL" clId="{FCF41409-C9A1-454A-8E4E-3BA335E6C863}" dt="2020-03-07T13:35:48.905" v="321" actId="14100"/>
          <ac:picMkLst>
            <pc:docMk/>
            <pc:sldMk cId="3358935620" sldId="284"/>
            <ac:picMk id="29" creationId="{D7F2F111-6520-4652-8ECE-9A849ED5A76A}"/>
          </ac:picMkLst>
        </pc:picChg>
        <pc:cxnChg chg="add">
          <ac:chgData name="MARYAM ADEL SALEH JUMA MANSOOR" userId="492ef767-0211-4b15-b9ee-68adda126f14" providerId="ADAL" clId="{FCF41409-C9A1-454A-8E4E-3BA335E6C863}" dt="2020-03-07T07:22:45.586" v="233"/>
          <ac:cxnSpMkLst>
            <pc:docMk/>
            <pc:sldMk cId="3358935620" sldId="284"/>
            <ac:cxnSpMk id="26" creationId="{DC71E4B5-400E-4D0B-9DEE-74535B5FFBE2}"/>
          </ac:cxnSpMkLst>
        </pc:cxnChg>
      </pc:sldChg>
      <pc:sldChg chg="addSp delSp modSp add">
        <pc:chgData name="MARYAM ADEL SALEH JUMA MANSOOR" userId="492ef767-0211-4b15-b9ee-68adda126f14" providerId="ADAL" clId="{FCF41409-C9A1-454A-8E4E-3BA335E6C863}" dt="2020-03-07T13:36:19.533" v="329" actId="478"/>
        <pc:sldMkLst>
          <pc:docMk/>
          <pc:sldMk cId="2979137268" sldId="285"/>
        </pc:sldMkLst>
        <pc:spChg chg="mod">
          <ac:chgData name="MARYAM ADEL SALEH JUMA MANSOOR" userId="492ef767-0211-4b15-b9ee-68adda126f14" providerId="ADAL" clId="{FCF41409-C9A1-454A-8E4E-3BA335E6C863}" dt="2020-03-07T07:16:39.266" v="117" actId="2711"/>
          <ac:spMkLst>
            <pc:docMk/>
            <pc:sldMk cId="2979137268" sldId="285"/>
            <ac:spMk id="2" creationId="{0D346F50-A80D-452A-92CD-29719CCBE987}"/>
          </ac:spMkLst>
        </pc:spChg>
        <pc:spChg chg="mod">
          <ac:chgData name="MARYAM ADEL SALEH JUMA MANSOOR" userId="492ef767-0211-4b15-b9ee-68adda126f14" providerId="ADAL" clId="{FCF41409-C9A1-454A-8E4E-3BA335E6C863}" dt="2020-03-07T07:16:39.266" v="117" actId="2711"/>
          <ac:spMkLst>
            <pc:docMk/>
            <pc:sldMk cId="2979137268" sldId="285"/>
            <ac:spMk id="3" creationId="{17ECC259-7A23-4D23-8F98-9B8BA30BB0C6}"/>
          </ac:spMkLst>
        </pc:spChg>
        <pc:spChg chg="del">
          <ac:chgData name="MARYAM ADEL SALEH JUMA MANSOOR" userId="492ef767-0211-4b15-b9ee-68adda126f14" providerId="ADAL" clId="{FCF41409-C9A1-454A-8E4E-3BA335E6C863}" dt="2020-03-07T07:10:43.679" v="56" actId="478"/>
          <ac:spMkLst>
            <pc:docMk/>
            <pc:sldMk cId="2979137268" sldId="285"/>
            <ac:spMk id="6" creationId="{780CC945-14DF-4854-8BE6-6955F052C7A8}"/>
          </ac:spMkLst>
        </pc:spChg>
        <pc:spChg chg="mod">
          <ac:chgData name="MARYAM ADEL SALEH JUMA MANSOOR" userId="492ef767-0211-4b15-b9ee-68adda126f14" providerId="ADAL" clId="{FCF41409-C9A1-454A-8E4E-3BA335E6C863}" dt="2020-03-07T07:16:49.496" v="119" actId="1076"/>
          <ac:spMkLst>
            <pc:docMk/>
            <pc:sldMk cId="2979137268" sldId="285"/>
            <ac:spMk id="7" creationId="{545F017F-32C0-4D57-87A4-F9F912699397}"/>
          </ac:spMkLst>
        </pc:spChg>
        <pc:spChg chg="mod">
          <ac:chgData name="MARYAM ADEL SALEH JUMA MANSOOR" userId="492ef767-0211-4b15-b9ee-68adda126f14" providerId="ADAL" clId="{FCF41409-C9A1-454A-8E4E-3BA335E6C863}" dt="2020-03-07T07:16:39.266" v="117" actId="2711"/>
          <ac:spMkLst>
            <pc:docMk/>
            <pc:sldMk cId="2979137268" sldId="285"/>
            <ac:spMk id="19" creationId="{CFD5558B-0589-4269-AB93-C3612BB65150}"/>
          </ac:spMkLst>
        </pc:spChg>
        <pc:spChg chg="mod">
          <ac:chgData name="MARYAM ADEL SALEH JUMA MANSOOR" userId="492ef767-0211-4b15-b9ee-68adda126f14" providerId="ADAL" clId="{FCF41409-C9A1-454A-8E4E-3BA335E6C863}" dt="2020-03-07T13:36:16.656" v="327" actId="1076"/>
          <ac:spMkLst>
            <pc:docMk/>
            <pc:sldMk cId="2979137268" sldId="285"/>
            <ac:spMk id="20" creationId="{6507CDFE-856A-48C7-8BA2-308B80EDB0AA}"/>
          </ac:spMkLst>
        </pc:spChg>
        <pc:spChg chg="mod">
          <ac:chgData name="MARYAM ADEL SALEH JUMA MANSOOR" userId="492ef767-0211-4b15-b9ee-68adda126f14" providerId="ADAL" clId="{FCF41409-C9A1-454A-8E4E-3BA335E6C863}" dt="2020-03-07T07:17:45.003" v="139" actId="1076"/>
          <ac:spMkLst>
            <pc:docMk/>
            <pc:sldMk cId="2979137268" sldId="285"/>
            <ac:spMk id="21" creationId="{7FA395C2-B582-4D64-8A26-C56DBB65E10E}"/>
          </ac:spMkLst>
        </pc:spChg>
        <pc:spChg chg="mod">
          <ac:chgData name="MARYAM ADEL SALEH JUMA MANSOOR" userId="492ef767-0211-4b15-b9ee-68adda126f14" providerId="ADAL" clId="{FCF41409-C9A1-454A-8E4E-3BA335E6C863}" dt="2020-03-07T07:16:59.940" v="122" actId="14100"/>
          <ac:spMkLst>
            <pc:docMk/>
            <pc:sldMk cId="2979137268" sldId="285"/>
            <ac:spMk id="23" creationId="{25CBF3A7-F142-4000-99FA-A6727FFE3C23}"/>
          </ac:spMkLst>
        </pc:spChg>
        <pc:spChg chg="mod">
          <ac:chgData name="MARYAM ADEL SALEH JUMA MANSOOR" userId="492ef767-0211-4b15-b9ee-68adda126f14" providerId="ADAL" clId="{FCF41409-C9A1-454A-8E4E-3BA335E6C863}" dt="2020-03-07T07:17:11.208" v="126" actId="1076"/>
          <ac:spMkLst>
            <pc:docMk/>
            <pc:sldMk cId="2979137268" sldId="285"/>
            <ac:spMk id="24" creationId="{39F5A6F2-9EFE-4679-A710-DD691575B323}"/>
          </ac:spMkLst>
        </pc:spChg>
        <pc:spChg chg="add">
          <ac:chgData name="MARYAM ADEL SALEH JUMA MANSOOR" userId="492ef767-0211-4b15-b9ee-68adda126f14" providerId="ADAL" clId="{FCF41409-C9A1-454A-8E4E-3BA335E6C863}" dt="2020-03-07T07:22:43.357" v="232"/>
          <ac:spMkLst>
            <pc:docMk/>
            <pc:sldMk cId="2979137268" sldId="285"/>
            <ac:spMk id="27" creationId="{52A49B0D-9B39-4EB2-8BDA-4A5AABB10F4E}"/>
          </ac:spMkLst>
        </pc:spChg>
        <pc:picChg chg="del mod">
          <ac:chgData name="MARYAM ADEL SALEH JUMA MANSOOR" userId="492ef767-0211-4b15-b9ee-68adda126f14" providerId="ADAL" clId="{FCF41409-C9A1-454A-8E4E-3BA335E6C863}" dt="2020-03-07T07:22:42.746" v="231" actId="478"/>
          <ac:picMkLst>
            <pc:docMk/>
            <pc:sldMk cId="2979137268" sldId="285"/>
            <ac:picMk id="5" creationId="{0558DCBA-C8CF-466F-9396-3D943ED5271B}"/>
          </ac:picMkLst>
        </pc:picChg>
        <pc:picChg chg="mod">
          <ac:chgData name="MARYAM ADEL SALEH JUMA MANSOOR" userId="492ef767-0211-4b15-b9ee-68adda126f14" providerId="ADAL" clId="{FCF41409-C9A1-454A-8E4E-3BA335E6C863}" dt="2020-03-07T07:17:30.143" v="134" actId="1076"/>
          <ac:picMkLst>
            <pc:docMk/>
            <pc:sldMk cId="2979137268" sldId="285"/>
            <ac:picMk id="14" creationId="{EC427AEF-45A0-403C-859B-26684D71421E}"/>
          </ac:picMkLst>
        </pc:picChg>
        <pc:picChg chg="mod">
          <ac:chgData name="MARYAM ADEL SALEH JUMA MANSOOR" userId="492ef767-0211-4b15-b9ee-68adda126f14" providerId="ADAL" clId="{FCF41409-C9A1-454A-8E4E-3BA335E6C863}" dt="2020-03-07T07:17:13.257" v="127" actId="1076"/>
          <ac:picMkLst>
            <pc:docMk/>
            <pc:sldMk cId="2979137268" sldId="285"/>
            <ac:picMk id="15" creationId="{41BC6E5E-CF66-41BF-AC99-9D587BBC8942}"/>
          </ac:picMkLst>
        </pc:picChg>
        <pc:picChg chg="del mod">
          <ac:chgData name="MARYAM ADEL SALEH JUMA MANSOOR" userId="492ef767-0211-4b15-b9ee-68adda126f14" providerId="ADAL" clId="{FCF41409-C9A1-454A-8E4E-3BA335E6C863}" dt="2020-03-07T13:06:12.010" v="257" actId="478"/>
          <ac:picMkLst>
            <pc:docMk/>
            <pc:sldMk cId="2979137268" sldId="285"/>
            <ac:picMk id="16" creationId="{43846C53-8F64-4E34-9C45-1CD98A54095A}"/>
          </ac:picMkLst>
        </pc:picChg>
        <pc:picChg chg="del mod">
          <ac:chgData name="MARYAM ADEL SALEH JUMA MANSOOR" userId="492ef767-0211-4b15-b9ee-68adda126f14" providerId="ADAL" clId="{FCF41409-C9A1-454A-8E4E-3BA335E6C863}" dt="2020-03-07T13:36:02.417" v="322" actId="478"/>
          <ac:picMkLst>
            <pc:docMk/>
            <pc:sldMk cId="2979137268" sldId="285"/>
            <ac:picMk id="17" creationId="{541F3C5B-6BB4-41E0-BC79-7F1764F40236}"/>
          </ac:picMkLst>
        </pc:picChg>
        <pc:picChg chg="del mod">
          <ac:chgData name="MARYAM ADEL SALEH JUMA MANSOOR" userId="492ef767-0211-4b15-b9ee-68adda126f14" providerId="ADAL" clId="{FCF41409-C9A1-454A-8E4E-3BA335E6C863}" dt="2020-03-07T13:36:03.405" v="323" actId="478"/>
          <ac:picMkLst>
            <pc:docMk/>
            <pc:sldMk cId="2979137268" sldId="285"/>
            <ac:picMk id="18" creationId="{7EC3220D-685B-4EEF-BC06-739E8A97C011}"/>
          </ac:picMkLst>
        </pc:picChg>
        <pc:picChg chg="mod">
          <ac:chgData name="MARYAM ADEL SALEH JUMA MANSOOR" userId="492ef767-0211-4b15-b9ee-68adda126f14" providerId="ADAL" clId="{FCF41409-C9A1-454A-8E4E-3BA335E6C863}" dt="2020-03-07T07:17:35.345" v="136" actId="1076"/>
          <ac:picMkLst>
            <pc:docMk/>
            <pc:sldMk cId="2979137268" sldId="285"/>
            <ac:picMk id="22" creationId="{B186259C-2695-43F5-B452-7DE5698276F3}"/>
          </ac:picMkLst>
        </pc:picChg>
        <pc:picChg chg="del">
          <ac:chgData name="MARYAM ADEL SALEH JUMA MANSOOR" userId="492ef767-0211-4b15-b9ee-68adda126f14" providerId="ADAL" clId="{FCF41409-C9A1-454A-8E4E-3BA335E6C863}" dt="2020-03-07T07:10:46.918" v="57" actId="478"/>
          <ac:picMkLst>
            <pc:docMk/>
            <pc:sldMk cId="2979137268" sldId="285"/>
            <ac:picMk id="25" creationId="{45A7C33C-0DF6-4BD8-82A4-EA086D239C7E}"/>
          </ac:picMkLst>
        </pc:picChg>
        <pc:picChg chg="add mod">
          <ac:chgData name="MARYAM ADEL SALEH JUMA MANSOOR" userId="492ef767-0211-4b15-b9ee-68adda126f14" providerId="ADAL" clId="{FCF41409-C9A1-454A-8E4E-3BA335E6C863}" dt="2020-03-07T13:06:17.033" v="261" actId="1076"/>
          <ac:picMkLst>
            <pc:docMk/>
            <pc:sldMk cId="2979137268" sldId="285"/>
            <ac:picMk id="25" creationId="{7986EBBE-2D08-43DE-8139-C3DCA06EA078}"/>
          </ac:picMkLst>
        </pc:picChg>
        <pc:picChg chg="add del">
          <ac:chgData name="MARYAM ADEL SALEH JUMA MANSOOR" userId="492ef767-0211-4b15-b9ee-68adda126f14" providerId="ADAL" clId="{FCF41409-C9A1-454A-8E4E-3BA335E6C863}" dt="2020-03-07T13:36:19.533" v="329" actId="478"/>
          <ac:picMkLst>
            <pc:docMk/>
            <pc:sldMk cId="2979137268" sldId="285"/>
            <ac:picMk id="28" creationId="{7631FCA7-3EA3-4811-8787-66D422249D1D}"/>
          </ac:picMkLst>
        </pc:picChg>
        <pc:picChg chg="add mod">
          <ac:chgData name="MARYAM ADEL SALEH JUMA MANSOOR" userId="492ef767-0211-4b15-b9ee-68adda126f14" providerId="ADAL" clId="{FCF41409-C9A1-454A-8E4E-3BA335E6C863}" dt="2020-03-07T13:36:17.886" v="328" actId="1076"/>
          <ac:picMkLst>
            <pc:docMk/>
            <pc:sldMk cId="2979137268" sldId="285"/>
            <ac:picMk id="29" creationId="{D86D24CE-F77A-4ECC-8D11-DA9793EB3EFB}"/>
          </ac:picMkLst>
        </pc:picChg>
        <pc:picChg chg="add mod">
          <ac:chgData name="MARYAM ADEL SALEH JUMA MANSOOR" userId="492ef767-0211-4b15-b9ee-68adda126f14" providerId="ADAL" clId="{FCF41409-C9A1-454A-8E4E-3BA335E6C863}" dt="2020-03-07T13:36:10.948" v="325" actId="1076"/>
          <ac:picMkLst>
            <pc:docMk/>
            <pc:sldMk cId="2979137268" sldId="285"/>
            <ac:picMk id="30" creationId="{0BC3DAE4-E072-468D-91C0-A7479CCD89C8}"/>
          </ac:picMkLst>
        </pc:picChg>
        <pc:cxnChg chg="add">
          <ac:chgData name="MARYAM ADEL SALEH JUMA MANSOOR" userId="492ef767-0211-4b15-b9ee-68adda126f14" providerId="ADAL" clId="{FCF41409-C9A1-454A-8E4E-3BA335E6C863}" dt="2020-03-07T07:22:43.357" v="232"/>
          <ac:cxnSpMkLst>
            <pc:docMk/>
            <pc:sldMk cId="2979137268" sldId="285"/>
            <ac:cxnSpMk id="26" creationId="{565E2B4C-A1E9-4D59-B174-74C59EB0B995}"/>
          </ac:cxnSpMkLst>
        </pc:cxnChg>
      </pc:sldChg>
      <pc:sldChg chg="addSp delSp modSp add">
        <pc:chgData name="MARYAM ADEL SALEH JUMA MANSOOR" userId="492ef767-0211-4b15-b9ee-68adda126f14" providerId="ADAL" clId="{FCF41409-C9A1-454A-8E4E-3BA335E6C863}" dt="2020-03-07T13:22:06.029" v="280" actId="1076"/>
        <pc:sldMkLst>
          <pc:docMk/>
          <pc:sldMk cId="4185805206" sldId="286"/>
        </pc:sldMkLst>
        <pc:spChg chg="del">
          <ac:chgData name="MARYAM ADEL SALEH JUMA MANSOOR" userId="492ef767-0211-4b15-b9ee-68adda126f14" providerId="ADAL" clId="{FCF41409-C9A1-454A-8E4E-3BA335E6C863}" dt="2020-03-07T07:10:49.989" v="58" actId="478"/>
          <ac:spMkLst>
            <pc:docMk/>
            <pc:sldMk cId="4185805206" sldId="286"/>
            <ac:spMk id="6" creationId="{780CC945-14DF-4854-8BE6-6955F052C7A8}"/>
          </ac:spMkLst>
        </pc:spChg>
        <pc:spChg chg="mod">
          <ac:chgData name="MARYAM ADEL SALEH JUMA MANSOOR" userId="492ef767-0211-4b15-b9ee-68adda126f14" providerId="ADAL" clId="{FCF41409-C9A1-454A-8E4E-3BA335E6C863}" dt="2020-03-07T07:20:02.619" v="186" actId="120"/>
          <ac:spMkLst>
            <pc:docMk/>
            <pc:sldMk cId="4185805206" sldId="286"/>
            <ac:spMk id="7" creationId="{545F017F-32C0-4D57-87A4-F9F912699397}"/>
          </ac:spMkLst>
        </pc:spChg>
        <pc:spChg chg="add">
          <ac:chgData name="MARYAM ADEL SALEH JUMA MANSOOR" userId="492ef767-0211-4b15-b9ee-68adda126f14" providerId="ADAL" clId="{FCF41409-C9A1-454A-8E4E-3BA335E6C863}" dt="2020-03-07T07:22:38.648" v="229"/>
          <ac:spMkLst>
            <pc:docMk/>
            <pc:sldMk cId="4185805206" sldId="286"/>
            <ac:spMk id="9" creationId="{8DCE8C0D-94FC-4D49-B501-0F15B35E8CB7}"/>
          </ac:spMkLst>
        </pc:spChg>
        <pc:picChg chg="add del mod">
          <ac:chgData name="MARYAM ADEL SALEH JUMA MANSOOR" userId="492ef767-0211-4b15-b9ee-68adda126f14" providerId="ADAL" clId="{FCF41409-C9A1-454A-8E4E-3BA335E6C863}" dt="2020-03-07T13:21:59.808" v="277" actId="478"/>
          <ac:picMkLst>
            <pc:docMk/>
            <pc:sldMk cId="4185805206" sldId="286"/>
            <ac:picMk id="2" creationId="{D87F7ECB-934F-45FA-9950-F0A2D7574CBE}"/>
          </ac:picMkLst>
        </pc:picChg>
        <pc:picChg chg="add mod">
          <ac:chgData name="MARYAM ADEL SALEH JUMA MANSOOR" userId="492ef767-0211-4b15-b9ee-68adda126f14" providerId="ADAL" clId="{FCF41409-C9A1-454A-8E4E-3BA335E6C863}" dt="2020-03-07T13:22:06.029" v="280" actId="1076"/>
          <ac:picMkLst>
            <pc:docMk/>
            <pc:sldMk cId="4185805206" sldId="286"/>
            <ac:picMk id="3" creationId="{7B59879A-4DFA-4CEE-A41F-2521B7AA709F}"/>
          </ac:picMkLst>
        </pc:picChg>
        <pc:picChg chg="del">
          <ac:chgData name="MARYAM ADEL SALEH JUMA MANSOOR" userId="492ef767-0211-4b15-b9ee-68adda126f14" providerId="ADAL" clId="{FCF41409-C9A1-454A-8E4E-3BA335E6C863}" dt="2020-03-07T07:19:13.994" v="145" actId="478"/>
          <ac:picMkLst>
            <pc:docMk/>
            <pc:sldMk cId="4185805206" sldId="286"/>
            <ac:picMk id="4" creationId="{99825C20-EE49-4068-B3FA-C1594CE98CE4}"/>
          </ac:picMkLst>
        </pc:picChg>
        <pc:picChg chg="del">
          <ac:chgData name="MARYAM ADEL SALEH JUMA MANSOOR" userId="492ef767-0211-4b15-b9ee-68adda126f14" providerId="ADAL" clId="{FCF41409-C9A1-454A-8E4E-3BA335E6C863}" dt="2020-03-07T07:18:22.359" v="144" actId="478"/>
          <ac:picMkLst>
            <pc:docMk/>
            <pc:sldMk cId="4185805206" sldId="286"/>
            <ac:picMk id="5" creationId="{0558DCBA-C8CF-466F-9396-3D943ED5271B}"/>
          </ac:picMkLst>
        </pc:picChg>
        <pc:picChg chg="add del mod">
          <ac:chgData name="MARYAM ADEL SALEH JUMA MANSOOR" userId="492ef767-0211-4b15-b9ee-68adda126f14" providerId="ADAL" clId="{FCF41409-C9A1-454A-8E4E-3BA335E6C863}" dt="2020-03-07T13:21:59.808" v="277" actId="478"/>
          <ac:picMkLst>
            <pc:docMk/>
            <pc:sldMk cId="4185805206" sldId="286"/>
            <ac:picMk id="6" creationId="{F82CF2C1-7E51-4E3F-A7EC-FE0273D5DD44}"/>
          </ac:picMkLst>
        </pc:picChg>
        <pc:picChg chg="add del mod">
          <ac:chgData name="MARYAM ADEL SALEH JUMA MANSOOR" userId="492ef767-0211-4b15-b9ee-68adda126f14" providerId="ADAL" clId="{FCF41409-C9A1-454A-8E4E-3BA335E6C863}" dt="2020-03-07T13:21:59.808" v="277" actId="478"/>
          <ac:picMkLst>
            <pc:docMk/>
            <pc:sldMk cId="4185805206" sldId="286"/>
            <ac:picMk id="10" creationId="{66290749-55E5-41C5-9D50-E38335AB70FF}"/>
          </ac:picMkLst>
        </pc:picChg>
        <pc:picChg chg="del">
          <ac:chgData name="MARYAM ADEL SALEH JUMA MANSOOR" userId="492ef767-0211-4b15-b9ee-68adda126f14" providerId="ADAL" clId="{FCF41409-C9A1-454A-8E4E-3BA335E6C863}" dt="2020-03-07T07:10:50.901" v="59" actId="478"/>
          <ac:picMkLst>
            <pc:docMk/>
            <pc:sldMk cId="4185805206" sldId="286"/>
            <ac:picMk id="49" creationId="{DD5D3E65-10F0-4147-92AF-1C41DE893681}"/>
          </ac:picMkLst>
        </pc:picChg>
        <pc:cxnChg chg="add">
          <ac:chgData name="MARYAM ADEL SALEH JUMA MANSOOR" userId="492ef767-0211-4b15-b9ee-68adda126f14" providerId="ADAL" clId="{FCF41409-C9A1-454A-8E4E-3BA335E6C863}" dt="2020-03-07T07:22:38.648" v="229"/>
          <ac:cxnSpMkLst>
            <pc:docMk/>
            <pc:sldMk cId="4185805206" sldId="286"/>
            <ac:cxnSpMk id="8" creationId="{04BBB240-C859-4849-98A8-BF2A60F67E9C}"/>
          </ac:cxnSpMkLst>
        </pc:cxnChg>
      </pc:sldChg>
      <pc:sldChg chg="addSp delSp modSp add">
        <pc:chgData name="MARYAM ADEL SALEH JUMA MANSOOR" userId="492ef767-0211-4b15-b9ee-68adda126f14" providerId="ADAL" clId="{FCF41409-C9A1-454A-8E4E-3BA335E6C863}" dt="2020-03-07T13:22:14.693" v="283" actId="1076"/>
        <pc:sldMkLst>
          <pc:docMk/>
          <pc:sldMk cId="1489235532" sldId="287"/>
        </pc:sldMkLst>
        <pc:spChg chg="mod">
          <ac:chgData name="MARYAM ADEL SALEH JUMA MANSOOR" userId="492ef767-0211-4b15-b9ee-68adda126f14" providerId="ADAL" clId="{FCF41409-C9A1-454A-8E4E-3BA335E6C863}" dt="2020-03-07T07:21:10.353" v="194" actId="20577"/>
          <ac:spMkLst>
            <pc:docMk/>
            <pc:sldMk cId="1489235532" sldId="287"/>
            <ac:spMk id="2" creationId="{13A89BF8-354B-4FBD-B85F-AA2A780CEB09}"/>
          </ac:spMkLst>
        </pc:spChg>
        <pc:spChg chg="del">
          <ac:chgData name="MARYAM ADEL SALEH JUMA MANSOOR" userId="492ef767-0211-4b15-b9ee-68adda126f14" providerId="ADAL" clId="{FCF41409-C9A1-454A-8E4E-3BA335E6C863}" dt="2020-03-07T07:10:55.374" v="62" actId="478"/>
          <ac:spMkLst>
            <pc:docMk/>
            <pc:sldMk cId="1489235532" sldId="287"/>
            <ac:spMk id="6" creationId="{780CC945-14DF-4854-8BE6-6955F052C7A8}"/>
          </ac:spMkLst>
        </pc:spChg>
        <pc:spChg chg="mod">
          <ac:chgData name="MARYAM ADEL SALEH JUMA MANSOOR" userId="492ef767-0211-4b15-b9ee-68adda126f14" providerId="ADAL" clId="{FCF41409-C9A1-454A-8E4E-3BA335E6C863}" dt="2020-03-07T07:20:27.043" v="192" actId="2711"/>
          <ac:spMkLst>
            <pc:docMk/>
            <pc:sldMk cId="1489235532" sldId="287"/>
            <ac:spMk id="7" creationId="{545F017F-32C0-4D57-87A4-F9F912699397}"/>
          </ac:spMkLst>
        </pc:spChg>
        <pc:spChg chg="add">
          <ac:chgData name="MARYAM ADEL SALEH JUMA MANSOOR" userId="492ef767-0211-4b15-b9ee-68adda126f14" providerId="ADAL" clId="{FCF41409-C9A1-454A-8E4E-3BA335E6C863}" dt="2020-03-07T07:22:34.750" v="227"/>
          <ac:spMkLst>
            <pc:docMk/>
            <pc:sldMk cId="1489235532" sldId="287"/>
            <ac:spMk id="11" creationId="{02B5C422-2E7D-47FC-9DCB-45D26E9DB2C9}"/>
          </ac:spMkLst>
        </pc:spChg>
        <pc:picChg chg="del">
          <ac:chgData name="MARYAM ADEL SALEH JUMA MANSOOR" userId="492ef767-0211-4b15-b9ee-68adda126f14" providerId="ADAL" clId="{FCF41409-C9A1-454A-8E4E-3BA335E6C863}" dt="2020-03-07T07:20:11.032" v="188" actId="478"/>
          <ac:picMkLst>
            <pc:docMk/>
            <pc:sldMk cId="1489235532" sldId="287"/>
            <ac:picMk id="4" creationId="{99825C20-EE49-4068-B3FA-C1594CE98CE4}"/>
          </ac:picMkLst>
        </pc:picChg>
        <pc:picChg chg="del">
          <ac:chgData name="MARYAM ADEL SALEH JUMA MANSOOR" userId="492ef767-0211-4b15-b9ee-68adda126f14" providerId="ADAL" clId="{FCF41409-C9A1-454A-8E4E-3BA335E6C863}" dt="2020-03-07T07:20:19.952" v="191" actId="478"/>
          <ac:picMkLst>
            <pc:docMk/>
            <pc:sldMk cId="1489235532" sldId="287"/>
            <ac:picMk id="5" creationId="{0558DCBA-C8CF-466F-9396-3D943ED5271B}"/>
          </ac:picMkLst>
        </pc:picChg>
        <pc:picChg chg="del mod">
          <ac:chgData name="MARYAM ADEL SALEH JUMA MANSOOR" userId="492ef767-0211-4b15-b9ee-68adda126f14" providerId="ADAL" clId="{FCF41409-C9A1-454A-8E4E-3BA335E6C863}" dt="2020-03-07T07:10:54.444" v="61" actId="478"/>
          <ac:picMkLst>
            <pc:docMk/>
            <pc:sldMk cId="1489235532" sldId="287"/>
            <ac:picMk id="8" creationId="{2975B50B-0659-49BD-9891-A070735B40CD}"/>
          </ac:picMkLst>
        </pc:picChg>
        <pc:picChg chg="add mod">
          <ac:chgData name="MARYAM ADEL SALEH JUMA MANSOOR" userId="492ef767-0211-4b15-b9ee-68adda126f14" providerId="ADAL" clId="{FCF41409-C9A1-454A-8E4E-3BA335E6C863}" dt="2020-03-07T13:22:14.693" v="283" actId="1076"/>
          <ac:picMkLst>
            <pc:docMk/>
            <pc:sldMk cId="1489235532" sldId="287"/>
            <ac:picMk id="8" creationId="{93193B54-C517-4881-B05E-BB30F1B9C92A}"/>
          </ac:picMkLst>
        </pc:picChg>
        <pc:picChg chg="add del mod">
          <ac:chgData name="MARYAM ADEL SALEH JUMA MANSOOR" userId="492ef767-0211-4b15-b9ee-68adda126f14" providerId="ADAL" clId="{FCF41409-C9A1-454A-8E4E-3BA335E6C863}" dt="2020-03-07T13:22:10.306" v="281" actId="478"/>
          <ac:picMkLst>
            <pc:docMk/>
            <pc:sldMk cId="1489235532" sldId="287"/>
            <ac:picMk id="9" creationId="{670B5A5B-554A-4519-A3CE-80BC3D1820F7}"/>
          </ac:picMkLst>
        </pc:picChg>
        <pc:cxnChg chg="add">
          <ac:chgData name="MARYAM ADEL SALEH JUMA MANSOOR" userId="492ef767-0211-4b15-b9ee-68adda126f14" providerId="ADAL" clId="{FCF41409-C9A1-454A-8E4E-3BA335E6C863}" dt="2020-03-07T07:22:34.750" v="227"/>
          <ac:cxnSpMkLst>
            <pc:docMk/>
            <pc:sldMk cId="1489235532" sldId="287"/>
            <ac:cxnSpMk id="10" creationId="{4B1D3E24-32BD-4470-92F4-273C9B0789D8}"/>
          </ac:cxnSpMkLst>
        </pc:cxnChg>
      </pc:sldChg>
      <pc:sldChg chg="addSp delSp modSp add del">
        <pc:chgData name="MARYAM ADEL SALEH JUMA MANSOOR" userId="492ef767-0211-4b15-b9ee-68adda126f14" providerId="ADAL" clId="{FCF41409-C9A1-454A-8E4E-3BA335E6C863}" dt="2020-03-07T07:22:30.737" v="225" actId="478"/>
        <pc:sldMkLst>
          <pc:docMk/>
          <pc:sldMk cId="3054904999" sldId="288"/>
        </pc:sldMkLst>
        <pc:spChg chg="mod">
          <ac:chgData name="MARYAM ADEL SALEH JUMA MANSOOR" userId="492ef767-0211-4b15-b9ee-68adda126f14" providerId="ADAL" clId="{FCF41409-C9A1-454A-8E4E-3BA335E6C863}" dt="2020-03-07T07:21:31.805" v="195" actId="2711"/>
          <ac:spMkLst>
            <pc:docMk/>
            <pc:sldMk cId="3054904999" sldId="288"/>
            <ac:spMk id="2" creationId="{13A89BF8-354B-4FBD-B85F-AA2A780CEB09}"/>
          </ac:spMkLst>
        </pc:spChg>
        <pc:spChg chg="del">
          <ac:chgData name="MARYAM ADEL SALEH JUMA MANSOOR" userId="492ef767-0211-4b15-b9ee-68adda126f14" providerId="ADAL" clId="{FCF41409-C9A1-454A-8E4E-3BA335E6C863}" dt="2020-03-07T07:10:59.262" v="63" actId="478"/>
          <ac:spMkLst>
            <pc:docMk/>
            <pc:sldMk cId="3054904999" sldId="288"/>
            <ac:spMk id="6" creationId="{780CC945-14DF-4854-8BE6-6955F052C7A8}"/>
          </ac:spMkLst>
        </pc:spChg>
        <pc:spChg chg="mod">
          <ac:chgData name="MARYAM ADEL SALEH JUMA MANSOOR" userId="492ef767-0211-4b15-b9ee-68adda126f14" providerId="ADAL" clId="{FCF41409-C9A1-454A-8E4E-3BA335E6C863}" dt="2020-03-07T07:21:36.997" v="196" actId="2711"/>
          <ac:spMkLst>
            <pc:docMk/>
            <pc:sldMk cId="3054904999" sldId="288"/>
            <ac:spMk id="7" creationId="{545F017F-32C0-4D57-87A4-F9F912699397}"/>
          </ac:spMkLst>
        </pc:spChg>
        <pc:spChg chg="add">
          <ac:chgData name="MARYAM ADEL SALEH JUMA MANSOOR" userId="492ef767-0211-4b15-b9ee-68adda126f14" providerId="ADAL" clId="{FCF41409-C9A1-454A-8E4E-3BA335E6C863}" dt="2020-03-07T07:22:26.583" v="223"/>
          <ac:spMkLst>
            <pc:docMk/>
            <pc:sldMk cId="3054904999" sldId="288"/>
            <ac:spMk id="10" creationId="{455FFCEC-3573-4F6E-998E-67FACEDAB30D}"/>
          </ac:spMkLst>
        </pc:spChg>
        <pc:picChg chg="del mod">
          <ac:chgData name="MARYAM ADEL SALEH JUMA MANSOOR" userId="492ef767-0211-4b15-b9ee-68adda126f14" providerId="ADAL" clId="{FCF41409-C9A1-454A-8E4E-3BA335E6C863}" dt="2020-03-07T07:22:30.737" v="225" actId="478"/>
          <ac:picMkLst>
            <pc:docMk/>
            <pc:sldMk cId="3054904999" sldId="288"/>
            <ac:picMk id="5" creationId="{0558DCBA-C8CF-466F-9396-3D943ED5271B}"/>
          </ac:picMkLst>
        </pc:picChg>
        <pc:picChg chg="del">
          <ac:chgData name="MARYAM ADEL SALEH JUMA MANSOOR" userId="492ef767-0211-4b15-b9ee-68adda126f14" providerId="ADAL" clId="{FCF41409-C9A1-454A-8E4E-3BA335E6C863}" dt="2020-03-07T07:11:00.100" v="64" actId="478"/>
          <ac:picMkLst>
            <pc:docMk/>
            <pc:sldMk cId="3054904999" sldId="288"/>
            <ac:picMk id="8" creationId="{4F2B6730-6317-4CF8-AF2D-7F2450AC164F}"/>
          </ac:picMkLst>
        </pc:picChg>
        <pc:cxnChg chg="add">
          <ac:chgData name="MARYAM ADEL SALEH JUMA MANSOOR" userId="492ef767-0211-4b15-b9ee-68adda126f14" providerId="ADAL" clId="{FCF41409-C9A1-454A-8E4E-3BA335E6C863}" dt="2020-03-07T07:22:26.583" v="223"/>
          <ac:cxnSpMkLst>
            <pc:docMk/>
            <pc:sldMk cId="3054904999" sldId="288"/>
            <ac:cxnSpMk id="9" creationId="{13C02C12-BB98-489E-B28B-48C47C7CEE49}"/>
          </ac:cxnSpMkLst>
        </pc:cxnChg>
      </pc:sldChg>
    </pc:docChg>
  </pc:docChgLst>
  <pc:docChgLst>
    <pc:chgData name="MARYAM ADEL SALEH JUMA MANSOOR" userId="492ef767-0211-4b15-b9ee-68adda126f14" providerId="ADAL" clId="{2CAE186F-D6A2-466C-B3F3-6C2363D91AA0}"/>
    <pc:docChg chg="undo custSel addSld delSld modSld">
      <pc:chgData name="MARYAM ADEL SALEH JUMA MANSOOR" userId="492ef767-0211-4b15-b9ee-68adda126f14" providerId="ADAL" clId="{2CAE186F-D6A2-466C-B3F3-6C2363D91AA0}" dt="2020-03-04T12:11:38.402" v="371" actId="20577"/>
      <pc:docMkLst>
        <pc:docMk/>
      </pc:docMkLst>
      <pc:sldChg chg="del">
        <pc:chgData name="MARYAM ADEL SALEH JUMA MANSOOR" userId="492ef767-0211-4b15-b9ee-68adda126f14" providerId="ADAL" clId="{2CAE186F-D6A2-466C-B3F3-6C2363D91AA0}" dt="2020-03-04T11:59:28.141" v="117" actId="47"/>
        <pc:sldMkLst>
          <pc:docMk/>
          <pc:sldMk cId="1697588022" sldId="258"/>
        </pc:sldMkLst>
      </pc:sldChg>
      <pc:sldChg chg="modAnim">
        <pc:chgData name="MARYAM ADEL SALEH JUMA MANSOOR" userId="492ef767-0211-4b15-b9ee-68adda126f14" providerId="ADAL" clId="{2CAE186F-D6A2-466C-B3F3-6C2363D91AA0}" dt="2020-03-04T10:48:21.094" v="1"/>
        <pc:sldMkLst>
          <pc:docMk/>
          <pc:sldMk cId="221162587" sldId="260"/>
        </pc:sldMkLst>
      </pc:sldChg>
      <pc:sldChg chg="del">
        <pc:chgData name="MARYAM ADEL SALEH JUMA MANSOOR" userId="492ef767-0211-4b15-b9ee-68adda126f14" providerId="ADAL" clId="{2CAE186F-D6A2-466C-B3F3-6C2363D91AA0}" dt="2020-03-04T11:59:42.416" v="118" actId="47"/>
        <pc:sldMkLst>
          <pc:docMk/>
          <pc:sldMk cId="712693119" sldId="261"/>
        </pc:sldMkLst>
      </pc:sldChg>
      <pc:sldChg chg="addSp delSp modSp">
        <pc:chgData name="MARYAM ADEL SALEH JUMA MANSOOR" userId="492ef767-0211-4b15-b9ee-68adda126f14" providerId="ADAL" clId="{2CAE186F-D6A2-466C-B3F3-6C2363D91AA0}" dt="2020-03-04T10:52:09.444" v="68" actId="478"/>
        <pc:sldMkLst>
          <pc:docMk/>
          <pc:sldMk cId="3358935620" sldId="262"/>
        </pc:sldMkLst>
        <pc:spChg chg="mod">
          <ac:chgData name="MARYAM ADEL SALEH JUMA MANSOOR" userId="492ef767-0211-4b15-b9ee-68adda126f14" providerId="ADAL" clId="{2CAE186F-D6A2-466C-B3F3-6C2363D91AA0}" dt="2020-03-04T10:51:45.808" v="61" actId="1076"/>
          <ac:spMkLst>
            <pc:docMk/>
            <pc:sldMk cId="3358935620" sldId="262"/>
            <ac:spMk id="2" creationId="{0D346F50-A80D-452A-92CD-29719CCBE987}"/>
          </ac:spMkLst>
        </pc:spChg>
        <pc:spChg chg="mod">
          <ac:chgData name="MARYAM ADEL SALEH JUMA MANSOOR" userId="492ef767-0211-4b15-b9ee-68adda126f14" providerId="ADAL" clId="{2CAE186F-D6A2-466C-B3F3-6C2363D91AA0}" dt="2020-03-04T10:51:27.539" v="57" actId="14100"/>
          <ac:spMkLst>
            <pc:docMk/>
            <pc:sldMk cId="3358935620" sldId="262"/>
            <ac:spMk id="7" creationId="{545F017F-32C0-4D57-87A4-F9F912699397}"/>
          </ac:spMkLst>
        </pc:spChg>
        <pc:spChg chg="add mod">
          <ac:chgData name="MARYAM ADEL SALEH JUMA MANSOOR" userId="492ef767-0211-4b15-b9ee-68adda126f14" providerId="ADAL" clId="{2CAE186F-D6A2-466C-B3F3-6C2363D91AA0}" dt="2020-03-04T10:51:38.043" v="60" actId="404"/>
          <ac:spMkLst>
            <pc:docMk/>
            <pc:sldMk cId="3358935620" sldId="262"/>
            <ac:spMk id="13" creationId="{DC3639DA-8ED7-4361-91D1-1F3997B1BD47}"/>
          </ac:spMkLst>
        </pc:spChg>
        <pc:spChg chg="add mod">
          <ac:chgData name="MARYAM ADEL SALEH JUMA MANSOOR" userId="492ef767-0211-4b15-b9ee-68adda126f14" providerId="ADAL" clId="{2CAE186F-D6A2-466C-B3F3-6C2363D91AA0}" dt="2020-03-04T10:51:38.043" v="60" actId="404"/>
          <ac:spMkLst>
            <pc:docMk/>
            <pc:sldMk cId="3358935620" sldId="262"/>
            <ac:spMk id="19" creationId="{46B84254-F0E5-47E4-BCBC-20488219A930}"/>
          </ac:spMkLst>
        </pc:spChg>
        <pc:spChg chg="add mod">
          <ac:chgData name="MARYAM ADEL SALEH JUMA MANSOOR" userId="492ef767-0211-4b15-b9ee-68adda126f14" providerId="ADAL" clId="{2CAE186F-D6A2-466C-B3F3-6C2363D91AA0}" dt="2020-03-04T10:51:38.043" v="60" actId="404"/>
          <ac:spMkLst>
            <pc:docMk/>
            <pc:sldMk cId="3358935620" sldId="262"/>
            <ac:spMk id="20" creationId="{9ED4A7C2-8AD0-492E-AB97-3FD6F7252E00}"/>
          </ac:spMkLst>
        </pc:spChg>
        <pc:spChg chg="add mod">
          <ac:chgData name="MARYAM ADEL SALEH JUMA MANSOOR" userId="492ef767-0211-4b15-b9ee-68adda126f14" providerId="ADAL" clId="{2CAE186F-D6A2-466C-B3F3-6C2363D91AA0}" dt="2020-03-04T10:51:38.043" v="60" actId="404"/>
          <ac:spMkLst>
            <pc:docMk/>
            <pc:sldMk cId="3358935620" sldId="262"/>
            <ac:spMk id="21" creationId="{90F6A5E1-54B1-473F-B13A-6C7E1B85CF52}"/>
          </ac:spMkLst>
        </pc:spChg>
        <pc:spChg chg="add mod">
          <ac:chgData name="MARYAM ADEL SALEH JUMA MANSOOR" userId="492ef767-0211-4b15-b9ee-68adda126f14" providerId="ADAL" clId="{2CAE186F-D6A2-466C-B3F3-6C2363D91AA0}" dt="2020-03-04T10:51:38.043" v="60" actId="404"/>
          <ac:spMkLst>
            <pc:docMk/>
            <pc:sldMk cId="3358935620" sldId="262"/>
            <ac:spMk id="24" creationId="{DF2C7752-D63A-4261-92B8-B970583E640E}"/>
          </ac:spMkLst>
        </pc:spChg>
        <pc:spChg chg="add mod">
          <ac:chgData name="MARYAM ADEL SALEH JUMA MANSOOR" userId="492ef767-0211-4b15-b9ee-68adda126f14" providerId="ADAL" clId="{2CAE186F-D6A2-466C-B3F3-6C2363D91AA0}" dt="2020-03-04T10:51:38.043" v="60" actId="404"/>
          <ac:spMkLst>
            <pc:docMk/>
            <pc:sldMk cId="3358935620" sldId="262"/>
            <ac:spMk id="25" creationId="{21E993C0-B80A-4109-ABFD-DAAE3A46699B}"/>
          </ac:spMkLst>
        </pc:spChg>
        <pc:picChg chg="del">
          <ac:chgData name="MARYAM ADEL SALEH JUMA MANSOOR" userId="492ef767-0211-4b15-b9ee-68adda126f14" providerId="ADAL" clId="{2CAE186F-D6A2-466C-B3F3-6C2363D91AA0}" dt="2020-03-04T10:52:09.444" v="68" actId="478"/>
          <ac:picMkLst>
            <pc:docMk/>
            <pc:sldMk cId="3358935620" sldId="262"/>
            <ac:picMk id="5" creationId="{0558DCBA-C8CF-466F-9396-3D943ED5271B}"/>
          </ac:picMkLst>
        </pc:picChg>
        <pc:picChg chg="mod">
          <ac:chgData name="MARYAM ADEL SALEH JUMA MANSOOR" userId="492ef767-0211-4b15-b9ee-68adda126f14" providerId="ADAL" clId="{2CAE186F-D6A2-466C-B3F3-6C2363D91AA0}" dt="2020-03-04T10:51:48.623" v="63" actId="1076"/>
          <ac:picMkLst>
            <pc:docMk/>
            <pc:sldMk cId="3358935620" sldId="262"/>
            <ac:picMk id="14" creationId="{EC427AEF-45A0-403C-859B-26684D71421E}"/>
          </ac:picMkLst>
        </pc:picChg>
        <pc:picChg chg="mod">
          <ac:chgData name="MARYAM ADEL SALEH JUMA MANSOOR" userId="492ef767-0211-4b15-b9ee-68adda126f14" providerId="ADAL" clId="{2CAE186F-D6A2-466C-B3F3-6C2363D91AA0}" dt="2020-03-04T10:51:54.862" v="65" actId="1076"/>
          <ac:picMkLst>
            <pc:docMk/>
            <pc:sldMk cId="3358935620" sldId="262"/>
            <ac:picMk id="15" creationId="{41BC6E5E-CF66-41BF-AC99-9D587BBC8942}"/>
          </ac:picMkLst>
        </pc:picChg>
        <pc:picChg chg="mod">
          <ac:chgData name="MARYAM ADEL SALEH JUMA MANSOOR" userId="492ef767-0211-4b15-b9ee-68adda126f14" providerId="ADAL" clId="{2CAE186F-D6A2-466C-B3F3-6C2363D91AA0}" dt="2020-03-04T10:51:50.026" v="64" actId="1076"/>
          <ac:picMkLst>
            <pc:docMk/>
            <pc:sldMk cId="3358935620" sldId="262"/>
            <ac:picMk id="17" creationId="{541F3C5B-6BB4-41E0-BC79-7F1764F40236}"/>
          </ac:picMkLst>
        </pc:picChg>
        <pc:picChg chg="mod">
          <ac:chgData name="MARYAM ADEL SALEH JUMA MANSOOR" userId="492ef767-0211-4b15-b9ee-68adda126f14" providerId="ADAL" clId="{2CAE186F-D6A2-466C-B3F3-6C2363D91AA0}" dt="2020-03-04T10:51:57.071" v="66" actId="1076"/>
          <ac:picMkLst>
            <pc:docMk/>
            <pc:sldMk cId="3358935620" sldId="262"/>
            <ac:picMk id="18" creationId="{7EC3220D-685B-4EEF-BC06-739E8A97C011}"/>
          </ac:picMkLst>
        </pc:picChg>
        <pc:picChg chg="mod">
          <ac:chgData name="MARYAM ADEL SALEH JUMA MANSOOR" userId="492ef767-0211-4b15-b9ee-68adda126f14" providerId="ADAL" clId="{2CAE186F-D6A2-466C-B3F3-6C2363D91AA0}" dt="2020-03-04T10:52:00.296" v="67" actId="1076"/>
          <ac:picMkLst>
            <pc:docMk/>
            <pc:sldMk cId="3358935620" sldId="262"/>
            <ac:picMk id="22" creationId="{B186259C-2695-43F5-B452-7DE5698276F3}"/>
          </ac:picMkLst>
        </pc:picChg>
      </pc:sldChg>
      <pc:sldChg chg="modSp">
        <pc:chgData name="MARYAM ADEL SALEH JUMA MANSOOR" userId="492ef767-0211-4b15-b9ee-68adda126f14" providerId="ADAL" clId="{2CAE186F-D6A2-466C-B3F3-6C2363D91AA0}" dt="2020-03-04T10:54:32.981" v="114" actId="1076"/>
        <pc:sldMkLst>
          <pc:docMk/>
          <pc:sldMk cId="2979137268" sldId="263"/>
        </pc:sldMkLst>
        <pc:spChg chg="mod">
          <ac:chgData name="MARYAM ADEL SALEH JUMA MANSOOR" userId="492ef767-0211-4b15-b9ee-68adda126f14" providerId="ADAL" clId="{2CAE186F-D6A2-466C-B3F3-6C2363D91AA0}" dt="2020-03-04T10:54:32.981" v="114" actId="1076"/>
          <ac:spMkLst>
            <pc:docMk/>
            <pc:sldMk cId="2979137268" sldId="263"/>
            <ac:spMk id="2" creationId="{0D346F50-A80D-452A-92CD-29719CCBE987}"/>
          </ac:spMkLst>
        </pc:spChg>
        <pc:spChg chg="mod">
          <ac:chgData name="MARYAM ADEL SALEH JUMA MANSOOR" userId="492ef767-0211-4b15-b9ee-68adda126f14" providerId="ADAL" clId="{2CAE186F-D6A2-466C-B3F3-6C2363D91AA0}" dt="2020-03-04T10:54:32.981" v="114" actId="1076"/>
          <ac:spMkLst>
            <pc:docMk/>
            <pc:sldMk cId="2979137268" sldId="263"/>
            <ac:spMk id="3" creationId="{17ECC259-7A23-4D23-8F98-9B8BA30BB0C6}"/>
          </ac:spMkLst>
        </pc:spChg>
        <pc:spChg chg="mod">
          <ac:chgData name="MARYAM ADEL SALEH JUMA MANSOOR" userId="492ef767-0211-4b15-b9ee-68adda126f14" providerId="ADAL" clId="{2CAE186F-D6A2-466C-B3F3-6C2363D91AA0}" dt="2020-03-04T10:49:37.658" v="13" actId="1076"/>
          <ac:spMkLst>
            <pc:docMk/>
            <pc:sldMk cId="2979137268" sldId="263"/>
            <ac:spMk id="6" creationId="{780CC945-14DF-4854-8BE6-6955F052C7A8}"/>
          </ac:spMkLst>
        </pc:spChg>
        <pc:spChg chg="mod">
          <ac:chgData name="MARYAM ADEL SALEH JUMA MANSOOR" userId="492ef767-0211-4b15-b9ee-68adda126f14" providerId="ADAL" clId="{2CAE186F-D6A2-466C-B3F3-6C2363D91AA0}" dt="2020-03-04T10:54:22.464" v="113" actId="20577"/>
          <ac:spMkLst>
            <pc:docMk/>
            <pc:sldMk cId="2979137268" sldId="263"/>
            <ac:spMk id="7" creationId="{545F017F-32C0-4D57-87A4-F9F912699397}"/>
          </ac:spMkLst>
        </pc:spChg>
        <pc:spChg chg="mod">
          <ac:chgData name="MARYAM ADEL SALEH JUMA MANSOOR" userId="492ef767-0211-4b15-b9ee-68adda126f14" providerId="ADAL" clId="{2CAE186F-D6A2-466C-B3F3-6C2363D91AA0}" dt="2020-03-04T10:54:32.981" v="114" actId="1076"/>
          <ac:spMkLst>
            <pc:docMk/>
            <pc:sldMk cId="2979137268" sldId="263"/>
            <ac:spMk id="19" creationId="{CFD5558B-0589-4269-AB93-C3612BB65150}"/>
          </ac:spMkLst>
        </pc:spChg>
        <pc:spChg chg="mod">
          <ac:chgData name="MARYAM ADEL SALEH JUMA MANSOOR" userId="492ef767-0211-4b15-b9ee-68adda126f14" providerId="ADAL" clId="{2CAE186F-D6A2-466C-B3F3-6C2363D91AA0}" dt="2020-03-04T10:54:32.981" v="114" actId="1076"/>
          <ac:spMkLst>
            <pc:docMk/>
            <pc:sldMk cId="2979137268" sldId="263"/>
            <ac:spMk id="20" creationId="{6507CDFE-856A-48C7-8BA2-308B80EDB0AA}"/>
          </ac:spMkLst>
        </pc:spChg>
        <pc:spChg chg="mod">
          <ac:chgData name="MARYAM ADEL SALEH JUMA MANSOOR" userId="492ef767-0211-4b15-b9ee-68adda126f14" providerId="ADAL" clId="{2CAE186F-D6A2-466C-B3F3-6C2363D91AA0}" dt="2020-03-04T10:54:32.981" v="114" actId="1076"/>
          <ac:spMkLst>
            <pc:docMk/>
            <pc:sldMk cId="2979137268" sldId="263"/>
            <ac:spMk id="21" creationId="{7FA395C2-B582-4D64-8A26-C56DBB65E10E}"/>
          </ac:spMkLst>
        </pc:spChg>
        <pc:spChg chg="mod">
          <ac:chgData name="MARYAM ADEL SALEH JUMA MANSOOR" userId="492ef767-0211-4b15-b9ee-68adda126f14" providerId="ADAL" clId="{2CAE186F-D6A2-466C-B3F3-6C2363D91AA0}" dt="2020-03-04T10:54:32.981" v="114" actId="1076"/>
          <ac:spMkLst>
            <pc:docMk/>
            <pc:sldMk cId="2979137268" sldId="263"/>
            <ac:spMk id="23" creationId="{25CBF3A7-F142-4000-99FA-A6727FFE3C23}"/>
          </ac:spMkLst>
        </pc:spChg>
        <pc:spChg chg="mod">
          <ac:chgData name="MARYAM ADEL SALEH JUMA MANSOOR" userId="492ef767-0211-4b15-b9ee-68adda126f14" providerId="ADAL" clId="{2CAE186F-D6A2-466C-B3F3-6C2363D91AA0}" dt="2020-03-04T10:54:32.981" v="114" actId="1076"/>
          <ac:spMkLst>
            <pc:docMk/>
            <pc:sldMk cId="2979137268" sldId="263"/>
            <ac:spMk id="24" creationId="{39F5A6F2-9EFE-4679-A710-DD691575B323}"/>
          </ac:spMkLst>
        </pc:spChg>
        <pc:picChg chg="mod">
          <ac:chgData name="MARYAM ADEL SALEH JUMA MANSOOR" userId="492ef767-0211-4b15-b9ee-68adda126f14" providerId="ADAL" clId="{2CAE186F-D6A2-466C-B3F3-6C2363D91AA0}" dt="2020-03-04T10:54:32.981" v="114" actId="1076"/>
          <ac:picMkLst>
            <pc:docMk/>
            <pc:sldMk cId="2979137268" sldId="263"/>
            <ac:picMk id="14" creationId="{EC427AEF-45A0-403C-859B-26684D71421E}"/>
          </ac:picMkLst>
        </pc:picChg>
        <pc:picChg chg="mod">
          <ac:chgData name="MARYAM ADEL SALEH JUMA MANSOOR" userId="492ef767-0211-4b15-b9ee-68adda126f14" providerId="ADAL" clId="{2CAE186F-D6A2-466C-B3F3-6C2363D91AA0}" dt="2020-03-04T10:54:32.981" v="114" actId="1076"/>
          <ac:picMkLst>
            <pc:docMk/>
            <pc:sldMk cId="2979137268" sldId="263"/>
            <ac:picMk id="15" creationId="{41BC6E5E-CF66-41BF-AC99-9D587BBC8942}"/>
          </ac:picMkLst>
        </pc:picChg>
        <pc:picChg chg="mod">
          <ac:chgData name="MARYAM ADEL SALEH JUMA MANSOOR" userId="492ef767-0211-4b15-b9ee-68adda126f14" providerId="ADAL" clId="{2CAE186F-D6A2-466C-B3F3-6C2363D91AA0}" dt="2020-03-04T10:54:32.981" v="114" actId="1076"/>
          <ac:picMkLst>
            <pc:docMk/>
            <pc:sldMk cId="2979137268" sldId="263"/>
            <ac:picMk id="16" creationId="{43846C53-8F64-4E34-9C45-1CD98A54095A}"/>
          </ac:picMkLst>
        </pc:picChg>
        <pc:picChg chg="mod">
          <ac:chgData name="MARYAM ADEL SALEH JUMA MANSOOR" userId="492ef767-0211-4b15-b9ee-68adda126f14" providerId="ADAL" clId="{2CAE186F-D6A2-466C-B3F3-6C2363D91AA0}" dt="2020-03-04T10:54:32.981" v="114" actId="1076"/>
          <ac:picMkLst>
            <pc:docMk/>
            <pc:sldMk cId="2979137268" sldId="263"/>
            <ac:picMk id="17" creationId="{541F3C5B-6BB4-41E0-BC79-7F1764F40236}"/>
          </ac:picMkLst>
        </pc:picChg>
        <pc:picChg chg="mod">
          <ac:chgData name="MARYAM ADEL SALEH JUMA MANSOOR" userId="492ef767-0211-4b15-b9ee-68adda126f14" providerId="ADAL" clId="{2CAE186F-D6A2-466C-B3F3-6C2363D91AA0}" dt="2020-03-04T10:54:32.981" v="114" actId="1076"/>
          <ac:picMkLst>
            <pc:docMk/>
            <pc:sldMk cId="2979137268" sldId="263"/>
            <ac:picMk id="18" creationId="{7EC3220D-685B-4EEF-BC06-739E8A97C011}"/>
          </ac:picMkLst>
        </pc:picChg>
        <pc:picChg chg="mod">
          <ac:chgData name="MARYAM ADEL SALEH JUMA MANSOOR" userId="492ef767-0211-4b15-b9ee-68adda126f14" providerId="ADAL" clId="{2CAE186F-D6A2-466C-B3F3-6C2363D91AA0}" dt="2020-03-04T10:54:32.981" v="114" actId="1076"/>
          <ac:picMkLst>
            <pc:docMk/>
            <pc:sldMk cId="2979137268" sldId="263"/>
            <ac:picMk id="22" creationId="{B186259C-2695-43F5-B452-7DE5698276F3}"/>
          </ac:picMkLst>
        </pc:picChg>
      </pc:sldChg>
      <pc:sldChg chg="modSp">
        <pc:chgData name="MARYAM ADEL SALEH JUMA MANSOOR" userId="492ef767-0211-4b15-b9ee-68adda126f14" providerId="ADAL" clId="{2CAE186F-D6A2-466C-B3F3-6C2363D91AA0}" dt="2020-03-04T10:55:08.963" v="116" actId="20577"/>
        <pc:sldMkLst>
          <pc:docMk/>
          <pc:sldMk cId="1489235532" sldId="265"/>
        </pc:sldMkLst>
        <pc:spChg chg="mod">
          <ac:chgData name="MARYAM ADEL SALEH JUMA MANSOOR" userId="492ef767-0211-4b15-b9ee-68adda126f14" providerId="ADAL" clId="{2CAE186F-D6A2-466C-B3F3-6C2363D91AA0}" dt="2020-03-04T10:55:08.963" v="116" actId="20577"/>
          <ac:spMkLst>
            <pc:docMk/>
            <pc:sldMk cId="1489235532" sldId="265"/>
            <ac:spMk id="2" creationId="{13A89BF8-354B-4FBD-B85F-AA2A780CEB09}"/>
          </ac:spMkLst>
        </pc:spChg>
      </pc:sldChg>
      <pc:sldChg chg="addSp delSp modSp add delAnim modAnim">
        <pc:chgData name="MARYAM ADEL SALEH JUMA MANSOOR" userId="492ef767-0211-4b15-b9ee-68adda126f14" providerId="ADAL" clId="{2CAE186F-D6A2-466C-B3F3-6C2363D91AA0}" dt="2020-03-04T12:11:38.402" v="371" actId="20577"/>
        <pc:sldMkLst>
          <pc:docMk/>
          <pc:sldMk cId="1627353088" sldId="267"/>
        </pc:sldMkLst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2" creationId="{6E13BFEE-9727-42F8-A4C6-7F1913B07ADC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3" creationId="{47015D7E-307D-420A-ACC7-F0DB25A0B0B8}"/>
          </ac:spMkLst>
        </pc:spChg>
        <pc:spChg chg="add mod">
          <ac:chgData name="MARYAM ADEL SALEH JUMA MANSOOR" userId="492ef767-0211-4b15-b9ee-68adda126f14" providerId="ADAL" clId="{2CAE186F-D6A2-466C-B3F3-6C2363D91AA0}" dt="2020-03-04T12:10:05.997" v="266" actId="1076"/>
          <ac:spMkLst>
            <pc:docMk/>
            <pc:sldMk cId="1627353088" sldId="267"/>
            <ac:spMk id="5" creationId="{AB6BBDC8-4323-4E4F-A648-008F94FF6302}"/>
          </ac:spMkLst>
        </pc:spChg>
        <pc:spChg chg="mod">
          <ac:chgData name="MARYAM ADEL SALEH JUMA MANSOOR" userId="492ef767-0211-4b15-b9ee-68adda126f14" providerId="ADAL" clId="{2CAE186F-D6A2-466C-B3F3-6C2363D91AA0}" dt="2020-03-04T12:10:05.997" v="266" actId="1076"/>
          <ac:spMkLst>
            <pc:docMk/>
            <pc:sldMk cId="1627353088" sldId="267"/>
            <ac:spMk id="7" creationId="{545F017F-32C0-4D57-87A4-F9F912699397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13" creationId="{E6E180F7-08D3-4EB7-B128-9D390F1593B5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14" creationId="{099FEEFE-C9E9-425B-9CCA-AEC2BAA7CBAA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15" creationId="{A8E7BA55-8306-4D25-8BA3-731BE433FE3E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16" creationId="{DE59DAB5-D1A5-4C5D-8D4F-3F0136FE19B8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17" creationId="{BE522138-B407-41F8-91C8-B72ED69BD65D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18" creationId="{9CC3DB06-4B8B-4656-9B4F-C23F7F6AB67A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19" creationId="{F99A528A-5326-47FB-858A-D9DF444978F4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20" creationId="{53EF5370-9C94-4E61-AF1A-97C7F74140D2}"/>
          </ac:spMkLst>
        </pc:spChg>
        <pc:spChg chg="del">
          <ac:chgData name="MARYAM ADEL SALEH JUMA MANSOOR" userId="492ef767-0211-4b15-b9ee-68adda126f14" providerId="ADAL" clId="{2CAE186F-D6A2-466C-B3F3-6C2363D91AA0}" dt="2020-03-04T12:01:20.166" v="120" actId="478"/>
          <ac:spMkLst>
            <pc:docMk/>
            <pc:sldMk cId="1627353088" sldId="267"/>
            <ac:spMk id="23" creationId="{375877A7-6C13-4CFC-80DD-5388B914DF40}"/>
          </ac:spMkLst>
        </pc:spChg>
        <pc:spChg chg="add mod">
          <ac:chgData name="MARYAM ADEL SALEH JUMA MANSOOR" userId="492ef767-0211-4b15-b9ee-68adda126f14" providerId="ADAL" clId="{2CAE186F-D6A2-466C-B3F3-6C2363D91AA0}" dt="2020-03-04T12:10:09.054" v="267" actId="1076"/>
          <ac:spMkLst>
            <pc:docMk/>
            <pc:sldMk cId="1627353088" sldId="267"/>
            <ac:spMk id="26" creationId="{7F14AE1C-44F6-4658-BF16-F27DF4042DF0}"/>
          </ac:spMkLst>
        </pc:spChg>
        <pc:spChg chg="del">
          <ac:chgData name="MARYAM ADEL SALEH JUMA MANSOOR" userId="492ef767-0211-4b15-b9ee-68adda126f14" providerId="ADAL" clId="{2CAE186F-D6A2-466C-B3F3-6C2363D91AA0}" dt="2020-03-04T12:03:19.786" v="133" actId="478"/>
          <ac:spMkLst>
            <pc:docMk/>
            <pc:sldMk cId="1627353088" sldId="267"/>
            <ac:spMk id="27" creationId="{F57BA431-A3E7-473B-B5CF-A43E994F90DE}"/>
          </ac:spMkLst>
        </pc:spChg>
        <pc:spChg chg="add mod">
          <ac:chgData name="MARYAM ADEL SALEH JUMA MANSOOR" userId="492ef767-0211-4b15-b9ee-68adda126f14" providerId="ADAL" clId="{2CAE186F-D6A2-466C-B3F3-6C2363D91AA0}" dt="2020-03-04T12:11:38.402" v="371" actId="20577"/>
          <ac:spMkLst>
            <pc:docMk/>
            <pc:sldMk cId="1627353088" sldId="267"/>
            <ac:spMk id="28" creationId="{C095DEC0-2B06-4A6D-8EB1-C89304D494A6}"/>
          </ac:spMkLst>
        </pc:spChg>
        <pc:picChg chg="add mod modCrop">
          <ac:chgData name="MARYAM ADEL SALEH JUMA MANSOOR" userId="492ef767-0211-4b15-b9ee-68adda126f14" providerId="ADAL" clId="{2CAE186F-D6A2-466C-B3F3-6C2363D91AA0}" dt="2020-03-04T12:10:05.997" v="266" actId="1076"/>
          <ac:picMkLst>
            <pc:docMk/>
            <pc:sldMk cId="1627353088" sldId="267"/>
            <ac:picMk id="4" creationId="{F54DABD1-8555-4785-83C4-E9C5C110B677}"/>
          </ac:picMkLst>
        </pc:picChg>
        <pc:picChg chg="del">
          <ac:chgData name="MARYAM ADEL SALEH JUMA MANSOOR" userId="492ef767-0211-4b15-b9ee-68adda126f14" providerId="ADAL" clId="{2CAE186F-D6A2-466C-B3F3-6C2363D91AA0}" dt="2020-03-04T12:01:20.166" v="120" actId="478"/>
          <ac:picMkLst>
            <pc:docMk/>
            <pc:sldMk cId="1627353088" sldId="267"/>
            <ac:picMk id="29" creationId="{D01DE21F-3D41-4F70-9EEC-D6A195CDD31A}"/>
          </ac:picMkLst>
        </pc:picChg>
        <pc:picChg chg="del">
          <ac:chgData name="MARYAM ADEL SALEH JUMA MANSOOR" userId="492ef767-0211-4b15-b9ee-68adda126f14" providerId="ADAL" clId="{2CAE186F-D6A2-466C-B3F3-6C2363D91AA0}" dt="2020-03-04T12:01:20.166" v="120" actId="478"/>
          <ac:picMkLst>
            <pc:docMk/>
            <pc:sldMk cId="1627353088" sldId="267"/>
            <ac:picMk id="33" creationId="{2102D170-DB17-4AD9-A175-C563709DE4BB}"/>
          </ac:picMkLst>
        </pc:picChg>
        <pc:picChg chg="del">
          <ac:chgData name="MARYAM ADEL SALEH JUMA MANSOOR" userId="492ef767-0211-4b15-b9ee-68adda126f14" providerId="ADAL" clId="{2CAE186F-D6A2-466C-B3F3-6C2363D91AA0}" dt="2020-03-04T12:01:20.166" v="120" actId="478"/>
          <ac:picMkLst>
            <pc:docMk/>
            <pc:sldMk cId="1627353088" sldId="267"/>
            <ac:picMk id="36" creationId="{02098E87-8E53-4044-BD42-5C260ADA8DED}"/>
          </ac:picMkLst>
        </pc:picChg>
        <pc:picChg chg="del">
          <ac:chgData name="MARYAM ADEL SALEH JUMA MANSOOR" userId="492ef767-0211-4b15-b9ee-68adda126f14" providerId="ADAL" clId="{2CAE186F-D6A2-466C-B3F3-6C2363D91AA0}" dt="2020-03-04T12:01:20.166" v="120" actId="478"/>
          <ac:picMkLst>
            <pc:docMk/>
            <pc:sldMk cId="1627353088" sldId="267"/>
            <ac:picMk id="39" creationId="{9FB7C47A-3CBA-4023-B170-217AA4CEC0CE}"/>
          </ac:picMkLst>
        </pc:picChg>
        <pc:picChg chg="del">
          <ac:chgData name="MARYAM ADEL SALEH JUMA MANSOOR" userId="492ef767-0211-4b15-b9ee-68adda126f14" providerId="ADAL" clId="{2CAE186F-D6A2-466C-B3F3-6C2363D91AA0}" dt="2020-03-04T12:01:20.166" v="120" actId="478"/>
          <ac:picMkLst>
            <pc:docMk/>
            <pc:sldMk cId="1627353088" sldId="267"/>
            <ac:picMk id="41" creationId="{CEAF44FD-18AD-4B19-8693-FC91C3C7645D}"/>
          </ac:picMkLst>
        </pc:picChg>
        <pc:picChg chg="del">
          <ac:chgData name="MARYAM ADEL SALEH JUMA MANSOOR" userId="492ef767-0211-4b15-b9ee-68adda126f14" providerId="ADAL" clId="{2CAE186F-D6A2-466C-B3F3-6C2363D91AA0}" dt="2020-03-04T12:01:20.166" v="120" actId="478"/>
          <ac:picMkLst>
            <pc:docMk/>
            <pc:sldMk cId="1627353088" sldId="267"/>
            <ac:picMk id="1026" creationId="{5FA8E13C-B25F-4ED1-AD53-F3017AF6994A}"/>
          </ac:picMkLst>
        </pc:picChg>
        <pc:cxnChg chg="del">
          <ac:chgData name="MARYAM ADEL SALEH JUMA MANSOOR" userId="492ef767-0211-4b15-b9ee-68adda126f14" providerId="ADAL" clId="{2CAE186F-D6A2-466C-B3F3-6C2363D91AA0}" dt="2020-03-04T12:01:20.166" v="120" actId="478"/>
          <ac:cxnSpMkLst>
            <pc:docMk/>
            <pc:sldMk cId="1627353088" sldId="267"/>
            <ac:cxnSpMk id="22" creationId="{A89EEFBA-2F05-4251-8114-64D2EE1A5626}"/>
          </ac:cxnSpMkLst>
        </pc:cxnChg>
        <pc:cxnChg chg="del">
          <ac:chgData name="MARYAM ADEL SALEH JUMA MANSOOR" userId="492ef767-0211-4b15-b9ee-68adda126f14" providerId="ADAL" clId="{2CAE186F-D6A2-466C-B3F3-6C2363D91AA0}" dt="2020-03-04T12:01:20.166" v="120" actId="478"/>
          <ac:cxnSpMkLst>
            <pc:docMk/>
            <pc:sldMk cId="1627353088" sldId="267"/>
            <ac:cxnSpMk id="24" creationId="{E2B81277-7318-47ED-A23B-1B5574D35345}"/>
          </ac:cxnSpMkLst>
        </pc:cxnChg>
      </pc:sldChg>
    </pc:docChg>
  </pc:docChgLst>
  <pc:docChgLst>
    <pc:chgData name="MARYAM ADEL SALEH JUMA MANSOOR" userId="492ef767-0211-4b15-b9ee-68adda126f14" providerId="ADAL" clId="{D452F3FD-4EB3-411F-94F6-AA18E3C8B043}"/>
    <pc:docChg chg="undo custSel addSld delSld modSld sldOrd">
      <pc:chgData name="MARYAM ADEL SALEH JUMA MANSOOR" userId="492ef767-0211-4b15-b9ee-68adda126f14" providerId="ADAL" clId="{D452F3FD-4EB3-411F-94F6-AA18E3C8B043}" dt="2020-03-10T10:53:34.781" v="1503" actId="20577"/>
      <pc:docMkLst>
        <pc:docMk/>
      </pc:docMkLst>
      <pc:sldChg chg="modSp">
        <pc:chgData name="MARYAM ADEL SALEH JUMA MANSOOR" userId="492ef767-0211-4b15-b9ee-68adda126f14" providerId="ADAL" clId="{D452F3FD-4EB3-411F-94F6-AA18E3C8B043}" dt="2020-03-10T10:52:59.569" v="1501" actId="1076"/>
        <pc:sldMkLst>
          <pc:docMk/>
          <pc:sldMk cId="1041740048" sldId="279"/>
        </pc:sldMkLst>
        <pc:spChg chg="mod">
          <ac:chgData name="MARYAM ADEL SALEH JUMA MANSOOR" userId="492ef767-0211-4b15-b9ee-68adda126f14" providerId="ADAL" clId="{D452F3FD-4EB3-411F-94F6-AA18E3C8B043}" dt="2020-03-10T10:52:59.569" v="1501" actId="1076"/>
          <ac:spMkLst>
            <pc:docMk/>
            <pc:sldMk cId="1041740048" sldId="279"/>
            <ac:spMk id="7" creationId="{545F017F-32C0-4D57-87A4-F9F912699397}"/>
          </ac:spMkLst>
        </pc:spChg>
      </pc:sldChg>
      <pc:sldChg chg="modSp">
        <pc:chgData name="MARYAM ADEL SALEH JUMA MANSOOR" userId="492ef767-0211-4b15-b9ee-68adda126f14" providerId="ADAL" clId="{D452F3FD-4EB3-411F-94F6-AA18E3C8B043}" dt="2020-03-10T10:26:52.171" v="1345" actId="108"/>
        <pc:sldMkLst>
          <pc:docMk/>
          <pc:sldMk cId="2766883912" sldId="280"/>
        </pc:sldMkLst>
        <pc:spChg chg="mod">
          <ac:chgData name="MARYAM ADEL SALEH JUMA MANSOOR" userId="492ef767-0211-4b15-b9ee-68adda126f14" providerId="ADAL" clId="{D452F3FD-4EB3-411F-94F6-AA18E3C8B043}" dt="2020-03-10T10:26:52.171" v="1345" actId="108"/>
          <ac:spMkLst>
            <pc:docMk/>
            <pc:sldMk cId="2766883912" sldId="280"/>
            <ac:spMk id="7" creationId="{545F017F-32C0-4D57-87A4-F9F912699397}"/>
          </ac:spMkLst>
        </pc:spChg>
      </pc:sldChg>
      <pc:sldChg chg="addSp delSp modSp">
        <pc:chgData name="MARYAM ADEL SALEH JUMA MANSOOR" userId="492ef767-0211-4b15-b9ee-68adda126f14" providerId="ADAL" clId="{D452F3FD-4EB3-411F-94F6-AA18E3C8B043}" dt="2020-03-10T10:52:35.577" v="1498" actId="1037"/>
        <pc:sldMkLst>
          <pc:docMk/>
          <pc:sldMk cId="807388431" sldId="281"/>
        </pc:sldMkLst>
        <pc:spChg chg="mod">
          <ac:chgData name="MARYAM ADEL SALEH JUMA MANSOOR" userId="492ef767-0211-4b15-b9ee-68adda126f14" providerId="ADAL" clId="{D452F3FD-4EB3-411F-94F6-AA18E3C8B043}" dt="2020-03-10T08:25:23.188" v="130" actId="12"/>
          <ac:spMkLst>
            <pc:docMk/>
            <pc:sldMk cId="807388431" sldId="281"/>
            <ac:spMk id="7" creationId="{545F017F-32C0-4D57-87A4-F9F912699397}"/>
          </ac:spMkLst>
        </pc:spChg>
        <pc:spChg chg="mod">
          <ac:chgData name="MARYAM ADEL SALEH JUMA MANSOOR" userId="492ef767-0211-4b15-b9ee-68adda126f14" providerId="ADAL" clId="{D452F3FD-4EB3-411F-94F6-AA18E3C8B043}" dt="2020-03-10T10:52:35.577" v="1498" actId="1037"/>
          <ac:spMkLst>
            <pc:docMk/>
            <pc:sldMk cId="807388431" sldId="281"/>
            <ac:spMk id="13" creationId="{98E27F1F-4543-4CA7-B752-E2FBFEEA6442}"/>
          </ac:spMkLst>
        </pc:spChg>
        <pc:spChg chg="mod">
          <ac:chgData name="MARYAM ADEL SALEH JUMA MANSOOR" userId="492ef767-0211-4b15-b9ee-68adda126f14" providerId="ADAL" clId="{D452F3FD-4EB3-411F-94F6-AA18E3C8B043}" dt="2020-03-10T10:52:35.577" v="1498" actId="1037"/>
          <ac:spMkLst>
            <pc:docMk/>
            <pc:sldMk cId="807388431" sldId="281"/>
            <ac:spMk id="16" creationId="{70DE70BC-AAA2-4E94-9C7A-C7A994C04EE6}"/>
          </ac:spMkLst>
        </pc:spChg>
        <pc:spChg chg="mod">
          <ac:chgData name="MARYAM ADEL SALEH JUMA MANSOOR" userId="492ef767-0211-4b15-b9ee-68adda126f14" providerId="ADAL" clId="{D452F3FD-4EB3-411F-94F6-AA18E3C8B043}" dt="2020-03-10T10:52:35.577" v="1498" actId="1037"/>
          <ac:spMkLst>
            <pc:docMk/>
            <pc:sldMk cId="807388431" sldId="281"/>
            <ac:spMk id="17" creationId="{46244BEF-7CCB-491C-AEDC-723453B9DFE0}"/>
          </ac:spMkLst>
        </pc:spChg>
        <pc:spChg chg="mod">
          <ac:chgData name="MARYAM ADEL SALEH JUMA MANSOOR" userId="492ef767-0211-4b15-b9ee-68adda126f14" providerId="ADAL" clId="{D452F3FD-4EB3-411F-94F6-AA18E3C8B043}" dt="2020-03-10T10:49:34.743" v="1432" actId="1076"/>
          <ac:spMkLst>
            <pc:docMk/>
            <pc:sldMk cId="807388431" sldId="281"/>
            <ac:spMk id="18" creationId="{9B5D1873-8F0B-44DE-99BB-6D0D1E995F65}"/>
          </ac:spMkLst>
        </pc:spChg>
        <pc:spChg chg="mod">
          <ac:chgData name="MARYAM ADEL SALEH JUMA MANSOOR" userId="492ef767-0211-4b15-b9ee-68adda126f14" providerId="ADAL" clId="{D452F3FD-4EB3-411F-94F6-AA18E3C8B043}" dt="2020-03-10T10:05:46.643" v="1298" actId="14100"/>
          <ac:spMkLst>
            <pc:docMk/>
            <pc:sldMk cId="807388431" sldId="281"/>
            <ac:spMk id="23" creationId="{996AEA97-EEC4-49B4-8368-C328CBE00F21}"/>
          </ac:spMkLst>
        </pc:spChg>
        <pc:spChg chg="del">
          <ac:chgData name="MARYAM ADEL SALEH JUMA MANSOOR" userId="492ef767-0211-4b15-b9ee-68adda126f14" providerId="ADAL" clId="{D452F3FD-4EB3-411F-94F6-AA18E3C8B043}" dt="2020-03-10T10:50:52.018" v="1440" actId="478"/>
          <ac:spMkLst>
            <pc:docMk/>
            <pc:sldMk cId="807388431" sldId="281"/>
            <ac:spMk id="28" creationId="{B8635ED4-85E0-4D33-BCF2-E893E0AE8CE9}"/>
          </ac:spMkLst>
        </pc:spChg>
        <pc:spChg chg="del topLvl">
          <ac:chgData name="MARYAM ADEL SALEH JUMA MANSOOR" userId="492ef767-0211-4b15-b9ee-68adda126f14" providerId="ADAL" clId="{D452F3FD-4EB3-411F-94F6-AA18E3C8B043}" dt="2020-03-10T10:51:52.726" v="1451" actId="478"/>
          <ac:spMkLst>
            <pc:docMk/>
            <pc:sldMk cId="807388431" sldId="281"/>
            <ac:spMk id="35" creationId="{1B789B64-F0EF-4091-B0E5-7432E9116BBF}"/>
          </ac:spMkLst>
        </pc:spChg>
        <pc:spChg chg="del topLvl">
          <ac:chgData name="MARYAM ADEL SALEH JUMA MANSOOR" userId="492ef767-0211-4b15-b9ee-68adda126f14" providerId="ADAL" clId="{D452F3FD-4EB3-411F-94F6-AA18E3C8B043}" dt="2020-03-10T10:51:50.836" v="1450" actId="478"/>
          <ac:spMkLst>
            <pc:docMk/>
            <pc:sldMk cId="807388431" sldId="281"/>
            <ac:spMk id="36" creationId="{E4D1837C-F564-41D8-B1A5-E0D30A66001D}"/>
          </ac:spMkLst>
        </pc:spChg>
        <pc:spChg chg="add del mod">
          <ac:chgData name="MARYAM ADEL SALEH JUMA MANSOOR" userId="492ef767-0211-4b15-b9ee-68adda126f14" providerId="ADAL" clId="{D452F3FD-4EB3-411F-94F6-AA18E3C8B043}" dt="2020-03-10T10:52:07.148" v="1454" actId="478"/>
          <ac:spMkLst>
            <pc:docMk/>
            <pc:sldMk cId="807388431" sldId="281"/>
            <ac:spMk id="38" creationId="{387E827E-7043-490F-92C6-9CB0D1986FA1}"/>
          </ac:spMkLst>
        </pc:spChg>
        <pc:grpChg chg="add mod">
          <ac:chgData name="MARYAM ADEL SALEH JUMA MANSOOR" userId="492ef767-0211-4b15-b9ee-68adda126f14" providerId="ADAL" clId="{D452F3FD-4EB3-411F-94F6-AA18E3C8B043}" dt="2020-03-10T08:25:08.387" v="126" actId="164"/>
          <ac:grpSpMkLst>
            <pc:docMk/>
            <pc:sldMk cId="807388431" sldId="281"/>
            <ac:grpSpMk id="8" creationId="{B008602A-5893-4824-B9E7-FCC64BB8B566}"/>
          </ac:grpSpMkLst>
        </pc:grpChg>
        <pc:grpChg chg="mod">
          <ac:chgData name="MARYAM ADEL SALEH JUMA MANSOOR" userId="492ef767-0211-4b15-b9ee-68adda126f14" providerId="ADAL" clId="{D452F3FD-4EB3-411F-94F6-AA18E3C8B043}" dt="2020-03-10T10:52:23.118" v="1460" actId="164"/>
          <ac:grpSpMkLst>
            <pc:docMk/>
            <pc:sldMk cId="807388431" sldId="281"/>
            <ac:grpSpMk id="12" creationId="{0DFA028F-71C6-493F-BB2C-7CB48E8B2372}"/>
          </ac:grpSpMkLst>
        </pc:grpChg>
        <pc:grpChg chg="add mod">
          <ac:chgData name="MARYAM ADEL SALEH JUMA MANSOOR" userId="492ef767-0211-4b15-b9ee-68adda126f14" providerId="ADAL" clId="{D452F3FD-4EB3-411F-94F6-AA18E3C8B043}" dt="2020-03-10T10:52:20.734" v="1458" actId="164"/>
          <ac:grpSpMkLst>
            <pc:docMk/>
            <pc:sldMk cId="807388431" sldId="281"/>
            <ac:grpSpMk id="32" creationId="{C48A2CB8-B538-42B6-BC73-CC25773A63CC}"/>
          </ac:grpSpMkLst>
        </pc:grpChg>
        <pc:grpChg chg="add del mod">
          <ac:chgData name="MARYAM ADEL SALEH JUMA MANSOOR" userId="492ef767-0211-4b15-b9ee-68adda126f14" providerId="ADAL" clId="{D452F3FD-4EB3-411F-94F6-AA18E3C8B043}" dt="2020-03-10T10:51:50.836" v="1450" actId="478"/>
          <ac:grpSpMkLst>
            <pc:docMk/>
            <pc:sldMk cId="807388431" sldId="281"/>
            <ac:grpSpMk id="34" creationId="{BBBC21ED-8835-4E27-8AC0-2CC34457EF21}"/>
          </ac:grpSpMkLst>
        </pc:grpChg>
        <pc:grpChg chg="add mod">
          <ac:chgData name="MARYAM ADEL SALEH JUMA MANSOOR" userId="492ef767-0211-4b15-b9ee-68adda126f14" providerId="ADAL" clId="{D452F3FD-4EB3-411F-94F6-AA18E3C8B043}" dt="2020-03-10T10:52:21.818" v="1459" actId="571"/>
          <ac:grpSpMkLst>
            <pc:docMk/>
            <pc:sldMk cId="807388431" sldId="281"/>
            <ac:grpSpMk id="40" creationId="{6B746D49-DEF6-4A93-B563-1BD488DF5BC8}"/>
          </ac:grpSpMkLst>
        </pc:grpChg>
        <pc:grpChg chg="add mod">
          <ac:chgData name="MARYAM ADEL SALEH JUMA MANSOOR" userId="492ef767-0211-4b15-b9ee-68adda126f14" providerId="ADAL" clId="{D452F3FD-4EB3-411F-94F6-AA18E3C8B043}" dt="2020-03-10T10:52:23.118" v="1460" actId="164"/>
          <ac:grpSpMkLst>
            <pc:docMk/>
            <pc:sldMk cId="807388431" sldId="281"/>
            <ac:grpSpMk id="43" creationId="{5DFAD089-FD2A-490E-85D8-0976328A03B4}"/>
          </ac:grpSpMkLst>
        </pc:grpChg>
        <pc:picChg chg="add mod">
          <ac:chgData name="MARYAM ADEL SALEH JUMA MANSOOR" userId="492ef767-0211-4b15-b9ee-68adda126f14" providerId="ADAL" clId="{D452F3FD-4EB3-411F-94F6-AA18E3C8B043}" dt="2020-03-10T10:30:59.815" v="1381" actId="1076"/>
          <ac:picMkLst>
            <pc:docMk/>
            <pc:sldMk cId="807388431" sldId="281"/>
            <ac:picMk id="2" creationId="{DCC5BF12-60E8-445A-A5C8-CF949F48919C}"/>
          </ac:picMkLst>
        </pc:picChg>
        <pc:picChg chg="add mod">
          <ac:chgData name="MARYAM ADEL SALEH JUMA MANSOOR" userId="492ef767-0211-4b15-b9ee-68adda126f14" providerId="ADAL" clId="{D452F3FD-4EB3-411F-94F6-AA18E3C8B043}" dt="2020-03-10T08:25:08.387" v="126" actId="164"/>
          <ac:picMkLst>
            <pc:docMk/>
            <pc:sldMk cId="807388431" sldId="281"/>
            <ac:picMk id="3" creationId="{1DB4C914-60D0-4905-805C-7946DB8D4C40}"/>
          </ac:picMkLst>
        </pc:picChg>
        <pc:picChg chg="add del mod">
          <ac:chgData name="MARYAM ADEL SALEH JUMA MANSOOR" userId="492ef767-0211-4b15-b9ee-68adda126f14" providerId="ADAL" clId="{D452F3FD-4EB3-411F-94F6-AA18E3C8B043}" dt="2020-03-10T10:45:21.723" v="1422" actId="478"/>
          <ac:picMkLst>
            <pc:docMk/>
            <pc:sldMk cId="807388431" sldId="281"/>
            <ac:picMk id="5" creationId="{E77000C0-39B0-48C3-A3CD-0EAC013A3AC1}"/>
          </ac:picMkLst>
        </pc:picChg>
        <pc:picChg chg="add mod">
          <ac:chgData name="MARYAM ADEL SALEH JUMA MANSOOR" userId="492ef767-0211-4b15-b9ee-68adda126f14" providerId="ADAL" clId="{D452F3FD-4EB3-411F-94F6-AA18E3C8B043}" dt="2020-03-10T08:25:08.387" v="126" actId="164"/>
          <ac:picMkLst>
            <pc:docMk/>
            <pc:sldMk cId="807388431" sldId="281"/>
            <ac:picMk id="6" creationId="{64A23898-E9B2-4965-BFC7-683DC128C0EF}"/>
          </ac:picMkLst>
        </pc:picChg>
        <pc:picChg chg="add mod">
          <ac:chgData name="MARYAM ADEL SALEH JUMA MANSOOR" userId="492ef767-0211-4b15-b9ee-68adda126f14" providerId="ADAL" clId="{D452F3FD-4EB3-411F-94F6-AA18E3C8B043}" dt="2020-03-10T10:52:23.118" v="1460" actId="164"/>
          <ac:picMkLst>
            <pc:docMk/>
            <pc:sldMk cId="807388431" sldId="281"/>
            <ac:picMk id="9" creationId="{ADAF4A2B-4499-47C5-B3F8-2A353120E0BF}"/>
          </ac:picMkLst>
        </pc:picChg>
        <pc:picChg chg="add del mod">
          <ac:chgData name="MARYAM ADEL SALEH JUMA MANSOOR" userId="492ef767-0211-4b15-b9ee-68adda126f14" providerId="ADAL" clId="{D452F3FD-4EB3-411F-94F6-AA18E3C8B043}" dt="2020-03-10T10:50:39.978" v="1438" actId="27803"/>
          <ac:picMkLst>
            <pc:docMk/>
            <pc:sldMk cId="807388431" sldId="281"/>
            <ac:picMk id="11" creationId="{0DFA028F-71C6-493F-BB2C-7CB48E8B2372}"/>
          </ac:picMkLst>
        </pc:picChg>
        <pc:picChg chg="mod">
          <ac:chgData name="MARYAM ADEL SALEH JUMA MANSOOR" userId="492ef767-0211-4b15-b9ee-68adda126f14" providerId="ADAL" clId="{D452F3FD-4EB3-411F-94F6-AA18E3C8B043}" dt="2020-03-10T08:25:08.387" v="126" actId="164"/>
          <ac:picMkLst>
            <pc:docMk/>
            <pc:sldMk cId="807388431" sldId="281"/>
            <ac:picMk id="37" creationId="{0E6D8908-7D80-4CE3-9134-2DC84EFC28A7}"/>
          </ac:picMkLst>
        </pc:picChg>
        <pc:picChg chg="add mod">
          <ac:chgData name="MARYAM ADEL SALEH JUMA MANSOOR" userId="492ef767-0211-4b15-b9ee-68adda126f14" providerId="ADAL" clId="{D452F3FD-4EB3-411F-94F6-AA18E3C8B043}" dt="2020-03-10T10:52:21.818" v="1459" actId="571"/>
          <ac:picMkLst>
            <pc:docMk/>
            <pc:sldMk cId="807388431" sldId="281"/>
            <ac:picMk id="39" creationId="{19E1D9A0-1D9A-46BC-A463-E8BAF5FE11CB}"/>
          </ac:picMkLst>
        </pc:picChg>
      </pc:sldChg>
      <pc:sldChg chg="addSp delSp modSp modAnim">
        <pc:chgData name="MARYAM ADEL SALEH JUMA MANSOOR" userId="492ef767-0211-4b15-b9ee-68adda126f14" providerId="ADAL" clId="{D452F3FD-4EB3-411F-94F6-AA18E3C8B043}" dt="2020-03-10T10:32:06.299" v="1392" actId="1076"/>
        <pc:sldMkLst>
          <pc:docMk/>
          <pc:sldMk cId="3358935620" sldId="284"/>
        </pc:sldMkLst>
        <pc:spChg chg="mod">
          <ac:chgData name="MARYAM ADEL SALEH JUMA MANSOOR" userId="492ef767-0211-4b15-b9ee-68adda126f14" providerId="ADAL" clId="{D452F3FD-4EB3-411F-94F6-AA18E3C8B043}" dt="2020-03-10T08:42:44.139" v="368" actId="207"/>
          <ac:spMkLst>
            <pc:docMk/>
            <pc:sldMk cId="3358935620" sldId="284"/>
            <ac:spMk id="2" creationId="{0D346F50-A80D-452A-92CD-29719CCBE987}"/>
          </ac:spMkLst>
        </pc:spChg>
        <pc:spChg chg="mod">
          <ac:chgData name="MARYAM ADEL SALEH JUMA MANSOOR" userId="492ef767-0211-4b15-b9ee-68adda126f14" providerId="ADAL" clId="{D452F3FD-4EB3-411F-94F6-AA18E3C8B043}" dt="2020-03-10T08:36:31.422" v="239" actId="20577"/>
          <ac:spMkLst>
            <pc:docMk/>
            <pc:sldMk cId="3358935620" sldId="284"/>
            <ac:spMk id="7" creationId="{545F017F-32C0-4D57-87A4-F9F912699397}"/>
          </ac:spMkLst>
        </pc:spChg>
        <pc:spChg chg="add mod">
          <ac:chgData name="MARYAM ADEL SALEH JUMA MANSOOR" userId="492ef767-0211-4b15-b9ee-68adda126f14" providerId="ADAL" clId="{D452F3FD-4EB3-411F-94F6-AA18E3C8B043}" dt="2020-03-10T08:45:35.493" v="386" actId="404"/>
          <ac:spMkLst>
            <pc:docMk/>
            <pc:sldMk cId="3358935620" sldId="284"/>
            <ac:spMk id="8" creationId="{68E8D997-8B87-431E-9FEE-3AC6B8C68437}"/>
          </ac:spMkLst>
        </pc:spChg>
        <pc:spChg chg="del">
          <ac:chgData name="MARYAM ADEL SALEH JUMA MANSOOR" userId="492ef767-0211-4b15-b9ee-68adda126f14" providerId="ADAL" clId="{D452F3FD-4EB3-411F-94F6-AA18E3C8B043}" dt="2020-03-10T08:32:59.888" v="183" actId="478"/>
          <ac:spMkLst>
            <pc:docMk/>
            <pc:sldMk cId="3358935620" sldId="284"/>
            <ac:spMk id="13" creationId="{DC3639DA-8ED7-4361-91D1-1F3997B1BD47}"/>
          </ac:spMkLst>
        </pc:spChg>
        <pc:spChg chg="del">
          <ac:chgData name="MARYAM ADEL SALEH JUMA MANSOOR" userId="492ef767-0211-4b15-b9ee-68adda126f14" providerId="ADAL" clId="{D452F3FD-4EB3-411F-94F6-AA18E3C8B043}" dt="2020-03-10T08:32:59.888" v="183" actId="478"/>
          <ac:spMkLst>
            <pc:docMk/>
            <pc:sldMk cId="3358935620" sldId="284"/>
            <ac:spMk id="19" creationId="{46B84254-F0E5-47E4-BCBC-20488219A930}"/>
          </ac:spMkLst>
        </pc:spChg>
        <pc:spChg chg="del">
          <ac:chgData name="MARYAM ADEL SALEH JUMA MANSOOR" userId="492ef767-0211-4b15-b9ee-68adda126f14" providerId="ADAL" clId="{D452F3FD-4EB3-411F-94F6-AA18E3C8B043}" dt="2020-03-10T08:32:59.888" v="183" actId="478"/>
          <ac:spMkLst>
            <pc:docMk/>
            <pc:sldMk cId="3358935620" sldId="284"/>
            <ac:spMk id="20" creationId="{9ED4A7C2-8AD0-492E-AB97-3FD6F7252E00}"/>
          </ac:spMkLst>
        </pc:spChg>
        <pc:spChg chg="del">
          <ac:chgData name="MARYAM ADEL SALEH JUMA MANSOOR" userId="492ef767-0211-4b15-b9ee-68adda126f14" providerId="ADAL" clId="{D452F3FD-4EB3-411F-94F6-AA18E3C8B043}" dt="2020-03-10T08:32:59.888" v="183" actId="478"/>
          <ac:spMkLst>
            <pc:docMk/>
            <pc:sldMk cId="3358935620" sldId="284"/>
            <ac:spMk id="21" creationId="{90F6A5E1-54B1-473F-B13A-6C7E1B85CF52}"/>
          </ac:spMkLst>
        </pc:spChg>
        <pc:spChg chg="del">
          <ac:chgData name="MARYAM ADEL SALEH JUMA MANSOOR" userId="492ef767-0211-4b15-b9ee-68adda126f14" providerId="ADAL" clId="{D452F3FD-4EB3-411F-94F6-AA18E3C8B043}" dt="2020-03-10T08:32:59.888" v="183" actId="478"/>
          <ac:spMkLst>
            <pc:docMk/>
            <pc:sldMk cId="3358935620" sldId="284"/>
            <ac:spMk id="24" creationId="{DF2C7752-D63A-4261-92B8-B970583E640E}"/>
          </ac:spMkLst>
        </pc:spChg>
        <pc:spChg chg="del">
          <ac:chgData name="MARYAM ADEL SALEH JUMA MANSOOR" userId="492ef767-0211-4b15-b9ee-68adda126f14" providerId="ADAL" clId="{D452F3FD-4EB3-411F-94F6-AA18E3C8B043}" dt="2020-03-10T08:32:59.888" v="183" actId="478"/>
          <ac:spMkLst>
            <pc:docMk/>
            <pc:sldMk cId="3358935620" sldId="284"/>
            <ac:spMk id="25" creationId="{21E993C0-B80A-4109-ABFD-DAAE3A46699B}"/>
          </ac:spMkLst>
        </pc:spChg>
        <pc:picChg chg="add mod">
          <ac:chgData name="MARYAM ADEL SALEH JUMA MANSOOR" userId="492ef767-0211-4b15-b9ee-68adda126f14" providerId="ADAL" clId="{D452F3FD-4EB3-411F-94F6-AA18E3C8B043}" dt="2020-03-10T10:32:06.299" v="1392" actId="1076"/>
          <ac:picMkLst>
            <pc:docMk/>
            <pc:sldMk cId="3358935620" sldId="284"/>
            <ac:picMk id="3" creationId="{A7D67946-BD48-4F8D-8150-5782A03CCBDD}"/>
          </ac:picMkLst>
        </pc:picChg>
        <pc:picChg chg="add del mod">
          <ac:chgData name="MARYAM ADEL SALEH JUMA MANSOOR" userId="492ef767-0211-4b15-b9ee-68adda126f14" providerId="ADAL" clId="{D452F3FD-4EB3-411F-94F6-AA18E3C8B043}" dt="2020-03-10T08:33:42.642" v="185" actId="478"/>
          <ac:picMkLst>
            <pc:docMk/>
            <pc:sldMk cId="3358935620" sldId="284"/>
            <ac:picMk id="4" creationId="{E9EFE594-D5F7-4CE0-A127-6AED46A1F465}"/>
          </ac:picMkLst>
        </pc:picChg>
        <pc:picChg chg="add del mod modCrop">
          <ac:chgData name="MARYAM ADEL SALEH JUMA MANSOOR" userId="492ef767-0211-4b15-b9ee-68adda126f14" providerId="ADAL" clId="{D452F3FD-4EB3-411F-94F6-AA18E3C8B043}" dt="2020-03-10T10:31:44.941" v="1382" actId="478"/>
          <ac:picMkLst>
            <pc:docMk/>
            <pc:sldMk cId="3358935620" sldId="284"/>
            <ac:picMk id="6" creationId="{D9DBBE75-49BD-426A-8C74-3CA5759E1FEF}"/>
          </ac:picMkLst>
        </pc:picChg>
      </pc:sldChg>
      <pc:sldChg chg="del">
        <pc:chgData name="MARYAM ADEL SALEH JUMA MANSOOR" userId="492ef767-0211-4b15-b9ee-68adda126f14" providerId="ADAL" clId="{D452F3FD-4EB3-411F-94F6-AA18E3C8B043}" dt="2020-03-10T08:46:50.935" v="387" actId="47"/>
        <pc:sldMkLst>
          <pc:docMk/>
          <pc:sldMk cId="2979137268" sldId="285"/>
        </pc:sldMkLst>
      </pc:sldChg>
      <pc:sldChg chg="addSp delSp modSp">
        <pc:chgData name="MARYAM ADEL SALEH JUMA MANSOOR" userId="492ef767-0211-4b15-b9ee-68adda126f14" providerId="ADAL" clId="{D452F3FD-4EB3-411F-94F6-AA18E3C8B043}" dt="2020-03-10T09:55:19.799" v="760" actId="20577"/>
        <pc:sldMkLst>
          <pc:docMk/>
          <pc:sldMk cId="4185805206" sldId="286"/>
        </pc:sldMkLst>
        <pc:spChg chg="add del">
          <ac:chgData name="MARYAM ADEL SALEH JUMA MANSOOR" userId="492ef767-0211-4b15-b9ee-68adda126f14" providerId="ADAL" clId="{D452F3FD-4EB3-411F-94F6-AA18E3C8B043}" dt="2020-03-10T09:54:38.407" v="752"/>
          <ac:spMkLst>
            <pc:docMk/>
            <pc:sldMk cId="4185805206" sldId="286"/>
            <ac:spMk id="6" creationId="{979BB8AB-C024-4E98-AED9-4AC57AA3C331}"/>
          </ac:spMkLst>
        </pc:spChg>
        <pc:spChg chg="mod">
          <ac:chgData name="MARYAM ADEL SALEH JUMA MANSOOR" userId="492ef767-0211-4b15-b9ee-68adda126f14" providerId="ADAL" clId="{D452F3FD-4EB3-411F-94F6-AA18E3C8B043}" dt="2020-03-10T09:55:19.799" v="760" actId="20577"/>
          <ac:spMkLst>
            <pc:docMk/>
            <pc:sldMk cId="4185805206" sldId="286"/>
            <ac:spMk id="7" creationId="{545F017F-32C0-4D57-87A4-F9F912699397}"/>
          </ac:spMkLst>
        </pc:spChg>
        <pc:spChg chg="add del">
          <ac:chgData name="MARYAM ADEL SALEH JUMA MANSOOR" userId="492ef767-0211-4b15-b9ee-68adda126f14" providerId="ADAL" clId="{D452F3FD-4EB3-411F-94F6-AA18E3C8B043}" dt="2020-03-10T09:54:38.407" v="752"/>
          <ac:spMkLst>
            <pc:docMk/>
            <pc:sldMk cId="4185805206" sldId="286"/>
            <ac:spMk id="11" creationId="{E8B65513-CA24-41F5-B801-75722980D6CA}"/>
          </ac:spMkLst>
        </pc:spChg>
        <pc:spChg chg="add del">
          <ac:chgData name="MARYAM ADEL SALEH JUMA MANSOOR" userId="492ef767-0211-4b15-b9ee-68adda126f14" providerId="ADAL" clId="{D452F3FD-4EB3-411F-94F6-AA18E3C8B043}" dt="2020-03-10T09:54:38.407" v="752"/>
          <ac:spMkLst>
            <pc:docMk/>
            <pc:sldMk cId="4185805206" sldId="286"/>
            <ac:spMk id="12" creationId="{148A688A-5E98-4FBC-BCCF-AE333E6C7722}"/>
          </ac:spMkLst>
        </pc:spChg>
        <pc:spChg chg="add del">
          <ac:chgData name="MARYAM ADEL SALEH JUMA MANSOOR" userId="492ef767-0211-4b15-b9ee-68adda126f14" providerId="ADAL" clId="{D452F3FD-4EB3-411F-94F6-AA18E3C8B043}" dt="2020-03-10T09:54:38.407" v="752"/>
          <ac:spMkLst>
            <pc:docMk/>
            <pc:sldMk cId="4185805206" sldId="286"/>
            <ac:spMk id="13" creationId="{8B74DDAD-818E-4065-9629-45519D88C77E}"/>
          </ac:spMkLst>
        </pc:spChg>
        <pc:spChg chg="add del">
          <ac:chgData name="MARYAM ADEL SALEH JUMA MANSOOR" userId="492ef767-0211-4b15-b9ee-68adda126f14" providerId="ADAL" clId="{D452F3FD-4EB3-411F-94F6-AA18E3C8B043}" dt="2020-03-10T09:54:38.407" v="752"/>
          <ac:spMkLst>
            <pc:docMk/>
            <pc:sldMk cId="4185805206" sldId="286"/>
            <ac:spMk id="14" creationId="{1552A997-87E1-4CB2-8829-FF795D577B6B}"/>
          </ac:spMkLst>
        </pc:spChg>
        <pc:spChg chg="add del">
          <ac:chgData name="MARYAM ADEL SALEH JUMA MANSOOR" userId="492ef767-0211-4b15-b9ee-68adda126f14" providerId="ADAL" clId="{D452F3FD-4EB3-411F-94F6-AA18E3C8B043}" dt="2020-03-10T09:54:38.407" v="752"/>
          <ac:spMkLst>
            <pc:docMk/>
            <pc:sldMk cId="4185805206" sldId="286"/>
            <ac:spMk id="15" creationId="{3B052A3D-74AF-4C36-BD36-D6543C1FD199}"/>
          </ac:spMkLst>
        </pc:spChg>
        <pc:spChg chg="add del">
          <ac:chgData name="MARYAM ADEL SALEH JUMA MANSOOR" userId="492ef767-0211-4b15-b9ee-68adda126f14" providerId="ADAL" clId="{D452F3FD-4EB3-411F-94F6-AA18E3C8B043}" dt="2020-03-10T09:54:38.407" v="752"/>
          <ac:spMkLst>
            <pc:docMk/>
            <pc:sldMk cId="4185805206" sldId="286"/>
            <ac:spMk id="16" creationId="{55B4D353-A59F-49BA-91F0-6C409D18B60D}"/>
          </ac:spMkLst>
        </pc:spChg>
        <pc:spChg chg="add del">
          <ac:chgData name="MARYAM ADEL SALEH JUMA MANSOOR" userId="492ef767-0211-4b15-b9ee-68adda126f14" providerId="ADAL" clId="{D452F3FD-4EB3-411F-94F6-AA18E3C8B043}" dt="2020-03-10T09:54:38.407" v="752"/>
          <ac:spMkLst>
            <pc:docMk/>
            <pc:sldMk cId="4185805206" sldId="286"/>
            <ac:spMk id="17" creationId="{09AAB57D-3218-4F0B-AD03-4E3ED4412B60}"/>
          </ac:spMkLst>
        </pc:spChg>
        <pc:spChg chg="add del">
          <ac:chgData name="MARYAM ADEL SALEH JUMA MANSOOR" userId="492ef767-0211-4b15-b9ee-68adda126f14" providerId="ADAL" clId="{D452F3FD-4EB3-411F-94F6-AA18E3C8B043}" dt="2020-03-10T09:54:38.407" v="752"/>
          <ac:spMkLst>
            <pc:docMk/>
            <pc:sldMk cId="4185805206" sldId="286"/>
            <ac:spMk id="18" creationId="{C66663E2-932A-4168-B2FD-A7F5E76B2BFA}"/>
          </ac:spMkLst>
        </pc:spChg>
        <pc:spChg chg="add del">
          <ac:chgData name="MARYAM ADEL SALEH JUMA MANSOOR" userId="492ef767-0211-4b15-b9ee-68adda126f14" providerId="ADAL" clId="{D452F3FD-4EB3-411F-94F6-AA18E3C8B043}" dt="2020-03-10T09:54:38.407" v="752"/>
          <ac:spMkLst>
            <pc:docMk/>
            <pc:sldMk cId="4185805206" sldId="286"/>
            <ac:spMk id="19" creationId="{9FFB3C1D-A77D-436E-8C60-3FE4DC1A3616}"/>
          </ac:spMkLst>
        </pc:spChg>
        <pc:spChg chg="add del">
          <ac:chgData name="MARYAM ADEL SALEH JUMA MANSOOR" userId="492ef767-0211-4b15-b9ee-68adda126f14" providerId="ADAL" clId="{D452F3FD-4EB3-411F-94F6-AA18E3C8B043}" dt="2020-03-10T09:54:38.407" v="752"/>
          <ac:spMkLst>
            <pc:docMk/>
            <pc:sldMk cId="4185805206" sldId="286"/>
            <ac:spMk id="20" creationId="{61B6E814-9FB7-4D5E-A7D5-16D4BF7468AE}"/>
          </ac:spMkLst>
        </pc:spChg>
        <pc:spChg chg="add del">
          <ac:chgData name="MARYAM ADEL SALEH JUMA MANSOOR" userId="492ef767-0211-4b15-b9ee-68adda126f14" providerId="ADAL" clId="{D452F3FD-4EB3-411F-94F6-AA18E3C8B043}" dt="2020-03-10T09:54:38.407" v="752"/>
          <ac:spMkLst>
            <pc:docMk/>
            <pc:sldMk cId="4185805206" sldId="286"/>
            <ac:spMk id="21" creationId="{13875B01-90D3-4AAE-AA60-4B6732E11D10}"/>
          </ac:spMkLst>
        </pc:spChg>
        <pc:spChg chg="add del">
          <ac:chgData name="MARYAM ADEL SALEH JUMA MANSOOR" userId="492ef767-0211-4b15-b9ee-68adda126f14" providerId="ADAL" clId="{D452F3FD-4EB3-411F-94F6-AA18E3C8B043}" dt="2020-03-10T09:54:38.407" v="752"/>
          <ac:spMkLst>
            <pc:docMk/>
            <pc:sldMk cId="4185805206" sldId="286"/>
            <ac:spMk id="22" creationId="{13DECD25-0CD6-459E-AFC3-2E057725D3BB}"/>
          </ac:spMkLst>
        </pc:spChg>
        <pc:spChg chg="add del">
          <ac:chgData name="MARYAM ADEL SALEH JUMA MANSOOR" userId="492ef767-0211-4b15-b9ee-68adda126f14" providerId="ADAL" clId="{D452F3FD-4EB3-411F-94F6-AA18E3C8B043}" dt="2020-03-10T09:54:38.407" v="752"/>
          <ac:spMkLst>
            <pc:docMk/>
            <pc:sldMk cId="4185805206" sldId="286"/>
            <ac:spMk id="24" creationId="{D7F8AA97-700A-4330-A54E-50EC96E29B15}"/>
          </ac:spMkLst>
        </pc:spChg>
        <pc:spChg chg="add del">
          <ac:chgData name="MARYAM ADEL SALEH JUMA MANSOOR" userId="492ef767-0211-4b15-b9ee-68adda126f14" providerId="ADAL" clId="{D452F3FD-4EB3-411F-94F6-AA18E3C8B043}" dt="2020-03-10T09:54:38.407" v="752"/>
          <ac:spMkLst>
            <pc:docMk/>
            <pc:sldMk cId="4185805206" sldId="286"/>
            <ac:spMk id="25" creationId="{953FB6FB-6D1B-4220-81E6-49C01FCD1181}"/>
          </ac:spMkLst>
        </pc:spChg>
        <pc:spChg chg="add del">
          <ac:chgData name="MARYAM ADEL SALEH JUMA MANSOOR" userId="492ef767-0211-4b15-b9ee-68adda126f14" providerId="ADAL" clId="{D452F3FD-4EB3-411F-94F6-AA18E3C8B043}" dt="2020-03-10T09:54:38.407" v="752"/>
          <ac:spMkLst>
            <pc:docMk/>
            <pc:sldMk cId="4185805206" sldId="286"/>
            <ac:spMk id="26" creationId="{B82377AC-38F5-4DA5-B58E-1515467024F3}"/>
          </ac:spMkLst>
        </pc:spChg>
        <pc:spChg chg="add del">
          <ac:chgData name="MARYAM ADEL SALEH JUMA MANSOOR" userId="492ef767-0211-4b15-b9ee-68adda126f14" providerId="ADAL" clId="{D452F3FD-4EB3-411F-94F6-AA18E3C8B043}" dt="2020-03-10T09:54:38.407" v="752"/>
          <ac:spMkLst>
            <pc:docMk/>
            <pc:sldMk cId="4185805206" sldId="286"/>
            <ac:spMk id="27" creationId="{C0620B27-CEA4-45B3-8F16-2D871277BEAC}"/>
          </ac:spMkLst>
        </pc:spChg>
        <pc:spChg chg="add del">
          <ac:chgData name="MARYAM ADEL SALEH JUMA MANSOOR" userId="492ef767-0211-4b15-b9ee-68adda126f14" providerId="ADAL" clId="{D452F3FD-4EB3-411F-94F6-AA18E3C8B043}" dt="2020-03-10T09:54:38.407" v="752"/>
          <ac:spMkLst>
            <pc:docMk/>
            <pc:sldMk cId="4185805206" sldId="286"/>
            <ac:spMk id="29" creationId="{FF206E24-6AA8-4C77-B8E2-0E10552A3139}"/>
          </ac:spMkLst>
        </pc:spChg>
        <pc:spChg chg="add del">
          <ac:chgData name="MARYAM ADEL SALEH JUMA MANSOOR" userId="492ef767-0211-4b15-b9ee-68adda126f14" providerId="ADAL" clId="{D452F3FD-4EB3-411F-94F6-AA18E3C8B043}" dt="2020-03-10T09:54:38.407" v="752"/>
          <ac:spMkLst>
            <pc:docMk/>
            <pc:sldMk cId="4185805206" sldId="286"/>
            <ac:spMk id="30" creationId="{4072809A-E313-4FF5-83A0-2F34B25EF916}"/>
          </ac:spMkLst>
        </pc:spChg>
        <pc:graphicFrameChg chg="add del">
          <ac:chgData name="MARYAM ADEL SALEH JUMA MANSOOR" userId="492ef767-0211-4b15-b9ee-68adda126f14" providerId="ADAL" clId="{D452F3FD-4EB3-411F-94F6-AA18E3C8B043}" dt="2020-03-10T09:54:38.407" v="752"/>
          <ac:graphicFrameMkLst>
            <pc:docMk/>
            <pc:sldMk cId="4185805206" sldId="286"/>
            <ac:graphicFrameMk id="10" creationId="{EEFC477F-390F-42FD-A370-5873EFD74BA0}"/>
          </ac:graphicFrameMkLst>
        </pc:graphicFrameChg>
        <pc:picChg chg="add mod">
          <ac:chgData name="MARYAM ADEL SALEH JUMA MANSOOR" userId="492ef767-0211-4b15-b9ee-68adda126f14" providerId="ADAL" clId="{D452F3FD-4EB3-411F-94F6-AA18E3C8B043}" dt="2020-03-10T09:54:46.057" v="755" actId="1076"/>
          <ac:picMkLst>
            <pc:docMk/>
            <pc:sldMk cId="4185805206" sldId="286"/>
            <ac:picMk id="2" creationId="{B3607491-E21A-43B7-8C33-8235E33BBD5E}"/>
          </ac:picMkLst>
        </pc:picChg>
        <pc:picChg chg="del">
          <ac:chgData name="MARYAM ADEL SALEH JUMA MANSOOR" userId="492ef767-0211-4b15-b9ee-68adda126f14" providerId="ADAL" clId="{D452F3FD-4EB3-411F-94F6-AA18E3C8B043}" dt="2020-03-10T09:49:51.122" v="749" actId="478"/>
          <ac:picMkLst>
            <pc:docMk/>
            <pc:sldMk cId="4185805206" sldId="286"/>
            <ac:picMk id="3" creationId="{7B59879A-4DFA-4CEE-A41F-2521B7AA709F}"/>
          </ac:picMkLst>
        </pc:picChg>
        <pc:picChg chg="add mod">
          <ac:chgData name="MARYAM ADEL SALEH JUMA MANSOOR" userId="492ef767-0211-4b15-b9ee-68adda126f14" providerId="ADAL" clId="{D452F3FD-4EB3-411F-94F6-AA18E3C8B043}" dt="2020-03-10T09:55:14.921" v="759" actId="14100"/>
          <ac:picMkLst>
            <pc:docMk/>
            <pc:sldMk cId="4185805206" sldId="286"/>
            <ac:picMk id="4" creationId="{4CCB0117-0332-464C-B0C5-A6D8B05294D6}"/>
          </ac:picMkLst>
        </pc:picChg>
        <pc:picChg chg="add del">
          <ac:chgData name="MARYAM ADEL SALEH JUMA MANSOOR" userId="492ef767-0211-4b15-b9ee-68adda126f14" providerId="ADAL" clId="{D452F3FD-4EB3-411F-94F6-AA18E3C8B043}" dt="2020-03-10T09:54:38.407" v="752"/>
          <ac:picMkLst>
            <pc:docMk/>
            <pc:sldMk cId="4185805206" sldId="286"/>
            <ac:picMk id="23" creationId="{F53682E0-B0FE-4FB1-BCE5-1E398929432C}"/>
          </ac:picMkLst>
        </pc:picChg>
        <pc:cxnChg chg="add del">
          <ac:chgData name="MARYAM ADEL SALEH JUMA MANSOOR" userId="492ef767-0211-4b15-b9ee-68adda126f14" providerId="ADAL" clId="{D452F3FD-4EB3-411F-94F6-AA18E3C8B043}" dt="2020-03-10T09:54:38.407" v="752"/>
          <ac:cxnSpMkLst>
            <pc:docMk/>
            <pc:sldMk cId="4185805206" sldId="286"/>
            <ac:cxnSpMk id="28" creationId="{530FAA72-2F0B-4AA2-AC8E-51B86278A1B9}"/>
          </ac:cxnSpMkLst>
        </pc:cxnChg>
      </pc:sldChg>
      <pc:sldChg chg="addSp delSp modSp">
        <pc:chgData name="MARYAM ADEL SALEH JUMA MANSOOR" userId="492ef767-0211-4b15-b9ee-68adda126f14" providerId="ADAL" clId="{D452F3FD-4EB3-411F-94F6-AA18E3C8B043}" dt="2020-03-10T10:33:03.235" v="1410" actId="1076"/>
        <pc:sldMkLst>
          <pc:docMk/>
          <pc:sldMk cId="1489235532" sldId="287"/>
        </pc:sldMkLst>
        <pc:spChg chg="mod">
          <ac:chgData name="MARYAM ADEL SALEH JUMA MANSOOR" userId="492ef767-0211-4b15-b9ee-68adda126f14" providerId="ADAL" clId="{D452F3FD-4EB3-411F-94F6-AA18E3C8B043}" dt="2020-03-10T10:00:50.328" v="1079" actId="20577"/>
          <ac:spMkLst>
            <pc:docMk/>
            <pc:sldMk cId="1489235532" sldId="287"/>
            <ac:spMk id="2" creationId="{13A89BF8-354B-4FBD-B85F-AA2A780CEB09}"/>
          </ac:spMkLst>
        </pc:spChg>
        <pc:spChg chg="mod">
          <ac:chgData name="MARYAM ADEL SALEH JUMA MANSOOR" userId="492ef767-0211-4b15-b9ee-68adda126f14" providerId="ADAL" clId="{D452F3FD-4EB3-411F-94F6-AA18E3C8B043}" dt="2020-03-10T09:58:41.305" v="1038" actId="122"/>
          <ac:spMkLst>
            <pc:docMk/>
            <pc:sldMk cId="1489235532" sldId="287"/>
            <ac:spMk id="7" creationId="{545F017F-32C0-4D57-87A4-F9F912699397}"/>
          </ac:spMkLst>
        </pc:spChg>
        <pc:picChg chg="add mod">
          <ac:chgData name="MARYAM ADEL SALEH JUMA MANSOOR" userId="492ef767-0211-4b15-b9ee-68adda126f14" providerId="ADAL" clId="{D452F3FD-4EB3-411F-94F6-AA18E3C8B043}" dt="2020-03-10T10:33:03.235" v="1410" actId="1076"/>
          <ac:picMkLst>
            <pc:docMk/>
            <pc:sldMk cId="1489235532" sldId="287"/>
            <ac:picMk id="3" creationId="{3CB8E445-4043-44A8-94A0-D6EC419E805A}"/>
          </ac:picMkLst>
        </pc:picChg>
        <pc:picChg chg="del">
          <ac:chgData name="MARYAM ADEL SALEH JUMA MANSOOR" userId="492ef767-0211-4b15-b9ee-68adda126f14" providerId="ADAL" clId="{D452F3FD-4EB3-411F-94F6-AA18E3C8B043}" dt="2020-03-10T09:49:53.862" v="750" actId="478"/>
          <ac:picMkLst>
            <pc:docMk/>
            <pc:sldMk cId="1489235532" sldId="287"/>
            <ac:picMk id="8" creationId="{93193B54-C517-4881-B05E-BB30F1B9C92A}"/>
          </ac:picMkLst>
        </pc:picChg>
        <pc:picChg chg="add mod">
          <ac:chgData name="MARYAM ADEL SALEH JUMA MANSOOR" userId="492ef767-0211-4b15-b9ee-68adda126f14" providerId="ADAL" clId="{D452F3FD-4EB3-411F-94F6-AA18E3C8B043}" dt="2020-03-10T09:58:27.848" v="1034" actId="1076"/>
          <ac:picMkLst>
            <pc:docMk/>
            <pc:sldMk cId="1489235532" sldId="287"/>
            <ac:picMk id="9" creationId="{C2A1EE39-621A-4279-A3B1-BC540A67DDC7}"/>
          </ac:picMkLst>
        </pc:picChg>
        <pc:picChg chg="add del mod">
          <ac:chgData name="MARYAM ADEL SALEH JUMA MANSOOR" userId="492ef767-0211-4b15-b9ee-68adda126f14" providerId="ADAL" clId="{D452F3FD-4EB3-411F-94F6-AA18E3C8B043}" dt="2020-03-10T09:58:36.041" v="1036" actId="21"/>
          <ac:picMkLst>
            <pc:docMk/>
            <pc:sldMk cId="1489235532" sldId="287"/>
            <ac:picMk id="12" creationId="{46CDF52A-A855-4218-BCA7-797C9BCA852A}"/>
          </ac:picMkLst>
        </pc:picChg>
      </pc:sldChg>
      <pc:sldChg chg="del">
        <pc:chgData name="MARYAM ADEL SALEH JUMA MANSOOR" userId="492ef767-0211-4b15-b9ee-68adda126f14" providerId="ADAL" clId="{D452F3FD-4EB3-411F-94F6-AA18E3C8B043}" dt="2020-03-10T10:03:45.881" v="1144" actId="47"/>
        <pc:sldMkLst>
          <pc:docMk/>
          <pc:sldMk cId="3054904999" sldId="288"/>
        </pc:sldMkLst>
      </pc:sldChg>
      <pc:sldChg chg="addSp delSp modSp add modAnim">
        <pc:chgData name="MARYAM ADEL SALEH JUMA MANSOOR" userId="492ef767-0211-4b15-b9ee-68adda126f14" providerId="ADAL" clId="{D452F3FD-4EB3-411F-94F6-AA18E3C8B043}" dt="2020-03-10T10:53:34.781" v="1503" actId="20577"/>
        <pc:sldMkLst>
          <pc:docMk/>
          <pc:sldMk cId="3438214100" sldId="289"/>
        </pc:sldMkLst>
        <pc:spChg chg="mod">
          <ac:chgData name="MARYAM ADEL SALEH JUMA MANSOOR" userId="492ef767-0211-4b15-b9ee-68adda126f14" providerId="ADAL" clId="{D452F3FD-4EB3-411F-94F6-AA18E3C8B043}" dt="2020-03-10T10:53:34.781" v="1503" actId="20577"/>
          <ac:spMkLst>
            <pc:docMk/>
            <pc:sldMk cId="3438214100" sldId="289"/>
            <ac:spMk id="2" creationId="{0D346F50-A80D-452A-92CD-29719CCBE987}"/>
          </ac:spMkLst>
        </pc:spChg>
        <pc:spChg chg="mod">
          <ac:chgData name="MARYAM ADEL SALEH JUMA MANSOOR" userId="492ef767-0211-4b15-b9ee-68adda126f14" providerId="ADAL" clId="{D452F3FD-4EB3-411F-94F6-AA18E3C8B043}" dt="2020-03-10T09:00:04.249" v="538" actId="14100"/>
          <ac:spMkLst>
            <pc:docMk/>
            <pc:sldMk cId="3438214100" sldId="289"/>
            <ac:spMk id="8" creationId="{68E8D997-8B87-431E-9FEE-3AC6B8C68437}"/>
          </ac:spMkLst>
        </pc:spChg>
        <pc:picChg chg="del">
          <ac:chgData name="MARYAM ADEL SALEH JUMA MANSOOR" userId="492ef767-0211-4b15-b9ee-68adda126f14" providerId="ADAL" clId="{D452F3FD-4EB3-411F-94F6-AA18E3C8B043}" dt="2020-03-10T10:32:09.525" v="1393" actId="478"/>
          <ac:picMkLst>
            <pc:docMk/>
            <pc:sldMk cId="3438214100" sldId="289"/>
            <ac:picMk id="6" creationId="{D9DBBE75-49BD-426A-8C74-3CA5759E1FEF}"/>
          </ac:picMkLst>
        </pc:picChg>
        <pc:picChg chg="add">
          <ac:chgData name="MARYAM ADEL SALEH JUMA MANSOOR" userId="492ef767-0211-4b15-b9ee-68adda126f14" providerId="ADAL" clId="{D452F3FD-4EB3-411F-94F6-AA18E3C8B043}" dt="2020-03-10T10:32:09.886" v="1394"/>
          <ac:picMkLst>
            <pc:docMk/>
            <pc:sldMk cId="3438214100" sldId="289"/>
            <ac:picMk id="9" creationId="{D99CEB09-379C-4B6E-9C6C-529AC686E718}"/>
          </ac:picMkLst>
        </pc:picChg>
      </pc:sldChg>
      <pc:sldChg chg="addSp delSp modSp add ord modAnim">
        <pc:chgData name="MARYAM ADEL SALEH JUMA MANSOOR" userId="492ef767-0211-4b15-b9ee-68adda126f14" providerId="ADAL" clId="{D452F3FD-4EB3-411F-94F6-AA18E3C8B043}" dt="2020-03-10T10:32:17.340" v="1398"/>
        <pc:sldMkLst>
          <pc:docMk/>
          <pc:sldMk cId="763740283" sldId="290"/>
        </pc:sldMkLst>
        <pc:spChg chg="mod">
          <ac:chgData name="MARYAM ADEL SALEH JUMA MANSOOR" userId="492ef767-0211-4b15-b9ee-68adda126f14" providerId="ADAL" clId="{D452F3FD-4EB3-411F-94F6-AA18E3C8B043}" dt="2020-03-10T09:49:00.141" v="740" actId="20577"/>
          <ac:spMkLst>
            <pc:docMk/>
            <pc:sldMk cId="763740283" sldId="290"/>
            <ac:spMk id="2" creationId="{0D346F50-A80D-452A-92CD-29719CCBE987}"/>
          </ac:spMkLst>
        </pc:spChg>
        <pc:spChg chg="mod">
          <ac:chgData name="MARYAM ADEL SALEH JUMA MANSOOR" userId="492ef767-0211-4b15-b9ee-68adda126f14" providerId="ADAL" clId="{D452F3FD-4EB3-411F-94F6-AA18E3C8B043}" dt="2020-03-10T09:04:01.194" v="543" actId="20577"/>
          <ac:spMkLst>
            <pc:docMk/>
            <pc:sldMk cId="763740283" sldId="290"/>
            <ac:spMk id="8" creationId="{68E8D997-8B87-431E-9FEE-3AC6B8C68437}"/>
          </ac:spMkLst>
        </pc:spChg>
        <pc:picChg chg="del">
          <ac:chgData name="MARYAM ADEL SALEH JUMA MANSOOR" userId="492ef767-0211-4b15-b9ee-68adda126f14" providerId="ADAL" clId="{D452F3FD-4EB3-411F-94F6-AA18E3C8B043}" dt="2020-03-10T10:32:16.880" v="1397" actId="478"/>
          <ac:picMkLst>
            <pc:docMk/>
            <pc:sldMk cId="763740283" sldId="290"/>
            <ac:picMk id="6" creationId="{D9DBBE75-49BD-426A-8C74-3CA5759E1FEF}"/>
          </ac:picMkLst>
        </pc:picChg>
        <pc:picChg chg="add">
          <ac:chgData name="MARYAM ADEL SALEH JUMA MANSOOR" userId="492ef767-0211-4b15-b9ee-68adda126f14" providerId="ADAL" clId="{D452F3FD-4EB3-411F-94F6-AA18E3C8B043}" dt="2020-03-10T10:32:17.340" v="1398"/>
          <ac:picMkLst>
            <pc:docMk/>
            <pc:sldMk cId="763740283" sldId="290"/>
            <ac:picMk id="9" creationId="{F81EBE12-B03E-494D-B3D7-47B93A1E3B1C}"/>
          </ac:picMkLst>
        </pc:picChg>
      </pc:sldChg>
      <pc:sldChg chg="addSp delSp modSp add modAnim">
        <pc:chgData name="MARYAM ADEL SALEH JUMA MANSOOR" userId="492ef767-0211-4b15-b9ee-68adda126f14" providerId="ADAL" clId="{D452F3FD-4EB3-411F-94F6-AA18E3C8B043}" dt="2020-03-10T10:32:13.495" v="1396"/>
        <pc:sldMkLst>
          <pc:docMk/>
          <pc:sldMk cId="874271277" sldId="291"/>
        </pc:sldMkLst>
        <pc:spChg chg="mod">
          <ac:chgData name="MARYAM ADEL SALEH JUMA MANSOOR" userId="492ef767-0211-4b15-b9ee-68adda126f14" providerId="ADAL" clId="{D452F3FD-4EB3-411F-94F6-AA18E3C8B043}" dt="2020-03-10T09:36:22.704" v="700" actId="20577"/>
          <ac:spMkLst>
            <pc:docMk/>
            <pc:sldMk cId="874271277" sldId="291"/>
            <ac:spMk id="2" creationId="{0D346F50-A80D-452A-92CD-29719CCBE987}"/>
          </ac:spMkLst>
        </pc:spChg>
        <pc:spChg chg="mod">
          <ac:chgData name="MARYAM ADEL SALEH JUMA MANSOOR" userId="492ef767-0211-4b15-b9ee-68adda126f14" providerId="ADAL" clId="{D452F3FD-4EB3-411F-94F6-AA18E3C8B043}" dt="2020-03-10T09:04:23.597" v="546" actId="20577"/>
          <ac:spMkLst>
            <pc:docMk/>
            <pc:sldMk cId="874271277" sldId="291"/>
            <ac:spMk id="8" creationId="{68E8D997-8B87-431E-9FEE-3AC6B8C68437}"/>
          </ac:spMkLst>
        </pc:spChg>
        <pc:picChg chg="del">
          <ac:chgData name="MARYAM ADEL SALEH JUMA MANSOOR" userId="492ef767-0211-4b15-b9ee-68adda126f14" providerId="ADAL" clId="{D452F3FD-4EB3-411F-94F6-AA18E3C8B043}" dt="2020-03-10T10:32:12.989" v="1395" actId="478"/>
          <ac:picMkLst>
            <pc:docMk/>
            <pc:sldMk cId="874271277" sldId="291"/>
            <ac:picMk id="6" creationId="{D9DBBE75-49BD-426A-8C74-3CA5759E1FEF}"/>
          </ac:picMkLst>
        </pc:picChg>
        <pc:picChg chg="add">
          <ac:chgData name="MARYAM ADEL SALEH JUMA MANSOOR" userId="492ef767-0211-4b15-b9ee-68adda126f14" providerId="ADAL" clId="{D452F3FD-4EB3-411F-94F6-AA18E3C8B043}" dt="2020-03-10T10:32:13.495" v="1396"/>
          <ac:picMkLst>
            <pc:docMk/>
            <pc:sldMk cId="874271277" sldId="291"/>
            <ac:picMk id="9" creationId="{7372AB95-CFE1-430E-AF7C-78AEE5FCE64A}"/>
          </ac:picMkLst>
        </pc:picChg>
      </pc:sldChg>
      <pc:sldChg chg="addSp delSp modSp add">
        <pc:chgData name="MARYAM ADEL SALEH JUMA MANSOOR" userId="492ef767-0211-4b15-b9ee-68adda126f14" providerId="ADAL" clId="{D452F3FD-4EB3-411F-94F6-AA18E3C8B043}" dt="2020-03-10T10:33:09.912" v="1411"/>
        <pc:sldMkLst>
          <pc:docMk/>
          <pc:sldMk cId="4124820405" sldId="292"/>
        </pc:sldMkLst>
        <pc:spChg chg="mod">
          <ac:chgData name="MARYAM ADEL SALEH JUMA MANSOOR" userId="492ef767-0211-4b15-b9ee-68adda126f14" providerId="ADAL" clId="{D452F3FD-4EB3-411F-94F6-AA18E3C8B043}" dt="2020-03-10T10:02:15.555" v="1126" actId="1076"/>
          <ac:spMkLst>
            <pc:docMk/>
            <pc:sldMk cId="4124820405" sldId="292"/>
            <ac:spMk id="2" creationId="{13A89BF8-354B-4FBD-B85F-AA2A780CEB09}"/>
          </ac:spMkLst>
        </pc:spChg>
        <pc:spChg chg="mod">
          <ac:chgData name="MARYAM ADEL SALEH JUMA MANSOOR" userId="492ef767-0211-4b15-b9ee-68adda126f14" providerId="ADAL" clId="{D452F3FD-4EB3-411F-94F6-AA18E3C8B043}" dt="2020-03-10T10:02:26.802" v="1139" actId="20577"/>
          <ac:spMkLst>
            <pc:docMk/>
            <pc:sldMk cId="4124820405" sldId="292"/>
            <ac:spMk id="7" creationId="{545F017F-32C0-4D57-87A4-F9F912699397}"/>
          </ac:spMkLst>
        </pc:spChg>
        <pc:picChg chg="add mod">
          <ac:chgData name="MARYAM ADEL SALEH JUMA MANSOOR" userId="492ef767-0211-4b15-b9ee-68adda126f14" providerId="ADAL" clId="{D452F3FD-4EB3-411F-94F6-AA18E3C8B043}" dt="2020-03-10T10:03:33.168" v="1143" actId="1076"/>
          <ac:picMkLst>
            <pc:docMk/>
            <pc:sldMk cId="4124820405" sldId="292"/>
            <ac:picMk id="3" creationId="{7D8294BF-F238-4D10-BE48-86F98AFE7382}"/>
          </ac:picMkLst>
        </pc:picChg>
        <pc:picChg chg="add del mod">
          <ac:chgData name="MARYAM ADEL SALEH JUMA MANSOOR" userId="492ef767-0211-4b15-b9ee-68adda126f14" providerId="ADAL" clId="{D452F3FD-4EB3-411F-94F6-AA18E3C8B043}" dt="2020-03-10T10:03:27.343" v="1140" actId="478"/>
          <ac:picMkLst>
            <pc:docMk/>
            <pc:sldMk cId="4124820405" sldId="292"/>
            <ac:picMk id="8" creationId="{A341D912-A0F0-49A6-ADE4-9EF38229CE66}"/>
          </ac:picMkLst>
        </pc:picChg>
        <pc:picChg chg="del">
          <ac:chgData name="MARYAM ADEL SALEH JUMA MANSOOR" userId="492ef767-0211-4b15-b9ee-68adda126f14" providerId="ADAL" clId="{D452F3FD-4EB3-411F-94F6-AA18E3C8B043}" dt="2020-03-10T10:01:01.799" v="1089" actId="478"/>
          <ac:picMkLst>
            <pc:docMk/>
            <pc:sldMk cId="4124820405" sldId="292"/>
            <ac:picMk id="9" creationId="{C2A1EE39-621A-4279-A3B1-BC540A67DDC7}"/>
          </ac:picMkLst>
        </pc:picChg>
        <pc:picChg chg="add">
          <ac:chgData name="MARYAM ADEL SALEH JUMA MANSOOR" userId="492ef767-0211-4b15-b9ee-68adda126f14" providerId="ADAL" clId="{D452F3FD-4EB3-411F-94F6-AA18E3C8B043}" dt="2020-03-10T10:33:09.912" v="1411"/>
          <ac:picMkLst>
            <pc:docMk/>
            <pc:sldMk cId="4124820405" sldId="292"/>
            <ac:picMk id="12" creationId="{82FBEA18-1F62-4874-B593-F8C795A0D1E6}"/>
          </ac:picMkLst>
        </pc:picChg>
      </pc:sldChg>
      <pc:sldChg chg="delSp modSp add">
        <pc:chgData name="MARYAM ADEL SALEH JUMA MANSOOR" userId="492ef767-0211-4b15-b9ee-68adda126f14" providerId="ADAL" clId="{D452F3FD-4EB3-411F-94F6-AA18E3C8B043}" dt="2020-03-10T10:04:19.472" v="1181" actId="1076"/>
        <pc:sldMkLst>
          <pc:docMk/>
          <pc:sldMk cId="1000648124" sldId="293"/>
        </pc:sldMkLst>
        <pc:spChg chg="del">
          <ac:chgData name="MARYAM ADEL SALEH JUMA MANSOOR" userId="492ef767-0211-4b15-b9ee-68adda126f14" providerId="ADAL" clId="{D452F3FD-4EB3-411F-94F6-AA18E3C8B043}" dt="2020-03-10T10:04:03.709" v="1169" actId="478"/>
          <ac:spMkLst>
            <pc:docMk/>
            <pc:sldMk cId="1000648124" sldId="293"/>
            <ac:spMk id="2" creationId="{13A89BF8-354B-4FBD-B85F-AA2A780CEB09}"/>
          </ac:spMkLst>
        </pc:spChg>
        <pc:spChg chg="mod">
          <ac:chgData name="MARYAM ADEL SALEH JUMA MANSOOR" userId="492ef767-0211-4b15-b9ee-68adda126f14" providerId="ADAL" clId="{D452F3FD-4EB3-411F-94F6-AA18E3C8B043}" dt="2020-03-10T10:04:19.472" v="1181" actId="1076"/>
          <ac:spMkLst>
            <pc:docMk/>
            <pc:sldMk cId="1000648124" sldId="293"/>
            <ac:spMk id="7" creationId="{545F017F-32C0-4D57-87A4-F9F912699397}"/>
          </ac:spMkLst>
        </pc:spChg>
        <pc:picChg chg="del">
          <ac:chgData name="MARYAM ADEL SALEH JUMA MANSOOR" userId="492ef767-0211-4b15-b9ee-68adda126f14" providerId="ADAL" clId="{D452F3FD-4EB3-411F-94F6-AA18E3C8B043}" dt="2020-03-10T10:04:05.208" v="1170" actId="478"/>
          <ac:picMkLst>
            <pc:docMk/>
            <pc:sldMk cId="1000648124" sldId="293"/>
            <ac:picMk id="3" creationId="{7D8294BF-F238-4D10-BE48-86F98AFE7382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B3-4AEE-842E-4454EC2C3B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7B3-4AEE-842E-4454EC2C3B1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7B3-4AEE-842E-4454EC2C3B1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7B3-4AEE-842E-4454EC2C3B1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7B3-4AEE-842E-4454EC2C3B1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7B3-4AEE-842E-4454EC2C3B1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7B3-4AEE-842E-4454EC2C3B1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7B3-4AEE-842E-4454EC2C3B16}"/>
              </c:ext>
            </c:extLst>
          </c:dPt>
          <c:cat>
            <c:strRef>
              <c:f>Sheet1!$A$2:$A$9</c:f>
              <c:strCache>
                <c:ptCount val="8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97B3-4AEE-842E-4454EC2C3B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ar-B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E1EE8-45EB-455D-8EB2-E32E05285107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8270C-5938-4749-AD78-E5A8F66315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9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8270C-5938-4749-AD78-E5A8F663151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635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8270C-5938-4749-AD78-E5A8F663151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69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74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91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08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73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71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06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95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03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71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11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2133-A6CE-4EE9-BEE0-74F96965693D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68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F2133-A6CE-4EE9-BEE0-74F96965693D}" type="datetimeFigureOut">
              <a:rPr lang="en-GB" smtClean="0"/>
              <a:t>01/04/2020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A205B-9FB3-43AB-BFF2-91B8510E5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44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45F017F-32C0-4D57-87A4-F9F912699397}"/>
              </a:ext>
            </a:extLst>
          </p:cNvPr>
          <p:cNvSpPr txBox="1"/>
          <p:nvPr/>
        </p:nvSpPr>
        <p:spPr>
          <a:xfrm>
            <a:off x="1952687" y="1318742"/>
            <a:ext cx="605863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3600" b="1" dirty="0">
                <a:latin typeface="Century Gothic" panose="020B0502020202020204" pitchFamily="34" charset="0"/>
              </a:rPr>
              <a:t>Family and Friends </a:t>
            </a:r>
          </a:p>
          <a:p>
            <a:pPr algn="ctr">
              <a:lnSpc>
                <a:spcPct val="150000"/>
              </a:lnSpc>
            </a:pPr>
            <a:r>
              <a:rPr lang="en-GB" sz="3600" b="1" dirty="0">
                <a:latin typeface="Century Gothic" panose="020B0502020202020204" pitchFamily="34" charset="0"/>
              </a:rPr>
              <a:t>Grade 6</a:t>
            </a:r>
          </a:p>
          <a:p>
            <a:pPr algn="ctr">
              <a:lnSpc>
                <a:spcPct val="150000"/>
              </a:lnSpc>
            </a:pPr>
            <a:r>
              <a:rPr lang="en-GB" sz="3600" b="1" dirty="0">
                <a:latin typeface="Century Gothic" panose="020B0502020202020204" pitchFamily="34" charset="0"/>
              </a:rPr>
              <a:t> unit 8</a:t>
            </a:r>
          </a:p>
          <a:p>
            <a:pPr algn="ctr">
              <a:lnSpc>
                <a:spcPct val="150000"/>
              </a:lnSpc>
            </a:pPr>
            <a:r>
              <a:rPr lang="en-GB" sz="3600" b="1" dirty="0">
                <a:latin typeface="Century Gothic" panose="020B0502020202020204" pitchFamily="34" charset="0"/>
              </a:rPr>
              <a:t>We are </a:t>
            </a:r>
            <a:r>
              <a:rPr lang="en-GB" sz="3600" b="1" dirty="0" smtClean="0">
                <a:latin typeface="Century Gothic" panose="020B0502020202020204" pitchFamily="34" charset="0"/>
              </a:rPr>
              <a:t>fishing!</a:t>
            </a:r>
            <a:endParaRPr lang="en-GB" sz="3600" b="1" dirty="0"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3600" b="1" dirty="0">
                <a:latin typeface="Century Gothic" panose="020B0502020202020204" pitchFamily="34" charset="0"/>
              </a:rPr>
              <a:t>Lesson </a:t>
            </a:r>
            <a:r>
              <a:rPr lang="en-GB" sz="3600" b="1" dirty="0" smtClean="0">
                <a:latin typeface="Century Gothic" panose="020B0502020202020204" pitchFamily="34" charset="0"/>
              </a:rPr>
              <a:t>4: </a:t>
            </a:r>
            <a:r>
              <a:rPr lang="en-GB" sz="3600" b="1" dirty="0" smtClean="0">
                <a:latin typeface="Century Gothic" panose="020B0502020202020204" pitchFamily="34" charset="0"/>
              </a:rPr>
              <a:t>Phonics</a:t>
            </a:r>
            <a:endParaRPr lang="en-GB" sz="3600" b="1" dirty="0"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4000" b="1" dirty="0">
                <a:latin typeface="Comic Sans MS" panose="030F0702030302020204" pitchFamily="66" charset="0"/>
              </a:rPr>
              <a:t>  </a:t>
            </a:r>
            <a:r>
              <a:rPr lang="en-GB" sz="4000" b="1" dirty="0">
                <a:latin typeface="Century Gothic" panose="020B0502020202020204" pitchFamily="34" charset="0"/>
              </a:rPr>
              <a:t>(</a:t>
            </a:r>
            <a:r>
              <a:rPr lang="en-GB" sz="4000" b="1" dirty="0" err="1">
                <a:latin typeface="Century Gothic" panose="020B0502020202020204" pitchFamily="34" charset="0"/>
              </a:rPr>
              <a:t>ea</a:t>
            </a:r>
            <a:r>
              <a:rPr lang="en-GB" sz="4000" b="1" dirty="0">
                <a:latin typeface="Century Gothic" panose="020B0502020202020204" pitchFamily="34" charset="0"/>
              </a:rPr>
              <a:t> – e) 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02F7687-78FE-624A-84BE-0D9FF9787E4E}"/>
              </a:ext>
            </a:extLst>
          </p:cNvPr>
          <p:cNvPicPr/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852398" y="311282"/>
            <a:ext cx="5932046" cy="88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4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45F017F-32C0-4D57-87A4-F9F912699397}"/>
              </a:ext>
            </a:extLst>
          </p:cNvPr>
          <p:cNvSpPr txBox="1"/>
          <p:nvPr/>
        </p:nvSpPr>
        <p:spPr>
          <a:xfrm>
            <a:off x="235026" y="974852"/>
            <a:ext cx="943594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GB" b="1" dirty="0"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4000" b="1" dirty="0">
                <a:latin typeface="Century Gothic" panose="020B0502020202020204" pitchFamily="34" charset="0"/>
              </a:rPr>
              <a:t>Lesson </a:t>
            </a:r>
            <a:r>
              <a:rPr lang="en-GB" sz="4000" b="1" dirty="0" smtClean="0">
                <a:latin typeface="Century Gothic" panose="020B0502020202020204" pitchFamily="34" charset="0"/>
              </a:rPr>
              <a:t>Objectives </a:t>
            </a:r>
            <a:endParaRPr lang="en-GB" sz="4000" b="1" dirty="0"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GB" sz="4000" b="1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GB" sz="2400" b="1" dirty="0" smtClean="0">
                <a:latin typeface="Century Gothic" panose="020B0502020202020204" pitchFamily="34" charset="0"/>
              </a:rPr>
              <a:t>To differentiate words spelled with </a:t>
            </a:r>
            <a:r>
              <a:rPr lang="ar-BH" sz="2400" b="1" dirty="0">
                <a:latin typeface="Century Gothic" panose="020B0502020202020204" pitchFamily="34" charset="0"/>
              </a:rPr>
              <a:t>"</a:t>
            </a:r>
            <a:r>
              <a:rPr lang="en-GB" sz="2400" b="1" dirty="0" err="1">
                <a:latin typeface="Century Gothic" panose="020B0502020202020204" pitchFamily="34" charset="0"/>
              </a:rPr>
              <a:t>ea</a:t>
            </a:r>
            <a:r>
              <a:rPr lang="ar-BH" sz="2400" b="1" dirty="0">
                <a:latin typeface="Century Gothic" panose="020B0502020202020204" pitchFamily="34" charset="0"/>
              </a:rPr>
              <a:t>"</a:t>
            </a:r>
            <a:r>
              <a:rPr lang="en-GB" sz="2400" b="1" dirty="0">
                <a:latin typeface="Century Gothic" panose="020B0502020202020204" pitchFamily="34" charset="0"/>
              </a:rPr>
              <a:t> and </a:t>
            </a:r>
            <a:r>
              <a:rPr lang="ar-BH" sz="2400" b="1" dirty="0">
                <a:latin typeface="Century Gothic" panose="020B0502020202020204" pitchFamily="34" charset="0"/>
              </a:rPr>
              <a:t>"</a:t>
            </a:r>
            <a:r>
              <a:rPr lang="en-GB" sz="2400" b="1" dirty="0" smtClean="0">
                <a:latin typeface="Century Gothic" panose="020B0502020202020204" pitchFamily="34" charset="0"/>
              </a:rPr>
              <a:t>e</a:t>
            </a:r>
            <a:r>
              <a:rPr lang="ar-BH" sz="2400" b="1" dirty="0">
                <a:latin typeface="Century Gothic" panose="020B0502020202020204" pitchFamily="34" charset="0"/>
              </a:rPr>
              <a:t> </a:t>
            </a:r>
            <a:r>
              <a:rPr lang="ar-BH" sz="2400" b="1" dirty="0" smtClean="0">
                <a:latin typeface="Century Gothic" panose="020B0502020202020204" pitchFamily="34" charset="0"/>
              </a:rPr>
              <a:t>“</a:t>
            </a:r>
            <a:r>
              <a:rPr lang="en-US" sz="2400" b="1" dirty="0" smtClean="0">
                <a:latin typeface="Century Gothic" panose="020B0502020202020204" pitchFamily="34" charset="0"/>
              </a:rPr>
              <a:t>.</a:t>
            </a:r>
            <a:r>
              <a:rPr lang="en-GB" sz="2400" b="1" dirty="0" smtClean="0">
                <a:latin typeface="Century Gothic" panose="020B0502020202020204" pitchFamily="34" charset="0"/>
              </a:rPr>
              <a:t> </a:t>
            </a:r>
            <a:endParaRPr lang="en-GB" sz="2400" b="1" dirty="0">
              <a:latin typeface="Century Gothic" panose="020B0502020202020204" pitchFamily="34" charset="0"/>
            </a:endParaRP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GB" sz="2400" b="1" dirty="0">
                <a:latin typeface="Century Gothic" panose="020B0502020202020204" pitchFamily="34" charset="0"/>
              </a:rPr>
              <a:t>To write sentences using </a:t>
            </a:r>
            <a:r>
              <a:rPr lang="en-GB" sz="2400" b="1">
                <a:latin typeface="Century Gothic" panose="020B0502020202020204" pitchFamily="34" charset="0"/>
              </a:rPr>
              <a:t>words </a:t>
            </a:r>
            <a:r>
              <a:rPr lang="en-GB" sz="2400" b="1" smtClean="0">
                <a:latin typeface="Century Gothic" panose="020B0502020202020204" pitchFamily="34" charset="0"/>
              </a:rPr>
              <a:t>spelled </a:t>
            </a:r>
            <a:r>
              <a:rPr lang="en-GB" sz="2400" b="1" dirty="0">
                <a:latin typeface="Century Gothic" panose="020B0502020202020204" pitchFamily="34" charset="0"/>
              </a:rPr>
              <a:t>with </a:t>
            </a:r>
            <a:r>
              <a:rPr lang="ar-BH" sz="2400" b="1" dirty="0">
                <a:latin typeface="Century Gothic" panose="020B0502020202020204" pitchFamily="34" charset="0"/>
              </a:rPr>
              <a:t>"</a:t>
            </a:r>
            <a:r>
              <a:rPr lang="en-GB" sz="2400" b="1" dirty="0" err="1">
                <a:latin typeface="Century Gothic" panose="020B0502020202020204" pitchFamily="34" charset="0"/>
              </a:rPr>
              <a:t>ea</a:t>
            </a:r>
            <a:r>
              <a:rPr lang="ar-BH" sz="2400" b="1" dirty="0">
                <a:latin typeface="Century Gothic" panose="020B0502020202020204" pitchFamily="34" charset="0"/>
              </a:rPr>
              <a:t>"</a:t>
            </a:r>
            <a:r>
              <a:rPr lang="en-GB" sz="2400" b="1" dirty="0">
                <a:latin typeface="Century Gothic" panose="020B0502020202020204" pitchFamily="34" charset="0"/>
              </a:rPr>
              <a:t> and </a:t>
            </a:r>
            <a:r>
              <a:rPr lang="ar-BH" sz="2400" b="1" dirty="0">
                <a:latin typeface="Century Gothic" panose="020B0502020202020204" pitchFamily="34" charset="0"/>
              </a:rPr>
              <a:t>"</a:t>
            </a:r>
            <a:r>
              <a:rPr lang="en-GB" sz="2400" b="1" dirty="0">
                <a:latin typeface="Century Gothic" panose="020B0502020202020204" pitchFamily="34" charset="0"/>
              </a:rPr>
              <a:t>e</a:t>
            </a:r>
            <a:r>
              <a:rPr lang="ar-BH" sz="2400" b="1" dirty="0">
                <a:latin typeface="Century Gothic" panose="020B0502020202020204" pitchFamily="34" charset="0"/>
              </a:rPr>
              <a:t>"</a:t>
            </a:r>
            <a:r>
              <a:rPr lang="en-GB" sz="2400" b="1" dirty="0">
                <a:latin typeface="Century Gothic" panose="020B0502020202020204" pitchFamily="34" charset="0"/>
              </a:rPr>
              <a:t> 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CEBE457-1F8C-9D41-A6C0-FDA9D0067F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26" y="88135"/>
            <a:ext cx="1645920" cy="126746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000C633-EDDB-49DF-AE25-F022301A7513}"/>
              </a:ext>
            </a:extLst>
          </p:cNvPr>
          <p:cNvCxnSpPr/>
          <p:nvPr/>
        </p:nvCxnSpPr>
        <p:spPr>
          <a:xfrm>
            <a:off x="133224" y="6467417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C77B370-52FB-42AA-BB7F-013FF23B7EC6}"/>
              </a:ext>
            </a:extLst>
          </p:cNvPr>
          <p:cNvSpPr txBox="1"/>
          <p:nvPr/>
        </p:nvSpPr>
        <p:spPr>
          <a:xfrm>
            <a:off x="133224" y="6552196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</p:spTree>
    <p:extLst>
      <p:ext uri="{BB962C8B-B14F-4D97-AF65-F5344CB8AC3E}">
        <p14:creationId xmlns:p14="http://schemas.microsoft.com/office/powerpoint/2010/main" val="27668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851033C-5788-4F66-BB35-ADC21A733448}"/>
              </a:ext>
            </a:extLst>
          </p:cNvPr>
          <p:cNvCxnSpPr/>
          <p:nvPr/>
        </p:nvCxnSpPr>
        <p:spPr>
          <a:xfrm>
            <a:off x="133224" y="6467417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72D4A57-223E-4D3C-A082-F70E607BEC88}"/>
              </a:ext>
            </a:extLst>
          </p:cNvPr>
          <p:cNvSpPr txBox="1"/>
          <p:nvPr/>
        </p:nvSpPr>
        <p:spPr>
          <a:xfrm>
            <a:off x="133224" y="6552196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8E27F1F-4543-4CA7-B752-E2FBFEEA6442}"/>
              </a:ext>
            </a:extLst>
          </p:cNvPr>
          <p:cNvSpPr/>
          <p:nvPr/>
        </p:nvSpPr>
        <p:spPr>
          <a:xfrm>
            <a:off x="867598" y="1666115"/>
            <a:ext cx="7947578" cy="4523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Jane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sp</a:t>
            </a:r>
            <a:r>
              <a:rPr lang="en-GB" sz="20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e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nds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her money at the shop.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FBAF41E-88A3-4556-9CE9-DE6BDCD68631}"/>
              </a:ext>
            </a:extLst>
          </p:cNvPr>
          <p:cNvSpPr/>
          <p:nvPr/>
        </p:nvSpPr>
        <p:spPr>
          <a:xfrm>
            <a:off x="842686" y="2246764"/>
            <a:ext cx="7947578" cy="4523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family sleeps in a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</a:t>
            </a:r>
            <a:r>
              <a:rPr lang="en-GB" sz="20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e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nt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when they are camping. 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D34DF3B3-1582-40B8-A421-FA8182B2E5D6}"/>
              </a:ext>
            </a:extLst>
          </p:cNvPr>
          <p:cNvSpPr/>
          <p:nvPr/>
        </p:nvSpPr>
        <p:spPr>
          <a:xfrm>
            <a:off x="842686" y="2827413"/>
            <a:ext cx="7947578" cy="4523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Sally’s friends are going to buy a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pr</a:t>
            </a:r>
            <a:r>
              <a:rPr lang="en-GB" sz="20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e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sent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for her birthday.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3B15201-8DA9-4793-A0D5-8FC1E38751E8}"/>
              </a:ext>
            </a:extLst>
          </p:cNvPr>
          <p:cNvSpPr/>
          <p:nvPr/>
        </p:nvSpPr>
        <p:spPr>
          <a:xfrm>
            <a:off x="842686" y="3378993"/>
            <a:ext cx="7947578" cy="4523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poor man asked me for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</a:t>
            </a:r>
            <a:r>
              <a:rPr lang="en-GB" sz="20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lp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on the street.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D17C5F72-473F-4F76-9270-750C3B82F5F9}"/>
              </a:ext>
            </a:extLst>
          </p:cNvPr>
          <p:cNvSpPr/>
          <p:nvPr/>
        </p:nvSpPr>
        <p:spPr>
          <a:xfrm>
            <a:off x="1019789" y="4577994"/>
            <a:ext cx="7947578" cy="4523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Jack’s got a blue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</a:t>
            </a:r>
            <a:r>
              <a:rPr lang="en-GB" sz="20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ea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ther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on his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</a:t>
            </a:r>
            <a:r>
              <a:rPr lang="en-GB" sz="20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ea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9D44C20E-78C3-46E8-BC2C-61768BA3456C}"/>
              </a:ext>
            </a:extLst>
          </p:cNvPr>
          <p:cNvSpPr/>
          <p:nvPr/>
        </p:nvSpPr>
        <p:spPr>
          <a:xfrm>
            <a:off x="994877" y="5158643"/>
            <a:ext cx="7947578" cy="4523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always have a loaf of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br</a:t>
            </a:r>
            <a:r>
              <a:rPr lang="en-GB" sz="20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ea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for br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ea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kfast. 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1C435292-CC30-431D-9D7D-E1B6877E0FD9}"/>
              </a:ext>
            </a:extLst>
          </p:cNvPr>
          <p:cNvSpPr/>
          <p:nvPr/>
        </p:nvSpPr>
        <p:spPr>
          <a:xfrm>
            <a:off x="994877" y="5739292"/>
            <a:ext cx="7947578" cy="4523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Mike’s backpack is very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h</a:t>
            </a:r>
            <a:r>
              <a:rPr lang="en-GB" sz="20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ea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vy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80BEC512-2DBA-4660-9DAA-DEFB15C9135E}"/>
              </a:ext>
            </a:extLst>
          </p:cNvPr>
          <p:cNvSpPr/>
          <p:nvPr/>
        </p:nvSpPr>
        <p:spPr>
          <a:xfrm>
            <a:off x="4349410" y="3880922"/>
            <a:ext cx="78418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3600" b="1" u="sng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ea</a:t>
            </a:r>
            <a:endParaRPr lang="en-GB" sz="3600" u="sng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001567A-F3F7-4ACB-992E-3F8788D7E168}"/>
              </a:ext>
            </a:extLst>
          </p:cNvPr>
          <p:cNvSpPr txBox="1"/>
          <p:nvPr/>
        </p:nvSpPr>
        <p:spPr>
          <a:xfrm>
            <a:off x="56535" y="150238"/>
            <a:ext cx="9792929" cy="1200329"/>
          </a:xfrm>
          <a:custGeom>
            <a:avLst/>
            <a:gdLst>
              <a:gd name="connsiteX0" fmla="*/ 0 w 9792929"/>
              <a:gd name="connsiteY0" fmla="*/ 0 h 830997"/>
              <a:gd name="connsiteX1" fmla="*/ 380196 w 9792929"/>
              <a:gd name="connsiteY1" fmla="*/ 0 h 830997"/>
              <a:gd name="connsiteX2" fmla="*/ 760392 w 9792929"/>
              <a:gd name="connsiteY2" fmla="*/ 0 h 830997"/>
              <a:gd name="connsiteX3" fmla="*/ 1140588 w 9792929"/>
              <a:gd name="connsiteY3" fmla="*/ 0 h 830997"/>
              <a:gd name="connsiteX4" fmla="*/ 1814572 w 9792929"/>
              <a:gd name="connsiteY4" fmla="*/ 0 h 830997"/>
              <a:gd name="connsiteX5" fmla="*/ 2096839 w 9792929"/>
              <a:gd name="connsiteY5" fmla="*/ 0 h 830997"/>
              <a:gd name="connsiteX6" fmla="*/ 2868752 w 9792929"/>
              <a:gd name="connsiteY6" fmla="*/ 0 h 830997"/>
              <a:gd name="connsiteX7" fmla="*/ 3346877 w 9792929"/>
              <a:gd name="connsiteY7" fmla="*/ 0 h 830997"/>
              <a:gd name="connsiteX8" fmla="*/ 4118791 w 9792929"/>
              <a:gd name="connsiteY8" fmla="*/ 0 h 830997"/>
              <a:gd name="connsiteX9" fmla="*/ 4792775 w 9792929"/>
              <a:gd name="connsiteY9" fmla="*/ 0 h 830997"/>
              <a:gd name="connsiteX10" fmla="*/ 5564688 w 9792929"/>
              <a:gd name="connsiteY10" fmla="*/ 0 h 830997"/>
              <a:gd name="connsiteX11" fmla="*/ 6238672 w 9792929"/>
              <a:gd name="connsiteY11" fmla="*/ 0 h 830997"/>
              <a:gd name="connsiteX12" fmla="*/ 6716797 w 9792929"/>
              <a:gd name="connsiteY12" fmla="*/ 0 h 830997"/>
              <a:gd name="connsiteX13" fmla="*/ 7194923 w 9792929"/>
              <a:gd name="connsiteY13" fmla="*/ 0 h 830997"/>
              <a:gd name="connsiteX14" fmla="*/ 7770977 w 9792929"/>
              <a:gd name="connsiteY14" fmla="*/ 0 h 830997"/>
              <a:gd name="connsiteX15" fmla="*/ 8542890 w 9792929"/>
              <a:gd name="connsiteY15" fmla="*/ 0 h 830997"/>
              <a:gd name="connsiteX16" fmla="*/ 8923086 w 9792929"/>
              <a:gd name="connsiteY16" fmla="*/ 0 h 830997"/>
              <a:gd name="connsiteX17" fmla="*/ 9792929 w 9792929"/>
              <a:gd name="connsiteY17" fmla="*/ 0 h 830997"/>
              <a:gd name="connsiteX18" fmla="*/ 9792929 w 9792929"/>
              <a:gd name="connsiteY18" fmla="*/ 398879 h 830997"/>
              <a:gd name="connsiteX19" fmla="*/ 9792929 w 9792929"/>
              <a:gd name="connsiteY19" fmla="*/ 830997 h 830997"/>
              <a:gd name="connsiteX20" fmla="*/ 9216874 w 9792929"/>
              <a:gd name="connsiteY20" fmla="*/ 830997 h 830997"/>
              <a:gd name="connsiteX21" fmla="*/ 8738749 w 9792929"/>
              <a:gd name="connsiteY21" fmla="*/ 830997 h 830997"/>
              <a:gd name="connsiteX22" fmla="*/ 8162694 w 9792929"/>
              <a:gd name="connsiteY22" fmla="*/ 830997 h 830997"/>
              <a:gd name="connsiteX23" fmla="*/ 7390781 w 9792929"/>
              <a:gd name="connsiteY23" fmla="*/ 830997 h 830997"/>
              <a:gd name="connsiteX24" fmla="*/ 7010585 w 9792929"/>
              <a:gd name="connsiteY24" fmla="*/ 830997 h 830997"/>
              <a:gd name="connsiteX25" fmla="*/ 6238672 w 9792929"/>
              <a:gd name="connsiteY25" fmla="*/ 830997 h 830997"/>
              <a:gd name="connsiteX26" fmla="*/ 5466759 w 9792929"/>
              <a:gd name="connsiteY26" fmla="*/ 830997 h 830997"/>
              <a:gd name="connsiteX27" fmla="*/ 5184492 w 9792929"/>
              <a:gd name="connsiteY27" fmla="*/ 830997 h 830997"/>
              <a:gd name="connsiteX28" fmla="*/ 4902225 w 9792929"/>
              <a:gd name="connsiteY28" fmla="*/ 830997 h 830997"/>
              <a:gd name="connsiteX29" fmla="*/ 4326170 w 9792929"/>
              <a:gd name="connsiteY29" fmla="*/ 830997 h 830997"/>
              <a:gd name="connsiteX30" fmla="*/ 4043904 w 9792929"/>
              <a:gd name="connsiteY30" fmla="*/ 830997 h 830997"/>
              <a:gd name="connsiteX31" fmla="*/ 3369920 w 9792929"/>
              <a:gd name="connsiteY31" fmla="*/ 830997 h 830997"/>
              <a:gd name="connsiteX32" fmla="*/ 2793865 w 9792929"/>
              <a:gd name="connsiteY32" fmla="*/ 830997 h 830997"/>
              <a:gd name="connsiteX33" fmla="*/ 2315740 w 9792929"/>
              <a:gd name="connsiteY33" fmla="*/ 830997 h 830997"/>
              <a:gd name="connsiteX34" fmla="*/ 1837614 w 9792929"/>
              <a:gd name="connsiteY34" fmla="*/ 830997 h 830997"/>
              <a:gd name="connsiteX35" fmla="*/ 1555348 w 9792929"/>
              <a:gd name="connsiteY35" fmla="*/ 830997 h 830997"/>
              <a:gd name="connsiteX36" fmla="*/ 1077222 w 9792929"/>
              <a:gd name="connsiteY36" fmla="*/ 830997 h 830997"/>
              <a:gd name="connsiteX37" fmla="*/ 0 w 9792929"/>
              <a:gd name="connsiteY37" fmla="*/ 830997 h 830997"/>
              <a:gd name="connsiteX38" fmla="*/ 0 w 9792929"/>
              <a:gd name="connsiteY38" fmla="*/ 440428 h 830997"/>
              <a:gd name="connsiteX39" fmla="*/ 0 w 9792929"/>
              <a:gd name="connsiteY39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792929" h="830997" fill="none" extrusionOk="0">
                <a:moveTo>
                  <a:pt x="0" y="0"/>
                </a:moveTo>
                <a:cubicBezTo>
                  <a:pt x="153496" y="-12569"/>
                  <a:pt x="221250" y="35593"/>
                  <a:pt x="380196" y="0"/>
                </a:cubicBezTo>
                <a:cubicBezTo>
                  <a:pt x="539142" y="-35593"/>
                  <a:pt x="612713" y="28526"/>
                  <a:pt x="760392" y="0"/>
                </a:cubicBezTo>
                <a:cubicBezTo>
                  <a:pt x="908071" y="-28526"/>
                  <a:pt x="1060186" y="20397"/>
                  <a:pt x="1140588" y="0"/>
                </a:cubicBezTo>
                <a:cubicBezTo>
                  <a:pt x="1220990" y="-20397"/>
                  <a:pt x="1636910" y="8422"/>
                  <a:pt x="1814572" y="0"/>
                </a:cubicBezTo>
                <a:cubicBezTo>
                  <a:pt x="1992234" y="-8422"/>
                  <a:pt x="2019549" y="492"/>
                  <a:pt x="2096839" y="0"/>
                </a:cubicBezTo>
                <a:cubicBezTo>
                  <a:pt x="2174129" y="-492"/>
                  <a:pt x="2487124" y="66323"/>
                  <a:pt x="2868752" y="0"/>
                </a:cubicBezTo>
                <a:cubicBezTo>
                  <a:pt x="3250380" y="-66323"/>
                  <a:pt x="3134321" y="22430"/>
                  <a:pt x="3346877" y="0"/>
                </a:cubicBezTo>
                <a:cubicBezTo>
                  <a:pt x="3559434" y="-22430"/>
                  <a:pt x="3793730" y="2503"/>
                  <a:pt x="4118791" y="0"/>
                </a:cubicBezTo>
                <a:cubicBezTo>
                  <a:pt x="4443852" y="-2503"/>
                  <a:pt x="4601878" y="17080"/>
                  <a:pt x="4792775" y="0"/>
                </a:cubicBezTo>
                <a:cubicBezTo>
                  <a:pt x="4983672" y="-17080"/>
                  <a:pt x="5373300" y="2809"/>
                  <a:pt x="5564688" y="0"/>
                </a:cubicBezTo>
                <a:cubicBezTo>
                  <a:pt x="5756076" y="-2809"/>
                  <a:pt x="5904147" y="22105"/>
                  <a:pt x="6238672" y="0"/>
                </a:cubicBezTo>
                <a:cubicBezTo>
                  <a:pt x="6573197" y="-22105"/>
                  <a:pt x="6523327" y="1824"/>
                  <a:pt x="6716797" y="0"/>
                </a:cubicBezTo>
                <a:cubicBezTo>
                  <a:pt x="6910267" y="-1824"/>
                  <a:pt x="7028939" y="15445"/>
                  <a:pt x="7194923" y="0"/>
                </a:cubicBezTo>
                <a:cubicBezTo>
                  <a:pt x="7360907" y="-15445"/>
                  <a:pt x="7618639" y="36787"/>
                  <a:pt x="7770977" y="0"/>
                </a:cubicBezTo>
                <a:cubicBezTo>
                  <a:pt x="7923315" y="-36787"/>
                  <a:pt x="8344238" y="44620"/>
                  <a:pt x="8542890" y="0"/>
                </a:cubicBezTo>
                <a:cubicBezTo>
                  <a:pt x="8741542" y="-44620"/>
                  <a:pt x="8777693" y="28862"/>
                  <a:pt x="8923086" y="0"/>
                </a:cubicBezTo>
                <a:cubicBezTo>
                  <a:pt x="9068479" y="-28862"/>
                  <a:pt x="9614637" y="36560"/>
                  <a:pt x="9792929" y="0"/>
                </a:cubicBezTo>
                <a:cubicBezTo>
                  <a:pt x="9837053" y="105579"/>
                  <a:pt x="9770278" y="201264"/>
                  <a:pt x="9792929" y="398879"/>
                </a:cubicBezTo>
                <a:cubicBezTo>
                  <a:pt x="9815580" y="596494"/>
                  <a:pt x="9770700" y="675539"/>
                  <a:pt x="9792929" y="830997"/>
                </a:cubicBezTo>
                <a:cubicBezTo>
                  <a:pt x="9600458" y="854752"/>
                  <a:pt x="9348989" y="802490"/>
                  <a:pt x="9216874" y="830997"/>
                </a:cubicBezTo>
                <a:cubicBezTo>
                  <a:pt x="9084759" y="859504"/>
                  <a:pt x="8842168" y="801760"/>
                  <a:pt x="8738749" y="830997"/>
                </a:cubicBezTo>
                <a:cubicBezTo>
                  <a:pt x="8635331" y="860234"/>
                  <a:pt x="8398364" y="783780"/>
                  <a:pt x="8162694" y="830997"/>
                </a:cubicBezTo>
                <a:cubicBezTo>
                  <a:pt x="7927024" y="878214"/>
                  <a:pt x="7574364" y="779384"/>
                  <a:pt x="7390781" y="830997"/>
                </a:cubicBezTo>
                <a:cubicBezTo>
                  <a:pt x="7207198" y="882610"/>
                  <a:pt x="7101696" y="824988"/>
                  <a:pt x="7010585" y="830997"/>
                </a:cubicBezTo>
                <a:cubicBezTo>
                  <a:pt x="6919474" y="837006"/>
                  <a:pt x="6474588" y="781298"/>
                  <a:pt x="6238672" y="830997"/>
                </a:cubicBezTo>
                <a:cubicBezTo>
                  <a:pt x="6002756" y="880696"/>
                  <a:pt x="5693680" y="818428"/>
                  <a:pt x="5466759" y="830997"/>
                </a:cubicBezTo>
                <a:cubicBezTo>
                  <a:pt x="5239838" y="843566"/>
                  <a:pt x="5281584" y="823849"/>
                  <a:pt x="5184492" y="830997"/>
                </a:cubicBezTo>
                <a:cubicBezTo>
                  <a:pt x="5087400" y="838145"/>
                  <a:pt x="5019940" y="812351"/>
                  <a:pt x="4902225" y="830997"/>
                </a:cubicBezTo>
                <a:cubicBezTo>
                  <a:pt x="4784510" y="849643"/>
                  <a:pt x="4564748" y="810515"/>
                  <a:pt x="4326170" y="830997"/>
                </a:cubicBezTo>
                <a:cubicBezTo>
                  <a:pt x="4087593" y="851479"/>
                  <a:pt x="4132189" y="822043"/>
                  <a:pt x="4043904" y="830997"/>
                </a:cubicBezTo>
                <a:cubicBezTo>
                  <a:pt x="3955619" y="839951"/>
                  <a:pt x="3694360" y="817118"/>
                  <a:pt x="3369920" y="830997"/>
                </a:cubicBezTo>
                <a:cubicBezTo>
                  <a:pt x="3045480" y="844876"/>
                  <a:pt x="3076447" y="761979"/>
                  <a:pt x="2793865" y="830997"/>
                </a:cubicBezTo>
                <a:cubicBezTo>
                  <a:pt x="2511283" y="900015"/>
                  <a:pt x="2438647" y="800762"/>
                  <a:pt x="2315740" y="830997"/>
                </a:cubicBezTo>
                <a:cubicBezTo>
                  <a:pt x="2192833" y="861232"/>
                  <a:pt x="2008742" y="795305"/>
                  <a:pt x="1837614" y="830997"/>
                </a:cubicBezTo>
                <a:cubicBezTo>
                  <a:pt x="1666486" y="866689"/>
                  <a:pt x="1696193" y="820535"/>
                  <a:pt x="1555348" y="830997"/>
                </a:cubicBezTo>
                <a:cubicBezTo>
                  <a:pt x="1414503" y="841459"/>
                  <a:pt x="1300416" y="806470"/>
                  <a:pt x="1077222" y="830997"/>
                </a:cubicBezTo>
                <a:cubicBezTo>
                  <a:pt x="854028" y="855524"/>
                  <a:pt x="409357" y="781566"/>
                  <a:pt x="0" y="830997"/>
                </a:cubicBezTo>
                <a:cubicBezTo>
                  <a:pt x="-44019" y="719852"/>
                  <a:pt x="4531" y="630511"/>
                  <a:pt x="0" y="440428"/>
                </a:cubicBezTo>
                <a:cubicBezTo>
                  <a:pt x="-4531" y="250345"/>
                  <a:pt x="41267" y="123814"/>
                  <a:pt x="0" y="0"/>
                </a:cubicBezTo>
                <a:close/>
              </a:path>
              <a:path w="9792929" h="830997" stroke="0" extrusionOk="0">
                <a:moveTo>
                  <a:pt x="0" y="0"/>
                </a:moveTo>
                <a:cubicBezTo>
                  <a:pt x="183587" y="-11756"/>
                  <a:pt x="301400" y="19205"/>
                  <a:pt x="478125" y="0"/>
                </a:cubicBezTo>
                <a:cubicBezTo>
                  <a:pt x="654850" y="-19205"/>
                  <a:pt x="819843" y="23407"/>
                  <a:pt x="956251" y="0"/>
                </a:cubicBezTo>
                <a:cubicBezTo>
                  <a:pt x="1092659" y="-23407"/>
                  <a:pt x="1552772" y="14970"/>
                  <a:pt x="1728164" y="0"/>
                </a:cubicBezTo>
                <a:cubicBezTo>
                  <a:pt x="1903556" y="-14970"/>
                  <a:pt x="1997774" y="42056"/>
                  <a:pt x="2108360" y="0"/>
                </a:cubicBezTo>
                <a:cubicBezTo>
                  <a:pt x="2218946" y="-42056"/>
                  <a:pt x="2520833" y="4374"/>
                  <a:pt x="2782344" y="0"/>
                </a:cubicBezTo>
                <a:cubicBezTo>
                  <a:pt x="3043855" y="-4374"/>
                  <a:pt x="3049647" y="23778"/>
                  <a:pt x="3260469" y="0"/>
                </a:cubicBezTo>
                <a:cubicBezTo>
                  <a:pt x="3471292" y="-23778"/>
                  <a:pt x="3555595" y="5395"/>
                  <a:pt x="3738595" y="0"/>
                </a:cubicBezTo>
                <a:cubicBezTo>
                  <a:pt x="3921595" y="-5395"/>
                  <a:pt x="4117541" y="44829"/>
                  <a:pt x="4412579" y="0"/>
                </a:cubicBezTo>
                <a:cubicBezTo>
                  <a:pt x="4707617" y="-44829"/>
                  <a:pt x="4607295" y="23995"/>
                  <a:pt x="4694845" y="0"/>
                </a:cubicBezTo>
                <a:cubicBezTo>
                  <a:pt x="4782395" y="-23995"/>
                  <a:pt x="4867659" y="15701"/>
                  <a:pt x="4977112" y="0"/>
                </a:cubicBezTo>
                <a:cubicBezTo>
                  <a:pt x="5086565" y="-15701"/>
                  <a:pt x="5180520" y="32471"/>
                  <a:pt x="5357308" y="0"/>
                </a:cubicBezTo>
                <a:cubicBezTo>
                  <a:pt x="5534096" y="-32471"/>
                  <a:pt x="5565396" y="26857"/>
                  <a:pt x="5737504" y="0"/>
                </a:cubicBezTo>
                <a:cubicBezTo>
                  <a:pt x="5909612" y="-26857"/>
                  <a:pt x="6196424" y="29388"/>
                  <a:pt x="6509418" y="0"/>
                </a:cubicBezTo>
                <a:cubicBezTo>
                  <a:pt x="6822412" y="-29388"/>
                  <a:pt x="6840260" y="210"/>
                  <a:pt x="6987543" y="0"/>
                </a:cubicBezTo>
                <a:cubicBezTo>
                  <a:pt x="7134827" y="-210"/>
                  <a:pt x="7360186" y="55195"/>
                  <a:pt x="7563598" y="0"/>
                </a:cubicBezTo>
                <a:cubicBezTo>
                  <a:pt x="7767011" y="-55195"/>
                  <a:pt x="8035679" y="12001"/>
                  <a:pt x="8237581" y="0"/>
                </a:cubicBezTo>
                <a:cubicBezTo>
                  <a:pt x="8439483" y="-12001"/>
                  <a:pt x="8578655" y="72923"/>
                  <a:pt x="8911565" y="0"/>
                </a:cubicBezTo>
                <a:cubicBezTo>
                  <a:pt x="9244475" y="-72923"/>
                  <a:pt x="9445971" y="97967"/>
                  <a:pt x="9792929" y="0"/>
                </a:cubicBezTo>
                <a:cubicBezTo>
                  <a:pt x="9805320" y="192354"/>
                  <a:pt x="9747004" y="222763"/>
                  <a:pt x="9792929" y="398879"/>
                </a:cubicBezTo>
                <a:cubicBezTo>
                  <a:pt x="9838854" y="574995"/>
                  <a:pt x="9757193" y="621067"/>
                  <a:pt x="9792929" y="830997"/>
                </a:cubicBezTo>
                <a:cubicBezTo>
                  <a:pt x="9492922" y="841269"/>
                  <a:pt x="9345110" y="781097"/>
                  <a:pt x="9118945" y="830997"/>
                </a:cubicBezTo>
                <a:cubicBezTo>
                  <a:pt x="8892780" y="880897"/>
                  <a:pt x="8717107" y="805778"/>
                  <a:pt x="8347032" y="830997"/>
                </a:cubicBezTo>
                <a:cubicBezTo>
                  <a:pt x="7976957" y="856216"/>
                  <a:pt x="7786128" y="807024"/>
                  <a:pt x="7575119" y="830997"/>
                </a:cubicBezTo>
                <a:cubicBezTo>
                  <a:pt x="7364110" y="854970"/>
                  <a:pt x="7308294" y="794596"/>
                  <a:pt x="7194923" y="830997"/>
                </a:cubicBezTo>
                <a:cubicBezTo>
                  <a:pt x="7081552" y="867398"/>
                  <a:pt x="6644768" y="826572"/>
                  <a:pt x="6423009" y="830997"/>
                </a:cubicBezTo>
                <a:cubicBezTo>
                  <a:pt x="6201250" y="835422"/>
                  <a:pt x="5982166" y="759098"/>
                  <a:pt x="5749025" y="830997"/>
                </a:cubicBezTo>
                <a:cubicBezTo>
                  <a:pt x="5515884" y="902896"/>
                  <a:pt x="5436142" y="790769"/>
                  <a:pt x="5172971" y="830997"/>
                </a:cubicBezTo>
                <a:cubicBezTo>
                  <a:pt x="4909800" y="871225"/>
                  <a:pt x="4950990" y="823335"/>
                  <a:pt x="4890704" y="830997"/>
                </a:cubicBezTo>
                <a:cubicBezTo>
                  <a:pt x="4830418" y="838659"/>
                  <a:pt x="4376042" y="777367"/>
                  <a:pt x="4118791" y="830997"/>
                </a:cubicBezTo>
                <a:cubicBezTo>
                  <a:pt x="3861540" y="884627"/>
                  <a:pt x="3739264" y="825600"/>
                  <a:pt x="3640665" y="830997"/>
                </a:cubicBezTo>
                <a:cubicBezTo>
                  <a:pt x="3542066" y="836394"/>
                  <a:pt x="3346957" y="785753"/>
                  <a:pt x="3162540" y="830997"/>
                </a:cubicBezTo>
                <a:cubicBezTo>
                  <a:pt x="2978124" y="876241"/>
                  <a:pt x="2803948" y="777475"/>
                  <a:pt x="2684415" y="830997"/>
                </a:cubicBezTo>
                <a:cubicBezTo>
                  <a:pt x="2564882" y="884519"/>
                  <a:pt x="2498131" y="821096"/>
                  <a:pt x="2402148" y="830997"/>
                </a:cubicBezTo>
                <a:cubicBezTo>
                  <a:pt x="2306165" y="840898"/>
                  <a:pt x="1814943" y="815543"/>
                  <a:pt x="1630235" y="830997"/>
                </a:cubicBezTo>
                <a:cubicBezTo>
                  <a:pt x="1445527" y="846451"/>
                  <a:pt x="1371486" y="802284"/>
                  <a:pt x="1250039" y="830997"/>
                </a:cubicBezTo>
                <a:cubicBezTo>
                  <a:pt x="1128592" y="859710"/>
                  <a:pt x="950112" y="802948"/>
                  <a:pt x="771913" y="830997"/>
                </a:cubicBezTo>
                <a:cubicBezTo>
                  <a:pt x="593714" y="859046"/>
                  <a:pt x="200383" y="830091"/>
                  <a:pt x="0" y="830997"/>
                </a:cubicBezTo>
                <a:cubicBezTo>
                  <a:pt x="-5679" y="683658"/>
                  <a:pt x="142" y="560440"/>
                  <a:pt x="0" y="415499"/>
                </a:cubicBezTo>
                <a:cubicBezTo>
                  <a:pt x="-142" y="270558"/>
                  <a:pt x="36212" y="95973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9075798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Read the following sentences, look at the red words, and find out </a:t>
            </a:r>
            <a:r>
              <a:rPr lang="en-GB" sz="2400" b="1" dirty="0" smtClean="0">
                <a:solidFill>
                  <a:srgbClr val="660033"/>
                </a:solidFill>
                <a:latin typeface="Century Gothic" panose="020B0502020202020204" pitchFamily="34" charset="0"/>
              </a:rPr>
              <a:t>how they are differently spelled but have  similar sound for the letters e / ea.   </a:t>
            </a:r>
            <a:endParaRPr lang="en-GB" sz="2400" b="1" dirty="0">
              <a:solidFill>
                <a:srgbClr val="660033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BD0F263-2CD7-42F1-93CD-82535C7DD5DB}"/>
              </a:ext>
            </a:extLst>
          </p:cNvPr>
          <p:cNvSpPr/>
          <p:nvPr/>
        </p:nvSpPr>
        <p:spPr>
          <a:xfrm>
            <a:off x="4218955" y="1061961"/>
            <a:ext cx="73486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3600" b="1" u="sng" dirty="0">
                <a:solidFill>
                  <a:srgbClr val="C00000"/>
                </a:solidFill>
                <a:latin typeface="Century Gothic" panose="020B0502020202020204" pitchFamily="34" charset="0"/>
              </a:rPr>
              <a:t>e</a:t>
            </a:r>
            <a:endParaRPr lang="en-GB" sz="36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38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2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1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DC71E4B5-400E-4D0B-9DEE-74535B5FFBE2}"/>
              </a:ext>
            </a:extLst>
          </p:cNvPr>
          <p:cNvCxnSpPr/>
          <p:nvPr/>
        </p:nvCxnSpPr>
        <p:spPr>
          <a:xfrm>
            <a:off x="133224" y="6467417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746E320-FAF0-4B01-B558-B053F9F2D001}"/>
              </a:ext>
            </a:extLst>
          </p:cNvPr>
          <p:cNvSpPr txBox="1"/>
          <p:nvPr/>
        </p:nvSpPr>
        <p:spPr>
          <a:xfrm>
            <a:off x="133224" y="6552196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7D67946-BD48-4F8D-8150-5782A03CC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5" b="97444" l="9984" r="89694">
                        <a14:foregroundMark x1="32206" y1="23759" x2="24477" y2="19398"/>
                        <a14:foregroundMark x1="24477" y1="19398" x2="16425" y2="23459"/>
                        <a14:foregroundMark x1="16425" y1="23459" x2="22383" y2="39699"/>
                        <a14:foregroundMark x1="21095" y1="46466" x2="24316" y2="47368"/>
                        <a14:foregroundMark x1="44283" y1="90977" x2="53462" y2="96842"/>
                        <a14:foregroundMark x1="53462" y1="96842" x2="61514" y2="93684"/>
                        <a14:foregroundMark x1="61514" y1="93684" x2="63929" y2="88421"/>
                        <a14:foregroundMark x1="52818" y1="97444" x2="59420" y2="95940"/>
                        <a14:foregroundMark x1="67633" y1="51128" x2="65378" y2="62857"/>
                        <a14:foregroundMark x1="64895" y1="47218" x2="63607" y2="586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5188" y="1104822"/>
            <a:ext cx="2470325" cy="26453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CD89971-8B2B-421A-8D3C-685D9E128447}"/>
              </a:ext>
            </a:extLst>
          </p:cNvPr>
          <p:cNvSpPr/>
          <p:nvPr/>
        </p:nvSpPr>
        <p:spPr>
          <a:xfrm>
            <a:off x="643267" y="1974754"/>
            <a:ext cx="2548521" cy="40868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ar: 12 Points 9">
            <a:extLst>
              <a:ext uri="{FF2B5EF4-FFF2-40B4-BE49-F238E27FC236}">
                <a16:creationId xmlns:a16="http://schemas.microsoft.com/office/drawing/2014/main" xmlns="" id="{F7B087E4-9F13-41D6-95D5-83CAF9EA4C9B}"/>
              </a:ext>
            </a:extLst>
          </p:cNvPr>
          <p:cNvSpPr/>
          <p:nvPr/>
        </p:nvSpPr>
        <p:spPr>
          <a:xfrm>
            <a:off x="1120878" y="1383298"/>
            <a:ext cx="1628223" cy="1182913"/>
          </a:xfrm>
          <a:prstGeom prst="star12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latin typeface="Century Gothic" panose="020B0502020202020204" pitchFamily="34" charset="0"/>
              </a:rPr>
              <a:t>ea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DCCD098-47B5-4864-ABC5-BDBFB37BF9B0}"/>
              </a:ext>
            </a:extLst>
          </p:cNvPr>
          <p:cNvSpPr/>
          <p:nvPr/>
        </p:nvSpPr>
        <p:spPr>
          <a:xfrm>
            <a:off x="4701040" y="1974753"/>
            <a:ext cx="2548521" cy="40868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tar: 12 Points 11">
            <a:extLst>
              <a:ext uri="{FF2B5EF4-FFF2-40B4-BE49-F238E27FC236}">
                <a16:creationId xmlns:a16="http://schemas.microsoft.com/office/drawing/2014/main" xmlns="" id="{2F7A1776-27F7-4125-8F21-76B9C0214DBB}"/>
              </a:ext>
            </a:extLst>
          </p:cNvPr>
          <p:cNvSpPr/>
          <p:nvPr/>
        </p:nvSpPr>
        <p:spPr>
          <a:xfrm>
            <a:off x="5101958" y="1315471"/>
            <a:ext cx="1628223" cy="1182913"/>
          </a:xfrm>
          <a:prstGeom prst="star12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9CBE7E0-E39A-427D-B876-85F048915974}"/>
              </a:ext>
            </a:extLst>
          </p:cNvPr>
          <p:cNvSpPr/>
          <p:nvPr/>
        </p:nvSpPr>
        <p:spPr>
          <a:xfrm>
            <a:off x="1031707" y="2664487"/>
            <a:ext cx="1771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feather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0C5A8EC-5D76-43A6-817D-1198FE683E4A}"/>
              </a:ext>
            </a:extLst>
          </p:cNvPr>
          <p:cNvSpPr/>
          <p:nvPr/>
        </p:nvSpPr>
        <p:spPr>
          <a:xfrm>
            <a:off x="1234487" y="3354220"/>
            <a:ext cx="1366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head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8D6964E-BFA7-4D9B-A8E9-C273BBFBF5ED}"/>
              </a:ext>
            </a:extLst>
          </p:cNvPr>
          <p:cNvSpPr/>
          <p:nvPr/>
        </p:nvSpPr>
        <p:spPr>
          <a:xfrm>
            <a:off x="1147124" y="4043953"/>
            <a:ext cx="1540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bread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735EE11-01E3-41D2-B64D-D1819B700B74}"/>
              </a:ext>
            </a:extLst>
          </p:cNvPr>
          <p:cNvSpPr/>
          <p:nvPr/>
        </p:nvSpPr>
        <p:spPr>
          <a:xfrm>
            <a:off x="1123880" y="4690284"/>
            <a:ext cx="15872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heavy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E23ED81-2C37-4A43-88E5-2FCA50C4D739}"/>
              </a:ext>
            </a:extLst>
          </p:cNvPr>
          <p:cNvSpPr/>
          <p:nvPr/>
        </p:nvSpPr>
        <p:spPr>
          <a:xfrm>
            <a:off x="5131238" y="2540592"/>
            <a:ext cx="1569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spend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FD04799-2D25-4970-AF68-A296C1CFA0C0}"/>
              </a:ext>
            </a:extLst>
          </p:cNvPr>
          <p:cNvSpPr/>
          <p:nvPr/>
        </p:nvSpPr>
        <p:spPr>
          <a:xfrm>
            <a:off x="5458972" y="3340310"/>
            <a:ext cx="1032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tent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6EBF3BC-D3D4-47D2-8239-84BF0DE88142}"/>
              </a:ext>
            </a:extLst>
          </p:cNvPr>
          <p:cNvSpPr/>
          <p:nvPr/>
        </p:nvSpPr>
        <p:spPr>
          <a:xfrm>
            <a:off x="4993380" y="4010941"/>
            <a:ext cx="18453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present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79EFCDE-EF0A-49D4-B6E7-00E289E7486F}"/>
              </a:ext>
            </a:extLst>
          </p:cNvPr>
          <p:cNvSpPr/>
          <p:nvPr/>
        </p:nvSpPr>
        <p:spPr>
          <a:xfrm>
            <a:off x="5438588" y="4671756"/>
            <a:ext cx="1172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help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9A77154-4D88-4339-9975-125D52C7E1EB}"/>
              </a:ext>
            </a:extLst>
          </p:cNvPr>
          <p:cNvSpPr txBox="1"/>
          <p:nvPr/>
        </p:nvSpPr>
        <p:spPr>
          <a:xfrm>
            <a:off x="82584" y="50837"/>
            <a:ext cx="9792929" cy="534698"/>
          </a:xfrm>
          <a:custGeom>
            <a:avLst/>
            <a:gdLst>
              <a:gd name="connsiteX0" fmla="*/ 0 w 9792929"/>
              <a:gd name="connsiteY0" fmla="*/ 0 h 574901"/>
              <a:gd name="connsiteX1" fmla="*/ 282267 w 9792929"/>
              <a:gd name="connsiteY1" fmla="*/ 0 h 574901"/>
              <a:gd name="connsiteX2" fmla="*/ 662463 w 9792929"/>
              <a:gd name="connsiteY2" fmla="*/ 0 h 574901"/>
              <a:gd name="connsiteX3" fmla="*/ 1238517 w 9792929"/>
              <a:gd name="connsiteY3" fmla="*/ 0 h 574901"/>
              <a:gd name="connsiteX4" fmla="*/ 1618714 w 9792929"/>
              <a:gd name="connsiteY4" fmla="*/ 0 h 574901"/>
              <a:gd name="connsiteX5" fmla="*/ 1998910 w 9792929"/>
              <a:gd name="connsiteY5" fmla="*/ 0 h 574901"/>
              <a:gd name="connsiteX6" fmla="*/ 2672894 w 9792929"/>
              <a:gd name="connsiteY6" fmla="*/ 0 h 574901"/>
              <a:gd name="connsiteX7" fmla="*/ 2955160 w 9792929"/>
              <a:gd name="connsiteY7" fmla="*/ 0 h 574901"/>
              <a:gd name="connsiteX8" fmla="*/ 3727074 w 9792929"/>
              <a:gd name="connsiteY8" fmla="*/ 0 h 574901"/>
              <a:gd name="connsiteX9" fmla="*/ 4205199 w 9792929"/>
              <a:gd name="connsiteY9" fmla="*/ 0 h 574901"/>
              <a:gd name="connsiteX10" fmla="*/ 4977112 w 9792929"/>
              <a:gd name="connsiteY10" fmla="*/ 0 h 574901"/>
              <a:gd name="connsiteX11" fmla="*/ 5651096 w 9792929"/>
              <a:gd name="connsiteY11" fmla="*/ 0 h 574901"/>
              <a:gd name="connsiteX12" fmla="*/ 6423009 w 9792929"/>
              <a:gd name="connsiteY12" fmla="*/ 0 h 574901"/>
              <a:gd name="connsiteX13" fmla="*/ 7096993 w 9792929"/>
              <a:gd name="connsiteY13" fmla="*/ 0 h 574901"/>
              <a:gd name="connsiteX14" fmla="*/ 7575119 w 9792929"/>
              <a:gd name="connsiteY14" fmla="*/ 0 h 574901"/>
              <a:gd name="connsiteX15" fmla="*/ 8053244 w 9792929"/>
              <a:gd name="connsiteY15" fmla="*/ 0 h 574901"/>
              <a:gd name="connsiteX16" fmla="*/ 8629299 w 9792929"/>
              <a:gd name="connsiteY16" fmla="*/ 0 h 574901"/>
              <a:gd name="connsiteX17" fmla="*/ 9792929 w 9792929"/>
              <a:gd name="connsiteY17" fmla="*/ 0 h 574901"/>
              <a:gd name="connsiteX18" fmla="*/ 9792929 w 9792929"/>
              <a:gd name="connsiteY18" fmla="*/ 574901 h 574901"/>
              <a:gd name="connsiteX19" fmla="*/ 9412733 w 9792929"/>
              <a:gd name="connsiteY19" fmla="*/ 574901 h 574901"/>
              <a:gd name="connsiteX20" fmla="*/ 8738749 w 9792929"/>
              <a:gd name="connsiteY20" fmla="*/ 574901 h 574901"/>
              <a:gd name="connsiteX21" fmla="*/ 8456482 w 9792929"/>
              <a:gd name="connsiteY21" fmla="*/ 574901 h 574901"/>
              <a:gd name="connsiteX22" fmla="*/ 7782498 w 9792929"/>
              <a:gd name="connsiteY22" fmla="*/ 574901 h 574901"/>
              <a:gd name="connsiteX23" fmla="*/ 7304373 w 9792929"/>
              <a:gd name="connsiteY23" fmla="*/ 574901 h 574901"/>
              <a:gd name="connsiteX24" fmla="*/ 6728318 w 9792929"/>
              <a:gd name="connsiteY24" fmla="*/ 574901 h 574901"/>
              <a:gd name="connsiteX25" fmla="*/ 5956405 w 9792929"/>
              <a:gd name="connsiteY25" fmla="*/ 574901 h 574901"/>
              <a:gd name="connsiteX26" fmla="*/ 5576209 w 9792929"/>
              <a:gd name="connsiteY26" fmla="*/ 574901 h 574901"/>
              <a:gd name="connsiteX27" fmla="*/ 4804296 w 9792929"/>
              <a:gd name="connsiteY27" fmla="*/ 574901 h 574901"/>
              <a:gd name="connsiteX28" fmla="*/ 4032383 w 9792929"/>
              <a:gd name="connsiteY28" fmla="*/ 574901 h 574901"/>
              <a:gd name="connsiteX29" fmla="*/ 3750116 w 9792929"/>
              <a:gd name="connsiteY29" fmla="*/ 574901 h 574901"/>
              <a:gd name="connsiteX30" fmla="*/ 3467849 w 9792929"/>
              <a:gd name="connsiteY30" fmla="*/ 574901 h 574901"/>
              <a:gd name="connsiteX31" fmla="*/ 2891794 w 9792929"/>
              <a:gd name="connsiteY31" fmla="*/ 574901 h 574901"/>
              <a:gd name="connsiteX32" fmla="*/ 2609528 w 9792929"/>
              <a:gd name="connsiteY32" fmla="*/ 574901 h 574901"/>
              <a:gd name="connsiteX33" fmla="*/ 1935544 w 9792929"/>
              <a:gd name="connsiteY33" fmla="*/ 574901 h 574901"/>
              <a:gd name="connsiteX34" fmla="*/ 1359489 w 9792929"/>
              <a:gd name="connsiteY34" fmla="*/ 574901 h 574901"/>
              <a:gd name="connsiteX35" fmla="*/ 881364 w 9792929"/>
              <a:gd name="connsiteY35" fmla="*/ 574901 h 574901"/>
              <a:gd name="connsiteX36" fmla="*/ 0 w 9792929"/>
              <a:gd name="connsiteY36" fmla="*/ 574901 h 574901"/>
              <a:gd name="connsiteX37" fmla="*/ 0 w 9792929"/>
              <a:gd name="connsiteY37" fmla="*/ 0 h 57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792929" h="574901" fill="none" extrusionOk="0">
                <a:moveTo>
                  <a:pt x="0" y="0"/>
                </a:moveTo>
                <a:cubicBezTo>
                  <a:pt x="110832" y="-12447"/>
                  <a:pt x="149900" y="7130"/>
                  <a:pt x="282267" y="0"/>
                </a:cubicBezTo>
                <a:cubicBezTo>
                  <a:pt x="414634" y="-7130"/>
                  <a:pt x="565117" y="35927"/>
                  <a:pt x="662463" y="0"/>
                </a:cubicBezTo>
                <a:cubicBezTo>
                  <a:pt x="759809" y="-35927"/>
                  <a:pt x="1072464" y="46439"/>
                  <a:pt x="1238517" y="0"/>
                </a:cubicBezTo>
                <a:cubicBezTo>
                  <a:pt x="1404570" y="-46439"/>
                  <a:pt x="1461648" y="21408"/>
                  <a:pt x="1618714" y="0"/>
                </a:cubicBezTo>
                <a:cubicBezTo>
                  <a:pt x="1775780" y="-21408"/>
                  <a:pt x="1918508" y="20397"/>
                  <a:pt x="1998910" y="0"/>
                </a:cubicBezTo>
                <a:cubicBezTo>
                  <a:pt x="2079312" y="-20397"/>
                  <a:pt x="2495232" y="8422"/>
                  <a:pt x="2672894" y="0"/>
                </a:cubicBezTo>
                <a:cubicBezTo>
                  <a:pt x="2850556" y="-8422"/>
                  <a:pt x="2884311" y="11613"/>
                  <a:pt x="2955160" y="0"/>
                </a:cubicBezTo>
                <a:cubicBezTo>
                  <a:pt x="3026009" y="-11613"/>
                  <a:pt x="3345085" y="62386"/>
                  <a:pt x="3727074" y="0"/>
                </a:cubicBezTo>
                <a:cubicBezTo>
                  <a:pt x="4109063" y="-62386"/>
                  <a:pt x="3992643" y="22430"/>
                  <a:pt x="4205199" y="0"/>
                </a:cubicBezTo>
                <a:cubicBezTo>
                  <a:pt x="4417756" y="-22430"/>
                  <a:pt x="4656685" y="4136"/>
                  <a:pt x="4977112" y="0"/>
                </a:cubicBezTo>
                <a:cubicBezTo>
                  <a:pt x="5297539" y="-4136"/>
                  <a:pt x="5460199" y="17080"/>
                  <a:pt x="5651096" y="0"/>
                </a:cubicBezTo>
                <a:cubicBezTo>
                  <a:pt x="5841993" y="-17080"/>
                  <a:pt x="6231621" y="2809"/>
                  <a:pt x="6423009" y="0"/>
                </a:cubicBezTo>
                <a:cubicBezTo>
                  <a:pt x="6614397" y="-2809"/>
                  <a:pt x="6762468" y="22105"/>
                  <a:pt x="7096993" y="0"/>
                </a:cubicBezTo>
                <a:cubicBezTo>
                  <a:pt x="7431518" y="-22105"/>
                  <a:pt x="7378613" y="52924"/>
                  <a:pt x="7575119" y="0"/>
                </a:cubicBezTo>
                <a:cubicBezTo>
                  <a:pt x="7771625" y="-52924"/>
                  <a:pt x="7889035" y="20369"/>
                  <a:pt x="8053244" y="0"/>
                </a:cubicBezTo>
                <a:cubicBezTo>
                  <a:pt x="8217453" y="-20369"/>
                  <a:pt x="8474758" y="33054"/>
                  <a:pt x="8629299" y="0"/>
                </a:cubicBezTo>
                <a:cubicBezTo>
                  <a:pt x="8783841" y="-33054"/>
                  <a:pt x="9558898" y="111099"/>
                  <a:pt x="9792929" y="0"/>
                </a:cubicBezTo>
                <a:cubicBezTo>
                  <a:pt x="9834647" y="172753"/>
                  <a:pt x="9736623" y="354658"/>
                  <a:pt x="9792929" y="574901"/>
                </a:cubicBezTo>
                <a:cubicBezTo>
                  <a:pt x="9625675" y="588553"/>
                  <a:pt x="9592999" y="551602"/>
                  <a:pt x="9412733" y="574901"/>
                </a:cubicBezTo>
                <a:cubicBezTo>
                  <a:pt x="9232467" y="598200"/>
                  <a:pt x="9050591" y="512101"/>
                  <a:pt x="8738749" y="574901"/>
                </a:cubicBezTo>
                <a:cubicBezTo>
                  <a:pt x="8426907" y="637701"/>
                  <a:pt x="8578082" y="541599"/>
                  <a:pt x="8456482" y="574901"/>
                </a:cubicBezTo>
                <a:cubicBezTo>
                  <a:pt x="8334882" y="608203"/>
                  <a:pt x="8030728" y="532866"/>
                  <a:pt x="7782498" y="574901"/>
                </a:cubicBezTo>
                <a:cubicBezTo>
                  <a:pt x="7534268" y="616936"/>
                  <a:pt x="7407792" y="545664"/>
                  <a:pt x="7304373" y="574901"/>
                </a:cubicBezTo>
                <a:cubicBezTo>
                  <a:pt x="7200955" y="604138"/>
                  <a:pt x="6963988" y="527684"/>
                  <a:pt x="6728318" y="574901"/>
                </a:cubicBezTo>
                <a:cubicBezTo>
                  <a:pt x="6492648" y="622118"/>
                  <a:pt x="6139988" y="523288"/>
                  <a:pt x="5956405" y="574901"/>
                </a:cubicBezTo>
                <a:cubicBezTo>
                  <a:pt x="5772822" y="626514"/>
                  <a:pt x="5667320" y="568892"/>
                  <a:pt x="5576209" y="574901"/>
                </a:cubicBezTo>
                <a:cubicBezTo>
                  <a:pt x="5485098" y="580910"/>
                  <a:pt x="5040212" y="525202"/>
                  <a:pt x="4804296" y="574901"/>
                </a:cubicBezTo>
                <a:cubicBezTo>
                  <a:pt x="4568380" y="624600"/>
                  <a:pt x="4259304" y="562332"/>
                  <a:pt x="4032383" y="574901"/>
                </a:cubicBezTo>
                <a:cubicBezTo>
                  <a:pt x="3805462" y="587470"/>
                  <a:pt x="3847208" y="567753"/>
                  <a:pt x="3750116" y="574901"/>
                </a:cubicBezTo>
                <a:cubicBezTo>
                  <a:pt x="3653024" y="582049"/>
                  <a:pt x="3585564" y="556255"/>
                  <a:pt x="3467849" y="574901"/>
                </a:cubicBezTo>
                <a:cubicBezTo>
                  <a:pt x="3350134" y="593547"/>
                  <a:pt x="3130372" y="554419"/>
                  <a:pt x="2891794" y="574901"/>
                </a:cubicBezTo>
                <a:cubicBezTo>
                  <a:pt x="2653217" y="595383"/>
                  <a:pt x="2697813" y="565947"/>
                  <a:pt x="2609528" y="574901"/>
                </a:cubicBezTo>
                <a:cubicBezTo>
                  <a:pt x="2521243" y="583855"/>
                  <a:pt x="2259984" y="561022"/>
                  <a:pt x="1935544" y="574901"/>
                </a:cubicBezTo>
                <a:cubicBezTo>
                  <a:pt x="1611104" y="588780"/>
                  <a:pt x="1642071" y="505883"/>
                  <a:pt x="1359489" y="574901"/>
                </a:cubicBezTo>
                <a:cubicBezTo>
                  <a:pt x="1076907" y="643919"/>
                  <a:pt x="1004271" y="544666"/>
                  <a:pt x="881364" y="574901"/>
                </a:cubicBezTo>
                <a:cubicBezTo>
                  <a:pt x="758457" y="605136"/>
                  <a:pt x="360374" y="513013"/>
                  <a:pt x="0" y="574901"/>
                </a:cubicBezTo>
                <a:cubicBezTo>
                  <a:pt x="-793" y="403298"/>
                  <a:pt x="49602" y="238874"/>
                  <a:pt x="0" y="0"/>
                </a:cubicBezTo>
                <a:close/>
              </a:path>
              <a:path w="9792929" h="574901" stroke="0" extrusionOk="0">
                <a:moveTo>
                  <a:pt x="0" y="0"/>
                </a:moveTo>
                <a:cubicBezTo>
                  <a:pt x="183587" y="-11756"/>
                  <a:pt x="301400" y="19205"/>
                  <a:pt x="478125" y="0"/>
                </a:cubicBezTo>
                <a:cubicBezTo>
                  <a:pt x="654850" y="-19205"/>
                  <a:pt x="819843" y="23407"/>
                  <a:pt x="956251" y="0"/>
                </a:cubicBezTo>
                <a:cubicBezTo>
                  <a:pt x="1092659" y="-23407"/>
                  <a:pt x="1552772" y="14970"/>
                  <a:pt x="1728164" y="0"/>
                </a:cubicBezTo>
                <a:cubicBezTo>
                  <a:pt x="1903556" y="-14970"/>
                  <a:pt x="1997774" y="42056"/>
                  <a:pt x="2108360" y="0"/>
                </a:cubicBezTo>
                <a:cubicBezTo>
                  <a:pt x="2218946" y="-42056"/>
                  <a:pt x="2520833" y="4374"/>
                  <a:pt x="2782344" y="0"/>
                </a:cubicBezTo>
                <a:cubicBezTo>
                  <a:pt x="3043855" y="-4374"/>
                  <a:pt x="3049647" y="23778"/>
                  <a:pt x="3260469" y="0"/>
                </a:cubicBezTo>
                <a:cubicBezTo>
                  <a:pt x="3471292" y="-23778"/>
                  <a:pt x="3555595" y="5395"/>
                  <a:pt x="3738595" y="0"/>
                </a:cubicBezTo>
                <a:cubicBezTo>
                  <a:pt x="3921595" y="-5395"/>
                  <a:pt x="4117541" y="44829"/>
                  <a:pt x="4412579" y="0"/>
                </a:cubicBezTo>
                <a:cubicBezTo>
                  <a:pt x="4707617" y="-44829"/>
                  <a:pt x="4607295" y="23995"/>
                  <a:pt x="4694845" y="0"/>
                </a:cubicBezTo>
                <a:cubicBezTo>
                  <a:pt x="4782395" y="-23995"/>
                  <a:pt x="4867659" y="15701"/>
                  <a:pt x="4977112" y="0"/>
                </a:cubicBezTo>
                <a:cubicBezTo>
                  <a:pt x="5086565" y="-15701"/>
                  <a:pt x="5180520" y="32471"/>
                  <a:pt x="5357308" y="0"/>
                </a:cubicBezTo>
                <a:cubicBezTo>
                  <a:pt x="5534096" y="-32471"/>
                  <a:pt x="5565396" y="26857"/>
                  <a:pt x="5737504" y="0"/>
                </a:cubicBezTo>
                <a:cubicBezTo>
                  <a:pt x="5909612" y="-26857"/>
                  <a:pt x="6196424" y="29388"/>
                  <a:pt x="6509418" y="0"/>
                </a:cubicBezTo>
                <a:cubicBezTo>
                  <a:pt x="6822412" y="-29388"/>
                  <a:pt x="6840260" y="210"/>
                  <a:pt x="6987543" y="0"/>
                </a:cubicBezTo>
                <a:cubicBezTo>
                  <a:pt x="7134827" y="-210"/>
                  <a:pt x="7360186" y="55195"/>
                  <a:pt x="7563598" y="0"/>
                </a:cubicBezTo>
                <a:cubicBezTo>
                  <a:pt x="7767011" y="-55195"/>
                  <a:pt x="8035679" y="12001"/>
                  <a:pt x="8237581" y="0"/>
                </a:cubicBezTo>
                <a:cubicBezTo>
                  <a:pt x="8439483" y="-12001"/>
                  <a:pt x="8578655" y="72923"/>
                  <a:pt x="8911565" y="0"/>
                </a:cubicBezTo>
                <a:cubicBezTo>
                  <a:pt x="9244475" y="-72923"/>
                  <a:pt x="9445971" y="97967"/>
                  <a:pt x="9792929" y="0"/>
                </a:cubicBezTo>
                <a:cubicBezTo>
                  <a:pt x="9822025" y="240219"/>
                  <a:pt x="9782173" y="455412"/>
                  <a:pt x="9792929" y="574901"/>
                </a:cubicBezTo>
                <a:cubicBezTo>
                  <a:pt x="9541897" y="628802"/>
                  <a:pt x="9434652" y="520873"/>
                  <a:pt x="9216874" y="574901"/>
                </a:cubicBezTo>
                <a:cubicBezTo>
                  <a:pt x="8999097" y="628929"/>
                  <a:pt x="8793847" y="545723"/>
                  <a:pt x="8444961" y="574901"/>
                </a:cubicBezTo>
                <a:cubicBezTo>
                  <a:pt x="8096075" y="604079"/>
                  <a:pt x="8043123" y="549682"/>
                  <a:pt x="7673048" y="574901"/>
                </a:cubicBezTo>
                <a:cubicBezTo>
                  <a:pt x="7302973" y="600120"/>
                  <a:pt x="7112144" y="550928"/>
                  <a:pt x="6901135" y="574901"/>
                </a:cubicBezTo>
                <a:cubicBezTo>
                  <a:pt x="6690126" y="598874"/>
                  <a:pt x="6634310" y="538500"/>
                  <a:pt x="6520939" y="574901"/>
                </a:cubicBezTo>
                <a:cubicBezTo>
                  <a:pt x="6407568" y="611302"/>
                  <a:pt x="5970784" y="570476"/>
                  <a:pt x="5749025" y="574901"/>
                </a:cubicBezTo>
                <a:cubicBezTo>
                  <a:pt x="5527266" y="579326"/>
                  <a:pt x="5308182" y="503002"/>
                  <a:pt x="5075041" y="574901"/>
                </a:cubicBezTo>
                <a:cubicBezTo>
                  <a:pt x="4841900" y="646800"/>
                  <a:pt x="4762158" y="534673"/>
                  <a:pt x="4498987" y="574901"/>
                </a:cubicBezTo>
                <a:cubicBezTo>
                  <a:pt x="4235816" y="615129"/>
                  <a:pt x="4277006" y="567239"/>
                  <a:pt x="4216720" y="574901"/>
                </a:cubicBezTo>
                <a:cubicBezTo>
                  <a:pt x="4156434" y="582563"/>
                  <a:pt x="3702058" y="521271"/>
                  <a:pt x="3444807" y="574901"/>
                </a:cubicBezTo>
                <a:cubicBezTo>
                  <a:pt x="3187556" y="628531"/>
                  <a:pt x="3065280" y="569504"/>
                  <a:pt x="2966681" y="574901"/>
                </a:cubicBezTo>
                <a:cubicBezTo>
                  <a:pt x="2868082" y="580298"/>
                  <a:pt x="2672973" y="529657"/>
                  <a:pt x="2488556" y="574901"/>
                </a:cubicBezTo>
                <a:cubicBezTo>
                  <a:pt x="2304140" y="620145"/>
                  <a:pt x="2129964" y="521379"/>
                  <a:pt x="2010431" y="574901"/>
                </a:cubicBezTo>
                <a:cubicBezTo>
                  <a:pt x="1890898" y="628423"/>
                  <a:pt x="1824147" y="565000"/>
                  <a:pt x="1728164" y="574901"/>
                </a:cubicBezTo>
                <a:cubicBezTo>
                  <a:pt x="1632181" y="584802"/>
                  <a:pt x="1140959" y="559447"/>
                  <a:pt x="956251" y="574901"/>
                </a:cubicBezTo>
                <a:cubicBezTo>
                  <a:pt x="771543" y="590355"/>
                  <a:pt x="697502" y="546188"/>
                  <a:pt x="576055" y="574901"/>
                </a:cubicBezTo>
                <a:cubicBezTo>
                  <a:pt x="454608" y="603614"/>
                  <a:pt x="264285" y="572465"/>
                  <a:pt x="0" y="574901"/>
                </a:cubicBezTo>
                <a:cubicBezTo>
                  <a:pt x="-3451" y="299664"/>
                  <a:pt x="38619" y="264550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9075798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From the previous slide, write the words in the correct place.</a:t>
            </a:r>
            <a:endParaRPr lang="en-GB" sz="22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38B9015-01C1-47C0-A692-76DF450034FB}"/>
              </a:ext>
            </a:extLst>
          </p:cNvPr>
          <p:cNvSpPr txBox="1"/>
          <p:nvPr/>
        </p:nvSpPr>
        <p:spPr>
          <a:xfrm>
            <a:off x="96461" y="5781209"/>
            <a:ext cx="9715934" cy="999376"/>
          </a:xfrm>
          <a:custGeom>
            <a:avLst/>
            <a:gdLst>
              <a:gd name="connsiteX0" fmla="*/ 0 w 9027959"/>
              <a:gd name="connsiteY0" fmla="*/ 0 h 574901"/>
              <a:gd name="connsiteX1" fmla="*/ 383688 w 9027959"/>
              <a:gd name="connsiteY1" fmla="*/ 0 h 574901"/>
              <a:gd name="connsiteX2" fmla="*/ 857656 w 9027959"/>
              <a:gd name="connsiteY2" fmla="*/ 0 h 574901"/>
              <a:gd name="connsiteX3" fmla="*/ 1151065 w 9027959"/>
              <a:gd name="connsiteY3" fmla="*/ 0 h 574901"/>
              <a:gd name="connsiteX4" fmla="*/ 1534753 w 9027959"/>
              <a:gd name="connsiteY4" fmla="*/ 0 h 574901"/>
              <a:gd name="connsiteX5" fmla="*/ 2099000 w 9027959"/>
              <a:gd name="connsiteY5" fmla="*/ 0 h 574901"/>
              <a:gd name="connsiteX6" fmla="*/ 2482689 w 9027959"/>
              <a:gd name="connsiteY6" fmla="*/ 0 h 574901"/>
              <a:gd name="connsiteX7" fmla="*/ 2866377 w 9027959"/>
              <a:gd name="connsiteY7" fmla="*/ 0 h 574901"/>
              <a:gd name="connsiteX8" fmla="*/ 3520904 w 9027959"/>
              <a:gd name="connsiteY8" fmla="*/ 0 h 574901"/>
              <a:gd name="connsiteX9" fmla="*/ 3814313 w 9027959"/>
              <a:gd name="connsiteY9" fmla="*/ 0 h 574901"/>
              <a:gd name="connsiteX10" fmla="*/ 4559119 w 9027959"/>
              <a:gd name="connsiteY10" fmla="*/ 0 h 574901"/>
              <a:gd name="connsiteX11" fmla="*/ 5033087 w 9027959"/>
              <a:gd name="connsiteY11" fmla="*/ 0 h 574901"/>
              <a:gd name="connsiteX12" fmla="*/ 5777894 w 9027959"/>
              <a:gd name="connsiteY12" fmla="*/ 0 h 574901"/>
              <a:gd name="connsiteX13" fmla="*/ 6432421 w 9027959"/>
              <a:gd name="connsiteY13" fmla="*/ 0 h 574901"/>
              <a:gd name="connsiteX14" fmla="*/ 7177227 w 9027959"/>
              <a:gd name="connsiteY14" fmla="*/ 0 h 574901"/>
              <a:gd name="connsiteX15" fmla="*/ 7831754 w 9027959"/>
              <a:gd name="connsiteY15" fmla="*/ 0 h 574901"/>
              <a:gd name="connsiteX16" fmla="*/ 8305722 w 9027959"/>
              <a:gd name="connsiteY16" fmla="*/ 0 h 574901"/>
              <a:gd name="connsiteX17" fmla="*/ 9027959 w 9027959"/>
              <a:gd name="connsiteY17" fmla="*/ 0 h 574901"/>
              <a:gd name="connsiteX18" fmla="*/ 9027959 w 9027959"/>
              <a:gd name="connsiteY18" fmla="*/ 574901 h 574901"/>
              <a:gd name="connsiteX19" fmla="*/ 8463712 w 9027959"/>
              <a:gd name="connsiteY19" fmla="*/ 574901 h 574901"/>
              <a:gd name="connsiteX20" fmla="*/ 7718905 w 9027959"/>
              <a:gd name="connsiteY20" fmla="*/ 574901 h 574901"/>
              <a:gd name="connsiteX21" fmla="*/ 7335217 w 9027959"/>
              <a:gd name="connsiteY21" fmla="*/ 574901 h 574901"/>
              <a:gd name="connsiteX22" fmla="*/ 6680690 w 9027959"/>
              <a:gd name="connsiteY22" fmla="*/ 574901 h 574901"/>
              <a:gd name="connsiteX23" fmla="*/ 6387281 w 9027959"/>
              <a:gd name="connsiteY23" fmla="*/ 574901 h 574901"/>
              <a:gd name="connsiteX24" fmla="*/ 5732754 w 9027959"/>
              <a:gd name="connsiteY24" fmla="*/ 574901 h 574901"/>
              <a:gd name="connsiteX25" fmla="*/ 5258786 w 9027959"/>
              <a:gd name="connsiteY25" fmla="*/ 574901 h 574901"/>
              <a:gd name="connsiteX26" fmla="*/ 4694539 w 9027959"/>
              <a:gd name="connsiteY26" fmla="*/ 574901 h 574901"/>
              <a:gd name="connsiteX27" fmla="*/ 3949732 w 9027959"/>
              <a:gd name="connsiteY27" fmla="*/ 574901 h 574901"/>
              <a:gd name="connsiteX28" fmla="*/ 3566044 w 9027959"/>
              <a:gd name="connsiteY28" fmla="*/ 574901 h 574901"/>
              <a:gd name="connsiteX29" fmla="*/ 2821237 w 9027959"/>
              <a:gd name="connsiteY29" fmla="*/ 574901 h 574901"/>
              <a:gd name="connsiteX30" fmla="*/ 2076431 w 9027959"/>
              <a:gd name="connsiteY30" fmla="*/ 574901 h 574901"/>
              <a:gd name="connsiteX31" fmla="*/ 1783022 w 9027959"/>
              <a:gd name="connsiteY31" fmla="*/ 574901 h 574901"/>
              <a:gd name="connsiteX32" fmla="*/ 1489613 w 9027959"/>
              <a:gd name="connsiteY32" fmla="*/ 574901 h 574901"/>
              <a:gd name="connsiteX33" fmla="*/ 925366 w 9027959"/>
              <a:gd name="connsiteY33" fmla="*/ 574901 h 574901"/>
              <a:gd name="connsiteX34" fmla="*/ 631957 w 9027959"/>
              <a:gd name="connsiteY34" fmla="*/ 574901 h 574901"/>
              <a:gd name="connsiteX35" fmla="*/ 0 w 9027959"/>
              <a:gd name="connsiteY35" fmla="*/ 574901 h 574901"/>
              <a:gd name="connsiteX36" fmla="*/ 0 w 9027959"/>
              <a:gd name="connsiteY36" fmla="*/ 0 h 57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027959" h="574901" fill="none" extrusionOk="0">
                <a:moveTo>
                  <a:pt x="0" y="0"/>
                </a:moveTo>
                <a:cubicBezTo>
                  <a:pt x="139006" y="-42847"/>
                  <a:pt x="212599" y="43374"/>
                  <a:pt x="383688" y="0"/>
                </a:cubicBezTo>
                <a:cubicBezTo>
                  <a:pt x="554777" y="-43374"/>
                  <a:pt x="651155" y="35774"/>
                  <a:pt x="857656" y="0"/>
                </a:cubicBezTo>
                <a:cubicBezTo>
                  <a:pt x="1064157" y="-35774"/>
                  <a:pt x="1084114" y="9723"/>
                  <a:pt x="1151065" y="0"/>
                </a:cubicBezTo>
                <a:cubicBezTo>
                  <a:pt x="1218016" y="-9723"/>
                  <a:pt x="1425040" y="27667"/>
                  <a:pt x="1534753" y="0"/>
                </a:cubicBezTo>
                <a:cubicBezTo>
                  <a:pt x="1644466" y="-27667"/>
                  <a:pt x="1961779" y="64585"/>
                  <a:pt x="2099000" y="0"/>
                </a:cubicBezTo>
                <a:cubicBezTo>
                  <a:pt x="2236221" y="-64585"/>
                  <a:pt x="2352262" y="29517"/>
                  <a:pt x="2482689" y="0"/>
                </a:cubicBezTo>
                <a:cubicBezTo>
                  <a:pt x="2613116" y="-29517"/>
                  <a:pt x="2679484" y="12531"/>
                  <a:pt x="2866377" y="0"/>
                </a:cubicBezTo>
                <a:cubicBezTo>
                  <a:pt x="3053270" y="-12531"/>
                  <a:pt x="3358187" y="42220"/>
                  <a:pt x="3520904" y="0"/>
                </a:cubicBezTo>
                <a:cubicBezTo>
                  <a:pt x="3683621" y="-42220"/>
                  <a:pt x="3711830" y="32957"/>
                  <a:pt x="3814313" y="0"/>
                </a:cubicBezTo>
                <a:cubicBezTo>
                  <a:pt x="3916796" y="-32957"/>
                  <a:pt x="4341524" y="63188"/>
                  <a:pt x="4559119" y="0"/>
                </a:cubicBezTo>
                <a:cubicBezTo>
                  <a:pt x="4776714" y="-63188"/>
                  <a:pt x="4859194" y="491"/>
                  <a:pt x="5033087" y="0"/>
                </a:cubicBezTo>
                <a:cubicBezTo>
                  <a:pt x="5206980" y="-491"/>
                  <a:pt x="5483517" y="25613"/>
                  <a:pt x="5777894" y="0"/>
                </a:cubicBezTo>
                <a:cubicBezTo>
                  <a:pt x="6072271" y="-25613"/>
                  <a:pt x="6183688" y="29026"/>
                  <a:pt x="6432421" y="0"/>
                </a:cubicBezTo>
                <a:cubicBezTo>
                  <a:pt x="6681154" y="-29026"/>
                  <a:pt x="6852558" y="67481"/>
                  <a:pt x="7177227" y="0"/>
                </a:cubicBezTo>
                <a:cubicBezTo>
                  <a:pt x="7501896" y="-67481"/>
                  <a:pt x="7579587" y="77163"/>
                  <a:pt x="7831754" y="0"/>
                </a:cubicBezTo>
                <a:cubicBezTo>
                  <a:pt x="8083921" y="-77163"/>
                  <a:pt x="8078701" y="39381"/>
                  <a:pt x="8305722" y="0"/>
                </a:cubicBezTo>
                <a:cubicBezTo>
                  <a:pt x="8532743" y="-39381"/>
                  <a:pt x="8692478" y="85827"/>
                  <a:pt x="9027959" y="0"/>
                </a:cubicBezTo>
                <a:cubicBezTo>
                  <a:pt x="9033736" y="203197"/>
                  <a:pt x="8966389" y="408954"/>
                  <a:pt x="9027959" y="574901"/>
                </a:cubicBezTo>
                <a:cubicBezTo>
                  <a:pt x="8885950" y="609119"/>
                  <a:pt x="8705577" y="530752"/>
                  <a:pt x="8463712" y="574901"/>
                </a:cubicBezTo>
                <a:cubicBezTo>
                  <a:pt x="8221847" y="619050"/>
                  <a:pt x="8039439" y="489976"/>
                  <a:pt x="7718905" y="574901"/>
                </a:cubicBezTo>
                <a:cubicBezTo>
                  <a:pt x="7398371" y="659826"/>
                  <a:pt x="7438889" y="545697"/>
                  <a:pt x="7335217" y="574901"/>
                </a:cubicBezTo>
                <a:cubicBezTo>
                  <a:pt x="7231545" y="604105"/>
                  <a:pt x="6893155" y="551999"/>
                  <a:pt x="6680690" y="574901"/>
                </a:cubicBezTo>
                <a:cubicBezTo>
                  <a:pt x="6468225" y="597803"/>
                  <a:pt x="6531082" y="572918"/>
                  <a:pt x="6387281" y="574901"/>
                </a:cubicBezTo>
                <a:cubicBezTo>
                  <a:pt x="6243480" y="576884"/>
                  <a:pt x="5871647" y="500321"/>
                  <a:pt x="5732754" y="574901"/>
                </a:cubicBezTo>
                <a:cubicBezTo>
                  <a:pt x="5593861" y="649481"/>
                  <a:pt x="5400825" y="536087"/>
                  <a:pt x="5258786" y="574901"/>
                </a:cubicBezTo>
                <a:cubicBezTo>
                  <a:pt x="5116747" y="613715"/>
                  <a:pt x="4957191" y="568298"/>
                  <a:pt x="4694539" y="574901"/>
                </a:cubicBezTo>
                <a:cubicBezTo>
                  <a:pt x="4431887" y="581504"/>
                  <a:pt x="4247514" y="573689"/>
                  <a:pt x="3949732" y="574901"/>
                </a:cubicBezTo>
                <a:cubicBezTo>
                  <a:pt x="3651950" y="576113"/>
                  <a:pt x="3662342" y="546878"/>
                  <a:pt x="3566044" y="574901"/>
                </a:cubicBezTo>
                <a:cubicBezTo>
                  <a:pt x="3469746" y="602924"/>
                  <a:pt x="3176087" y="556556"/>
                  <a:pt x="2821237" y="574901"/>
                </a:cubicBezTo>
                <a:cubicBezTo>
                  <a:pt x="2466387" y="593246"/>
                  <a:pt x="2433600" y="541677"/>
                  <a:pt x="2076431" y="574901"/>
                </a:cubicBezTo>
                <a:cubicBezTo>
                  <a:pt x="1719262" y="608125"/>
                  <a:pt x="1862370" y="556191"/>
                  <a:pt x="1783022" y="574901"/>
                </a:cubicBezTo>
                <a:cubicBezTo>
                  <a:pt x="1703674" y="593611"/>
                  <a:pt x="1587738" y="540793"/>
                  <a:pt x="1489613" y="574901"/>
                </a:cubicBezTo>
                <a:cubicBezTo>
                  <a:pt x="1391488" y="609009"/>
                  <a:pt x="1083152" y="546722"/>
                  <a:pt x="925366" y="574901"/>
                </a:cubicBezTo>
                <a:cubicBezTo>
                  <a:pt x="767580" y="603080"/>
                  <a:pt x="691940" y="549716"/>
                  <a:pt x="631957" y="574901"/>
                </a:cubicBezTo>
                <a:cubicBezTo>
                  <a:pt x="571974" y="600086"/>
                  <a:pt x="144804" y="539541"/>
                  <a:pt x="0" y="574901"/>
                </a:cubicBezTo>
                <a:cubicBezTo>
                  <a:pt x="-34487" y="300823"/>
                  <a:pt x="16624" y="229712"/>
                  <a:pt x="0" y="0"/>
                </a:cubicBezTo>
                <a:close/>
              </a:path>
              <a:path w="9027959" h="574901" stroke="0" extrusionOk="0">
                <a:moveTo>
                  <a:pt x="0" y="0"/>
                </a:moveTo>
                <a:cubicBezTo>
                  <a:pt x="156216" y="-37669"/>
                  <a:pt x="249343" y="52832"/>
                  <a:pt x="473968" y="0"/>
                </a:cubicBezTo>
                <a:cubicBezTo>
                  <a:pt x="698593" y="-52832"/>
                  <a:pt x="840275" y="47491"/>
                  <a:pt x="947936" y="0"/>
                </a:cubicBezTo>
                <a:cubicBezTo>
                  <a:pt x="1055597" y="-47491"/>
                  <a:pt x="1422807" y="27377"/>
                  <a:pt x="1692742" y="0"/>
                </a:cubicBezTo>
                <a:cubicBezTo>
                  <a:pt x="1962677" y="-27377"/>
                  <a:pt x="1905164" y="162"/>
                  <a:pt x="2076431" y="0"/>
                </a:cubicBezTo>
                <a:cubicBezTo>
                  <a:pt x="2247698" y="-162"/>
                  <a:pt x="2480188" y="20685"/>
                  <a:pt x="2730958" y="0"/>
                </a:cubicBezTo>
                <a:cubicBezTo>
                  <a:pt x="2981728" y="-20685"/>
                  <a:pt x="3043695" y="41040"/>
                  <a:pt x="3204925" y="0"/>
                </a:cubicBezTo>
                <a:cubicBezTo>
                  <a:pt x="3366155" y="-41040"/>
                  <a:pt x="3466732" y="52743"/>
                  <a:pt x="3678893" y="0"/>
                </a:cubicBezTo>
                <a:cubicBezTo>
                  <a:pt x="3891054" y="-52743"/>
                  <a:pt x="4048898" y="3426"/>
                  <a:pt x="4333420" y="0"/>
                </a:cubicBezTo>
                <a:cubicBezTo>
                  <a:pt x="4617942" y="-3426"/>
                  <a:pt x="4520673" y="13989"/>
                  <a:pt x="4626829" y="0"/>
                </a:cubicBezTo>
                <a:cubicBezTo>
                  <a:pt x="4732985" y="-13989"/>
                  <a:pt x="4821193" y="17848"/>
                  <a:pt x="4920238" y="0"/>
                </a:cubicBezTo>
                <a:cubicBezTo>
                  <a:pt x="5019283" y="-17848"/>
                  <a:pt x="5167996" y="33792"/>
                  <a:pt x="5303926" y="0"/>
                </a:cubicBezTo>
                <a:cubicBezTo>
                  <a:pt x="5439856" y="-33792"/>
                  <a:pt x="5497450" y="2738"/>
                  <a:pt x="5687614" y="0"/>
                </a:cubicBezTo>
                <a:cubicBezTo>
                  <a:pt x="5877778" y="-2738"/>
                  <a:pt x="6164812" y="87897"/>
                  <a:pt x="6432421" y="0"/>
                </a:cubicBezTo>
                <a:cubicBezTo>
                  <a:pt x="6700030" y="-87897"/>
                  <a:pt x="6768155" y="22217"/>
                  <a:pt x="6906389" y="0"/>
                </a:cubicBezTo>
                <a:cubicBezTo>
                  <a:pt x="7044623" y="-22217"/>
                  <a:pt x="7220261" y="37031"/>
                  <a:pt x="7470636" y="0"/>
                </a:cubicBezTo>
                <a:cubicBezTo>
                  <a:pt x="7721011" y="-37031"/>
                  <a:pt x="7816847" y="3735"/>
                  <a:pt x="8125163" y="0"/>
                </a:cubicBezTo>
                <a:cubicBezTo>
                  <a:pt x="8433479" y="-3735"/>
                  <a:pt x="8641095" y="56108"/>
                  <a:pt x="9027959" y="0"/>
                </a:cubicBezTo>
                <a:cubicBezTo>
                  <a:pt x="9082111" y="210712"/>
                  <a:pt x="8992124" y="302615"/>
                  <a:pt x="9027959" y="574901"/>
                </a:cubicBezTo>
                <a:cubicBezTo>
                  <a:pt x="8863571" y="579588"/>
                  <a:pt x="8676445" y="537010"/>
                  <a:pt x="8373432" y="574901"/>
                </a:cubicBezTo>
                <a:cubicBezTo>
                  <a:pt x="8070419" y="612792"/>
                  <a:pt x="8168784" y="566391"/>
                  <a:pt x="8080023" y="574901"/>
                </a:cubicBezTo>
                <a:cubicBezTo>
                  <a:pt x="7991262" y="583411"/>
                  <a:pt x="7662374" y="564277"/>
                  <a:pt x="7335217" y="574901"/>
                </a:cubicBezTo>
                <a:cubicBezTo>
                  <a:pt x="7008060" y="585525"/>
                  <a:pt x="6931188" y="501111"/>
                  <a:pt x="6590410" y="574901"/>
                </a:cubicBezTo>
                <a:cubicBezTo>
                  <a:pt x="6249632" y="648691"/>
                  <a:pt x="6184227" y="534202"/>
                  <a:pt x="5845603" y="574901"/>
                </a:cubicBezTo>
                <a:cubicBezTo>
                  <a:pt x="5506979" y="615600"/>
                  <a:pt x="5577829" y="536418"/>
                  <a:pt x="5461915" y="574901"/>
                </a:cubicBezTo>
                <a:cubicBezTo>
                  <a:pt x="5346001" y="613384"/>
                  <a:pt x="5005186" y="553903"/>
                  <a:pt x="4717109" y="574901"/>
                </a:cubicBezTo>
                <a:cubicBezTo>
                  <a:pt x="4429032" y="595899"/>
                  <a:pt x="4363685" y="539506"/>
                  <a:pt x="4062582" y="574901"/>
                </a:cubicBezTo>
                <a:cubicBezTo>
                  <a:pt x="3761479" y="610296"/>
                  <a:pt x="3630068" y="524899"/>
                  <a:pt x="3498334" y="574901"/>
                </a:cubicBezTo>
                <a:cubicBezTo>
                  <a:pt x="3366600" y="624903"/>
                  <a:pt x="3284822" y="552278"/>
                  <a:pt x="3204925" y="574901"/>
                </a:cubicBezTo>
                <a:cubicBezTo>
                  <a:pt x="3125028" y="597524"/>
                  <a:pt x="2786300" y="493365"/>
                  <a:pt x="2460119" y="574901"/>
                </a:cubicBezTo>
                <a:cubicBezTo>
                  <a:pt x="2133938" y="656437"/>
                  <a:pt x="2178196" y="565293"/>
                  <a:pt x="1986151" y="574901"/>
                </a:cubicBezTo>
                <a:cubicBezTo>
                  <a:pt x="1794106" y="584509"/>
                  <a:pt x="1747251" y="559664"/>
                  <a:pt x="1512183" y="574901"/>
                </a:cubicBezTo>
                <a:cubicBezTo>
                  <a:pt x="1277115" y="590138"/>
                  <a:pt x="1199868" y="545294"/>
                  <a:pt x="1038215" y="574901"/>
                </a:cubicBezTo>
                <a:cubicBezTo>
                  <a:pt x="876562" y="604508"/>
                  <a:pt x="827116" y="556207"/>
                  <a:pt x="744807" y="574901"/>
                </a:cubicBezTo>
                <a:cubicBezTo>
                  <a:pt x="662498" y="593595"/>
                  <a:pt x="197865" y="564608"/>
                  <a:pt x="0" y="574901"/>
                </a:cubicBezTo>
                <a:cubicBezTo>
                  <a:pt x="-26221" y="337446"/>
                  <a:pt x="33662" y="190351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9075798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1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Use an online dictionary to listen </a:t>
            </a:r>
            <a:r>
              <a:rPr lang="en-GB" sz="21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to the sound of e and </a:t>
            </a:r>
            <a:r>
              <a:rPr lang="en-GB" sz="2100" b="1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ea</a:t>
            </a:r>
            <a:r>
              <a:rPr lang="en-GB" sz="21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 in the words </a:t>
            </a:r>
            <a:r>
              <a:rPr lang="en-GB" sz="21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above.</a:t>
            </a:r>
            <a:endParaRPr lang="en-GB" sz="21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880905A5-B2FE-4E80-A5A8-1A7588F694D8}"/>
              </a:ext>
            </a:extLst>
          </p:cNvPr>
          <p:cNvGrpSpPr/>
          <p:nvPr/>
        </p:nvGrpSpPr>
        <p:grpSpPr>
          <a:xfrm>
            <a:off x="3321985" y="1010094"/>
            <a:ext cx="1248022" cy="1156275"/>
            <a:chOff x="338904" y="0"/>
            <a:chExt cx="1248022" cy="115627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A53FEFC0-17E4-4FE3-B4B4-B0859B1EDACA}"/>
                </a:ext>
              </a:extLst>
            </p:cNvPr>
            <p:cNvSpPr/>
            <p:nvPr/>
          </p:nvSpPr>
          <p:spPr>
            <a:xfrm>
              <a:off x="338904" y="523059"/>
              <a:ext cx="1248022" cy="63321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Century Gothic" panose="020B0502020202020204" pitchFamily="34" charset="0"/>
                </a:rPr>
                <a:t>Check your  answers</a:t>
              </a:r>
            </a:p>
          </p:txBody>
        </p:sp>
        <p:pic>
          <p:nvPicPr>
            <p:cNvPr id="28" name="Graphic 27" descr="Smiling face with no fill">
              <a:extLst>
                <a:ext uri="{FF2B5EF4-FFF2-40B4-BE49-F238E27FC236}">
                  <a16:creationId xmlns:a16="http://schemas.microsoft.com/office/drawing/2014/main" xmlns="" id="{E3C7C8A6-C460-4C7C-BBB7-E3B6E06EB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8719" y="0"/>
              <a:ext cx="688391" cy="570597"/>
            </a:xfrm>
            <a:prstGeom prst="rect">
              <a:avLst/>
            </a:prstGeom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9CBE7E0-E39A-427D-B876-85F048915974}"/>
              </a:ext>
            </a:extLst>
          </p:cNvPr>
          <p:cNvSpPr/>
          <p:nvPr/>
        </p:nvSpPr>
        <p:spPr>
          <a:xfrm>
            <a:off x="5441920" y="731827"/>
            <a:ext cx="1066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feather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30C5A8EC-5D76-43A6-817D-1198FE683E4A}"/>
              </a:ext>
            </a:extLst>
          </p:cNvPr>
          <p:cNvSpPr/>
          <p:nvPr/>
        </p:nvSpPr>
        <p:spPr>
          <a:xfrm>
            <a:off x="1305521" y="694662"/>
            <a:ext cx="8418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head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8D6964E-BFA7-4D9B-A8E9-C273BBFBF5ED}"/>
              </a:ext>
            </a:extLst>
          </p:cNvPr>
          <p:cNvSpPr/>
          <p:nvPr/>
        </p:nvSpPr>
        <p:spPr>
          <a:xfrm>
            <a:off x="8732829" y="737468"/>
            <a:ext cx="939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bread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8735EE11-01E3-41D2-B64D-D1819B700B74}"/>
              </a:ext>
            </a:extLst>
          </p:cNvPr>
          <p:cNvSpPr/>
          <p:nvPr/>
        </p:nvSpPr>
        <p:spPr>
          <a:xfrm>
            <a:off x="4174020" y="687058"/>
            <a:ext cx="9653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heavy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DE23ED81-2C37-4A43-88E5-2FCA50C4D739}"/>
              </a:ext>
            </a:extLst>
          </p:cNvPr>
          <p:cNvSpPr/>
          <p:nvPr/>
        </p:nvSpPr>
        <p:spPr>
          <a:xfrm>
            <a:off x="219463" y="655106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spend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FD04799-2D25-4970-AF68-A296C1CFA0C0}"/>
              </a:ext>
            </a:extLst>
          </p:cNvPr>
          <p:cNvSpPr/>
          <p:nvPr/>
        </p:nvSpPr>
        <p:spPr>
          <a:xfrm>
            <a:off x="6791334" y="758941"/>
            <a:ext cx="655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tent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86EBF3BC-D3D4-47D2-8239-84BF0DE88142}"/>
              </a:ext>
            </a:extLst>
          </p:cNvPr>
          <p:cNvSpPr/>
          <p:nvPr/>
        </p:nvSpPr>
        <p:spPr>
          <a:xfrm>
            <a:off x="7640492" y="731827"/>
            <a:ext cx="11063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present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79EFCDE-EF0A-49D4-B6E7-00E289E7486F}"/>
              </a:ext>
            </a:extLst>
          </p:cNvPr>
          <p:cNvSpPr/>
          <p:nvPr/>
        </p:nvSpPr>
        <p:spPr>
          <a:xfrm>
            <a:off x="2395627" y="694164"/>
            <a:ext cx="11721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help</a:t>
            </a:r>
          </a:p>
        </p:txBody>
      </p:sp>
    </p:spTree>
    <p:extLst>
      <p:ext uri="{BB962C8B-B14F-4D97-AF65-F5344CB8AC3E}">
        <p14:creationId xmlns:p14="http://schemas.microsoft.com/office/powerpoint/2010/main" val="335893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DC71E4B5-400E-4D0B-9DEE-74535B5FFBE2}"/>
              </a:ext>
            </a:extLst>
          </p:cNvPr>
          <p:cNvCxnSpPr/>
          <p:nvPr/>
        </p:nvCxnSpPr>
        <p:spPr>
          <a:xfrm>
            <a:off x="133224" y="6467417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746E320-FAF0-4B01-B558-B053F9F2D001}"/>
              </a:ext>
            </a:extLst>
          </p:cNvPr>
          <p:cNvSpPr txBox="1"/>
          <p:nvPr/>
        </p:nvSpPr>
        <p:spPr>
          <a:xfrm>
            <a:off x="133224" y="6552196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D1CA685-6380-4549-91D7-BBEA6A360AE7}"/>
              </a:ext>
            </a:extLst>
          </p:cNvPr>
          <p:cNvSpPr txBox="1"/>
          <p:nvPr/>
        </p:nvSpPr>
        <p:spPr>
          <a:xfrm>
            <a:off x="133224" y="934421"/>
            <a:ext cx="2632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Spin and complete the words with (e) </a:t>
            </a:r>
            <a:r>
              <a:rPr lang="en-GB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o</a:t>
            </a:r>
            <a:r>
              <a:rPr lang="en-GB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r</a:t>
            </a:r>
            <a:r>
              <a:rPr lang="en-GB" sz="20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(</a:t>
            </a:r>
            <a:r>
              <a:rPr lang="en-GB" sz="20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ea</a:t>
            </a:r>
            <a:r>
              <a:rPr lang="en-GB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).</a:t>
            </a:r>
            <a:endParaRPr lang="en-GB" sz="1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EEE6C19-8CAE-4429-B7DF-DF3D3FD9D71C}"/>
              </a:ext>
            </a:extLst>
          </p:cNvPr>
          <p:cNvGrpSpPr/>
          <p:nvPr/>
        </p:nvGrpSpPr>
        <p:grpSpPr>
          <a:xfrm>
            <a:off x="1173214" y="489072"/>
            <a:ext cx="7702429" cy="5212651"/>
            <a:chOff x="944614" y="169967"/>
            <a:chExt cx="8016772" cy="5494605"/>
          </a:xfrm>
        </p:grpSpPr>
        <p:graphicFrame>
          <p:nvGraphicFramePr>
            <p:cNvPr id="23" name="Chart 22">
              <a:extLst>
                <a:ext uri="{FF2B5EF4-FFF2-40B4-BE49-F238E27FC236}">
                  <a16:creationId xmlns:a16="http://schemas.microsoft.com/office/drawing/2014/main" xmlns="" id="{2E6261AF-D1A6-48AC-B6E2-2CC967599E2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90189021"/>
                </p:ext>
              </p:extLst>
            </p:nvPr>
          </p:nvGraphicFramePr>
          <p:xfrm>
            <a:off x="944614" y="169967"/>
            <a:ext cx="8016772" cy="54946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3ED00C84-2E00-49A9-B7B9-62437AEE7EB8}"/>
                </a:ext>
              </a:extLst>
            </p:cNvPr>
            <p:cNvSpPr/>
            <p:nvPr/>
          </p:nvSpPr>
          <p:spPr>
            <a:xfrm rot="17696485">
              <a:off x="3644201" y="3337183"/>
              <a:ext cx="2097827" cy="1633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3200" b="1" dirty="0" err="1">
                  <a:latin typeface="Century Gothic" panose="020B0502020202020204" pitchFamily="34" charset="0"/>
                </a:rPr>
                <a:t>o</a:t>
              </a:r>
              <a:r>
                <a:rPr lang="en-GB" sz="3200" b="1" dirty="0" err="1" smtClean="0">
                  <a:latin typeface="Century Gothic" panose="020B0502020202020204" pitchFamily="34" charset="0"/>
                </a:rPr>
                <a:t>c</a:t>
              </a:r>
              <a:r>
                <a:rPr lang="en-GB" sz="3200" b="1" dirty="0">
                  <a:latin typeface="Century Gothic" panose="020B0502020202020204" pitchFamily="34" charset="0"/>
                </a:rPr>
                <a:t>___n</a:t>
              </a:r>
            </a:p>
            <a:p>
              <a:pPr>
                <a:lnSpc>
                  <a:spcPct val="150000"/>
                </a:lnSpc>
              </a:pPr>
              <a:r>
                <a:rPr lang="en-GB" sz="3200" b="1" dirty="0">
                  <a:latin typeface="Century Gothic" panose="020B0502020202020204" pitchFamily="34" charset="0"/>
                </a:rPr>
                <a:t> </a:t>
              </a:r>
              <a:endParaRPr lang="en-GB" sz="32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68D7BD8C-B8BD-439E-8032-B586A33694D5}"/>
                </a:ext>
              </a:extLst>
            </p:cNvPr>
            <p:cNvSpPr/>
            <p:nvPr/>
          </p:nvSpPr>
          <p:spPr>
            <a:xfrm rot="19557267">
              <a:off x="2858024" y="2737299"/>
              <a:ext cx="2097827" cy="1489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3200" b="1" dirty="0" err="1">
                  <a:latin typeface="Century Gothic" panose="020B0502020202020204" pitchFamily="34" charset="0"/>
                </a:rPr>
                <a:t>sh</a:t>
              </a:r>
              <a:r>
                <a:rPr lang="en-GB" sz="3200" b="1" dirty="0">
                  <a:latin typeface="Century Gothic" panose="020B0502020202020204" pitchFamily="34" charset="0"/>
                </a:rPr>
                <a:t>___</a:t>
              </a:r>
              <a:r>
                <a:rPr lang="en-GB" sz="3200" b="1" dirty="0" err="1">
                  <a:latin typeface="Century Gothic" panose="020B0502020202020204" pitchFamily="34" charset="0"/>
                </a:rPr>
                <a:t>ll</a:t>
              </a:r>
              <a:endParaRPr lang="en-GB" sz="3200" b="1" dirty="0">
                <a:latin typeface="Century Gothic" panose="020B0502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GB" sz="3200" b="1" dirty="0">
                  <a:latin typeface="Century Gothic" panose="020B0502020202020204" pitchFamily="34" charset="0"/>
                </a:rPr>
                <a:t> </a:t>
              </a:r>
              <a:endParaRPr lang="en-GB" sz="320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0471EA0A-5D2C-4904-826C-5B9BA97A67F7}"/>
                </a:ext>
              </a:extLst>
            </p:cNvPr>
            <p:cNvSpPr/>
            <p:nvPr/>
          </p:nvSpPr>
          <p:spPr>
            <a:xfrm rot="1071479">
              <a:off x="2828376" y="1896543"/>
              <a:ext cx="2097827" cy="1489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3200" b="1" dirty="0" err="1">
                  <a:latin typeface="Century Gothic" panose="020B0502020202020204" pitchFamily="34" charset="0"/>
                </a:rPr>
                <a:t>l___g</a:t>
              </a:r>
              <a:endParaRPr lang="en-GB" sz="3200" b="1" dirty="0">
                <a:latin typeface="Century Gothic" panose="020B0502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GB" sz="3200" b="1" dirty="0">
                  <a:latin typeface="Century Gothic" panose="020B0502020202020204" pitchFamily="34" charset="0"/>
                </a:rPr>
                <a:t> </a:t>
              </a:r>
              <a:endParaRPr lang="en-GB" sz="32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8D3526EE-3A21-4B90-95FD-87E385C5F34D}"/>
                </a:ext>
              </a:extLst>
            </p:cNvPr>
            <p:cNvSpPr/>
            <p:nvPr/>
          </p:nvSpPr>
          <p:spPr>
            <a:xfrm rot="4073316">
              <a:off x="3230427" y="825958"/>
              <a:ext cx="2097827" cy="1489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3200" b="1" dirty="0" err="1">
                  <a:latin typeface="Century Gothic" panose="020B0502020202020204" pitchFamily="34" charset="0"/>
                </a:rPr>
                <a:t>br</a:t>
              </a:r>
              <a:r>
                <a:rPr lang="en-GB" sz="3200" b="1" dirty="0">
                  <a:latin typeface="Century Gothic" panose="020B0502020202020204" pitchFamily="34" charset="0"/>
                </a:rPr>
                <a:t>__</a:t>
              </a:r>
              <a:r>
                <a:rPr lang="en-GB" sz="3200" b="1" dirty="0" err="1">
                  <a:latin typeface="Century Gothic" panose="020B0502020202020204" pitchFamily="34" charset="0"/>
                </a:rPr>
                <a:t>kfast</a:t>
              </a:r>
              <a:endParaRPr lang="en-GB" sz="3200" b="1" dirty="0">
                <a:latin typeface="Century Gothic" panose="020B0502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GB" sz="3200" b="1" dirty="0">
                  <a:latin typeface="Century Gothic" panose="020B0502020202020204" pitchFamily="34" charset="0"/>
                </a:rPr>
                <a:t> </a:t>
              </a:r>
              <a:endParaRPr lang="en-GB" sz="32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654980CB-BD4F-4BE2-AF40-957030D4F585}"/>
                </a:ext>
              </a:extLst>
            </p:cNvPr>
            <p:cNvSpPr/>
            <p:nvPr/>
          </p:nvSpPr>
          <p:spPr>
            <a:xfrm rot="6826413">
              <a:off x="4260347" y="846886"/>
              <a:ext cx="2097827" cy="1489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3200" b="1" dirty="0">
                  <a:latin typeface="Century Gothic" panose="020B0502020202020204" pitchFamily="34" charset="0"/>
                </a:rPr>
                <a:t>b__</a:t>
              </a:r>
              <a:r>
                <a:rPr lang="en-GB" sz="3200" b="1" dirty="0" err="1">
                  <a:latin typeface="Century Gothic" panose="020B0502020202020204" pitchFamily="34" charset="0"/>
                </a:rPr>
                <a:t>ll</a:t>
              </a:r>
              <a:endParaRPr lang="en-GB" sz="3200" b="1" dirty="0">
                <a:latin typeface="Century Gothic" panose="020B0502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GB" sz="3200" b="1" dirty="0">
                  <a:latin typeface="Century Gothic" panose="020B0502020202020204" pitchFamily="34" charset="0"/>
                </a:rPr>
                <a:t> </a:t>
              </a:r>
              <a:endParaRPr lang="en-GB" sz="3200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3099FC03-DCBA-489E-A822-9C510E5D1E27}"/>
                </a:ext>
              </a:extLst>
            </p:cNvPr>
            <p:cNvSpPr/>
            <p:nvPr/>
          </p:nvSpPr>
          <p:spPr>
            <a:xfrm rot="9346515">
              <a:off x="5030433" y="1456801"/>
              <a:ext cx="2097827" cy="1489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3200" b="1" dirty="0" err="1">
                  <a:latin typeface="Century Gothic" panose="020B0502020202020204" pitchFamily="34" charset="0"/>
                </a:rPr>
                <a:t>t__n</a:t>
              </a:r>
              <a:endParaRPr lang="en-GB" sz="3200" b="1" dirty="0">
                <a:latin typeface="Century Gothic" panose="020B0502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GB" sz="3200" b="1" dirty="0">
                  <a:latin typeface="Century Gothic" panose="020B0502020202020204" pitchFamily="34" charset="0"/>
                </a:rPr>
                <a:t> </a:t>
              </a:r>
              <a:endParaRPr lang="en-GB" sz="3200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A6FAA2E0-594F-4CDB-B99C-BB21EBA75BCA}"/>
                </a:ext>
              </a:extLst>
            </p:cNvPr>
            <p:cNvSpPr/>
            <p:nvPr/>
          </p:nvSpPr>
          <p:spPr>
            <a:xfrm rot="12560349">
              <a:off x="5364661" y="2386842"/>
              <a:ext cx="2097827" cy="1489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3200" b="1" dirty="0" err="1">
                  <a:latin typeface="Century Gothic" panose="020B0502020202020204" pitchFamily="34" charset="0"/>
                </a:rPr>
                <a:t>h___n</a:t>
              </a:r>
              <a:endParaRPr lang="en-GB" sz="3200" b="1" dirty="0">
                <a:latin typeface="Century Gothic" panose="020B0502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GB" sz="3200" b="1" dirty="0">
                  <a:latin typeface="Century Gothic" panose="020B0502020202020204" pitchFamily="34" charset="0"/>
                </a:rPr>
                <a:t> </a:t>
              </a:r>
              <a:endParaRPr lang="en-GB" sz="3200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9D277459-BEDA-497C-8AD5-52488BF5FBF0}"/>
                </a:ext>
              </a:extLst>
            </p:cNvPr>
            <p:cNvSpPr/>
            <p:nvPr/>
          </p:nvSpPr>
          <p:spPr>
            <a:xfrm rot="14895350">
              <a:off x="4731516" y="3085050"/>
              <a:ext cx="2097827" cy="1489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3200" b="1" dirty="0" err="1">
                  <a:latin typeface="Century Gothic" panose="020B0502020202020204" pitchFamily="34" charset="0"/>
                </a:rPr>
                <a:t>h___d</a:t>
              </a:r>
              <a:endParaRPr lang="en-GB" sz="3200" b="1" dirty="0">
                <a:latin typeface="Century Gothic" panose="020B0502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GB" sz="3200" b="1" dirty="0">
                  <a:latin typeface="Century Gothic" panose="020B0502020202020204" pitchFamily="34" charset="0"/>
                </a:rPr>
                <a:t> </a:t>
              </a:r>
              <a:endParaRPr lang="en-GB" sz="3200" dirty="0"/>
            </a:p>
          </p:txBody>
        </p:sp>
      </p:grpSp>
      <p:sp>
        <p:nvSpPr>
          <p:cNvPr id="47" name="Arrow: Pentagon 46">
            <a:extLst>
              <a:ext uri="{FF2B5EF4-FFF2-40B4-BE49-F238E27FC236}">
                <a16:creationId xmlns:a16="http://schemas.microsoft.com/office/drawing/2014/main" xmlns="" id="{F86FD81B-6A2B-49E9-BA09-F715CB3600FB}"/>
              </a:ext>
            </a:extLst>
          </p:cNvPr>
          <p:cNvSpPr/>
          <p:nvPr/>
        </p:nvSpPr>
        <p:spPr>
          <a:xfrm rot="16200000">
            <a:off x="4631827" y="5340869"/>
            <a:ext cx="911915" cy="442955"/>
          </a:xfrm>
          <a:prstGeom prst="homePlat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E85DB107-5D8B-457E-B931-E8AE467AFDE4}"/>
              </a:ext>
            </a:extLst>
          </p:cNvPr>
          <p:cNvSpPr/>
          <p:nvPr/>
        </p:nvSpPr>
        <p:spPr>
          <a:xfrm>
            <a:off x="3467793" y="5701723"/>
            <a:ext cx="3239982" cy="70788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Start/stop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AA17F94-5C88-4934-8E62-4394F98D706F}"/>
              </a:ext>
            </a:extLst>
          </p:cNvPr>
          <p:cNvSpPr txBox="1"/>
          <p:nvPr/>
        </p:nvSpPr>
        <p:spPr>
          <a:xfrm>
            <a:off x="113071" y="44769"/>
            <a:ext cx="9792929" cy="574901"/>
          </a:xfrm>
          <a:custGeom>
            <a:avLst/>
            <a:gdLst>
              <a:gd name="connsiteX0" fmla="*/ 0 w 9792929"/>
              <a:gd name="connsiteY0" fmla="*/ 0 h 574901"/>
              <a:gd name="connsiteX1" fmla="*/ 282267 w 9792929"/>
              <a:gd name="connsiteY1" fmla="*/ 0 h 574901"/>
              <a:gd name="connsiteX2" fmla="*/ 662463 w 9792929"/>
              <a:gd name="connsiteY2" fmla="*/ 0 h 574901"/>
              <a:gd name="connsiteX3" fmla="*/ 1238517 w 9792929"/>
              <a:gd name="connsiteY3" fmla="*/ 0 h 574901"/>
              <a:gd name="connsiteX4" fmla="*/ 1618714 w 9792929"/>
              <a:gd name="connsiteY4" fmla="*/ 0 h 574901"/>
              <a:gd name="connsiteX5" fmla="*/ 1998910 w 9792929"/>
              <a:gd name="connsiteY5" fmla="*/ 0 h 574901"/>
              <a:gd name="connsiteX6" fmla="*/ 2672894 w 9792929"/>
              <a:gd name="connsiteY6" fmla="*/ 0 h 574901"/>
              <a:gd name="connsiteX7" fmla="*/ 2955160 w 9792929"/>
              <a:gd name="connsiteY7" fmla="*/ 0 h 574901"/>
              <a:gd name="connsiteX8" fmla="*/ 3727074 w 9792929"/>
              <a:gd name="connsiteY8" fmla="*/ 0 h 574901"/>
              <a:gd name="connsiteX9" fmla="*/ 4205199 w 9792929"/>
              <a:gd name="connsiteY9" fmla="*/ 0 h 574901"/>
              <a:gd name="connsiteX10" fmla="*/ 4977112 w 9792929"/>
              <a:gd name="connsiteY10" fmla="*/ 0 h 574901"/>
              <a:gd name="connsiteX11" fmla="*/ 5651096 w 9792929"/>
              <a:gd name="connsiteY11" fmla="*/ 0 h 574901"/>
              <a:gd name="connsiteX12" fmla="*/ 6423009 w 9792929"/>
              <a:gd name="connsiteY12" fmla="*/ 0 h 574901"/>
              <a:gd name="connsiteX13" fmla="*/ 7096993 w 9792929"/>
              <a:gd name="connsiteY13" fmla="*/ 0 h 574901"/>
              <a:gd name="connsiteX14" fmla="*/ 7575119 w 9792929"/>
              <a:gd name="connsiteY14" fmla="*/ 0 h 574901"/>
              <a:gd name="connsiteX15" fmla="*/ 8053244 w 9792929"/>
              <a:gd name="connsiteY15" fmla="*/ 0 h 574901"/>
              <a:gd name="connsiteX16" fmla="*/ 8629299 w 9792929"/>
              <a:gd name="connsiteY16" fmla="*/ 0 h 574901"/>
              <a:gd name="connsiteX17" fmla="*/ 9792929 w 9792929"/>
              <a:gd name="connsiteY17" fmla="*/ 0 h 574901"/>
              <a:gd name="connsiteX18" fmla="*/ 9792929 w 9792929"/>
              <a:gd name="connsiteY18" fmla="*/ 574901 h 574901"/>
              <a:gd name="connsiteX19" fmla="*/ 9412733 w 9792929"/>
              <a:gd name="connsiteY19" fmla="*/ 574901 h 574901"/>
              <a:gd name="connsiteX20" fmla="*/ 8738749 w 9792929"/>
              <a:gd name="connsiteY20" fmla="*/ 574901 h 574901"/>
              <a:gd name="connsiteX21" fmla="*/ 8456482 w 9792929"/>
              <a:gd name="connsiteY21" fmla="*/ 574901 h 574901"/>
              <a:gd name="connsiteX22" fmla="*/ 7782498 w 9792929"/>
              <a:gd name="connsiteY22" fmla="*/ 574901 h 574901"/>
              <a:gd name="connsiteX23" fmla="*/ 7304373 w 9792929"/>
              <a:gd name="connsiteY23" fmla="*/ 574901 h 574901"/>
              <a:gd name="connsiteX24" fmla="*/ 6728318 w 9792929"/>
              <a:gd name="connsiteY24" fmla="*/ 574901 h 574901"/>
              <a:gd name="connsiteX25" fmla="*/ 5956405 w 9792929"/>
              <a:gd name="connsiteY25" fmla="*/ 574901 h 574901"/>
              <a:gd name="connsiteX26" fmla="*/ 5576209 w 9792929"/>
              <a:gd name="connsiteY26" fmla="*/ 574901 h 574901"/>
              <a:gd name="connsiteX27" fmla="*/ 4804296 w 9792929"/>
              <a:gd name="connsiteY27" fmla="*/ 574901 h 574901"/>
              <a:gd name="connsiteX28" fmla="*/ 4032383 w 9792929"/>
              <a:gd name="connsiteY28" fmla="*/ 574901 h 574901"/>
              <a:gd name="connsiteX29" fmla="*/ 3750116 w 9792929"/>
              <a:gd name="connsiteY29" fmla="*/ 574901 h 574901"/>
              <a:gd name="connsiteX30" fmla="*/ 3467849 w 9792929"/>
              <a:gd name="connsiteY30" fmla="*/ 574901 h 574901"/>
              <a:gd name="connsiteX31" fmla="*/ 2891794 w 9792929"/>
              <a:gd name="connsiteY31" fmla="*/ 574901 h 574901"/>
              <a:gd name="connsiteX32" fmla="*/ 2609528 w 9792929"/>
              <a:gd name="connsiteY32" fmla="*/ 574901 h 574901"/>
              <a:gd name="connsiteX33" fmla="*/ 1935544 w 9792929"/>
              <a:gd name="connsiteY33" fmla="*/ 574901 h 574901"/>
              <a:gd name="connsiteX34" fmla="*/ 1359489 w 9792929"/>
              <a:gd name="connsiteY34" fmla="*/ 574901 h 574901"/>
              <a:gd name="connsiteX35" fmla="*/ 881364 w 9792929"/>
              <a:gd name="connsiteY35" fmla="*/ 574901 h 574901"/>
              <a:gd name="connsiteX36" fmla="*/ 0 w 9792929"/>
              <a:gd name="connsiteY36" fmla="*/ 574901 h 574901"/>
              <a:gd name="connsiteX37" fmla="*/ 0 w 9792929"/>
              <a:gd name="connsiteY37" fmla="*/ 0 h 57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792929" h="574901" fill="none" extrusionOk="0">
                <a:moveTo>
                  <a:pt x="0" y="0"/>
                </a:moveTo>
                <a:cubicBezTo>
                  <a:pt x="110832" y="-12447"/>
                  <a:pt x="149900" y="7130"/>
                  <a:pt x="282267" y="0"/>
                </a:cubicBezTo>
                <a:cubicBezTo>
                  <a:pt x="414634" y="-7130"/>
                  <a:pt x="565117" y="35927"/>
                  <a:pt x="662463" y="0"/>
                </a:cubicBezTo>
                <a:cubicBezTo>
                  <a:pt x="759809" y="-35927"/>
                  <a:pt x="1072464" y="46439"/>
                  <a:pt x="1238517" y="0"/>
                </a:cubicBezTo>
                <a:cubicBezTo>
                  <a:pt x="1404570" y="-46439"/>
                  <a:pt x="1461648" y="21408"/>
                  <a:pt x="1618714" y="0"/>
                </a:cubicBezTo>
                <a:cubicBezTo>
                  <a:pt x="1775780" y="-21408"/>
                  <a:pt x="1918508" y="20397"/>
                  <a:pt x="1998910" y="0"/>
                </a:cubicBezTo>
                <a:cubicBezTo>
                  <a:pt x="2079312" y="-20397"/>
                  <a:pt x="2495232" y="8422"/>
                  <a:pt x="2672894" y="0"/>
                </a:cubicBezTo>
                <a:cubicBezTo>
                  <a:pt x="2850556" y="-8422"/>
                  <a:pt x="2884311" y="11613"/>
                  <a:pt x="2955160" y="0"/>
                </a:cubicBezTo>
                <a:cubicBezTo>
                  <a:pt x="3026009" y="-11613"/>
                  <a:pt x="3345085" y="62386"/>
                  <a:pt x="3727074" y="0"/>
                </a:cubicBezTo>
                <a:cubicBezTo>
                  <a:pt x="4109063" y="-62386"/>
                  <a:pt x="3992643" y="22430"/>
                  <a:pt x="4205199" y="0"/>
                </a:cubicBezTo>
                <a:cubicBezTo>
                  <a:pt x="4417756" y="-22430"/>
                  <a:pt x="4656685" y="4136"/>
                  <a:pt x="4977112" y="0"/>
                </a:cubicBezTo>
                <a:cubicBezTo>
                  <a:pt x="5297539" y="-4136"/>
                  <a:pt x="5460199" y="17080"/>
                  <a:pt x="5651096" y="0"/>
                </a:cubicBezTo>
                <a:cubicBezTo>
                  <a:pt x="5841993" y="-17080"/>
                  <a:pt x="6231621" y="2809"/>
                  <a:pt x="6423009" y="0"/>
                </a:cubicBezTo>
                <a:cubicBezTo>
                  <a:pt x="6614397" y="-2809"/>
                  <a:pt x="6762468" y="22105"/>
                  <a:pt x="7096993" y="0"/>
                </a:cubicBezTo>
                <a:cubicBezTo>
                  <a:pt x="7431518" y="-22105"/>
                  <a:pt x="7378613" y="52924"/>
                  <a:pt x="7575119" y="0"/>
                </a:cubicBezTo>
                <a:cubicBezTo>
                  <a:pt x="7771625" y="-52924"/>
                  <a:pt x="7889035" y="20369"/>
                  <a:pt x="8053244" y="0"/>
                </a:cubicBezTo>
                <a:cubicBezTo>
                  <a:pt x="8217453" y="-20369"/>
                  <a:pt x="8474758" y="33054"/>
                  <a:pt x="8629299" y="0"/>
                </a:cubicBezTo>
                <a:cubicBezTo>
                  <a:pt x="8783841" y="-33054"/>
                  <a:pt x="9558898" y="111099"/>
                  <a:pt x="9792929" y="0"/>
                </a:cubicBezTo>
                <a:cubicBezTo>
                  <a:pt x="9834647" y="172753"/>
                  <a:pt x="9736623" y="354658"/>
                  <a:pt x="9792929" y="574901"/>
                </a:cubicBezTo>
                <a:cubicBezTo>
                  <a:pt x="9625675" y="588553"/>
                  <a:pt x="9592999" y="551602"/>
                  <a:pt x="9412733" y="574901"/>
                </a:cubicBezTo>
                <a:cubicBezTo>
                  <a:pt x="9232467" y="598200"/>
                  <a:pt x="9050591" y="512101"/>
                  <a:pt x="8738749" y="574901"/>
                </a:cubicBezTo>
                <a:cubicBezTo>
                  <a:pt x="8426907" y="637701"/>
                  <a:pt x="8578082" y="541599"/>
                  <a:pt x="8456482" y="574901"/>
                </a:cubicBezTo>
                <a:cubicBezTo>
                  <a:pt x="8334882" y="608203"/>
                  <a:pt x="8030728" y="532866"/>
                  <a:pt x="7782498" y="574901"/>
                </a:cubicBezTo>
                <a:cubicBezTo>
                  <a:pt x="7534268" y="616936"/>
                  <a:pt x="7407792" y="545664"/>
                  <a:pt x="7304373" y="574901"/>
                </a:cubicBezTo>
                <a:cubicBezTo>
                  <a:pt x="7200955" y="604138"/>
                  <a:pt x="6963988" y="527684"/>
                  <a:pt x="6728318" y="574901"/>
                </a:cubicBezTo>
                <a:cubicBezTo>
                  <a:pt x="6492648" y="622118"/>
                  <a:pt x="6139988" y="523288"/>
                  <a:pt x="5956405" y="574901"/>
                </a:cubicBezTo>
                <a:cubicBezTo>
                  <a:pt x="5772822" y="626514"/>
                  <a:pt x="5667320" y="568892"/>
                  <a:pt x="5576209" y="574901"/>
                </a:cubicBezTo>
                <a:cubicBezTo>
                  <a:pt x="5485098" y="580910"/>
                  <a:pt x="5040212" y="525202"/>
                  <a:pt x="4804296" y="574901"/>
                </a:cubicBezTo>
                <a:cubicBezTo>
                  <a:pt x="4568380" y="624600"/>
                  <a:pt x="4259304" y="562332"/>
                  <a:pt x="4032383" y="574901"/>
                </a:cubicBezTo>
                <a:cubicBezTo>
                  <a:pt x="3805462" y="587470"/>
                  <a:pt x="3847208" y="567753"/>
                  <a:pt x="3750116" y="574901"/>
                </a:cubicBezTo>
                <a:cubicBezTo>
                  <a:pt x="3653024" y="582049"/>
                  <a:pt x="3585564" y="556255"/>
                  <a:pt x="3467849" y="574901"/>
                </a:cubicBezTo>
                <a:cubicBezTo>
                  <a:pt x="3350134" y="593547"/>
                  <a:pt x="3130372" y="554419"/>
                  <a:pt x="2891794" y="574901"/>
                </a:cubicBezTo>
                <a:cubicBezTo>
                  <a:pt x="2653217" y="595383"/>
                  <a:pt x="2697813" y="565947"/>
                  <a:pt x="2609528" y="574901"/>
                </a:cubicBezTo>
                <a:cubicBezTo>
                  <a:pt x="2521243" y="583855"/>
                  <a:pt x="2259984" y="561022"/>
                  <a:pt x="1935544" y="574901"/>
                </a:cubicBezTo>
                <a:cubicBezTo>
                  <a:pt x="1611104" y="588780"/>
                  <a:pt x="1642071" y="505883"/>
                  <a:pt x="1359489" y="574901"/>
                </a:cubicBezTo>
                <a:cubicBezTo>
                  <a:pt x="1076907" y="643919"/>
                  <a:pt x="1004271" y="544666"/>
                  <a:pt x="881364" y="574901"/>
                </a:cubicBezTo>
                <a:cubicBezTo>
                  <a:pt x="758457" y="605136"/>
                  <a:pt x="360374" y="513013"/>
                  <a:pt x="0" y="574901"/>
                </a:cubicBezTo>
                <a:cubicBezTo>
                  <a:pt x="-793" y="403298"/>
                  <a:pt x="49602" y="238874"/>
                  <a:pt x="0" y="0"/>
                </a:cubicBezTo>
                <a:close/>
              </a:path>
              <a:path w="9792929" h="574901" stroke="0" extrusionOk="0">
                <a:moveTo>
                  <a:pt x="0" y="0"/>
                </a:moveTo>
                <a:cubicBezTo>
                  <a:pt x="183587" y="-11756"/>
                  <a:pt x="301400" y="19205"/>
                  <a:pt x="478125" y="0"/>
                </a:cubicBezTo>
                <a:cubicBezTo>
                  <a:pt x="654850" y="-19205"/>
                  <a:pt x="819843" y="23407"/>
                  <a:pt x="956251" y="0"/>
                </a:cubicBezTo>
                <a:cubicBezTo>
                  <a:pt x="1092659" y="-23407"/>
                  <a:pt x="1552772" y="14970"/>
                  <a:pt x="1728164" y="0"/>
                </a:cubicBezTo>
                <a:cubicBezTo>
                  <a:pt x="1903556" y="-14970"/>
                  <a:pt x="1997774" y="42056"/>
                  <a:pt x="2108360" y="0"/>
                </a:cubicBezTo>
                <a:cubicBezTo>
                  <a:pt x="2218946" y="-42056"/>
                  <a:pt x="2520833" y="4374"/>
                  <a:pt x="2782344" y="0"/>
                </a:cubicBezTo>
                <a:cubicBezTo>
                  <a:pt x="3043855" y="-4374"/>
                  <a:pt x="3049647" y="23778"/>
                  <a:pt x="3260469" y="0"/>
                </a:cubicBezTo>
                <a:cubicBezTo>
                  <a:pt x="3471292" y="-23778"/>
                  <a:pt x="3555595" y="5395"/>
                  <a:pt x="3738595" y="0"/>
                </a:cubicBezTo>
                <a:cubicBezTo>
                  <a:pt x="3921595" y="-5395"/>
                  <a:pt x="4117541" y="44829"/>
                  <a:pt x="4412579" y="0"/>
                </a:cubicBezTo>
                <a:cubicBezTo>
                  <a:pt x="4707617" y="-44829"/>
                  <a:pt x="4607295" y="23995"/>
                  <a:pt x="4694845" y="0"/>
                </a:cubicBezTo>
                <a:cubicBezTo>
                  <a:pt x="4782395" y="-23995"/>
                  <a:pt x="4867659" y="15701"/>
                  <a:pt x="4977112" y="0"/>
                </a:cubicBezTo>
                <a:cubicBezTo>
                  <a:pt x="5086565" y="-15701"/>
                  <a:pt x="5180520" y="32471"/>
                  <a:pt x="5357308" y="0"/>
                </a:cubicBezTo>
                <a:cubicBezTo>
                  <a:pt x="5534096" y="-32471"/>
                  <a:pt x="5565396" y="26857"/>
                  <a:pt x="5737504" y="0"/>
                </a:cubicBezTo>
                <a:cubicBezTo>
                  <a:pt x="5909612" y="-26857"/>
                  <a:pt x="6196424" y="29388"/>
                  <a:pt x="6509418" y="0"/>
                </a:cubicBezTo>
                <a:cubicBezTo>
                  <a:pt x="6822412" y="-29388"/>
                  <a:pt x="6840260" y="210"/>
                  <a:pt x="6987543" y="0"/>
                </a:cubicBezTo>
                <a:cubicBezTo>
                  <a:pt x="7134827" y="-210"/>
                  <a:pt x="7360186" y="55195"/>
                  <a:pt x="7563598" y="0"/>
                </a:cubicBezTo>
                <a:cubicBezTo>
                  <a:pt x="7767011" y="-55195"/>
                  <a:pt x="8035679" y="12001"/>
                  <a:pt x="8237581" y="0"/>
                </a:cubicBezTo>
                <a:cubicBezTo>
                  <a:pt x="8439483" y="-12001"/>
                  <a:pt x="8578655" y="72923"/>
                  <a:pt x="8911565" y="0"/>
                </a:cubicBezTo>
                <a:cubicBezTo>
                  <a:pt x="9244475" y="-72923"/>
                  <a:pt x="9445971" y="97967"/>
                  <a:pt x="9792929" y="0"/>
                </a:cubicBezTo>
                <a:cubicBezTo>
                  <a:pt x="9822025" y="240219"/>
                  <a:pt x="9782173" y="455412"/>
                  <a:pt x="9792929" y="574901"/>
                </a:cubicBezTo>
                <a:cubicBezTo>
                  <a:pt x="9541897" y="628802"/>
                  <a:pt x="9434652" y="520873"/>
                  <a:pt x="9216874" y="574901"/>
                </a:cubicBezTo>
                <a:cubicBezTo>
                  <a:pt x="8999097" y="628929"/>
                  <a:pt x="8793847" y="545723"/>
                  <a:pt x="8444961" y="574901"/>
                </a:cubicBezTo>
                <a:cubicBezTo>
                  <a:pt x="8096075" y="604079"/>
                  <a:pt x="8043123" y="549682"/>
                  <a:pt x="7673048" y="574901"/>
                </a:cubicBezTo>
                <a:cubicBezTo>
                  <a:pt x="7302973" y="600120"/>
                  <a:pt x="7112144" y="550928"/>
                  <a:pt x="6901135" y="574901"/>
                </a:cubicBezTo>
                <a:cubicBezTo>
                  <a:pt x="6690126" y="598874"/>
                  <a:pt x="6634310" y="538500"/>
                  <a:pt x="6520939" y="574901"/>
                </a:cubicBezTo>
                <a:cubicBezTo>
                  <a:pt x="6407568" y="611302"/>
                  <a:pt x="5970784" y="570476"/>
                  <a:pt x="5749025" y="574901"/>
                </a:cubicBezTo>
                <a:cubicBezTo>
                  <a:pt x="5527266" y="579326"/>
                  <a:pt x="5308182" y="503002"/>
                  <a:pt x="5075041" y="574901"/>
                </a:cubicBezTo>
                <a:cubicBezTo>
                  <a:pt x="4841900" y="646800"/>
                  <a:pt x="4762158" y="534673"/>
                  <a:pt x="4498987" y="574901"/>
                </a:cubicBezTo>
                <a:cubicBezTo>
                  <a:pt x="4235816" y="615129"/>
                  <a:pt x="4277006" y="567239"/>
                  <a:pt x="4216720" y="574901"/>
                </a:cubicBezTo>
                <a:cubicBezTo>
                  <a:pt x="4156434" y="582563"/>
                  <a:pt x="3702058" y="521271"/>
                  <a:pt x="3444807" y="574901"/>
                </a:cubicBezTo>
                <a:cubicBezTo>
                  <a:pt x="3187556" y="628531"/>
                  <a:pt x="3065280" y="569504"/>
                  <a:pt x="2966681" y="574901"/>
                </a:cubicBezTo>
                <a:cubicBezTo>
                  <a:pt x="2868082" y="580298"/>
                  <a:pt x="2672973" y="529657"/>
                  <a:pt x="2488556" y="574901"/>
                </a:cubicBezTo>
                <a:cubicBezTo>
                  <a:pt x="2304140" y="620145"/>
                  <a:pt x="2129964" y="521379"/>
                  <a:pt x="2010431" y="574901"/>
                </a:cubicBezTo>
                <a:cubicBezTo>
                  <a:pt x="1890898" y="628423"/>
                  <a:pt x="1824147" y="565000"/>
                  <a:pt x="1728164" y="574901"/>
                </a:cubicBezTo>
                <a:cubicBezTo>
                  <a:pt x="1632181" y="584802"/>
                  <a:pt x="1140959" y="559447"/>
                  <a:pt x="956251" y="574901"/>
                </a:cubicBezTo>
                <a:cubicBezTo>
                  <a:pt x="771543" y="590355"/>
                  <a:pt x="697502" y="546188"/>
                  <a:pt x="576055" y="574901"/>
                </a:cubicBezTo>
                <a:cubicBezTo>
                  <a:pt x="454608" y="603614"/>
                  <a:pt x="264285" y="572465"/>
                  <a:pt x="0" y="574901"/>
                </a:cubicBezTo>
                <a:cubicBezTo>
                  <a:pt x="-3451" y="299664"/>
                  <a:pt x="38619" y="264550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9075798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More words with e and </a:t>
            </a:r>
            <a:r>
              <a:rPr lang="en-GB" sz="2400" b="1" dirty="0" err="1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ea</a:t>
            </a:r>
            <a:endParaRPr lang="en-GB" sz="36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45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DC71E4B5-400E-4D0B-9DEE-74535B5FFBE2}"/>
              </a:ext>
            </a:extLst>
          </p:cNvPr>
          <p:cNvCxnSpPr/>
          <p:nvPr/>
        </p:nvCxnSpPr>
        <p:spPr>
          <a:xfrm>
            <a:off x="133224" y="6467417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746E320-FAF0-4B01-B558-B053F9F2D001}"/>
              </a:ext>
            </a:extLst>
          </p:cNvPr>
          <p:cNvSpPr txBox="1"/>
          <p:nvPr/>
        </p:nvSpPr>
        <p:spPr>
          <a:xfrm>
            <a:off x="133224" y="6552196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362427E-1DC7-435E-92E9-6AAA61B5C162}"/>
              </a:ext>
            </a:extLst>
          </p:cNvPr>
          <p:cNvSpPr txBox="1"/>
          <p:nvPr/>
        </p:nvSpPr>
        <p:spPr>
          <a:xfrm>
            <a:off x="56535" y="227744"/>
            <a:ext cx="9792929" cy="461665"/>
          </a:xfrm>
          <a:custGeom>
            <a:avLst/>
            <a:gdLst>
              <a:gd name="connsiteX0" fmla="*/ 0 w 9792929"/>
              <a:gd name="connsiteY0" fmla="*/ 0 h 461665"/>
              <a:gd name="connsiteX1" fmla="*/ 282267 w 9792929"/>
              <a:gd name="connsiteY1" fmla="*/ 0 h 461665"/>
              <a:gd name="connsiteX2" fmla="*/ 662463 w 9792929"/>
              <a:gd name="connsiteY2" fmla="*/ 0 h 461665"/>
              <a:gd name="connsiteX3" fmla="*/ 1238517 w 9792929"/>
              <a:gd name="connsiteY3" fmla="*/ 0 h 461665"/>
              <a:gd name="connsiteX4" fmla="*/ 1618714 w 9792929"/>
              <a:gd name="connsiteY4" fmla="*/ 0 h 461665"/>
              <a:gd name="connsiteX5" fmla="*/ 1998910 w 9792929"/>
              <a:gd name="connsiteY5" fmla="*/ 0 h 461665"/>
              <a:gd name="connsiteX6" fmla="*/ 2672894 w 9792929"/>
              <a:gd name="connsiteY6" fmla="*/ 0 h 461665"/>
              <a:gd name="connsiteX7" fmla="*/ 2955160 w 9792929"/>
              <a:gd name="connsiteY7" fmla="*/ 0 h 461665"/>
              <a:gd name="connsiteX8" fmla="*/ 3727074 w 9792929"/>
              <a:gd name="connsiteY8" fmla="*/ 0 h 461665"/>
              <a:gd name="connsiteX9" fmla="*/ 4205199 w 9792929"/>
              <a:gd name="connsiteY9" fmla="*/ 0 h 461665"/>
              <a:gd name="connsiteX10" fmla="*/ 4977112 w 9792929"/>
              <a:gd name="connsiteY10" fmla="*/ 0 h 461665"/>
              <a:gd name="connsiteX11" fmla="*/ 5651096 w 9792929"/>
              <a:gd name="connsiteY11" fmla="*/ 0 h 461665"/>
              <a:gd name="connsiteX12" fmla="*/ 6423009 w 9792929"/>
              <a:gd name="connsiteY12" fmla="*/ 0 h 461665"/>
              <a:gd name="connsiteX13" fmla="*/ 7096993 w 9792929"/>
              <a:gd name="connsiteY13" fmla="*/ 0 h 461665"/>
              <a:gd name="connsiteX14" fmla="*/ 7575119 w 9792929"/>
              <a:gd name="connsiteY14" fmla="*/ 0 h 461665"/>
              <a:gd name="connsiteX15" fmla="*/ 8053244 w 9792929"/>
              <a:gd name="connsiteY15" fmla="*/ 0 h 461665"/>
              <a:gd name="connsiteX16" fmla="*/ 8629299 w 9792929"/>
              <a:gd name="connsiteY16" fmla="*/ 0 h 461665"/>
              <a:gd name="connsiteX17" fmla="*/ 9792929 w 9792929"/>
              <a:gd name="connsiteY17" fmla="*/ 0 h 461665"/>
              <a:gd name="connsiteX18" fmla="*/ 9792929 w 9792929"/>
              <a:gd name="connsiteY18" fmla="*/ 461665 h 461665"/>
              <a:gd name="connsiteX19" fmla="*/ 9412733 w 9792929"/>
              <a:gd name="connsiteY19" fmla="*/ 461665 h 461665"/>
              <a:gd name="connsiteX20" fmla="*/ 8738749 w 9792929"/>
              <a:gd name="connsiteY20" fmla="*/ 461665 h 461665"/>
              <a:gd name="connsiteX21" fmla="*/ 8456482 w 9792929"/>
              <a:gd name="connsiteY21" fmla="*/ 461665 h 461665"/>
              <a:gd name="connsiteX22" fmla="*/ 7782498 w 9792929"/>
              <a:gd name="connsiteY22" fmla="*/ 461665 h 461665"/>
              <a:gd name="connsiteX23" fmla="*/ 7304373 w 9792929"/>
              <a:gd name="connsiteY23" fmla="*/ 461665 h 461665"/>
              <a:gd name="connsiteX24" fmla="*/ 6728318 w 9792929"/>
              <a:gd name="connsiteY24" fmla="*/ 461665 h 461665"/>
              <a:gd name="connsiteX25" fmla="*/ 5956405 w 9792929"/>
              <a:gd name="connsiteY25" fmla="*/ 461665 h 461665"/>
              <a:gd name="connsiteX26" fmla="*/ 5576209 w 9792929"/>
              <a:gd name="connsiteY26" fmla="*/ 461665 h 461665"/>
              <a:gd name="connsiteX27" fmla="*/ 4804296 w 9792929"/>
              <a:gd name="connsiteY27" fmla="*/ 461665 h 461665"/>
              <a:gd name="connsiteX28" fmla="*/ 4032383 w 9792929"/>
              <a:gd name="connsiteY28" fmla="*/ 461665 h 461665"/>
              <a:gd name="connsiteX29" fmla="*/ 3750116 w 9792929"/>
              <a:gd name="connsiteY29" fmla="*/ 461665 h 461665"/>
              <a:gd name="connsiteX30" fmla="*/ 3467849 w 9792929"/>
              <a:gd name="connsiteY30" fmla="*/ 461665 h 461665"/>
              <a:gd name="connsiteX31" fmla="*/ 2891794 w 9792929"/>
              <a:gd name="connsiteY31" fmla="*/ 461665 h 461665"/>
              <a:gd name="connsiteX32" fmla="*/ 2609528 w 9792929"/>
              <a:gd name="connsiteY32" fmla="*/ 461665 h 461665"/>
              <a:gd name="connsiteX33" fmla="*/ 1935544 w 9792929"/>
              <a:gd name="connsiteY33" fmla="*/ 461665 h 461665"/>
              <a:gd name="connsiteX34" fmla="*/ 1359489 w 9792929"/>
              <a:gd name="connsiteY34" fmla="*/ 461665 h 461665"/>
              <a:gd name="connsiteX35" fmla="*/ 881364 w 9792929"/>
              <a:gd name="connsiteY35" fmla="*/ 461665 h 461665"/>
              <a:gd name="connsiteX36" fmla="*/ 0 w 9792929"/>
              <a:gd name="connsiteY36" fmla="*/ 461665 h 461665"/>
              <a:gd name="connsiteX37" fmla="*/ 0 w 9792929"/>
              <a:gd name="connsiteY37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792929" h="461665" fill="none" extrusionOk="0">
                <a:moveTo>
                  <a:pt x="0" y="0"/>
                </a:moveTo>
                <a:cubicBezTo>
                  <a:pt x="110832" y="-12447"/>
                  <a:pt x="149900" y="7130"/>
                  <a:pt x="282267" y="0"/>
                </a:cubicBezTo>
                <a:cubicBezTo>
                  <a:pt x="414634" y="-7130"/>
                  <a:pt x="565117" y="35927"/>
                  <a:pt x="662463" y="0"/>
                </a:cubicBezTo>
                <a:cubicBezTo>
                  <a:pt x="759809" y="-35927"/>
                  <a:pt x="1072464" y="46439"/>
                  <a:pt x="1238517" y="0"/>
                </a:cubicBezTo>
                <a:cubicBezTo>
                  <a:pt x="1404570" y="-46439"/>
                  <a:pt x="1461648" y="21408"/>
                  <a:pt x="1618714" y="0"/>
                </a:cubicBezTo>
                <a:cubicBezTo>
                  <a:pt x="1775780" y="-21408"/>
                  <a:pt x="1918508" y="20397"/>
                  <a:pt x="1998910" y="0"/>
                </a:cubicBezTo>
                <a:cubicBezTo>
                  <a:pt x="2079312" y="-20397"/>
                  <a:pt x="2495232" y="8422"/>
                  <a:pt x="2672894" y="0"/>
                </a:cubicBezTo>
                <a:cubicBezTo>
                  <a:pt x="2850556" y="-8422"/>
                  <a:pt x="2884311" y="11613"/>
                  <a:pt x="2955160" y="0"/>
                </a:cubicBezTo>
                <a:cubicBezTo>
                  <a:pt x="3026009" y="-11613"/>
                  <a:pt x="3345085" y="62386"/>
                  <a:pt x="3727074" y="0"/>
                </a:cubicBezTo>
                <a:cubicBezTo>
                  <a:pt x="4109063" y="-62386"/>
                  <a:pt x="3992643" y="22430"/>
                  <a:pt x="4205199" y="0"/>
                </a:cubicBezTo>
                <a:cubicBezTo>
                  <a:pt x="4417756" y="-22430"/>
                  <a:pt x="4656685" y="4136"/>
                  <a:pt x="4977112" y="0"/>
                </a:cubicBezTo>
                <a:cubicBezTo>
                  <a:pt x="5297539" y="-4136"/>
                  <a:pt x="5460199" y="17080"/>
                  <a:pt x="5651096" y="0"/>
                </a:cubicBezTo>
                <a:cubicBezTo>
                  <a:pt x="5841993" y="-17080"/>
                  <a:pt x="6231621" y="2809"/>
                  <a:pt x="6423009" y="0"/>
                </a:cubicBezTo>
                <a:cubicBezTo>
                  <a:pt x="6614397" y="-2809"/>
                  <a:pt x="6762468" y="22105"/>
                  <a:pt x="7096993" y="0"/>
                </a:cubicBezTo>
                <a:cubicBezTo>
                  <a:pt x="7431518" y="-22105"/>
                  <a:pt x="7378613" y="52924"/>
                  <a:pt x="7575119" y="0"/>
                </a:cubicBezTo>
                <a:cubicBezTo>
                  <a:pt x="7771625" y="-52924"/>
                  <a:pt x="7889035" y="20369"/>
                  <a:pt x="8053244" y="0"/>
                </a:cubicBezTo>
                <a:cubicBezTo>
                  <a:pt x="8217453" y="-20369"/>
                  <a:pt x="8474758" y="33054"/>
                  <a:pt x="8629299" y="0"/>
                </a:cubicBezTo>
                <a:cubicBezTo>
                  <a:pt x="8783841" y="-33054"/>
                  <a:pt x="9558898" y="111099"/>
                  <a:pt x="9792929" y="0"/>
                </a:cubicBezTo>
                <a:cubicBezTo>
                  <a:pt x="9824763" y="110962"/>
                  <a:pt x="9777679" y="246851"/>
                  <a:pt x="9792929" y="461665"/>
                </a:cubicBezTo>
                <a:cubicBezTo>
                  <a:pt x="9625675" y="475317"/>
                  <a:pt x="9592999" y="438366"/>
                  <a:pt x="9412733" y="461665"/>
                </a:cubicBezTo>
                <a:cubicBezTo>
                  <a:pt x="9232467" y="484964"/>
                  <a:pt x="9050591" y="398865"/>
                  <a:pt x="8738749" y="461665"/>
                </a:cubicBezTo>
                <a:cubicBezTo>
                  <a:pt x="8426907" y="524465"/>
                  <a:pt x="8578082" y="428363"/>
                  <a:pt x="8456482" y="461665"/>
                </a:cubicBezTo>
                <a:cubicBezTo>
                  <a:pt x="8334882" y="494967"/>
                  <a:pt x="8030728" y="419630"/>
                  <a:pt x="7782498" y="461665"/>
                </a:cubicBezTo>
                <a:cubicBezTo>
                  <a:pt x="7534268" y="503700"/>
                  <a:pt x="7407792" y="432428"/>
                  <a:pt x="7304373" y="461665"/>
                </a:cubicBezTo>
                <a:cubicBezTo>
                  <a:pt x="7200955" y="490902"/>
                  <a:pt x="6963988" y="414448"/>
                  <a:pt x="6728318" y="461665"/>
                </a:cubicBezTo>
                <a:cubicBezTo>
                  <a:pt x="6492648" y="508882"/>
                  <a:pt x="6139988" y="410052"/>
                  <a:pt x="5956405" y="461665"/>
                </a:cubicBezTo>
                <a:cubicBezTo>
                  <a:pt x="5772822" y="513278"/>
                  <a:pt x="5667320" y="455656"/>
                  <a:pt x="5576209" y="461665"/>
                </a:cubicBezTo>
                <a:cubicBezTo>
                  <a:pt x="5485098" y="467674"/>
                  <a:pt x="5040212" y="411966"/>
                  <a:pt x="4804296" y="461665"/>
                </a:cubicBezTo>
                <a:cubicBezTo>
                  <a:pt x="4568380" y="511364"/>
                  <a:pt x="4259304" y="449096"/>
                  <a:pt x="4032383" y="461665"/>
                </a:cubicBezTo>
                <a:cubicBezTo>
                  <a:pt x="3805462" y="474234"/>
                  <a:pt x="3847208" y="454517"/>
                  <a:pt x="3750116" y="461665"/>
                </a:cubicBezTo>
                <a:cubicBezTo>
                  <a:pt x="3653024" y="468813"/>
                  <a:pt x="3585564" y="443019"/>
                  <a:pt x="3467849" y="461665"/>
                </a:cubicBezTo>
                <a:cubicBezTo>
                  <a:pt x="3350134" y="480311"/>
                  <a:pt x="3130372" y="441183"/>
                  <a:pt x="2891794" y="461665"/>
                </a:cubicBezTo>
                <a:cubicBezTo>
                  <a:pt x="2653217" y="482147"/>
                  <a:pt x="2697813" y="452711"/>
                  <a:pt x="2609528" y="461665"/>
                </a:cubicBezTo>
                <a:cubicBezTo>
                  <a:pt x="2521243" y="470619"/>
                  <a:pt x="2259984" y="447786"/>
                  <a:pt x="1935544" y="461665"/>
                </a:cubicBezTo>
                <a:cubicBezTo>
                  <a:pt x="1611104" y="475544"/>
                  <a:pt x="1642071" y="392647"/>
                  <a:pt x="1359489" y="461665"/>
                </a:cubicBezTo>
                <a:cubicBezTo>
                  <a:pt x="1076907" y="530683"/>
                  <a:pt x="1004271" y="431430"/>
                  <a:pt x="881364" y="461665"/>
                </a:cubicBezTo>
                <a:cubicBezTo>
                  <a:pt x="758457" y="491900"/>
                  <a:pt x="360374" y="399777"/>
                  <a:pt x="0" y="461665"/>
                </a:cubicBezTo>
                <a:cubicBezTo>
                  <a:pt x="-44830" y="346604"/>
                  <a:pt x="51200" y="190683"/>
                  <a:pt x="0" y="0"/>
                </a:cubicBezTo>
                <a:close/>
              </a:path>
              <a:path w="9792929" h="461665" stroke="0" extrusionOk="0">
                <a:moveTo>
                  <a:pt x="0" y="0"/>
                </a:moveTo>
                <a:cubicBezTo>
                  <a:pt x="183587" y="-11756"/>
                  <a:pt x="301400" y="19205"/>
                  <a:pt x="478125" y="0"/>
                </a:cubicBezTo>
                <a:cubicBezTo>
                  <a:pt x="654850" y="-19205"/>
                  <a:pt x="819843" y="23407"/>
                  <a:pt x="956251" y="0"/>
                </a:cubicBezTo>
                <a:cubicBezTo>
                  <a:pt x="1092659" y="-23407"/>
                  <a:pt x="1552772" y="14970"/>
                  <a:pt x="1728164" y="0"/>
                </a:cubicBezTo>
                <a:cubicBezTo>
                  <a:pt x="1903556" y="-14970"/>
                  <a:pt x="1997774" y="42056"/>
                  <a:pt x="2108360" y="0"/>
                </a:cubicBezTo>
                <a:cubicBezTo>
                  <a:pt x="2218946" y="-42056"/>
                  <a:pt x="2520833" y="4374"/>
                  <a:pt x="2782344" y="0"/>
                </a:cubicBezTo>
                <a:cubicBezTo>
                  <a:pt x="3043855" y="-4374"/>
                  <a:pt x="3049647" y="23778"/>
                  <a:pt x="3260469" y="0"/>
                </a:cubicBezTo>
                <a:cubicBezTo>
                  <a:pt x="3471292" y="-23778"/>
                  <a:pt x="3555595" y="5395"/>
                  <a:pt x="3738595" y="0"/>
                </a:cubicBezTo>
                <a:cubicBezTo>
                  <a:pt x="3921595" y="-5395"/>
                  <a:pt x="4117541" y="44829"/>
                  <a:pt x="4412579" y="0"/>
                </a:cubicBezTo>
                <a:cubicBezTo>
                  <a:pt x="4707617" y="-44829"/>
                  <a:pt x="4607295" y="23995"/>
                  <a:pt x="4694845" y="0"/>
                </a:cubicBezTo>
                <a:cubicBezTo>
                  <a:pt x="4782395" y="-23995"/>
                  <a:pt x="4867659" y="15701"/>
                  <a:pt x="4977112" y="0"/>
                </a:cubicBezTo>
                <a:cubicBezTo>
                  <a:pt x="5086565" y="-15701"/>
                  <a:pt x="5180520" y="32471"/>
                  <a:pt x="5357308" y="0"/>
                </a:cubicBezTo>
                <a:cubicBezTo>
                  <a:pt x="5534096" y="-32471"/>
                  <a:pt x="5565396" y="26857"/>
                  <a:pt x="5737504" y="0"/>
                </a:cubicBezTo>
                <a:cubicBezTo>
                  <a:pt x="5909612" y="-26857"/>
                  <a:pt x="6196424" y="29388"/>
                  <a:pt x="6509418" y="0"/>
                </a:cubicBezTo>
                <a:cubicBezTo>
                  <a:pt x="6822412" y="-29388"/>
                  <a:pt x="6840260" y="210"/>
                  <a:pt x="6987543" y="0"/>
                </a:cubicBezTo>
                <a:cubicBezTo>
                  <a:pt x="7134827" y="-210"/>
                  <a:pt x="7360186" y="55195"/>
                  <a:pt x="7563598" y="0"/>
                </a:cubicBezTo>
                <a:cubicBezTo>
                  <a:pt x="7767011" y="-55195"/>
                  <a:pt x="8035679" y="12001"/>
                  <a:pt x="8237581" y="0"/>
                </a:cubicBezTo>
                <a:cubicBezTo>
                  <a:pt x="8439483" y="-12001"/>
                  <a:pt x="8578655" y="72923"/>
                  <a:pt x="8911565" y="0"/>
                </a:cubicBezTo>
                <a:cubicBezTo>
                  <a:pt x="9244475" y="-72923"/>
                  <a:pt x="9445971" y="97967"/>
                  <a:pt x="9792929" y="0"/>
                </a:cubicBezTo>
                <a:cubicBezTo>
                  <a:pt x="9840191" y="111738"/>
                  <a:pt x="9737980" y="265772"/>
                  <a:pt x="9792929" y="461665"/>
                </a:cubicBezTo>
                <a:cubicBezTo>
                  <a:pt x="9541897" y="515566"/>
                  <a:pt x="9434652" y="407637"/>
                  <a:pt x="9216874" y="461665"/>
                </a:cubicBezTo>
                <a:cubicBezTo>
                  <a:pt x="8999097" y="515693"/>
                  <a:pt x="8793847" y="432487"/>
                  <a:pt x="8444961" y="461665"/>
                </a:cubicBezTo>
                <a:cubicBezTo>
                  <a:pt x="8096075" y="490843"/>
                  <a:pt x="8043123" y="436446"/>
                  <a:pt x="7673048" y="461665"/>
                </a:cubicBezTo>
                <a:cubicBezTo>
                  <a:pt x="7302973" y="486884"/>
                  <a:pt x="7112144" y="437692"/>
                  <a:pt x="6901135" y="461665"/>
                </a:cubicBezTo>
                <a:cubicBezTo>
                  <a:pt x="6690126" y="485638"/>
                  <a:pt x="6634310" y="425264"/>
                  <a:pt x="6520939" y="461665"/>
                </a:cubicBezTo>
                <a:cubicBezTo>
                  <a:pt x="6407568" y="498066"/>
                  <a:pt x="5970784" y="457240"/>
                  <a:pt x="5749025" y="461665"/>
                </a:cubicBezTo>
                <a:cubicBezTo>
                  <a:pt x="5527266" y="466090"/>
                  <a:pt x="5308182" y="389766"/>
                  <a:pt x="5075041" y="461665"/>
                </a:cubicBezTo>
                <a:cubicBezTo>
                  <a:pt x="4841900" y="533564"/>
                  <a:pt x="4762158" y="421437"/>
                  <a:pt x="4498987" y="461665"/>
                </a:cubicBezTo>
                <a:cubicBezTo>
                  <a:pt x="4235816" y="501893"/>
                  <a:pt x="4277006" y="454003"/>
                  <a:pt x="4216720" y="461665"/>
                </a:cubicBezTo>
                <a:cubicBezTo>
                  <a:pt x="4156434" y="469327"/>
                  <a:pt x="3702058" y="408035"/>
                  <a:pt x="3444807" y="461665"/>
                </a:cubicBezTo>
                <a:cubicBezTo>
                  <a:pt x="3187556" y="515295"/>
                  <a:pt x="3065280" y="456268"/>
                  <a:pt x="2966681" y="461665"/>
                </a:cubicBezTo>
                <a:cubicBezTo>
                  <a:pt x="2868082" y="467062"/>
                  <a:pt x="2672973" y="416421"/>
                  <a:pt x="2488556" y="461665"/>
                </a:cubicBezTo>
                <a:cubicBezTo>
                  <a:pt x="2304140" y="506909"/>
                  <a:pt x="2129964" y="408143"/>
                  <a:pt x="2010431" y="461665"/>
                </a:cubicBezTo>
                <a:cubicBezTo>
                  <a:pt x="1890898" y="515187"/>
                  <a:pt x="1824147" y="451764"/>
                  <a:pt x="1728164" y="461665"/>
                </a:cubicBezTo>
                <a:cubicBezTo>
                  <a:pt x="1632181" y="471566"/>
                  <a:pt x="1140959" y="446211"/>
                  <a:pt x="956251" y="461665"/>
                </a:cubicBezTo>
                <a:cubicBezTo>
                  <a:pt x="771543" y="477119"/>
                  <a:pt x="697502" y="432952"/>
                  <a:pt x="576055" y="461665"/>
                </a:cubicBezTo>
                <a:cubicBezTo>
                  <a:pt x="454608" y="490378"/>
                  <a:pt x="264285" y="459229"/>
                  <a:pt x="0" y="461665"/>
                </a:cubicBezTo>
                <a:cubicBezTo>
                  <a:pt x="-53229" y="238507"/>
                  <a:pt x="44722" y="98019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9075798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entury Gothic" panose="020B0502020202020204" pitchFamily="34" charset="0"/>
              </a:rPr>
              <a:t>Check your answers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E6F2E11-792A-46C7-96AD-68E11B438082}"/>
              </a:ext>
            </a:extLst>
          </p:cNvPr>
          <p:cNvSpPr txBox="1"/>
          <p:nvPr/>
        </p:nvSpPr>
        <p:spPr>
          <a:xfrm>
            <a:off x="3753174" y="1416071"/>
            <a:ext cx="2836072" cy="707886"/>
          </a:xfrm>
          <a:custGeom>
            <a:avLst/>
            <a:gdLst>
              <a:gd name="connsiteX0" fmla="*/ 0 w 2836072"/>
              <a:gd name="connsiteY0" fmla="*/ 0 h 707886"/>
              <a:gd name="connsiteX1" fmla="*/ 595575 w 2836072"/>
              <a:gd name="connsiteY1" fmla="*/ 0 h 707886"/>
              <a:gd name="connsiteX2" fmla="*/ 1077707 w 2836072"/>
              <a:gd name="connsiteY2" fmla="*/ 0 h 707886"/>
              <a:gd name="connsiteX3" fmla="*/ 1673282 w 2836072"/>
              <a:gd name="connsiteY3" fmla="*/ 0 h 707886"/>
              <a:gd name="connsiteX4" fmla="*/ 2240497 w 2836072"/>
              <a:gd name="connsiteY4" fmla="*/ 0 h 707886"/>
              <a:gd name="connsiteX5" fmla="*/ 2836072 w 2836072"/>
              <a:gd name="connsiteY5" fmla="*/ 0 h 707886"/>
              <a:gd name="connsiteX6" fmla="*/ 2836072 w 2836072"/>
              <a:gd name="connsiteY6" fmla="*/ 332706 h 707886"/>
              <a:gd name="connsiteX7" fmla="*/ 2836072 w 2836072"/>
              <a:gd name="connsiteY7" fmla="*/ 707886 h 707886"/>
              <a:gd name="connsiteX8" fmla="*/ 2325579 w 2836072"/>
              <a:gd name="connsiteY8" fmla="*/ 707886 h 707886"/>
              <a:gd name="connsiteX9" fmla="*/ 1730004 w 2836072"/>
              <a:gd name="connsiteY9" fmla="*/ 707886 h 707886"/>
              <a:gd name="connsiteX10" fmla="*/ 1219511 w 2836072"/>
              <a:gd name="connsiteY10" fmla="*/ 707886 h 707886"/>
              <a:gd name="connsiteX11" fmla="*/ 680657 w 2836072"/>
              <a:gd name="connsiteY11" fmla="*/ 707886 h 707886"/>
              <a:gd name="connsiteX12" fmla="*/ 0 w 2836072"/>
              <a:gd name="connsiteY12" fmla="*/ 707886 h 707886"/>
              <a:gd name="connsiteX13" fmla="*/ 0 w 2836072"/>
              <a:gd name="connsiteY13" fmla="*/ 339785 h 707886"/>
              <a:gd name="connsiteX14" fmla="*/ 0 w 2836072"/>
              <a:gd name="connsiteY1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36072" h="707886" fill="none" extrusionOk="0">
                <a:moveTo>
                  <a:pt x="0" y="0"/>
                </a:moveTo>
                <a:cubicBezTo>
                  <a:pt x="238371" y="-28984"/>
                  <a:pt x="451429" y="20626"/>
                  <a:pt x="595575" y="0"/>
                </a:cubicBezTo>
                <a:cubicBezTo>
                  <a:pt x="739722" y="-20626"/>
                  <a:pt x="911343" y="23355"/>
                  <a:pt x="1077707" y="0"/>
                </a:cubicBezTo>
                <a:cubicBezTo>
                  <a:pt x="1244071" y="-23355"/>
                  <a:pt x="1385902" y="3783"/>
                  <a:pt x="1673282" y="0"/>
                </a:cubicBezTo>
                <a:cubicBezTo>
                  <a:pt x="1960662" y="-3783"/>
                  <a:pt x="2065791" y="66183"/>
                  <a:pt x="2240497" y="0"/>
                </a:cubicBezTo>
                <a:cubicBezTo>
                  <a:pt x="2415204" y="-66183"/>
                  <a:pt x="2626418" y="65195"/>
                  <a:pt x="2836072" y="0"/>
                </a:cubicBezTo>
                <a:cubicBezTo>
                  <a:pt x="2845632" y="140513"/>
                  <a:pt x="2813055" y="189418"/>
                  <a:pt x="2836072" y="332706"/>
                </a:cubicBezTo>
                <a:cubicBezTo>
                  <a:pt x="2859089" y="475994"/>
                  <a:pt x="2832711" y="614204"/>
                  <a:pt x="2836072" y="707886"/>
                </a:cubicBezTo>
                <a:cubicBezTo>
                  <a:pt x="2645173" y="729741"/>
                  <a:pt x="2530204" y="703871"/>
                  <a:pt x="2325579" y="707886"/>
                </a:cubicBezTo>
                <a:cubicBezTo>
                  <a:pt x="2120954" y="711901"/>
                  <a:pt x="1949228" y="662609"/>
                  <a:pt x="1730004" y="707886"/>
                </a:cubicBezTo>
                <a:cubicBezTo>
                  <a:pt x="1510781" y="753163"/>
                  <a:pt x="1415761" y="668744"/>
                  <a:pt x="1219511" y="707886"/>
                </a:cubicBezTo>
                <a:cubicBezTo>
                  <a:pt x="1023261" y="747028"/>
                  <a:pt x="839682" y="689689"/>
                  <a:pt x="680657" y="707886"/>
                </a:cubicBezTo>
                <a:cubicBezTo>
                  <a:pt x="521632" y="726083"/>
                  <a:pt x="172095" y="688821"/>
                  <a:pt x="0" y="707886"/>
                </a:cubicBezTo>
                <a:cubicBezTo>
                  <a:pt x="-32791" y="558989"/>
                  <a:pt x="1277" y="506754"/>
                  <a:pt x="0" y="339785"/>
                </a:cubicBezTo>
                <a:cubicBezTo>
                  <a:pt x="-1277" y="172816"/>
                  <a:pt x="20058" y="92048"/>
                  <a:pt x="0" y="0"/>
                </a:cubicBezTo>
                <a:close/>
              </a:path>
              <a:path w="2836072" h="707886" stroke="0" extrusionOk="0">
                <a:moveTo>
                  <a:pt x="0" y="0"/>
                </a:moveTo>
                <a:cubicBezTo>
                  <a:pt x="251748" y="-1953"/>
                  <a:pt x="280413" y="62027"/>
                  <a:pt x="538854" y="0"/>
                </a:cubicBezTo>
                <a:cubicBezTo>
                  <a:pt x="797295" y="-62027"/>
                  <a:pt x="954451" y="24134"/>
                  <a:pt x="1077707" y="0"/>
                </a:cubicBezTo>
                <a:cubicBezTo>
                  <a:pt x="1200963" y="-24134"/>
                  <a:pt x="1518860" y="69989"/>
                  <a:pt x="1701643" y="0"/>
                </a:cubicBezTo>
                <a:cubicBezTo>
                  <a:pt x="1884426" y="-69989"/>
                  <a:pt x="2045959" y="12797"/>
                  <a:pt x="2212136" y="0"/>
                </a:cubicBezTo>
                <a:cubicBezTo>
                  <a:pt x="2378313" y="-12797"/>
                  <a:pt x="2535971" y="14512"/>
                  <a:pt x="2836072" y="0"/>
                </a:cubicBezTo>
                <a:cubicBezTo>
                  <a:pt x="2871697" y="163924"/>
                  <a:pt x="2833000" y="203781"/>
                  <a:pt x="2836072" y="346864"/>
                </a:cubicBezTo>
                <a:cubicBezTo>
                  <a:pt x="2839144" y="489947"/>
                  <a:pt x="2835736" y="598013"/>
                  <a:pt x="2836072" y="707886"/>
                </a:cubicBezTo>
                <a:cubicBezTo>
                  <a:pt x="2663955" y="709790"/>
                  <a:pt x="2480291" y="647960"/>
                  <a:pt x="2325579" y="707886"/>
                </a:cubicBezTo>
                <a:cubicBezTo>
                  <a:pt x="2170867" y="767812"/>
                  <a:pt x="1999734" y="668950"/>
                  <a:pt x="1701643" y="707886"/>
                </a:cubicBezTo>
                <a:cubicBezTo>
                  <a:pt x="1403552" y="746822"/>
                  <a:pt x="1381822" y="672730"/>
                  <a:pt x="1191150" y="707886"/>
                </a:cubicBezTo>
                <a:cubicBezTo>
                  <a:pt x="1000478" y="743042"/>
                  <a:pt x="752417" y="667207"/>
                  <a:pt x="595575" y="707886"/>
                </a:cubicBezTo>
                <a:cubicBezTo>
                  <a:pt x="438734" y="748565"/>
                  <a:pt x="170446" y="667684"/>
                  <a:pt x="0" y="707886"/>
                </a:cubicBezTo>
                <a:cubicBezTo>
                  <a:pt x="-40791" y="545697"/>
                  <a:pt x="18276" y="447141"/>
                  <a:pt x="0" y="346864"/>
                </a:cubicBezTo>
                <a:cubicBezTo>
                  <a:pt x="-18276" y="246587"/>
                  <a:pt x="41504" y="107918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9075798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bell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A4D715D-4FD3-43F2-A746-261FA7D914EA}"/>
              </a:ext>
            </a:extLst>
          </p:cNvPr>
          <p:cNvSpPr txBox="1"/>
          <p:nvPr/>
        </p:nvSpPr>
        <p:spPr>
          <a:xfrm>
            <a:off x="3753174" y="2250933"/>
            <a:ext cx="2836072" cy="707886"/>
          </a:xfrm>
          <a:custGeom>
            <a:avLst/>
            <a:gdLst>
              <a:gd name="connsiteX0" fmla="*/ 0 w 2836072"/>
              <a:gd name="connsiteY0" fmla="*/ 0 h 707886"/>
              <a:gd name="connsiteX1" fmla="*/ 595575 w 2836072"/>
              <a:gd name="connsiteY1" fmla="*/ 0 h 707886"/>
              <a:gd name="connsiteX2" fmla="*/ 1077707 w 2836072"/>
              <a:gd name="connsiteY2" fmla="*/ 0 h 707886"/>
              <a:gd name="connsiteX3" fmla="*/ 1673282 w 2836072"/>
              <a:gd name="connsiteY3" fmla="*/ 0 h 707886"/>
              <a:gd name="connsiteX4" fmla="*/ 2240497 w 2836072"/>
              <a:gd name="connsiteY4" fmla="*/ 0 h 707886"/>
              <a:gd name="connsiteX5" fmla="*/ 2836072 w 2836072"/>
              <a:gd name="connsiteY5" fmla="*/ 0 h 707886"/>
              <a:gd name="connsiteX6" fmla="*/ 2836072 w 2836072"/>
              <a:gd name="connsiteY6" fmla="*/ 332706 h 707886"/>
              <a:gd name="connsiteX7" fmla="*/ 2836072 w 2836072"/>
              <a:gd name="connsiteY7" fmla="*/ 707886 h 707886"/>
              <a:gd name="connsiteX8" fmla="*/ 2325579 w 2836072"/>
              <a:gd name="connsiteY8" fmla="*/ 707886 h 707886"/>
              <a:gd name="connsiteX9" fmla="*/ 1730004 w 2836072"/>
              <a:gd name="connsiteY9" fmla="*/ 707886 h 707886"/>
              <a:gd name="connsiteX10" fmla="*/ 1219511 w 2836072"/>
              <a:gd name="connsiteY10" fmla="*/ 707886 h 707886"/>
              <a:gd name="connsiteX11" fmla="*/ 680657 w 2836072"/>
              <a:gd name="connsiteY11" fmla="*/ 707886 h 707886"/>
              <a:gd name="connsiteX12" fmla="*/ 0 w 2836072"/>
              <a:gd name="connsiteY12" fmla="*/ 707886 h 707886"/>
              <a:gd name="connsiteX13" fmla="*/ 0 w 2836072"/>
              <a:gd name="connsiteY13" fmla="*/ 339785 h 707886"/>
              <a:gd name="connsiteX14" fmla="*/ 0 w 2836072"/>
              <a:gd name="connsiteY1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36072" h="707886" fill="none" extrusionOk="0">
                <a:moveTo>
                  <a:pt x="0" y="0"/>
                </a:moveTo>
                <a:cubicBezTo>
                  <a:pt x="238371" y="-28984"/>
                  <a:pt x="451429" y="20626"/>
                  <a:pt x="595575" y="0"/>
                </a:cubicBezTo>
                <a:cubicBezTo>
                  <a:pt x="739722" y="-20626"/>
                  <a:pt x="911343" y="23355"/>
                  <a:pt x="1077707" y="0"/>
                </a:cubicBezTo>
                <a:cubicBezTo>
                  <a:pt x="1244071" y="-23355"/>
                  <a:pt x="1385902" y="3783"/>
                  <a:pt x="1673282" y="0"/>
                </a:cubicBezTo>
                <a:cubicBezTo>
                  <a:pt x="1960662" y="-3783"/>
                  <a:pt x="2065791" y="66183"/>
                  <a:pt x="2240497" y="0"/>
                </a:cubicBezTo>
                <a:cubicBezTo>
                  <a:pt x="2415204" y="-66183"/>
                  <a:pt x="2626418" y="65195"/>
                  <a:pt x="2836072" y="0"/>
                </a:cubicBezTo>
                <a:cubicBezTo>
                  <a:pt x="2845632" y="140513"/>
                  <a:pt x="2813055" y="189418"/>
                  <a:pt x="2836072" y="332706"/>
                </a:cubicBezTo>
                <a:cubicBezTo>
                  <a:pt x="2859089" y="475994"/>
                  <a:pt x="2832711" y="614204"/>
                  <a:pt x="2836072" y="707886"/>
                </a:cubicBezTo>
                <a:cubicBezTo>
                  <a:pt x="2645173" y="729741"/>
                  <a:pt x="2530204" y="703871"/>
                  <a:pt x="2325579" y="707886"/>
                </a:cubicBezTo>
                <a:cubicBezTo>
                  <a:pt x="2120954" y="711901"/>
                  <a:pt x="1949228" y="662609"/>
                  <a:pt x="1730004" y="707886"/>
                </a:cubicBezTo>
                <a:cubicBezTo>
                  <a:pt x="1510781" y="753163"/>
                  <a:pt x="1415761" y="668744"/>
                  <a:pt x="1219511" y="707886"/>
                </a:cubicBezTo>
                <a:cubicBezTo>
                  <a:pt x="1023261" y="747028"/>
                  <a:pt x="839682" y="689689"/>
                  <a:pt x="680657" y="707886"/>
                </a:cubicBezTo>
                <a:cubicBezTo>
                  <a:pt x="521632" y="726083"/>
                  <a:pt x="172095" y="688821"/>
                  <a:pt x="0" y="707886"/>
                </a:cubicBezTo>
                <a:cubicBezTo>
                  <a:pt x="-32791" y="558989"/>
                  <a:pt x="1277" y="506754"/>
                  <a:pt x="0" y="339785"/>
                </a:cubicBezTo>
                <a:cubicBezTo>
                  <a:pt x="-1277" y="172816"/>
                  <a:pt x="20058" y="92048"/>
                  <a:pt x="0" y="0"/>
                </a:cubicBezTo>
                <a:close/>
              </a:path>
              <a:path w="2836072" h="707886" stroke="0" extrusionOk="0">
                <a:moveTo>
                  <a:pt x="0" y="0"/>
                </a:moveTo>
                <a:cubicBezTo>
                  <a:pt x="251748" y="-1953"/>
                  <a:pt x="280413" y="62027"/>
                  <a:pt x="538854" y="0"/>
                </a:cubicBezTo>
                <a:cubicBezTo>
                  <a:pt x="797295" y="-62027"/>
                  <a:pt x="954451" y="24134"/>
                  <a:pt x="1077707" y="0"/>
                </a:cubicBezTo>
                <a:cubicBezTo>
                  <a:pt x="1200963" y="-24134"/>
                  <a:pt x="1518860" y="69989"/>
                  <a:pt x="1701643" y="0"/>
                </a:cubicBezTo>
                <a:cubicBezTo>
                  <a:pt x="1884426" y="-69989"/>
                  <a:pt x="2045959" y="12797"/>
                  <a:pt x="2212136" y="0"/>
                </a:cubicBezTo>
                <a:cubicBezTo>
                  <a:pt x="2378313" y="-12797"/>
                  <a:pt x="2535971" y="14512"/>
                  <a:pt x="2836072" y="0"/>
                </a:cubicBezTo>
                <a:cubicBezTo>
                  <a:pt x="2871697" y="163924"/>
                  <a:pt x="2833000" y="203781"/>
                  <a:pt x="2836072" y="346864"/>
                </a:cubicBezTo>
                <a:cubicBezTo>
                  <a:pt x="2839144" y="489947"/>
                  <a:pt x="2835736" y="598013"/>
                  <a:pt x="2836072" y="707886"/>
                </a:cubicBezTo>
                <a:cubicBezTo>
                  <a:pt x="2663955" y="709790"/>
                  <a:pt x="2480291" y="647960"/>
                  <a:pt x="2325579" y="707886"/>
                </a:cubicBezTo>
                <a:cubicBezTo>
                  <a:pt x="2170867" y="767812"/>
                  <a:pt x="1999734" y="668950"/>
                  <a:pt x="1701643" y="707886"/>
                </a:cubicBezTo>
                <a:cubicBezTo>
                  <a:pt x="1403552" y="746822"/>
                  <a:pt x="1381822" y="672730"/>
                  <a:pt x="1191150" y="707886"/>
                </a:cubicBezTo>
                <a:cubicBezTo>
                  <a:pt x="1000478" y="743042"/>
                  <a:pt x="752417" y="667207"/>
                  <a:pt x="595575" y="707886"/>
                </a:cubicBezTo>
                <a:cubicBezTo>
                  <a:pt x="438734" y="748565"/>
                  <a:pt x="170446" y="667684"/>
                  <a:pt x="0" y="707886"/>
                </a:cubicBezTo>
                <a:cubicBezTo>
                  <a:pt x="-40791" y="545697"/>
                  <a:pt x="18276" y="447141"/>
                  <a:pt x="0" y="346864"/>
                </a:cubicBezTo>
                <a:cubicBezTo>
                  <a:pt x="-18276" y="246587"/>
                  <a:pt x="41504" y="107918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9075798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hen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ACB05E6-D89D-4420-B772-CD2FBAC8BA60}"/>
              </a:ext>
            </a:extLst>
          </p:cNvPr>
          <p:cNvSpPr txBox="1"/>
          <p:nvPr/>
        </p:nvSpPr>
        <p:spPr>
          <a:xfrm>
            <a:off x="3753174" y="3274541"/>
            <a:ext cx="2836072" cy="707886"/>
          </a:xfrm>
          <a:custGeom>
            <a:avLst/>
            <a:gdLst>
              <a:gd name="connsiteX0" fmla="*/ 0 w 2836072"/>
              <a:gd name="connsiteY0" fmla="*/ 0 h 707886"/>
              <a:gd name="connsiteX1" fmla="*/ 595575 w 2836072"/>
              <a:gd name="connsiteY1" fmla="*/ 0 h 707886"/>
              <a:gd name="connsiteX2" fmla="*/ 1077707 w 2836072"/>
              <a:gd name="connsiteY2" fmla="*/ 0 h 707886"/>
              <a:gd name="connsiteX3" fmla="*/ 1673282 w 2836072"/>
              <a:gd name="connsiteY3" fmla="*/ 0 h 707886"/>
              <a:gd name="connsiteX4" fmla="*/ 2240497 w 2836072"/>
              <a:gd name="connsiteY4" fmla="*/ 0 h 707886"/>
              <a:gd name="connsiteX5" fmla="*/ 2836072 w 2836072"/>
              <a:gd name="connsiteY5" fmla="*/ 0 h 707886"/>
              <a:gd name="connsiteX6" fmla="*/ 2836072 w 2836072"/>
              <a:gd name="connsiteY6" fmla="*/ 332706 h 707886"/>
              <a:gd name="connsiteX7" fmla="*/ 2836072 w 2836072"/>
              <a:gd name="connsiteY7" fmla="*/ 707886 h 707886"/>
              <a:gd name="connsiteX8" fmla="*/ 2325579 w 2836072"/>
              <a:gd name="connsiteY8" fmla="*/ 707886 h 707886"/>
              <a:gd name="connsiteX9" fmla="*/ 1730004 w 2836072"/>
              <a:gd name="connsiteY9" fmla="*/ 707886 h 707886"/>
              <a:gd name="connsiteX10" fmla="*/ 1219511 w 2836072"/>
              <a:gd name="connsiteY10" fmla="*/ 707886 h 707886"/>
              <a:gd name="connsiteX11" fmla="*/ 680657 w 2836072"/>
              <a:gd name="connsiteY11" fmla="*/ 707886 h 707886"/>
              <a:gd name="connsiteX12" fmla="*/ 0 w 2836072"/>
              <a:gd name="connsiteY12" fmla="*/ 707886 h 707886"/>
              <a:gd name="connsiteX13" fmla="*/ 0 w 2836072"/>
              <a:gd name="connsiteY13" fmla="*/ 339785 h 707886"/>
              <a:gd name="connsiteX14" fmla="*/ 0 w 2836072"/>
              <a:gd name="connsiteY1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36072" h="707886" fill="none" extrusionOk="0">
                <a:moveTo>
                  <a:pt x="0" y="0"/>
                </a:moveTo>
                <a:cubicBezTo>
                  <a:pt x="238371" y="-28984"/>
                  <a:pt x="451429" y="20626"/>
                  <a:pt x="595575" y="0"/>
                </a:cubicBezTo>
                <a:cubicBezTo>
                  <a:pt x="739722" y="-20626"/>
                  <a:pt x="911343" y="23355"/>
                  <a:pt x="1077707" y="0"/>
                </a:cubicBezTo>
                <a:cubicBezTo>
                  <a:pt x="1244071" y="-23355"/>
                  <a:pt x="1385902" y="3783"/>
                  <a:pt x="1673282" y="0"/>
                </a:cubicBezTo>
                <a:cubicBezTo>
                  <a:pt x="1960662" y="-3783"/>
                  <a:pt x="2065791" y="66183"/>
                  <a:pt x="2240497" y="0"/>
                </a:cubicBezTo>
                <a:cubicBezTo>
                  <a:pt x="2415204" y="-66183"/>
                  <a:pt x="2626418" y="65195"/>
                  <a:pt x="2836072" y="0"/>
                </a:cubicBezTo>
                <a:cubicBezTo>
                  <a:pt x="2845632" y="140513"/>
                  <a:pt x="2813055" y="189418"/>
                  <a:pt x="2836072" y="332706"/>
                </a:cubicBezTo>
                <a:cubicBezTo>
                  <a:pt x="2859089" y="475994"/>
                  <a:pt x="2832711" y="614204"/>
                  <a:pt x="2836072" y="707886"/>
                </a:cubicBezTo>
                <a:cubicBezTo>
                  <a:pt x="2645173" y="729741"/>
                  <a:pt x="2530204" y="703871"/>
                  <a:pt x="2325579" y="707886"/>
                </a:cubicBezTo>
                <a:cubicBezTo>
                  <a:pt x="2120954" y="711901"/>
                  <a:pt x="1949228" y="662609"/>
                  <a:pt x="1730004" y="707886"/>
                </a:cubicBezTo>
                <a:cubicBezTo>
                  <a:pt x="1510781" y="753163"/>
                  <a:pt x="1415761" y="668744"/>
                  <a:pt x="1219511" y="707886"/>
                </a:cubicBezTo>
                <a:cubicBezTo>
                  <a:pt x="1023261" y="747028"/>
                  <a:pt x="839682" y="689689"/>
                  <a:pt x="680657" y="707886"/>
                </a:cubicBezTo>
                <a:cubicBezTo>
                  <a:pt x="521632" y="726083"/>
                  <a:pt x="172095" y="688821"/>
                  <a:pt x="0" y="707886"/>
                </a:cubicBezTo>
                <a:cubicBezTo>
                  <a:pt x="-32791" y="558989"/>
                  <a:pt x="1277" y="506754"/>
                  <a:pt x="0" y="339785"/>
                </a:cubicBezTo>
                <a:cubicBezTo>
                  <a:pt x="-1277" y="172816"/>
                  <a:pt x="20058" y="92048"/>
                  <a:pt x="0" y="0"/>
                </a:cubicBezTo>
                <a:close/>
              </a:path>
              <a:path w="2836072" h="707886" stroke="0" extrusionOk="0">
                <a:moveTo>
                  <a:pt x="0" y="0"/>
                </a:moveTo>
                <a:cubicBezTo>
                  <a:pt x="251748" y="-1953"/>
                  <a:pt x="280413" y="62027"/>
                  <a:pt x="538854" y="0"/>
                </a:cubicBezTo>
                <a:cubicBezTo>
                  <a:pt x="797295" y="-62027"/>
                  <a:pt x="954451" y="24134"/>
                  <a:pt x="1077707" y="0"/>
                </a:cubicBezTo>
                <a:cubicBezTo>
                  <a:pt x="1200963" y="-24134"/>
                  <a:pt x="1518860" y="69989"/>
                  <a:pt x="1701643" y="0"/>
                </a:cubicBezTo>
                <a:cubicBezTo>
                  <a:pt x="1884426" y="-69989"/>
                  <a:pt x="2045959" y="12797"/>
                  <a:pt x="2212136" y="0"/>
                </a:cubicBezTo>
                <a:cubicBezTo>
                  <a:pt x="2378313" y="-12797"/>
                  <a:pt x="2535971" y="14512"/>
                  <a:pt x="2836072" y="0"/>
                </a:cubicBezTo>
                <a:cubicBezTo>
                  <a:pt x="2871697" y="163924"/>
                  <a:pt x="2833000" y="203781"/>
                  <a:pt x="2836072" y="346864"/>
                </a:cubicBezTo>
                <a:cubicBezTo>
                  <a:pt x="2839144" y="489947"/>
                  <a:pt x="2835736" y="598013"/>
                  <a:pt x="2836072" y="707886"/>
                </a:cubicBezTo>
                <a:cubicBezTo>
                  <a:pt x="2663955" y="709790"/>
                  <a:pt x="2480291" y="647960"/>
                  <a:pt x="2325579" y="707886"/>
                </a:cubicBezTo>
                <a:cubicBezTo>
                  <a:pt x="2170867" y="767812"/>
                  <a:pt x="1999734" y="668950"/>
                  <a:pt x="1701643" y="707886"/>
                </a:cubicBezTo>
                <a:cubicBezTo>
                  <a:pt x="1403552" y="746822"/>
                  <a:pt x="1381822" y="672730"/>
                  <a:pt x="1191150" y="707886"/>
                </a:cubicBezTo>
                <a:cubicBezTo>
                  <a:pt x="1000478" y="743042"/>
                  <a:pt x="752417" y="667207"/>
                  <a:pt x="595575" y="707886"/>
                </a:cubicBezTo>
                <a:cubicBezTo>
                  <a:pt x="438734" y="748565"/>
                  <a:pt x="170446" y="667684"/>
                  <a:pt x="0" y="707886"/>
                </a:cubicBezTo>
                <a:cubicBezTo>
                  <a:pt x="-40791" y="545697"/>
                  <a:pt x="18276" y="447141"/>
                  <a:pt x="0" y="346864"/>
                </a:cubicBezTo>
                <a:cubicBezTo>
                  <a:pt x="-18276" y="246587"/>
                  <a:pt x="41504" y="107918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9075798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head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04EE8C46-0269-40CF-8BA5-42999FACBC1A}"/>
              </a:ext>
            </a:extLst>
          </p:cNvPr>
          <p:cNvSpPr txBox="1"/>
          <p:nvPr/>
        </p:nvSpPr>
        <p:spPr>
          <a:xfrm>
            <a:off x="3753174" y="4188890"/>
            <a:ext cx="2836072" cy="707886"/>
          </a:xfrm>
          <a:custGeom>
            <a:avLst/>
            <a:gdLst>
              <a:gd name="connsiteX0" fmla="*/ 0 w 2836072"/>
              <a:gd name="connsiteY0" fmla="*/ 0 h 707886"/>
              <a:gd name="connsiteX1" fmla="*/ 595575 w 2836072"/>
              <a:gd name="connsiteY1" fmla="*/ 0 h 707886"/>
              <a:gd name="connsiteX2" fmla="*/ 1077707 w 2836072"/>
              <a:gd name="connsiteY2" fmla="*/ 0 h 707886"/>
              <a:gd name="connsiteX3" fmla="*/ 1673282 w 2836072"/>
              <a:gd name="connsiteY3" fmla="*/ 0 h 707886"/>
              <a:gd name="connsiteX4" fmla="*/ 2240497 w 2836072"/>
              <a:gd name="connsiteY4" fmla="*/ 0 h 707886"/>
              <a:gd name="connsiteX5" fmla="*/ 2836072 w 2836072"/>
              <a:gd name="connsiteY5" fmla="*/ 0 h 707886"/>
              <a:gd name="connsiteX6" fmla="*/ 2836072 w 2836072"/>
              <a:gd name="connsiteY6" fmla="*/ 332706 h 707886"/>
              <a:gd name="connsiteX7" fmla="*/ 2836072 w 2836072"/>
              <a:gd name="connsiteY7" fmla="*/ 707886 h 707886"/>
              <a:gd name="connsiteX8" fmla="*/ 2325579 w 2836072"/>
              <a:gd name="connsiteY8" fmla="*/ 707886 h 707886"/>
              <a:gd name="connsiteX9" fmla="*/ 1730004 w 2836072"/>
              <a:gd name="connsiteY9" fmla="*/ 707886 h 707886"/>
              <a:gd name="connsiteX10" fmla="*/ 1219511 w 2836072"/>
              <a:gd name="connsiteY10" fmla="*/ 707886 h 707886"/>
              <a:gd name="connsiteX11" fmla="*/ 680657 w 2836072"/>
              <a:gd name="connsiteY11" fmla="*/ 707886 h 707886"/>
              <a:gd name="connsiteX12" fmla="*/ 0 w 2836072"/>
              <a:gd name="connsiteY12" fmla="*/ 707886 h 707886"/>
              <a:gd name="connsiteX13" fmla="*/ 0 w 2836072"/>
              <a:gd name="connsiteY13" fmla="*/ 339785 h 707886"/>
              <a:gd name="connsiteX14" fmla="*/ 0 w 2836072"/>
              <a:gd name="connsiteY1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36072" h="707886" fill="none" extrusionOk="0">
                <a:moveTo>
                  <a:pt x="0" y="0"/>
                </a:moveTo>
                <a:cubicBezTo>
                  <a:pt x="238371" y="-28984"/>
                  <a:pt x="451429" y="20626"/>
                  <a:pt x="595575" y="0"/>
                </a:cubicBezTo>
                <a:cubicBezTo>
                  <a:pt x="739722" y="-20626"/>
                  <a:pt x="911343" y="23355"/>
                  <a:pt x="1077707" y="0"/>
                </a:cubicBezTo>
                <a:cubicBezTo>
                  <a:pt x="1244071" y="-23355"/>
                  <a:pt x="1385902" y="3783"/>
                  <a:pt x="1673282" y="0"/>
                </a:cubicBezTo>
                <a:cubicBezTo>
                  <a:pt x="1960662" y="-3783"/>
                  <a:pt x="2065791" y="66183"/>
                  <a:pt x="2240497" y="0"/>
                </a:cubicBezTo>
                <a:cubicBezTo>
                  <a:pt x="2415204" y="-66183"/>
                  <a:pt x="2626418" y="65195"/>
                  <a:pt x="2836072" y="0"/>
                </a:cubicBezTo>
                <a:cubicBezTo>
                  <a:pt x="2845632" y="140513"/>
                  <a:pt x="2813055" y="189418"/>
                  <a:pt x="2836072" y="332706"/>
                </a:cubicBezTo>
                <a:cubicBezTo>
                  <a:pt x="2859089" y="475994"/>
                  <a:pt x="2832711" y="614204"/>
                  <a:pt x="2836072" y="707886"/>
                </a:cubicBezTo>
                <a:cubicBezTo>
                  <a:pt x="2645173" y="729741"/>
                  <a:pt x="2530204" y="703871"/>
                  <a:pt x="2325579" y="707886"/>
                </a:cubicBezTo>
                <a:cubicBezTo>
                  <a:pt x="2120954" y="711901"/>
                  <a:pt x="1949228" y="662609"/>
                  <a:pt x="1730004" y="707886"/>
                </a:cubicBezTo>
                <a:cubicBezTo>
                  <a:pt x="1510781" y="753163"/>
                  <a:pt x="1415761" y="668744"/>
                  <a:pt x="1219511" y="707886"/>
                </a:cubicBezTo>
                <a:cubicBezTo>
                  <a:pt x="1023261" y="747028"/>
                  <a:pt x="839682" y="689689"/>
                  <a:pt x="680657" y="707886"/>
                </a:cubicBezTo>
                <a:cubicBezTo>
                  <a:pt x="521632" y="726083"/>
                  <a:pt x="172095" y="688821"/>
                  <a:pt x="0" y="707886"/>
                </a:cubicBezTo>
                <a:cubicBezTo>
                  <a:pt x="-32791" y="558989"/>
                  <a:pt x="1277" y="506754"/>
                  <a:pt x="0" y="339785"/>
                </a:cubicBezTo>
                <a:cubicBezTo>
                  <a:pt x="-1277" y="172816"/>
                  <a:pt x="20058" y="92048"/>
                  <a:pt x="0" y="0"/>
                </a:cubicBezTo>
                <a:close/>
              </a:path>
              <a:path w="2836072" h="707886" stroke="0" extrusionOk="0">
                <a:moveTo>
                  <a:pt x="0" y="0"/>
                </a:moveTo>
                <a:cubicBezTo>
                  <a:pt x="251748" y="-1953"/>
                  <a:pt x="280413" y="62027"/>
                  <a:pt x="538854" y="0"/>
                </a:cubicBezTo>
                <a:cubicBezTo>
                  <a:pt x="797295" y="-62027"/>
                  <a:pt x="954451" y="24134"/>
                  <a:pt x="1077707" y="0"/>
                </a:cubicBezTo>
                <a:cubicBezTo>
                  <a:pt x="1200963" y="-24134"/>
                  <a:pt x="1518860" y="69989"/>
                  <a:pt x="1701643" y="0"/>
                </a:cubicBezTo>
                <a:cubicBezTo>
                  <a:pt x="1884426" y="-69989"/>
                  <a:pt x="2045959" y="12797"/>
                  <a:pt x="2212136" y="0"/>
                </a:cubicBezTo>
                <a:cubicBezTo>
                  <a:pt x="2378313" y="-12797"/>
                  <a:pt x="2535971" y="14512"/>
                  <a:pt x="2836072" y="0"/>
                </a:cubicBezTo>
                <a:cubicBezTo>
                  <a:pt x="2871697" y="163924"/>
                  <a:pt x="2833000" y="203781"/>
                  <a:pt x="2836072" y="346864"/>
                </a:cubicBezTo>
                <a:cubicBezTo>
                  <a:pt x="2839144" y="489947"/>
                  <a:pt x="2835736" y="598013"/>
                  <a:pt x="2836072" y="707886"/>
                </a:cubicBezTo>
                <a:cubicBezTo>
                  <a:pt x="2663955" y="709790"/>
                  <a:pt x="2480291" y="647960"/>
                  <a:pt x="2325579" y="707886"/>
                </a:cubicBezTo>
                <a:cubicBezTo>
                  <a:pt x="2170867" y="767812"/>
                  <a:pt x="1999734" y="668950"/>
                  <a:pt x="1701643" y="707886"/>
                </a:cubicBezTo>
                <a:cubicBezTo>
                  <a:pt x="1403552" y="746822"/>
                  <a:pt x="1381822" y="672730"/>
                  <a:pt x="1191150" y="707886"/>
                </a:cubicBezTo>
                <a:cubicBezTo>
                  <a:pt x="1000478" y="743042"/>
                  <a:pt x="752417" y="667207"/>
                  <a:pt x="595575" y="707886"/>
                </a:cubicBezTo>
                <a:cubicBezTo>
                  <a:pt x="438734" y="748565"/>
                  <a:pt x="170446" y="667684"/>
                  <a:pt x="0" y="707886"/>
                </a:cubicBezTo>
                <a:cubicBezTo>
                  <a:pt x="-40791" y="545697"/>
                  <a:pt x="18276" y="447141"/>
                  <a:pt x="0" y="346864"/>
                </a:cubicBezTo>
                <a:cubicBezTo>
                  <a:pt x="-18276" y="246587"/>
                  <a:pt x="41504" y="107918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9075798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ocean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E445262-A256-4F53-8BEA-730B46F76158}"/>
              </a:ext>
            </a:extLst>
          </p:cNvPr>
          <p:cNvSpPr txBox="1"/>
          <p:nvPr/>
        </p:nvSpPr>
        <p:spPr>
          <a:xfrm>
            <a:off x="3753174" y="5108642"/>
            <a:ext cx="2836072" cy="707886"/>
          </a:xfrm>
          <a:custGeom>
            <a:avLst/>
            <a:gdLst>
              <a:gd name="connsiteX0" fmla="*/ 0 w 2836072"/>
              <a:gd name="connsiteY0" fmla="*/ 0 h 707886"/>
              <a:gd name="connsiteX1" fmla="*/ 595575 w 2836072"/>
              <a:gd name="connsiteY1" fmla="*/ 0 h 707886"/>
              <a:gd name="connsiteX2" fmla="*/ 1077707 w 2836072"/>
              <a:gd name="connsiteY2" fmla="*/ 0 h 707886"/>
              <a:gd name="connsiteX3" fmla="*/ 1673282 w 2836072"/>
              <a:gd name="connsiteY3" fmla="*/ 0 h 707886"/>
              <a:gd name="connsiteX4" fmla="*/ 2240497 w 2836072"/>
              <a:gd name="connsiteY4" fmla="*/ 0 h 707886"/>
              <a:gd name="connsiteX5" fmla="*/ 2836072 w 2836072"/>
              <a:gd name="connsiteY5" fmla="*/ 0 h 707886"/>
              <a:gd name="connsiteX6" fmla="*/ 2836072 w 2836072"/>
              <a:gd name="connsiteY6" fmla="*/ 332706 h 707886"/>
              <a:gd name="connsiteX7" fmla="*/ 2836072 w 2836072"/>
              <a:gd name="connsiteY7" fmla="*/ 707886 h 707886"/>
              <a:gd name="connsiteX8" fmla="*/ 2325579 w 2836072"/>
              <a:gd name="connsiteY8" fmla="*/ 707886 h 707886"/>
              <a:gd name="connsiteX9" fmla="*/ 1730004 w 2836072"/>
              <a:gd name="connsiteY9" fmla="*/ 707886 h 707886"/>
              <a:gd name="connsiteX10" fmla="*/ 1219511 w 2836072"/>
              <a:gd name="connsiteY10" fmla="*/ 707886 h 707886"/>
              <a:gd name="connsiteX11" fmla="*/ 680657 w 2836072"/>
              <a:gd name="connsiteY11" fmla="*/ 707886 h 707886"/>
              <a:gd name="connsiteX12" fmla="*/ 0 w 2836072"/>
              <a:gd name="connsiteY12" fmla="*/ 707886 h 707886"/>
              <a:gd name="connsiteX13" fmla="*/ 0 w 2836072"/>
              <a:gd name="connsiteY13" fmla="*/ 339785 h 707886"/>
              <a:gd name="connsiteX14" fmla="*/ 0 w 2836072"/>
              <a:gd name="connsiteY1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36072" h="707886" fill="none" extrusionOk="0">
                <a:moveTo>
                  <a:pt x="0" y="0"/>
                </a:moveTo>
                <a:cubicBezTo>
                  <a:pt x="238371" y="-28984"/>
                  <a:pt x="451429" y="20626"/>
                  <a:pt x="595575" y="0"/>
                </a:cubicBezTo>
                <a:cubicBezTo>
                  <a:pt x="739722" y="-20626"/>
                  <a:pt x="911343" y="23355"/>
                  <a:pt x="1077707" y="0"/>
                </a:cubicBezTo>
                <a:cubicBezTo>
                  <a:pt x="1244071" y="-23355"/>
                  <a:pt x="1385902" y="3783"/>
                  <a:pt x="1673282" y="0"/>
                </a:cubicBezTo>
                <a:cubicBezTo>
                  <a:pt x="1960662" y="-3783"/>
                  <a:pt x="2065791" y="66183"/>
                  <a:pt x="2240497" y="0"/>
                </a:cubicBezTo>
                <a:cubicBezTo>
                  <a:pt x="2415204" y="-66183"/>
                  <a:pt x="2626418" y="65195"/>
                  <a:pt x="2836072" y="0"/>
                </a:cubicBezTo>
                <a:cubicBezTo>
                  <a:pt x="2845632" y="140513"/>
                  <a:pt x="2813055" y="189418"/>
                  <a:pt x="2836072" y="332706"/>
                </a:cubicBezTo>
                <a:cubicBezTo>
                  <a:pt x="2859089" y="475994"/>
                  <a:pt x="2832711" y="614204"/>
                  <a:pt x="2836072" y="707886"/>
                </a:cubicBezTo>
                <a:cubicBezTo>
                  <a:pt x="2645173" y="729741"/>
                  <a:pt x="2530204" y="703871"/>
                  <a:pt x="2325579" y="707886"/>
                </a:cubicBezTo>
                <a:cubicBezTo>
                  <a:pt x="2120954" y="711901"/>
                  <a:pt x="1949228" y="662609"/>
                  <a:pt x="1730004" y="707886"/>
                </a:cubicBezTo>
                <a:cubicBezTo>
                  <a:pt x="1510781" y="753163"/>
                  <a:pt x="1415761" y="668744"/>
                  <a:pt x="1219511" y="707886"/>
                </a:cubicBezTo>
                <a:cubicBezTo>
                  <a:pt x="1023261" y="747028"/>
                  <a:pt x="839682" y="689689"/>
                  <a:pt x="680657" y="707886"/>
                </a:cubicBezTo>
                <a:cubicBezTo>
                  <a:pt x="521632" y="726083"/>
                  <a:pt x="172095" y="688821"/>
                  <a:pt x="0" y="707886"/>
                </a:cubicBezTo>
                <a:cubicBezTo>
                  <a:pt x="-32791" y="558989"/>
                  <a:pt x="1277" y="506754"/>
                  <a:pt x="0" y="339785"/>
                </a:cubicBezTo>
                <a:cubicBezTo>
                  <a:pt x="-1277" y="172816"/>
                  <a:pt x="20058" y="92048"/>
                  <a:pt x="0" y="0"/>
                </a:cubicBezTo>
                <a:close/>
              </a:path>
              <a:path w="2836072" h="707886" stroke="0" extrusionOk="0">
                <a:moveTo>
                  <a:pt x="0" y="0"/>
                </a:moveTo>
                <a:cubicBezTo>
                  <a:pt x="251748" y="-1953"/>
                  <a:pt x="280413" y="62027"/>
                  <a:pt x="538854" y="0"/>
                </a:cubicBezTo>
                <a:cubicBezTo>
                  <a:pt x="797295" y="-62027"/>
                  <a:pt x="954451" y="24134"/>
                  <a:pt x="1077707" y="0"/>
                </a:cubicBezTo>
                <a:cubicBezTo>
                  <a:pt x="1200963" y="-24134"/>
                  <a:pt x="1518860" y="69989"/>
                  <a:pt x="1701643" y="0"/>
                </a:cubicBezTo>
                <a:cubicBezTo>
                  <a:pt x="1884426" y="-69989"/>
                  <a:pt x="2045959" y="12797"/>
                  <a:pt x="2212136" y="0"/>
                </a:cubicBezTo>
                <a:cubicBezTo>
                  <a:pt x="2378313" y="-12797"/>
                  <a:pt x="2535971" y="14512"/>
                  <a:pt x="2836072" y="0"/>
                </a:cubicBezTo>
                <a:cubicBezTo>
                  <a:pt x="2871697" y="163924"/>
                  <a:pt x="2833000" y="203781"/>
                  <a:pt x="2836072" y="346864"/>
                </a:cubicBezTo>
                <a:cubicBezTo>
                  <a:pt x="2839144" y="489947"/>
                  <a:pt x="2835736" y="598013"/>
                  <a:pt x="2836072" y="707886"/>
                </a:cubicBezTo>
                <a:cubicBezTo>
                  <a:pt x="2663955" y="709790"/>
                  <a:pt x="2480291" y="647960"/>
                  <a:pt x="2325579" y="707886"/>
                </a:cubicBezTo>
                <a:cubicBezTo>
                  <a:pt x="2170867" y="767812"/>
                  <a:pt x="1999734" y="668950"/>
                  <a:pt x="1701643" y="707886"/>
                </a:cubicBezTo>
                <a:cubicBezTo>
                  <a:pt x="1403552" y="746822"/>
                  <a:pt x="1381822" y="672730"/>
                  <a:pt x="1191150" y="707886"/>
                </a:cubicBezTo>
                <a:cubicBezTo>
                  <a:pt x="1000478" y="743042"/>
                  <a:pt x="752417" y="667207"/>
                  <a:pt x="595575" y="707886"/>
                </a:cubicBezTo>
                <a:cubicBezTo>
                  <a:pt x="438734" y="748565"/>
                  <a:pt x="170446" y="667684"/>
                  <a:pt x="0" y="707886"/>
                </a:cubicBezTo>
                <a:cubicBezTo>
                  <a:pt x="-40791" y="545697"/>
                  <a:pt x="18276" y="447141"/>
                  <a:pt x="0" y="346864"/>
                </a:cubicBezTo>
                <a:cubicBezTo>
                  <a:pt x="-18276" y="246587"/>
                  <a:pt x="41504" y="107918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9075798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shell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8164585-AD90-435F-9541-D8D0250CCD11}"/>
              </a:ext>
            </a:extLst>
          </p:cNvPr>
          <p:cNvSpPr txBox="1"/>
          <p:nvPr/>
        </p:nvSpPr>
        <p:spPr>
          <a:xfrm>
            <a:off x="6840823" y="4279373"/>
            <a:ext cx="2836072" cy="707886"/>
          </a:xfrm>
          <a:custGeom>
            <a:avLst/>
            <a:gdLst>
              <a:gd name="connsiteX0" fmla="*/ 0 w 2836072"/>
              <a:gd name="connsiteY0" fmla="*/ 0 h 707886"/>
              <a:gd name="connsiteX1" fmla="*/ 595575 w 2836072"/>
              <a:gd name="connsiteY1" fmla="*/ 0 h 707886"/>
              <a:gd name="connsiteX2" fmla="*/ 1077707 w 2836072"/>
              <a:gd name="connsiteY2" fmla="*/ 0 h 707886"/>
              <a:gd name="connsiteX3" fmla="*/ 1673282 w 2836072"/>
              <a:gd name="connsiteY3" fmla="*/ 0 h 707886"/>
              <a:gd name="connsiteX4" fmla="*/ 2240497 w 2836072"/>
              <a:gd name="connsiteY4" fmla="*/ 0 h 707886"/>
              <a:gd name="connsiteX5" fmla="*/ 2836072 w 2836072"/>
              <a:gd name="connsiteY5" fmla="*/ 0 h 707886"/>
              <a:gd name="connsiteX6" fmla="*/ 2836072 w 2836072"/>
              <a:gd name="connsiteY6" fmla="*/ 332706 h 707886"/>
              <a:gd name="connsiteX7" fmla="*/ 2836072 w 2836072"/>
              <a:gd name="connsiteY7" fmla="*/ 707886 h 707886"/>
              <a:gd name="connsiteX8" fmla="*/ 2325579 w 2836072"/>
              <a:gd name="connsiteY8" fmla="*/ 707886 h 707886"/>
              <a:gd name="connsiteX9" fmla="*/ 1730004 w 2836072"/>
              <a:gd name="connsiteY9" fmla="*/ 707886 h 707886"/>
              <a:gd name="connsiteX10" fmla="*/ 1219511 w 2836072"/>
              <a:gd name="connsiteY10" fmla="*/ 707886 h 707886"/>
              <a:gd name="connsiteX11" fmla="*/ 680657 w 2836072"/>
              <a:gd name="connsiteY11" fmla="*/ 707886 h 707886"/>
              <a:gd name="connsiteX12" fmla="*/ 0 w 2836072"/>
              <a:gd name="connsiteY12" fmla="*/ 707886 h 707886"/>
              <a:gd name="connsiteX13" fmla="*/ 0 w 2836072"/>
              <a:gd name="connsiteY13" fmla="*/ 339785 h 707886"/>
              <a:gd name="connsiteX14" fmla="*/ 0 w 2836072"/>
              <a:gd name="connsiteY1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36072" h="707886" fill="none" extrusionOk="0">
                <a:moveTo>
                  <a:pt x="0" y="0"/>
                </a:moveTo>
                <a:cubicBezTo>
                  <a:pt x="238371" y="-28984"/>
                  <a:pt x="451429" y="20626"/>
                  <a:pt x="595575" y="0"/>
                </a:cubicBezTo>
                <a:cubicBezTo>
                  <a:pt x="739722" y="-20626"/>
                  <a:pt x="911343" y="23355"/>
                  <a:pt x="1077707" y="0"/>
                </a:cubicBezTo>
                <a:cubicBezTo>
                  <a:pt x="1244071" y="-23355"/>
                  <a:pt x="1385902" y="3783"/>
                  <a:pt x="1673282" y="0"/>
                </a:cubicBezTo>
                <a:cubicBezTo>
                  <a:pt x="1960662" y="-3783"/>
                  <a:pt x="2065791" y="66183"/>
                  <a:pt x="2240497" y="0"/>
                </a:cubicBezTo>
                <a:cubicBezTo>
                  <a:pt x="2415204" y="-66183"/>
                  <a:pt x="2626418" y="65195"/>
                  <a:pt x="2836072" y="0"/>
                </a:cubicBezTo>
                <a:cubicBezTo>
                  <a:pt x="2845632" y="140513"/>
                  <a:pt x="2813055" y="189418"/>
                  <a:pt x="2836072" y="332706"/>
                </a:cubicBezTo>
                <a:cubicBezTo>
                  <a:pt x="2859089" y="475994"/>
                  <a:pt x="2832711" y="614204"/>
                  <a:pt x="2836072" y="707886"/>
                </a:cubicBezTo>
                <a:cubicBezTo>
                  <a:pt x="2645173" y="729741"/>
                  <a:pt x="2530204" y="703871"/>
                  <a:pt x="2325579" y="707886"/>
                </a:cubicBezTo>
                <a:cubicBezTo>
                  <a:pt x="2120954" y="711901"/>
                  <a:pt x="1949228" y="662609"/>
                  <a:pt x="1730004" y="707886"/>
                </a:cubicBezTo>
                <a:cubicBezTo>
                  <a:pt x="1510781" y="753163"/>
                  <a:pt x="1415761" y="668744"/>
                  <a:pt x="1219511" y="707886"/>
                </a:cubicBezTo>
                <a:cubicBezTo>
                  <a:pt x="1023261" y="747028"/>
                  <a:pt x="839682" y="689689"/>
                  <a:pt x="680657" y="707886"/>
                </a:cubicBezTo>
                <a:cubicBezTo>
                  <a:pt x="521632" y="726083"/>
                  <a:pt x="172095" y="688821"/>
                  <a:pt x="0" y="707886"/>
                </a:cubicBezTo>
                <a:cubicBezTo>
                  <a:pt x="-32791" y="558989"/>
                  <a:pt x="1277" y="506754"/>
                  <a:pt x="0" y="339785"/>
                </a:cubicBezTo>
                <a:cubicBezTo>
                  <a:pt x="-1277" y="172816"/>
                  <a:pt x="20058" y="92048"/>
                  <a:pt x="0" y="0"/>
                </a:cubicBezTo>
                <a:close/>
              </a:path>
              <a:path w="2836072" h="707886" stroke="0" extrusionOk="0">
                <a:moveTo>
                  <a:pt x="0" y="0"/>
                </a:moveTo>
                <a:cubicBezTo>
                  <a:pt x="251748" y="-1953"/>
                  <a:pt x="280413" y="62027"/>
                  <a:pt x="538854" y="0"/>
                </a:cubicBezTo>
                <a:cubicBezTo>
                  <a:pt x="797295" y="-62027"/>
                  <a:pt x="954451" y="24134"/>
                  <a:pt x="1077707" y="0"/>
                </a:cubicBezTo>
                <a:cubicBezTo>
                  <a:pt x="1200963" y="-24134"/>
                  <a:pt x="1518860" y="69989"/>
                  <a:pt x="1701643" y="0"/>
                </a:cubicBezTo>
                <a:cubicBezTo>
                  <a:pt x="1884426" y="-69989"/>
                  <a:pt x="2045959" y="12797"/>
                  <a:pt x="2212136" y="0"/>
                </a:cubicBezTo>
                <a:cubicBezTo>
                  <a:pt x="2378313" y="-12797"/>
                  <a:pt x="2535971" y="14512"/>
                  <a:pt x="2836072" y="0"/>
                </a:cubicBezTo>
                <a:cubicBezTo>
                  <a:pt x="2871697" y="163924"/>
                  <a:pt x="2833000" y="203781"/>
                  <a:pt x="2836072" y="346864"/>
                </a:cubicBezTo>
                <a:cubicBezTo>
                  <a:pt x="2839144" y="489947"/>
                  <a:pt x="2835736" y="598013"/>
                  <a:pt x="2836072" y="707886"/>
                </a:cubicBezTo>
                <a:cubicBezTo>
                  <a:pt x="2663955" y="709790"/>
                  <a:pt x="2480291" y="647960"/>
                  <a:pt x="2325579" y="707886"/>
                </a:cubicBezTo>
                <a:cubicBezTo>
                  <a:pt x="2170867" y="767812"/>
                  <a:pt x="1999734" y="668950"/>
                  <a:pt x="1701643" y="707886"/>
                </a:cubicBezTo>
                <a:cubicBezTo>
                  <a:pt x="1403552" y="746822"/>
                  <a:pt x="1381822" y="672730"/>
                  <a:pt x="1191150" y="707886"/>
                </a:cubicBezTo>
                <a:cubicBezTo>
                  <a:pt x="1000478" y="743042"/>
                  <a:pt x="752417" y="667207"/>
                  <a:pt x="595575" y="707886"/>
                </a:cubicBezTo>
                <a:cubicBezTo>
                  <a:pt x="438734" y="748565"/>
                  <a:pt x="170446" y="667684"/>
                  <a:pt x="0" y="707886"/>
                </a:cubicBezTo>
                <a:cubicBezTo>
                  <a:pt x="-40791" y="545697"/>
                  <a:pt x="18276" y="447141"/>
                  <a:pt x="0" y="346864"/>
                </a:cubicBezTo>
                <a:cubicBezTo>
                  <a:pt x="-18276" y="246587"/>
                  <a:pt x="41504" y="107918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9075798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leg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6465AA9-8286-438D-AEA4-B972D6D1845D}"/>
              </a:ext>
            </a:extLst>
          </p:cNvPr>
          <p:cNvSpPr txBox="1"/>
          <p:nvPr/>
        </p:nvSpPr>
        <p:spPr>
          <a:xfrm>
            <a:off x="6840823" y="2401728"/>
            <a:ext cx="2836072" cy="707886"/>
          </a:xfrm>
          <a:custGeom>
            <a:avLst/>
            <a:gdLst>
              <a:gd name="connsiteX0" fmla="*/ 0 w 2836072"/>
              <a:gd name="connsiteY0" fmla="*/ 0 h 707886"/>
              <a:gd name="connsiteX1" fmla="*/ 595575 w 2836072"/>
              <a:gd name="connsiteY1" fmla="*/ 0 h 707886"/>
              <a:gd name="connsiteX2" fmla="*/ 1077707 w 2836072"/>
              <a:gd name="connsiteY2" fmla="*/ 0 h 707886"/>
              <a:gd name="connsiteX3" fmla="*/ 1673282 w 2836072"/>
              <a:gd name="connsiteY3" fmla="*/ 0 h 707886"/>
              <a:gd name="connsiteX4" fmla="*/ 2240497 w 2836072"/>
              <a:gd name="connsiteY4" fmla="*/ 0 h 707886"/>
              <a:gd name="connsiteX5" fmla="*/ 2836072 w 2836072"/>
              <a:gd name="connsiteY5" fmla="*/ 0 h 707886"/>
              <a:gd name="connsiteX6" fmla="*/ 2836072 w 2836072"/>
              <a:gd name="connsiteY6" fmla="*/ 332706 h 707886"/>
              <a:gd name="connsiteX7" fmla="*/ 2836072 w 2836072"/>
              <a:gd name="connsiteY7" fmla="*/ 707886 h 707886"/>
              <a:gd name="connsiteX8" fmla="*/ 2325579 w 2836072"/>
              <a:gd name="connsiteY8" fmla="*/ 707886 h 707886"/>
              <a:gd name="connsiteX9" fmla="*/ 1730004 w 2836072"/>
              <a:gd name="connsiteY9" fmla="*/ 707886 h 707886"/>
              <a:gd name="connsiteX10" fmla="*/ 1219511 w 2836072"/>
              <a:gd name="connsiteY10" fmla="*/ 707886 h 707886"/>
              <a:gd name="connsiteX11" fmla="*/ 680657 w 2836072"/>
              <a:gd name="connsiteY11" fmla="*/ 707886 h 707886"/>
              <a:gd name="connsiteX12" fmla="*/ 0 w 2836072"/>
              <a:gd name="connsiteY12" fmla="*/ 707886 h 707886"/>
              <a:gd name="connsiteX13" fmla="*/ 0 w 2836072"/>
              <a:gd name="connsiteY13" fmla="*/ 339785 h 707886"/>
              <a:gd name="connsiteX14" fmla="*/ 0 w 2836072"/>
              <a:gd name="connsiteY1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36072" h="707886" fill="none" extrusionOk="0">
                <a:moveTo>
                  <a:pt x="0" y="0"/>
                </a:moveTo>
                <a:cubicBezTo>
                  <a:pt x="238371" y="-28984"/>
                  <a:pt x="451429" y="20626"/>
                  <a:pt x="595575" y="0"/>
                </a:cubicBezTo>
                <a:cubicBezTo>
                  <a:pt x="739722" y="-20626"/>
                  <a:pt x="911343" y="23355"/>
                  <a:pt x="1077707" y="0"/>
                </a:cubicBezTo>
                <a:cubicBezTo>
                  <a:pt x="1244071" y="-23355"/>
                  <a:pt x="1385902" y="3783"/>
                  <a:pt x="1673282" y="0"/>
                </a:cubicBezTo>
                <a:cubicBezTo>
                  <a:pt x="1960662" y="-3783"/>
                  <a:pt x="2065791" y="66183"/>
                  <a:pt x="2240497" y="0"/>
                </a:cubicBezTo>
                <a:cubicBezTo>
                  <a:pt x="2415204" y="-66183"/>
                  <a:pt x="2626418" y="65195"/>
                  <a:pt x="2836072" y="0"/>
                </a:cubicBezTo>
                <a:cubicBezTo>
                  <a:pt x="2845632" y="140513"/>
                  <a:pt x="2813055" y="189418"/>
                  <a:pt x="2836072" y="332706"/>
                </a:cubicBezTo>
                <a:cubicBezTo>
                  <a:pt x="2859089" y="475994"/>
                  <a:pt x="2832711" y="614204"/>
                  <a:pt x="2836072" y="707886"/>
                </a:cubicBezTo>
                <a:cubicBezTo>
                  <a:pt x="2645173" y="729741"/>
                  <a:pt x="2530204" y="703871"/>
                  <a:pt x="2325579" y="707886"/>
                </a:cubicBezTo>
                <a:cubicBezTo>
                  <a:pt x="2120954" y="711901"/>
                  <a:pt x="1949228" y="662609"/>
                  <a:pt x="1730004" y="707886"/>
                </a:cubicBezTo>
                <a:cubicBezTo>
                  <a:pt x="1510781" y="753163"/>
                  <a:pt x="1415761" y="668744"/>
                  <a:pt x="1219511" y="707886"/>
                </a:cubicBezTo>
                <a:cubicBezTo>
                  <a:pt x="1023261" y="747028"/>
                  <a:pt x="839682" y="689689"/>
                  <a:pt x="680657" y="707886"/>
                </a:cubicBezTo>
                <a:cubicBezTo>
                  <a:pt x="521632" y="726083"/>
                  <a:pt x="172095" y="688821"/>
                  <a:pt x="0" y="707886"/>
                </a:cubicBezTo>
                <a:cubicBezTo>
                  <a:pt x="-32791" y="558989"/>
                  <a:pt x="1277" y="506754"/>
                  <a:pt x="0" y="339785"/>
                </a:cubicBezTo>
                <a:cubicBezTo>
                  <a:pt x="-1277" y="172816"/>
                  <a:pt x="20058" y="92048"/>
                  <a:pt x="0" y="0"/>
                </a:cubicBezTo>
                <a:close/>
              </a:path>
              <a:path w="2836072" h="707886" stroke="0" extrusionOk="0">
                <a:moveTo>
                  <a:pt x="0" y="0"/>
                </a:moveTo>
                <a:cubicBezTo>
                  <a:pt x="251748" y="-1953"/>
                  <a:pt x="280413" y="62027"/>
                  <a:pt x="538854" y="0"/>
                </a:cubicBezTo>
                <a:cubicBezTo>
                  <a:pt x="797295" y="-62027"/>
                  <a:pt x="954451" y="24134"/>
                  <a:pt x="1077707" y="0"/>
                </a:cubicBezTo>
                <a:cubicBezTo>
                  <a:pt x="1200963" y="-24134"/>
                  <a:pt x="1518860" y="69989"/>
                  <a:pt x="1701643" y="0"/>
                </a:cubicBezTo>
                <a:cubicBezTo>
                  <a:pt x="1884426" y="-69989"/>
                  <a:pt x="2045959" y="12797"/>
                  <a:pt x="2212136" y="0"/>
                </a:cubicBezTo>
                <a:cubicBezTo>
                  <a:pt x="2378313" y="-12797"/>
                  <a:pt x="2535971" y="14512"/>
                  <a:pt x="2836072" y="0"/>
                </a:cubicBezTo>
                <a:cubicBezTo>
                  <a:pt x="2871697" y="163924"/>
                  <a:pt x="2833000" y="203781"/>
                  <a:pt x="2836072" y="346864"/>
                </a:cubicBezTo>
                <a:cubicBezTo>
                  <a:pt x="2839144" y="489947"/>
                  <a:pt x="2835736" y="598013"/>
                  <a:pt x="2836072" y="707886"/>
                </a:cubicBezTo>
                <a:cubicBezTo>
                  <a:pt x="2663955" y="709790"/>
                  <a:pt x="2480291" y="647960"/>
                  <a:pt x="2325579" y="707886"/>
                </a:cubicBezTo>
                <a:cubicBezTo>
                  <a:pt x="2170867" y="767812"/>
                  <a:pt x="1999734" y="668950"/>
                  <a:pt x="1701643" y="707886"/>
                </a:cubicBezTo>
                <a:cubicBezTo>
                  <a:pt x="1403552" y="746822"/>
                  <a:pt x="1381822" y="672730"/>
                  <a:pt x="1191150" y="707886"/>
                </a:cubicBezTo>
                <a:cubicBezTo>
                  <a:pt x="1000478" y="743042"/>
                  <a:pt x="752417" y="667207"/>
                  <a:pt x="595575" y="707886"/>
                </a:cubicBezTo>
                <a:cubicBezTo>
                  <a:pt x="438734" y="748565"/>
                  <a:pt x="170446" y="667684"/>
                  <a:pt x="0" y="707886"/>
                </a:cubicBezTo>
                <a:cubicBezTo>
                  <a:pt x="-40791" y="545697"/>
                  <a:pt x="18276" y="447141"/>
                  <a:pt x="0" y="346864"/>
                </a:cubicBezTo>
                <a:cubicBezTo>
                  <a:pt x="-18276" y="246587"/>
                  <a:pt x="41504" y="107918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9075798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breakfast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19BFE1B-5198-4413-8812-7192D55156BE}"/>
              </a:ext>
            </a:extLst>
          </p:cNvPr>
          <p:cNvSpPr txBox="1"/>
          <p:nvPr/>
        </p:nvSpPr>
        <p:spPr>
          <a:xfrm>
            <a:off x="6840823" y="3321414"/>
            <a:ext cx="2836072" cy="707886"/>
          </a:xfrm>
          <a:custGeom>
            <a:avLst/>
            <a:gdLst>
              <a:gd name="connsiteX0" fmla="*/ 0 w 2836072"/>
              <a:gd name="connsiteY0" fmla="*/ 0 h 707886"/>
              <a:gd name="connsiteX1" fmla="*/ 595575 w 2836072"/>
              <a:gd name="connsiteY1" fmla="*/ 0 h 707886"/>
              <a:gd name="connsiteX2" fmla="*/ 1077707 w 2836072"/>
              <a:gd name="connsiteY2" fmla="*/ 0 h 707886"/>
              <a:gd name="connsiteX3" fmla="*/ 1673282 w 2836072"/>
              <a:gd name="connsiteY3" fmla="*/ 0 h 707886"/>
              <a:gd name="connsiteX4" fmla="*/ 2240497 w 2836072"/>
              <a:gd name="connsiteY4" fmla="*/ 0 h 707886"/>
              <a:gd name="connsiteX5" fmla="*/ 2836072 w 2836072"/>
              <a:gd name="connsiteY5" fmla="*/ 0 h 707886"/>
              <a:gd name="connsiteX6" fmla="*/ 2836072 w 2836072"/>
              <a:gd name="connsiteY6" fmla="*/ 332706 h 707886"/>
              <a:gd name="connsiteX7" fmla="*/ 2836072 w 2836072"/>
              <a:gd name="connsiteY7" fmla="*/ 707886 h 707886"/>
              <a:gd name="connsiteX8" fmla="*/ 2325579 w 2836072"/>
              <a:gd name="connsiteY8" fmla="*/ 707886 h 707886"/>
              <a:gd name="connsiteX9" fmla="*/ 1730004 w 2836072"/>
              <a:gd name="connsiteY9" fmla="*/ 707886 h 707886"/>
              <a:gd name="connsiteX10" fmla="*/ 1219511 w 2836072"/>
              <a:gd name="connsiteY10" fmla="*/ 707886 h 707886"/>
              <a:gd name="connsiteX11" fmla="*/ 680657 w 2836072"/>
              <a:gd name="connsiteY11" fmla="*/ 707886 h 707886"/>
              <a:gd name="connsiteX12" fmla="*/ 0 w 2836072"/>
              <a:gd name="connsiteY12" fmla="*/ 707886 h 707886"/>
              <a:gd name="connsiteX13" fmla="*/ 0 w 2836072"/>
              <a:gd name="connsiteY13" fmla="*/ 339785 h 707886"/>
              <a:gd name="connsiteX14" fmla="*/ 0 w 2836072"/>
              <a:gd name="connsiteY1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36072" h="707886" fill="none" extrusionOk="0">
                <a:moveTo>
                  <a:pt x="0" y="0"/>
                </a:moveTo>
                <a:cubicBezTo>
                  <a:pt x="238371" y="-28984"/>
                  <a:pt x="451429" y="20626"/>
                  <a:pt x="595575" y="0"/>
                </a:cubicBezTo>
                <a:cubicBezTo>
                  <a:pt x="739722" y="-20626"/>
                  <a:pt x="911343" y="23355"/>
                  <a:pt x="1077707" y="0"/>
                </a:cubicBezTo>
                <a:cubicBezTo>
                  <a:pt x="1244071" y="-23355"/>
                  <a:pt x="1385902" y="3783"/>
                  <a:pt x="1673282" y="0"/>
                </a:cubicBezTo>
                <a:cubicBezTo>
                  <a:pt x="1960662" y="-3783"/>
                  <a:pt x="2065791" y="66183"/>
                  <a:pt x="2240497" y="0"/>
                </a:cubicBezTo>
                <a:cubicBezTo>
                  <a:pt x="2415204" y="-66183"/>
                  <a:pt x="2626418" y="65195"/>
                  <a:pt x="2836072" y="0"/>
                </a:cubicBezTo>
                <a:cubicBezTo>
                  <a:pt x="2845632" y="140513"/>
                  <a:pt x="2813055" y="189418"/>
                  <a:pt x="2836072" y="332706"/>
                </a:cubicBezTo>
                <a:cubicBezTo>
                  <a:pt x="2859089" y="475994"/>
                  <a:pt x="2832711" y="614204"/>
                  <a:pt x="2836072" y="707886"/>
                </a:cubicBezTo>
                <a:cubicBezTo>
                  <a:pt x="2645173" y="729741"/>
                  <a:pt x="2530204" y="703871"/>
                  <a:pt x="2325579" y="707886"/>
                </a:cubicBezTo>
                <a:cubicBezTo>
                  <a:pt x="2120954" y="711901"/>
                  <a:pt x="1949228" y="662609"/>
                  <a:pt x="1730004" y="707886"/>
                </a:cubicBezTo>
                <a:cubicBezTo>
                  <a:pt x="1510781" y="753163"/>
                  <a:pt x="1415761" y="668744"/>
                  <a:pt x="1219511" y="707886"/>
                </a:cubicBezTo>
                <a:cubicBezTo>
                  <a:pt x="1023261" y="747028"/>
                  <a:pt x="839682" y="689689"/>
                  <a:pt x="680657" y="707886"/>
                </a:cubicBezTo>
                <a:cubicBezTo>
                  <a:pt x="521632" y="726083"/>
                  <a:pt x="172095" y="688821"/>
                  <a:pt x="0" y="707886"/>
                </a:cubicBezTo>
                <a:cubicBezTo>
                  <a:pt x="-32791" y="558989"/>
                  <a:pt x="1277" y="506754"/>
                  <a:pt x="0" y="339785"/>
                </a:cubicBezTo>
                <a:cubicBezTo>
                  <a:pt x="-1277" y="172816"/>
                  <a:pt x="20058" y="92048"/>
                  <a:pt x="0" y="0"/>
                </a:cubicBezTo>
                <a:close/>
              </a:path>
              <a:path w="2836072" h="707886" stroke="0" extrusionOk="0">
                <a:moveTo>
                  <a:pt x="0" y="0"/>
                </a:moveTo>
                <a:cubicBezTo>
                  <a:pt x="251748" y="-1953"/>
                  <a:pt x="280413" y="62027"/>
                  <a:pt x="538854" y="0"/>
                </a:cubicBezTo>
                <a:cubicBezTo>
                  <a:pt x="797295" y="-62027"/>
                  <a:pt x="954451" y="24134"/>
                  <a:pt x="1077707" y="0"/>
                </a:cubicBezTo>
                <a:cubicBezTo>
                  <a:pt x="1200963" y="-24134"/>
                  <a:pt x="1518860" y="69989"/>
                  <a:pt x="1701643" y="0"/>
                </a:cubicBezTo>
                <a:cubicBezTo>
                  <a:pt x="1884426" y="-69989"/>
                  <a:pt x="2045959" y="12797"/>
                  <a:pt x="2212136" y="0"/>
                </a:cubicBezTo>
                <a:cubicBezTo>
                  <a:pt x="2378313" y="-12797"/>
                  <a:pt x="2535971" y="14512"/>
                  <a:pt x="2836072" y="0"/>
                </a:cubicBezTo>
                <a:cubicBezTo>
                  <a:pt x="2871697" y="163924"/>
                  <a:pt x="2833000" y="203781"/>
                  <a:pt x="2836072" y="346864"/>
                </a:cubicBezTo>
                <a:cubicBezTo>
                  <a:pt x="2839144" y="489947"/>
                  <a:pt x="2835736" y="598013"/>
                  <a:pt x="2836072" y="707886"/>
                </a:cubicBezTo>
                <a:cubicBezTo>
                  <a:pt x="2663955" y="709790"/>
                  <a:pt x="2480291" y="647960"/>
                  <a:pt x="2325579" y="707886"/>
                </a:cubicBezTo>
                <a:cubicBezTo>
                  <a:pt x="2170867" y="767812"/>
                  <a:pt x="1999734" y="668950"/>
                  <a:pt x="1701643" y="707886"/>
                </a:cubicBezTo>
                <a:cubicBezTo>
                  <a:pt x="1403552" y="746822"/>
                  <a:pt x="1381822" y="672730"/>
                  <a:pt x="1191150" y="707886"/>
                </a:cubicBezTo>
                <a:cubicBezTo>
                  <a:pt x="1000478" y="743042"/>
                  <a:pt x="752417" y="667207"/>
                  <a:pt x="595575" y="707886"/>
                </a:cubicBezTo>
                <a:cubicBezTo>
                  <a:pt x="438734" y="748565"/>
                  <a:pt x="170446" y="667684"/>
                  <a:pt x="0" y="707886"/>
                </a:cubicBezTo>
                <a:cubicBezTo>
                  <a:pt x="-40791" y="545697"/>
                  <a:pt x="18276" y="447141"/>
                  <a:pt x="0" y="346864"/>
                </a:cubicBezTo>
                <a:cubicBezTo>
                  <a:pt x="-18276" y="246587"/>
                  <a:pt x="41504" y="107918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29075798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latin typeface="Century Gothic" panose="020B0502020202020204" pitchFamily="34" charset="0"/>
              </a:rPr>
              <a:t>ten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4166" t="25555" r="28155" b="17301"/>
          <a:stretch/>
        </p:blipFill>
        <p:spPr>
          <a:xfrm>
            <a:off x="755009" y="2153185"/>
            <a:ext cx="2420018" cy="281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3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45F017F-32C0-4D57-87A4-F9F912699397}"/>
              </a:ext>
            </a:extLst>
          </p:cNvPr>
          <p:cNvSpPr txBox="1"/>
          <p:nvPr/>
        </p:nvSpPr>
        <p:spPr>
          <a:xfrm>
            <a:off x="69758" y="-539995"/>
            <a:ext cx="10026742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GB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4000" b="1" dirty="0">
                <a:solidFill>
                  <a:srgbClr val="9999FF"/>
                </a:solidFill>
                <a:latin typeface="Century Gothic" panose="020B0502020202020204" pitchFamily="34" charset="0"/>
              </a:rPr>
              <a:t>Practice 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Re-order the following words and write complete </a:t>
            </a:r>
            <a:r>
              <a:rPr lang="en-GB" sz="2000" b="1" dirty="0" smtClean="0">
                <a:solidFill>
                  <a:srgbClr val="660033"/>
                </a:solidFill>
                <a:latin typeface="Century Gothic" panose="020B0502020202020204" pitchFamily="34" charset="0"/>
              </a:rPr>
              <a:t>sentences on your mini board. </a:t>
            </a:r>
            <a:endParaRPr lang="en-GB" sz="2000" b="1" dirty="0">
              <a:solidFill>
                <a:srgbClr val="660033"/>
              </a:solidFill>
              <a:latin typeface="Century Gothic" panose="020B0502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GB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❶</a:t>
            </a:r>
            <a:r>
              <a:rPr lang="en-GB" sz="2000" b="1" dirty="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walks / My brother / </a:t>
            </a:r>
            <a:r>
              <a:rPr lang="en-GB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everyday </a:t>
            </a:r>
            <a:r>
              <a:rPr lang="en-GB" sz="2000" b="1" dirty="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/ </a:t>
            </a:r>
            <a:r>
              <a:rPr lang="en-GB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his h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ea</a:t>
            </a:r>
            <a:r>
              <a:rPr lang="en-GB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lth </a:t>
            </a:r>
            <a:r>
              <a:rPr lang="en-GB" sz="2000" b="1" dirty="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/ </a:t>
            </a:r>
            <a:r>
              <a:rPr lang="en-GB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for.</a:t>
            </a:r>
          </a:p>
          <a:p>
            <a:pPr>
              <a:lnSpc>
                <a:spcPct val="200000"/>
              </a:lnSpc>
            </a:pPr>
            <a:r>
              <a:rPr lang="en-GB" sz="2000" b="1" dirty="0">
                <a:solidFill>
                  <a:srgbClr val="7030A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My brother walks</a:t>
            </a:r>
            <a:r>
              <a:rPr lang="en-GB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 everyday for his health.</a:t>
            </a:r>
          </a:p>
          <a:p>
            <a:pPr>
              <a:lnSpc>
                <a:spcPct val="200000"/>
              </a:lnSpc>
            </a:pPr>
            <a:r>
              <a:rPr lang="en-GB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❷</a:t>
            </a:r>
            <a:r>
              <a:rPr lang="en-GB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terrible </a:t>
            </a:r>
            <a:r>
              <a:rPr lang="en-GB" sz="2000" b="1" dirty="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/ </a:t>
            </a:r>
            <a:r>
              <a:rPr lang="en-GB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The w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ea</a:t>
            </a:r>
            <a:r>
              <a:rPr lang="en-GB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ther </a:t>
            </a:r>
            <a:r>
              <a:rPr lang="en-GB" sz="2000" b="1" dirty="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/ </a:t>
            </a:r>
            <a:r>
              <a:rPr lang="en-GB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was </a:t>
            </a:r>
            <a:r>
              <a:rPr lang="en-GB" sz="2000" b="1" dirty="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/ </a:t>
            </a:r>
            <a:r>
              <a:rPr lang="en-GB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yesterday.  </a:t>
            </a:r>
          </a:p>
          <a:p>
            <a:pPr>
              <a:lnSpc>
                <a:spcPct val="200000"/>
              </a:lnSpc>
            </a:pPr>
            <a:r>
              <a:rPr lang="en-GB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The weather was terrible yesterday.</a:t>
            </a:r>
          </a:p>
          <a:p>
            <a:pPr>
              <a:lnSpc>
                <a:spcPct val="200000"/>
              </a:lnSpc>
            </a:pPr>
            <a:r>
              <a:rPr lang="en-GB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❸</a:t>
            </a:r>
            <a:r>
              <a:rPr lang="en-GB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always</a:t>
            </a:r>
            <a:r>
              <a:rPr lang="en-GB" sz="2000" b="1" dirty="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/ </a:t>
            </a:r>
            <a:r>
              <a:rPr lang="en-GB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Jim </a:t>
            </a:r>
            <a:r>
              <a:rPr lang="en-GB" sz="2000" b="1" dirty="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/ </a:t>
            </a:r>
            <a:r>
              <a:rPr lang="en-GB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homework</a:t>
            </a:r>
            <a:r>
              <a:rPr lang="en-GB" sz="2000" b="1" dirty="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/ </a:t>
            </a:r>
            <a:r>
              <a:rPr lang="en-GB" sz="2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s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GB" sz="2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nds </a:t>
            </a:r>
            <a:r>
              <a:rPr lang="en-GB" sz="2000" b="1" dirty="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/ </a:t>
            </a:r>
            <a:r>
              <a:rPr lang="en-GB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by email</a:t>
            </a:r>
            <a:r>
              <a:rPr lang="en-GB" sz="2000" b="1" dirty="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/ </a:t>
            </a:r>
            <a:r>
              <a:rPr lang="en-GB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his.</a:t>
            </a:r>
          </a:p>
          <a:p>
            <a:pPr>
              <a:lnSpc>
                <a:spcPct val="200000"/>
              </a:lnSpc>
            </a:pPr>
            <a:r>
              <a:rPr lang="en-GB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Jim always </a:t>
            </a:r>
            <a:r>
              <a:rPr lang="en-GB" sz="20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sends </a:t>
            </a:r>
            <a:r>
              <a:rPr lang="en-GB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his homework by email.</a:t>
            </a:r>
          </a:p>
          <a:p>
            <a:pPr>
              <a:lnSpc>
                <a:spcPct val="200000"/>
              </a:lnSpc>
            </a:pPr>
            <a:r>
              <a:rPr lang="en-GB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❹</a:t>
            </a:r>
            <a:r>
              <a:rPr lang="en-GB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I </a:t>
            </a:r>
            <a:r>
              <a:rPr lang="en-GB" sz="2000" b="1" dirty="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/ </a:t>
            </a:r>
            <a:r>
              <a:rPr lang="en-GB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the sm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en-GB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ll</a:t>
            </a:r>
            <a:r>
              <a:rPr lang="en-GB" sz="2000" b="1" dirty="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/</a:t>
            </a:r>
            <a:r>
              <a:rPr lang="en-GB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love</a:t>
            </a:r>
            <a:r>
              <a:rPr lang="en-GB" sz="2000" b="1" dirty="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/</a:t>
            </a:r>
            <a:r>
              <a:rPr lang="en-GB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these </a:t>
            </a:r>
            <a:r>
              <a:rPr lang="en-GB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flowers</a:t>
            </a:r>
            <a:r>
              <a:rPr lang="en-GB" sz="2000" b="1" dirty="0">
                <a:solidFill>
                  <a:schemeClr val="tx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/ </a:t>
            </a:r>
            <a:r>
              <a:rPr lang="en-GB" sz="2000" b="1" dirty="0">
                <a:solidFill>
                  <a:schemeClr val="tx2"/>
                </a:solidFill>
                <a:latin typeface="Century Gothic" panose="020B0502020202020204" pitchFamily="34" charset="0"/>
              </a:rPr>
              <a:t>of. </a:t>
            </a:r>
          </a:p>
          <a:p>
            <a:pPr>
              <a:lnSpc>
                <a:spcPct val="200000"/>
              </a:lnSpc>
            </a:pPr>
            <a:r>
              <a:rPr lang="en-GB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I love the smell of </a:t>
            </a:r>
            <a:r>
              <a:rPr lang="en-GB" sz="20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these </a:t>
            </a:r>
            <a:r>
              <a:rPr lang="en-GB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flowers.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DC71E4B5-400E-4D0B-9DEE-74535B5FFBE2}"/>
              </a:ext>
            </a:extLst>
          </p:cNvPr>
          <p:cNvCxnSpPr/>
          <p:nvPr/>
        </p:nvCxnSpPr>
        <p:spPr>
          <a:xfrm>
            <a:off x="133224" y="6467417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746E320-FAF0-4B01-B558-B053F9F2D001}"/>
              </a:ext>
            </a:extLst>
          </p:cNvPr>
          <p:cNvSpPr txBox="1"/>
          <p:nvPr/>
        </p:nvSpPr>
        <p:spPr>
          <a:xfrm>
            <a:off x="133224" y="6552196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7B42AFE-9C65-4A24-8112-C3564DB67768}"/>
              </a:ext>
            </a:extLst>
          </p:cNvPr>
          <p:cNvGrpSpPr/>
          <p:nvPr/>
        </p:nvGrpSpPr>
        <p:grpSpPr>
          <a:xfrm>
            <a:off x="8008644" y="1415592"/>
            <a:ext cx="1248022" cy="1156275"/>
            <a:chOff x="338904" y="0"/>
            <a:chExt cx="1248022" cy="11562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9C80828-0945-4522-B33D-8350DEBCFE5C}"/>
                </a:ext>
              </a:extLst>
            </p:cNvPr>
            <p:cNvSpPr/>
            <p:nvPr/>
          </p:nvSpPr>
          <p:spPr>
            <a:xfrm>
              <a:off x="338904" y="523059"/>
              <a:ext cx="1248022" cy="63321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Century Gothic" panose="020B0502020202020204" pitchFamily="34" charset="0"/>
                </a:rPr>
                <a:t>Check your  answers</a:t>
              </a:r>
            </a:p>
          </p:txBody>
        </p:sp>
        <p:pic>
          <p:nvPicPr>
            <p:cNvPr id="8" name="Graphic 7" descr="Smiling face with no fill">
              <a:extLst>
                <a:ext uri="{FF2B5EF4-FFF2-40B4-BE49-F238E27FC236}">
                  <a16:creationId xmlns:a16="http://schemas.microsoft.com/office/drawing/2014/main" xmlns="" id="{564F29CF-E1CD-40F7-A96F-8C78667AF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18719" y="0"/>
              <a:ext cx="688391" cy="5705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630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45F017F-32C0-4D57-87A4-F9F912699397}"/>
              </a:ext>
            </a:extLst>
          </p:cNvPr>
          <p:cNvSpPr txBox="1"/>
          <p:nvPr/>
        </p:nvSpPr>
        <p:spPr>
          <a:xfrm>
            <a:off x="233082" y="-313166"/>
            <a:ext cx="9672918" cy="3360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GB" b="1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4000" b="1" dirty="0">
                <a:solidFill>
                  <a:srgbClr val="9999FF"/>
                </a:solidFill>
                <a:latin typeface="Century Gothic" panose="020B0502020202020204" pitchFamily="34" charset="0"/>
              </a:rPr>
              <a:t>Worksheet Time!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chemeClr val="tx2"/>
                </a:solidFill>
                <a:latin typeface="Century Gothic" panose="020B0502020202020204" pitchFamily="34" charset="0"/>
              </a:rPr>
              <a:t>Now, check the worksheets and write sentences using the words you have learnt.</a:t>
            </a:r>
          </a:p>
          <a:p>
            <a:pPr algn="ctr">
              <a:lnSpc>
                <a:spcPct val="150000"/>
              </a:lnSpc>
            </a:pPr>
            <a:endParaRPr lang="en-GB" sz="4000" b="1" dirty="0">
              <a:solidFill>
                <a:srgbClr val="9999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4BBB240-C859-4849-98A8-BF2A60F67E9C}"/>
              </a:ext>
            </a:extLst>
          </p:cNvPr>
          <p:cNvCxnSpPr/>
          <p:nvPr/>
        </p:nvCxnSpPr>
        <p:spPr>
          <a:xfrm>
            <a:off x="133224" y="6467417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DCE8C0D-94FC-4D49-B501-0F15B35E8CB7}"/>
              </a:ext>
            </a:extLst>
          </p:cNvPr>
          <p:cNvSpPr txBox="1"/>
          <p:nvPr/>
        </p:nvSpPr>
        <p:spPr>
          <a:xfrm>
            <a:off x="133224" y="6552196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AB2C29-4B25-464D-9428-16C890B48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549" y="1609068"/>
            <a:ext cx="3177615" cy="470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0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45F017F-32C0-4D57-87A4-F9F912699397}"/>
              </a:ext>
            </a:extLst>
          </p:cNvPr>
          <p:cNvSpPr txBox="1"/>
          <p:nvPr/>
        </p:nvSpPr>
        <p:spPr>
          <a:xfrm>
            <a:off x="1103180" y="2212659"/>
            <a:ext cx="79523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7200" b="1" dirty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End of the </a:t>
            </a:r>
            <a:r>
              <a:rPr lang="en-GB" sz="7200" b="1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rPr>
              <a:t>Lesson</a:t>
            </a:r>
            <a:endParaRPr lang="en-GB" sz="16600" b="1" dirty="0">
              <a:solidFill>
                <a:srgbClr val="9999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B1D3E24-32BD-4470-92F4-273C9B0789D8}"/>
              </a:ext>
            </a:extLst>
          </p:cNvPr>
          <p:cNvCxnSpPr/>
          <p:nvPr/>
        </p:nvCxnSpPr>
        <p:spPr>
          <a:xfrm>
            <a:off x="133224" y="6467417"/>
            <a:ext cx="95436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2B5C422-2E7D-47FC-9DCB-45D26E9DB2C9}"/>
              </a:ext>
            </a:extLst>
          </p:cNvPr>
          <p:cNvSpPr txBox="1"/>
          <p:nvPr/>
        </p:nvSpPr>
        <p:spPr>
          <a:xfrm>
            <a:off x="133224" y="6552196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Century Gothic" panose="020B0502020202020204" pitchFamily="34" charset="0"/>
              </a:rPr>
              <a:t>Ministry of Education - 2020</a:t>
            </a:r>
          </a:p>
        </p:txBody>
      </p:sp>
    </p:spTree>
    <p:extLst>
      <p:ext uri="{BB962C8B-B14F-4D97-AF65-F5344CB8AC3E}">
        <p14:creationId xmlns:p14="http://schemas.microsoft.com/office/powerpoint/2010/main" val="100064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904AC3B7D329428F148623B3022C4C" ma:contentTypeVersion="10" ma:contentTypeDescription="Create a new document." ma:contentTypeScope="" ma:versionID="148d539522f2d1a8f256b3d4dc6de01d">
  <xsd:schema xmlns:xsd="http://www.w3.org/2001/XMLSchema" xmlns:xs="http://www.w3.org/2001/XMLSchema" xmlns:p="http://schemas.microsoft.com/office/2006/metadata/properties" xmlns:ns3="24cf0bac-6da1-49c8-bb0f-b561decc1be7" targetNamespace="http://schemas.microsoft.com/office/2006/metadata/properties" ma:root="true" ma:fieldsID="ec6e6d67e157a2f4f452f3e63dddcaf6" ns3:_="">
    <xsd:import namespace="24cf0bac-6da1-49c8-bb0f-b561decc1b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cf0bac-6da1-49c8-bb0f-b561decc1b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C18A2A-07EC-4840-82CF-823FF47951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507973-6566-4C35-87C8-E2190E57F4F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FD1C758-8798-45B7-90DE-8B767594EA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cf0bac-6da1-49c8-bb0f-b561decc1b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427</Words>
  <Application>Microsoft Office PowerPoint</Application>
  <PresentationFormat>A4 Paper (210x297 mm)</PresentationFormat>
  <Paragraphs>96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ADEL SALEH JUMA MANSOOR</dc:creator>
  <cp:lastModifiedBy>user</cp:lastModifiedBy>
  <cp:revision>75</cp:revision>
  <dcterms:created xsi:type="dcterms:W3CDTF">2020-03-04T05:42:46Z</dcterms:created>
  <dcterms:modified xsi:type="dcterms:W3CDTF">2020-04-01T17:58:13Z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0x0101005C904AC3B7D329428F148623B3022C4C</vt:lpwstr>
  </property>
</Properties>
</file>