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3"/>
  </p:notesMasterIdLst>
  <p:sldIdLst>
    <p:sldId id="293" r:id="rId5"/>
    <p:sldId id="272" r:id="rId6"/>
    <p:sldId id="356" r:id="rId7"/>
    <p:sldId id="358" r:id="rId8"/>
    <p:sldId id="346" r:id="rId9"/>
    <p:sldId id="348" r:id="rId10"/>
    <p:sldId id="325" r:id="rId11"/>
    <p:sldId id="330" r:id="rId12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AM ADEL SALEH JUMA MANSOOR" initials="MASJM" lastIdx="1" clrIdx="0">
    <p:extLst>
      <p:ext uri="{19B8F6BF-5375-455C-9EA6-DF929625EA0E}">
        <p15:presenceInfo xmlns:p15="http://schemas.microsoft.com/office/powerpoint/2012/main" userId="MARYAM ADEL SALEH JUMA MANSOOR" providerId="None"/>
      </p:ext>
    </p:extLst>
  </p:cmAuthor>
  <p:cmAuthor id="2" name="Raneem" initials="R" lastIdx="1" clrIdx="1">
    <p:extLst>
      <p:ext uri="{19B8F6BF-5375-455C-9EA6-DF929625EA0E}">
        <p15:presenceInfo xmlns:p15="http://schemas.microsoft.com/office/powerpoint/2012/main" userId="Ranee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CCCC"/>
    <a:srgbClr val="E028AB"/>
    <a:srgbClr val="E2E226"/>
    <a:srgbClr val="660033"/>
    <a:srgbClr val="FF6699"/>
    <a:srgbClr val="009999"/>
    <a:srgbClr val="B5539B"/>
    <a:srgbClr val="99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169910-971B-448F-9BEA-D6B18CADA2AE}" v="67" dt="2020-03-11T12:02:12.246"/>
    <p1510:client id="{808C2F28-49F5-4120-B631-BBD90EEDE246}" v="210" dt="2020-03-12T08:53:24.288"/>
    <p1510:client id="{8A5058BD-D679-4B3B-822F-D3D81D21BD10}" v="799" dt="2020-03-11T10:49:41.2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4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AM ADEL SALEH JUMA MANSOOR" userId="492ef767-0211-4b15-b9ee-68adda126f14" providerId="ADAL" clId="{8A5058BD-D679-4B3B-822F-D3D81D21BD10}"/>
    <pc:docChg chg="undo redo custSel addSld delSld modSld sldOrd">
      <pc:chgData name="MARYAM ADEL SALEH JUMA MANSOOR" userId="492ef767-0211-4b15-b9ee-68adda126f14" providerId="ADAL" clId="{8A5058BD-D679-4B3B-822F-D3D81D21BD10}" dt="2020-03-11T10:49:41.268" v="3775" actId="20577"/>
      <pc:docMkLst>
        <pc:docMk/>
      </pc:docMkLst>
      <pc:sldChg chg="modSp">
        <pc:chgData name="MARYAM ADEL SALEH JUMA MANSOOR" userId="492ef767-0211-4b15-b9ee-68adda126f14" providerId="ADAL" clId="{8A5058BD-D679-4B3B-822F-D3D81D21BD10}" dt="2020-03-11T07:13:33.060" v="2659" actId="20577"/>
        <pc:sldMkLst>
          <pc:docMk/>
          <pc:sldMk cId="2396905207" sldId="272"/>
        </pc:sldMkLst>
        <pc:spChg chg="mod">
          <ac:chgData name="MARYAM ADEL SALEH JUMA MANSOOR" userId="492ef767-0211-4b15-b9ee-68adda126f14" providerId="ADAL" clId="{8A5058BD-D679-4B3B-822F-D3D81D21BD10}" dt="2020-03-11T07:13:33.060" v="2659" actId="20577"/>
          <ac:spMkLst>
            <pc:docMk/>
            <pc:sldMk cId="2396905207" sldId="272"/>
            <ac:spMk id="3" creationId="{9632819A-C9F4-41DB-BDB2-D1566A4E1D55}"/>
          </ac:spMkLst>
        </pc:spChg>
      </pc:sldChg>
      <pc:sldChg chg="modSp">
        <pc:chgData name="MARYAM ADEL SALEH JUMA MANSOOR" userId="492ef767-0211-4b15-b9ee-68adda126f14" providerId="ADAL" clId="{8A5058BD-D679-4B3B-822F-D3D81D21BD10}" dt="2020-03-11T07:11:31.742" v="2435" actId="20577"/>
        <pc:sldMkLst>
          <pc:docMk/>
          <pc:sldMk cId="472788918" sldId="293"/>
        </pc:sldMkLst>
        <pc:spChg chg="mod">
          <ac:chgData name="MARYAM ADEL SALEH JUMA MANSOOR" userId="492ef767-0211-4b15-b9ee-68adda126f14" providerId="ADAL" clId="{8A5058BD-D679-4B3B-822F-D3D81D21BD10}" dt="2020-03-11T07:11:31.742" v="2435" actId="20577"/>
          <ac:spMkLst>
            <pc:docMk/>
            <pc:sldMk cId="472788918" sldId="293"/>
            <ac:spMk id="4" creationId="{00000000-0000-0000-0000-000000000000}"/>
          </ac:spMkLst>
        </pc:spChg>
      </pc:sldChg>
      <pc:sldChg chg="addSp delSp modSp modAnim">
        <pc:chgData name="MARYAM ADEL SALEH JUMA MANSOOR" userId="492ef767-0211-4b15-b9ee-68adda126f14" providerId="ADAL" clId="{8A5058BD-D679-4B3B-822F-D3D81D21BD10}" dt="2020-03-11T10:46:39.117" v="3740" actId="20577"/>
        <pc:sldMkLst>
          <pc:docMk/>
          <pc:sldMk cId="3617599205" sldId="294"/>
        </pc:sldMkLst>
        <pc:spChg chg="del">
          <ac:chgData name="MARYAM ADEL SALEH JUMA MANSOOR" userId="492ef767-0211-4b15-b9ee-68adda126f14" providerId="ADAL" clId="{8A5058BD-D679-4B3B-822F-D3D81D21BD10}" dt="2020-03-10T11:27:02.320" v="441" actId="478"/>
          <ac:spMkLst>
            <pc:docMk/>
            <pc:sldMk cId="3617599205" sldId="294"/>
            <ac:spMk id="2" creationId="{EBBA94E4-060D-4AEC-81B5-6C74EACB162A}"/>
          </ac:spMkLst>
        </pc:spChg>
        <pc:spChg chg="add mod">
          <ac:chgData name="MARYAM ADEL SALEH JUMA MANSOOR" userId="492ef767-0211-4b15-b9ee-68adda126f14" providerId="ADAL" clId="{8A5058BD-D679-4B3B-822F-D3D81D21BD10}" dt="2020-03-11T10:12:23.645" v="3710" actId="20577"/>
          <ac:spMkLst>
            <pc:docMk/>
            <pc:sldMk cId="3617599205" sldId="294"/>
            <ac:spMk id="4" creationId="{BB48F738-5595-4A16-B4EE-7EE903AC4DC0}"/>
          </ac:spMkLst>
        </pc:spChg>
        <pc:spChg chg="del">
          <ac:chgData name="MARYAM ADEL SALEH JUMA MANSOOR" userId="492ef767-0211-4b15-b9ee-68adda126f14" providerId="ADAL" clId="{8A5058BD-D679-4B3B-822F-D3D81D21BD10}" dt="2020-03-10T11:27:02.320" v="441" actId="478"/>
          <ac:spMkLst>
            <pc:docMk/>
            <pc:sldMk cId="3617599205" sldId="294"/>
            <ac:spMk id="6" creationId="{F925ED7E-3A0E-4B29-91BD-33A780D0142D}"/>
          </ac:spMkLst>
        </pc:spChg>
        <pc:spChg chg="mod">
          <ac:chgData name="MARYAM ADEL SALEH JUMA MANSOOR" userId="492ef767-0211-4b15-b9ee-68adda126f14" providerId="ADAL" clId="{8A5058BD-D679-4B3B-822F-D3D81D21BD10}" dt="2020-03-10T11:33:40.839" v="929" actId="20577"/>
          <ac:spMkLst>
            <pc:docMk/>
            <pc:sldMk cId="3617599205" sldId="294"/>
            <ac:spMk id="9" creationId="{CE3DB6B2-D682-4A5E-91FD-E5D843237BD1}"/>
          </ac:spMkLst>
        </pc:spChg>
        <pc:spChg chg="add mod">
          <ac:chgData name="MARYAM ADEL SALEH JUMA MANSOOR" userId="492ef767-0211-4b15-b9ee-68adda126f14" providerId="ADAL" clId="{8A5058BD-D679-4B3B-822F-D3D81D21BD10}" dt="2020-03-11T10:45:49.155" v="3738" actId="20577"/>
          <ac:spMkLst>
            <pc:docMk/>
            <pc:sldMk cId="3617599205" sldId="294"/>
            <ac:spMk id="16" creationId="{88230DA7-FEDC-493E-8579-105B1FECD727}"/>
          </ac:spMkLst>
        </pc:spChg>
        <pc:spChg chg="add mod">
          <ac:chgData name="MARYAM ADEL SALEH JUMA MANSOOR" userId="492ef767-0211-4b15-b9ee-68adda126f14" providerId="ADAL" clId="{8A5058BD-D679-4B3B-822F-D3D81D21BD10}" dt="2020-03-10T11:36:32.521" v="1100" actId="1076"/>
          <ac:spMkLst>
            <pc:docMk/>
            <pc:sldMk cId="3617599205" sldId="294"/>
            <ac:spMk id="17" creationId="{DFF8DC9D-4A24-4A26-AC54-078BFC38687B}"/>
          </ac:spMkLst>
        </pc:spChg>
        <pc:spChg chg="add mod">
          <ac:chgData name="MARYAM ADEL SALEH JUMA MANSOOR" userId="492ef767-0211-4b15-b9ee-68adda126f14" providerId="ADAL" clId="{8A5058BD-D679-4B3B-822F-D3D81D21BD10}" dt="2020-03-10T11:36:32.521" v="1100" actId="1076"/>
          <ac:spMkLst>
            <pc:docMk/>
            <pc:sldMk cId="3617599205" sldId="294"/>
            <ac:spMk id="18" creationId="{9D4B49AC-5B7D-4E61-A428-4275CD3347E2}"/>
          </ac:spMkLst>
        </pc:spChg>
        <pc:spChg chg="add mod">
          <ac:chgData name="MARYAM ADEL SALEH JUMA MANSOOR" userId="492ef767-0211-4b15-b9ee-68adda126f14" providerId="ADAL" clId="{8A5058BD-D679-4B3B-822F-D3D81D21BD10}" dt="2020-03-10T11:37:24.336" v="1176" actId="1076"/>
          <ac:spMkLst>
            <pc:docMk/>
            <pc:sldMk cId="3617599205" sldId="294"/>
            <ac:spMk id="19" creationId="{C5B92479-484A-4270-9908-91977F68F871}"/>
          </ac:spMkLst>
        </pc:spChg>
        <pc:spChg chg="add mod">
          <ac:chgData name="MARYAM ADEL SALEH JUMA MANSOOR" userId="492ef767-0211-4b15-b9ee-68adda126f14" providerId="ADAL" clId="{8A5058BD-D679-4B3B-822F-D3D81D21BD10}" dt="2020-03-10T11:37:30.967" v="1178" actId="1076"/>
          <ac:spMkLst>
            <pc:docMk/>
            <pc:sldMk cId="3617599205" sldId="294"/>
            <ac:spMk id="20" creationId="{37FAD99E-4A18-4EFD-AA51-2E50580DBC27}"/>
          </ac:spMkLst>
        </pc:spChg>
        <pc:spChg chg="add mod">
          <ac:chgData name="MARYAM ADEL SALEH JUMA MANSOOR" userId="492ef767-0211-4b15-b9ee-68adda126f14" providerId="ADAL" clId="{8A5058BD-D679-4B3B-822F-D3D81D21BD10}" dt="2020-03-10T11:38:06.908" v="1244" actId="1076"/>
          <ac:spMkLst>
            <pc:docMk/>
            <pc:sldMk cId="3617599205" sldId="294"/>
            <ac:spMk id="21" creationId="{AB4D2E97-903E-47C7-880A-CA2B841167CB}"/>
          </ac:spMkLst>
        </pc:spChg>
        <pc:spChg chg="add mod">
          <ac:chgData name="MARYAM ADEL SALEH JUMA MANSOOR" userId="492ef767-0211-4b15-b9ee-68adda126f14" providerId="ADAL" clId="{8A5058BD-D679-4B3B-822F-D3D81D21BD10}" dt="2020-03-11T10:46:39.117" v="3740" actId="20577"/>
          <ac:spMkLst>
            <pc:docMk/>
            <pc:sldMk cId="3617599205" sldId="294"/>
            <ac:spMk id="22" creationId="{6D567E0F-1A41-4F99-BB68-6865E2F3C012}"/>
          </ac:spMkLst>
        </pc:spChg>
        <pc:spChg chg="del">
          <ac:chgData name="MARYAM ADEL SALEH JUMA MANSOOR" userId="492ef767-0211-4b15-b9ee-68adda126f14" providerId="ADAL" clId="{8A5058BD-D679-4B3B-822F-D3D81D21BD10}" dt="2020-03-10T11:27:02.320" v="441" actId="478"/>
          <ac:spMkLst>
            <pc:docMk/>
            <pc:sldMk cId="3617599205" sldId="294"/>
            <ac:spMk id="34" creationId="{1A11AD6C-7019-4D3F-BF99-F90F427EE4A9}"/>
          </ac:spMkLst>
        </pc:spChg>
        <pc:spChg chg="del">
          <ac:chgData name="MARYAM ADEL SALEH JUMA MANSOOR" userId="492ef767-0211-4b15-b9ee-68adda126f14" providerId="ADAL" clId="{8A5058BD-D679-4B3B-822F-D3D81D21BD10}" dt="2020-03-10T11:27:02.320" v="441" actId="478"/>
          <ac:spMkLst>
            <pc:docMk/>
            <pc:sldMk cId="3617599205" sldId="294"/>
            <ac:spMk id="35" creationId="{D3CD4357-E85D-462E-99E9-1CEA38DC5AAB}"/>
          </ac:spMkLst>
        </pc:spChg>
        <pc:spChg chg="del">
          <ac:chgData name="MARYAM ADEL SALEH JUMA MANSOOR" userId="492ef767-0211-4b15-b9ee-68adda126f14" providerId="ADAL" clId="{8A5058BD-D679-4B3B-822F-D3D81D21BD10}" dt="2020-03-10T11:27:02.320" v="441" actId="478"/>
          <ac:spMkLst>
            <pc:docMk/>
            <pc:sldMk cId="3617599205" sldId="294"/>
            <ac:spMk id="36" creationId="{AF384E64-3C7B-4DC3-884F-3F3E8DBE9CB5}"/>
          </ac:spMkLst>
        </pc:spChg>
        <pc:spChg chg="del">
          <ac:chgData name="MARYAM ADEL SALEH JUMA MANSOOR" userId="492ef767-0211-4b15-b9ee-68adda126f14" providerId="ADAL" clId="{8A5058BD-D679-4B3B-822F-D3D81D21BD10}" dt="2020-03-10T11:27:02.320" v="441" actId="478"/>
          <ac:spMkLst>
            <pc:docMk/>
            <pc:sldMk cId="3617599205" sldId="294"/>
            <ac:spMk id="37" creationId="{A032B925-7FF7-4AE1-AF01-C9F237DAEFAC}"/>
          </ac:spMkLst>
        </pc:spChg>
      </pc:sldChg>
      <pc:sldChg chg="addSp delSp modSp modAnim">
        <pc:chgData name="MARYAM ADEL SALEH JUMA MANSOOR" userId="492ef767-0211-4b15-b9ee-68adda126f14" providerId="ADAL" clId="{8A5058BD-D679-4B3B-822F-D3D81D21BD10}" dt="2020-03-11T10:49:41.268" v="3775" actId="20577"/>
        <pc:sldMkLst>
          <pc:docMk/>
          <pc:sldMk cId="3883757152" sldId="305"/>
        </pc:sldMkLst>
        <pc:spChg chg="add del mod">
          <ac:chgData name="MARYAM ADEL SALEH JUMA MANSOOR" userId="492ef767-0211-4b15-b9ee-68adda126f14" providerId="ADAL" clId="{8A5058BD-D679-4B3B-822F-D3D81D21BD10}" dt="2020-03-11T06:58:31.943" v="2326" actId="478"/>
          <ac:spMkLst>
            <pc:docMk/>
            <pc:sldMk cId="3883757152" sldId="305"/>
            <ac:spMk id="6" creationId="{37B0C4C6-0085-4A76-88A5-4BE246352186}"/>
          </ac:spMkLst>
        </pc:spChg>
        <pc:spChg chg="add mod">
          <ac:chgData name="MARYAM ADEL SALEH JUMA MANSOOR" userId="492ef767-0211-4b15-b9ee-68adda126f14" providerId="ADAL" clId="{8A5058BD-D679-4B3B-822F-D3D81D21BD10}" dt="2020-03-11T05:47:25.458" v="1811" actId="1076"/>
          <ac:spMkLst>
            <pc:docMk/>
            <pc:sldMk cId="3883757152" sldId="305"/>
            <ac:spMk id="7" creationId="{7D106670-8E67-4510-A7C1-9C98B4666815}"/>
          </ac:spMkLst>
        </pc:spChg>
        <pc:spChg chg="mod">
          <ac:chgData name="MARYAM ADEL SALEH JUMA MANSOOR" userId="492ef767-0211-4b15-b9ee-68adda126f14" providerId="ADAL" clId="{8A5058BD-D679-4B3B-822F-D3D81D21BD10}" dt="2020-03-11T10:49:41.268" v="3775" actId="20577"/>
          <ac:spMkLst>
            <pc:docMk/>
            <pc:sldMk cId="3883757152" sldId="305"/>
            <ac:spMk id="9" creationId="{CE3DB6B2-D682-4A5E-91FD-E5D843237BD1}"/>
          </ac:spMkLst>
        </pc:spChg>
        <pc:spChg chg="add mod">
          <ac:chgData name="MARYAM ADEL SALEH JUMA MANSOOR" userId="492ef767-0211-4b15-b9ee-68adda126f14" providerId="ADAL" clId="{8A5058BD-D679-4B3B-822F-D3D81D21BD10}" dt="2020-03-11T05:50:27.088" v="1898" actId="207"/>
          <ac:spMkLst>
            <pc:docMk/>
            <pc:sldMk cId="3883757152" sldId="305"/>
            <ac:spMk id="10" creationId="{BCB3BC91-572F-41BF-98BA-EE8A5F6076AF}"/>
          </ac:spMkLst>
        </pc:spChg>
        <pc:spChg chg="del">
          <ac:chgData name="MARYAM ADEL SALEH JUMA MANSOOR" userId="492ef767-0211-4b15-b9ee-68adda126f14" providerId="ADAL" clId="{8A5058BD-D679-4B3B-822F-D3D81D21BD10}" dt="2020-03-10T11:14:03.820" v="104" actId="478"/>
          <ac:spMkLst>
            <pc:docMk/>
            <pc:sldMk cId="3883757152" sldId="305"/>
            <ac:spMk id="11" creationId="{3843B299-0A04-41C2-BA20-6C8129404016}"/>
          </ac:spMkLst>
        </pc:spChg>
        <pc:spChg chg="add del mod">
          <ac:chgData name="MARYAM ADEL SALEH JUMA MANSOOR" userId="492ef767-0211-4b15-b9ee-68adda126f14" providerId="ADAL" clId="{8A5058BD-D679-4B3B-822F-D3D81D21BD10}" dt="2020-03-11T07:02:51.226" v="2335"/>
          <ac:spMkLst>
            <pc:docMk/>
            <pc:sldMk cId="3883757152" sldId="305"/>
            <ac:spMk id="14" creationId="{03E65744-1B26-4EC5-9611-711A55538E7F}"/>
          </ac:spMkLst>
        </pc:spChg>
        <pc:spChg chg="del">
          <ac:chgData name="MARYAM ADEL SALEH JUMA MANSOOR" userId="492ef767-0211-4b15-b9ee-68adda126f14" providerId="ADAL" clId="{8A5058BD-D679-4B3B-822F-D3D81D21BD10}" dt="2020-03-10T11:14:03.820" v="104" actId="478"/>
          <ac:spMkLst>
            <pc:docMk/>
            <pc:sldMk cId="3883757152" sldId="305"/>
            <ac:spMk id="20" creationId="{79491FF6-1034-4C3F-B7BB-CC683718E2FC}"/>
          </ac:spMkLst>
        </pc:spChg>
        <pc:spChg chg="del">
          <ac:chgData name="MARYAM ADEL SALEH JUMA MANSOOR" userId="492ef767-0211-4b15-b9ee-68adda126f14" providerId="ADAL" clId="{8A5058BD-D679-4B3B-822F-D3D81D21BD10}" dt="2020-03-10T11:14:03.820" v="104" actId="478"/>
          <ac:spMkLst>
            <pc:docMk/>
            <pc:sldMk cId="3883757152" sldId="305"/>
            <ac:spMk id="21" creationId="{3B251930-D544-49D1-B74B-97AA4FF742A3}"/>
          </ac:spMkLst>
        </pc:spChg>
        <pc:spChg chg="add mod">
          <ac:chgData name="MARYAM ADEL SALEH JUMA MANSOOR" userId="492ef767-0211-4b15-b9ee-68adda126f14" providerId="ADAL" clId="{8A5058BD-D679-4B3B-822F-D3D81D21BD10}" dt="2020-03-11T05:49:02.784" v="1881" actId="1076"/>
          <ac:spMkLst>
            <pc:docMk/>
            <pc:sldMk cId="3883757152" sldId="305"/>
            <ac:spMk id="22" creationId="{9F07E526-3319-499A-8324-B8772054B03E}"/>
          </ac:spMkLst>
        </pc:spChg>
        <pc:spChg chg="add mod">
          <ac:chgData name="MARYAM ADEL SALEH JUMA MANSOOR" userId="492ef767-0211-4b15-b9ee-68adda126f14" providerId="ADAL" clId="{8A5058BD-D679-4B3B-822F-D3D81D21BD10}" dt="2020-03-11T05:49:05.315" v="1882" actId="1076"/>
          <ac:spMkLst>
            <pc:docMk/>
            <pc:sldMk cId="3883757152" sldId="305"/>
            <ac:spMk id="23" creationId="{BE9051BF-B5B1-4CC0-A7E7-34F06BE59990}"/>
          </ac:spMkLst>
        </pc:spChg>
        <pc:spChg chg="add mod">
          <ac:chgData name="MARYAM ADEL SALEH JUMA MANSOOR" userId="492ef767-0211-4b15-b9ee-68adda126f14" providerId="ADAL" clId="{8A5058BD-D679-4B3B-822F-D3D81D21BD10}" dt="2020-03-11T05:49:08.764" v="1883" actId="1076"/>
          <ac:spMkLst>
            <pc:docMk/>
            <pc:sldMk cId="3883757152" sldId="305"/>
            <ac:spMk id="24" creationId="{2E11A71A-BA52-4BBF-A8E6-C3D0022DDA72}"/>
          </ac:spMkLst>
        </pc:spChg>
        <pc:spChg chg="del">
          <ac:chgData name="MARYAM ADEL SALEH JUMA MANSOOR" userId="492ef767-0211-4b15-b9ee-68adda126f14" providerId="ADAL" clId="{8A5058BD-D679-4B3B-822F-D3D81D21BD10}" dt="2020-03-10T11:14:03.820" v="104" actId="478"/>
          <ac:spMkLst>
            <pc:docMk/>
            <pc:sldMk cId="3883757152" sldId="305"/>
            <ac:spMk id="25" creationId="{5FB3F20C-FA5E-4CDD-88BE-A4B43ED4DD70}"/>
          </ac:spMkLst>
        </pc:spChg>
        <pc:spChg chg="add mod">
          <ac:chgData name="MARYAM ADEL SALEH JUMA MANSOOR" userId="492ef767-0211-4b15-b9ee-68adda126f14" providerId="ADAL" clId="{8A5058BD-D679-4B3B-822F-D3D81D21BD10}" dt="2020-03-11T05:50:34.066" v="1901" actId="20577"/>
          <ac:spMkLst>
            <pc:docMk/>
            <pc:sldMk cId="3883757152" sldId="305"/>
            <ac:spMk id="27" creationId="{AFB0F4DC-A38D-4BDD-9B5A-0F8AB7543785}"/>
          </ac:spMkLst>
        </pc:spChg>
        <pc:spChg chg="add mod">
          <ac:chgData name="MARYAM ADEL SALEH JUMA MANSOOR" userId="492ef767-0211-4b15-b9ee-68adda126f14" providerId="ADAL" clId="{8A5058BD-D679-4B3B-822F-D3D81D21BD10}" dt="2020-03-11T05:50:41.908" v="1904" actId="20577"/>
          <ac:spMkLst>
            <pc:docMk/>
            <pc:sldMk cId="3883757152" sldId="305"/>
            <ac:spMk id="28" creationId="{908DE4FC-FEA3-4B6D-80F4-80314139C104}"/>
          </ac:spMkLst>
        </pc:spChg>
        <pc:spChg chg="del">
          <ac:chgData name="MARYAM ADEL SALEH JUMA MANSOOR" userId="492ef767-0211-4b15-b9ee-68adda126f14" providerId="ADAL" clId="{8A5058BD-D679-4B3B-822F-D3D81D21BD10}" dt="2020-03-10T11:14:03.820" v="104" actId="478"/>
          <ac:spMkLst>
            <pc:docMk/>
            <pc:sldMk cId="3883757152" sldId="305"/>
            <ac:spMk id="31" creationId="{F29CDD1D-E4EA-4AE4-8C5C-55D8CC805E9C}"/>
          </ac:spMkLst>
        </pc:spChg>
        <pc:spChg chg="del">
          <ac:chgData name="MARYAM ADEL SALEH JUMA MANSOOR" userId="492ef767-0211-4b15-b9ee-68adda126f14" providerId="ADAL" clId="{8A5058BD-D679-4B3B-822F-D3D81D21BD10}" dt="2020-03-10T11:14:03.820" v="104" actId="478"/>
          <ac:spMkLst>
            <pc:docMk/>
            <pc:sldMk cId="3883757152" sldId="305"/>
            <ac:spMk id="32" creationId="{DED85DE4-A34A-497C-9F72-7A08F1F1FE56}"/>
          </ac:spMkLst>
        </pc:spChg>
        <pc:spChg chg="del">
          <ac:chgData name="MARYAM ADEL SALEH JUMA MANSOOR" userId="492ef767-0211-4b15-b9ee-68adda126f14" providerId="ADAL" clId="{8A5058BD-D679-4B3B-822F-D3D81D21BD10}" dt="2020-03-10T11:14:03.820" v="104" actId="478"/>
          <ac:spMkLst>
            <pc:docMk/>
            <pc:sldMk cId="3883757152" sldId="305"/>
            <ac:spMk id="33" creationId="{3C16E09D-6301-4001-843F-B8BDF32A760D}"/>
          </ac:spMkLst>
        </pc:spChg>
        <pc:grpChg chg="add del mod">
          <ac:chgData name="MARYAM ADEL SALEH JUMA MANSOOR" userId="492ef767-0211-4b15-b9ee-68adda126f14" providerId="ADAL" clId="{8A5058BD-D679-4B3B-822F-D3D81D21BD10}" dt="2020-03-11T10:01:24.874" v="3596" actId="478"/>
          <ac:grpSpMkLst>
            <pc:docMk/>
            <pc:sldMk cId="3883757152" sldId="305"/>
            <ac:grpSpMk id="15" creationId="{75A80071-1EB3-4C91-BD6C-B87FEF57C625}"/>
          </ac:grpSpMkLst>
        </pc:grpChg>
        <pc:graphicFrameChg chg="add del mod modGraphic">
          <ac:chgData name="MARYAM ADEL SALEH JUMA MANSOOR" userId="492ef767-0211-4b15-b9ee-68adda126f14" providerId="ADAL" clId="{8A5058BD-D679-4B3B-822F-D3D81D21BD10}" dt="2020-03-11T05:47:21.564" v="1810" actId="478"/>
          <ac:graphicFrameMkLst>
            <pc:docMk/>
            <pc:sldMk cId="3883757152" sldId="305"/>
            <ac:graphicFrameMk id="2" creationId="{33D509D9-475B-4FB2-902A-17D8B53EA29F}"/>
          </ac:graphicFrameMkLst>
        </pc:graphicFrameChg>
        <pc:picChg chg="add mod">
          <ac:chgData name="MARYAM ADEL SALEH JUMA MANSOOR" userId="492ef767-0211-4b15-b9ee-68adda126f14" providerId="ADAL" clId="{8A5058BD-D679-4B3B-822F-D3D81D21BD10}" dt="2020-03-11T07:04:06.710" v="2340" actId="164"/>
          <ac:picMkLst>
            <pc:docMk/>
            <pc:sldMk cId="3883757152" sldId="305"/>
            <ac:picMk id="13" creationId="{8B168CA9-EFB6-4A05-B0E0-438EC81E67E8}"/>
          </ac:picMkLst>
        </pc:picChg>
        <pc:picChg chg="add mod modCrop">
          <ac:chgData name="MARYAM ADEL SALEH JUMA MANSOOR" userId="492ef767-0211-4b15-b9ee-68adda126f14" providerId="ADAL" clId="{8A5058BD-D679-4B3B-822F-D3D81D21BD10}" dt="2020-03-11T07:07:54.745" v="2352" actId="1076"/>
          <ac:picMkLst>
            <pc:docMk/>
            <pc:sldMk cId="3883757152" sldId="305"/>
            <ac:picMk id="16" creationId="{4482EC4F-7F6B-43AE-99C5-3B59A44F50B6}"/>
          </ac:picMkLst>
        </pc:picChg>
        <pc:picChg chg="add mod">
          <ac:chgData name="MARYAM ADEL SALEH JUMA MANSOOR" userId="492ef767-0211-4b15-b9ee-68adda126f14" providerId="ADAL" clId="{8A5058BD-D679-4B3B-822F-D3D81D21BD10}" dt="2020-03-11T07:04:13.243" v="2342" actId="1076"/>
          <ac:picMkLst>
            <pc:docMk/>
            <pc:sldMk cId="3883757152" sldId="305"/>
            <ac:picMk id="34" creationId="{30A90018-5E60-45C8-B1D1-74D075B0CFEF}"/>
          </ac:picMkLst>
        </pc:picChg>
      </pc:sldChg>
      <pc:sldChg chg="del">
        <pc:chgData name="MARYAM ADEL SALEH JUMA MANSOOR" userId="492ef767-0211-4b15-b9ee-68adda126f14" providerId="ADAL" clId="{8A5058BD-D679-4B3B-822F-D3D81D21BD10}" dt="2020-03-10T11:47:43.343" v="1648" actId="47"/>
        <pc:sldMkLst>
          <pc:docMk/>
          <pc:sldMk cId="1451114425" sldId="306"/>
        </pc:sldMkLst>
      </pc:sldChg>
      <pc:sldChg chg="del">
        <pc:chgData name="MARYAM ADEL SALEH JUMA MANSOOR" userId="492ef767-0211-4b15-b9ee-68adda126f14" providerId="ADAL" clId="{8A5058BD-D679-4B3B-822F-D3D81D21BD10}" dt="2020-03-10T11:47:47.453" v="1654" actId="47"/>
        <pc:sldMkLst>
          <pc:docMk/>
          <pc:sldMk cId="3227567957" sldId="307"/>
        </pc:sldMkLst>
      </pc:sldChg>
      <pc:sldChg chg="del">
        <pc:chgData name="MARYAM ADEL SALEH JUMA MANSOOR" userId="492ef767-0211-4b15-b9ee-68adda126f14" providerId="ADAL" clId="{8A5058BD-D679-4B3B-822F-D3D81D21BD10}" dt="2020-03-10T11:47:46.966" v="1653" actId="47"/>
        <pc:sldMkLst>
          <pc:docMk/>
          <pc:sldMk cId="2907685736" sldId="308"/>
        </pc:sldMkLst>
      </pc:sldChg>
      <pc:sldChg chg="del">
        <pc:chgData name="MARYAM ADEL SALEH JUMA MANSOOR" userId="492ef767-0211-4b15-b9ee-68adda126f14" providerId="ADAL" clId="{8A5058BD-D679-4B3B-822F-D3D81D21BD10}" dt="2020-03-10T11:47:46.587" v="1652" actId="47"/>
        <pc:sldMkLst>
          <pc:docMk/>
          <pc:sldMk cId="409037384" sldId="309"/>
        </pc:sldMkLst>
      </pc:sldChg>
      <pc:sldChg chg="del">
        <pc:chgData name="MARYAM ADEL SALEH JUMA MANSOOR" userId="492ef767-0211-4b15-b9ee-68adda126f14" providerId="ADAL" clId="{8A5058BD-D679-4B3B-822F-D3D81D21BD10}" dt="2020-03-10T11:47:46.048" v="1651" actId="47"/>
        <pc:sldMkLst>
          <pc:docMk/>
          <pc:sldMk cId="968834822" sldId="310"/>
        </pc:sldMkLst>
      </pc:sldChg>
      <pc:sldChg chg="del">
        <pc:chgData name="MARYAM ADEL SALEH JUMA MANSOOR" userId="492ef767-0211-4b15-b9ee-68adda126f14" providerId="ADAL" clId="{8A5058BD-D679-4B3B-822F-D3D81D21BD10}" dt="2020-03-10T11:47:45.647" v="1650" actId="47"/>
        <pc:sldMkLst>
          <pc:docMk/>
          <pc:sldMk cId="236767840" sldId="311"/>
        </pc:sldMkLst>
      </pc:sldChg>
      <pc:sldChg chg="del">
        <pc:chgData name="MARYAM ADEL SALEH JUMA MANSOOR" userId="492ef767-0211-4b15-b9ee-68adda126f14" providerId="ADAL" clId="{8A5058BD-D679-4B3B-822F-D3D81D21BD10}" dt="2020-03-10T11:47:45.284" v="1649" actId="47"/>
        <pc:sldMkLst>
          <pc:docMk/>
          <pc:sldMk cId="1998761222" sldId="312"/>
        </pc:sldMkLst>
      </pc:sldChg>
      <pc:sldChg chg="addSp delSp modSp add delAnim">
        <pc:chgData name="MARYAM ADEL SALEH JUMA MANSOOR" userId="492ef767-0211-4b15-b9ee-68adda126f14" providerId="ADAL" clId="{8A5058BD-D679-4B3B-822F-D3D81D21BD10}" dt="2020-03-10T11:42:34.845" v="1408" actId="1076"/>
        <pc:sldMkLst>
          <pc:docMk/>
          <pc:sldMk cId="1097574664" sldId="313"/>
        </pc:sldMkLst>
        <pc:spChg chg="del">
          <ac:chgData name="MARYAM ADEL SALEH JUMA MANSOOR" userId="492ef767-0211-4b15-b9ee-68adda126f14" providerId="ADAL" clId="{8A5058BD-D679-4B3B-822F-D3D81D21BD10}" dt="2020-03-10T11:40:02.900" v="1405" actId="478"/>
          <ac:spMkLst>
            <pc:docMk/>
            <pc:sldMk cId="1097574664" sldId="313"/>
            <ac:spMk id="4" creationId="{BB48F738-5595-4A16-B4EE-7EE903AC4DC0}"/>
          </ac:spMkLst>
        </pc:spChg>
        <pc:spChg chg="mod">
          <ac:chgData name="MARYAM ADEL SALEH JUMA MANSOOR" userId="492ef767-0211-4b15-b9ee-68adda126f14" providerId="ADAL" clId="{8A5058BD-D679-4B3B-822F-D3D81D21BD10}" dt="2020-03-10T11:39:51.015" v="1403" actId="20577"/>
          <ac:spMkLst>
            <pc:docMk/>
            <pc:sldMk cId="1097574664" sldId="313"/>
            <ac:spMk id="9" creationId="{CE3DB6B2-D682-4A5E-91FD-E5D843237BD1}"/>
          </ac:spMkLst>
        </pc:spChg>
        <pc:spChg chg="del">
          <ac:chgData name="MARYAM ADEL SALEH JUMA MANSOOR" userId="492ef767-0211-4b15-b9ee-68adda126f14" providerId="ADAL" clId="{8A5058BD-D679-4B3B-822F-D3D81D21BD10}" dt="2020-03-10T11:40:02.900" v="1405" actId="478"/>
          <ac:spMkLst>
            <pc:docMk/>
            <pc:sldMk cId="1097574664" sldId="313"/>
            <ac:spMk id="16" creationId="{88230DA7-FEDC-493E-8579-105B1FECD727}"/>
          </ac:spMkLst>
        </pc:spChg>
        <pc:spChg chg="del">
          <ac:chgData name="MARYAM ADEL SALEH JUMA MANSOOR" userId="492ef767-0211-4b15-b9ee-68adda126f14" providerId="ADAL" clId="{8A5058BD-D679-4B3B-822F-D3D81D21BD10}" dt="2020-03-10T11:39:57.526" v="1404" actId="478"/>
          <ac:spMkLst>
            <pc:docMk/>
            <pc:sldMk cId="1097574664" sldId="313"/>
            <ac:spMk id="17" creationId="{DFF8DC9D-4A24-4A26-AC54-078BFC38687B}"/>
          </ac:spMkLst>
        </pc:spChg>
        <pc:spChg chg="del">
          <ac:chgData name="MARYAM ADEL SALEH JUMA MANSOOR" userId="492ef767-0211-4b15-b9ee-68adda126f14" providerId="ADAL" clId="{8A5058BD-D679-4B3B-822F-D3D81D21BD10}" dt="2020-03-10T11:39:57.526" v="1404" actId="478"/>
          <ac:spMkLst>
            <pc:docMk/>
            <pc:sldMk cId="1097574664" sldId="313"/>
            <ac:spMk id="18" creationId="{9D4B49AC-5B7D-4E61-A428-4275CD3347E2}"/>
          </ac:spMkLst>
        </pc:spChg>
        <pc:spChg chg="del">
          <ac:chgData name="MARYAM ADEL SALEH JUMA MANSOOR" userId="492ef767-0211-4b15-b9ee-68adda126f14" providerId="ADAL" clId="{8A5058BD-D679-4B3B-822F-D3D81D21BD10}" dt="2020-03-10T11:39:57.526" v="1404" actId="478"/>
          <ac:spMkLst>
            <pc:docMk/>
            <pc:sldMk cId="1097574664" sldId="313"/>
            <ac:spMk id="19" creationId="{C5B92479-484A-4270-9908-91977F68F871}"/>
          </ac:spMkLst>
        </pc:spChg>
        <pc:spChg chg="del">
          <ac:chgData name="MARYAM ADEL SALEH JUMA MANSOOR" userId="492ef767-0211-4b15-b9ee-68adda126f14" providerId="ADAL" clId="{8A5058BD-D679-4B3B-822F-D3D81D21BD10}" dt="2020-03-10T11:40:02.900" v="1405" actId="478"/>
          <ac:spMkLst>
            <pc:docMk/>
            <pc:sldMk cId="1097574664" sldId="313"/>
            <ac:spMk id="20" creationId="{37FAD99E-4A18-4EFD-AA51-2E50580DBC27}"/>
          </ac:spMkLst>
        </pc:spChg>
        <pc:spChg chg="del">
          <ac:chgData name="MARYAM ADEL SALEH JUMA MANSOOR" userId="492ef767-0211-4b15-b9ee-68adda126f14" providerId="ADAL" clId="{8A5058BD-D679-4B3B-822F-D3D81D21BD10}" dt="2020-03-10T11:39:57.526" v="1404" actId="478"/>
          <ac:spMkLst>
            <pc:docMk/>
            <pc:sldMk cId="1097574664" sldId="313"/>
            <ac:spMk id="21" creationId="{AB4D2E97-903E-47C7-880A-CA2B841167CB}"/>
          </ac:spMkLst>
        </pc:spChg>
        <pc:spChg chg="del">
          <ac:chgData name="MARYAM ADEL SALEH JUMA MANSOOR" userId="492ef767-0211-4b15-b9ee-68adda126f14" providerId="ADAL" clId="{8A5058BD-D679-4B3B-822F-D3D81D21BD10}" dt="2020-03-10T11:39:57.526" v="1404" actId="478"/>
          <ac:spMkLst>
            <pc:docMk/>
            <pc:sldMk cId="1097574664" sldId="313"/>
            <ac:spMk id="22" creationId="{6D567E0F-1A41-4F99-BB68-6865E2F3C012}"/>
          </ac:spMkLst>
        </pc:spChg>
        <pc:picChg chg="add mod">
          <ac:chgData name="MARYAM ADEL SALEH JUMA MANSOOR" userId="492ef767-0211-4b15-b9ee-68adda126f14" providerId="ADAL" clId="{8A5058BD-D679-4B3B-822F-D3D81D21BD10}" dt="2020-03-10T11:42:34.845" v="1408" actId="1076"/>
          <ac:picMkLst>
            <pc:docMk/>
            <pc:sldMk cId="1097574664" sldId="313"/>
            <ac:picMk id="2" creationId="{A426C879-1C4C-4C14-9029-03776823D39A}"/>
          </ac:picMkLst>
        </pc:picChg>
      </pc:sldChg>
      <pc:sldChg chg="addSp modSp add">
        <pc:chgData name="MARYAM ADEL SALEH JUMA MANSOOR" userId="492ef767-0211-4b15-b9ee-68adda126f14" providerId="ADAL" clId="{8A5058BD-D679-4B3B-822F-D3D81D21BD10}" dt="2020-03-11T10:48:50.660" v="3770" actId="20577"/>
        <pc:sldMkLst>
          <pc:docMk/>
          <pc:sldMk cId="2632546047" sldId="314"/>
        </pc:sldMkLst>
        <pc:spChg chg="mod">
          <ac:chgData name="MARYAM ADEL SALEH JUMA MANSOOR" userId="492ef767-0211-4b15-b9ee-68adda126f14" providerId="ADAL" clId="{8A5058BD-D679-4B3B-822F-D3D81D21BD10}" dt="2020-03-10T11:42:50.742" v="1427" actId="20577"/>
          <ac:spMkLst>
            <pc:docMk/>
            <pc:sldMk cId="2632546047" sldId="314"/>
            <ac:spMk id="9" creationId="{CE3DB6B2-D682-4A5E-91FD-E5D843237BD1}"/>
          </ac:spMkLst>
        </pc:spChg>
        <pc:spChg chg="add mod">
          <ac:chgData name="MARYAM ADEL SALEH JUMA MANSOOR" userId="492ef767-0211-4b15-b9ee-68adda126f14" providerId="ADAL" clId="{8A5058BD-D679-4B3B-822F-D3D81D21BD10}" dt="2020-03-11T10:48:50.660" v="3770" actId="20577"/>
          <ac:spMkLst>
            <pc:docMk/>
            <pc:sldMk cId="2632546047" sldId="314"/>
            <ac:spMk id="10" creationId="{B2473D28-FB94-4A29-BC84-E1A93484A6E0}"/>
          </ac:spMkLst>
        </pc:spChg>
        <pc:picChg chg="mod">
          <ac:chgData name="MARYAM ADEL SALEH JUMA MANSOOR" userId="492ef767-0211-4b15-b9ee-68adda126f14" providerId="ADAL" clId="{8A5058BD-D679-4B3B-822F-D3D81D21BD10}" dt="2020-03-10T11:43:07.170" v="1431" actId="1076"/>
          <ac:picMkLst>
            <pc:docMk/>
            <pc:sldMk cId="2632546047" sldId="314"/>
            <ac:picMk id="2" creationId="{A426C879-1C4C-4C14-9029-03776823D39A}"/>
          </ac:picMkLst>
        </pc:picChg>
      </pc:sldChg>
      <pc:sldChg chg="addSp delSp modSp add modAnim">
        <pc:chgData name="MARYAM ADEL SALEH JUMA MANSOOR" userId="492ef767-0211-4b15-b9ee-68adda126f14" providerId="ADAL" clId="{8A5058BD-D679-4B3B-822F-D3D81D21BD10}" dt="2020-03-11T10:49:36.536" v="3774" actId="20577"/>
        <pc:sldMkLst>
          <pc:docMk/>
          <pc:sldMk cId="2232605999" sldId="315"/>
        </pc:sldMkLst>
        <pc:spChg chg="del">
          <ac:chgData name="MARYAM ADEL SALEH JUMA MANSOOR" userId="492ef767-0211-4b15-b9ee-68adda126f14" providerId="ADAL" clId="{8A5058BD-D679-4B3B-822F-D3D81D21BD10}" dt="2020-03-11T09:16:56.891" v="3271" actId="478"/>
          <ac:spMkLst>
            <pc:docMk/>
            <pc:sldMk cId="2232605999" sldId="315"/>
            <ac:spMk id="6" creationId="{37B0C4C6-0085-4A76-88A5-4BE246352186}"/>
          </ac:spMkLst>
        </pc:spChg>
        <pc:spChg chg="mod">
          <ac:chgData name="MARYAM ADEL SALEH JUMA MANSOOR" userId="492ef767-0211-4b15-b9ee-68adda126f14" providerId="ADAL" clId="{8A5058BD-D679-4B3B-822F-D3D81D21BD10}" dt="2020-03-11T05:51:20.576" v="1934" actId="20577"/>
          <ac:spMkLst>
            <pc:docMk/>
            <pc:sldMk cId="2232605999" sldId="315"/>
            <ac:spMk id="7" creationId="{7D106670-8E67-4510-A7C1-9C98B4666815}"/>
          </ac:spMkLst>
        </pc:spChg>
        <pc:spChg chg="del">
          <ac:chgData name="MARYAM ADEL SALEH JUMA MANSOOR" userId="492ef767-0211-4b15-b9ee-68adda126f14" providerId="ADAL" clId="{8A5058BD-D679-4B3B-822F-D3D81D21BD10}" dt="2020-03-11T10:02:03.035" v="3632" actId="478"/>
          <ac:spMkLst>
            <pc:docMk/>
            <pc:sldMk cId="2232605999" sldId="315"/>
            <ac:spMk id="9" creationId="{CE3DB6B2-D682-4A5E-91FD-E5D843237BD1}"/>
          </ac:spMkLst>
        </pc:spChg>
        <pc:spChg chg="add mod">
          <ac:chgData name="MARYAM ADEL SALEH JUMA MANSOOR" userId="492ef767-0211-4b15-b9ee-68adda126f14" providerId="ADAL" clId="{8A5058BD-D679-4B3B-822F-D3D81D21BD10}" dt="2020-03-11T10:49:36.536" v="3774" actId="20577"/>
          <ac:spMkLst>
            <pc:docMk/>
            <pc:sldMk cId="2232605999" sldId="315"/>
            <ac:spMk id="18" creationId="{CFBA06D6-51BD-403D-8CFB-97E88E1031BC}"/>
          </ac:spMkLst>
        </pc:spChg>
        <pc:spChg chg="mod">
          <ac:chgData name="MARYAM ADEL SALEH JUMA MANSOOR" userId="492ef767-0211-4b15-b9ee-68adda126f14" providerId="ADAL" clId="{8A5058BD-D679-4B3B-822F-D3D81D21BD10}" dt="2020-03-11T05:53:15.698" v="1995" actId="20577"/>
          <ac:spMkLst>
            <pc:docMk/>
            <pc:sldMk cId="2232605999" sldId="315"/>
            <ac:spMk id="22" creationId="{9F07E526-3319-499A-8324-B8772054B03E}"/>
          </ac:spMkLst>
        </pc:spChg>
        <pc:spChg chg="mod">
          <ac:chgData name="MARYAM ADEL SALEH JUMA MANSOOR" userId="492ef767-0211-4b15-b9ee-68adda126f14" providerId="ADAL" clId="{8A5058BD-D679-4B3B-822F-D3D81D21BD10}" dt="2020-03-11T05:52:53.540" v="1974" actId="20577"/>
          <ac:spMkLst>
            <pc:docMk/>
            <pc:sldMk cId="2232605999" sldId="315"/>
            <ac:spMk id="23" creationId="{BE9051BF-B5B1-4CC0-A7E7-34F06BE59990}"/>
          </ac:spMkLst>
        </pc:spChg>
        <pc:spChg chg="mod">
          <ac:chgData name="MARYAM ADEL SALEH JUMA MANSOOR" userId="492ef767-0211-4b15-b9ee-68adda126f14" providerId="ADAL" clId="{8A5058BD-D679-4B3B-822F-D3D81D21BD10}" dt="2020-03-11T05:52:23.015" v="1953" actId="20577"/>
          <ac:spMkLst>
            <pc:docMk/>
            <pc:sldMk cId="2232605999" sldId="315"/>
            <ac:spMk id="24" creationId="{2E11A71A-BA52-4BBF-A8E6-C3D0022DDA72}"/>
          </ac:spMkLst>
        </pc:spChg>
        <pc:picChg chg="add mod">
          <ac:chgData name="MARYAM ADEL SALEH JUMA MANSOOR" userId="492ef767-0211-4b15-b9ee-68adda126f14" providerId="ADAL" clId="{8A5058BD-D679-4B3B-822F-D3D81D21BD10}" dt="2020-03-11T07:08:14.394" v="2364" actId="1037"/>
          <ac:picMkLst>
            <pc:docMk/>
            <pc:sldMk cId="2232605999" sldId="315"/>
            <ac:picMk id="17" creationId="{E6FAC0DD-BE7C-4542-B4AE-1A0425238321}"/>
          </ac:picMkLst>
        </pc:picChg>
      </pc:sldChg>
      <pc:sldChg chg="addSp delSp modSp add modAnim">
        <pc:chgData name="MARYAM ADEL SALEH JUMA MANSOOR" userId="492ef767-0211-4b15-b9ee-68adda126f14" providerId="ADAL" clId="{8A5058BD-D679-4B3B-822F-D3D81D21BD10}" dt="2020-03-11T10:49:27.089" v="3771" actId="20577"/>
        <pc:sldMkLst>
          <pc:docMk/>
          <pc:sldMk cId="514234598" sldId="316"/>
        </pc:sldMkLst>
        <pc:spChg chg="del mod">
          <ac:chgData name="MARYAM ADEL SALEH JUMA MANSOOR" userId="492ef767-0211-4b15-b9ee-68adda126f14" providerId="ADAL" clId="{8A5058BD-D679-4B3B-822F-D3D81D21BD10}" dt="2020-03-11T06:56:50.244" v="2322" actId="478"/>
          <ac:spMkLst>
            <pc:docMk/>
            <pc:sldMk cId="514234598" sldId="316"/>
            <ac:spMk id="6" creationId="{37B0C4C6-0085-4A76-88A5-4BE246352186}"/>
          </ac:spMkLst>
        </pc:spChg>
        <pc:spChg chg="mod">
          <ac:chgData name="MARYAM ADEL SALEH JUMA MANSOOR" userId="492ef767-0211-4b15-b9ee-68adda126f14" providerId="ADAL" clId="{8A5058BD-D679-4B3B-822F-D3D81D21BD10}" dt="2020-03-11T06:56:59.933" v="2325" actId="1076"/>
          <ac:spMkLst>
            <pc:docMk/>
            <pc:sldMk cId="514234598" sldId="316"/>
            <ac:spMk id="7" creationId="{7D106670-8E67-4510-A7C1-9C98B4666815}"/>
          </ac:spMkLst>
        </pc:spChg>
        <pc:spChg chg="del">
          <ac:chgData name="MARYAM ADEL SALEH JUMA MANSOOR" userId="492ef767-0211-4b15-b9ee-68adda126f14" providerId="ADAL" clId="{8A5058BD-D679-4B3B-822F-D3D81D21BD10}" dt="2020-03-11T10:02:10.559" v="3634" actId="478"/>
          <ac:spMkLst>
            <pc:docMk/>
            <pc:sldMk cId="514234598" sldId="316"/>
            <ac:spMk id="9" creationId="{CE3DB6B2-D682-4A5E-91FD-E5D843237BD1}"/>
          </ac:spMkLst>
        </pc:spChg>
        <pc:spChg chg="add mod">
          <ac:chgData name="MARYAM ADEL SALEH JUMA MANSOOR" userId="492ef767-0211-4b15-b9ee-68adda126f14" providerId="ADAL" clId="{8A5058BD-D679-4B3B-822F-D3D81D21BD10}" dt="2020-03-11T10:49:27.089" v="3771" actId="20577"/>
          <ac:spMkLst>
            <pc:docMk/>
            <pc:sldMk cId="514234598" sldId="316"/>
            <ac:spMk id="18" creationId="{6907F3E6-079C-466F-B0FA-BB788BE10D40}"/>
          </ac:spMkLst>
        </pc:spChg>
        <pc:spChg chg="mod">
          <ac:chgData name="MARYAM ADEL SALEH JUMA MANSOOR" userId="492ef767-0211-4b15-b9ee-68adda126f14" providerId="ADAL" clId="{8A5058BD-D679-4B3B-822F-D3D81D21BD10}" dt="2020-03-11T10:41:18.484" v="3731" actId="1076"/>
          <ac:spMkLst>
            <pc:docMk/>
            <pc:sldMk cId="514234598" sldId="316"/>
            <ac:spMk id="22" creationId="{9F07E526-3319-499A-8324-B8772054B03E}"/>
          </ac:spMkLst>
        </pc:spChg>
        <pc:spChg chg="mod">
          <ac:chgData name="MARYAM ADEL SALEH JUMA MANSOOR" userId="492ef767-0211-4b15-b9ee-68adda126f14" providerId="ADAL" clId="{8A5058BD-D679-4B3B-822F-D3D81D21BD10}" dt="2020-03-11T06:01:11.638" v="2119" actId="1076"/>
          <ac:spMkLst>
            <pc:docMk/>
            <pc:sldMk cId="514234598" sldId="316"/>
            <ac:spMk id="23" creationId="{BE9051BF-B5B1-4CC0-A7E7-34F06BE59990}"/>
          </ac:spMkLst>
        </pc:spChg>
        <pc:spChg chg="mod">
          <ac:chgData name="MARYAM ADEL SALEH JUMA MANSOOR" userId="492ef767-0211-4b15-b9ee-68adda126f14" providerId="ADAL" clId="{8A5058BD-D679-4B3B-822F-D3D81D21BD10}" dt="2020-03-11T06:51:36.226" v="2237" actId="108"/>
          <ac:spMkLst>
            <pc:docMk/>
            <pc:sldMk cId="514234598" sldId="316"/>
            <ac:spMk id="24" creationId="{2E11A71A-BA52-4BBF-A8E6-C3D0022DDA72}"/>
          </ac:spMkLst>
        </pc:spChg>
        <pc:picChg chg="add mod">
          <ac:chgData name="MARYAM ADEL SALEH JUMA MANSOOR" userId="492ef767-0211-4b15-b9ee-68adda126f14" providerId="ADAL" clId="{8A5058BD-D679-4B3B-822F-D3D81D21BD10}" dt="2020-03-11T07:08:25.061" v="2367" actId="1076"/>
          <ac:picMkLst>
            <pc:docMk/>
            <pc:sldMk cId="514234598" sldId="316"/>
            <ac:picMk id="17" creationId="{25402340-0171-431E-BE17-934D100E5CB5}"/>
          </ac:picMkLst>
        </pc:picChg>
      </pc:sldChg>
      <pc:sldChg chg="addSp delSp modSp add modAnim">
        <pc:chgData name="MARYAM ADEL SALEH JUMA MANSOOR" userId="492ef767-0211-4b15-b9ee-68adda126f14" providerId="ADAL" clId="{8A5058BD-D679-4B3B-822F-D3D81D21BD10}" dt="2020-03-11T10:49:31.043" v="3772" actId="20577"/>
        <pc:sldMkLst>
          <pc:docMk/>
          <pc:sldMk cId="3621841216" sldId="317"/>
        </pc:sldMkLst>
        <pc:spChg chg="del">
          <ac:chgData name="MARYAM ADEL SALEH JUMA MANSOOR" userId="492ef767-0211-4b15-b9ee-68adda126f14" providerId="ADAL" clId="{8A5058BD-D679-4B3B-822F-D3D81D21BD10}" dt="2020-03-11T06:56:12.532" v="2313" actId="478"/>
          <ac:spMkLst>
            <pc:docMk/>
            <pc:sldMk cId="3621841216" sldId="317"/>
            <ac:spMk id="6" creationId="{37B0C4C6-0085-4A76-88A5-4BE246352186}"/>
          </ac:spMkLst>
        </pc:spChg>
        <pc:spChg chg="mod">
          <ac:chgData name="MARYAM ADEL SALEH JUMA MANSOOR" userId="492ef767-0211-4b15-b9ee-68adda126f14" providerId="ADAL" clId="{8A5058BD-D679-4B3B-822F-D3D81D21BD10}" dt="2020-03-11T06:56:30.398" v="2318" actId="207"/>
          <ac:spMkLst>
            <pc:docMk/>
            <pc:sldMk cId="3621841216" sldId="317"/>
            <ac:spMk id="7" creationId="{7D106670-8E67-4510-A7C1-9C98B4666815}"/>
          </ac:spMkLst>
        </pc:spChg>
        <pc:spChg chg="del">
          <ac:chgData name="MARYAM ADEL SALEH JUMA MANSOOR" userId="492ef767-0211-4b15-b9ee-68adda126f14" providerId="ADAL" clId="{8A5058BD-D679-4B3B-822F-D3D81D21BD10}" dt="2020-03-11T10:02:13.820" v="3636" actId="478"/>
          <ac:spMkLst>
            <pc:docMk/>
            <pc:sldMk cId="3621841216" sldId="317"/>
            <ac:spMk id="9" creationId="{CE3DB6B2-D682-4A5E-91FD-E5D843237BD1}"/>
          </ac:spMkLst>
        </pc:spChg>
        <pc:spChg chg="add mod">
          <ac:chgData name="MARYAM ADEL SALEH JUMA MANSOOR" userId="492ef767-0211-4b15-b9ee-68adda126f14" providerId="ADAL" clId="{8A5058BD-D679-4B3B-822F-D3D81D21BD10}" dt="2020-03-11T10:49:31.043" v="3772" actId="20577"/>
          <ac:spMkLst>
            <pc:docMk/>
            <pc:sldMk cId="3621841216" sldId="317"/>
            <ac:spMk id="18" creationId="{EFEE0815-CCFA-42AE-9CFF-97650FF81C20}"/>
          </ac:spMkLst>
        </pc:spChg>
        <pc:spChg chg="mod">
          <ac:chgData name="MARYAM ADEL SALEH JUMA MANSOOR" userId="492ef767-0211-4b15-b9ee-68adda126f14" providerId="ADAL" clId="{8A5058BD-D679-4B3B-822F-D3D81D21BD10}" dt="2020-03-11T06:53:48.270" v="2285" actId="20577"/>
          <ac:spMkLst>
            <pc:docMk/>
            <pc:sldMk cId="3621841216" sldId="317"/>
            <ac:spMk id="22" creationId="{9F07E526-3319-499A-8324-B8772054B03E}"/>
          </ac:spMkLst>
        </pc:spChg>
        <pc:spChg chg="mod">
          <ac:chgData name="MARYAM ADEL SALEH JUMA MANSOOR" userId="492ef767-0211-4b15-b9ee-68adda126f14" providerId="ADAL" clId="{8A5058BD-D679-4B3B-822F-D3D81D21BD10}" dt="2020-03-11T06:54:02.566" v="2287" actId="1035"/>
          <ac:spMkLst>
            <pc:docMk/>
            <pc:sldMk cId="3621841216" sldId="317"/>
            <ac:spMk id="24" creationId="{2E11A71A-BA52-4BBF-A8E6-C3D0022DDA72}"/>
          </ac:spMkLst>
        </pc:spChg>
        <pc:picChg chg="add mod">
          <ac:chgData name="MARYAM ADEL SALEH JUMA MANSOOR" userId="492ef767-0211-4b15-b9ee-68adda126f14" providerId="ADAL" clId="{8A5058BD-D679-4B3B-822F-D3D81D21BD10}" dt="2020-03-11T07:08:44.158" v="2373" actId="1076"/>
          <ac:picMkLst>
            <pc:docMk/>
            <pc:sldMk cId="3621841216" sldId="317"/>
            <ac:picMk id="17" creationId="{F083DF5A-444A-42AA-A8B9-2AAB7825B26C}"/>
          </ac:picMkLst>
        </pc:picChg>
      </pc:sldChg>
      <pc:sldChg chg="addSp delSp modSp add modAnim">
        <pc:chgData name="MARYAM ADEL SALEH JUMA MANSOOR" userId="492ef767-0211-4b15-b9ee-68adda126f14" providerId="ADAL" clId="{8A5058BD-D679-4B3B-822F-D3D81D21BD10}" dt="2020-03-11T10:49:34.126" v="3773" actId="20577"/>
        <pc:sldMkLst>
          <pc:docMk/>
          <pc:sldMk cId="4140979481" sldId="318"/>
        </pc:sldMkLst>
        <pc:spChg chg="del">
          <ac:chgData name="MARYAM ADEL SALEH JUMA MANSOOR" userId="492ef767-0211-4b15-b9ee-68adda126f14" providerId="ADAL" clId="{8A5058BD-D679-4B3B-822F-D3D81D21BD10}" dt="2020-03-11T06:56:08.414" v="2312" actId="478"/>
          <ac:spMkLst>
            <pc:docMk/>
            <pc:sldMk cId="4140979481" sldId="318"/>
            <ac:spMk id="6" creationId="{37B0C4C6-0085-4A76-88A5-4BE246352186}"/>
          </ac:spMkLst>
        </pc:spChg>
        <pc:spChg chg="mod">
          <ac:chgData name="MARYAM ADEL SALEH JUMA MANSOOR" userId="492ef767-0211-4b15-b9ee-68adda126f14" providerId="ADAL" clId="{8A5058BD-D679-4B3B-822F-D3D81D21BD10}" dt="2020-03-11T06:56:35.461" v="2319" actId="207"/>
          <ac:spMkLst>
            <pc:docMk/>
            <pc:sldMk cId="4140979481" sldId="318"/>
            <ac:spMk id="7" creationId="{7D106670-8E67-4510-A7C1-9C98B4666815}"/>
          </ac:spMkLst>
        </pc:spChg>
        <pc:spChg chg="del">
          <ac:chgData name="MARYAM ADEL SALEH JUMA MANSOOR" userId="492ef767-0211-4b15-b9ee-68adda126f14" providerId="ADAL" clId="{8A5058BD-D679-4B3B-822F-D3D81D21BD10}" dt="2020-03-11T10:02:17.332" v="3638" actId="478"/>
          <ac:spMkLst>
            <pc:docMk/>
            <pc:sldMk cId="4140979481" sldId="318"/>
            <ac:spMk id="9" creationId="{CE3DB6B2-D682-4A5E-91FD-E5D843237BD1}"/>
          </ac:spMkLst>
        </pc:spChg>
        <pc:spChg chg="add mod">
          <ac:chgData name="MARYAM ADEL SALEH JUMA MANSOOR" userId="492ef767-0211-4b15-b9ee-68adda126f14" providerId="ADAL" clId="{8A5058BD-D679-4B3B-822F-D3D81D21BD10}" dt="2020-03-11T10:49:34.126" v="3773" actId="20577"/>
          <ac:spMkLst>
            <pc:docMk/>
            <pc:sldMk cId="4140979481" sldId="318"/>
            <ac:spMk id="18" creationId="{DE886390-34A5-4A83-A8BB-ABC6CCCA46DC}"/>
          </ac:spMkLst>
        </pc:spChg>
        <pc:spChg chg="mod">
          <ac:chgData name="MARYAM ADEL SALEH JUMA MANSOOR" userId="492ef767-0211-4b15-b9ee-68adda126f14" providerId="ADAL" clId="{8A5058BD-D679-4B3B-822F-D3D81D21BD10}" dt="2020-03-11T10:43:46.833" v="3734" actId="20577"/>
          <ac:spMkLst>
            <pc:docMk/>
            <pc:sldMk cId="4140979481" sldId="318"/>
            <ac:spMk id="22" creationId="{9F07E526-3319-499A-8324-B8772054B03E}"/>
          </ac:spMkLst>
        </pc:spChg>
        <pc:spChg chg="mod">
          <ac:chgData name="MARYAM ADEL SALEH JUMA MANSOOR" userId="492ef767-0211-4b15-b9ee-68adda126f14" providerId="ADAL" clId="{8A5058BD-D679-4B3B-822F-D3D81D21BD10}" dt="2020-03-11T07:10:38.817" v="2383" actId="20577"/>
          <ac:spMkLst>
            <pc:docMk/>
            <pc:sldMk cId="4140979481" sldId="318"/>
            <ac:spMk id="24" creationId="{2E11A71A-BA52-4BBF-A8E6-C3D0022DDA72}"/>
          </ac:spMkLst>
        </pc:spChg>
        <pc:picChg chg="add mod">
          <ac:chgData name="MARYAM ADEL SALEH JUMA MANSOOR" userId="492ef767-0211-4b15-b9ee-68adda126f14" providerId="ADAL" clId="{8A5058BD-D679-4B3B-822F-D3D81D21BD10}" dt="2020-03-11T07:10:32.595" v="2375" actId="1076"/>
          <ac:picMkLst>
            <pc:docMk/>
            <pc:sldMk cId="4140979481" sldId="318"/>
            <ac:picMk id="17" creationId="{C66D1732-3010-4707-85AB-1891552502F1}"/>
          </ac:picMkLst>
        </pc:picChg>
      </pc:sldChg>
      <pc:sldChg chg="addSp delSp modSp add del modAnim">
        <pc:chgData name="MARYAM ADEL SALEH JUMA MANSOOR" userId="492ef767-0211-4b15-b9ee-68adda126f14" providerId="ADAL" clId="{8A5058BD-D679-4B3B-822F-D3D81D21BD10}" dt="2020-03-11T09:10:24.412" v="3126" actId="2696"/>
        <pc:sldMkLst>
          <pc:docMk/>
          <pc:sldMk cId="514177917" sldId="319"/>
        </pc:sldMkLst>
        <pc:spChg chg="add del mod">
          <ac:chgData name="MARYAM ADEL SALEH JUMA MANSOOR" userId="492ef767-0211-4b15-b9ee-68adda126f14" providerId="ADAL" clId="{8A5058BD-D679-4B3B-822F-D3D81D21BD10}" dt="2020-03-11T07:46:35.667" v="2744" actId="1076"/>
          <ac:spMkLst>
            <pc:docMk/>
            <pc:sldMk cId="514177917" sldId="319"/>
            <ac:spMk id="3" creationId="{9632819A-C9F4-41DB-BDB2-D1566A4E1D55}"/>
          </ac:spMkLst>
        </pc:spChg>
        <pc:spChg chg="add del mod ord">
          <ac:chgData name="MARYAM ADEL SALEH JUMA MANSOOR" userId="492ef767-0211-4b15-b9ee-68adda126f14" providerId="ADAL" clId="{8A5058BD-D679-4B3B-822F-D3D81D21BD10}" dt="2020-03-11T08:17:07.362" v="2966" actId="478"/>
          <ac:spMkLst>
            <pc:docMk/>
            <pc:sldMk cId="514177917" sldId="319"/>
            <ac:spMk id="21" creationId="{1E3F836C-E7D0-4D52-9A64-DCAD99245F05}"/>
          </ac:spMkLst>
        </pc:spChg>
        <pc:spChg chg="add del mod">
          <ac:chgData name="MARYAM ADEL SALEH JUMA MANSOOR" userId="492ef767-0211-4b15-b9ee-68adda126f14" providerId="ADAL" clId="{8A5058BD-D679-4B3B-822F-D3D81D21BD10}" dt="2020-03-11T08:15:46.606" v="2954" actId="478"/>
          <ac:spMkLst>
            <pc:docMk/>
            <pc:sldMk cId="514177917" sldId="319"/>
            <ac:spMk id="25" creationId="{B8CC7C01-F488-4230-9676-C52C8E81AE6D}"/>
          </ac:spMkLst>
        </pc:spChg>
        <pc:spChg chg="add del mod ord">
          <ac:chgData name="MARYAM ADEL SALEH JUMA MANSOOR" userId="492ef767-0211-4b15-b9ee-68adda126f14" providerId="ADAL" clId="{8A5058BD-D679-4B3B-822F-D3D81D21BD10}" dt="2020-03-11T08:17:07.362" v="2966" actId="478"/>
          <ac:spMkLst>
            <pc:docMk/>
            <pc:sldMk cId="514177917" sldId="319"/>
            <ac:spMk id="34" creationId="{822E9557-4C12-47D2-84B3-62232B383B61}"/>
          </ac:spMkLst>
        </pc:spChg>
        <pc:spChg chg="add del mod ord">
          <ac:chgData name="MARYAM ADEL SALEH JUMA MANSOOR" userId="492ef767-0211-4b15-b9ee-68adda126f14" providerId="ADAL" clId="{8A5058BD-D679-4B3B-822F-D3D81D21BD10}" dt="2020-03-11T08:17:07.362" v="2966" actId="478"/>
          <ac:spMkLst>
            <pc:docMk/>
            <pc:sldMk cId="514177917" sldId="319"/>
            <ac:spMk id="35" creationId="{48B51557-8145-4FC2-959F-6DF0CA76BD46}"/>
          </ac:spMkLst>
        </pc:spChg>
        <pc:spChg chg="add del mod ord">
          <ac:chgData name="MARYAM ADEL SALEH JUMA MANSOOR" userId="492ef767-0211-4b15-b9ee-68adda126f14" providerId="ADAL" clId="{8A5058BD-D679-4B3B-822F-D3D81D21BD10}" dt="2020-03-11T08:17:07.362" v="2966" actId="478"/>
          <ac:spMkLst>
            <pc:docMk/>
            <pc:sldMk cId="514177917" sldId="319"/>
            <ac:spMk id="36" creationId="{0922FE93-018C-440F-89FA-35710C050F1D}"/>
          </ac:spMkLst>
        </pc:spChg>
        <pc:spChg chg="add del mod ord">
          <ac:chgData name="MARYAM ADEL SALEH JUMA MANSOOR" userId="492ef767-0211-4b15-b9ee-68adda126f14" providerId="ADAL" clId="{8A5058BD-D679-4B3B-822F-D3D81D21BD10}" dt="2020-03-11T08:17:07.362" v="2966" actId="478"/>
          <ac:spMkLst>
            <pc:docMk/>
            <pc:sldMk cId="514177917" sldId="319"/>
            <ac:spMk id="37" creationId="{E6459CEC-B455-404F-9674-B705C646C5B3}"/>
          </ac:spMkLst>
        </pc:spChg>
        <pc:spChg chg="add del mod ord">
          <ac:chgData name="MARYAM ADEL SALEH JUMA MANSOOR" userId="492ef767-0211-4b15-b9ee-68adda126f14" providerId="ADAL" clId="{8A5058BD-D679-4B3B-822F-D3D81D21BD10}" dt="2020-03-11T08:17:07.362" v="2966" actId="478"/>
          <ac:spMkLst>
            <pc:docMk/>
            <pc:sldMk cId="514177917" sldId="319"/>
            <ac:spMk id="40" creationId="{50764FC1-0019-47BA-9831-3CBA1B660463}"/>
          </ac:spMkLst>
        </pc:spChg>
        <pc:spChg chg="add del mod ord">
          <ac:chgData name="MARYAM ADEL SALEH JUMA MANSOOR" userId="492ef767-0211-4b15-b9ee-68adda126f14" providerId="ADAL" clId="{8A5058BD-D679-4B3B-822F-D3D81D21BD10}" dt="2020-03-11T08:17:07.362" v="2966" actId="478"/>
          <ac:spMkLst>
            <pc:docMk/>
            <pc:sldMk cId="514177917" sldId="319"/>
            <ac:spMk id="41" creationId="{5DB4A584-A324-44BD-AF89-0949E9D0A5F5}"/>
          </ac:spMkLst>
        </pc:spChg>
        <pc:spChg chg="add del mod ord">
          <ac:chgData name="MARYAM ADEL SALEH JUMA MANSOOR" userId="492ef767-0211-4b15-b9ee-68adda126f14" providerId="ADAL" clId="{8A5058BD-D679-4B3B-822F-D3D81D21BD10}" dt="2020-03-11T08:17:07.362" v="2966" actId="478"/>
          <ac:spMkLst>
            <pc:docMk/>
            <pc:sldMk cId="514177917" sldId="319"/>
            <ac:spMk id="42" creationId="{318697C0-6C56-4F46-9BE6-22190357848F}"/>
          </ac:spMkLst>
        </pc:spChg>
        <pc:spChg chg="add del mod ord">
          <ac:chgData name="MARYAM ADEL SALEH JUMA MANSOOR" userId="492ef767-0211-4b15-b9ee-68adda126f14" providerId="ADAL" clId="{8A5058BD-D679-4B3B-822F-D3D81D21BD10}" dt="2020-03-11T08:17:07.362" v="2966" actId="478"/>
          <ac:spMkLst>
            <pc:docMk/>
            <pc:sldMk cId="514177917" sldId="319"/>
            <ac:spMk id="43" creationId="{4B75E5FA-A1C4-4309-B2A8-211EE35CC33F}"/>
          </ac:spMkLst>
        </pc:spChg>
        <pc:spChg chg="add del mod ord">
          <ac:chgData name="MARYAM ADEL SALEH JUMA MANSOOR" userId="492ef767-0211-4b15-b9ee-68adda126f14" providerId="ADAL" clId="{8A5058BD-D679-4B3B-822F-D3D81D21BD10}" dt="2020-03-11T08:17:07.362" v="2966" actId="478"/>
          <ac:spMkLst>
            <pc:docMk/>
            <pc:sldMk cId="514177917" sldId="319"/>
            <ac:spMk id="44" creationId="{A360815F-5F9E-4299-A42C-227B10180C62}"/>
          </ac:spMkLst>
        </pc:spChg>
        <pc:spChg chg="add del mod ord">
          <ac:chgData name="MARYAM ADEL SALEH JUMA MANSOOR" userId="492ef767-0211-4b15-b9ee-68adda126f14" providerId="ADAL" clId="{8A5058BD-D679-4B3B-822F-D3D81D21BD10}" dt="2020-03-11T08:17:07.362" v="2966" actId="478"/>
          <ac:spMkLst>
            <pc:docMk/>
            <pc:sldMk cId="514177917" sldId="319"/>
            <ac:spMk id="45" creationId="{9A23E47C-2904-4545-82BB-3B25331294E5}"/>
          </ac:spMkLst>
        </pc:spChg>
        <pc:spChg chg="add del mod ord">
          <ac:chgData name="MARYAM ADEL SALEH JUMA MANSOOR" userId="492ef767-0211-4b15-b9ee-68adda126f14" providerId="ADAL" clId="{8A5058BD-D679-4B3B-822F-D3D81D21BD10}" dt="2020-03-11T08:17:07.362" v="2966" actId="478"/>
          <ac:spMkLst>
            <pc:docMk/>
            <pc:sldMk cId="514177917" sldId="319"/>
            <ac:spMk id="46" creationId="{B8E606F9-6F46-4801-ABA7-8DEECAD4D4A5}"/>
          </ac:spMkLst>
        </pc:spChg>
        <pc:spChg chg="add del mod ord">
          <ac:chgData name="MARYAM ADEL SALEH JUMA MANSOOR" userId="492ef767-0211-4b15-b9ee-68adda126f14" providerId="ADAL" clId="{8A5058BD-D679-4B3B-822F-D3D81D21BD10}" dt="2020-03-11T08:17:07.362" v="2966" actId="478"/>
          <ac:spMkLst>
            <pc:docMk/>
            <pc:sldMk cId="514177917" sldId="319"/>
            <ac:spMk id="47" creationId="{5A692FCD-0925-4325-9150-893CE32A97F9}"/>
          </ac:spMkLst>
        </pc:spChg>
        <pc:spChg chg="add del mod ord">
          <ac:chgData name="MARYAM ADEL SALEH JUMA MANSOOR" userId="492ef767-0211-4b15-b9ee-68adda126f14" providerId="ADAL" clId="{8A5058BD-D679-4B3B-822F-D3D81D21BD10}" dt="2020-03-11T08:17:07.362" v="2966" actId="478"/>
          <ac:spMkLst>
            <pc:docMk/>
            <pc:sldMk cId="514177917" sldId="319"/>
            <ac:spMk id="48" creationId="{42FB0001-CE51-4C72-B213-2A69747CB1E0}"/>
          </ac:spMkLst>
        </pc:spChg>
        <pc:spChg chg="add del mod ord">
          <ac:chgData name="MARYAM ADEL SALEH JUMA MANSOOR" userId="492ef767-0211-4b15-b9ee-68adda126f14" providerId="ADAL" clId="{8A5058BD-D679-4B3B-822F-D3D81D21BD10}" dt="2020-03-11T08:17:07.362" v="2966" actId="478"/>
          <ac:spMkLst>
            <pc:docMk/>
            <pc:sldMk cId="514177917" sldId="319"/>
            <ac:spMk id="49" creationId="{AFF9C881-71A5-4A45-80C7-2F92753EA6CA}"/>
          </ac:spMkLst>
        </pc:spChg>
        <pc:spChg chg="add ord">
          <ac:chgData name="MARYAM ADEL SALEH JUMA MANSOOR" userId="492ef767-0211-4b15-b9ee-68adda126f14" providerId="ADAL" clId="{8A5058BD-D679-4B3B-822F-D3D81D21BD10}" dt="2020-03-11T08:52:45.848" v="3077" actId="167"/>
          <ac:spMkLst>
            <pc:docMk/>
            <pc:sldMk cId="514177917" sldId="319"/>
            <ac:spMk id="50" creationId="{E475F607-E61A-40BC-A17A-64DDF1AD952E}"/>
          </ac:spMkLst>
        </pc:spChg>
        <pc:spChg chg="add ord">
          <ac:chgData name="MARYAM ADEL SALEH JUMA MANSOOR" userId="492ef767-0211-4b15-b9ee-68adda126f14" providerId="ADAL" clId="{8A5058BD-D679-4B3B-822F-D3D81D21BD10}" dt="2020-03-11T08:52:45.848" v="3077" actId="167"/>
          <ac:spMkLst>
            <pc:docMk/>
            <pc:sldMk cId="514177917" sldId="319"/>
            <ac:spMk id="51" creationId="{6FB60AB8-CF99-44B6-9A52-9CBB328C8C91}"/>
          </ac:spMkLst>
        </pc:spChg>
        <pc:spChg chg="add ord">
          <ac:chgData name="MARYAM ADEL SALEH JUMA MANSOOR" userId="492ef767-0211-4b15-b9ee-68adda126f14" providerId="ADAL" clId="{8A5058BD-D679-4B3B-822F-D3D81D21BD10}" dt="2020-03-11T08:52:45.848" v="3077" actId="167"/>
          <ac:spMkLst>
            <pc:docMk/>
            <pc:sldMk cId="514177917" sldId="319"/>
            <ac:spMk id="52" creationId="{A0AF5551-BEF7-4B10-8BAC-C31D30F57D11}"/>
          </ac:spMkLst>
        </pc:spChg>
        <pc:spChg chg="add ord">
          <ac:chgData name="MARYAM ADEL SALEH JUMA MANSOOR" userId="492ef767-0211-4b15-b9ee-68adda126f14" providerId="ADAL" clId="{8A5058BD-D679-4B3B-822F-D3D81D21BD10}" dt="2020-03-11T08:52:45.848" v="3077" actId="167"/>
          <ac:spMkLst>
            <pc:docMk/>
            <pc:sldMk cId="514177917" sldId="319"/>
            <ac:spMk id="53" creationId="{2D7A15ED-3357-4742-9DA7-97E9FB616F19}"/>
          </ac:spMkLst>
        </pc:spChg>
        <pc:spChg chg="add ord">
          <ac:chgData name="MARYAM ADEL SALEH JUMA MANSOOR" userId="492ef767-0211-4b15-b9ee-68adda126f14" providerId="ADAL" clId="{8A5058BD-D679-4B3B-822F-D3D81D21BD10}" dt="2020-03-11T08:52:45.848" v="3077" actId="167"/>
          <ac:spMkLst>
            <pc:docMk/>
            <pc:sldMk cId="514177917" sldId="319"/>
            <ac:spMk id="54" creationId="{4F9B7A6B-EA10-41E5-958B-7F98B72A6EFE}"/>
          </ac:spMkLst>
        </pc:spChg>
        <pc:spChg chg="add ord">
          <ac:chgData name="MARYAM ADEL SALEH JUMA MANSOOR" userId="492ef767-0211-4b15-b9ee-68adda126f14" providerId="ADAL" clId="{8A5058BD-D679-4B3B-822F-D3D81D21BD10}" dt="2020-03-11T08:52:45.848" v="3077" actId="167"/>
          <ac:spMkLst>
            <pc:docMk/>
            <pc:sldMk cId="514177917" sldId="319"/>
            <ac:spMk id="55" creationId="{F09C3FBB-37F6-488F-AF88-C5826BB468EA}"/>
          </ac:spMkLst>
        </pc:spChg>
        <pc:spChg chg="add ord">
          <ac:chgData name="MARYAM ADEL SALEH JUMA MANSOOR" userId="492ef767-0211-4b15-b9ee-68adda126f14" providerId="ADAL" clId="{8A5058BD-D679-4B3B-822F-D3D81D21BD10}" dt="2020-03-11T08:52:45.848" v="3077" actId="167"/>
          <ac:spMkLst>
            <pc:docMk/>
            <pc:sldMk cId="514177917" sldId="319"/>
            <ac:spMk id="56" creationId="{20B3AF8D-B398-41C0-BF64-CA0A3866409D}"/>
          </ac:spMkLst>
        </pc:spChg>
        <pc:spChg chg="add ord">
          <ac:chgData name="MARYAM ADEL SALEH JUMA MANSOOR" userId="492ef767-0211-4b15-b9ee-68adda126f14" providerId="ADAL" clId="{8A5058BD-D679-4B3B-822F-D3D81D21BD10}" dt="2020-03-11T08:52:45.848" v="3077" actId="167"/>
          <ac:spMkLst>
            <pc:docMk/>
            <pc:sldMk cId="514177917" sldId="319"/>
            <ac:spMk id="57" creationId="{D4BCDA94-ECEB-4E7D-BA57-0D354C59C220}"/>
          </ac:spMkLst>
        </pc:spChg>
        <pc:spChg chg="add ord">
          <ac:chgData name="MARYAM ADEL SALEH JUMA MANSOOR" userId="492ef767-0211-4b15-b9ee-68adda126f14" providerId="ADAL" clId="{8A5058BD-D679-4B3B-822F-D3D81D21BD10}" dt="2020-03-11T08:52:45.848" v="3077" actId="167"/>
          <ac:spMkLst>
            <pc:docMk/>
            <pc:sldMk cId="514177917" sldId="319"/>
            <ac:spMk id="58" creationId="{5072D128-A4ED-43CC-BAE9-03091CC47397}"/>
          </ac:spMkLst>
        </pc:spChg>
        <pc:spChg chg="add ord">
          <ac:chgData name="MARYAM ADEL SALEH JUMA MANSOOR" userId="492ef767-0211-4b15-b9ee-68adda126f14" providerId="ADAL" clId="{8A5058BD-D679-4B3B-822F-D3D81D21BD10}" dt="2020-03-11T08:52:45.848" v="3077" actId="167"/>
          <ac:spMkLst>
            <pc:docMk/>
            <pc:sldMk cId="514177917" sldId="319"/>
            <ac:spMk id="59" creationId="{402DFC4A-427B-44F3-BD08-F21EAB50C4EA}"/>
          </ac:spMkLst>
        </pc:spChg>
        <pc:spChg chg="add ord">
          <ac:chgData name="MARYAM ADEL SALEH JUMA MANSOOR" userId="492ef767-0211-4b15-b9ee-68adda126f14" providerId="ADAL" clId="{8A5058BD-D679-4B3B-822F-D3D81D21BD10}" dt="2020-03-11T08:52:45.848" v="3077" actId="167"/>
          <ac:spMkLst>
            <pc:docMk/>
            <pc:sldMk cId="514177917" sldId="319"/>
            <ac:spMk id="60" creationId="{B1803D0D-27FE-470A-9125-33548724213F}"/>
          </ac:spMkLst>
        </pc:spChg>
        <pc:spChg chg="add ord">
          <ac:chgData name="MARYAM ADEL SALEH JUMA MANSOOR" userId="492ef767-0211-4b15-b9ee-68adda126f14" providerId="ADAL" clId="{8A5058BD-D679-4B3B-822F-D3D81D21BD10}" dt="2020-03-11T08:52:45.848" v="3077" actId="167"/>
          <ac:spMkLst>
            <pc:docMk/>
            <pc:sldMk cId="514177917" sldId="319"/>
            <ac:spMk id="61" creationId="{0950016F-BCD3-47E3-AD50-5AF6408B0825}"/>
          </ac:spMkLst>
        </pc:spChg>
        <pc:spChg chg="add ord">
          <ac:chgData name="MARYAM ADEL SALEH JUMA MANSOOR" userId="492ef767-0211-4b15-b9ee-68adda126f14" providerId="ADAL" clId="{8A5058BD-D679-4B3B-822F-D3D81D21BD10}" dt="2020-03-11T08:52:45.848" v="3077" actId="167"/>
          <ac:spMkLst>
            <pc:docMk/>
            <pc:sldMk cId="514177917" sldId="319"/>
            <ac:spMk id="62" creationId="{5E6C47DA-E443-4AA5-A024-EB31CFB869A5}"/>
          </ac:spMkLst>
        </pc:spChg>
        <pc:spChg chg="add ord">
          <ac:chgData name="MARYAM ADEL SALEH JUMA MANSOOR" userId="492ef767-0211-4b15-b9ee-68adda126f14" providerId="ADAL" clId="{8A5058BD-D679-4B3B-822F-D3D81D21BD10}" dt="2020-03-11T08:52:45.848" v="3077" actId="167"/>
          <ac:spMkLst>
            <pc:docMk/>
            <pc:sldMk cId="514177917" sldId="319"/>
            <ac:spMk id="63" creationId="{3C0C40A4-FAE9-4F82-9AC0-C4BCE461B0C3}"/>
          </ac:spMkLst>
        </pc:spChg>
        <pc:spChg chg="add ord">
          <ac:chgData name="MARYAM ADEL SALEH JUMA MANSOOR" userId="492ef767-0211-4b15-b9ee-68adda126f14" providerId="ADAL" clId="{8A5058BD-D679-4B3B-822F-D3D81D21BD10}" dt="2020-03-11T08:52:45.848" v="3077" actId="167"/>
          <ac:spMkLst>
            <pc:docMk/>
            <pc:sldMk cId="514177917" sldId="319"/>
            <ac:spMk id="64" creationId="{7D5A5F9E-D211-44DE-B1C8-51F98CF0F342}"/>
          </ac:spMkLst>
        </pc:spChg>
        <pc:spChg chg="add mod">
          <ac:chgData name="MARYAM ADEL SALEH JUMA MANSOOR" userId="492ef767-0211-4b15-b9ee-68adda126f14" providerId="ADAL" clId="{8A5058BD-D679-4B3B-822F-D3D81D21BD10}" dt="2020-03-11T08:54:37.690" v="3083" actId="571"/>
          <ac:spMkLst>
            <pc:docMk/>
            <pc:sldMk cId="514177917" sldId="319"/>
            <ac:spMk id="65" creationId="{132B1B5F-7B07-4182-9CD6-3EF0114FF416}"/>
          </ac:spMkLst>
        </pc:spChg>
        <pc:spChg chg="add mod">
          <ac:chgData name="MARYAM ADEL SALEH JUMA MANSOOR" userId="492ef767-0211-4b15-b9ee-68adda126f14" providerId="ADAL" clId="{8A5058BD-D679-4B3B-822F-D3D81D21BD10}" dt="2020-03-11T08:54:37.690" v="3083" actId="571"/>
          <ac:spMkLst>
            <pc:docMk/>
            <pc:sldMk cId="514177917" sldId="319"/>
            <ac:spMk id="66" creationId="{E8D83C61-7E0E-4574-9F81-4DCB0EB4F56F}"/>
          </ac:spMkLst>
        </pc:spChg>
        <pc:spChg chg="add mod">
          <ac:chgData name="MARYAM ADEL SALEH JUMA MANSOOR" userId="492ef767-0211-4b15-b9ee-68adda126f14" providerId="ADAL" clId="{8A5058BD-D679-4B3B-822F-D3D81D21BD10}" dt="2020-03-11T08:54:37.690" v="3083" actId="571"/>
          <ac:spMkLst>
            <pc:docMk/>
            <pc:sldMk cId="514177917" sldId="319"/>
            <ac:spMk id="67" creationId="{8427B46C-9E0A-4378-A2F4-E9BEBF298742}"/>
          </ac:spMkLst>
        </pc:spChg>
        <pc:spChg chg="add mod">
          <ac:chgData name="MARYAM ADEL SALEH JUMA MANSOOR" userId="492ef767-0211-4b15-b9ee-68adda126f14" providerId="ADAL" clId="{8A5058BD-D679-4B3B-822F-D3D81D21BD10}" dt="2020-03-11T08:54:37.690" v="3083" actId="571"/>
          <ac:spMkLst>
            <pc:docMk/>
            <pc:sldMk cId="514177917" sldId="319"/>
            <ac:spMk id="68" creationId="{E24E8919-2285-4BF8-BAFB-EB95608BE5AD}"/>
          </ac:spMkLst>
        </pc:spChg>
        <pc:spChg chg="add mod">
          <ac:chgData name="MARYAM ADEL SALEH JUMA MANSOOR" userId="492ef767-0211-4b15-b9ee-68adda126f14" providerId="ADAL" clId="{8A5058BD-D679-4B3B-822F-D3D81D21BD10}" dt="2020-03-11T08:54:37.690" v="3083" actId="571"/>
          <ac:spMkLst>
            <pc:docMk/>
            <pc:sldMk cId="514177917" sldId="319"/>
            <ac:spMk id="69" creationId="{736EFDA4-16F6-412A-B41D-7BDFFDF31524}"/>
          </ac:spMkLst>
        </pc:spChg>
        <pc:spChg chg="add mod">
          <ac:chgData name="MARYAM ADEL SALEH JUMA MANSOOR" userId="492ef767-0211-4b15-b9ee-68adda126f14" providerId="ADAL" clId="{8A5058BD-D679-4B3B-822F-D3D81D21BD10}" dt="2020-03-11T08:54:37.690" v="3083" actId="571"/>
          <ac:spMkLst>
            <pc:docMk/>
            <pc:sldMk cId="514177917" sldId="319"/>
            <ac:spMk id="70" creationId="{5DE075FF-2BE1-4C4E-98BC-56B1C855F75B}"/>
          </ac:spMkLst>
        </pc:spChg>
        <pc:spChg chg="add mod">
          <ac:chgData name="MARYAM ADEL SALEH JUMA MANSOOR" userId="492ef767-0211-4b15-b9ee-68adda126f14" providerId="ADAL" clId="{8A5058BD-D679-4B3B-822F-D3D81D21BD10}" dt="2020-03-11T08:54:37.690" v="3083" actId="571"/>
          <ac:spMkLst>
            <pc:docMk/>
            <pc:sldMk cId="514177917" sldId="319"/>
            <ac:spMk id="71" creationId="{A5534B1F-CD8C-4FB5-B105-734C264552B6}"/>
          </ac:spMkLst>
        </pc:spChg>
        <pc:spChg chg="add mod">
          <ac:chgData name="MARYAM ADEL SALEH JUMA MANSOOR" userId="492ef767-0211-4b15-b9ee-68adda126f14" providerId="ADAL" clId="{8A5058BD-D679-4B3B-822F-D3D81D21BD10}" dt="2020-03-11T08:54:37.690" v="3083" actId="571"/>
          <ac:spMkLst>
            <pc:docMk/>
            <pc:sldMk cId="514177917" sldId="319"/>
            <ac:spMk id="72" creationId="{95EB8C60-4D67-4EAA-B8FC-00097D7816F6}"/>
          </ac:spMkLst>
        </pc:spChg>
        <pc:spChg chg="add mod">
          <ac:chgData name="MARYAM ADEL SALEH JUMA MANSOOR" userId="492ef767-0211-4b15-b9ee-68adda126f14" providerId="ADAL" clId="{8A5058BD-D679-4B3B-822F-D3D81D21BD10}" dt="2020-03-11T08:54:37.690" v="3083" actId="571"/>
          <ac:spMkLst>
            <pc:docMk/>
            <pc:sldMk cId="514177917" sldId="319"/>
            <ac:spMk id="73" creationId="{068C81FE-2F25-476E-B77B-BFCEA10842B5}"/>
          </ac:spMkLst>
        </pc:spChg>
        <pc:spChg chg="add mod">
          <ac:chgData name="MARYAM ADEL SALEH JUMA MANSOOR" userId="492ef767-0211-4b15-b9ee-68adda126f14" providerId="ADAL" clId="{8A5058BD-D679-4B3B-822F-D3D81D21BD10}" dt="2020-03-11T08:54:37.690" v="3083" actId="571"/>
          <ac:spMkLst>
            <pc:docMk/>
            <pc:sldMk cId="514177917" sldId="319"/>
            <ac:spMk id="74" creationId="{E45EB93F-29F9-4FD3-84AB-0A3059735489}"/>
          </ac:spMkLst>
        </pc:spChg>
        <pc:spChg chg="add mod">
          <ac:chgData name="MARYAM ADEL SALEH JUMA MANSOOR" userId="492ef767-0211-4b15-b9ee-68adda126f14" providerId="ADAL" clId="{8A5058BD-D679-4B3B-822F-D3D81D21BD10}" dt="2020-03-11T08:54:37.690" v="3083" actId="571"/>
          <ac:spMkLst>
            <pc:docMk/>
            <pc:sldMk cId="514177917" sldId="319"/>
            <ac:spMk id="75" creationId="{8D3383B0-17E8-423C-A013-F62D60DD88BE}"/>
          </ac:spMkLst>
        </pc:spChg>
        <pc:spChg chg="add mod">
          <ac:chgData name="MARYAM ADEL SALEH JUMA MANSOOR" userId="492ef767-0211-4b15-b9ee-68adda126f14" providerId="ADAL" clId="{8A5058BD-D679-4B3B-822F-D3D81D21BD10}" dt="2020-03-11T08:54:37.690" v="3083" actId="571"/>
          <ac:spMkLst>
            <pc:docMk/>
            <pc:sldMk cId="514177917" sldId="319"/>
            <ac:spMk id="76" creationId="{F97CA8B1-A4F7-40C4-94FB-40377870072F}"/>
          </ac:spMkLst>
        </pc:spChg>
        <pc:picChg chg="add del mod">
          <ac:chgData name="MARYAM ADEL SALEH JUMA MANSOOR" userId="492ef767-0211-4b15-b9ee-68adda126f14" providerId="ADAL" clId="{8A5058BD-D679-4B3B-822F-D3D81D21BD10}" dt="2020-03-11T07:31:47.926" v="2705" actId="478"/>
          <ac:picMkLst>
            <pc:docMk/>
            <pc:sldMk cId="514177917" sldId="319"/>
            <ac:picMk id="2" creationId="{E9B1DF55-2F64-4CAF-9121-C7884EF053BE}"/>
          </ac:picMkLst>
        </pc:picChg>
        <pc:picChg chg="add mod ord">
          <ac:chgData name="MARYAM ADEL SALEH JUMA MANSOOR" userId="492ef767-0211-4b15-b9ee-68adda126f14" providerId="ADAL" clId="{8A5058BD-D679-4B3B-822F-D3D81D21BD10}" dt="2020-03-11T08:54:17.291" v="3081" actId="167"/>
          <ac:picMkLst>
            <pc:docMk/>
            <pc:sldMk cId="514177917" sldId="319"/>
            <ac:picMk id="5" creationId="{0817F043-EDEF-4C5B-A238-C4DBFA7E2913}"/>
          </ac:picMkLst>
        </pc:picChg>
        <pc:picChg chg="add mod ord">
          <ac:chgData name="MARYAM ADEL SALEH JUMA MANSOOR" userId="492ef767-0211-4b15-b9ee-68adda126f14" providerId="ADAL" clId="{8A5058BD-D679-4B3B-822F-D3D81D21BD10}" dt="2020-03-11T08:54:17.291" v="3081" actId="167"/>
          <ac:picMkLst>
            <pc:docMk/>
            <pc:sldMk cId="514177917" sldId="319"/>
            <ac:picMk id="7" creationId="{9C8F8923-9507-4A59-AB6E-4EE7EF89235E}"/>
          </ac:picMkLst>
        </pc:picChg>
        <pc:picChg chg="del">
          <ac:chgData name="MARYAM ADEL SALEH JUMA MANSOOR" userId="492ef767-0211-4b15-b9ee-68adda126f14" providerId="ADAL" clId="{8A5058BD-D679-4B3B-822F-D3D81D21BD10}" dt="2020-03-11T08:15:50.558" v="2955" actId="478"/>
          <ac:picMkLst>
            <pc:docMk/>
            <pc:sldMk cId="514177917" sldId="319"/>
            <ac:picMk id="9" creationId="{4CEBE457-1F8C-9D41-A6C0-FDA9D0067F1F}"/>
          </ac:picMkLst>
        </pc:picChg>
        <pc:picChg chg="add mod ord">
          <ac:chgData name="MARYAM ADEL SALEH JUMA MANSOOR" userId="492ef767-0211-4b15-b9ee-68adda126f14" providerId="ADAL" clId="{8A5058BD-D679-4B3B-822F-D3D81D21BD10}" dt="2020-03-11T08:54:17.291" v="3081" actId="167"/>
          <ac:picMkLst>
            <pc:docMk/>
            <pc:sldMk cId="514177917" sldId="319"/>
            <ac:picMk id="10" creationId="{141842CE-4160-4662-9BDC-3D812B6DBFE9}"/>
          </ac:picMkLst>
        </pc:picChg>
        <pc:picChg chg="add mod ord">
          <ac:chgData name="MARYAM ADEL SALEH JUMA MANSOOR" userId="492ef767-0211-4b15-b9ee-68adda126f14" providerId="ADAL" clId="{8A5058BD-D679-4B3B-822F-D3D81D21BD10}" dt="2020-03-11T08:54:17.291" v="3081" actId="167"/>
          <ac:picMkLst>
            <pc:docMk/>
            <pc:sldMk cId="514177917" sldId="319"/>
            <ac:picMk id="12" creationId="{29006C32-18B3-4CE8-9E68-BCC7D9E7E5F7}"/>
          </ac:picMkLst>
        </pc:picChg>
        <pc:picChg chg="add del mod">
          <ac:chgData name="MARYAM ADEL SALEH JUMA MANSOOR" userId="492ef767-0211-4b15-b9ee-68adda126f14" providerId="ADAL" clId="{8A5058BD-D679-4B3B-822F-D3D81D21BD10}" dt="2020-03-11T07:50:07.039" v="2790" actId="478"/>
          <ac:picMkLst>
            <pc:docMk/>
            <pc:sldMk cId="514177917" sldId="319"/>
            <ac:picMk id="14" creationId="{1F9459AF-50D9-4FF9-9A71-349FF3F91A2F}"/>
          </ac:picMkLst>
        </pc:picChg>
        <pc:picChg chg="add mod ord">
          <ac:chgData name="MARYAM ADEL SALEH JUMA MANSOOR" userId="492ef767-0211-4b15-b9ee-68adda126f14" providerId="ADAL" clId="{8A5058BD-D679-4B3B-822F-D3D81D21BD10}" dt="2020-03-11T08:54:17.291" v="3081" actId="167"/>
          <ac:picMkLst>
            <pc:docMk/>
            <pc:sldMk cId="514177917" sldId="319"/>
            <ac:picMk id="16" creationId="{79BA65FA-3DE5-4643-B845-751BAFED0B6B}"/>
          </ac:picMkLst>
        </pc:picChg>
        <pc:picChg chg="add mod ord">
          <ac:chgData name="MARYAM ADEL SALEH JUMA MANSOOR" userId="492ef767-0211-4b15-b9ee-68adda126f14" providerId="ADAL" clId="{8A5058BD-D679-4B3B-822F-D3D81D21BD10}" dt="2020-03-11T08:54:17.291" v="3081" actId="167"/>
          <ac:picMkLst>
            <pc:docMk/>
            <pc:sldMk cId="514177917" sldId="319"/>
            <ac:picMk id="18" creationId="{B9446BD7-39C2-41B1-BA95-8E32CEDB74A4}"/>
          </ac:picMkLst>
        </pc:picChg>
        <pc:picChg chg="add mod ord">
          <ac:chgData name="MARYAM ADEL SALEH JUMA MANSOOR" userId="492ef767-0211-4b15-b9ee-68adda126f14" providerId="ADAL" clId="{8A5058BD-D679-4B3B-822F-D3D81D21BD10}" dt="2020-03-11T08:54:17.291" v="3081" actId="167"/>
          <ac:picMkLst>
            <pc:docMk/>
            <pc:sldMk cId="514177917" sldId="319"/>
            <ac:picMk id="20" creationId="{D60C5152-F4CF-4AED-BA26-7E26EA3EAE1C}"/>
          </ac:picMkLst>
        </pc:picChg>
        <pc:picChg chg="add mod ord">
          <ac:chgData name="MARYAM ADEL SALEH JUMA MANSOOR" userId="492ef767-0211-4b15-b9ee-68adda126f14" providerId="ADAL" clId="{8A5058BD-D679-4B3B-822F-D3D81D21BD10}" dt="2020-03-11T08:54:17.291" v="3081" actId="167"/>
          <ac:picMkLst>
            <pc:docMk/>
            <pc:sldMk cId="514177917" sldId="319"/>
            <ac:picMk id="23" creationId="{F417B029-7E5E-42A9-9597-2F2DAD214286}"/>
          </ac:picMkLst>
        </pc:picChg>
        <pc:picChg chg="add mod ord">
          <ac:chgData name="MARYAM ADEL SALEH JUMA MANSOOR" userId="492ef767-0211-4b15-b9ee-68adda126f14" providerId="ADAL" clId="{8A5058BD-D679-4B3B-822F-D3D81D21BD10}" dt="2020-03-11T08:54:17.291" v="3081" actId="167"/>
          <ac:picMkLst>
            <pc:docMk/>
            <pc:sldMk cId="514177917" sldId="319"/>
            <ac:picMk id="26" creationId="{CF001800-DF85-439E-9EF6-7E4DACA31328}"/>
          </ac:picMkLst>
        </pc:picChg>
        <pc:picChg chg="add mod ord">
          <ac:chgData name="MARYAM ADEL SALEH JUMA MANSOOR" userId="492ef767-0211-4b15-b9ee-68adda126f14" providerId="ADAL" clId="{8A5058BD-D679-4B3B-822F-D3D81D21BD10}" dt="2020-03-11T08:54:17.291" v="3081" actId="167"/>
          <ac:picMkLst>
            <pc:docMk/>
            <pc:sldMk cId="514177917" sldId="319"/>
            <ac:picMk id="27" creationId="{1D596967-96B4-4C27-A6E2-CDF72E824505}"/>
          </ac:picMkLst>
        </pc:picChg>
        <pc:picChg chg="add mod ord">
          <ac:chgData name="MARYAM ADEL SALEH JUMA MANSOOR" userId="492ef767-0211-4b15-b9ee-68adda126f14" providerId="ADAL" clId="{8A5058BD-D679-4B3B-822F-D3D81D21BD10}" dt="2020-03-11T08:54:17.291" v="3081" actId="167"/>
          <ac:picMkLst>
            <pc:docMk/>
            <pc:sldMk cId="514177917" sldId="319"/>
            <ac:picMk id="28" creationId="{4B6150B6-BA98-4304-BC47-C6202565D0A3}"/>
          </ac:picMkLst>
        </pc:picChg>
        <pc:picChg chg="add del mod">
          <ac:chgData name="MARYAM ADEL SALEH JUMA MANSOOR" userId="492ef767-0211-4b15-b9ee-68adda126f14" providerId="ADAL" clId="{8A5058BD-D679-4B3B-822F-D3D81D21BD10}" dt="2020-03-11T08:16:44.888" v="2965" actId="478"/>
          <ac:picMkLst>
            <pc:docMk/>
            <pc:sldMk cId="514177917" sldId="319"/>
            <ac:picMk id="29" creationId="{E4ADC40C-A67F-4907-A083-60C3DB656FBA}"/>
          </ac:picMkLst>
        </pc:picChg>
        <pc:picChg chg="add mod ord">
          <ac:chgData name="MARYAM ADEL SALEH JUMA MANSOOR" userId="492ef767-0211-4b15-b9ee-68adda126f14" providerId="ADAL" clId="{8A5058BD-D679-4B3B-822F-D3D81D21BD10}" dt="2020-03-11T08:54:17.291" v="3081" actId="167"/>
          <ac:picMkLst>
            <pc:docMk/>
            <pc:sldMk cId="514177917" sldId="319"/>
            <ac:picMk id="30" creationId="{D736883B-9D2D-4501-9ED9-ED71A0101464}"/>
          </ac:picMkLst>
        </pc:picChg>
        <pc:picChg chg="add mod ord">
          <ac:chgData name="MARYAM ADEL SALEH JUMA MANSOOR" userId="492ef767-0211-4b15-b9ee-68adda126f14" providerId="ADAL" clId="{8A5058BD-D679-4B3B-822F-D3D81D21BD10}" dt="2020-03-11T08:54:17.291" v="3081" actId="167"/>
          <ac:picMkLst>
            <pc:docMk/>
            <pc:sldMk cId="514177917" sldId="319"/>
            <ac:picMk id="31" creationId="{6776279A-1D8E-4055-8D34-300D5E8388BA}"/>
          </ac:picMkLst>
        </pc:picChg>
        <pc:picChg chg="add mod ord">
          <ac:chgData name="MARYAM ADEL SALEH JUMA MANSOOR" userId="492ef767-0211-4b15-b9ee-68adda126f14" providerId="ADAL" clId="{8A5058BD-D679-4B3B-822F-D3D81D21BD10}" dt="2020-03-11T08:54:17.291" v="3081" actId="167"/>
          <ac:picMkLst>
            <pc:docMk/>
            <pc:sldMk cId="514177917" sldId="319"/>
            <ac:picMk id="32" creationId="{1BD59574-D1A7-4184-B172-13C2BBEA41C9}"/>
          </ac:picMkLst>
        </pc:picChg>
        <pc:picChg chg="add mod ord">
          <ac:chgData name="MARYAM ADEL SALEH JUMA MANSOOR" userId="492ef767-0211-4b15-b9ee-68adda126f14" providerId="ADAL" clId="{8A5058BD-D679-4B3B-822F-D3D81D21BD10}" dt="2020-03-11T08:54:17.291" v="3081" actId="167"/>
          <ac:picMkLst>
            <pc:docMk/>
            <pc:sldMk cId="514177917" sldId="319"/>
            <ac:picMk id="33" creationId="{E8F4FE3E-E96E-47BD-A113-C2552E652672}"/>
          </ac:picMkLst>
        </pc:picChg>
        <pc:cxnChg chg="del">
          <ac:chgData name="MARYAM ADEL SALEH JUMA MANSOOR" userId="492ef767-0211-4b15-b9ee-68adda126f14" providerId="ADAL" clId="{8A5058BD-D679-4B3B-822F-D3D81D21BD10}" dt="2020-03-11T08:17:07.362" v="2966" actId="478"/>
          <ac:cxnSpMkLst>
            <pc:docMk/>
            <pc:sldMk cId="514177917" sldId="319"/>
            <ac:cxnSpMk id="38" creationId="{61A27B4A-D21D-4F41-A20F-10110A99D0E4}"/>
          </ac:cxnSpMkLst>
        </pc:cxnChg>
      </pc:sldChg>
      <pc:sldChg chg="addSp delSp modSp add del modAnim">
        <pc:chgData name="MARYAM ADEL SALEH JUMA MANSOOR" userId="492ef767-0211-4b15-b9ee-68adda126f14" providerId="ADAL" clId="{8A5058BD-D679-4B3B-822F-D3D81D21BD10}" dt="2020-03-11T08:15:39.326" v="2952" actId="47"/>
        <pc:sldMkLst>
          <pc:docMk/>
          <pc:sldMk cId="1795480062" sldId="320"/>
        </pc:sldMkLst>
        <pc:spChg chg="add mod">
          <ac:chgData name="MARYAM ADEL SALEH JUMA MANSOOR" userId="492ef767-0211-4b15-b9ee-68adda126f14" providerId="ADAL" clId="{8A5058BD-D679-4B3B-822F-D3D81D21BD10}" dt="2020-03-11T08:00:32.103" v="2826" actId="1076"/>
          <ac:spMkLst>
            <pc:docMk/>
            <pc:sldMk cId="1795480062" sldId="320"/>
            <ac:spMk id="17" creationId="{DB62604A-46C5-4F6F-A58B-904055120C91}"/>
          </ac:spMkLst>
        </pc:spChg>
        <pc:spChg chg="add mod">
          <ac:chgData name="MARYAM ADEL SALEH JUMA MANSOOR" userId="492ef767-0211-4b15-b9ee-68adda126f14" providerId="ADAL" clId="{8A5058BD-D679-4B3B-822F-D3D81D21BD10}" dt="2020-03-11T08:00:37.578" v="2828" actId="1076"/>
          <ac:spMkLst>
            <pc:docMk/>
            <pc:sldMk cId="1795480062" sldId="320"/>
            <ac:spMk id="19" creationId="{5A5456F5-8901-4095-975D-23E2E64F0928}"/>
          </ac:spMkLst>
        </pc:spChg>
        <pc:spChg chg="add mod">
          <ac:chgData name="MARYAM ADEL SALEH JUMA MANSOOR" userId="492ef767-0211-4b15-b9ee-68adda126f14" providerId="ADAL" clId="{8A5058BD-D679-4B3B-822F-D3D81D21BD10}" dt="2020-03-11T08:00:37.578" v="2828" actId="1076"/>
          <ac:spMkLst>
            <pc:docMk/>
            <pc:sldMk cId="1795480062" sldId="320"/>
            <ac:spMk id="22" creationId="{9191BC0E-C6CE-4741-860A-552C5A4C97AE}"/>
          </ac:spMkLst>
        </pc:spChg>
        <pc:spChg chg="add mod">
          <ac:chgData name="MARYAM ADEL SALEH JUMA MANSOOR" userId="492ef767-0211-4b15-b9ee-68adda126f14" providerId="ADAL" clId="{8A5058BD-D679-4B3B-822F-D3D81D21BD10}" dt="2020-03-11T08:00:41.484" v="2830" actId="1076"/>
          <ac:spMkLst>
            <pc:docMk/>
            <pc:sldMk cId="1795480062" sldId="320"/>
            <ac:spMk id="24" creationId="{54E5011A-CFAC-4F78-8138-1F5F4D0950AD}"/>
          </ac:spMkLst>
        </pc:spChg>
        <pc:spChg chg="add mod">
          <ac:chgData name="MARYAM ADEL SALEH JUMA MANSOOR" userId="492ef767-0211-4b15-b9ee-68adda126f14" providerId="ADAL" clId="{8A5058BD-D679-4B3B-822F-D3D81D21BD10}" dt="2020-03-11T08:00:41.484" v="2830" actId="1076"/>
          <ac:spMkLst>
            <pc:docMk/>
            <pc:sldMk cId="1795480062" sldId="320"/>
            <ac:spMk id="26" creationId="{B8B97AA3-CFB0-4337-8FE7-319EDCF45C59}"/>
          </ac:spMkLst>
        </pc:spChg>
        <pc:spChg chg="add mod">
          <ac:chgData name="MARYAM ADEL SALEH JUMA MANSOOR" userId="492ef767-0211-4b15-b9ee-68adda126f14" providerId="ADAL" clId="{8A5058BD-D679-4B3B-822F-D3D81D21BD10}" dt="2020-03-11T08:05:04.129" v="2863" actId="1035"/>
          <ac:spMkLst>
            <pc:docMk/>
            <pc:sldMk cId="1795480062" sldId="320"/>
            <ac:spMk id="27" creationId="{51AEFEDA-8B16-40EB-9B7C-6C3A8D2112C6}"/>
          </ac:spMkLst>
        </pc:spChg>
        <pc:spChg chg="add mod">
          <ac:chgData name="MARYAM ADEL SALEH JUMA MANSOOR" userId="492ef767-0211-4b15-b9ee-68adda126f14" providerId="ADAL" clId="{8A5058BD-D679-4B3B-822F-D3D81D21BD10}" dt="2020-03-11T08:10:24.625" v="2867" actId="1076"/>
          <ac:spMkLst>
            <pc:docMk/>
            <pc:sldMk cId="1795480062" sldId="320"/>
            <ac:spMk id="28" creationId="{7620903C-A120-4C4E-AB75-5D2E25D51B95}"/>
          </ac:spMkLst>
        </pc:spChg>
        <pc:spChg chg="add mod">
          <ac:chgData name="MARYAM ADEL SALEH JUMA MANSOOR" userId="492ef767-0211-4b15-b9ee-68adda126f14" providerId="ADAL" clId="{8A5058BD-D679-4B3B-822F-D3D81D21BD10}" dt="2020-03-11T08:05:04.129" v="2863" actId="1035"/>
          <ac:spMkLst>
            <pc:docMk/>
            <pc:sldMk cId="1795480062" sldId="320"/>
            <ac:spMk id="29" creationId="{334F0F74-13A6-48CD-AA02-3C3F029781EC}"/>
          </ac:spMkLst>
        </pc:spChg>
        <pc:spChg chg="add mod">
          <ac:chgData name="MARYAM ADEL SALEH JUMA MANSOOR" userId="492ef767-0211-4b15-b9ee-68adda126f14" providerId="ADAL" clId="{8A5058BD-D679-4B3B-822F-D3D81D21BD10}" dt="2020-03-11T08:05:04.129" v="2863" actId="1035"/>
          <ac:spMkLst>
            <pc:docMk/>
            <pc:sldMk cId="1795480062" sldId="320"/>
            <ac:spMk id="30" creationId="{B14B3309-69C1-47CD-A40B-541FEA0C2FE6}"/>
          </ac:spMkLst>
        </pc:spChg>
        <pc:spChg chg="add mod">
          <ac:chgData name="MARYAM ADEL SALEH JUMA MANSOOR" userId="492ef767-0211-4b15-b9ee-68adda126f14" providerId="ADAL" clId="{8A5058BD-D679-4B3B-822F-D3D81D21BD10}" dt="2020-03-11T08:05:04.129" v="2863" actId="1035"/>
          <ac:spMkLst>
            <pc:docMk/>
            <pc:sldMk cId="1795480062" sldId="320"/>
            <ac:spMk id="31" creationId="{197A1F39-648F-49B7-AF7B-3EAE606C9F15}"/>
          </ac:spMkLst>
        </pc:spChg>
        <pc:spChg chg="add mod">
          <ac:chgData name="MARYAM ADEL SALEH JUMA MANSOOR" userId="492ef767-0211-4b15-b9ee-68adda126f14" providerId="ADAL" clId="{8A5058BD-D679-4B3B-822F-D3D81D21BD10}" dt="2020-03-11T08:05:04.129" v="2863" actId="1035"/>
          <ac:spMkLst>
            <pc:docMk/>
            <pc:sldMk cId="1795480062" sldId="320"/>
            <ac:spMk id="32" creationId="{5A1F7A51-168A-4DE2-B21F-E3B610E6151A}"/>
          </ac:spMkLst>
        </pc:spChg>
        <pc:picChg chg="del">
          <ac:chgData name="MARYAM ADEL SALEH JUMA MANSOOR" userId="492ef767-0211-4b15-b9ee-68adda126f14" providerId="ADAL" clId="{8A5058BD-D679-4B3B-822F-D3D81D21BD10}" dt="2020-03-11T07:59:53.576" v="2824" actId="478"/>
          <ac:picMkLst>
            <pc:docMk/>
            <pc:sldMk cId="1795480062" sldId="320"/>
            <ac:picMk id="5" creationId="{0817F043-EDEF-4C5B-A238-C4DBFA7E2913}"/>
          </ac:picMkLst>
        </pc:picChg>
        <pc:picChg chg="del">
          <ac:chgData name="MARYAM ADEL SALEH JUMA MANSOOR" userId="492ef767-0211-4b15-b9ee-68adda126f14" providerId="ADAL" clId="{8A5058BD-D679-4B3B-822F-D3D81D21BD10}" dt="2020-03-11T07:59:53.576" v="2824" actId="478"/>
          <ac:picMkLst>
            <pc:docMk/>
            <pc:sldMk cId="1795480062" sldId="320"/>
            <ac:picMk id="7" creationId="{9C8F8923-9507-4A59-AB6E-4EE7EF89235E}"/>
          </ac:picMkLst>
        </pc:picChg>
        <pc:picChg chg="del">
          <ac:chgData name="MARYAM ADEL SALEH JUMA MANSOOR" userId="492ef767-0211-4b15-b9ee-68adda126f14" providerId="ADAL" clId="{8A5058BD-D679-4B3B-822F-D3D81D21BD10}" dt="2020-03-11T07:59:53.576" v="2824" actId="478"/>
          <ac:picMkLst>
            <pc:docMk/>
            <pc:sldMk cId="1795480062" sldId="320"/>
            <ac:picMk id="10" creationId="{141842CE-4160-4662-9BDC-3D812B6DBFE9}"/>
          </ac:picMkLst>
        </pc:picChg>
        <pc:picChg chg="del">
          <ac:chgData name="MARYAM ADEL SALEH JUMA MANSOOR" userId="492ef767-0211-4b15-b9ee-68adda126f14" providerId="ADAL" clId="{8A5058BD-D679-4B3B-822F-D3D81D21BD10}" dt="2020-03-11T07:59:53.576" v="2824" actId="478"/>
          <ac:picMkLst>
            <pc:docMk/>
            <pc:sldMk cId="1795480062" sldId="320"/>
            <ac:picMk id="12" creationId="{29006C32-18B3-4CE8-9E68-BCC7D9E7E5F7}"/>
          </ac:picMkLst>
        </pc:picChg>
        <pc:picChg chg="del">
          <ac:chgData name="MARYAM ADEL SALEH JUMA MANSOOR" userId="492ef767-0211-4b15-b9ee-68adda126f14" providerId="ADAL" clId="{8A5058BD-D679-4B3B-822F-D3D81D21BD10}" dt="2020-03-11T07:59:53.576" v="2824" actId="478"/>
          <ac:picMkLst>
            <pc:docMk/>
            <pc:sldMk cId="1795480062" sldId="320"/>
            <ac:picMk id="16" creationId="{79BA65FA-3DE5-4643-B845-751BAFED0B6B}"/>
          </ac:picMkLst>
        </pc:picChg>
        <pc:picChg chg="del">
          <ac:chgData name="MARYAM ADEL SALEH JUMA MANSOOR" userId="492ef767-0211-4b15-b9ee-68adda126f14" providerId="ADAL" clId="{8A5058BD-D679-4B3B-822F-D3D81D21BD10}" dt="2020-03-11T07:59:53.576" v="2824" actId="478"/>
          <ac:picMkLst>
            <pc:docMk/>
            <pc:sldMk cId="1795480062" sldId="320"/>
            <ac:picMk id="18" creationId="{B9446BD7-39C2-41B1-BA95-8E32CEDB74A4}"/>
          </ac:picMkLst>
        </pc:picChg>
        <pc:picChg chg="del">
          <ac:chgData name="MARYAM ADEL SALEH JUMA MANSOOR" userId="492ef767-0211-4b15-b9ee-68adda126f14" providerId="ADAL" clId="{8A5058BD-D679-4B3B-822F-D3D81D21BD10}" dt="2020-03-11T07:59:53.576" v="2824" actId="478"/>
          <ac:picMkLst>
            <pc:docMk/>
            <pc:sldMk cId="1795480062" sldId="320"/>
            <ac:picMk id="20" creationId="{D60C5152-F4CF-4AED-BA26-7E26EA3EAE1C}"/>
          </ac:picMkLst>
        </pc:picChg>
        <pc:picChg chg="del">
          <ac:chgData name="MARYAM ADEL SALEH JUMA MANSOOR" userId="492ef767-0211-4b15-b9ee-68adda126f14" providerId="ADAL" clId="{8A5058BD-D679-4B3B-822F-D3D81D21BD10}" dt="2020-03-11T07:59:53.576" v="2824" actId="478"/>
          <ac:picMkLst>
            <pc:docMk/>
            <pc:sldMk cId="1795480062" sldId="320"/>
            <ac:picMk id="23" creationId="{F417B029-7E5E-42A9-9597-2F2DAD214286}"/>
          </ac:picMkLst>
        </pc:picChg>
      </pc:sldChg>
      <pc:sldChg chg="addSp delSp modSp add">
        <pc:chgData name="MARYAM ADEL SALEH JUMA MANSOOR" userId="492ef767-0211-4b15-b9ee-68adda126f14" providerId="ADAL" clId="{8A5058BD-D679-4B3B-822F-D3D81D21BD10}" dt="2020-03-11T08:16:29.556" v="2962" actId="478"/>
        <pc:sldMkLst>
          <pc:docMk/>
          <pc:sldMk cId="3996990364" sldId="320"/>
        </pc:sldMkLst>
        <pc:picChg chg="del">
          <ac:chgData name="MARYAM ADEL SALEH JUMA MANSOOR" userId="492ef767-0211-4b15-b9ee-68adda126f14" providerId="ADAL" clId="{8A5058BD-D679-4B3B-822F-D3D81D21BD10}" dt="2020-03-11T08:16:22.682" v="2960" actId="478"/>
          <ac:picMkLst>
            <pc:docMk/>
            <pc:sldMk cId="3996990364" sldId="320"/>
            <ac:picMk id="5" creationId="{0817F043-EDEF-4C5B-A238-C4DBFA7E2913}"/>
          </ac:picMkLst>
        </pc:picChg>
        <pc:picChg chg="del">
          <ac:chgData name="MARYAM ADEL SALEH JUMA MANSOOR" userId="492ef767-0211-4b15-b9ee-68adda126f14" providerId="ADAL" clId="{8A5058BD-D679-4B3B-822F-D3D81D21BD10}" dt="2020-03-11T08:16:27.335" v="2961" actId="478"/>
          <ac:picMkLst>
            <pc:docMk/>
            <pc:sldMk cId="3996990364" sldId="320"/>
            <ac:picMk id="7" creationId="{9C8F8923-9507-4A59-AB6E-4EE7EF89235E}"/>
          </ac:picMkLst>
        </pc:picChg>
        <pc:picChg chg="del">
          <ac:chgData name="MARYAM ADEL SALEH JUMA MANSOOR" userId="492ef767-0211-4b15-b9ee-68adda126f14" providerId="ADAL" clId="{8A5058BD-D679-4B3B-822F-D3D81D21BD10}" dt="2020-03-11T08:16:22.682" v="2960" actId="478"/>
          <ac:picMkLst>
            <pc:docMk/>
            <pc:sldMk cId="3996990364" sldId="320"/>
            <ac:picMk id="10" creationId="{141842CE-4160-4662-9BDC-3D812B6DBFE9}"/>
          </ac:picMkLst>
        </pc:picChg>
        <pc:picChg chg="del">
          <ac:chgData name="MARYAM ADEL SALEH JUMA MANSOOR" userId="492ef767-0211-4b15-b9ee-68adda126f14" providerId="ADAL" clId="{8A5058BD-D679-4B3B-822F-D3D81D21BD10}" dt="2020-03-11T08:16:22.682" v="2960" actId="478"/>
          <ac:picMkLst>
            <pc:docMk/>
            <pc:sldMk cId="3996990364" sldId="320"/>
            <ac:picMk id="12" creationId="{29006C32-18B3-4CE8-9E68-BCC7D9E7E5F7}"/>
          </ac:picMkLst>
        </pc:picChg>
        <pc:picChg chg="del">
          <ac:chgData name="MARYAM ADEL SALEH JUMA MANSOOR" userId="492ef767-0211-4b15-b9ee-68adda126f14" providerId="ADAL" clId="{8A5058BD-D679-4B3B-822F-D3D81D21BD10}" dt="2020-03-11T08:16:27.335" v="2961" actId="478"/>
          <ac:picMkLst>
            <pc:docMk/>
            <pc:sldMk cId="3996990364" sldId="320"/>
            <ac:picMk id="16" creationId="{79BA65FA-3DE5-4643-B845-751BAFED0B6B}"/>
          </ac:picMkLst>
        </pc:picChg>
        <pc:picChg chg="del">
          <ac:chgData name="MARYAM ADEL SALEH JUMA MANSOOR" userId="492ef767-0211-4b15-b9ee-68adda126f14" providerId="ADAL" clId="{8A5058BD-D679-4B3B-822F-D3D81D21BD10}" dt="2020-03-11T08:16:27.335" v="2961" actId="478"/>
          <ac:picMkLst>
            <pc:docMk/>
            <pc:sldMk cId="3996990364" sldId="320"/>
            <ac:picMk id="18" creationId="{B9446BD7-39C2-41B1-BA95-8E32CEDB74A4}"/>
          </ac:picMkLst>
        </pc:picChg>
        <pc:picChg chg="del">
          <ac:chgData name="MARYAM ADEL SALEH JUMA MANSOOR" userId="492ef767-0211-4b15-b9ee-68adda126f14" providerId="ADAL" clId="{8A5058BD-D679-4B3B-822F-D3D81D21BD10}" dt="2020-03-11T08:16:29.556" v="2962" actId="478"/>
          <ac:picMkLst>
            <pc:docMk/>
            <pc:sldMk cId="3996990364" sldId="320"/>
            <ac:picMk id="20" creationId="{D60C5152-F4CF-4AED-BA26-7E26EA3EAE1C}"/>
          </ac:picMkLst>
        </pc:picChg>
        <pc:picChg chg="del">
          <ac:chgData name="MARYAM ADEL SALEH JUMA MANSOOR" userId="492ef767-0211-4b15-b9ee-68adda126f14" providerId="ADAL" clId="{8A5058BD-D679-4B3B-822F-D3D81D21BD10}" dt="2020-03-11T08:16:22.682" v="2960" actId="478"/>
          <ac:picMkLst>
            <pc:docMk/>
            <pc:sldMk cId="3996990364" sldId="320"/>
            <ac:picMk id="23" creationId="{F417B029-7E5E-42A9-9597-2F2DAD214286}"/>
          </ac:picMkLst>
        </pc:picChg>
        <pc:picChg chg="del">
          <ac:chgData name="MARYAM ADEL SALEH JUMA MANSOOR" userId="492ef767-0211-4b15-b9ee-68adda126f14" providerId="ADAL" clId="{8A5058BD-D679-4B3B-822F-D3D81D21BD10}" dt="2020-03-11T08:16:27.335" v="2961" actId="478"/>
          <ac:picMkLst>
            <pc:docMk/>
            <pc:sldMk cId="3996990364" sldId="320"/>
            <ac:picMk id="26" creationId="{CF001800-DF85-439E-9EF6-7E4DACA31328}"/>
          </ac:picMkLst>
        </pc:picChg>
        <pc:picChg chg="del">
          <ac:chgData name="MARYAM ADEL SALEH JUMA MANSOOR" userId="492ef767-0211-4b15-b9ee-68adda126f14" providerId="ADAL" clId="{8A5058BD-D679-4B3B-822F-D3D81D21BD10}" dt="2020-03-11T08:16:18.576" v="2959" actId="478"/>
          <ac:picMkLst>
            <pc:docMk/>
            <pc:sldMk cId="3996990364" sldId="320"/>
            <ac:picMk id="27" creationId="{1D596967-96B4-4C27-A6E2-CDF72E824505}"/>
          </ac:picMkLst>
        </pc:picChg>
        <pc:picChg chg="del">
          <ac:chgData name="MARYAM ADEL SALEH JUMA MANSOOR" userId="492ef767-0211-4b15-b9ee-68adda126f14" providerId="ADAL" clId="{8A5058BD-D679-4B3B-822F-D3D81D21BD10}" dt="2020-03-11T08:16:18.576" v="2959" actId="478"/>
          <ac:picMkLst>
            <pc:docMk/>
            <pc:sldMk cId="3996990364" sldId="320"/>
            <ac:picMk id="28" creationId="{4B6150B6-BA98-4304-BC47-C6202565D0A3}"/>
          </ac:picMkLst>
        </pc:picChg>
        <pc:picChg chg="del">
          <ac:chgData name="MARYAM ADEL SALEH JUMA MANSOOR" userId="492ef767-0211-4b15-b9ee-68adda126f14" providerId="ADAL" clId="{8A5058BD-D679-4B3B-822F-D3D81D21BD10}" dt="2020-03-11T08:16:18.576" v="2959" actId="478"/>
          <ac:picMkLst>
            <pc:docMk/>
            <pc:sldMk cId="3996990364" sldId="320"/>
            <ac:picMk id="30" creationId="{D736883B-9D2D-4501-9ED9-ED71A0101464}"/>
          </ac:picMkLst>
        </pc:picChg>
        <pc:picChg chg="del">
          <ac:chgData name="MARYAM ADEL SALEH JUMA MANSOOR" userId="492ef767-0211-4b15-b9ee-68adda126f14" providerId="ADAL" clId="{8A5058BD-D679-4B3B-822F-D3D81D21BD10}" dt="2020-03-11T08:16:29.556" v="2962" actId="478"/>
          <ac:picMkLst>
            <pc:docMk/>
            <pc:sldMk cId="3996990364" sldId="320"/>
            <ac:picMk id="31" creationId="{6776279A-1D8E-4055-8D34-300D5E8388BA}"/>
          </ac:picMkLst>
        </pc:picChg>
        <pc:picChg chg="del">
          <ac:chgData name="MARYAM ADEL SALEH JUMA MANSOOR" userId="492ef767-0211-4b15-b9ee-68adda126f14" providerId="ADAL" clId="{8A5058BD-D679-4B3B-822F-D3D81D21BD10}" dt="2020-03-11T08:16:27.335" v="2961" actId="478"/>
          <ac:picMkLst>
            <pc:docMk/>
            <pc:sldMk cId="3996990364" sldId="320"/>
            <ac:picMk id="32" creationId="{1BD59574-D1A7-4184-B172-13C2BBEA41C9}"/>
          </ac:picMkLst>
        </pc:picChg>
        <pc:picChg chg="del">
          <ac:chgData name="MARYAM ADEL SALEH JUMA MANSOOR" userId="492ef767-0211-4b15-b9ee-68adda126f14" providerId="ADAL" clId="{8A5058BD-D679-4B3B-822F-D3D81D21BD10}" dt="2020-03-11T08:16:22.682" v="2960" actId="478"/>
          <ac:picMkLst>
            <pc:docMk/>
            <pc:sldMk cId="3996990364" sldId="320"/>
            <ac:picMk id="33" creationId="{E8F4FE3E-E96E-47BD-A113-C2552E652672}"/>
          </ac:picMkLst>
        </pc:picChg>
        <pc:picChg chg="add del mod">
          <ac:chgData name="MARYAM ADEL SALEH JUMA MANSOOR" userId="492ef767-0211-4b15-b9ee-68adda126f14" providerId="ADAL" clId="{8A5058BD-D679-4B3B-822F-D3D81D21BD10}" dt="2020-03-11T08:16:18.576" v="2959" actId="478"/>
          <ac:picMkLst>
            <pc:docMk/>
            <pc:sldMk cId="3996990364" sldId="320"/>
            <ac:picMk id="50" creationId="{5082AF9A-00CF-44D1-82F5-743BAD4C6492}"/>
          </ac:picMkLst>
        </pc:picChg>
        <pc:picChg chg="add del mod">
          <ac:chgData name="MARYAM ADEL SALEH JUMA MANSOOR" userId="492ef767-0211-4b15-b9ee-68adda126f14" providerId="ADAL" clId="{8A5058BD-D679-4B3B-822F-D3D81D21BD10}" dt="2020-03-11T08:16:18.576" v="2959" actId="478"/>
          <ac:picMkLst>
            <pc:docMk/>
            <pc:sldMk cId="3996990364" sldId="320"/>
            <ac:picMk id="51" creationId="{1C0EBC29-F1D4-45D1-812A-27FC79D2C740}"/>
          </ac:picMkLst>
        </pc:picChg>
        <pc:picChg chg="add del mod">
          <ac:chgData name="MARYAM ADEL SALEH JUMA MANSOOR" userId="492ef767-0211-4b15-b9ee-68adda126f14" providerId="ADAL" clId="{8A5058BD-D679-4B3B-822F-D3D81D21BD10}" dt="2020-03-11T08:16:18.576" v="2959" actId="478"/>
          <ac:picMkLst>
            <pc:docMk/>
            <pc:sldMk cId="3996990364" sldId="320"/>
            <ac:picMk id="52" creationId="{2B156EEC-3F07-4ABC-B145-C98CDE9FB250}"/>
          </ac:picMkLst>
        </pc:picChg>
        <pc:picChg chg="add del mod">
          <ac:chgData name="MARYAM ADEL SALEH JUMA MANSOOR" userId="492ef767-0211-4b15-b9ee-68adda126f14" providerId="ADAL" clId="{8A5058BD-D679-4B3B-822F-D3D81D21BD10}" dt="2020-03-11T08:16:18.576" v="2959" actId="478"/>
          <ac:picMkLst>
            <pc:docMk/>
            <pc:sldMk cId="3996990364" sldId="320"/>
            <ac:picMk id="53" creationId="{CC87B292-62E0-472B-B3E5-5B661C548F8D}"/>
          </ac:picMkLst>
        </pc:picChg>
        <pc:picChg chg="add del mod">
          <ac:chgData name="MARYAM ADEL SALEH JUMA MANSOOR" userId="492ef767-0211-4b15-b9ee-68adda126f14" providerId="ADAL" clId="{8A5058BD-D679-4B3B-822F-D3D81D21BD10}" dt="2020-03-11T08:16:18.576" v="2959" actId="478"/>
          <ac:picMkLst>
            <pc:docMk/>
            <pc:sldMk cId="3996990364" sldId="320"/>
            <ac:picMk id="54" creationId="{FD065AD4-30FA-48D6-972C-92EA55E38C51}"/>
          </ac:picMkLst>
        </pc:picChg>
        <pc:picChg chg="add del mod">
          <ac:chgData name="MARYAM ADEL SALEH JUMA MANSOOR" userId="492ef767-0211-4b15-b9ee-68adda126f14" providerId="ADAL" clId="{8A5058BD-D679-4B3B-822F-D3D81D21BD10}" dt="2020-03-11T08:16:18.576" v="2959" actId="478"/>
          <ac:picMkLst>
            <pc:docMk/>
            <pc:sldMk cId="3996990364" sldId="320"/>
            <ac:picMk id="55" creationId="{4FFE5306-901A-4BED-8D99-755B1BF5CA97}"/>
          </ac:picMkLst>
        </pc:picChg>
        <pc:picChg chg="add del mod">
          <ac:chgData name="MARYAM ADEL SALEH JUMA MANSOOR" userId="492ef767-0211-4b15-b9ee-68adda126f14" providerId="ADAL" clId="{8A5058BD-D679-4B3B-822F-D3D81D21BD10}" dt="2020-03-11T08:16:18.576" v="2959" actId="478"/>
          <ac:picMkLst>
            <pc:docMk/>
            <pc:sldMk cId="3996990364" sldId="320"/>
            <ac:picMk id="56" creationId="{6E55541E-55A2-4204-80EC-F5DDEEE3BD80}"/>
          </ac:picMkLst>
        </pc:picChg>
        <pc:picChg chg="add del mod">
          <ac:chgData name="MARYAM ADEL SALEH JUMA MANSOOR" userId="492ef767-0211-4b15-b9ee-68adda126f14" providerId="ADAL" clId="{8A5058BD-D679-4B3B-822F-D3D81D21BD10}" dt="2020-03-11T08:16:18.576" v="2959" actId="478"/>
          <ac:picMkLst>
            <pc:docMk/>
            <pc:sldMk cId="3996990364" sldId="320"/>
            <ac:picMk id="57" creationId="{4A7AF986-883A-47D7-A085-27B3DE9853C0}"/>
          </ac:picMkLst>
        </pc:picChg>
        <pc:picChg chg="add del mod">
          <ac:chgData name="MARYAM ADEL SALEH JUMA MANSOOR" userId="492ef767-0211-4b15-b9ee-68adda126f14" providerId="ADAL" clId="{8A5058BD-D679-4B3B-822F-D3D81D21BD10}" dt="2020-03-11T08:16:18.576" v="2959" actId="478"/>
          <ac:picMkLst>
            <pc:docMk/>
            <pc:sldMk cId="3996990364" sldId="320"/>
            <ac:picMk id="58" creationId="{9792D38B-204F-41AD-957F-BD9DD8876AA2}"/>
          </ac:picMkLst>
        </pc:picChg>
        <pc:picChg chg="add del mod">
          <ac:chgData name="MARYAM ADEL SALEH JUMA MANSOOR" userId="492ef767-0211-4b15-b9ee-68adda126f14" providerId="ADAL" clId="{8A5058BD-D679-4B3B-822F-D3D81D21BD10}" dt="2020-03-11T08:16:18.576" v="2959" actId="478"/>
          <ac:picMkLst>
            <pc:docMk/>
            <pc:sldMk cId="3996990364" sldId="320"/>
            <ac:picMk id="59" creationId="{1A434914-0A0F-429F-A5B3-2022D53B1C88}"/>
          </ac:picMkLst>
        </pc:picChg>
        <pc:picChg chg="add del mod">
          <ac:chgData name="MARYAM ADEL SALEH JUMA MANSOOR" userId="492ef767-0211-4b15-b9ee-68adda126f14" providerId="ADAL" clId="{8A5058BD-D679-4B3B-822F-D3D81D21BD10}" dt="2020-03-11T08:16:18.576" v="2959" actId="478"/>
          <ac:picMkLst>
            <pc:docMk/>
            <pc:sldMk cId="3996990364" sldId="320"/>
            <ac:picMk id="60" creationId="{EF73F54F-589B-4D7C-AB93-844106D0E955}"/>
          </ac:picMkLst>
        </pc:picChg>
        <pc:picChg chg="add del mod">
          <ac:chgData name="MARYAM ADEL SALEH JUMA MANSOOR" userId="492ef767-0211-4b15-b9ee-68adda126f14" providerId="ADAL" clId="{8A5058BD-D679-4B3B-822F-D3D81D21BD10}" dt="2020-03-11T08:16:18.576" v="2959" actId="478"/>
          <ac:picMkLst>
            <pc:docMk/>
            <pc:sldMk cId="3996990364" sldId="320"/>
            <ac:picMk id="61" creationId="{561EF966-504A-4C3E-87FA-1ADFCABC3108}"/>
          </ac:picMkLst>
        </pc:picChg>
      </pc:sldChg>
      <pc:sldChg chg="delSp modSp add del delAnim">
        <pc:chgData name="MARYAM ADEL SALEH JUMA MANSOOR" userId="492ef767-0211-4b15-b9ee-68adda126f14" providerId="ADAL" clId="{8A5058BD-D679-4B3B-822F-D3D81D21BD10}" dt="2020-03-11T08:15:42.557" v="2953" actId="47"/>
        <pc:sldMkLst>
          <pc:docMk/>
          <pc:sldMk cId="2274956361" sldId="321"/>
        </pc:sldMkLst>
        <pc:spChg chg="del mod">
          <ac:chgData name="MARYAM ADEL SALEH JUMA MANSOOR" userId="492ef767-0211-4b15-b9ee-68adda126f14" providerId="ADAL" clId="{8A5058BD-D679-4B3B-822F-D3D81D21BD10}" dt="2020-03-11T08:04:53.824" v="2837" actId="21"/>
          <ac:spMkLst>
            <pc:docMk/>
            <pc:sldMk cId="2274956361" sldId="321"/>
            <ac:spMk id="17" creationId="{DB62604A-46C5-4F6F-A58B-904055120C91}"/>
          </ac:spMkLst>
        </pc:spChg>
        <pc:spChg chg="del mod">
          <ac:chgData name="MARYAM ADEL SALEH JUMA MANSOOR" userId="492ef767-0211-4b15-b9ee-68adda126f14" providerId="ADAL" clId="{8A5058BD-D679-4B3B-822F-D3D81D21BD10}" dt="2020-03-11T08:04:53.824" v="2837" actId="21"/>
          <ac:spMkLst>
            <pc:docMk/>
            <pc:sldMk cId="2274956361" sldId="321"/>
            <ac:spMk id="19" creationId="{5A5456F5-8901-4095-975D-23E2E64F0928}"/>
          </ac:spMkLst>
        </pc:spChg>
        <pc:spChg chg="del mod">
          <ac:chgData name="MARYAM ADEL SALEH JUMA MANSOOR" userId="492ef767-0211-4b15-b9ee-68adda126f14" providerId="ADAL" clId="{8A5058BD-D679-4B3B-822F-D3D81D21BD10}" dt="2020-03-11T08:04:53.824" v="2837" actId="21"/>
          <ac:spMkLst>
            <pc:docMk/>
            <pc:sldMk cId="2274956361" sldId="321"/>
            <ac:spMk id="21" creationId="{1E3F836C-E7D0-4D52-9A64-DCAD99245F05}"/>
          </ac:spMkLst>
        </pc:spChg>
        <pc:spChg chg="del mod">
          <ac:chgData name="MARYAM ADEL SALEH JUMA MANSOOR" userId="492ef767-0211-4b15-b9ee-68adda126f14" providerId="ADAL" clId="{8A5058BD-D679-4B3B-822F-D3D81D21BD10}" dt="2020-03-11T08:04:53.824" v="2837" actId="21"/>
          <ac:spMkLst>
            <pc:docMk/>
            <pc:sldMk cId="2274956361" sldId="321"/>
            <ac:spMk id="22" creationId="{9191BC0E-C6CE-4741-860A-552C5A4C97AE}"/>
          </ac:spMkLst>
        </pc:spChg>
        <pc:spChg chg="del mod">
          <ac:chgData name="MARYAM ADEL SALEH JUMA MANSOOR" userId="492ef767-0211-4b15-b9ee-68adda126f14" providerId="ADAL" clId="{8A5058BD-D679-4B3B-822F-D3D81D21BD10}" dt="2020-03-11T08:04:53.824" v="2837" actId="21"/>
          <ac:spMkLst>
            <pc:docMk/>
            <pc:sldMk cId="2274956361" sldId="321"/>
            <ac:spMk id="24" creationId="{54E5011A-CFAC-4F78-8138-1F5F4D0950AD}"/>
          </ac:spMkLst>
        </pc:spChg>
        <pc:spChg chg="del mod">
          <ac:chgData name="MARYAM ADEL SALEH JUMA MANSOOR" userId="492ef767-0211-4b15-b9ee-68adda126f14" providerId="ADAL" clId="{8A5058BD-D679-4B3B-822F-D3D81D21BD10}" dt="2020-03-11T08:04:53.824" v="2837" actId="21"/>
          <ac:spMkLst>
            <pc:docMk/>
            <pc:sldMk cId="2274956361" sldId="321"/>
            <ac:spMk id="26" creationId="{B8B97AA3-CFB0-4337-8FE7-319EDCF45C59}"/>
          </ac:spMkLst>
        </pc:spChg>
      </pc:sldChg>
      <pc:sldChg chg="addSp delSp modSp mod ord delAnim modAnim">
        <pc:chgData name="MARYAM ADEL SALEH JUMA MANSOOR" userId="492ef767-0211-4b15-b9ee-68adda126f14" providerId="ADAL" clId="{8A5058BD-D679-4B3B-822F-D3D81D21BD10}" dt="2020-03-11T10:34:56.181" v="3728" actId="1076"/>
        <pc:sldMkLst>
          <pc:docMk/>
          <pc:sldMk cId="3996990364" sldId="322"/>
        </pc:sldMkLst>
        <pc:spChg chg="add mod">
          <ac:chgData name="MARYAM ADEL SALEH JUMA MANSOOR" userId="492ef767-0211-4b15-b9ee-68adda126f14" providerId="ADAL" clId="{8A5058BD-D679-4B3B-822F-D3D81D21BD10}" dt="2020-03-11T09:55:53.218" v="3464" actId="1076"/>
          <ac:spMkLst>
            <pc:docMk/>
            <pc:sldMk cId="3996990364" sldId="322"/>
            <ac:spMk id="2" creationId="{DD5EC046-7D97-49E5-A5AB-FAF6A9FCFCAD}"/>
          </ac:spMkLst>
        </pc:spChg>
        <pc:spChg chg="mod">
          <ac:chgData name="MARYAM ADEL SALEH JUMA MANSOOR" userId="492ef767-0211-4b15-b9ee-68adda126f14" providerId="ADAL" clId="{8A5058BD-D679-4B3B-822F-D3D81D21BD10}" dt="2020-03-11T10:34:26.572" v="3723" actId="20577"/>
          <ac:spMkLst>
            <pc:docMk/>
            <pc:sldMk cId="3996990364" sldId="322"/>
            <ac:spMk id="3" creationId="{9632819A-C9F4-41DB-BDB2-D1566A4E1D55}"/>
          </ac:spMkLst>
        </pc:spChg>
        <pc:spChg chg="add del mod">
          <ac:chgData name="MARYAM ADEL SALEH JUMA MANSOOR" userId="492ef767-0211-4b15-b9ee-68adda126f14" providerId="ADAL" clId="{8A5058BD-D679-4B3B-822F-D3D81D21BD10}" dt="2020-03-11T09:29:37.939" v="3346" actId="21"/>
          <ac:spMkLst>
            <pc:docMk/>
            <pc:sldMk cId="3996990364" sldId="322"/>
            <ac:spMk id="9" creationId="{1C728624-83CC-409C-A9A7-2A5FCFBCEF97}"/>
          </ac:spMkLst>
        </pc:spChg>
        <pc:spChg chg="del mod">
          <ac:chgData name="MARYAM ADEL SALEH JUMA MANSOOR" userId="492ef767-0211-4b15-b9ee-68adda126f14" providerId="ADAL" clId="{8A5058BD-D679-4B3B-822F-D3D81D21BD10}" dt="2020-03-11T08:21:32.194" v="3014" actId="21"/>
          <ac:spMkLst>
            <pc:docMk/>
            <pc:sldMk cId="3996990364" sldId="322"/>
            <ac:spMk id="21" creationId="{1E3F836C-E7D0-4D52-9A64-DCAD99245F05}"/>
          </ac:spMkLst>
        </pc:spChg>
        <pc:spChg chg="del mod">
          <ac:chgData name="MARYAM ADEL SALEH JUMA MANSOOR" userId="492ef767-0211-4b15-b9ee-68adda126f14" providerId="ADAL" clId="{8A5058BD-D679-4B3B-822F-D3D81D21BD10}" dt="2020-03-11T08:21:32.194" v="3014" actId="21"/>
          <ac:spMkLst>
            <pc:docMk/>
            <pc:sldMk cId="3996990364" sldId="322"/>
            <ac:spMk id="34" creationId="{822E9557-4C12-47D2-84B3-62232B383B61}"/>
          </ac:spMkLst>
        </pc:spChg>
        <pc:spChg chg="del mod">
          <ac:chgData name="MARYAM ADEL SALEH JUMA MANSOOR" userId="492ef767-0211-4b15-b9ee-68adda126f14" providerId="ADAL" clId="{8A5058BD-D679-4B3B-822F-D3D81D21BD10}" dt="2020-03-11T08:21:32.194" v="3014" actId="21"/>
          <ac:spMkLst>
            <pc:docMk/>
            <pc:sldMk cId="3996990364" sldId="322"/>
            <ac:spMk id="35" creationId="{48B51557-8145-4FC2-959F-6DF0CA76BD46}"/>
          </ac:spMkLst>
        </pc:spChg>
        <pc:spChg chg="del mod">
          <ac:chgData name="MARYAM ADEL SALEH JUMA MANSOOR" userId="492ef767-0211-4b15-b9ee-68adda126f14" providerId="ADAL" clId="{8A5058BD-D679-4B3B-822F-D3D81D21BD10}" dt="2020-03-11T08:21:32.194" v="3014" actId="21"/>
          <ac:spMkLst>
            <pc:docMk/>
            <pc:sldMk cId="3996990364" sldId="322"/>
            <ac:spMk id="36" creationId="{0922FE93-018C-440F-89FA-35710C050F1D}"/>
          </ac:spMkLst>
        </pc:spChg>
        <pc:spChg chg="del mod">
          <ac:chgData name="MARYAM ADEL SALEH JUMA MANSOOR" userId="492ef767-0211-4b15-b9ee-68adda126f14" providerId="ADAL" clId="{8A5058BD-D679-4B3B-822F-D3D81D21BD10}" dt="2020-03-11T08:21:32.194" v="3014" actId="21"/>
          <ac:spMkLst>
            <pc:docMk/>
            <pc:sldMk cId="3996990364" sldId="322"/>
            <ac:spMk id="37" creationId="{E6459CEC-B455-404F-9674-B705C646C5B3}"/>
          </ac:spMkLst>
        </pc:spChg>
        <pc:spChg chg="del mod">
          <ac:chgData name="MARYAM ADEL SALEH JUMA MANSOOR" userId="492ef767-0211-4b15-b9ee-68adda126f14" providerId="ADAL" clId="{8A5058BD-D679-4B3B-822F-D3D81D21BD10}" dt="2020-03-11T08:21:32.194" v="3014" actId="21"/>
          <ac:spMkLst>
            <pc:docMk/>
            <pc:sldMk cId="3996990364" sldId="322"/>
            <ac:spMk id="40" creationId="{50764FC1-0019-47BA-9831-3CBA1B660463}"/>
          </ac:spMkLst>
        </pc:spChg>
        <pc:spChg chg="del mod">
          <ac:chgData name="MARYAM ADEL SALEH JUMA MANSOOR" userId="492ef767-0211-4b15-b9ee-68adda126f14" providerId="ADAL" clId="{8A5058BD-D679-4B3B-822F-D3D81D21BD10}" dt="2020-03-11T08:21:32.194" v="3014" actId="21"/>
          <ac:spMkLst>
            <pc:docMk/>
            <pc:sldMk cId="3996990364" sldId="322"/>
            <ac:spMk id="41" creationId="{5DB4A584-A324-44BD-AF89-0949E9D0A5F5}"/>
          </ac:spMkLst>
        </pc:spChg>
        <pc:spChg chg="del mod">
          <ac:chgData name="MARYAM ADEL SALEH JUMA MANSOOR" userId="492ef767-0211-4b15-b9ee-68adda126f14" providerId="ADAL" clId="{8A5058BD-D679-4B3B-822F-D3D81D21BD10}" dt="2020-03-11T08:21:32.194" v="3014" actId="21"/>
          <ac:spMkLst>
            <pc:docMk/>
            <pc:sldMk cId="3996990364" sldId="322"/>
            <ac:spMk id="42" creationId="{318697C0-6C56-4F46-9BE6-22190357848F}"/>
          </ac:spMkLst>
        </pc:spChg>
        <pc:spChg chg="del mod">
          <ac:chgData name="MARYAM ADEL SALEH JUMA MANSOOR" userId="492ef767-0211-4b15-b9ee-68adda126f14" providerId="ADAL" clId="{8A5058BD-D679-4B3B-822F-D3D81D21BD10}" dt="2020-03-11T08:21:32.194" v="3014" actId="21"/>
          <ac:spMkLst>
            <pc:docMk/>
            <pc:sldMk cId="3996990364" sldId="322"/>
            <ac:spMk id="43" creationId="{4B75E5FA-A1C4-4309-B2A8-211EE35CC33F}"/>
          </ac:spMkLst>
        </pc:spChg>
        <pc:spChg chg="del mod">
          <ac:chgData name="MARYAM ADEL SALEH JUMA MANSOOR" userId="492ef767-0211-4b15-b9ee-68adda126f14" providerId="ADAL" clId="{8A5058BD-D679-4B3B-822F-D3D81D21BD10}" dt="2020-03-11T08:21:32.194" v="3014" actId="21"/>
          <ac:spMkLst>
            <pc:docMk/>
            <pc:sldMk cId="3996990364" sldId="322"/>
            <ac:spMk id="44" creationId="{A360815F-5F9E-4299-A42C-227B10180C62}"/>
          </ac:spMkLst>
        </pc:spChg>
        <pc:spChg chg="del mod">
          <ac:chgData name="MARYAM ADEL SALEH JUMA MANSOOR" userId="492ef767-0211-4b15-b9ee-68adda126f14" providerId="ADAL" clId="{8A5058BD-D679-4B3B-822F-D3D81D21BD10}" dt="2020-03-11T08:21:32.194" v="3014" actId="21"/>
          <ac:spMkLst>
            <pc:docMk/>
            <pc:sldMk cId="3996990364" sldId="322"/>
            <ac:spMk id="45" creationId="{9A23E47C-2904-4545-82BB-3B25331294E5}"/>
          </ac:spMkLst>
        </pc:spChg>
        <pc:spChg chg="del mod">
          <ac:chgData name="MARYAM ADEL SALEH JUMA MANSOOR" userId="492ef767-0211-4b15-b9ee-68adda126f14" providerId="ADAL" clId="{8A5058BD-D679-4B3B-822F-D3D81D21BD10}" dt="2020-03-11T08:21:32.194" v="3014" actId="21"/>
          <ac:spMkLst>
            <pc:docMk/>
            <pc:sldMk cId="3996990364" sldId="322"/>
            <ac:spMk id="46" creationId="{B8E606F9-6F46-4801-ABA7-8DEECAD4D4A5}"/>
          </ac:spMkLst>
        </pc:spChg>
        <pc:spChg chg="del mod">
          <ac:chgData name="MARYAM ADEL SALEH JUMA MANSOOR" userId="492ef767-0211-4b15-b9ee-68adda126f14" providerId="ADAL" clId="{8A5058BD-D679-4B3B-822F-D3D81D21BD10}" dt="2020-03-11T08:21:32.194" v="3014" actId="21"/>
          <ac:spMkLst>
            <pc:docMk/>
            <pc:sldMk cId="3996990364" sldId="322"/>
            <ac:spMk id="47" creationId="{5A692FCD-0925-4325-9150-893CE32A97F9}"/>
          </ac:spMkLst>
        </pc:spChg>
        <pc:spChg chg="del mod">
          <ac:chgData name="MARYAM ADEL SALEH JUMA MANSOOR" userId="492ef767-0211-4b15-b9ee-68adda126f14" providerId="ADAL" clId="{8A5058BD-D679-4B3B-822F-D3D81D21BD10}" dt="2020-03-11T08:21:32.194" v="3014" actId="21"/>
          <ac:spMkLst>
            <pc:docMk/>
            <pc:sldMk cId="3996990364" sldId="322"/>
            <ac:spMk id="48" creationId="{42FB0001-CE51-4C72-B213-2A69747CB1E0}"/>
          </ac:spMkLst>
        </pc:spChg>
        <pc:spChg chg="del mod">
          <ac:chgData name="MARYAM ADEL SALEH JUMA MANSOOR" userId="492ef767-0211-4b15-b9ee-68adda126f14" providerId="ADAL" clId="{8A5058BD-D679-4B3B-822F-D3D81D21BD10}" dt="2020-03-11T08:21:32.194" v="3014" actId="21"/>
          <ac:spMkLst>
            <pc:docMk/>
            <pc:sldMk cId="3996990364" sldId="322"/>
            <ac:spMk id="49" creationId="{AFF9C881-71A5-4A45-80C7-2F92753EA6CA}"/>
          </ac:spMkLst>
        </pc:spChg>
        <pc:spChg chg="add mod">
          <ac:chgData name="MARYAM ADEL SALEH JUMA MANSOOR" userId="492ef767-0211-4b15-b9ee-68adda126f14" providerId="ADAL" clId="{8A5058BD-D679-4B3B-822F-D3D81D21BD10}" dt="2020-03-11T09:55:47.170" v="3462" actId="1076"/>
          <ac:spMkLst>
            <pc:docMk/>
            <pc:sldMk cId="3996990364" sldId="322"/>
            <ac:spMk id="83" creationId="{0A4AF29F-34EE-4771-8BD7-CA06B8CEFA36}"/>
          </ac:spMkLst>
        </pc:spChg>
        <pc:spChg chg="add mod">
          <ac:chgData name="MARYAM ADEL SALEH JUMA MANSOOR" userId="492ef767-0211-4b15-b9ee-68adda126f14" providerId="ADAL" clId="{8A5058BD-D679-4B3B-822F-D3D81D21BD10}" dt="2020-03-11T10:01:20.434" v="3595" actId="1076"/>
          <ac:spMkLst>
            <pc:docMk/>
            <pc:sldMk cId="3996990364" sldId="322"/>
            <ac:spMk id="84" creationId="{0517B7D2-2E48-433E-8520-CD3F7ED08681}"/>
          </ac:spMkLst>
        </pc:spChg>
        <pc:spChg chg="add mod">
          <ac:chgData name="MARYAM ADEL SALEH JUMA MANSOOR" userId="492ef767-0211-4b15-b9ee-68adda126f14" providerId="ADAL" clId="{8A5058BD-D679-4B3B-822F-D3D81D21BD10}" dt="2020-03-11T09:55:50.240" v="3463" actId="1076"/>
          <ac:spMkLst>
            <pc:docMk/>
            <pc:sldMk cId="3996990364" sldId="322"/>
            <ac:spMk id="85" creationId="{48FBA1B6-B546-43B2-96BD-A3CE0026A5D3}"/>
          </ac:spMkLst>
        </pc:spChg>
        <pc:spChg chg="add mod">
          <ac:chgData name="MARYAM ADEL SALEH JUMA MANSOOR" userId="492ef767-0211-4b15-b9ee-68adda126f14" providerId="ADAL" clId="{8A5058BD-D679-4B3B-822F-D3D81D21BD10}" dt="2020-03-11T10:34:56.181" v="3728" actId="1076"/>
          <ac:spMkLst>
            <pc:docMk/>
            <pc:sldMk cId="3996990364" sldId="322"/>
            <ac:spMk id="86" creationId="{AC92B08C-5A12-45CE-AD84-8FBFC4934E86}"/>
          </ac:spMkLst>
        </pc:spChg>
        <pc:spChg chg="add mod">
          <ac:chgData name="MARYAM ADEL SALEH JUMA MANSOOR" userId="492ef767-0211-4b15-b9ee-68adda126f14" providerId="ADAL" clId="{8A5058BD-D679-4B3B-822F-D3D81D21BD10}" dt="2020-03-11T10:34:53.219" v="3727" actId="1076"/>
          <ac:spMkLst>
            <pc:docMk/>
            <pc:sldMk cId="3996990364" sldId="322"/>
            <ac:spMk id="87" creationId="{1304D57D-4525-40E1-8788-D6D11586E90F}"/>
          </ac:spMkLst>
        </pc:spChg>
        <pc:spChg chg="add mod">
          <ac:chgData name="MARYAM ADEL SALEH JUMA MANSOOR" userId="492ef767-0211-4b15-b9ee-68adda126f14" providerId="ADAL" clId="{8A5058BD-D679-4B3B-822F-D3D81D21BD10}" dt="2020-03-11T10:34:47.456" v="3726" actId="1076"/>
          <ac:spMkLst>
            <pc:docMk/>
            <pc:sldMk cId="3996990364" sldId="322"/>
            <ac:spMk id="88" creationId="{539AC43A-71D7-4E78-8B07-F3E7F9353160}"/>
          </ac:spMkLst>
        </pc:spChg>
        <pc:spChg chg="add del mod ord">
          <ac:chgData name="MARYAM ADEL SALEH JUMA MANSOOR" userId="492ef767-0211-4b15-b9ee-68adda126f14" providerId="ADAL" clId="{8A5058BD-D679-4B3B-822F-D3D81D21BD10}" dt="2020-03-11T09:29:37.939" v="3346" actId="21"/>
          <ac:spMkLst>
            <pc:docMk/>
            <pc:sldMk cId="3996990364" sldId="322"/>
            <ac:spMk id="89" creationId="{AAA02FCF-05C3-411A-9371-6EC2185A84CC}"/>
          </ac:spMkLst>
        </pc:spChg>
        <pc:spChg chg="add del mod">
          <ac:chgData name="MARYAM ADEL SALEH JUMA MANSOOR" userId="492ef767-0211-4b15-b9ee-68adda126f14" providerId="ADAL" clId="{8A5058BD-D679-4B3B-822F-D3D81D21BD10}" dt="2020-03-11T09:29:37.939" v="3346" actId="21"/>
          <ac:spMkLst>
            <pc:docMk/>
            <pc:sldMk cId="3996990364" sldId="322"/>
            <ac:spMk id="90" creationId="{975BD7D7-C24A-4E0A-9295-F737BDE4EE19}"/>
          </ac:spMkLst>
        </pc:spChg>
        <pc:graphicFrameChg chg="add del mod">
          <ac:chgData name="MARYAM ADEL SALEH JUMA MANSOOR" userId="492ef767-0211-4b15-b9ee-68adda126f14" providerId="ADAL" clId="{8A5058BD-D679-4B3B-822F-D3D81D21BD10}" dt="2020-03-11T09:29:37.939" v="3346" actId="21"/>
          <ac:graphicFrameMkLst>
            <pc:docMk/>
            <pc:sldMk cId="3996990364" sldId="322"/>
            <ac:graphicFrameMk id="8" creationId="{3CF7E1D1-1C48-4FAD-8483-35E72F56A969}"/>
          </ac:graphicFrameMkLst>
        </pc:graphicFrameChg>
        <pc:picChg chg="add del">
          <ac:chgData name="MARYAM ADEL SALEH JUMA MANSOOR" userId="492ef767-0211-4b15-b9ee-68adda126f14" providerId="ADAL" clId="{8A5058BD-D679-4B3B-822F-D3D81D21BD10}" dt="2020-03-11T08:16:42.011" v="2964" actId="478"/>
          <ac:picMkLst>
            <pc:docMk/>
            <pc:sldMk cId="3996990364" sldId="322"/>
            <ac:picMk id="20" creationId="{D60C5152-F4CF-4AED-BA26-7E26EA3EAE1C}"/>
          </ac:picMkLst>
        </pc:picChg>
        <pc:picChg chg="add del">
          <ac:chgData name="MARYAM ADEL SALEH JUMA MANSOOR" userId="492ef767-0211-4b15-b9ee-68adda126f14" providerId="ADAL" clId="{8A5058BD-D679-4B3B-822F-D3D81D21BD10}" dt="2020-03-11T08:16:42.011" v="2964" actId="478"/>
          <ac:picMkLst>
            <pc:docMk/>
            <pc:sldMk cId="3996990364" sldId="322"/>
            <ac:picMk id="31" creationId="{6776279A-1D8E-4055-8D34-300D5E8388BA}"/>
          </ac:picMkLst>
        </pc:picChg>
        <pc:picChg chg="add mod">
          <ac:chgData name="MARYAM ADEL SALEH JUMA MANSOOR" userId="492ef767-0211-4b15-b9ee-68adda126f14" providerId="ADAL" clId="{8A5058BD-D679-4B3B-822F-D3D81D21BD10}" dt="2020-03-11T10:34:47.456" v="3726" actId="1076"/>
          <ac:picMkLst>
            <pc:docMk/>
            <pc:sldMk cId="3996990364" sldId="322"/>
            <ac:picMk id="62" creationId="{45B64AC8-A54C-451F-A7E4-A1A40795082A}"/>
          </ac:picMkLst>
        </pc:picChg>
        <pc:picChg chg="add del mod">
          <ac:chgData name="MARYAM ADEL SALEH JUMA MANSOOR" userId="492ef767-0211-4b15-b9ee-68adda126f14" providerId="ADAL" clId="{8A5058BD-D679-4B3B-822F-D3D81D21BD10}" dt="2020-03-11T09:13:09.662" v="3141" actId="478"/>
          <ac:picMkLst>
            <pc:docMk/>
            <pc:sldMk cId="3996990364" sldId="322"/>
            <ac:picMk id="63" creationId="{7B060D79-ABD8-4B20-953E-6B33975812FA}"/>
          </ac:picMkLst>
        </pc:picChg>
        <pc:picChg chg="add mod">
          <ac:chgData name="MARYAM ADEL SALEH JUMA MANSOOR" userId="492ef767-0211-4b15-b9ee-68adda126f14" providerId="ADAL" clId="{8A5058BD-D679-4B3B-822F-D3D81D21BD10}" dt="2020-03-11T09:55:53.218" v="3464" actId="1076"/>
          <ac:picMkLst>
            <pc:docMk/>
            <pc:sldMk cId="3996990364" sldId="322"/>
            <ac:picMk id="64" creationId="{0E10C583-E070-40AF-B463-27E76A265C1C}"/>
          </ac:picMkLst>
        </pc:picChg>
        <pc:picChg chg="add mod">
          <ac:chgData name="MARYAM ADEL SALEH JUMA MANSOOR" userId="492ef767-0211-4b15-b9ee-68adda126f14" providerId="ADAL" clId="{8A5058BD-D679-4B3B-822F-D3D81D21BD10}" dt="2020-03-11T09:55:50.240" v="3463" actId="1076"/>
          <ac:picMkLst>
            <pc:docMk/>
            <pc:sldMk cId="3996990364" sldId="322"/>
            <ac:picMk id="65" creationId="{70AC61DD-3A5D-4486-885E-1D7589DFA98F}"/>
          </ac:picMkLst>
        </pc:picChg>
        <pc:picChg chg="add mod">
          <ac:chgData name="MARYAM ADEL SALEH JUMA MANSOOR" userId="492ef767-0211-4b15-b9ee-68adda126f14" providerId="ADAL" clId="{8A5058BD-D679-4B3B-822F-D3D81D21BD10}" dt="2020-03-11T10:34:53.219" v="3727" actId="1076"/>
          <ac:picMkLst>
            <pc:docMk/>
            <pc:sldMk cId="3996990364" sldId="322"/>
            <ac:picMk id="66" creationId="{9E074313-38D9-496B-9EB4-5FCF1AAFB6D9}"/>
          </ac:picMkLst>
        </pc:picChg>
        <pc:picChg chg="add del mod">
          <ac:chgData name="MARYAM ADEL SALEH JUMA MANSOOR" userId="492ef767-0211-4b15-b9ee-68adda126f14" providerId="ADAL" clId="{8A5058BD-D679-4B3B-822F-D3D81D21BD10}" dt="2020-03-11T09:39:31.832" v="3381" actId="21"/>
          <ac:picMkLst>
            <pc:docMk/>
            <pc:sldMk cId="3996990364" sldId="322"/>
            <ac:picMk id="67" creationId="{4D02E24A-7989-4BDC-B3A0-AF32F4EE2710}"/>
          </ac:picMkLst>
        </pc:picChg>
        <pc:picChg chg="add mod">
          <ac:chgData name="MARYAM ADEL SALEH JUMA MANSOOR" userId="492ef767-0211-4b15-b9ee-68adda126f14" providerId="ADAL" clId="{8A5058BD-D679-4B3B-822F-D3D81D21BD10}" dt="2020-03-11T10:34:56.181" v="3728" actId="1076"/>
          <ac:picMkLst>
            <pc:docMk/>
            <pc:sldMk cId="3996990364" sldId="322"/>
            <ac:picMk id="68" creationId="{7096DF26-CD1B-4000-804A-A3D00E977087}"/>
          </ac:picMkLst>
        </pc:picChg>
        <pc:picChg chg="add mod">
          <ac:chgData name="MARYAM ADEL SALEH JUMA MANSOOR" userId="492ef767-0211-4b15-b9ee-68adda126f14" providerId="ADAL" clId="{8A5058BD-D679-4B3B-822F-D3D81D21BD10}" dt="2020-03-11T09:55:47.170" v="3462" actId="1076"/>
          <ac:picMkLst>
            <pc:docMk/>
            <pc:sldMk cId="3996990364" sldId="322"/>
            <ac:picMk id="69" creationId="{ADC5FAFD-A66D-474B-B1FA-3DC6BF88BB2D}"/>
          </ac:picMkLst>
        </pc:picChg>
        <pc:picChg chg="add del">
          <ac:chgData name="MARYAM ADEL SALEH JUMA MANSOOR" userId="492ef767-0211-4b15-b9ee-68adda126f14" providerId="ADAL" clId="{8A5058BD-D679-4B3B-822F-D3D81D21BD10}" dt="2020-03-11T09:12:18.990" v="3131"/>
          <ac:picMkLst>
            <pc:docMk/>
            <pc:sldMk cId="3996990364" sldId="322"/>
            <ac:picMk id="70" creationId="{19C19207-7399-438A-9B00-5A3239934517}"/>
          </ac:picMkLst>
        </pc:picChg>
        <pc:picChg chg="add del">
          <ac:chgData name="MARYAM ADEL SALEH JUMA MANSOOR" userId="492ef767-0211-4b15-b9ee-68adda126f14" providerId="ADAL" clId="{8A5058BD-D679-4B3B-822F-D3D81D21BD10}" dt="2020-03-11T09:12:18.990" v="3131"/>
          <ac:picMkLst>
            <pc:docMk/>
            <pc:sldMk cId="3996990364" sldId="322"/>
            <ac:picMk id="71" creationId="{E813DD63-B416-407C-A38D-723B4BDA1C32}"/>
          </ac:picMkLst>
        </pc:picChg>
        <pc:picChg chg="add del">
          <ac:chgData name="MARYAM ADEL SALEH JUMA MANSOOR" userId="492ef767-0211-4b15-b9ee-68adda126f14" providerId="ADAL" clId="{8A5058BD-D679-4B3B-822F-D3D81D21BD10}" dt="2020-03-11T09:12:18.990" v="3131"/>
          <ac:picMkLst>
            <pc:docMk/>
            <pc:sldMk cId="3996990364" sldId="322"/>
            <ac:picMk id="72" creationId="{434F5193-7231-4778-BBC6-20DEF7E5F9ED}"/>
          </ac:picMkLst>
        </pc:picChg>
        <pc:picChg chg="add del">
          <ac:chgData name="MARYAM ADEL SALEH JUMA MANSOOR" userId="492ef767-0211-4b15-b9ee-68adda126f14" providerId="ADAL" clId="{8A5058BD-D679-4B3B-822F-D3D81D21BD10}" dt="2020-03-11T09:12:18.990" v="3131"/>
          <ac:picMkLst>
            <pc:docMk/>
            <pc:sldMk cId="3996990364" sldId="322"/>
            <ac:picMk id="73" creationId="{3A58FDAE-79C7-4DD7-AA1C-37CF6D774D70}"/>
          </ac:picMkLst>
        </pc:picChg>
        <pc:picChg chg="add del">
          <ac:chgData name="MARYAM ADEL SALEH JUMA MANSOOR" userId="492ef767-0211-4b15-b9ee-68adda126f14" providerId="ADAL" clId="{8A5058BD-D679-4B3B-822F-D3D81D21BD10}" dt="2020-03-11T09:12:18.990" v="3131"/>
          <ac:picMkLst>
            <pc:docMk/>
            <pc:sldMk cId="3996990364" sldId="322"/>
            <ac:picMk id="74" creationId="{46301E57-C3B4-4934-BAC2-4BB168816076}"/>
          </ac:picMkLst>
        </pc:picChg>
        <pc:picChg chg="add del">
          <ac:chgData name="MARYAM ADEL SALEH JUMA MANSOOR" userId="492ef767-0211-4b15-b9ee-68adda126f14" providerId="ADAL" clId="{8A5058BD-D679-4B3B-822F-D3D81D21BD10}" dt="2020-03-11T09:12:18.990" v="3131"/>
          <ac:picMkLst>
            <pc:docMk/>
            <pc:sldMk cId="3996990364" sldId="322"/>
            <ac:picMk id="75" creationId="{6570BE4F-0B38-43CD-9953-9075C0E2439D}"/>
          </ac:picMkLst>
        </pc:picChg>
        <pc:picChg chg="add del mod">
          <ac:chgData name="MARYAM ADEL SALEH JUMA MANSOOR" userId="492ef767-0211-4b15-b9ee-68adda126f14" providerId="ADAL" clId="{8A5058BD-D679-4B3B-822F-D3D81D21BD10}" dt="2020-03-11T09:12:48.560" v="3137"/>
          <ac:picMkLst>
            <pc:docMk/>
            <pc:sldMk cId="3996990364" sldId="322"/>
            <ac:picMk id="76" creationId="{8D416E28-B76B-4536-AC8F-D541BCC39412}"/>
          </ac:picMkLst>
        </pc:picChg>
        <pc:picChg chg="add del mod">
          <ac:chgData name="MARYAM ADEL SALEH JUMA MANSOOR" userId="492ef767-0211-4b15-b9ee-68adda126f14" providerId="ADAL" clId="{8A5058BD-D679-4B3B-822F-D3D81D21BD10}" dt="2020-03-11T09:12:48.560" v="3137"/>
          <ac:picMkLst>
            <pc:docMk/>
            <pc:sldMk cId="3996990364" sldId="322"/>
            <ac:picMk id="77" creationId="{32C9A671-E3AD-4B27-906D-989D7F129792}"/>
          </ac:picMkLst>
        </pc:picChg>
        <pc:picChg chg="add del mod">
          <ac:chgData name="MARYAM ADEL SALEH JUMA MANSOOR" userId="492ef767-0211-4b15-b9ee-68adda126f14" providerId="ADAL" clId="{8A5058BD-D679-4B3B-822F-D3D81D21BD10}" dt="2020-03-11T09:12:48.560" v="3137"/>
          <ac:picMkLst>
            <pc:docMk/>
            <pc:sldMk cId="3996990364" sldId="322"/>
            <ac:picMk id="78" creationId="{8D8015BC-D385-41ED-80E5-EA249D67D375}"/>
          </ac:picMkLst>
        </pc:picChg>
        <pc:picChg chg="add del mod">
          <ac:chgData name="MARYAM ADEL SALEH JUMA MANSOOR" userId="492ef767-0211-4b15-b9ee-68adda126f14" providerId="ADAL" clId="{8A5058BD-D679-4B3B-822F-D3D81D21BD10}" dt="2020-03-11T09:12:48.560" v="3137"/>
          <ac:picMkLst>
            <pc:docMk/>
            <pc:sldMk cId="3996990364" sldId="322"/>
            <ac:picMk id="79" creationId="{E6C12D30-D14E-42A6-9455-F50A20F4CC07}"/>
          </ac:picMkLst>
        </pc:picChg>
        <pc:picChg chg="add del mod">
          <ac:chgData name="MARYAM ADEL SALEH JUMA MANSOOR" userId="492ef767-0211-4b15-b9ee-68adda126f14" providerId="ADAL" clId="{8A5058BD-D679-4B3B-822F-D3D81D21BD10}" dt="2020-03-11T09:12:48.560" v="3137"/>
          <ac:picMkLst>
            <pc:docMk/>
            <pc:sldMk cId="3996990364" sldId="322"/>
            <ac:picMk id="80" creationId="{0C066691-287F-414B-9340-A9A416A41FF4}"/>
          </ac:picMkLst>
        </pc:picChg>
        <pc:picChg chg="add del mod">
          <ac:chgData name="MARYAM ADEL SALEH JUMA MANSOOR" userId="492ef767-0211-4b15-b9ee-68adda126f14" providerId="ADAL" clId="{8A5058BD-D679-4B3B-822F-D3D81D21BD10}" dt="2020-03-11T09:12:48.560" v="3137"/>
          <ac:picMkLst>
            <pc:docMk/>
            <pc:sldMk cId="3996990364" sldId="322"/>
            <ac:picMk id="81" creationId="{BA8B64F7-1E1F-4A93-BE8E-F008183335F4}"/>
          </ac:picMkLst>
        </pc:picChg>
        <pc:picChg chg="add del mod">
          <ac:chgData name="MARYAM ADEL SALEH JUMA MANSOOR" userId="492ef767-0211-4b15-b9ee-68adda126f14" providerId="ADAL" clId="{8A5058BD-D679-4B3B-822F-D3D81D21BD10}" dt="2020-03-11T09:12:48.560" v="3137"/>
          <ac:picMkLst>
            <pc:docMk/>
            <pc:sldMk cId="3996990364" sldId="322"/>
            <ac:picMk id="82" creationId="{494F7D06-4EF3-4257-8CFD-6C8B01FA5929}"/>
          </ac:picMkLst>
        </pc:picChg>
        <pc:picChg chg="add del mod">
          <ac:chgData name="MARYAM ADEL SALEH JUMA MANSOOR" userId="492ef767-0211-4b15-b9ee-68adda126f14" providerId="ADAL" clId="{8A5058BD-D679-4B3B-822F-D3D81D21BD10}" dt="2020-03-11T09:39:31.832" v="3381" actId="21"/>
          <ac:picMkLst>
            <pc:docMk/>
            <pc:sldMk cId="3996990364" sldId="322"/>
            <ac:picMk id="91" creationId="{B97A72CF-C130-44E5-92C8-6E2B4F6287D6}"/>
          </ac:picMkLst>
        </pc:picChg>
        <pc:picChg chg="add del mod">
          <ac:chgData name="MARYAM ADEL SALEH JUMA MANSOOR" userId="492ef767-0211-4b15-b9ee-68adda126f14" providerId="ADAL" clId="{8A5058BD-D679-4B3B-822F-D3D81D21BD10}" dt="2020-03-11T09:39:31.832" v="3381" actId="21"/>
          <ac:picMkLst>
            <pc:docMk/>
            <pc:sldMk cId="3996990364" sldId="322"/>
            <ac:picMk id="92" creationId="{EB21DC5C-F1F4-440B-B1EA-2F498414928F}"/>
          </ac:picMkLst>
        </pc:picChg>
        <pc:picChg chg="add del mod">
          <ac:chgData name="MARYAM ADEL SALEH JUMA MANSOOR" userId="492ef767-0211-4b15-b9ee-68adda126f14" providerId="ADAL" clId="{8A5058BD-D679-4B3B-822F-D3D81D21BD10}" dt="2020-03-11T09:39:31.832" v="3381" actId="21"/>
          <ac:picMkLst>
            <pc:docMk/>
            <pc:sldMk cId="3996990364" sldId="322"/>
            <ac:picMk id="93" creationId="{8B497CC3-5AD8-4256-AE57-794ED4FF6028}"/>
          </ac:picMkLst>
        </pc:picChg>
        <pc:picChg chg="add del mod">
          <ac:chgData name="MARYAM ADEL SALEH JUMA MANSOOR" userId="492ef767-0211-4b15-b9ee-68adda126f14" providerId="ADAL" clId="{8A5058BD-D679-4B3B-822F-D3D81D21BD10}" dt="2020-03-11T09:39:31.832" v="3381" actId="21"/>
          <ac:picMkLst>
            <pc:docMk/>
            <pc:sldMk cId="3996990364" sldId="322"/>
            <ac:picMk id="94" creationId="{7D585CAF-C390-4515-AF07-7E8B47BBDA10}"/>
          </ac:picMkLst>
        </pc:picChg>
        <pc:picChg chg="add del mod">
          <ac:chgData name="MARYAM ADEL SALEH JUMA MANSOOR" userId="492ef767-0211-4b15-b9ee-68adda126f14" providerId="ADAL" clId="{8A5058BD-D679-4B3B-822F-D3D81D21BD10}" dt="2020-03-11T09:39:31.832" v="3381" actId="21"/>
          <ac:picMkLst>
            <pc:docMk/>
            <pc:sldMk cId="3996990364" sldId="322"/>
            <ac:picMk id="95" creationId="{1D853FE1-06D6-4854-9860-746F989B6B3A}"/>
          </ac:picMkLst>
        </pc:picChg>
        <pc:picChg chg="add del mod">
          <ac:chgData name="MARYAM ADEL SALEH JUMA MANSOOR" userId="492ef767-0211-4b15-b9ee-68adda126f14" providerId="ADAL" clId="{8A5058BD-D679-4B3B-822F-D3D81D21BD10}" dt="2020-03-11T09:39:31.832" v="3381" actId="21"/>
          <ac:picMkLst>
            <pc:docMk/>
            <pc:sldMk cId="3996990364" sldId="322"/>
            <ac:picMk id="96" creationId="{C3F3189E-6636-4BD1-BC55-7C8211496B01}"/>
          </ac:picMkLst>
        </pc:picChg>
        <pc:picChg chg="add del">
          <ac:chgData name="MARYAM ADEL SALEH JUMA MANSOOR" userId="492ef767-0211-4b15-b9ee-68adda126f14" providerId="ADAL" clId="{8A5058BD-D679-4B3B-822F-D3D81D21BD10}" dt="2020-03-11T09:40:10.914" v="3392" actId="21"/>
          <ac:picMkLst>
            <pc:docMk/>
            <pc:sldMk cId="3996990364" sldId="322"/>
            <ac:picMk id="97" creationId="{EB21F919-D183-4E1C-A1DD-B31121425D06}"/>
          </ac:picMkLst>
        </pc:picChg>
        <pc:picChg chg="add mod">
          <ac:chgData name="MARYAM ADEL SALEH JUMA MANSOOR" userId="492ef767-0211-4b15-b9ee-68adda126f14" providerId="ADAL" clId="{8A5058BD-D679-4B3B-822F-D3D81D21BD10}" dt="2020-03-11T10:01:20.434" v="3595" actId="1076"/>
          <ac:picMkLst>
            <pc:docMk/>
            <pc:sldMk cId="3996990364" sldId="322"/>
            <ac:picMk id="98" creationId="{C5E46FD9-F438-400E-A433-FABD10C4F6D6}"/>
          </ac:picMkLst>
        </pc:picChg>
        <pc:cxnChg chg="mod">
          <ac:chgData name="MARYAM ADEL SALEH JUMA MANSOOR" userId="492ef767-0211-4b15-b9ee-68adda126f14" providerId="ADAL" clId="{8A5058BD-D679-4B3B-822F-D3D81D21BD10}" dt="2020-03-11T09:56:04.885" v="3467" actId="1076"/>
          <ac:cxnSpMkLst>
            <pc:docMk/>
            <pc:sldMk cId="3996990364" sldId="322"/>
            <ac:cxnSpMk id="38" creationId="{61A27B4A-D21D-4F41-A20F-10110A99D0E4}"/>
          </ac:cxnSpMkLst>
        </pc:cxnChg>
      </pc:sldChg>
      <pc:sldChg chg="add del">
        <pc:chgData name="MARYAM ADEL SALEH JUMA MANSOOR" userId="492ef767-0211-4b15-b9ee-68adda126f14" providerId="ADAL" clId="{8A5058BD-D679-4B3B-822F-D3D81D21BD10}" dt="2020-03-11T09:10:24.412" v="3126" actId="2696"/>
        <pc:sldMkLst>
          <pc:docMk/>
          <pc:sldMk cId="402008261" sldId="323"/>
        </pc:sldMkLst>
      </pc:sldChg>
      <pc:sldChg chg="addSp delSp modSp add del delAnim modAnim">
        <pc:chgData name="MARYAM ADEL SALEH JUMA MANSOOR" userId="492ef767-0211-4b15-b9ee-68adda126f14" providerId="ADAL" clId="{8A5058BD-D679-4B3B-822F-D3D81D21BD10}" dt="2020-03-11T09:55:01.168" v="3446" actId="47"/>
        <pc:sldMkLst>
          <pc:docMk/>
          <pc:sldMk cId="2381989238" sldId="323"/>
        </pc:sldMkLst>
        <pc:spChg chg="del">
          <ac:chgData name="MARYAM ADEL SALEH JUMA MANSOOR" userId="492ef767-0211-4b15-b9ee-68adda126f14" providerId="ADAL" clId="{8A5058BD-D679-4B3B-822F-D3D81D21BD10}" dt="2020-03-11T09:29:42.047" v="3348" actId="478"/>
          <ac:spMkLst>
            <pc:docMk/>
            <pc:sldMk cId="2381989238" sldId="323"/>
            <ac:spMk id="2" creationId="{FFB16D89-6AC8-4891-8484-CF052B16D199}"/>
          </ac:spMkLst>
        </pc:spChg>
        <pc:spChg chg="del">
          <ac:chgData name="MARYAM ADEL SALEH JUMA MANSOOR" userId="492ef767-0211-4b15-b9ee-68adda126f14" providerId="ADAL" clId="{8A5058BD-D679-4B3B-822F-D3D81D21BD10}" dt="2020-03-11T09:29:42.047" v="3348" actId="478"/>
          <ac:spMkLst>
            <pc:docMk/>
            <pc:sldMk cId="2381989238" sldId="323"/>
            <ac:spMk id="3" creationId="{B8C1F6F3-0D33-4624-871F-2A7BA6991265}"/>
          </ac:spMkLst>
        </pc:spChg>
        <pc:spChg chg="add del mod">
          <ac:chgData name="MARYAM ADEL SALEH JUMA MANSOOR" userId="492ef767-0211-4b15-b9ee-68adda126f14" providerId="ADAL" clId="{8A5058BD-D679-4B3B-822F-D3D81D21BD10}" dt="2020-03-11T09:30:13.629" v="3354" actId="478"/>
          <ac:spMkLst>
            <pc:docMk/>
            <pc:sldMk cId="2381989238" sldId="323"/>
            <ac:spMk id="4" creationId="{3CA04BC8-A22A-45B4-8F56-D673AA3D9D0C}"/>
          </ac:spMkLst>
        </pc:spChg>
        <pc:spChg chg="add del mod">
          <ac:chgData name="MARYAM ADEL SALEH JUMA MANSOOR" userId="492ef767-0211-4b15-b9ee-68adda126f14" providerId="ADAL" clId="{8A5058BD-D679-4B3B-822F-D3D81D21BD10}" dt="2020-03-11T09:38:47.308" v="3371" actId="21"/>
          <ac:spMkLst>
            <pc:docMk/>
            <pc:sldMk cId="2381989238" sldId="323"/>
            <ac:spMk id="6" creationId="{1ACF0B29-FD5B-4968-BDF6-0F8A75283011}"/>
          </ac:spMkLst>
        </pc:spChg>
        <pc:spChg chg="add mod">
          <ac:chgData name="MARYAM ADEL SALEH JUMA MANSOOR" userId="492ef767-0211-4b15-b9ee-68adda126f14" providerId="ADAL" clId="{8A5058BD-D679-4B3B-822F-D3D81D21BD10}" dt="2020-03-11T09:39:24.774" v="3379" actId="1076"/>
          <ac:spMkLst>
            <pc:docMk/>
            <pc:sldMk cId="2381989238" sldId="323"/>
            <ac:spMk id="7" creationId="{EBC94215-0FD2-4B89-85DC-C0178BF1A969}"/>
          </ac:spMkLst>
        </pc:spChg>
        <pc:spChg chg="add mod">
          <ac:chgData name="MARYAM ADEL SALEH JUMA MANSOOR" userId="492ef767-0211-4b15-b9ee-68adda126f14" providerId="ADAL" clId="{8A5058BD-D679-4B3B-822F-D3D81D21BD10}" dt="2020-03-11T09:39:24.774" v="3379" actId="1076"/>
          <ac:spMkLst>
            <pc:docMk/>
            <pc:sldMk cId="2381989238" sldId="323"/>
            <ac:spMk id="8" creationId="{5A2C3ECE-1A93-4057-8329-6707E0166E39}"/>
          </ac:spMkLst>
        </pc:spChg>
        <pc:grpChg chg="add mod">
          <ac:chgData name="MARYAM ADEL SALEH JUMA MANSOOR" userId="492ef767-0211-4b15-b9ee-68adda126f14" providerId="ADAL" clId="{8A5058BD-D679-4B3B-822F-D3D81D21BD10}" dt="2020-03-11T09:41:34.786" v="3404" actId="164"/>
          <ac:grpSpMkLst>
            <pc:docMk/>
            <pc:sldMk cId="2381989238" sldId="323"/>
            <ac:grpSpMk id="17" creationId="{30DA02A6-825E-418C-971E-D40F53035B8B}"/>
          </ac:grpSpMkLst>
        </pc:grpChg>
        <pc:graphicFrameChg chg="add mod">
          <ac:chgData name="MARYAM ADEL SALEH JUMA MANSOOR" userId="492ef767-0211-4b15-b9ee-68adda126f14" providerId="ADAL" clId="{8A5058BD-D679-4B3B-822F-D3D81D21BD10}" dt="2020-03-11T09:41:34.786" v="3404" actId="164"/>
          <ac:graphicFrameMkLst>
            <pc:docMk/>
            <pc:sldMk cId="2381989238" sldId="323"/>
            <ac:graphicFrameMk id="5" creationId="{B50633E2-FCB2-4CCB-B93F-266F8F663052}"/>
          </ac:graphicFrameMkLst>
        </pc:graphicFrameChg>
        <pc:picChg chg="add mod">
          <ac:chgData name="MARYAM ADEL SALEH JUMA MANSOOR" userId="492ef767-0211-4b15-b9ee-68adda126f14" providerId="ADAL" clId="{8A5058BD-D679-4B3B-822F-D3D81D21BD10}" dt="2020-03-11T09:41:34.786" v="3404" actId="164"/>
          <ac:picMkLst>
            <pc:docMk/>
            <pc:sldMk cId="2381989238" sldId="323"/>
            <ac:picMk id="9" creationId="{18AAA72D-B45D-4B20-8DF9-B595E440F687}"/>
          </ac:picMkLst>
        </pc:picChg>
        <pc:picChg chg="add mod">
          <ac:chgData name="MARYAM ADEL SALEH JUMA MANSOOR" userId="492ef767-0211-4b15-b9ee-68adda126f14" providerId="ADAL" clId="{8A5058BD-D679-4B3B-822F-D3D81D21BD10}" dt="2020-03-11T09:41:34.786" v="3404" actId="164"/>
          <ac:picMkLst>
            <pc:docMk/>
            <pc:sldMk cId="2381989238" sldId="323"/>
            <ac:picMk id="10" creationId="{C8DBCEA3-2361-40B2-AA33-0F9187C55062}"/>
          </ac:picMkLst>
        </pc:picChg>
        <pc:picChg chg="add mod">
          <ac:chgData name="MARYAM ADEL SALEH JUMA MANSOOR" userId="492ef767-0211-4b15-b9ee-68adda126f14" providerId="ADAL" clId="{8A5058BD-D679-4B3B-822F-D3D81D21BD10}" dt="2020-03-11T09:41:41.096" v="3405" actId="1076"/>
          <ac:picMkLst>
            <pc:docMk/>
            <pc:sldMk cId="2381989238" sldId="323"/>
            <ac:picMk id="11" creationId="{932D0AA5-F147-4D7D-BF29-009826A942D1}"/>
          </ac:picMkLst>
        </pc:picChg>
        <pc:picChg chg="add mod">
          <ac:chgData name="MARYAM ADEL SALEH JUMA MANSOOR" userId="492ef767-0211-4b15-b9ee-68adda126f14" providerId="ADAL" clId="{8A5058BD-D679-4B3B-822F-D3D81D21BD10}" dt="2020-03-11T09:41:34.786" v="3404" actId="164"/>
          <ac:picMkLst>
            <pc:docMk/>
            <pc:sldMk cId="2381989238" sldId="323"/>
            <ac:picMk id="12" creationId="{61094B44-E202-4355-8552-81448CEDBA00}"/>
          </ac:picMkLst>
        </pc:picChg>
        <pc:picChg chg="add mod">
          <ac:chgData name="MARYAM ADEL SALEH JUMA MANSOOR" userId="492ef767-0211-4b15-b9ee-68adda126f14" providerId="ADAL" clId="{8A5058BD-D679-4B3B-822F-D3D81D21BD10}" dt="2020-03-11T09:41:34.786" v="3404" actId="164"/>
          <ac:picMkLst>
            <pc:docMk/>
            <pc:sldMk cId="2381989238" sldId="323"/>
            <ac:picMk id="13" creationId="{F601156E-CBB7-4D48-A045-EF22923B5DE9}"/>
          </ac:picMkLst>
        </pc:picChg>
        <pc:picChg chg="add mod">
          <ac:chgData name="MARYAM ADEL SALEH JUMA MANSOOR" userId="492ef767-0211-4b15-b9ee-68adda126f14" providerId="ADAL" clId="{8A5058BD-D679-4B3B-822F-D3D81D21BD10}" dt="2020-03-11T09:41:34.786" v="3404" actId="164"/>
          <ac:picMkLst>
            <pc:docMk/>
            <pc:sldMk cId="2381989238" sldId="323"/>
            <ac:picMk id="14" creationId="{AEF4C44F-DC9A-45E1-A6C7-50C11A398A07}"/>
          </ac:picMkLst>
        </pc:picChg>
        <pc:picChg chg="add mod">
          <ac:chgData name="MARYAM ADEL SALEH JUMA MANSOOR" userId="492ef767-0211-4b15-b9ee-68adda126f14" providerId="ADAL" clId="{8A5058BD-D679-4B3B-822F-D3D81D21BD10}" dt="2020-03-11T09:41:42.770" v="3406" actId="1076"/>
          <ac:picMkLst>
            <pc:docMk/>
            <pc:sldMk cId="2381989238" sldId="323"/>
            <ac:picMk id="15" creationId="{E46BD36B-4931-4FD2-9CBA-2EF3247844D8}"/>
          </ac:picMkLst>
        </pc:picChg>
        <pc:picChg chg="add mod">
          <ac:chgData name="MARYAM ADEL SALEH JUMA MANSOOR" userId="492ef767-0211-4b15-b9ee-68adda126f14" providerId="ADAL" clId="{8A5058BD-D679-4B3B-822F-D3D81D21BD10}" dt="2020-03-11T09:41:34.786" v="3404" actId="164"/>
          <ac:picMkLst>
            <pc:docMk/>
            <pc:sldMk cId="2381989238" sldId="323"/>
            <ac:picMk id="16" creationId="{4C69018A-DFE0-4DF2-B2AC-76BFE38A8C67}"/>
          </ac:picMkLst>
        </pc:picChg>
      </pc:sldChg>
      <pc:sldChg chg="addSp modSp add del mod modAnim">
        <pc:chgData name="MARYAM ADEL SALEH JUMA MANSOOR" userId="492ef767-0211-4b15-b9ee-68adda126f14" providerId="ADAL" clId="{8A5058BD-D679-4B3B-822F-D3D81D21BD10}" dt="2020-03-11T09:55:02.685" v="3447" actId="47"/>
        <pc:sldMkLst>
          <pc:docMk/>
          <pc:sldMk cId="1357832183" sldId="324"/>
        </pc:sldMkLst>
        <pc:grpChg chg="add mod">
          <ac:chgData name="MARYAM ADEL SALEH JUMA MANSOOR" userId="492ef767-0211-4b15-b9ee-68adda126f14" providerId="ADAL" clId="{8A5058BD-D679-4B3B-822F-D3D81D21BD10}" dt="2020-03-11T09:44:02.411" v="3411" actId="164"/>
          <ac:grpSpMkLst>
            <pc:docMk/>
            <pc:sldMk cId="1357832183" sldId="324"/>
            <ac:grpSpMk id="2" creationId="{1F5F3D7E-0F10-4D00-B153-FA1F26D03188}"/>
          </ac:grpSpMkLst>
        </pc:grpChg>
        <pc:grpChg chg="add mod">
          <ac:chgData name="MARYAM ADEL SALEH JUMA MANSOOR" userId="492ef767-0211-4b15-b9ee-68adda126f14" providerId="ADAL" clId="{8A5058BD-D679-4B3B-822F-D3D81D21BD10}" dt="2020-03-11T09:44:09.948" v="3412" actId="164"/>
          <ac:grpSpMkLst>
            <pc:docMk/>
            <pc:sldMk cId="1357832183" sldId="324"/>
            <ac:grpSpMk id="3" creationId="{CA72FE86-1C77-4F9F-96B2-087D89AF140F}"/>
          </ac:grpSpMkLst>
        </pc:grpChg>
        <pc:graphicFrameChg chg="mod">
          <ac:chgData name="MARYAM ADEL SALEH JUMA MANSOOR" userId="492ef767-0211-4b15-b9ee-68adda126f14" providerId="ADAL" clId="{8A5058BD-D679-4B3B-822F-D3D81D21BD10}" dt="2020-03-11T09:44:09.948" v="3412" actId="164"/>
          <ac:graphicFrameMkLst>
            <pc:docMk/>
            <pc:sldMk cId="1357832183" sldId="324"/>
            <ac:graphicFrameMk id="5" creationId="{B50633E2-FCB2-4CCB-B93F-266F8F663052}"/>
          </ac:graphicFrameMkLst>
        </pc:graphicFrameChg>
        <pc:picChg chg="mod">
          <ac:chgData name="MARYAM ADEL SALEH JUMA MANSOOR" userId="492ef767-0211-4b15-b9ee-68adda126f14" providerId="ADAL" clId="{8A5058BD-D679-4B3B-822F-D3D81D21BD10}" dt="2020-03-11T09:44:09.948" v="3412" actId="164"/>
          <ac:picMkLst>
            <pc:docMk/>
            <pc:sldMk cId="1357832183" sldId="324"/>
            <ac:picMk id="9" creationId="{18AAA72D-B45D-4B20-8DF9-B595E440F687}"/>
          </ac:picMkLst>
        </pc:picChg>
        <pc:picChg chg="mod">
          <ac:chgData name="MARYAM ADEL SALEH JUMA MANSOOR" userId="492ef767-0211-4b15-b9ee-68adda126f14" providerId="ADAL" clId="{8A5058BD-D679-4B3B-822F-D3D81D21BD10}" dt="2020-03-11T09:44:09.948" v="3412" actId="164"/>
          <ac:picMkLst>
            <pc:docMk/>
            <pc:sldMk cId="1357832183" sldId="324"/>
            <ac:picMk id="10" creationId="{C8DBCEA3-2361-40B2-AA33-0F9187C55062}"/>
          </ac:picMkLst>
        </pc:picChg>
        <pc:picChg chg="mod">
          <ac:chgData name="MARYAM ADEL SALEH JUMA MANSOOR" userId="492ef767-0211-4b15-b9ee-68adda126f14" providerId="ADAL" clId="{8A5058BD-D679-4B3B-822F-D3D81D21BD10}" dt="2020-03-11T09:44:09.948" v="3412" actId="164"/>
          <ac:picMkLst>
            <pc:docMk/>
            <pc:sldMk cId="1357832183" sldId="324"/>
            <ac:picMk id="11" creationId="{932D0AA5-F147-4D7D-BF29-009826A942D1}"/>
          </ac:picMkLst>
        </pc:picChg>
        <pc:picChg chg="mod">
          <ac:chgData name="MARYAM ADEL SALEH JUMA MANSOOR" userId="492ef767-0211-4b15-b9ee-68adda126f14" providerId="ADAL" clId="{8A5058BD-D679-4B3B-822F-D3D81D21BD10}" dt="2020-03-11T09:44:09.948" v="3412" actId="164"/>
          <ac:picMkLst>
            <pc:docMk/>
            <pc:sldMk cId="1357832183" sldId="324"/>
            <ac:picMk id="12" creationId="{61094B44-E202-4355-8552-81448CEDBA00}"/>
          </ac:picMkLst>
        </pc:picChg>
        <pc:picChg chg="mod">
          <ac:chgData name="MARYAM ADEL SALEH JUMA MANSOOR" userId="492ef767-0211-4b15-b9ee-68adda126f14" providerId="ADAL" clId="{8A5058BD-D679-4B3B-822F-D3D81D21BD10}" dt="2020-03-11T09:44:09.948" v="3412" actId="164"/>
          <ac:picMkLst>
            <pc:docMk/>
            <pc:sldMk cId="1357832183" sldId="324"/>
            <ac:picMk id="13" creationId="{F601156E-CBB7-4D48-A045-EF22923B5DE9}"/>
          </ac:picMkLst>
        </pc:picChg>
        <pc:picChg chg="mod">
          <ac:chgData name="MARYAM ADEL SALEH JUMA MANSOOR" userId="492ef767-0211-4b15-b9ee-68adda126f14" providerId="ADAL" clId="{8A5058BD-D679-4B3B-822F-D3D81D21BD10}" dt="2020-03-11T09:44:09.948" v="3412" actId="164"/>
          <ac:picMkLst>
            <pc:docMk/>
            <pc:sldMk cId="1357832183" sldId="324"/>
            <ac:picMk id="14" creationId="{AEF4C44F-DC9A-45E1-A6C7-50C11A398A07}"/>
          </ac:picMkLst>
        </pc:picChg>
        <pc:picChg chg="mod">
          <ac:chgData name="MARYAM ADEL SALEH JUMA MANSOOR" userId="492ef767-0211-4b15-b9ee-68adda126f14" providerId="ADAL" clId="{8A5058BD-D679-4B3B-822F-D3D81D21BD10}" dt="2020-03-11T09:44:09.948" v="3412" actId="164"/>
          <ac:picMkLst>
            <pc:docMk/>
            <pc:sldMk cId="1357832183" sldId="324"/>
            <ac:picMk id="15" creationId="{E46BD36B-4931-4FD2-9CBA-2EF3247844D8}"/>
          </ac:picMkLst>
        </pc:picChg>
        <pc:picChg chg="mod">
          <ac:chgData name="MARYAM ADEL SALEH JUMA MANSOOR" userId="492ef767-0211-4b15-b9ee-68adda126f14" providerId="ADAL" clId="{8A5058BD-D679-4B3B-822F-D3D81D21BD10}" dt="2020-03-11T09:44:09.948" v="3412" actId="164"/>
          <ac:picMkLst>
            <pc:docMk/>
            <pc:sldMk cId="1357832183" sldId="324"/>
            <ac:picMk id="16" creationId="{4C69018A-DFE0-4DF2-B2AC-76BFE38A8C67}"/>
          </ac:picMkLst>
        </pc:picChg>
      </pc:sldChg>
      <pc:sldChg chg="addSp delSp modSp add modAnim">
        <pc:chgData name="MARYAM ADEL SALEH JUMA MANSOOR" userId="492ef767-0211-4b15-b9ee-68adda126f14" providerId="ADAL" clId="{8A5058BD-D679-4B3B-822F-D3D81D21BD10}" dt="2020-03-11T10:33:50.625" v="3715" actId="120"/>
        <pc:sldMkLst>
          <pc:docMk/>
          <pc:sldMk cId="4195920801" sldId="325"/>
        </pc:sldMkLst>
        <pc:spChg chg="mod">
          <ac:chgData name="MARYAM ADEL SALEH JUMA MANSOOR" userId="492ef767-0211-4b15-b9ee-68adda126f14" providerId="ADAL" clId="{8A5058BD-D679-4B3B-822F-D3D81D21BD10}" dt="2020-03-11T09:48:38.347" v="3430" actId="1076"/>
          <ac:spMkLst>
            <pc:docMk/>
            <pc:sldMk cId="4195920801" sldId="325"/>
            <ac:spMk id="7" creationId="{EBC94215-0FD2-4B89-85DC-C0178BF1A969}"/>
          </ac:spMkLst>
        </pc:spChg>
        <pc:spChg chg="mod">
          <ac:chgData name="MARYAM ADEL SALEH JUMA MANSOOR" userId="492ef767-0211-4b15-b9ee-68adda126f14" providerId="ADAL" clId="{8A5058BD-D679-4B3B-822F-D3D81D21BD10}" dt="2020-03-11T09:48:38.347" v="3430" actId="1076"/>
          <ac:spMkLst>
            <pc:docMk/>
            <pc:sldMk cId="4195920801" sldId="325"/>
            <ac:spMk id="8" creationId="{5A2C3ECE-1A93-4057-8329-6707E0166E39}"/>
          </ac:spMkLst>
        </pc:spChg>
        <pc:spChg chg="add mod">
          <ac:chgData name="MARYAM ADEL SALEH JUMA MANSOOR" userId="492ef767-0211-4b15-b9ee-68adda126f14" providerId="ADAL" clId="{8A5058BD-D679-4B3B-822F-D3D81D21BD10}" dt="2020-03-11T09:56:11.192" v="3469" actId="1076"/>
          <ac:spMkLst>
            <pc:docMk/>
            <pc:sldMk cId="4195920801" sldId="325"/>
            <ac:spMk id="27" creationId="{5C14E471-BE4A-44DB-84A6-0504B43E4D3C}"/>
          </ac:spMkLst>
        </pc:spChg>
        <pc:spChg chg="add mod">
          <ac:chgData name="MARYAM ADEL SALEH JUMA MANSOOR" userId="492ef767-0211-4b15-b9ee-68adda126f14" providerId="ADAL" clId="{8A5058BD-D679-4B3B-822F-D3D81D21BD10}" dt="2020-03-11T10:33:50.625" v="3715" actId="120"/>
          <ac:spMkLst>
            <pc:docMk/>
            <pc:sldMk cId="4195920801" sldId="325"/>
            <ac:spMk id="28" creationId="{618344C3-7C77-4BFB-8E8C-7BA29C610EE9}"/>
          </ac:spMkLst>
        </pc:spChg>
        <pc:grpChg chg="del">
          <ac:chgData name="MARYAM ADEL SALEH JUMA MANSOOR" userId="492ef767-0211-4b15-b9ee-68adda126f14" providerId="ADAL" clId="{8A5058BD-D679-4B3B-822F-D3D81D21BD10}" dt="2020-03-11T09:44:17.139" v="3414" actId="478"/>
          <ac:grpSpMkLst>
            <pc:docMk/>
            <pc:sldMk cId="4195920801" sldId="325"/>
            <ac:grpSpMk id="3" creationId="{CA72FE86-1C77-4F9F-96B2-087D89AF140F}"/>
          </ac:grpSpMkLst>
        </pc:grpChg>
        <pc:grpChg chg="add mod ord">
          <ac:chgData name="MARYAM ADEL SALEH JUMA MANSOOR" userId="492ef767-0211-4b15-b9ee-68adda126f14" providerId="ADAL" clId="{8A5058BD-D679-4B3B-822F-D3D81D21BD10}" dt="2020-03-11T09:44:57.330" v="3418" actId="167"/>
          <ac:grpSpMkLst>
            <pc:docMk/>
            <pc:sldMk cId="4195920801" sldId="325"/>
            <ac:grpSpMk id="17" creationId="{6F405065-8C39-43FB-B456-7A4AE6FA9206}"/>
          </ac:grpSpMkLst>
        </pc:grpChg>
      </pc:sldChg>
    </pc:docChg>
  </pc:docChgLst>
  <pc:docChgLst>
    <pc:chgData name="MARYAM ADEL SALEH JUMA MANSOOR" userId="492ef767-0211-4b15-b9ee-68adda126f14" providerId="ADAL" clId="{3D811B46-96BA-4EFC-B650-C19CFE7F33FE}"/>
    <pc:docChg chg="custSel modSld">
      <pc:chgData name="MARYAM ADEL SALEH JUMA MANSOOR" userId="492ef767-0211-4b15-b9ee-68adda126f14" providerId="ADAL" clId="{3D811B46-96BA-4EFC-B650-C19CFE7F33FE}" dt="2020-03-07T06:19:56.535" v="7" actId="1076"/>
      <pc:docMkLst>
        <pc:docMk/>
      </pc:docMkLst>
      <pc:sldChg chg="modSp">
        <pc:chgData name="MARYAM ADEL SALEH JUMA MANSOOR" userId="492ef767-0211-4b15-b9ee-68adda126f14" providerId="ADAL" clId="{3D811B46-96BA-4EFC-B650-C19CFE7F33FE}" dt="2020-03-07T06:00:43.773" v="0" actId="1076"/>
        <pc:sldMkLst>
          <pc:docMk/>
          <pc:sldMk cId="472788918" sldId="293"/>
        </pc:sldMkLst>
        <pc:spChg chg="mod">
          <ac:chgData name="MARYAM ADEL SALEH JUMA MANSOOR" userId="492ef767-0211-4b15-b9ee-68adda126f14" providerId="ADAL" clId="{3D811B46-96BA-4EFC-B650-C19CFE7F33FE}" dt="2020-03-07T06:00:43.773" v="0" actId="1076"/>
          <ac:spMkLst>
            <pc:docMk/>
            <pc:sldMk cId="472788918" sldId="293"/>
            <ac:spMk id="4" creationId="{00000000-0000-0000-0000-000000000000}"/>
          </ac:spMkLst>
        </pc:spChg>
      </pc:sldChg>
      <pc:sldChg chg="addSp delSp modSp">
        <pc:chgData name="MARYAM ADEL SALEH JUMA MANSOOR" userId="492ef767-0211-4b15-b9ee-68adda126f14" providerId="ADAL" clId="{3D811B46-96BA-4EFC-B650-C19CFE7F33FE}" dt="2020-03-07T06:19:46.822" v="4" actId="1076"/>
        <pc:sldMkLst>
          <pc:docMk/>
          <pc:sldMk cId="641922000" sldId="301"/>
        </pc:sldMkLst>
        <pc:picChg chg="add mod">
          <ac:chgData name="MARYAM ADEL SALEH JUMA MANSOOR" userId="492ef767-0211-4b15-b9ee-68adda126f14" providerId="ADAL" clId="{3D811B46-96BA-4EFC-B650-C19CFE7F33FE}" dt="2020-03-07T06:19:46.822" v="4" actId="1076"/>
          <ac:picMkLst>
            <pc:docMk/>
            <pc:sldMk cId="641922000" sldId="301"/>
            <ac:picMk id="2" creationId="{FC663DB0-6013-4150-A372-D35298949559}"/>
          </ac:picMkLst>
        </pc:picChg>
        <pc:picChg chg="del">
          <ac:chgData name="MARYAM ADEL SALEH JUMA MANSOOR" userId="492ef767-0211-4b15-b9ee-68adda126f14" providerId="ADAL" clId="{3D811B46-96BA-4EFC-B650-C19CFE7F33FE}" dt="2020-03-07T06:19:08.192" v="1" actId="478"/>
          <ac:picMkLst>
            <pc:docMk/>
            <pc:sldMk cId="641922000" sldId="301"/>
            <ac:picMk id="5" creationId="{11125350-6399-4D67-921B-59D3777A1D7C}"/>
          </ac:picMkLst>
        </pc:picChg>
      </pc:sldChg>
      <pc:sldChg chg="addSp delSp modSp">
        <pc:chgData name="MARYAM ADEL SALEH JUMA MANSOOR" userId="492ef767-0211-4b15-b9ee-68adda126f14" providerId="ADAL" clId="{3D811B46-96BA-4EFC-B650-C19CFE7F33FE}" dt="2020-03-07T06:19:56.535" v="7" actId="1076"/>
        <pc:sldMkLst>
          <pc:docMk/>
          <pc:sldMk cId="1182311842" sldId="302"/>
        </pc:sldMkLst>
        <pc:picChg chg="del">
          <ac:chgData name="MARYAM ADEL SALEH JUMA MANSOOR" userId="492ef767-0211-4b15-b9ee-68adda126f14" providerId="ADAL" clId="{3D811B46-96BA-4EFC-B650-C19CFE7F33FE}" dt="2020-03-07T06:19:50.160" v="5" actId="478"/>
          <ac:picMkLst>
            <pc:docMk/>
            <pc:sldMk cId="1182311842" sldId="302"/>
            <ac:picMk id="5" creationId="{2FEA30D2-4415-4468-B56A-F020F03FCBC0}"/>
          </ac:picMkLst>
        </pc:picChg>
        <pc:picChg chg="add mod">
          <ac:chgData name="MARYAM ADEL SALEH JUMA MANSOOR" userId="492ef767-0211-4b15-b9ee-68adda126f14" providerId="ADAL" clId="{3D811B46-96BA-4EFC-B650-C19CFE7F33FE}" dt="2020-03-07T06:19:56.535" v="7" actId="1076"/>
          <ac:picMkLst>
            <pc:docMk/>
            <pc:sldMk cId="1182311842" sldId="302"/>
            <ac:picMk id="8" creationId="{30969602-29B9-46B5-8101-6587D29C4CD3}"/>
          </ac:picMkLst>
        </pc:picChg>
      </pc:sldChg>
    </pc:docChg>
  </pc:docChgLst>
  <pc:docChgLst>
    <pc:chgData name="MARYAM ADEL SALEH JUMA MANSOOR" userId="492ef767-0211-4b15-b9ee-68adda126f14" providerId="ADAL" clId="{6AB0EEE7-1124-47AB-8D9E-0335B043636B}"/>
    <pc:docChg chg="custSel addSld delSld modSld sldOrd">
      <pc:chgData name="MARYAM ADEL SALEH JUMA MANSOOR" userId="492ef767-0211-4b15-b9ee-68adda126f14" providerId="ADAL" clId="{6AB0EEE7-1124-47AB-8D9E-0335B043636B}" dt="2020-03-07T05:54:21.010" v="198" actId="207"/>
      <pc:docMkLst>
        <pc:docMk/>
      </pc:docMkLst>
      <pc:sldChg chg="del">
        <pc:chgData name="MARYAM ADEL SALEH JUMA MANSOOR" userId="492ef767-0211-4b15-b9ee-68adda126f14" providerId="ADAL" clId="{6AB0EEE7-1124-47AB-8D9E-0335B043636B}" dt="2020-03-07T05:38:00.126" v="24" actId="47"/>
        <pc:sldMkLst>
          <pc:docMk/>
          <pc:sldMk cId="3475180927" sldId="256"/>
        </pc:sldMkLst>
      </pc:sldChg>
      <pc:sldChg chg="del ord">
        <pc:chgData name="MARYAM ADEL SALEH JUMA MANSOOR" userId="492ef767-0211-4b15-b9ee-68adda126f14" providerId="ADAL" clId="{6AB0EEE7-1124-47AB-8D9E-0335B043636B}" dt="2020-03-07T05:40:05.029" v="123" actId="47"/>
        <pc:sldMkLst>
          <pc:docMk/>
          <pc:sldMk cId="2389324321" sldId="257"/>
        </pc:sldMkLst>
      </pc:sldChg>
      <pc:sldChg chg="del">
        <pc:chgData name="MARYAM ADEL SALEH JUMA MANSOOR" userId="492ef767-0211-4b15-b9ee-68adda126f14" providerId="ADAL" clId="{6AB0EEE7-1124-47AB-8D9E-0335B043636B}" dt="2020-03-07T05:37:24.281" v="1" actId="47"/>
        <pc:sldMkLst>
          <pc:docMk/>
          <pc:sldMk cId="860569961" sldId="258"/>
        </pc:sldMkLst>
      </pc:sldChg>
      <pc:sldChg chg="del">
        <pc:chgData name="MARYAM ADEL SALEH JUMA MANSOOR" userId="492ef767-0211-4b15-b9ee-68adda126f14" providerId="ADAL" clId="{6AB0EEE7-1124-47AB-8D9E-0335B043636B}" dt="2020-03-07T05:37:24.978" v="2" actId="47"/>
        <pc:sldMkLst>
          <pc:docMk/>
          <pc:sldMk cId="3602832976" sldId="259"/>
        </pc:sldMkLst>
      </pc:sldChg>
      <pc:sldChg chg="del">
        <pc:chgData name="MARYAM ADEL SALEH JUMA MANSOOR" userId="492ef767-0211-4b15-b9ee-68adda126f14" providerId="ADAL" clId="{6AB0EEE7-1124-47AB-8D9E-0335B043636B}" dt="2020-03-07T05:37:25.472" v="3" actId="47"/>
        <pc:sldMkLst>
          <pc:docMk/>
          <pc:sldMk cId="871172331" sldId="260"/>
        </pc:sldMkLst>
      </pc:sldChg>
      <pc:sldChg chg="del">
        <pc:chgData name="MARYAM ADEL SALEH JUMA MANSOOR" userId="492ef767-0211-4b15-b9ee-68adda126f14" providerId="ADAL" clId="{6AB0EEE7-1124-47AB-8D9E-0335B043636B}" dt="2020-03-07T05:37:25.913" v="4" actId="47"/>
        <pc:sldMkLst>
          <pc:docMk/>
          <pc:sldMk cId="1911204329" sldId="261"/>
        </pc:sldMkLst>
      </pc:sldChg>
      <pc:sldChg chg="del">
        <pc:chgData name="MARYAM ADEL SALEH JUMA MANSOOR" userId="492ef767-0211-4b15-b9ee-68adda126f14" providerId="ADAL" clId="{6AB0EEE7-1124-47AB-8D9E-0335B043636B}" dt="2020-03-07T05:37:26.331" v="5" actId="47"/>
        <pc:sldMkLst>
          <pc:docMk/>
          <pc:sldMk cId="45256357" sldId="262"/>
        </pc:sldMkLst>
      </pc:sldChg>
      <pc:sldChg chg="del">
        <pc:chgData name="MARYAM ADEL SALEH JUMA MANSOOR" userId="492ef767-0211-4b15-b9ee-68adda126f14" providerId="ADAL" clId="{6AB0EEE7-1124-47AB-8D9E-0335B043636B}" dt="2020-03-07T05:37:26.675" v="6" actId="47"/>
        <pc:sldMkLst>
          <pc:docMk/>
          <pc:sldMk cId="139853882" sldId="263"/>
        </pc:sldMkLst>
      </pc:sldChg>
      <pc:sldChg chg="del">
        <pc:chgData name="MARYAM ADEL SALEH JUMA MANSOOR" userId="492ef767-0211-4b15-b9ee-68adda126f14" providerId="ADAL" clId="{6AB0EEE7-1124-47AB-8D9E-0335B043636B}" dt="2020-03-07T05:37:27.009" v="7" actId="47"/>
        <pc:sldMkLst>
          <pc:docMk/>
          <pc:sldMk cId="81816813" sldId="264"/>
        </pc:sldMkLst>
      </pc:sldChg>
      <pc:sldChg chg="del">
        <pc:chgData name="MARYAM ADEL SALEH JUMA MANSOOR" userId="492ef767-0211-4b15-b9ee-68adda126f14" providerId="ADAL" clId="{6AB0EEE7-1124-47AB-8D9E-0335B043636B}" dt="2020-03-07T05:37:27.435" v="8" actId="47"/>
        <pc:sldMkLst>
          <pc:docMk/>
          <pc:sldMk cId="3156451453" sldId="265"/>
        </pc:sldMkLst>
      </pc:sldChg>
      <pc:sldChg chg="del">
        <pc:chgData name="MARYAM ADEL SALEH JUMA MANSOOR" userId="492ef767-0211-4b15-b9ee-68adda126f14" providerId="ADAL" clId="{6AB0EEE7-1124-47AB-8D9E-0335B043636B}" dt="2020-03-07T05:37:28.416" v="9" actId="47"/>
        <pc:sldMkLst>
          <pc:docMk/>
          <pc:sldMk cId="3354567013" sldId="266"/>
        </pc:sldMkLst>
      </pc:sldChg>
      <pc:sldChg chg="del">
        <pc:chgData name="MARYAM ADEL SALEH JUMA MANSOOR" userId="492ef767-0211-4b15-b9ee-68adda126f14" providerId="ADAL" clId="{6AB0EEE7-1124-47AB-8D9E-0335B043636B}" dt="2020-03-07T05:37:29.016" v="10" actId="47"/>
        <pc:sldMkLst>
          <pc:docMk/>
          <pc:sldMk cId="3438403716" sldId="267"/>
        </pc:sldMkLst>
      </pc:sldChg>
      <pc:sldChg chg="del">
        <pc:chgData name="MARYAM ADEL SALEH JUMA MANSOOR" userId="492ef767-0211-4b15-b9ee-68adda126f14" providerId="ADAL" clId="{6AB0EEE7-1124-47AB-8D9E-0335B043636B}" dt="2020-03-07T05:37:29.606" v="11" actId="47"/>
        <pc:sldMkLst>
          <pc:docMk/>
          <pc:sldMk cId="3678896210" sldId="268"/>
        </pc:sldMkLst>
      </pc:sldChg>
      <pc:sldChg chg="del">
        <pc:chgData name="MARYAM ADEL SALEH JUMA MANSOOR" userId="492ef767-0211-4b15-b9ee-68adda126f14" providerId="ADAL" clId="{6AB0EEE7-1124-47AB-8D9E-0335B043636B}" dt="2020-03-07T05:37:30.193" v="12" actId="47"/>
        <pc:sldMkLst>
          <pc:docMk/>
          <pc:sldMk cId="1856212035" sldId="269"/>
        </pc:sldMkLst>
      </pc:sldChg>
      <pc:sldChg chg="del">
        <pc:chgData name="MARYAM ADEL SALEH JUMA MANSOOR" userId="492ef767-0211-4b15-b9ee-68adda126f14" providerId="ADAL" clId="{6AB0EEE7-1124-47AB-8D9E-0335B043636B}" dt="2020-03-07T05:37:35.752" v="20" actId="47"/>
        <pc:sldMkLst>
          <pc:docMk/>
          <pc:sldMk cId="2567297506" sldId="270"/>
        </pc:sldMkLst>
      </pc:sldChg>
      <pc:sldChg chg="del">
        <pc:chgData name="MARYAM ADEL SALEH JUMA MANSOOR" userId="492ef767-0211-4b15-b9ee-68adda126f14" providerId="ADAL" clId="{6AB0EEE7-1124-47AB-8D9E-0335B043636B}" dt="2020-03-07T05:37:30.782" v="13" actId="47"/>
        <pc:sldMkLst>
          <pc:docMk/>
          <pc:sldMk cId="4233421374" sldId="271"/>
        </pc:sldMkLst>
      </pc:sldChg>
      <pc:sldChg chg="modSp ord">
        <pc:chgData name="MARYAM ADEL SALEH JUMA MANSOOR" userId="492ef767-0211-4b15-b9ee-68adda126f14" providerId="ADAL" clId="{6AB0EEE7-1124-47AB-8D9E-0335B043636B}" dt="2020-03-07T05:39:45.616" v="121" actId="404"/>
        <pc:sldMkLst>
          <pc:docMk/>
          <pc:sldMk cId="2396905207" sldId="272"/>
        </pc:sldMkLst>
        <pc:spChg chg="mod">
          <ac:chgData name="MARYAM ADEL SALEH JUMA MANSOOR" userId="492ef767-0211-4b15-b9ee-68adda126f14" providerId="ADAL" clId="{6AB0EEE7-1124-47AB-8D9E-0335B043636B}" dt="2020-03-07T05:39:45.616" v="121" actId="404"/>
          <ac:spMkLst>
            <pc:docMk/>
            <pc:sldMk cId="2396905207" sldId="272"/>
            <ac:spMk id="3" creationId="{9632819A-C9F4-41DB-BDB2-D1566A4E1D55}"/>
          </ac:spMkLst>
        </pc:spChg>
      </pc:sldChg>
      <pc:sldChg chg="del">
        <pc:chgData name="MARYAM ADEL SALEH JUMA MANSOOR" userId="492ef767-0211-4b15-b9ee-68adda126f14" providerId="ADAL" clId="{6AB0EEE7-1124-47AB-8D9E-0335B043636B}" dt="2020-03-07T05:37:31.096" v="14" actId="47"/>
        <pc:sldMkLst>
          <pc:docMk/>
          <pc:sldMk cId="3426681611" sldId="273"/>
        </pc:sldMkLst>
      </pc:sldChg>
      <pc:sldChg chg="del">
        <pc:chgData name="MARYAM ADEL SALEH JUMA MANSOOR" userId="492ef767-0211-4b15-b9ee-68adda126f14" providerId="ADAL" clId="{6AB0EEE7-1124-47AB-8D9E-0335B043636B}" dt="2020-03-07T05:37:31.362" v="15" actId="47"/>
        <pc:sldMkLst>
          <pc:docMk/>
          <pc:sldMk cId="3080294674" sldId="274"/>
        </pc:sldMkLst>
      </pc:sldChg>
      <pc:sldChg chg="del">
        <pc:chgData name="MARYAM ADEL SALEH JUMA MANSOOR" userId="492ef767-0211-4b15-b9ee-68adda126f14" providerId="ADAL" clId="{6AB0EEE7-1124-47AB-8D9E-0335B043636B}" dt="2020-03-07T05:37:31.688" v="16" actId="47"/>
        <pc:sldMkLst>
          <pc:docMk/>
          <pc:sldMk cId="1818749564" sldId="275"/>
        </pc:sldMkLst>
      </pc:sldChg>
      <pc:sldChg chg="del">
        <pc:chgData name="MARYAM ADEL SALEH JUMA MANSOOR" userId="492ef767-0211-4b15-b9ee-68adda126f14" providerId="ADAL" clId="{6AB0EEE7-1124-47AB-8D9E-0335B043636B}" dt="2020-03-07T05:37:32.034" v="17" actId="47"/>
        <pc:sldMkLst>
          <pc:docMk/>
          <pc:sldMk cId="4069602492" sldId="276"/>
        </pc:sldMkLst>
      </pc:sldChg>
      <pc:sldChg chg="del">
        <pc:chgData name="MARYAM ADEL SALEH JUMA MANSOOR" userId="492ef767-0211-4b15-b9ee-68adda126f14" providerId="ADAL" clId="{6AB0EEE7-1124-47AB-8D9E-0335B043636B}" dt="2020-03-07T05:37:32.311" v="18" actId="47"/>
        <pc:sldMkLst>
          <pc:docMk/>
          <pc:sldMk cId="3678566827" sldId="277"/>
        </pc:sldMkLst>
      </pc:sldChg>
      <pc:sldChg chg="del">
        <pc:chgData name="MARYAM ADEL SALEH JUMA MANSOOR" userId="492ef767-0211-4b15-b9ee-68adda126f14" providerId="ADAL" clId="{6AB0EEE7-1124-47AB-8D9E-0335B043636B}" dt="2020-03-07T05:37:32.601" v="19" actId="47"/>
        <pc:sldMkLst>
          <pc:docMk/>
          <pc:sldMk cId="1010235754" sldId="278"/>
        </pc:sldMkLst>
      </pc:sldChg>
      <pc:sldChg chg="addSp modSp add setBg">
        <pc:chgData name="MARYAM ADEL SALEH JUMA MANSOOR" userId="492ef767-0211-4b15-b9ee-68adda126f14" providerId="ADAL" clId="{6AB0EEE7-1124-47AB-8D9E-0335B043636B}" dt="2020-03-07T05:38:23.076" v="26" actId="207"/>
        <pc:sldMkLst>
          <pc:docMk/>
          <pc:sldMk cId="472788918" sldId="293"/>
        </pc:sldMkLst>
        <pc:spChg chg="mod">
          <ac:chgData name="MARYAM ADEL SALEH JUMA MANSOOR" userId="492ef767-0211-4b15-b9ee-68adda126f14" providerId="ADAL" clId="{6AB0EEE7-1124-47AB-8D9E-0335B043636B}" dt="2020-03-07T05:38:23.076" v="26" actId="207"/>
          <ac:spMkLst>
            <pc:docMk/>
            <pc:sldMk cId="472788918" sldId="293"/>
            <ac:spMk id="4" creationId="{00000000-0000-0000-0000-000000000000}"/>
          </ac:spMkLst>
        </pc:spChg>
        <pc:picChg chg="add">
          <ac:chgData name="MARYAM ADEL SALEH JUMA MANSOOR" userId="492ef767-0211-4b15-b9ee-68adda126f14" providerId="ADAL" clId="{6AB0EEE7-1124-47AB-8D9E-0335B043636B}" dt="2020-03-07T05:37:57.706" v="23"/>
          <ac:picMkLst>
            <pc:docMk/>
            <pc:sldMk cId="472788918" sldId="293"/>
            <ac:picMk id="3" creationId="{AE5FFB85-B122-4F5A-829D-C8733FA27BE1}"/>
          </ac:picMkLst>
        </pc:picChg>
      </pc:sldChg>
      <pc:sldChg chg="addSp delSp modSp add">
        <pc:chgData name="MARYAM ADEL SALEH JUMA MANSOOR" userId="492ef767-0211-4b15-b9ee-68adda126f14" providerId="ADAL" clId="{6AB0EEE7-1124-47AB-8D9E-0335B043636B}" dt="2020-03-07T05:42:26.472" v="131" actId="571"/>
        <pc:sldMkLst>
          <pc:docMk/>
          <pc:sldMk cId="3617599205" sldId="294"/>
        </pc:sldMkLst>
        <pc:spChg chg="mod">
          <ac:chgData name="MARYAM ADEL SALEH JUMA MANSOOR" userId="492ef767-0211-4b15-b9ee-68adda126f14" providerId="ADAL" clId="{6AB0EEE7-1124-47AB-8D9E-0335B043636B}" dt="2020-03-07T05:42:20.473" v="130" actId="14100"/>
          <ac:spMkLst>
            <pc:docMk/>
            <pc:sldMk cId="3617599205" sldId="294"/>
            <ac:spMk id="4" creationId="{00000000-0000-0000-0000-000000000000}"/>
          </ac:spMkLst>
        </pc:spChg>
        <pc:spChg chg="mod">
          <ac:chgData name="MARYAM ADEL SALEH JUMA MANSOOR" userId="492ef767-0211-4b15-b9ee-68adda126f14" providerId="ADAL" clId="{6AB0EEE7-1124-47AB-8D9E-0335B043636B}" dt="2020-03-07T05:41:17.285" v="125" actId="14100"/>
          <ac:spMkLst>
            <pc:docMk/>
            <pc:sldMk cId="3617599205" sldId="294"/>
            <ac:spMk id="18" creationId="{FB70D8A6-37BE-4F46-A85D-0E04F54337C2}"/>
          </ac:spMkLst>
        </pc:spChg>
        <pc:spChg chg="mod">
          <ac:chgData name="MARYAM ADEL SALEH JUMA MANSOOR" userId="492ef767-0211-4b15-b9ee-68adda126f14" providerId="ADAL" clId="{6AB0EEE7-1124-47AB-8D9E-0335B043636B}" dt="2020-03-07T05:41:17.285" v="125" actId="14100"/>
          <ac:spMkLst>
            <pc:docMk/>
            <pc:sldMk cId="3617599205" sldId="294"/>
            <ac:spMk id="19" creationId="{5754EE7D-30C7-4217-8BE5-D5D37E02E842}"/>
          </ac:spMkLst>
        </pc:spChg>
        <pc:spChg chg="mod">
          <ac:chgData name="MARYAM ADEL SALEH JUMA MANSOOR" userId="492ef767-0211-4b15-b9ee-68adda126f14" providerId="ADAL" clId="{6AB0EEE7-1124-47AB-8D9E-0335B043636B}" dt="2020-03-07T05:41:17.285" v="125" actId="14100"/>
          <ac:spMkLst>
            <pc:docMk/>
            <pc:sldMk cId="3617599205" sldId="294"/>
            <ac:spMk id="20" creationId="{9C42F50E-6380-41AD-ACE3-DF8D0C81B120}"/>
          </ac:spMkLst>
        </pc:spChg>
        <pc:spChg chg="mod">
          <ac:chgData name="MARYAM ADEL SALEH JUMA MANSOOR" userId="492ef767-0211-4b15-b9ee-68adda126f14" providerId="ADAL" clId="{6AB0EEE7-1124-47AB-8D9E-0335B043636B}" dt="2020-03-07T05:41:17.285" v="125" actId="14100"/>
          <ac:spMkLst>
            <pc:docMk/>
            <pc:sldMk cId="3617599205" sldId="294"/>
            <ac:spMk id="21" creationId="{12C2B1E7-58BC-4787-96BE-0895F4AE78A4}"/>
          </ac:spMkLst>
        </pc:spChg>
        <pc:spChg chg="mod">
          <ac:chgData name="MARYAM ADEL SALEH JUMA MANSOOR" userId="492ef767-0211-4b15-b9ee-68adda126f14" providerId="ADAL" clId="{6AB0EEE7-1124-47AB-8D9E-0335B043636B}" dt="2020-03-07T05:41:24.354" v="126" actId="1076"/>
          <ac:spMkLst>
            <pc:docMk/>
            <pc:sldMk cId="3617599205" sldId="294"/>
            <ac:spMk id="23" creationId="{BEB3ECCC-F2D8-4A51-807D-2A240BF2C460}"/>
          </ac:spMkLst>
        </pc:spChg>
        <pc:spChg chg="mod">
          <ac:chgData name="MARYAM ADEL SALEH JUMA MANSOOR" userId="492ef767-0211-4b15-b9ee-68adda126f14" providerId="ADAL" clId="{6AB0EEE7-1124-47AB-8D9E-0335B043636B}" dt="2020-03-07T05:41:24.354" v="126" actId="1076"/>
          <ac:spMkLst>
            <pc:docMk/>
            <pc:sldMk cId="3617599205" sldId="294"/>
            <ac:spMk id="24" creationId="{EB5E686F-33EA-4BB7-A874-B7FF29B2D9E4}"/>
          </ac:spMkLst>
        </pc:spChg>
        <pc:spChg chg="mod">
          <ac:chgData name="MARYAM ADEL SALEH JUMA MANSOOR" userId="492ef767-0211-4b15-b9ee-68adda126f14" providerId="ADAL" clId="{6AB0EEE7-1124-47AB-8D9E-0335B043636B}" dt="2020-03-07T05:41:24.354" v="126" actId="1076"/>
          <ac:spMkLst>
            <pc:docMk/>
            <pc:sldMk cId="3617599205" sldId="294"/>
            <ac:spMk id="27" creationId="{0AF3E730-0F80-4738-8677-7CCF83271CA4}"/>
          </ac:spMkLst>
        </pc:spChg>
        <pc:spChg chg="mod">
          <ac:chgData name="MARYAM ADEL SALEH JUMA MANSOOR" userId="492ef767-0211-4b15-b9ee-68adda126f14" providerId="ADAL" clId="{6AB0EEE7-1124-47AB-8D9E-0335B043636B}" dt="2020-03-07T05:41:24.354" v="126" actId="1076"/>
          <ac:spMkLst>
            <pc:docMk/>
            <pc:sldMk cId="3617599205" sldId="294"/>
            <ac:spMk id="28" creationId="{2284E4C3-1482-4BB8-99AA-143AF1773E19}"/>
          </ac:spMkLst>
        </pc:spChg>
        <pc:spChg chg="add">
          <ac:chgData name="MARYAM ADEL SALEH JUMA MANSOOR" userId="492ef767-0211-4b15-b9ee-68adda126f14" providerId="ADAL" clId="{6AB0EEE7-1124-47AB-8D9E-0335B043636B}" dt="2020-03-07T05:40:02.937" v="122"/>
          <ac:spMkLst>
            <pc:docMk/>
            <pc:sldMk cId="3617599205" sldId="294"/>
            <ac:spMk id="29" creationId="{FA1E5BBD-71DC-4A49-94EE-99ED6F016BA9}"/>
          </ac:spMkLst>
        </pc:spChg>
        <pc:picChg chg="add del mod">
          <ac:chgData name="MARYAM ADEL SALEH JUMA MANSOOR" userId="492ef767-0211-4b15-b9ee-68adda126f14" providerId="ADAL" clId="{6AB0EEE7-1124-47AB-8D9E-0335B043636B}" dt="2020-03-07T05:42:17.186" v="129" actId="478"/>
          <ac:picMkLst>
            <pc:docMk/>
            <pc:sldMk cId="3617599205" sldId="294"/>
            <ac:picMk id="25" creationId="{B37FEB5A-DDF0-4866-B7D0-7697308F29EE}"/>
          </ac:picMkLst>
        </pc:picChg>
        <pc:cxnChg chg="add">
          <ac:chgData name="MARYAM ADEL SALEH JUMA MANSOOR" userId="492ef767-0211-4b15-b9ee-68adda126f14" providerId="ADAL" clId="{6AB0EEE7-1124-47AB-8D9E-0335B043636B}" dt="2020-03-07T05:40:02.937" v="122"/>
          <ac:cxnSpMkLst>
            <pc:docMk/>
            <pc:sldMk cId="3617599205" sldId="294"/>
            <ac:cxnSpMk id="26" creationId="{2331D6FC-DBCA-486B-94F3-12E80847631C}"/>
          </ac:cxnSpMkLst>
        </pc:cxnChg>
        <pc:cxnChg chg="add mod">
          <ac:chgData name="MARYAM ADEL SALEH JUMA MANSOOR" userId="492ef767-0211-4b15-b9ee-68adda126f14" providerId="ADAL" clId="{6AB0EEE7-1124-47AB-8D9E-0335B043636B}" dt="2020-03-07T05:42:26.472" v="131" actId="571"/>
          <ac:cxnSpMkLst>
            <pc:docMk/>
            <pc:sldMk cId="3617599205" sldId="294"/>
            <ac:cxnSpMk id="30" creationId="{D4A69B9A-E69B-467D-8BBF-5D67B738B5CF}"/>
          </ac:cxnSpMkLst>
        </pc:cxnChg>
      </pc:sldChg>
      <pc:sldChg chg="addSp modSp add">
        <pc:chgData name="MARYAM ADEL SALEH JUMA MANSOOR" userId="492ef767-0211-4b15-b9ee-68adda126f14" providerId="ADAL" clId="{6AB0EEE7-1124-47AB-8D9E-0335B043636B}" dt="2020-03-07T05:45:59.437" v="139" actId="2085"/>
        <pc:sldMkLst>
          <pc:docMk/>
          <pc:sldMk cId="4273481282" sldId="295"/>
        </pc:sldMkLst>
        <pc:spChg chg="mod">
          <ac:chgData name="MARYAM ADEL SALEH JUMA MANSOOR" userId="492ef767-0211-4b15-b9ee-68adda126f14" providerId="ADAL" clId="{6AB0EEE7-1124-47AB-8D9E-0335B043636B}" dt="2020-03-07T05:45:59.437" v="139" actId="2085"/>
          <ac:spMkLst>
            <pc:docMk/>
            <pc:sldMk cId="4273481282" sldId="295"/>
            <ac:spMk id="4" creationId="{00000000-0000-0000-0000-000000000000}"/>
          </ac:spMkLst>
        </pc:spChg>
        <pc:spChg chg="mod">
          <ac:chgData name="MARYAM ADEL SALEH JUMA MANSOOR" userId="492ef767-0211-4b15-b9ee-68adda126f14" providerId="ADAL" clId="{6AB0EEE7-1124-47AB-8D9E-0335B043636B}" dt="2020-03-07T05:43:45.888" v="132" actId="14100"/>
          <ac:spMkLst>
            <pc:docMk/>
            <pc:sldMk cId="4273481282" sldId="295"/>
            <ac:spMk id="13" creationId="{00000000-0000-0000-0000-000000000000}"/>
          </ac:spMkLst>
        </pc:spChg>
        <pc:spChg chg="mod">
          <ac:chgData name="MARYAM ADEL SALEH JUMA MANSOOR" userId="492ef767-0211-4b15-b9ee-68adda126f14" providerId="ADAL" clId="{6AB0EEE7-1124-47AB-8D9E-0335B043636B}" dt="2020-03-07T05:43:45.888" v="132" actId="14100"/>
          <ac:spMkLst>
            <pc:docMk/>
            <pc:sldMk cId="4273481282" sldId="295"/>
            <ac:spMk id="14" creationId="{00000000-0000-0000-0000-000000000000}"/>
          </ac:spMkLst>
        </pc:spChg>
        <pc:spChg chg="mod">
          <ac:chgData name="MARYAM ADEL SALEH JUMA MANSOOR" userId="492ef767-0211-4b15-b9ee-68adda126f14" providerId="ADAL" clId="{6AB0EEE7-1124-47AB-8D9E-0335B043636B}" dt="2020-03-07T05:43:45.888" v="132" actId="14100"/>
          <ac:spMkLst>
            <pc:docMk/>
            <pc:sldMk cId="4273481282" sldId="295"/>
            <ac:spMk id="15" creationId="{00000000-0000-0000-0000-000000000000}"/>
          </ac:spMkLst>
        </pc:spChg>
        <pc:spChg chg="mod">
          <ac:chgData name="MARYAM ADEL SALEH JUMA MANSOOR" userId="492ef767-0211-4b15-b9ee-68adda126f14" providerId="ADAL" clId="{6AB0EEE7-1124-47AB-8D9E-0335B043636B}" dt="2020-03-07T05:43:45.888" v="132" actId="14100"/>
          <ac:spMkLst>
            <pc:docMk/>
            <pc:sldMk cId="4273481282" sldId="295"/>
            <ac:spMk id="16" creationId="{00000000-0000-0000-0000-000000000000}"/>
          </ac:spMkLst>
        </pc:spChg>
        <pc:spChg chg="mod">
          <ac:chgData name="MARYAM ADEL SALEH JUMA MANSOOR" userId="492ef767-0211-4b15-b9ee-68adda126f14" providerId="ADAL" clId="{6AB0EEE7-1124-47AB-8D9E-0335B043636B}" dt="2020-03-07T05:43:51.528" v="133" actId="1076"/>
          <ac:spMkLst>
            <pc:docMk/>
            <pc:sldMk cId="4273481282" sldId="295"/>
            <ac:spMk id="17" creationId="{00000000-0000-0000-0000-000000000000}"/>
          </ac:spMkLst>
        </pc:spChg>
        <pc:spChg chg="mod">
          <ac:chgData name="MARYAM ADEL SALEH JUMA MANSOOR" userId="492ef767-0211-4b15-b9ee-68adda126f14" providerId="ADAL" clId="{6AB0EEE7-1124-47AB-8D9E-0335B043636B}" dt="2020-03-07T05:43:51.528" v="133" actId="1076"/>
          <ac:spMkLst>
            <pc:docMk/>
            <pc:sldMk cId="4273481282" sldId="295"/>
            <ac:spMk id="18" creationId="{00000000-0000-0000-0000-000000000000}"/>
          </ac:spMkLst>
        </pc:spChg>
        <pc:spChg chg="mod">
          <ac:chgData name="MARYAM ADEL SALEH JUMA MANSOOR" userId="492ef767-0211-4b15-b9ee-68adda126f14" providerId="ADAL" clId="{6AB0EEE7-1124-47AB-8D9E-0335B043636B}" dt="2020-03-07T05:43:51.528" v="133" actId="1076"/>
          <ac:spMkLst>
            <pc:docMk/>
            <pc:sldMk cId="4273481282" sldId="295"/>
            <ac:spMk id="19" creationId="{00000000-0000-0000-0000-000000000000}"/>
          </ac:spMkLst>
        </pc:spChg>
        <pc:spChg chg="mod">
          <ac:chgData name="MARYAM ADEL SALEH JUMA MANSOOR" userId="492ef767-0211-4b15-b9ee-68adda126f14" providerId="ADAL" clId="{6AB0EEE7-1124-47AB-8D9E-0335B043636B}" dt="2020-03-07T05:43:51.528" v="133" actId="1076"/>
          <ac:spMkLst>
            <pc:docMk/>
            <pc:sldMk cId="4273481282" sldId="295"/>
            <ac:spMk id="20" creationId="{00000000-0000-0000-0000-000000000000}"/>
          </ac:spMkLst>
        </pc:spChg>
        <pc:spChg chg="add">
          <ac:chgData name="MARYAM ADEL SALEH JUMA MANSOOR" userId="492ef767-0211-4b15-b9ee-68adda126f14" providerId="ADAL" clId="{6AB0EEE7-1124-47AB-8D9E-0335B043636B}" dt="2020-03-07T05:43:52.834" v="134"/>
          <ac:spMkLst>
            <pc:docMk/>
            <pc:sldMk cId="4273481282" sldId="295"/>
            <ac:spMk id="27" creationId="{AAECFE7A-18FF-4CD0-8096-11B6AFAE8E85}"/>
          </ac:spMkLst>
        </pc:spChg>
        <pc:cxnChg chg="add">
          <ac:chgData name="MARYAM ADEL SALEH JUMA MANSOOR" userId="492ef767-0211-4b15-b9ee-68adda126f14" providerId="ADAL" clId="{6AB0EEE7-1124-47AB-8D9E-0335B043636B}" dt="2020-03-07T05:43:52.834" v="134"/>
          <ac:cxnSpMkLst>
            <pc:docMk/>
            <pc:sldMk cId="4273481282" sldId="295"/>
            <ac:cxnSpMk id="28" creationId="{EB095E8A-D089-4496-97AB-DF2EC80E6A5B}"/>
          </ac:cxnSpMkLst>
        </pc:cxnChg>
      </pc:sldChg>
      <pc:sldChg chg="addSp modSp add">
        <pc:chgData name="MARYAM ADEL SALEH JUMA MANSOOR" userId="492ef767-0211-4b15-b9ee-68adda126f14" providerId="ADAL" clId="{6AB0EEE7-1124-47AB-8D9E-0335B043636B}" dt="2020-03-07T05:46:04.990" v="140"/>
        <pc:sldMkLst>
          <pc:docMk/>
          <pc:sldMk cId="2928497748" sldId="296"/>
        </pc:sldMkLst>
        <pc:spChg chg="mod">
          <ac:chgData name="MARYAM ADEL SALEH JUMA MANSOOR" userId="492ef767-0211-4b15-b9ee-68adda126f14" providerId="ADAL" clId="{6AB0EEE7-1124-47AB-8D9E-0335B043636B}" dt="2020-03-07T05:44:20.929" v="138" actId="14100"/>
          <ac:spMkLst>
            <pc:docMk/>
            <pc:sldMk cId="2928497748" sldId="296"/>
            <ac:spMk id="4" creationId="{00000000-0000-0000-0000-000000000000}"/>
          </ac:spMkLst>
        </pc:spChg>
        <pc:spChg chg="add">
          <ac:chgData name="MARYAM ADEL SALEH JUMA MANSOOR" userId="492ef767-0211-4b15-b9ee-68adda126f14" providerId="ADAL" clId="{6AB0EEE7-1124-47AB-8D9E-0335B043636B}" dt="2020-03-07T05:46:04.990" v="140"/>
          <ac:spMkLst>
            <pc:docMk/>
            <pc:sldMk cId="2928497748" sldId="296"/>
            <ac:spMk id="24" creationId="{3FCC5EA9-2AD6-4554-AE7C-2C8A2955E470}"/>
          </ac:spMkLst>
        </pc:spChg>
        <pc:cxnChg chg="add">
          <ac:chgData name="MARYAM ADEL SALEH JUMA MANSOOR" userId="492ef767-0211-4b15-b9ee-68adda126f14" providerId="ADAL" clId="{6AB0EEE7-1124-47AB-8D9E-0335B043636B}" dt="2020-03-07T05:46:04.990" v="140"/>
          <ac:cxnSpMkLst>
            <pc:docMk/>
            <pc:sldMk cId="2928497748" sldId="296"/>
            <ac:cxnSpMk id="25" creationId="{FF6FBA19-AA0C-4962-9DAE-DEDF75A398FB}"/>
          </ac:cxnSpMkLst>
        </pc:cxnChg>
      </pc:sldChg>
      <pc:sldChg chg="addSp modSp add">
        <pc:chgData name="MARYAM ADEL SALEH JUMA MANSOOR" userId="492ef767-0211-4b15-b9ee-68adda126f14" providerId="ADAL" clId="{6AB0EEE7-1124-47AB-8D9E-0335B043636B}" dt="2020-03-07T05:47:19.683" v="170"/>
        <pc:sldMkLst>
          <pc:docMk/>
          <pc:sldMk cId="4171378423" sldId="297"/>
        </pc:sldMkLst>
        <pc:spChg chg="mod">
          <ac:chgData name="MARYAM ADEL SALEH JUMA MANSOOR" userId="492ef767-0211-4b15-b9ee-68adda126f14" providerId="ADAL" clId="{6AB0EEE7-1124-47AB-8D9E-0335B043636B}" dt="2020-03-07T05:47:08.251" v="169" actId="2085"/>
          <ac:spMkLst>
            <pc:docMk/>
            <pc:sldMk cId="4171378423" sldId="297"/>
            <ac:spMk id="4" creationId="{00000000-0000-0000-0000-000000000000}"/>
          </ac:spMkLst>
        </pc:spChg>
        <pc:spChg chg="add">
          <ac:chgData name="MARYAM ADEL SALEH JUMA MANSOOR" userId="492ef767-0211-4b15-b9ee-68adda126f14" providerId="ADAL" clId="{6AB0EEE7-1124-47AB-8D9E-0335B043636B}" dt="2020-03-07T05:47:19.683" v="170"/>
          <ac:spMkLst>
            <pc:docMk/>
            <pc:sldMk cId="4171378423" sldId="297"/>
            <ac:spMk id="6" creationId="{3EC40A3B-5385-4D23-85FB-BCCE39AB5C6A}"/>
          </ac:spMkLst>
        </pc:spChg>
        <pc:cxnChg chg="add">
          <ac:chgData name="MARYAM ADEL SALEH JUMA MANSOOR" userId="492ef767-0211-4b15-b9ee-68adda126f14" providerId="ADAL" clId="{6AB0EEE7-1124-47AB-8D9E-0335B043636B}" dt="2020-03-07T05:47:19.683" v="170"/>
          <ac:cxnSpMkLst>
            <pc:docMk/>
            <pc:sldMk cId="4171378423" sldId="297"/>
            <ac:cxnSpMk id="7" creationId="{B52D05D3-63EA-4232-AB0D-55C30380BFC2}"/>
          </ac:cxnSpMkLst>
        </pc:cxnChg>
      </pc:sldChg>
      <pc:sldChg chg="addSp modSp add">
        <pc:chgData name="MARYAM ADEL SALEH JUMA MANSOOR" userId="492ef767-0211-4b15-b9ee-68adda126f14" providerId="ADAL" clId="{6AB0EEE7-1124-47AB-8D9E-0335B043636B}" dt="2020-03-07T05:47:36.692" v="173"/>
        <pc:sldMkLst>
          <pc:docMk/>
          <pc:sldMk cId="1069600880" sldId="298"/>
        </pc:sldMkLst>
        <pc:spChg chg="mod">
          <ac:chgData name="MARYAM ADEL SALEH JUMA MANSOOR" userId="492ef767-0211-4b15-b9ee-68adda126f14" providerId="ADAL" clId="{6AB0EEE7-1124-47AB-8D9E-0335B043636B}" dt="2020-03-07T05:47:34.208" v="172" actId="14100"/>
          <ac:spMkLst>
            <pc:docMk/>
            <pc:sldMk cId="1069600880" sldId="298"/>
            <ac:spMk id="4" creationId="{00000000-0000-0000-0000-000000000000}"/>
          </ac:spMkLst>
        </pc:spChg>
        <pc:spChg chg="add">
          <ac:chgData name="MARYAM ADEL SALEH JUMA MANSOOR" userId="492ef767-0211-4b15-b9ee-68adda126f14" providerId="ADAL" clId="{6AB0EEE7-1124-47AB-8D9E-0335B043636B}" dt="2020-03-07T05:47:36.692" v="173"/>
          <ac:spMkLst>
            <pc:docMk/>
            <pc:sldMk cId="1069600880" sldId="298"/>
            <ac:spMk id="11" creationId="{22EF8A64-0A67-440D-8AFF-84796573B2F2}"/>
          </ac:spMkLst>
        </pc:spChg>
        <pc:cxnChg chg="add">
          <ac:chgData name="MARYAM ADEL SALEH JUMA MANSOOR" userId="492ef767-0211-4b15-b9ee-68adda126f14" providerId="ADAL" clId="{6AB0EEE7-1124-47AB-8D9E-0335B043636B}" dt="2020-03-07T05:47:36.692" v="173"/>
          <ac:cxnSpMkLst>
            <pc:docMk/>
            <pc:sldMk cId="1069600880" sldId="298"/>
            <ac:cxnSpMk id="12" creationId="{36ABFFFE-FB62-404E-AEC8-EE49B882525E}"/>
          </ac:cxnSpMkLst>
        </pc:cxnChg>
      </pc:sldChg>
      <pc:sldChg chg="addSp modSp add">
        <pc:chgData name="MARYAM ADEL SALEH JUMA MANSOOR" userId="492ef767-0211-4b15-b9ee-68adda126f14" providerId="ADAL" clId="{6AB0EEE7-1124-47AB-8D9E-0335B043636B}" dt="2020-03-07T05:52:45.217" v="183"/>
        <pc:sldMkLst>
          <pc:docMk/>
          <pc:sldMk cId="889989275" sldId="299"/>
        </pc:sldMkLst>
        <pc:spChg chg="mod">
          <ac:chgData name="MARYAM ADEL SALEH JUMA MANSOOR" userId="492ef767-0211-4b15-b9ee-68adda126f14" providerId="ADAL" clId="{6AB0EEE7-1124-47AB-8D9E-0335B043636B}" dt="2020-03-07T05:47:48.663" v="175" actId="2085"/>
          <ac:spMkLst>
            <pc:docMk/>
            <pc:sldMk cId="889989275" sldId="299"/>
            <ac:spMk id="4" creationId="{00000000-0000-0000-0000-000000000000}"/>
          </ac:spMkLst>
        </pc:spChg>
        <pc:spChg chg="mod">
          <ac:chgData name="MARYAM ADEL SALEH JUMA MANSOOR" userId="492ef767-0211-4b15-b9ee-68adda126f14" providerId="ADAL" clId="{6AB0EEE7-1124-47AB-8D9E-0335B043636B}" dt="2020-03-07T05:52:43.629" v="182" actId="1076"/>
          <ac:spMkLst>
            <pc:docMk/>
            <pc:sldMk cId="889989275" sldId="299"/>
            <ac:spMk id="5" creationId="{43D4F23E-CDF9-48C4-B2FE-72A19CBB5184}"/>
          </ac:spMkLst>
        </pc:spChg>
        <pc:spChg chg="add mod">
          <ac:chgData name="MARYAM ADEL SALEH JUMA MANSOOR" userId="492ef767-0211-4b15-b9ee-68adda126f14" providerId="ADAL" clId="{6AB0EEE7-1124-47AB-8D9E-0335B043636B}" dt="2020-03-07T05:48:05.703" v="178" actId="571"/>
          <ac:spMkLst>
            <pc:docMk/>
            <pc:sldMk cId="889989275" sldId="299"/>
            <ac:spMk id="13" creationId="{ADD07590-1027-46D7-A39D-21E1F6EC7BDF}"/>
          </ac:spMkLst>
        </pc:spChg>
        <pc:spChg chg="mod">
          <ac:chgData name="MARYAM ADEL SALEH JUMA MANSOOR" userId="492ef767-0211-4b15-b9ee-68adda126f14" providerId="ADAL" clId="{6AB0EEE7-1124-47AB-8D9E-0335B043636B}" dt="2020-03-07T05:47:57.693" v="176" actId="1076"/>
          <ac:spMkLst>
            <pc:docMk/>
            <pc:sldMk cId="889989275" sldId="299"/>
            <ac:spMk id="14" creationId="{13CDDDF5-A74D-4DC5-8315-8F7D1CAA9F73}"/>
          </ac:spMkLst>
        </pc:spChg>
        <pc:spChg chg="mod">
          <ac:chgData name="MARYAM ADEL SALEH JUMA MANSOOR" userId="492ef767-0211-4b15-b9ee-68adda126f14" providerId="ADAL" clId="{6AB0EEE7-1124-47AB-8D9E-0335B043636B}" dt="2020-03-07T05:47:57.693" v="176" actId="1076"/>
          <ac:spMkLst>
            <pc:docMk/>
            <pc:sldMk cId="889989275" sldId="299"/>
            <ac:spMk id="15" creationId="{8BE625B8-4A95-42E3-9AA0-57655BEBFC89}"/>
          </ac:spMkLst>
        </pc:spChg>
        <pc:spChg chg="add">
          <ac:chgData name="MARYAM ADEL SALEH JUMA MANSOOR" userId="492ef767-0211-4b15-b9ee-68adda126f14" providerId="ADAL" clId="{6AB0EEE7-1124-47AB-8D9E-0335B043636B}" dt="2020-03-07T05:52:45.217" v="183"/>
          <ac:spMkLst>
            <pc:docMk/>
            <pc:sldMk cId="889989275" sldId="299"/>
            <ac:spMk id="16" creationId="{11C3893B-A2FF-467E-96D9-26C7B1DC0897}"/>
          </ac:spMkLst>
        </pc:spChg>
        <pc:spChg chg="mod">
          <ac:chgData name="MARYAM ADEL SALEH JUMA MANSOOR" userId="492ef767-0211-4b15-b9ee-68adda126f14" providerId="ADAL" clId="{6AB0EEE7-1124-47AB-8D9E-0335B043636B}" dt="2020-03-07T05:52:43.629" v="182" actId="1076"/>
          <ac:spMkLst>
            <pc:docMk/>
            <pc:sldMk cId="889989275" sldId="299"/>
            <ac:spMk id="21" creationId="{043C621B-41E4-437A-A483-C85A3EF5EE1C}"/>
          </ac:spMkLst>
        </pc:spChg>
        <pc:graphicFrameChg chg="mod">
          <ac:chgData name="MARYAM ADEL SALEH JUMA MANSOOR" userId="492ef767-0211-4b15-b9ee-68adda126f14" providerId="ADAL" clId="{6AB0EEE7-1124-47AB-8D9E-0335B043636B}" dt="2020-03-07T05:52:43.629" v="182" actId="1076"/>
          <ac:graphicFrameMkLst>
            <pc:docMk/>
            <pc:sldMk cId="889989275" sldId="299"/>
            <ac:graphicFrameMk id="22" creationId="{7BD963EB-2F68-4C96-871E-307C2EA40A97}"/>
          </ac:graphicFrameMkLst>
        </pc:graphicFrameChg>
        <pc:picChg chg="mod">
          <ac:chgData name="MARYAM ADEL SALEH JUMA MANSOOR" userId="492ef767-0211-4b15-b9ee-68adda126f14" providerId="ADAL" clId="{6AB0EEE7-1124-47AB-8D9E-0335B043636B}" dt="2020-03-07T05:52:43.629" v="182" actId="1076"/>
          <ac:picMkLst>
            <pc:docMk/>
            <pc:sldMk cId="889989275" sldId="299"/>
            <ac:picMk id="3" creationId="{1FEE512F-7C09-43D0-8063-072DF762D6C9}"/>
          </ac:picMkLst>
        </pc:picChg>
        <pc:picChg chg="mod">
          <ac:chgData name="MARYAM ADEL SALEH JUMA MANSOOR" userId="492ef767-0211-4b15-b9ee-68adda126f14" providerId="ADAL" clId="{6AB0EEE7-1124-47AB-8D9E-0335B043636B}" dt="2020-03-07T05:52:36.584" v="181" actId="1076"/>
          <ac:picMkLst>
            <pc:docMk/>
            <pc:sldMk cId="889989275" sldId="299"/>
            <ac:picMk id="10" creationId="{05BF3502-AAB8-4D1A-80F2-53A78D14335F}"/>
          </ac:picMkLst>
        </pc:picChg>
        <pc:cxnChg chg="mod">
          <ac:chgData name="MARYAM ADEL SALEH JUMA MANSOOR" userId="492ef767-0211-4b15-b9ee-68adda126f14" providerId="ADAL" clId="{6AB0EEE7-1124-47AB-8D9E-0335B043636B}" dt="2020-03-07T05:47:57.693" v="176" actId="1076"/>
          <ac:cxnSpMkLst>
            <pc:docMk/>
            <pc:sldMk cId="889989275" sldId="299"/>
            <ac:cxnSpMk id="12" creationId="{2C7378C6-9F16-43DA-81D8-E97661432AC0}"/>
          </ac:cxnSpMkLst>
        </pc:cxnChg>
        <pc:cxnChg chg="mod">
          <ac:chgData name="MARYAM ADEL SALEH JUMA MANSOOR" userId="492ef767-0211-4b15-b9ee-68adda126f14" providerId="ADAL" clId="{6AB0EEE7-1124-47AB-8D9E-0335B043636B}" dt="2020-03-07T05:52:43.629" v="182" actId="1076"/>
          <ac:cxnSpMkLst>
            <pc:docMk/>
            <pc:sldMk cId="889989275" sldId="299"/>
            <ac:cxnSpMk id="17" creationId="{F0E25C65-23E9-4E67-9EDE-073D18F246B2}"/>
          </ac:cxnSpMkLst>
        </pc:cxnChg>
        <pc:cxnChg chg="add">
          <ac:chgData name="MARYAM ADEL SALEH JUMA MANSOOR" userId="492ef767-0211-4b15-b9ee-68adda126f14" providerId="ADAL" clId="{6AB0EEE7-1124-47AB-8D9E-0335B043636B}" dt="2020-03-07T05:52:45.217" v="183"/>
          <ac:cxnSpMkLst>
            <pc:docMk/>
            <pc:sldMk cId="889989275" sldId="299"/>
            <ac:cxnSpMk id="18" creationId="{0D3F1394-4953-4826-8498-D2C5518B14EF}"/>
          </ac:cxnSpMkLst>
        </pc:cxnChg>
      </pc:sldChg>
      <pc:sldChg chg="addSp modSp add">
        <pc:chgData name="MARYAM ADEL SALEH JUMA MANSOOR" userId="492ef767-0211-4b15-b9ee-68adda126f14" providerId="ADAL" clId="{6AB0EEE7-1124-47AB-8D9E-0335B043636B}" dt="2020-03-07T05:53:05.661" v="187"/>
        <pc:sldMkLst>
          <pc:docMk/>
          <pc:sldMk cId="3675624081" sldId="300"/>
        </pc:sldMkLst>
        <pc:spChg chg="mod">
          <ac:chgData name="MARYAM ADEL SALEH JUMA MANSOOR" userId="492ef767-0211-4b15-b9ee-68adda126f14" providerId="ADAL" clId="{6AB0EEE7-1124-47AB-8D9E-0335B043636B}" dt="2020-03-07T05:52:55.485" v="185" actId="2085"/>
          <ac:spMkLst>
            <pc:docMk/>
            <pc:sldMk cId="3675624081" sldId="300"/>
            <ac:spMk id="4" creationId="{00000000-0000-0000-0000-000000000000}"/>
          </ac:spMkLst>
        </pc:spChg>
        <pc:spChg chg="add">
          <ac:chgData name="MARYAM ADEL SALEH JUMA MANSOOR" userId="492ef767-0211-4b15-b9ee-68adda126f14" providerId="ADAL" clId="{6AB0EEE7-1124-47AB-8D9E-0335B043636B}" dt="2020-03-07T05:53:05.661" v="187"/>
          <ac:spMkLst>
            <pc:docMk/>
            <pc:sldMk cId="3675624081" sldId="300"/>
            <ac:spMk id="10" creationId="{DC676642-9DB9-4606-BE66-A1D8DFE08859}"/>
          </ac:spMkLst>
        </pc:spChg>
        <pc:spChg chg="mod">
          <ac:chgData name="MARYAM ADEL SALEH JUMA MANSOOR" userId="492ef767-0211-4b15-b9ee-68adda126f14" providerId="ADAL" clId="{6AB0EEE7-1124-47AB-8D9E-0335B043636B}" dt="2020-03-07T05:53:00.969" v="186" actId="1076"/>
          <ac:spMkLst>
            <pc:docMk/>
            <pc:sldMk cId="3675624081" sldId="300"/>
            <ac:spMk id="13" creationId="{B2C965C4-C88E-4BEA-9E8D-01ABBC404B23}"/>
          </ac:spMkLst>
        </pc:spChg>
        <pc:spChg chg="mod">
          <ac:chgData name="MARYAM ADEL SALEH JUMA MANSOOR" userId="492ef767-0211-4b15-b9ee-68adda126f14" providerId="ADAL" clId="{6AB0EEE7-1124-47AB-8D9E-0335B043636B}" dt="2020-03-07T05:53:00.969" v="186" actId="1076"/>
          <ac:spMkLst>
            <pc:docMk/>
            <pc:sldMk cId="3675624081" sldId="300"/>
            <ac:spMk id="18" creationId="{38EE7A05-E992-4683-960D-CB56472A9C4A}"/>
          </ac:spMkLst>
        </pc:spChg>
        <pc:spChg chg="mod">
          <ac:chgData name="MARYAM ADEL SALEH JUMA MANSOOR" userId="492ef767-0211-4b15-b9ee-68adda126f14" providerId="ADAL" clId="{6AB0EEE7-1124-47AB-8D9E-0335B043636B}" dt="2020-03-07T05:53:00.969" v="186" actId="1076"/>
          <ac:spMkLst>
            <pc:docMk/>
            <pc:sldMk cId="3675624081" sldId="300"/>
            <ac:spMk id="19" creationId="{A574F09C-D1C7-44AB-BB3E-052E2D39B518}"/>
          </ac:spMkLst>
        </pc:spChg>
        <pc:spChg chg="mod">
          <ac:chgData name="MARYAM ADEL SALEH JUMA MANSOOR" userId="492ef767-0211-4b15-b9ee-68adda126f14" providerId="ADAL" clId="{6AB0EEE7-1124-47AB-8D9E-0335B043636B}" dt="2020-03-07T05:53:00.969" v="186" actId="1076"/>
          <ac:spMkLst>
            <pc:docMk/>
            <pc:sldMk cId="3675624081" sldId="300"/>
            <ac:spMk id="24" creationId="{55EC0906-3AE7-4BC6-998D-1EFA3D76ECA4}"/>
          </ac:spMkLst>
        </pc:spChg>
        <pc:spChg chg="mod">
          <ac:chgData name="MARYAM ADEL SALEH JUMA MANSOOR" userId="492ef767-0211-4b15-b9ee-68adda126f14" providerId="ADAL" clId="{6AB0EEE7-1124-47AB-8D9E-0335B043636B}" dt="2020-03-07T05:53:00.969" v="186" actId="1076"/>
          <ac:spMkLst>
            <pc:docMk/>
            <pc:sldMk cId="3675624081" sldId="300"/>
            <ac:spMk id="25" creationId="{F9E6156F-82F2-4F7A-B14C-BCFA50E2A50C}"/>
          </ac:spMkLst>
        </pc:spChg>
        <pc:graphicFrameChg chg="mod">
          <ac:chgData name="MARYAM ADEL SALEH JUMA MANSOOR" userId="492ef767-0211-4b15-b9ee-68adda126f14" providerId="ADAL" clId="{6AB0EEE7-1124-47AB-8D9E-0335B043636B}" dt="2020-03-07T05:53:00.969" v="186" actId="1076"/>
          <ac:graphicFrameMkLst>
            <pc:docMk/>
            <pc:sldMk cId="3675624081" sldId="300"/>
            <ac:graphicFrameMk id="26" creationId="{0D8BB248-1351-4E9A-A658-7F5D9BA99A5E}"/>
          </ac:graphicFrameMkLst>
        </pc:graphicFrameChg>
        <pc:cxnChg chg="add">
          <ac:chgData name="MARYAM ADEL SALEH JUMA MANSOOR" userId="492ef767-0211-4b15-b9ee-68adda126f14" providerId="ADAL" clId="{6AB0EEE7-1124-47AB-8D9E-0335B043636B}" dt="2020-03-07T05:53:05.661" v="187"/>
          <ac:cxnSpMkLst>
            <pc:docMk/>
            <pc:sldMk cId="3675624081" sldId="300"/>
            <ac:cxnSpMk id="11" creationId="{577EF074-5357-4822-91E1-1A87570B9D88}"/>
          </ac:cxnSpMkLst>
        </pc:cxnChg>
        <pc:cxnChg chg="mod">
          <ac:chgData name="MARYAM ADEL SALEH JUMA MANSOOR" userId="492ef767-0211-4b15-b9ee-68adda126f14" providerId="ADAL" clId="{6AB0EEE7-1124-47AB-8D9E-0335B043636B}" dt="2020-03-07T05:53:00.969" v="186" actId="1076"/>
          <ac:cxnSpMkLst>
            <pc:docMk/>
            <pc:sldMk cId="3675624081" sldId="300"/>
            <ac:cxnSpMk id="27" creationId="{DC98B876-F1AE-4465-B41F-84C821EFD2C9}"/>
          </ac:cxnSpMkLst>
        </pc:cxnChg>
      </pc:sldChg>
      <pc:sldChg chg="addSp modSp add">
        <pc:chgData name="MARYAM ADEL SALEH JUMA MANSOOR" userId="492ef767-0211-4b15-b9ee-68adda126f14" providerId="ADAL" clId="{6AB0EEE7-1124-47AB-8D9E-0335B043636B}" dt="2020-03-07T05:53:17.863" v="189" actId="14100"/>
        <pc:sldMkLst>
          <pc:docMk/>
          <pc:sldMk cId="641922000" sldId="301"/>
        </pc:sldMkLst>
        <pc:spChg chg="add">
          <ac:chgData name="MARYAM ADEL SALEH JUMA MANSOOR" userId="492ef767-0211-4b15-b9ee-68adda126f14" providerId="ADAL" clId="{6AB0EEE7-1124-47AB-8D9E-0335B043636B}" dt="2020-03-07T05:53:14.098" v="188"/>
          <ac:spMkLst>
            <pc:docMk/>
            <pc:sldMk cId="641922000" sldId="301"/>
            <ac:spMk id="6" creationId="{88B0A929-8A87-48F6-9E50-D903E30D21E6}"/>
          </ac:spMkLst>
        </pc:spChg>
        <pc:picChg chg="mod">
          <ac:chgData name="MARYAM ADEL SALEH JUMA MANSOOR" userId="492ef767-0211-4b15-b9ee-68adda126f14" providerId="ADAL" clId="{6AB0EEE7-1124-47AB-8D9E-0335B043636B}" dt="2020-03-07T05:53:17.863" v="189" actId="14100"/>
          <ac:picMkLst>
            <pc:docMk/>
            <pc:sldMk cId="641922000" sldId="301"/>
            <ac:picMk id="5" creationId="{11125350-6399-4D67-921B-59D3777A1D7C}"/>
          </ac:picMkLst>
        </pc:picChg>
        <pc:cxnChg chg="add">
          <ac:chgData name="MARYAM ADEL SALEH JUMA MANSOOR" userId="492ef767-0211-4b15-b9ee-68adda126f14" providerId="ADAL" clId="{6AB0EEE7-1124-47AB-8D9E-0335B043636B}" dt="2020-03-07T05:53:14.098" v="188"/>
          <ac:cxnSpMkLst>
            <pc:docMk/>
            <pc:sldMk cId="641922000" sldId="301"/>
            <ac:cxnSpMk id="7" creationId="{D5BD218F-1037-4CC1-80B3-5A6E080CFFCB}"/>
          </ac:cxnSpMkLst>
        </pc:cxnChg>
      </pc:sldChg>
      <pc:sldChg chg="addSp modSp add">
        <pc:chgData name="MARYAM ADEL SALEH JUMA MANSOOR" userId="492ef767-0211-4b15-b9ee-68adda126f14" providerId="ADAL" clId="{6AB0EEE7-1124-47AB-8D9E-0335B043636B}" dt="2020-03-07T05:53:58.870" v="193"/>
        <pc:sldMkLst>
          <pc:docMk/>
          <pc:sldMk cId="1182311842" sldId="302"/>
        </pc:sldMkLst>
        <pc:spChg chg="mod">
          <ac:chgData name="MARYAM ADEL SALEH JUMA MANSOOR" userId="492ef767-0211-4b15-b9ee-68adda126f14" providerId="ADAL" clId="{6AB0EEE7-1124-47AB-8D9E-0335B043636B}" dt="2020-03-07T05:53:57.708" v="192" actId="1076"/>
          <ac:spMkLst>
            <pc:docMk/>
            <pc:sldMk cId="1182311842" sldId="302"/>
            <ac:spMk id="3" creationId="{340B4D0D-BD03-463E-BA03-59723D2E8588}"/>
          </ac:spMkLst>
        </pc:spChg>
        <pc:spChg chg="mod">
          <ac:chgData name="MARYAM ADEL SALEH JUMA MANSOOR" userId="492ef767-0211-4b15-b9ee-68adda126f14" providerId="ADAL" clId="{6AB0EEE7-1124-47AB-8D9E-0335B043636B}" dt="2020-03-07T05:53:27.604" v="191" actId="2085"/>
          <ac:spMkLst>
            <pc:docMk/>
            <pc:sldMk cId="1182311842" sldId="302"/>
            <ac:spMk id="4" creationId="{00000000-0000-0000-0000-000000000000}"/>
          </ac:spMkLst>
        </pc:spChg>
        <pc:spChg chg="add">
          <ac:chgData name="MARYAM ADEL SALEH JUMA MANSOOR" userId="492ef767-0211-4b15-b9ee-68adda126f14" providerId="ADAL" clId="{6AB0EEE7-1124-47AB-8D9E-0335B043636B}" dt="2020-03-07T05:53:58.870" v="193"/>
          <ac:spMkLst>
            <pc:docMk/>
            <pc:sldMk cId="1182311842" sldId="302"/>
            <ac:spMk id="6" creationId="{48BDA1BE-E485-4846-BAD1-45D13B8FC96E}"/>
          </ac:spMkLst>
        </pc:spChg>
        <pc:spChg chg="mod">
          <ac:chgData name="MARYAM ADEL SALEH JUMA MANSOOR" userId="492ef767-0211-4b15-b9ee-68adda126f14" providerId="ADAL" clId="{6AB0EEE7-1124-47AB-8D9E-0335B043636B}" dt="2020-03-07T05:53:57.708" v="192" actId="1076"/>
          <ac:spMkLst>
            <pc:docMk/>
            <pc:sldMk cId="1182311842" sldId="302"/>
            <ac:spMk id="15" creationId="{8BE625B8-4A95-42E3-9AA0-57655BEBFC89}"/>
          </ac:spMkLst>
        </pc:spChg>
        <pc:picChg chg="mod">
          <ac:chgData name="MARYAM ADEL SALEH JUMA MANSOOR" userId="492ef767-0211-4b15-b9ee-68adda126f14" providerId="ADAL" clId="{6AB0EEE7-1124-47AB-8D9E-0335B043636B}" dt="2020-03-07T05:53:57.708" v="192" actId="1076"/>
          <ac:picMkLst>
            <pc:docMk/>
            <pc:sldMk cId="1182311842" sldId="302"/>
            <ac:picMk id="5" creationId="{2FEA30D2-4415-4468-B56A-F020F03FCBC0}"/>
          </ac:picMkLst>
        </pc:picChg>
        <pc:cxnChg chg="add">
          <ac:chgData name="MARYAM ADEL SALEH JUMA MANSOOR" userId="492ef767-0211-4b15-b9ee-68adda126f14" providerId="ADAL" clId="{6AB0EEE7-1124-47AB-8D9E-0335B043636B}" dt="2020-03-07T05:53:58.870" v="193"/>
          <ac:cxnSpMkLst>
            <pc:docMk/>
            <pc:sldMk cId="1182311842" sldId="302"/>
            <ac:cxnSpMk id="7" creationId="{FA64BA92-B486-4465-BAC2-C7712CD3F09A}"/>
          </ac:cxnSpMkLst>
        </pc:cxnChg>
      </pc:sldChg>
      <pc:sldChg chg="addSp modSp add">
        <pc:chgData name="MARYAM ADEL SALEH JUMA MANSOOR" userId="492ef767-0211-4b15-b9ee-68adda126f14" providerId="ADAL" clId="{6AB0EEE7-1124-47AB-8D9E-0335B043636B}" dt="2020-03-07T05:54:09.996" v="196"/>
        <pc:sldMkLst>
          <pc:docMk/>
          <pc:sldMk cId="29305610" sldId="303"/>
        </pc:sldMkLst>
        <pc:spChg chg="mod">
          <ac:chgData name="MARYAM ADEL SALEH JUMA MANSOOR" userId="492ef767-0211-4b15-b9ee-68adda126f14" providerId="ADAL" clId="{6AB0EEE7-1124-47AB-8D9E-0335B043636B}" dt="2020-03-07T05:54:07.876" v="195" actId="2085"/>
          <ac:spMkLst>
            <pc:docMk/>
            <pc:sldMk cId="29305610" sldId="303"/>
            <ac:spMk id="4" creationId="{00000000-0000-0000-0000-000000000000}"/>
          </ac:spMkLst>
        </pc:spChg>
        <pc:spChg chg="add">
          <ac:chgData name="MARYAM ADEL SALEH JUMA MANSOOR" userId="492ef767-0211-4b15-b9ee-68adda126f14" providerId="ADAL" clId="{6AB0EEE7-1124-47AB-8D9E-0335B043636B}" dt="2020-03-07T05:54:09.996" v="196"/>
          <ac:spMkLst>
            <pc:docMk/>
            <pc:sldMk cId="29305610" sldId="303"/>
            <ac:spMk id="5" creationId="{B8FE695F-58C9-4F4A-BC03-34CECDD2F5C7}"/>
          </ac:spMkLst>
        </pc:spChg>
        <pc:cxnChg chg="add">
          <ac:chgData name="MARYAM ADEL SALEH JUMA MANSOOR" userId="492ef767-0211-4b15-b9ee-68adda126f14" providerId="ADAL" clId="{6AB0EEE7-1124-47AB-8D9E-0335B043636B}" dt="2020-03-07T05:54:09.996" v="196"/>
          <ac:cxnSpMkLst>
            <pc:docMk/>
            <pc:sldMk cId="29305610" sldId="303"/>
            <ac:cxnSpMk id="6" creationId="{09F622FA-857B-434E-87B0-B9C7E854626A}"/>
          </ac:cxnSpMkLst>
        </pc:cxnChg>
      </pc:sldChg>
      <pc:sldChg chg="modSp add">
        <pc:chgData name="MARYAM ADEL SALEH JUMA MANSOOR" userId="492ef767-0211-4b15-b9ee-68adda126f14" providerId="ADAL" clId="{6AB0EEE7-1124-47AB-8D9E-0335B043636B}" dt="2020-03-07T05:54:21.010" v="198" actId="207"/>
        <pc:sldMkLst>
          <pc:docMk/>
          <pc:sldMk cId="221425017" sldId="304"/>
        </pc:sldMkLst>
        <pc:spChg chg="mod">
          <ac:chgData name="MARYAM ADEL SALEH JUMA MANSOOR" userId="492ef767-0211-4b15-b9ee-68adda126f14" providerId="ADAL" clId="{6AB0EEE7-1124-47AB-8D9E-0335B043636B}" dt="2020-03-07T05:54:21.010" v="198" actId="207"/>
          <ac:spMkLst>
            <pc:docMk/>
            <pc:sldMk cId="221425017" sldId="304"/>
            <ac:spMk id="4" creationId="{00000000-0000-0000-0000-000000000000}"/>
          </ac:spMkLst>
        </pc:spChg>
      </pc:sldChg>
    </pc:docChg>
  </pc:docChgLst>
  <pc:docChgLst>
    <pc:chgData name="MARYAM ADEL SALEH JUMA MANSOOR" userId="492ef767-0211-4b15-b9ee-68adda126f14" providerId="ADAL" clId="{808C2F28-49F5-4120-B631-BBD90EEDE246}"/>
    <pc:docChg chg="undo custSel modSld">
      <pc:chgData name="MARYAM ADEL SALEH JUMA MANSOOR" userId="492ef767-0211-4b15-b9ee-68adda126f14" providerId="ADAL" clId="{808C2F28-49F5-4120-B631-BBD90EEDE246}" dt="2020-03-12T08:53:24.288" v="553"/>
      <pc:docMkLst>
        <pc:docMk/>
      </pc:docMkLst>
      <pc:sldChg chg="addSp delSp modSp">
        <pc:chgData name="MARYAM ADEL SALEH JUMA MANSOOR" userId="492ef767-0211-4b15-b9ee-68adda126f14" providerId="ADAL" clId="{808C2F28-49F5-4120-B631-BBD90EEDE246}" dt="2020-03-12T08:05:56.514" v="450"/>
        <pc:sldMkLst>
          <pc:docMk/>
          <pc:sldMk cId="2396905207" sldId="272"/>
        </pc:sldMkLst>
        <pc:picChg chg="add del mod">
          <ac:chgData name="MARYAM ADEL SALEH JUMA MANSOOR" userId="492ef767-0211-4b15-b9ee-68adda126f14" providerId="ADAL" clId="{808C2F28-49F5-4120-B631-BBD90EEDE246}" dt="2020-03-12T08:05:03.001" v="447"/>
          <ac:picMkLst>
            <pc:docMk/>
            <pc:sldMk cId="2396905207" sldId="272"/>
            <ac:picMk id="2" creationId="{EB32A873-E137-41A4-9E03-C08E0BCD4B3A}"/>
          </ac:picMkLst>
        </pc:picChg>
        <pc:picChg chg="del">
          <ac:chgData name="MARYAM ADEL SALEH JUMA MANSOOR" userId="492ef767-0211-4b15-b9ee-68adda126f14" providerId="ADAL" clId="{808C2F28-49F5-4120-B631-BBD90EEDE246}" dt="2020-03-12T08:04:51.930" v="446"/>
          <ac:picMkLst>
            <pc:docMk/>
            <pc:sldMk cId="2396905207" sldId="272"/>
            <ac:picMk id="4" creationId="{E300B80E-3ADC-4B46-B33E-B20D99617959}"/>
          </ac:picMkLst>
        </pc:picChg>
        <pc:picChg chg="add del mod">
          <ac:chgData name="MARYAM ADEL SALEH JUMA MANSOOR" userId="492ef767-0211-4b15-b9ee-68adda126f14" providerId="ADAL" clId="{808C2F28-49F5-4120-B631-BBD90EEDE246}" dt="2020-03-12T08:05:14.578" v="448"/>
          <ac:picMkLst>
            <pc:docMk/>
            <pc:sldMk cId="2396905207" sldId="272"/>
            <ac:picMk id="5" creationId="{379D6B1B-5D63-4C06-AF78-DC2EFDE009BD}"/>
          </ac:picMkLst>
        </pc:picChg>
        <pc:picChg chg="add del mod">
          <ac:chgData name="MARYAM ADEL SALEH JUMA MANSOOR" userId="492ef767-0211-4b15-b9ee-68adda126f14" providerId="ADAL" clId="{808C2F28-49F5-4120-B631-BBD90EEDE246}" dt="2020-03-12T08:05:25.479" v="449"/>
          <ac:picMkLst>
            <pc:docMk/>
            <pc:sldMk cId="2396905207" sldId="272"/>
            <ac:picMk id="6" creationId="{385CBF2D-6180-4FA9-9507-D447A5FD674D}"/>
          </ac:picMkLst>
        </pc:picChg>
        <pc:picChg chg="add del mod">
          <ac:chgData name="MARYAM ADEL SALEH JUMA MANSOOR" userId="492ef767-0211-4b15-b9ee-68adda126f14" providerId="ADAL" clId="{808C2F28-49F5-4120-B631-BBD90EEDE246}" dt="2020-03-12T08:05:56.514" v="450"/>
          <ac:picMkLst>
            <pc:docMk/>
            <pc:sldMk cId="2396905207" sldId="272"/>
            <ac:picMk id="7" creationId="{1C0AC456-794D-4019-8132-7531771A9EC4}"/>
          </ac:picMkLst>
        </pc:picChg>
        <pc:picChg chg="add mod">
          <ac:chgData name="MARYAM ADEL SALEH JUMA MANSOOR" userId="492ef767-0211-4b15-b9ee-68adda126f14" providerId="ADAL" clId="{808C2F28-49F5-4120-B631-BBD90EEDE246}" dt="2020-03-12T08:05:56.514" v="450"/>
          <ac:picMkLst>
            <pc:docMk/>
            <pc:sldMk cId="2396905207" sldId="272"/>
            <ac:picMk id="8" creationId="{C7E59D12-80E9-4968-881E-E2E5FA232106}"/>
          </ac:picMkLst>
        </pc:picChg>
      </pc:sldChg>
      <pc:sldChg chg="addSp delSp modSp delAnim">
        <pc:chgData name="MARYAM ADEL SALEH JUMA MANSOOR" userId="492ef767-0211-4b15-b9ee-68adda126f14" providerId="ADAL" clId="{808C2F28-49F5-4120-B631-BBD90EEDE246}" dt="2020-03-12T08:01:04.512" v="445"/>
        <pc:sldMkLst>
          <pc:docMk/>
          <pc:sldMk cId="472788918" sldId="293"/>
        </pc:sldMkLst>
        <pc:picChg chg="add del mod">
          <ac:chgData name="MARYAM ADEL SALEH JUMA MANSOOR" userId="492ef767-0211-4b15-b9ee-68adda126f14" providerId="ADAL" clId="{808C2F28-49F5-4120-B631-BBD90EEDE246}" dt="2020-03-12T08:01:04.512" v="445"/>
          <ac:picMkLst>
            <pc:docMk/>
            <pc:sldMk cId="472788918" sldId="293"/>
            <ac:picMk id="2" creationId="{29416194-C989-4B25-9ADB-8C5741CA8C3E}"/>
          </ac:picMkLst>
        </pc:picChg>
        <pc:picChg chg="add mod">
          <ac:chgData name="MARYAM ADEL SALEH JUMA MANSOOR" userId="492ef767-0211-4b15-b9ee-68adda126f14" providerId="ADAL" clId="{808C2F28-49F5-4120-B631-BBD90EEDE246}" dt="2020-03-12T08:01:04.512" v="445"/>
          <ac:picMkLst>
            <pc:docMk/>
            <pc:sldMk cId="472788918" sldId="293"/>
            <ac:picMk id="5" creationId="{2350D4E7-C965-4B75-8B3A-7E4A96EA4674}"/>
          </ac:picMkLst>
        </pc:picChg>
        <pc:picChg chg="del">
          <ac:chgData name="MARYAM ADEL SALEH JUMA MANSOOR" userId="492ef767-0211-4b15-b9ee-68adda126f14" providerId="ADAL" clId="{808C2F28-49F5-4120-B631-BBD90EEDE246}" dt="2020-03-12T08:00:22.041" v="443" actId="478"/>
          <ac:picMkLst>
            <pc:docMk/>
            <pc:sldMk cId="472788918" sldId="293"/>
            <ac:picMk id="7" creationId="{A83BBBB8-E01D-4CB6-ADD2-A41DFB427BF6}"/>
          </ac:picMkLst>
        </pc:picChg>
      </pc:sldChg>
      <pc:sldChg chg="addSp delSp modSp">
        <pc:chgData name="MARYAM ADEL SALEH JUMA MANSOOR" userId="492ef767-0211-4b15-b9ee-68adda126f14" providerId="ADAL" clId="{808C2F28-49F5-4120-B631-BBD90EEDE246}" dt="2020-03-12T08:40:16.086" v="534"/>
        <pc:sldMkLst>
          <pc:docMk/>
          <pc:sldMk cId="3617599205" sldId="294"/>
        </pc:sldMkLst>
        <pc:spChg chg="mod">
          <ac:chgData name="MARYAM ADEL SALEH JUMA MANSOOR" userId="492ef767-0211-4b15-b9ee-68adda126f14" providerId="ADAL" clId="{808C2F28-49F5-4120-B631-BBD90EEDE246}" dt="2020-03-12T06:59:20.956" v="209" actId="115"/>
          <ac:spMkLst>
            <pc:docMk/>
            <pc:sldMk cId="3617599205" sldId="294"/>
            <ac:spMk id="4" creationId="{BB48F738-5595-4A16-B4EE-7EE903AC4DC0}"/>
          </ac:spMkLst>
        </pc:spChg>
        <pc:spChg chg="mod">
          <ac:chgData name="MARYAM ADEL SALEH JUMA MANSOOR" userId="492ef767-0211-4b15-b9ee-68adda126f14" providerId="ADAL" clId="{808C2F28-49F5-4120-B631-BBD90EEDE246}" dt="2020-03-12T07:08:58.717" v="318" actId="20577"/>
          <ac:spMkLst>
            <pc:docMk/>
            <pc:sldMk cId="3617599205" sldId="294"/>
            <ac:spMk id="16" creationId="{88230DA7-FEDC-493E-8579-105B1FECD727}"/>
          </ac:spMkLst>
        </pc:spChg>
        <pc:spChg chg="mod">
          <ac:chgData name="MARYAM ADEL SALEH JUMA MANSOOR" userId="492ef767-0211-4b15-b9ee-68adda126f14" providerId="ADAL" clId="{808C2F28-49F5-4120-B631-BBD90EEDE246}" dt="2020-03-12T06:55:07.739" v="196" actId="1076"/>
          <ac:spMkLst>
            <pc:docMk/>
            <pc:sldMk cId="3617599205" sldId="294"/>
            <ac:spMk id="17" creationId="{DFF8DC9D-4A24-4A26-AC54-078BFC38687B}"/>
          </ac:spMkLst>
        </pc:spChg>
        <pc:spChg chg="mod">
          <ac:chgData name="MARYAM ADEL SALEH JUMA MANSOOR" userId="492ef767-0211-4b15-b9ee-68adda126f14" providerId="ADAL" clId="{808C2F28-49F5-4120-B631-BBD90EEDE246}" dt="2020-03-12T07:09:37.345" v="326" actId="20577"/>
          <ac:spMkLst>
            <pc:docMk/>
            <pc:sldMk cId="3617599205" sldId="294"/>
            <ac:spMk id="19" creationId="{C5B92479-484A-4270-9908-91977F68F871}"/>
          </ac:spMkLst>
        </pc:spChg>
        <pc:spChg chg="mod">
          <ac:chgData name="MARYAM ADEL SALEH JUMA MANSOOR" userId="492ef767-0211-4b15-b9ee-68adda126f14" providerId="ADAL" clId="{808C2F28-49F5-4120-B631-BBD90EEDE246}" dt="2020-03-12T06:59:49.323" v="242" actId="1076"/>
          <ac:spMkLst>
            <pc:docMk/>
            <pc:sldMk cId="3617599205" sldId="294"/>
            <ac:spMk id="20" creationId="{37FAD99E-4A18-4EFD-AA51-2E50580DBC27}"/>
          </ac:spMkLst>
        </pc:spChg>
        <pc:spChg chg="mod">
          <ac:chgData name="MARYAM ADEL SALEH JUMA MANSOOR" userId="492ef767-0211-4b15-b9ee-68adda126f14" providerId="ADAL" clId="{808C2F28-49F5-4120-B631-BBD90EEDE246}" dt="2020-03-12T07:10:09.078" v="387" actId="20577"/>
          <ac:spMkLst>
            <pc:docMk/>
            <pc:sldMk cId="3617599205" sldId="294"/>
            <ac:spMk id="21" creationId="{AB4D2E97-903E-47C7-880A-CA2B841167CB}"/>
          </ac:spMkLst>
        </pc:spChg>
        <pc:spChg chg="mod">
          <ac:chgData name="MARYAM ADEL SALEH JUMA MANSOOR" userId="492ef767-0211-4b15-b9ee-68adda126f14" providerId="ADAL" clId="{808C2F28-49F5-4120-B631-BBD90EEDE246}" dt="2020-03-12T07:00:13.377" v="244" actId="1076"/>
          <ac:spMkLst>
            <pc:docMk/>
            <pc:sldMk cId="3617599205" sldId="294"/>
            <ac:spMk id="22" creationId="{6D567E0F-1A41-4F99-BB68-6865E2F3C012}"/>
          </ac:spMkLst>
        </pc:spChg>
        <pc:picChg chg="add del mod">
          <ac:chgData name="MARYAM ADEL SALEH JUMA MANSOOR" userId="492ef767-0211-4b15-b9ee-68adda126f14" providerId="ADAL" clId="{808C2F28-49F5-4120-B631-BBD90EEDE246}" dt="2020-03-12T08:30:29.554" v="531"/>
          <ac:picMkLst>
            <pc:docMk/>
            <pc:sldMk cId="3617599205" sldId="294"/>
            <ac:picMk id="2" creationId="{49A7DC91-EE3F-4082-A9A0-57E2F4AAA7A9}"/>
          </ac:picMkLst>
        </pc:picChg>
        <pc:picChg chg="del">
          <ac:chgData name="MARYAM ADEL SALEH JUMA MANSOOR" userId="492ef767-0211-4b15-b9ee-68adda126f14" providerId="ADAL" clId="{808C2F28-49F5-4120-B631-BBD90EEDE246}" dt="2020-03-12T08:29:49.221" v="530"/>
          <ac:picMkLst>
            <pc:docMk/>
            <pc:sldMk cId="3617599205" sldId="294"/>
            <ac:picMk id="6" creationId="{1997788E-B6F8-482E-8079-BEE926D35570}"/>
          </ac:picMkLst>
        </pc:picChg>
        <pc:picChg chg="add del mod">
          <ac:chgData name="MARYAM ADEL SALEH JUMA MANSOOR" userId="492ef767-0211-4b15-b9ee-68adda126f14" providerId="ADAL" clId="{808C2F28-49F5-4120-B631-BBD90EEDE246}" dt="2020-03-12T08:30:37.946" v="532"/>
          <ac:picMkLst>
            <pc:docMk/>
            <pc:sldMk cId="3617599205" sldId="294"/>
            <ac:picMk id="7" creationId="{F3A733DE-ED25-4839-9D42-FB3B408517D2}"/>
          </ac:picMkLst>
        </pc:picChg>
        <pc:picChg chg="add del mod">
          <ac:chgData name="MARYAM ADEL SALEH JUMA MANSOOR" userId="492ef767-0211-4b15-b9ee-68adda126f14" providerId="ADAL" clId="{808C2F28-49F5-4120-B631-BBD90EEDE246}" dt="2020-03-12T08:34:34.742" v="533"/>
          <ac:picMkLst>
            <pc:docMk/>
            <pc:sldMk cId="3617599205" sldId="294"/>
            <ac:picMk id="10" creationId="{F43C708C-E601-4523-AC7D-13730FB905A6}"/>
          </ac:picMkLst>
        </pc:picChg>
        <pc:picChg chg="add del mod">
          <ac:chgData name="MARYAM ADEL SALEH JUMA MANSOOR" userId="492ef767-0211-4b15-b9ee-68adda126f14" providerId="ADAL" clId="{808C2F28-49F5-4120-B631-BBD90EEDE246}" dt="2020-03-12T08:40:16.086" v="534"/>
          <ac:picMkLst>
            <pc:docMk/>
            <pc:sldMk cId="3617599205" sldId="294"/>
            <ac:picMk id="11" creationId="{A5EC2E84-F06A-4731-92E9-E3B49D6BE807}"/>
          </ac:picMkLst>
        </pc:picChg>
        <pc:picChg chg="add mod">
          <ac:chgData name="MARYAM ADEL SALEH JUMA MANSOOR" userId="492ef767-0211-4b15-b9ee-68adda126f14" providerId="ADAL" clId="{808C2F28-49F5-4120-B631-BBD90EEDE246}" dt="2020-03-12T08:40:16.086" v="534"/>
          <ac:picMkLst>
            <pc:docMk/>
            <pc:sldMk cId="3617599205" sldId="294"/>
            <ac:picMk id="12" creationId="{F4357AB6-8BA2-46C2-A417-3E69309B3767}"/>
          </ac:picMkLst>
        </pc:picChg>
      </pc:sldChg>
      <pc:sldChg chg="addSp delSp modSp">
        <pc:chgData name="MARYAM ADEL SALEH JUMA MANSOOR" userId="492ef767-0211-4b15-b9ee-68adda126f14" providerId="ADAL" clId="{808C2F28-49F5-4120-B631-BBD90EEDE246}" dt="2020-03-12T08:16:48.079" v="493"/>
        <pc:sldMkLst>
          <pc:docMk/>
          <pc:sldMk cId="3883757152" sldId="305"/>
        </pc:sldMkLst>
        <pc:spChg chg="mod">
          <ac:chgData name="MARYAM ADEL SALEH JUMA MANSOOR" userId="492ef767-0211-4b15-b9ee-68adda126f14" providerId="ADAL" clId="{808C2F28-49F5-4120-B631-BBD90EEDE246}" dt="2020-03-12T07:22:27.450" v="411" actId="20577"/>
          <ac:spMkLst>
            <pc:docMk/>
            <pc:sldMk cId="3883757152" sldId="305"/>
            <ac:spMk id="7" creationId="{7D106670-8E67-4510-A7C1-9C98B4666815}"/>
          </ac:spMkLst>
        </pc:spChg>
        <pc:spChg chg="mod">
          <ac:chgData name="MARYAM ADEL SALEH JUMA MANSOOR" userId="492ef767-0211-4b15-b9ee-68adda126f14" providerId="ADAL" clId="{808C2F28-49F5-4120-B631-BBD90EEDE246}" dt="2020-03-12T08:15:47.350" v="492" actId="1076"/>
          <ac:spMkLst>
            <pc:docMk/>
            <pc:sldMk cId="3883757152" sldId="305"/>
            <ac:spMk id="10" creationId="{BCB3BC91-572F-41BF-98BA-EE8A5F6076AF}"/>
          </ac:spMkLst>
        </pc:spChg>
        <pc:spChg chg="mod">
          <ac:chgData name="MARYAM ADEL SALEH JUMA MANSOOR" userId="492ef767-0211-4b15-b9ee-68adda126f14" providerId="ADAL" clId="{808C2F28-49F5-4120-B631-BBD90EEDE246}" dt="2020-03-12T08:15:38.964" v="491" actId="6549"/>
          <ac:spMkLst>
            <pc:docMk/>
            <pc:sldMk cId="3883757152" sldId="305"/>
            <ac:spMk id="22" creationId="{9F07E526-3319-499A-8324-B8772054B03E}"/>
          </ac:spMkLst>
        </pc:spChg>
        <pc:spChg chg="mod">
          <ac:chgData name="MARYAM ADEL SALEH JUMA MANSOOR" userId="492ef767-0211-4b15-b9ee-68adda126f14" providerId="ADAL" clId="{808C2F28-49F5-4120-B631-BBD90EEDE246}" dt="2020-03-12T08:15:47.350" v="492" actId="1076"/>
          <ac:spMkLst>
            <pc:docMk/>
            <pc:sldMk cId="3883757152" sldId="305"/>
            <ac:spMk id="23" creationId="{BE9051BF-B5B1-4CC0-A7E7-34F06BE59990}"/>
          </ac:spMkLst>
        </pc:spChg>
        <pc:spChg chg="del">
          <ac:chgData name="MARYAM ADEL SALEH JUMA MANSOOR" userId="492ef767-0211-4b15-b9ee-68adda126f14" providerId="ADAL" clId="{808C2F28-49F5-4120-B631-BBD90EEDE246}" dt="2020-03-12T08:15:05.963" v="478" actId="478"/>
          <ac:spMkLst>
            <pc:docMk/>
            <pc:sldMk cId="3883757152" sldId="305"/>
            <ac:spMk id="24" creationId="{2E11A71A-BA52-4BBF-A8E6-C3D0022DDA72}"/>
          </ac:spMkLst>
        </pc:spChg>
        <pc:spChg chg="mod">
          <ac:chgData name="MARYAM ADEL SALEH JUMA MANSOOR" userId="492ef767-0211-4b15-b9ee-68adda126f14" providerId="ADAL" clId="{808C2F28-49F5-4120-B631-BBD90EEDE246}" dt="2020-03-12T08:15:32.717" v="489" actId="1076"/>
          <ac:spMkLst>
            <pc:docMk/>
            <pc:sldMk cId="3883757152" sldId="305"/>
            <ac:spMk id="27" creationId="{AFB0F4DC-A38D-4BDD-9B5A-0F8AB7543785}"/>
          </ac:spMkLst>
        </pc:spChg>
        <pc:spChg chg="del">
          <ac:chgData name="MARYAM ADEL SALEH JUMA MANSOOR" userId="492ef767-0211-4b15-b9ee-68adda126f14" providerId="ADAL" clId="{808C2F28-49F5-4120-B631-BBD90EEDE246}" dt="2020-03-12T08:15:04.086" v="477" actId="478"/>
          <ac:spMkLst>
            <pc:docMk/>
            <pc:sldMk cId="3883757152" sldId="305"/>
            <ac:spMk id="28" creationId="{908DE4FC-FEA3-4B6D-80F4-80314139C104}"/>
          </ac:spMkLst>
        </pc:spChg>
        <pc:picChg chg="add del mod">
          <ac:chgData name="MARYAM ADEL SALEH JUMA MANSOOR" userId="492ef767-0211-4b15-b9ee-68adda126f14" providerId="ADAL" clId="{808C2F28-49F5-4120-B631-BBD90EEDE246}" dt="2020-03-12T08:14:10.915" v="454"/>
          <ac:picMkLst>
            <pc:docMk/>
            <pc:sldMk cId="3883757152" sldId="305"/>
            <ac:picMk id="2" creationId="{DD5AFC98-F045-422F-980A-A7B6E9BB8189}"/>
          </ac:picMkLst>
        </pc:picChg>
        <pc:picChg chg="del">
          <ac:chgData name="MARYAM ADEL SALEH JUMA MANSOOR" userId="492ef767-0211-4b15-b9ee-68adda126f14" providerId="ADAL" clId="{808C2F28-49F5-4120-B631-BBD90EEDE246}" dt="2020-03-12T08:12:39.551" v="453"/>
          <ac:picMkLst>
            <pc:docMk/>
            <pc:sldMk cId="3883757152" sldId="305"/>
            <ac:picMk id="4" creationId="{96D3A13C-B716-405A-98BE-03E993E6D5C6}"/>
          </ac:picMkLst>
        </pc:picChg>
        <pc:picChg chg="add del mod">
          <ac:chgData name="MARYAM ADEL SALEH JUMA MANSOOR" userId="492ef767-0211-4b15-b9ee-68adda126f14" providerId="ADAL" clId="{808C2F28-49F5-4120-B631-BBD90EEDE246}" dt="2020-03-12T08:16:48.079" v="493"/>
          <ac:picMkLst>
            <pc:docMk/>
            <pc:sldMk cId="3883757152" sldId="305"/>
            <ac:picMk id="6" creationId="{C0070294-9BA0-41A2-9DEA-1C45AB197312}"/>
          </ac:picMkLst>
        </pc:picChg>
        <pc:picChg chg="add mod">
          <ac:chgData name="MARYAM ADEL SALEH JUMA MANSOOR" userId="492ef767-0211-4b15-b9ee-68adda126f14" providerId="ADAL" clId="{808C2F28-49F5-4120-B631-BBD90EEDE246}" dt="2020-03-12T08:16:48.079" v="493"/>
          <ac:picMkLst>
            <pc:docMk/>
            <pc:sldMk cId="3883757152" sldId="305"/>
            <ac:picMk id="11" creationId="{C681CF8E-F881-4A64-AD7C-CC456DFADAE2}"/>
          </ac:picMkLst>
        </pc:picChg>
        <pc:picChg chg="mod">
          <ac:chgData name="MARYAM ADEL SALEH JUMA MANSOOR" userId="492ef767-0211-4b15-b9ee-68adda126f14" providerId="ADAL" clId="{808C2F28-49F5-4120-B631-BBD90EEDE246}" dt="2020-03-12T08:15:47.350" v="492" actId="1076"/>
          <ac:picMkLst>
            <pc:docMk/>
            <pc:sldMk cId="3883757152" sldId="305"/>
            <ac:picMk id="16" creationId="{4482EC4F-7F6B-43AE-99C5-3B59A44F50B6}"/>
          </ac:picMkLst>
        </pc:picChg>
      </pc:sldChg>
      <pc:sldChg chg="addSp delSp modSp">
        <pc:chgData name="MARYAM ADEL SALEH JUMA MANSOOR" userId="492ef767-0211-4b15-b9ee-68adda126f14" providerId="ADAL" clId="{808C2F28-49F5-4120-B631-BBD90EEDE246}" dt="2020-03-12T08:45:03.652" v="542"/>
        <pc:sldMkLst>
          <pc:docMk/>
          <pc:sldMk cId="1097574664" sldId="313"/>
        </pc:sldMkLst>
        <pc:spChg chg="del">
          <ac:chgData name="MARYAM ADEL SALEH JUMA MANSOOR" userId="492ef767-0211-4b15-b9ee-68adda126f14" providerId="ADAL" clId="{808C2F28-49F5-4120-B631-BBD90EEDE246}" dt="2020-03-12T07:25:23.432" v="422" actId="478"/>
          <ac:spMkLst>
            <pc:docMk/>
            <pc:sldMk cId="1097574664" sldId="313"/>
            <ac:spMk id="11" creationId="{0A3F2DA9-6096-4397-9768-91DCD9AC3F28}"/>
          </ac:spMkLst>
        </pc:spChg>
        <pc:spChg chg="del">
          <ac:chgData name="MARYAM ADEL SALEH JUMA MANSOOR" userId="492ef767-0211-4b15-b9ee-68adda126f14" providerId="ADAL" clId="{808C2F28-49F5-4120-B631-BBD90EEDE246}" dt="2020-03-12T07:25:23.432" v="422" actId="478"/>
          <ac:spMkLst>
            <pc:docMk/>
            <pc:sldMk cId="1097574664" sldId="313"/>
            <ac:spMk id="12" creationId="{2120FD79-27F3-4362-9F2B-A9059FBB1022}"/>
          </ac:spMkLst>
        </pc:spChg>
        <pc:spChg chg="del">
          <ac:chgData name="MARYAM ADEL SALEH JUMA MANSOOR" userId="492ef767-0211-4b15-b9ee-68adda126f14" providerId="ADAL" clId="{808C2F28-49F5-4120-B631-BBD90EEDE246}" dt="2020-03-12T07:25:21.648" v="421" actId="478"/>
          <ac:spMkLst>
            <pc:docMk/>
            <pc:sldMk cId="1097574664" sldId="313"/>
            <ac:spMk id="15" creationId="{1DBBFCE8-A5A0-4858-8B21-E322EB3157B7}"/>
          </ac:spMkLst>
        </pc:spChg>
        <pc:spChg chg="del mod">
          <ac:chgData name="MARYAM ADEL SALEH JUMA MANSOOR" userId="492ef767-0211-4b15-b9ee-68adda126f14" providerId="ADAL" clId="{808C2F28-49F5-4120-B631-BBD90EEDE246}" dt="2020-03-12T07:25:19.508" v="420" actId="478"/>
          <ac:spMkLst>
            <pc:docMk/>
            <pc:sldMk cId="1097574664" sldId="313"/>
            <ac:spMk id="17" creationId="{5A9CE8B9-C64C-4C38-B27C-424BCD2DA42E}"/>
          </ac:spMkLst>
        </pc:spChg>
        <pc:picChg chg="del">
          <ac:chgData name="MARYAM ADEL SALEH JUMA MANSOOR" userId="492ef767-0211-4b15-b9ee-68adda126f14" providerId="ADAL" clId="{808C2F28-49F5-4120-B631-BBD90EEDE246}" dt="2020-03-12T07:21:42.231" v="404" actId="478"/>
          <ac:picMkLst>
            <pc:docMk/>
            <pc:sldMk cId="1097574664" sldId="313"/>
            <ac:picMk id="2" creationId="{A426C879-1C4C-4C14-9029-03776823D39A}"/>
          </ac:picMkLst>
        </pc:picChg>
        <pc:picChg chg="add mod">
          <ac:chgData name="MARYAM ADEL SALEH JUMA MANSOOR" userId="492ef767-0211-4b15-b9ee-68adda126f14" providerId="ADAL" clId="{808C2F28-49F5-4120-B631-BBD90EEDE246}" dt="2020-03-12T07:27:07.919" v="427" actId="1076"/>
          <ac:picMkLst>
            <pc:docMk/>
            <pc:sldMk cId="1097574664" sldId="313"/>
            <ac:picMk id="4" creationId="{D4928991-61C1-4310-BEAA-BFB85D764CC9}"/>
          </ac:picMkLst>
        </pc:picChg>
        <pc:picChg chg="add del mod">
          <ac:chgData name="MARYAM ADEL SALEH JUMA MANSOOR" userId="492ef767-0211-4b15-b9ee-68adda126f14" providerId="ADAL" clId="{808C2F28-49F5-4120-B631-BBD90EEDE246}" dt="2020-03-12T08:41:43.026" v="536"/>
          <ac:picMkLst>
            <pc:docMk/>
            <pc:sldMk cId="1097574664" sldId="313"/>
            <ac:picMk id="6" creationId="{7F00560E-3907-41A0-8D16-F6B6757A2160}"/>
          </ac:picMkLst>
        </pc:picChg>
        <pc:picChg chg="add del mod">
          <ac:chgData name="MARYAM ADEL SALEH JUMA MANSOOR" userId="492ef767-0211-4b15-b9ee-68adda126f14" providerId="ADAL" clId="{808C2F28-49F5-4120-B631-BBD90EEDE246}" dt="2020-03-12T08:42:30.845" v="537"/>
          <ac:picMkLst>
            <pc:docMk/>
            <pc:sldMk cId="1097574664" sldId="313"/>
            <ac:picMk id="7" creationId="{D3D868E8-2765-46ED-BCC9-18643E161DF5}"/>
          </ac:picMkLst>
        </pc:picChg>
        <pc:picChg chg="add del mod">
          <ac:chgData name="MARYAM ADEL SALEH JUMA MANSOOR" userId="492ef767-0211-4b15-b9ee-68adda126f14" providerId="ADAL" clId="{808C2F28-49F5-4120-B631-BBD90EEDE246}" dt="2020-03-12T08:43:08.406" v="538"/>
          <ac:picMkLst>
            <pc:docMk/>
            <pc:sldMk cId="1097574664" sldId="313"/>
            <ac:picMk id="10" creationId="{80EDB2F6-AEE0-4FB8-9D66-2CEFE4C268AA}"/>
          </ac:picMkLst>
        </pc:picChg>
        <pc:picChg chg="add del mod">
          <ac:chgData name="MARYAM ADEL SALEH JUMA MANSOOR" userId="492ef767-0211-4b15-b9ee-68adda126f14" providerId="ADAL" clId="{808C2F28-49F5-4120-B631-BBD90EEDE246}" dt="2020-03-12T08:43:21.634" v="539"/>
          <ac:picMkLst>
            <pc:docMk/>
            <pc:sldMk cId="1097574664" sldId="313"/>
            <ac:picMk id="13" creationId="{33A26F3B-5153-4806-B9FF-6A23106FA666}"/>
          </ac:picMkLst>
        </pc:picChg>
        <pc:picChg chg="add del mod">
          <ac:chgData name="MARYAM ADEL SALEH JUMA MANSOOR" userId="492ef767-0211-4b15-b9ee-68adda126f14" providerId="ADAL" clId="{808C2F28-49F5-4120-B631-BBD90EEDE246}" dt="2020-03-12T08:43:30.199" v="540"/>
          <ac:picMkLst>
            <pc:docMk/>
            <pc:sldMk cId="1097574664" sldId="313"/>
            <ac:picMk id="14" creationId="{9271A1C4-9B8C-4DB7-AC81-2D9E1479DB7C}"/>
          </ac:picMkLst>
        </pc:picChg>
        <pc:picChg chg="add del mod">
          <ac:chgData name="MARYAM ADEL SALEH JUMA MANSOOR" userId="492ef767-0211-4b15-b9ee-68adda126f14" providerId="ADAL" clId="{808C2F28-49F5-4120-B631-BBD90EEDE246}" dt="2020-03-12T08:43:47.841" v="541"/>
          <ac:picMkLst>
            <pc:docMk/>
            <pc:sldMk cId="1097574664" sldId="313"/>
            <ac:picMk id="16" creationId="{350BA078-19F2-496F-8661-56F6EF9DB4A6}"/>
          </ac:picMkLst>
        </pc:picChg>
        <pc:picChg chg="add del mod">
          <ac:chgData name="MARYAM ADEL SALEH JUMA MANSOOR" userId="492ef767-0211-4b15-b9ee-68adda126f14" providerId="ADAL" clId="{808C2F28-49F5-4120-B631-BBD90EEDE246}" dt="2020-03-12T08:45:03.652" v="542"/>
          <ac:picMkLst>
            <pc:docMk/>
            <pc:sldMk cId="1097574664" sldId="313"/>
            <ac:picMk id="18" creationId="{06D552BC-7127-4A4C-AA8B-145A0B7D9FE5}"/>
          </ac:picMkLst>
        </pc:picChg>
        <pc:picChg chg="add mod">
          <ac:chgData name="MARYAM ADEL SALEH JUMA MANSOOR" userId="492ef767-0211-4b15-b9ee-68adda126f14" providerId="ADAL" clId="{808C2F28-49F5-4120-B631-BBD90EEDE246}" dt="2020-03-12T08:45:03.652" v="542"/>
          <ac:picMkLst>
            <pc:docMk/>
            <pc:sldMk cId="1097574664" sldId="313"/>
            <ac:picMk id="19" creationId="{DA37A32C-67B2-4E34-8874-CB22F734ACEF}"/>
          </ac:picMkLst>
        </pc:picChg>
        <pc:picChg chg="del">
          <ac:chgData name="MARYAM ADEL SALEH JUMA MANSOOR" userId="492ef767-0211-4b15-b9ee-68adda126f14" providerId="ADAL" clId="{808C2F28-49F5-4120-B631-BBD90EEDE246}" dt="2020-03-12T08:41:27.638" v="535"/>
          <ac:picMkLst>
            <pc:docMk/>
            <pc:sldMk cId="1097574664" sldId="313"/>
            <ac:picMk id="21" creationId="{4A138A42-9C69-41F6-8869-BB3C6A293DEC}"/>
          </ac:picMkLst>
        </pc:picChg>
      </pc:sldChg>
      <pc:sldChg chg="addSp delSp modSp">
        <pc:chgData name="MARYAM ADEL SALEH JUMA MANSOOR" userId="492ef767-0211-4b15-b9ee-68adda126f14" providerId="ADAL" clId="{808C2F28-49F5-4120-B631-BBD90EEDE246}" dt="2020-03-12T08:53:24.288" v="553"/>
        <pc:sldMkLst>
          <pc:docMk/>
          <pc:sldMk cId="2632546047" sldId="314"/>
        </pc:sldMkLst>
        <pc:spChg chg="mod">
          <ac:chgData name="MARYAM ADEL SALEH JUMA MANSOOR" userId="492ef767-0211-4b15-b9ee-68adda126f14" providerId="ADAL" clId="{808C2F28-49F5-4120-B631-BBD90EEDE246}" dt="2020-03-12T08:50:10.286" v="549" actId="20577"/>
          <ac:spMkLst>
            <pc:docMk/>
            <pc:sldMk cId="2632546047" sldId="314"/>
            <ac:spMk id="10" creationId="{B2473D28-FB94-4A29-BC84-E1A93484A6E0}"/>
          </ac:spMkLst>
        </pc:spChg>
        <pc:picChg chg="del">
          <ac:chgData name="MARYAM ADEL SALEH JUMA MANSOOR" userId="492ef767-0211-4b15-b9ee-68adda126f14" providerId="ADAL" clId="{808C2F28-49F5-4120-B631-BBD90EEDE246}" dt="2020-03-12T07:27:11.370" v="428" actId="478"/>
          <ac:picMkLst>
            <pc:docMk/>
            <pc:sldMk cId="2632546047" sldId="314"/>
            <ac:picMk id="2" creationId="{A426C879-1C4C-4C14-9029-03776823D39A}"/>
          </ac:picMkLst>
        </pc:picChg>
        <pc:picChg chg="add del mod">
          <ac:chgData name="MARYAM ADEL SALEH JUMA MANSOOR" userId="492ef767-0211-4b15-b9ee-68adda126f14" providerId="ADAL" clId="{808C2F28-49F5-4120-B631-BBD90EEDE246}" dt="2020-03-12T08:50:24.962" v="550"/>
          <ac:picMkLst>
            <pc:docMk/>
            <pc:sldMk cId="2632546047" sldId="314"/>
            <ac:picMk id="4" creationId="{7E04D429-50A9-4498-B6B9-323B6F818F2E}"/>
          </ac:picMkLst>
        </pc:picChg>
        <pc:picChg chg="add del mod">
          <ac:chgData name="MARYAM ADEL SALEH JUMA MANSOOR" userId="492ef767-0211-4b15-b9ee-68adda126f14" providerId="ADAL" clId="{808C2F28-49F5-4120-B631-BBD90EEDE246}" dt="2020-03-12T08:51:19.651" v="551"/>
          <ac:picMkLst>
            <pc:docMk/>
            <pc:sldMk cId="2632546047" sldId="314"/>
            <ac:picMk id="6" creationId="{A95C7A3B-D5FF-48E5-9BBE-DDC724111FD4}"/>
          </ac:picMkLst>
        </pc:picChg>
        <pc:picChg chg="add del mod">
          <ac:chgData name="MARYAM ADEL SALEH JUMA MANSOOR" userId="492ef767-0211-4b15-b9ee-68adda126f14" providerId="ADAL" clId="{808C2F28-49F5-4120-B631-BBD90EEDE246}" dt="2020-03-12T08:52:11.872" v="552"/>
          <ac:picMkLst>
            <pc:docMk/>
            <pc:sldMk cId="2632546047" sldId="314"/>
            <ac:picMk id="7" creationId="{A625E6E9-6C9F-4F73-8F81-DE520E46E7B0}"/>
          </ac:picMkLst>
        </pc:picChg>
        <pc:picChg chg="add del mod">
          <ac:chgData name="MARYAM ADEL SALEH JUMA MANSOOR" userId="492ef767-0211-4b15-b9ee-68adda126f14" providerId="ADAL" clId="{808C2F28-49F5-4120-B631-BBD90EEDE246}" dt="2020-03-12T08:53:24.288" v="553"/>
          <ac:picMkLst>
            <pc:docMk/>
            <pc:sldMk cId="2632546047" sldId="314"/>
            <ac:picMk id="11" creationId="{F04E5E14-A1EF-4A53-8FE2-C18818DF1C25}"/>
          </ac:picMkLst>
        </pc:picChg>
        <pc:picChg chg="add mod">
          <ac:chgData name="MARYAM ADEL SALEH JUMA MANSOOR" userId="492ef767-0211-4b15-b9ee-68adda126f14" providerId="ADAL" clId="{808C2F28-49F5-4120-B631-BBD90EEDE246}" dt="2020-03-12T08:53:24.288" v="553"/>
          <ac:picMkLst>
            <pc:docMk/>
            <pc:sldMk cId="2632546047" sldId="314"/>
            <ac:picMk id="12" creationId="{2B726EF8-4029-43D7-B74D-D5801EEE6F90}"/>
          </ac:picMkLst>
        </pc:picChg>
        <pc:picChg chg="add mod">
          <ac:chgData name="MARYAM ADEL SALEH JUMA MANSOOR" userId="492ef767-0211-4b15-b9ee-68adda126f14" providerId="ADAL" clId="{808C2F28-49F5-4120-B631-BBD90EEDE246}" dt="2020-03-12T07:27:14.216" v="430" actId="1076"/>
          <ac:picMkLst>
            <pc:docMk/>
            <pc:sldMk cId="2632546047" sldId="314"/>
            <ac:picMk id="17" creationId="{4D6CBA49-7E28-4175-8B2E-F37B83C50FEA}"/>
          </ac:picMkLst>
        </pc:picChg>
        <pc:picChg chg="del">
          <ac:chgData name="MARYAM ADEL SALEH JUMA MANSOOR" userId="492ef767-0211-4b15-b9ee-68adda126f14" providerId="ADAL" clId="{808C2F28-49F5-4120-B631-BBD90EEDE246}" dt="2020-03-12T08:48:02.854" v="543"/>
          <ac:picMkLst>
            <pc:docMk/>
            <pc:sldMk cId="2632546047" sldId="314"/>
            <ac:picMk id="19" creationId="{11D6FA2F-B88E-409A-8401-2BCF6EC0DF6D}"/>
          </ac:picMkLst>
        </pc:picChg>
      </pc:sldChg>
      <pc:sldChg chg="addSp delSp modSp">
        <pc:chgData name="MARYAM ADEL SALEH JUMA MANSOOR" userId="492ef767-0211-4b15-b9ee-68adda126f14" providerId="ADAL" clId="{808C2F28-49F5-4120-B631-BBD90EEDE246}" dt="2020-03-12T08:18:33.782" v="498"/>
        <pc:sldMkLst>
          <pc:docMk/>
          <pc:sldMk cId="2232605999" sldId="315"/>
        </pc:sldMkLst>
        <pc:spChg chg="mod">
          <ac:chgData name="MARYAM ADEL SALEH JUMA MANSOOR" userId="492ef767-0211-4b15-b9ee-68adda126f14" providerId="ADAL" clId="{808C2F28-49F5-4120-B631-BBD90EEDE246}" dt="2020-03-12T07:22:34.610" v="412" actId="20577"/>
          <ac:spMkLst>
            <pc:docMk/>
            <pc:sldMk cId="2232605999" sldId="315"/>
            <ac:spMk id="7" creationId="{7D106670-8E67-4510-A7C1-9C98B4666815}"/>
          </ac:spMkLst>
        </pc:spChg>
        <pc:spChg chg="del">
          <ac:chgData name="MARYAM ADEL SALEH JUMA MANSOOR" userId="492ef767-0211-4b15-b9ee-68adda126f14" providerId="ADAL" clId="{808C2F28-49F5-4120-B631-BBD90EEDE246}" dt="2020-03-12T08:17:44.608" v="494" actId="478"/>
          <ac:spMkLst>
            <pc:docMk/>
            <pc:sldMk cId="2232605999" sldId="315"/>
            <ac:spMk id="22" creationId="{9F07E526-3319-499A-8324-B8772054B03E}"/>
          </ac:spMkLst>
        </pc:spChg>
        <pc:spChg chg="mod">
          <ac:chgData name="MARYAM ADEL SALEH JUMA MANSOOR" userId="492ef767-0211-4b15-b9ee-68adda126f14" providerId="ADAL" clId="{808C2F28-49F5-4120-B631-BBD90EEDE246}" dt="2020-03-12T08:17:47.985" v="495" actId="1076"/>
          <ac:spMkLst>
            <pc:docMk/>
            <pc:sldMk cId="2232605999" sldId="315"/>
            <ac:spMk id="24" creationId="{2E11A71A-BA52-4BBF-A8E6-C3D0022DDA72}"/>
          </ac:spMkLst>
        </pc:spChg>
        <pc:spChg chg="del">
          <ac:chgData name="MARYAM ADEL SALEH JUMA MANSOOR" userId="492ef767-0211-4b15-b9ee-68adda126f14" providerId="ADAL" clId="{808C2F28-49F5-4120-B631-BBD90EEDE246}" dt="2020-03-12T08:17:51.988" v="497" actId="478"/>
          <ac:spMkLst>
            <pc:docMk/>
            <pc:sldMk cId="2232605999" sldId="315"/>
            <ac:spMk id="28" creationId="{908DE4FC-FEA3-4B6D-80F4-80314139C104}"/>
          </ac:spMkLst>
        </pc:spChg>
        <pc:picChg chg="add mod">
          <ac:chgData name="MARYAM ADEL SALEH JUMA MANSOOR" userId="492ef767-0211-4b15-b9ee-68adda126f14" providerId="ADAL" clId="{808C2F28-49F5-4120-B631-BBD90EEDE246}" dt="2020-03-12T08:18:33.782" v="498"/>
          <ac:picMkLst>
            <pc:docMk/>
            <pc:sldMk cId="2232605999" sldId="315"/>
            <ac:picMk id="2" creationId="{F390AABA-5EF1-4AC9-8B45-16670AE5950B}"/>
          </ac:picMkLst>
        </pc:picChg>
        <pc:picChg chg="del">
          <ac:chgData name="MARYAM ADEL SALEH JUMA MANSOOR" userId="492ef767-0211-4b15-b9ee-68adda126f14" providerId="ADAL" clId="{808C2F28-49F5-4120-B631-BBD90EEDE246}" dt="2020-03-12T08:18:33.782" v="498"/>
          <ac:picMkLst>
            <pc:docMk/>
            <pc:sldMk cId="2232605999" sldId="315"/>
            <ac:picMk id="9" creationId="{8CF8652A-5EF3-4D35-BE80-4E0FAF3C68BB}"/>
          </ac:picMkLst>
        </pc:picChg>
        <pc:picChg chg="mod">
          <ac:chgData name="MARYAM ADEL SALEH JUMA MANSOOR" userId="492ef767-0211-4b15-b9ee-68adda126f14" providerId="ADAL" clId="{808C2F28-49F5-4120-B631-BBD90EEDE246}" dt="2020-03-12T08:17:50.683" v="496" actId="1076"/>
          <ac:picMkLst>
            <pc:docMk/>
            <pc:sldMk cId="2232605999" sldId="315"/>
            <ac:picMk id="17" creationId="{E6FAC0DD-BE7C-4542-B4AE-1A0425238321}"/>
          </ac:picMkLst>
        </pc:picChg>
      </pc:sldChg>
      <pc:sldChg chg="addSp delSp modSp">
        <pc:chgData name="MARYAM ADEL SALEH JUMA MANSOOR" userId="492ef767-0211-4b15-b9ee-68adda126f14" providerId="ADAL" clId="{808C2F28-49F5-4120-B631-BBD90EEDE246}" dt="2020-03-12T08:21:20.788" v="508"/>
        <pc:sldMkLst>
          <pc:docMk/>
          <pc:sldMk cId="514234598" sldId="316"/>
        </pc:sldMkLst>
        <pc:spChg chg="mod">
          <ac:chgData name="MARYAM ADEL SALEH JUMA MANSOOR" userId="492ef767-0211-4b15-b9ee-68adda126f14" providerId="ADAL" clId="{808C2F28-49F5-4120-B631-BBD90EEDE246}" dt="2020-03-12T07:22:42.854" v="413" actId="20577"/>
          <ac:spMkLst>
            <pc:docMk/>
            <pc:sldMk cId="514234598" sldId="316"/>
            <ac:spMk id="7" creationId="{7D106670-8E67-4510-A7C1-9C98B4666815}"/>
          </ac:spMkLst>
        </pc:spChg>
        <pc:spChg chg="del">
          <ac:chgData name="MARYAM ADEL SALEH JUMA MANSOOR" userId="492ef767-0211-4b15-b9ee-68adda126f14" providerId="ADAL" clId="{808C2F28-49F5-4120-B631-BBD90EEDE246}" dt="2020-03-12T08:20:00.289" v="499" actId="478"/>
          <ac:spMkLst>
            <pc:docMk/>
            <pc:sldMk cId="514234598" sldId="316"/>
            <ac:spMk id="22" creationId="{9F07E526-3319-499A-8324-B8772054B03E}"/>
          </ac:spMkLst>
        </pc:spChg>
        <pc:spChg chg="mod">
          <ac:chgData name="MARYAM ADEL SALEH JUMA MANSOOR" userId="492ef767-0211-4b15-b9ee-68adda126f14" providerId="ADAL" clId="{808C2F28-49F5-4120-B631-BBD90EEDE246}" dt="2020-03-12T07:51:39.666" v="431" actId="115"/>
          <ac:spMkLst>
            <pc:docMk/>
            <pc:sldMk cId="514234598" sldId="316"/>
            <ac:spMk id="23" creationId="{BE9051BF-B5B1-4CC0-A7E7-34F06BE59990}"/>
          </ac:spMkLst>
        </pc:spChg>
        <pc:spChg chg="mod">
          <ac:chgData name="MARYAM ADEL SALEH JUMA MANSOOR" userId="492ef767-0211-4b15-b9ee-68adda126f14" providerId="ADAL" clId="{808C2F28-49F5-4120-B631-BBD90EEDE246}" dt="2020-03-12T08:20:22.193" v="506" actId="1076"/>
          <ac:spMkLst>
            <pc:docMk/>
            <pc:sldMk cId="514234598" sldId="316"/>
            <ac:spMk id="24" creationId="{2E11A71A-BA52-4BBF-A8E6-C3D0022DDA72}"/>
          </ac:spMkLst>
        </pc:spChg>
        <pc:spChg chg="mod">
          <ac:chgData name="MARYAM ADEL SALEH JUMA MANSOOR" userId="492ef767-0211-4b15-b9ee-68adda126f14" providerId="ADAL" clId="{808C2F28-49F5-4120-B631-BBD90EEDE246}" dt="2020-03-12T08:20:22.193" v="506" actId="1076"/>
          <ac:spMkLst>
            <pc:docMk/>
            <pc:sldMk cId="514234598" sldId="316"/>
            <ac:spMk id="27" creationId="{AFB0F4DC-A38D-4BDD-9B5A-0F8AB7543785}"/>
          </ac:spMkLst>
        </pc:spChg>
        <pc:spChg chg="del">
          <ac:chgData name="MARYAM ADEL SALEH JUMA MANSOOR" userId="492ef767-0211-4b15-b9ee-68adda126f14" providerId="ADAL" clId="{808C2F28-49F5-4120-B631-BBD90EEDE246}" dt="2020-03-12T08:20:05.784" v="502" actId="478"/>
          <ac:spMkLst>
            <pc:docMk/>
            <pc:sldMk cId="514234598" sldId="316"/>
            <ac:spMk id="28" creationId="{908DE4FC-FEA3-4B6D-80F4-80314139C104}"/>
          </ac:spMkLst>
        </pc:spChg>
        <pc:picChg chg="del">
          <ac:chgData name="MARYAM ADEL SALEH JUMA MANSOOR" userId="492ef767-0211-4b15-b9ee-68adda126f14" providerId="ADAL" clId="{808C2F28-49F5-4120-B631-BBD90EEDE246}" dt="2020-03-12T08:21:20.788" v="508"/>
          <ac:picMkLst>
            <pc:docMk/>
            <pc:sldMk cId="514234598" sldId="316"/>
            <ac:picMk id="2" creationId="{5BE5DE8B-8F06-42BA-88E7-784848139DD3}"/>
          </ac:picMkLst>
        </pc:picChg>
        <pc:picChg chg="add mod">
          <ac:chgData name="MARYAM ADEL SALEH JUMA MANSOOR" userId="492ef767-0211-4b15-b9ee-68adda126f14" providerId="ADAL" clId="{808C2F28-49F5-4120-B631-BBD90EEDE246}" dt="2020-03-12T08:21:20.788" v="508"/>
          <ac:picMkLst>
            <pc:docMk/>
            <pc:sldMk cId="514234598" sldId="316"/>
            <ac:picMk id="4" creationId="{FD134B1C-4C39-4BAB-AF92-5701957568B0}"/>
          </ac:picMkLst>
        </pc:picChg>
        <pc:picChg chg="mod">
          <ac:chgData name="MARYAM ADEL SALEH JUMA MANSOOR" userId="492ef767-0211-4b15-b9ee-68adda126f14" providerId="ADAL" clId="{808C2F28-49F5-4120-B631-BBD90EEDE246}" dt="2020-03-12T08:20:38.352" v="507" actId="1076"/>
          <ac:picMkLst>
            <pc:docMk/>
            <pc:sldMk cId="514234598" sldId="316"/>
            <ac:picMk id="17" creationId="{25402340-0171-431E-BE17-934D100E5CB5}"/>
          </ac:picMkLst>
        </pc:picChg>
      </pc:sldChg>
      <pc:sldChg chg="addSp delSp modSp">
        <pc:chgData name="MARYAM ADEL SALEH JUMA MANSOOR" userId="492ef767-0211-4b15-b9ee-68adda126f14" providerId="ADAL" clId="{808C2F28-49F5-4120-B631-BBD90EEDE246}" dt="2020-03-12T08:23:16.124" v="520"/>
        <pc:sldMkLst>
          <pc:docMk/>
          <pc:sldMk cId="3621841216" sldId="317"/>
        </pc:sldMkLst>
        <pc:spChg chg="mod">
          <ac:chgData name="MARYAM ADEL SALEH JUMA MANSOOR" userId="492ef767-0211-4b15-b9ee-68adda126f14" providerId="ADAL" clId="{808C2F28-49F5-4120-B631-BBD90EEDE246}" dt="2020-03-12T07:22:57.262" v="416" actId="404"/>
          <ac:spMkLst>
            <pc:docMk/>
            <pc:sldMk cId="3621841216" sldId="317"/>
            <ac:spMk id="7" creationId="{7D106670-8E67-4510-A7C1-9C98B4666815}"/>
          </ac:spMkLst>
        </pc:spChg>
        <pc:spChg chg="del">
          <ac:chgData name="MARYAM ADEL SALEH JUMA MANSOOR" userId="492ef767-0211-4b15-b9ee-68adda126f14" providerId="ADAL" clId="{808C2F28-49F5-4120-B631-BBD90EEDE246}" dt="2020-03-12T07:52:35.086" v="438" actId="478"/>
          <ac:spMkLst>
            <pc:docMk/>
            <pc:sldMk cId="3621841216" sldId="317"/>
            <ac:spMk id="22" creationId="{9F07E526-3319-499A-8324-B8772054B03E}"/>
          </ac:spMkLst>
        </pc:spChg>
        <pc:spChg chg="mod">
          <ac:chgData name="MARYAM ADEL SALEH JUMA MANSOOR" userId="492ef767-0211-4b15-b9ee-68adda126f14" providerId="ADAL" clId="{808C2F28-49F5-4120-B631-BBD90EEDE246}" dt="2020-03-12T08:22:21.782" v="519" actId="1035"/>
          <ac:spMkLst>
            <pc:docMk/>
            <pc:sldMk cId="3621841216" sldId="317"/>
            <ac:spMk id="23" creationId="{BE9051BF-B5B1-4CC0-A7E7-34F06BE59990}"/>
          </ac:spMkLst>
        </pc:spChg>
        <pc:spChg chg="mod">
          <ac:chgData name="MARYAM ADEL SALEH JUMA MANSOOR" userId="492ef767-0211-4b15-b9ee-68adda126f14" providerId="ADAL" clId="{808C2F28-49F5-4120-B631-BBD90EEDE246}" dt="2020-03-12T08:22:06.270" v="511" actId="1076"/>
          <ac:spMkLst>
            <pc:docMk/>
            <pc:sldMk cId="3621841216" sldId="317"/>
            <ac:spMk id="24" creationId="{2E11A71A-BA52-4BBF-A8E6-C3D0022DDA72}"/>
          </ac:spMkLst>
        </pc:spChg>
        <pc:spChg chg="del">
          <ac:chgData name="MARYAM ADEL SALEH JUMA MANSOOR" userId="492ef767-0211-4b15-b9ee-68adda126f14" providerId="ADAL" clId="{808C2F28-49F5-4120-B631-BBD90EEDE246}" dt="2020-03-12T07:52:35.086" v="438" actId="478"/>
          <ac:spMkLst>
            <pc:docMk/>
            <pc:sldMk cId="3621841216" sldId="317"/>
            <ac:spMk id="27" creationId="{AFB0F4DC-A38D-4BDD-9B5A-0F8AB7543785}"/>
          </ac:spMkLst>
        </pc:spChg>
        <pc:spChg chg="mod">
          <ac:chgData name="MARYAM ADEL SALEH JUMA MANSOOR" userId="492ef767-0211-4b15-b9ee-68adda126f14" providerId="ADAL" clId="{808C2F28-49F5-4120-B631-BBD90EEDE246}" dt="2020-03-12T07:52:43.252" v="442" actId="5793"/>
          <ac:spMkLst>
            <pc:docMk/>
            <pc:sldMk cId="3621841216" sldId="317"/>
            <ac:spMk id="28" creationId="{908DE4FC-FEA3-4B6D-80F4-80314139C104}"/>
          </ac:spMkLst>
        </pc:spChg>
        <pc:picChg chg="del">
          <ac:chgData name="MARYAM ADEL SALEH JUMA MANSOOR" userId="492ef767-0211-4b15-b9ee-68adda126f14" providerId="ADAL" clId="{808C2F28-49F5-4120-B631-BBD90EEDE246}" dt="2020-03-12T08:23:16.124" v="520"/>
          <ac:picMkLst>
            <pc:docMk/>
            <pc:sldMk cId="3621841216" sldId="317"/>
            <ac:picMk id="2" creationId="{E2A7C377-E2C4-43DD-9BA8-603862C59247}"/>
          </ac:picMkLst>
        </pc:picChg>
        <pc:picChg chg="add mod">
          <ac:chgData name="MARYAM ADEL SALEH JUMA MANSOOR" userId="492ef767-0211-4b15-b9ee-68adda126f14" providerId="ADAL" clId="{808C2F28-49F5-4120-B631-BBD90EEDE246}" dt="2020-03-12T08:23:16.124" v="520"/>
          <ac:picMkLst>
            <pc:docMk/>
            <pc:sldMk cId="3621841216" sldId="317"/>
            <ac:picMk id="4" creationId="{EBEB6AF2-472A-414F-AE08-5C19A444C6DF}"/>
          </ac:picMkLst>
        </pc:picChg>
        <pc:picChg chg="mod">
          <ac:chgData name="MARYAM ADEL SALEH JUMA MANSOOR" userId="492ef767-0211-4b15-b9ee-68adda126f14" providerId="ADAL" clId="{808C2F28-49F5-4120-B631-BBD90EEDE246}" dt="2020-03-12T08:22:08.313" v="512" actId="1076"/>
          <ac:picMkLst>
            <pc:docMk/>
            <pc:sldMk cId="3621841216" sldId="317"/>
            <ac:picMk id="17" creationId="{F083DF5A-444A-42AA-A8B9-2AAB7825B26C}"/>
          </ac:picMkLst>
        </pc:picChg>
      </pc:sldChg>
      <pc:sldChg chg="addSp delSp modSp">
        <pc:chgData name="MARYAM ADEL SALEH JUMA MANSOOR" userId="492ef767-0211-4b15-b9ee-68adda126f14" providerId="ADAL" clId="{808C2F28-49F5-4120-B631-BBD90EEDE246}" dt="2020-03-12T08:26:32.323" v="529"/>
        <pc:sldMkLst>
          <pc:docMk/>
          <pc:sldMk cId="4140979481" sldId="318"/>
        </pc:sldMkLst>
        <pc:spChg chg="mod">
          <ac:chgData name="MARYAM ADEL SALEH JUMA MANSOOR" userId="492ef767-0211-4b15-b9ee-68adda126f14" providerId="ADAL" clId="{808C2F28-49F5-4120-B631-BBD90EEDE246}" dt="2020-03-12T07:23:04.070" v="418" actId="1076"/>
          <ac:spMkLst>
            <pc:docMk/>
            <pc:sldMk cId="4140979481" sldId="318"/>
            <ac:spMk id="7" creationId="{7D106670-8E67-4510-A7C1-9C98B4666815}"/>
          </ac:spMkLst>
        </pc:spChg>
        <pc:spChg chg="add del mod">
          <ac:chgData name="MARYAM ADEL SALEH JUMA MANSOOR" userId="492ef767-0211-4b15-b9ee-68adda126f14" providerId="ADAL" clId="{808C2F28-49F5-4120-B631-BBD90EEDE246}" dt="2020-03-12T08:24:05.354" v="524" actId="478"/>
          <ac:spMkLst>
            <pc:docMk/>
            <pc:sldMk cId="4140979481" sldId="318"/>
            <ac:spMk id="22" creationId="{9F07E526-3319-499A-8324-B8772054B03E}"/>
          </ac:spMkLst>
        </pc:spChg>
        <pc:spChg chg="mod">
          <ac:chgData name="MARYAM ADEL SALEH JUMA MANSOOR" userId="492ef767-0211-4b15-b9ee-68adda126f14" providerId="ADAL" clId="{808C2F28-49F5-4120-B631-BBD90EEDE246}" dt="2020-03-12T06:43:04.497" v="119" actId="20577"/>
          <ac:spMkLst>
            <pc:docMk/>
            <pc:sldMk cId="4140979481" sldId="318"/>
            <ac:spMk id="23" creationId="{BE9051BF-B5B1-4CC0-A7E7-34F06BE59990}"/>
          </ac:spMkLst>
        </pc:spChg>
        <pc:spChg chg="del mod">
          <ac:chgData name="MARYAM ADEL SALEH JUMA MANSOOR" userId="492ef767-0211-4b15-b9ee-68adda126f14" providerId="ADAL" clId="{808C2F28-49F5-4120-B631-BBD90EEDE246}" dt="2020-03-12T08:24:12.046" v="527" actId="478"/>
          <ac:spMkLst>
            <pc:docMk/>
            <pc:sldMk cId="4140979481" sldId="318"/>
            <ac:spMk id="24" creationId="{2E11A71A-BA52-4BBF-A8E6-C3D0022DDA72}"/>
          </ac:spMkLst>
        </pc:spChg>
        <pc:spChg chg="mod">
          <ac:chgData name="MARYAM ADEL SALEH JUMA MANSOOR" userId="492ef767-0211-4b15-b9ee-68adda126f14" providerId="ADAL" clId="{808C2F28-49F5-4120-B631-BBD90EEDE246}" dt="2020-03-12T06:45:39.352" v="135" actId="1076"/>
          <ac:spMkLst>
            <pc:docMk/>
            <pc:sldMk cId="4140979481" sldId="318"/>
            <ac:spMk id="27" creationId="{AFB0F4DC-A38D-4BDD-9B5A-0F8AB7543785}"/>
          </ac:spMkLst>
        </pc:spChg>
        <pc:spChg chg="del">
          <ac:chgData name="MARYAM ADEL SALEH JUMA MANSOOR" userId="492ef767-0211-4b15-b9ee-68adda126f14" providerId="ADAL" clId="{808C2F28-49F5-4120-B631-BBD90EEDE246}" dt="2020-03-12T08:24:09.767" v="526" actId="478"/>
          <ac:spMkLst>
            <pc:docMk/>
            <pc:sldMk cId="4140979481" sldId="318"/>
            <ac:spMk id="28" creationId="{908DE4FC-FEA3-4B6D-80F4-80314139C104}"/>
          </ac:spMkLst>
        </pc:spChg>
        <pc:picChg chg="add mod">
          <ac:chgData name="MARYAM ADEL SALEH JUMA MANSOOR" userId="492ef767-0211-4b15-b9ee-68adda126f14" providerId="ADAL" clId="{808C2F28-49F5-4120-B631-BBD90EEDE246}" dt="2020-03-12T08:26:32.323" v="529"/>
          <ac:picMkLst>
            <pc:docMk/>
            <pc:sldMk cId="4140979481" sldId="318"/>
            <ac:picMk id="2" creationId="{085417FE-482A-4F8D-BC71-5A883C06815C}"/>
          </ac:picMkLst>
        </pc:picChg>
        <pc:picChg chg="del">
          <ac:chgData name="MARYAM ADEL SALEH JUMA MANSOOR" userId="492ef767-0211-4b15-b9ee-68adda126f14" providerId="ADAL" clId="{808C2F28-49F5-4120-B631-BBD90EEDE246}" dt="2020-03-12T08:26:32.323" v="529"/>
          <ac:picMkLst>
            <pc:docMk/>
            <pc:sldMk cId="4140979481" sldId="318"/>
            <ac:picMk id="4" creationId="{073DFC59-57DE-43A1-BADD-AF238EF78EED}"/>
          </ac:picMkLst>
        </pc:picChg>
        <pc:picChg chg="mod">
          <ac:chgData name="MARYAM ADEL SALEH JUMA MANSOOR" userId="492ef767-0211-4b15-b9ee-68adda126f14" providerId="ADAL" clId="{808C2F28-49F5-4120-B631-BBD90EEDE246}" dt="2020-03-12T08:24:14.022" v="528" actId="1076"/>
          <ac:picMkLst>
            <pc:docMk/>
            <pc:sldMk cId="4140979481" sldId="318"/>
            <ac:picMk id="17" creationId="{C66D1732-3010-4707-85AB-1891552502F1}"/>
          </ac:picMkLst>
        </pc:picChg>
      </pc:sldChg>
      <pc:sldChg chg="addSp delSp modSp">
        <pc:chgData name="MARYAM ADEL SALEH JUMA MANSOOR" userId="492ef767-0211-4b15-b9ee-68adda126f14" providerId="ADAL" clId="{808C2F28-49F5-4120-B631-BBD90EEDE246}" dt="2020-03-12T08:11:02.236" v="452"/>
        <pc:sldMkLst>
          <pc:docMk/>
          <pc:sldMk cId="3996990364" sldId="322"/>
        </pc:sldMkLst>
        <pc:picChg chg="add del mod">
          <ac:chgData name="MARYAM ADEL SALEH JUMA MANSOOR" userId="492ef767-0211-4b15-b9ee-68adda126f14" providerId="ADAL" clId="{808C2F28-49F5-4120-B631-BBD90EEDE246}" dt="2020-03-12T08:11:02.236" v="452"/>
          <ac:picMkLst>
            <pc:docMk/>
            <pc:sldMk cId="3996990364" sldId="322"/>
            <ac:picMk id="4" creationId="{4828F187-F869-493D-B780-A1D473544283}"/>
          </ac:picMkLst>
        </pc:picChg>
        <pc:picChg chg="add mod">
          <ac:chgData name="MARYAM ADEL SALEH JUMA MANSOOR" userId="492ef767-0211-4b15-b9ee-68adda126f14" providerId="ADAL" clId="{808C2F28-49F5-4120-B631-BBD90EEDE246}" dt="2020-03-12T08:11:02.236" v="452"/>
          <ac:picMkLst>
            <pc:docMk/>
            <pc:sldMk cId="3996990364" sldId="322"/>
            <ac:picMk id="5" creationId="{D708CE7D-C4E2-4DF9-B986-83D5854D388D}"/>
          </ac:picMkLst>
        </pc:picChg>
        <pc:picChg chg="del">
          <ac:chgData name="MARYAM ADEL SALEH JUMA MANSOOR" userId="492ef767-0211-4b15-b9ee-68adda126f14" providerId="ADAL" clId="{808C2F28-49F5-4120-B631-BBD90EEDE246}" dt="2020-03-12T08:07:36.391" v="451"/>
          <ac:picMkLst>
            <pc:docMk/>
            <pc:sldMk cId="3996990364" sldId="322"/>
            <ac:picMk id="7" creationId="{63E7D11A-51DB-4ECD-968B-2932FDD4042D}"/>
          </ac:picMkLst>
        </pc:picChg>
      </pc:sldChg>
    </pc:docChg>
  </pc:docChgLst>
  <pc:docChgLst>
    <pc:chgData name="MARYAM ADEL SALEH JUMA MANSOOR" userId="492ef767-0211-4b15-b9ee-68adda126f14" providerId="ADAL" clId="{6C169910-971B-448F-9BEA-D6B18CADA2AE}"/>
    <pc:docChg chg="undo custSel modSld">
      <pc:chgData name="MARYAM ADEL SALEH JUMA MANSOOR" userId="492ef767-0211-4b15-b9ee-68adda126f14" providerId="ADAL" clId="{6C169910-971B-448F-9BEA-D6B18CADA2AE}" dt="2020-03-11T12:02:12.244" v="206"/>
      <pc:docMkLst>
        <pc:docMk/>
      </pc:docMkLst>
      <pc:sldChg chg="addSp delSp modSp delAnim">
        <pc:chgData name="MARYAM ADEL SALEH JUMA MANSOOR" userId="492ef767-0211-4b15-b9ee-68adda126f14" providerId="ADAL" clId="{6C169910-971B-448F-9BEA-D6B18CADA2AE}" dt="2020-03-11T11:08:54.182" v="9"/>
        <pc:sldMkLst>
          <pc:docMk/>
          <pc:sldMk cId="2396905207" sldId="272"/>
        </pc:sldMkLst>
        <pc:spChg chg="mod">
          <ac:chgData name="MARYAM ADEL SALEH JUMA MANSOOR" userId="492ef767-0211-4b15-b9ee-68adda126f14" providerId="ADAL" clId="{6C169910-971B-448F-9BEA-D6B18CADA2AE}" dt="2020-03-11T11:08:11.379" v="7" actId="20577"/>
          <ac:spMkLst>
            <pc:docMk/>
            <pc:sldMk cId="2396905207" sldId="272"/>
            <ac:spMk id="3" creationId="{9632819A-C9F4-41DB-BDB2-D1566A4E1D55}"/>
          </ac:spMkLst>
        </pc:spChg>
        <pc:picChg chg="add del mod">
          <ac:chgData name="MARYAM ADEL SALEH JUMA MANSOOR" userId="492ef767-0211-4b15-b9ee-68adda126f14" providerId="ADAL" clId="{6C169910-971B-448F-9BEA-D6B18CADA2AE}" dt="2020-03-11T11:08:17.765" v="8" actId="478"/>
          <ac:picMkLst>
            <pc:docMk/>
            <pc:sldMk cId="2396905207" sldId="272"/>
            <ac:picMk id="2" creationId="{B3669941-1834-4479-BC63-735A51C5FEE4}"/>
          </ac:picMkLst>
        </pc:picChg>
        <pc:picChg chg="add mod">
          <ac:chgData name="MARYAM ADEL SALEH JUMA MANSOOR" userId="492ef767-0211-4b15-b9ee-68adda126f14" providerId="ADAL" clId="{6C169910-971B-448F-9BEA-D6B18CADA2AE}" dt="2020-03-11T11:08:54.182" v="9"/>
          <ac:picMkLst>
            <pc:docMk/>
            <pc:sldMk cId="2396905207" sldId="272"/>
            <ac:picMk id="4" creationId="{E300B80E-3ADC-4B46-B33E-B20D99617959}"/>
          </ac:picMkLst>
        </pc:picChg>
      </pc:sldChg>
      <pc:sldChg chg="addSp delSp modSp delAnim">
        <pc:chgData name="MARYAM ADEL SALEH JUMA MANSOOR" userId="492ef767-0211-4b15-b9ee-68adda126f14" providerId="ADAL" clId="{6C169910-971B-448F-9BEA-D6B18CADA2AE}" dt="2020-03-11T11:06:39.539" v="5"/>
        <pc:sldMkLst>
          <pc:docMk/>
          <pc:sldMk cId="472788918" sldId="293"/>
        </pc:sldMkLst>
        <pc:picChg chg="add del mod">
          <ac:chgData name="MARYAM ADEL SALEH JUMA MANSOOR" userId="492ef767-0211-4b15-b9ee-68adda126f14" providerId="ADAL" clId="{6C169910-971B-448F-9BEA-D6B18CADA2AE}" dt="2020-03-11T11:04:42.289" v="1"/>
          <ac:picMkLst>
            <pc:docMk/>
            <pc:sldMk cId="472788918" sldId="293"/>
            <ac:picMk id="2" creationId="{2DBB0100-FD60-4578-85DB-DC6E9026D617}"/>
          </ac:picMkLst>
        </pc:picChg>
        <pc:picChg chg="add del mod">
          <ac:chgData name="MARYAM ADEL SALEH JUMA MANSOOR" userId="492ef767-0211-4b15-b9ee-68adda126f14" providerId="ADAL" clId="{6C169910-971B-448F-9BEA-D6B18CADA2AE}" dt="2020-03-11T11:04:49.478" v="2" actId="478"/>
          <ac:picMkLst>
            <pc:docMk/>
            <pc:sldMk cId="472788918" sldId="293"/>
            <ac:picMk id="5" creationId="{DC455621-5A79-4BF8-A96F-17CB7CFBC780}"/>
          </ac:picMkLst>
        </pc:picChg>
        <pc:picChg chg="add del mod">
          <ac:chgData name="MARYAM ADEL SALEH JUMA MANSOOR" userId="492ef767-0211-4b15-b9ee-68adda126f14" providerId="ADAL" clId="{6C169910-971B-448F-9BEA-D6B18CADA2AE}" dt="2020-03-11T11:06:09.089" v="4" actId="478"/>
          <ac:picMkLst>
            <pc:docMk/>
            <pc:sldMk cId="472788918" sldId="293"/>
            <ac:picMk id="6" creationId="{55F9AB94-5A33-44D4-A157-4B09D139C30C}"/>
          </ac:picMkLst>
        </pc:picChg>
        <pc:picChg chg="add mod">
          <ac:chgData name="MARYAM ADEL SALEH JUMA MANSOOR" userId="492ef767-0211-4b15-b9ee-68adda126f14" providerId="ADAL" clId="{6C169910-971B-448F-9BEA-D6B18CADA2AE}" dt="2020-03-11T11:06:39.539" v="5"/>
          <ac:picMkLst>
            <pc:docMk/>
            <pc:sldMk cId="472788918" sldId="293"/>
            <ac:picMk id="7" creationId="{A83BBBB8-E01D-4CB6-ADD2-A41DFB427BF6}"/>
          </ac:picMkLst>
        </pc:picChg>
      </pc:sldChg>
      <pc:sldChg chg="addSp delSp modSp delAnim addCm">
        <pc:chgData name="MARYAM ADEL SALEH JUMA MANSOOR" userId="492ef767-0211-4b15-b9ee-68adda126f14" providerId="ADAL" clId="{6C169910-971B-448F-9BEA-D6B18CADA2AE}" dt="2020-03-11T11:44:25.692" v="60"/>
        <pc:sldMkLst>
          <pc:docMk/>
          <pc:sldMk cId="3617599205" sldId="294"/>
        </pc:sldMkLst>
        <pc:picChg chg="add del mod">
          <ac:chgData name="MARYAM ADEL SALEH JUMA MANSOOR" userId="492ef767-0211-4b15-b9ee-68adda126f14" providerId="ADAL" clId="{6C169910-971B-448F-9BEA-D6B18CADA2AE}" dt="2020-03-11T11:40:26.010" v="59" actId="478"/>
          <ac:picMkLst>
            <pc:docMk/>
            <pc:sldMk cId="3617599205" sldId="294"/>
            <ac:picMk id="2" creationId="{72E2FEF2-9557-43EE-A6C8-90DBC50EFD1E}"/>
          </ac:picMkLst>
        </pc:picChg>
        <pc:picChg chg="add mod">
          <ac:chgData name="MARYAM ADEL SALEH JUMA MANSOOR" userId="492ef767-0211-4b15-b9ee-68adda126f14" providerId="ADAL" clId="{6C169910-971B-448F-9BEA-D6B18CADA2AE}" dt="2020-03-11T11:44:25.692" v="60"/>
          <ac:picMkLst>
            <pc:docMk/>
            <pc:sldMk cId="3617599205" sldId="294"/>
            <ac:picMk id="6" creationId="{1997788E-B6F8-482E-8079-BEE926D35570}"/>
          </ac:picMkLst>
        </pc:picChg>
      </pc:sldChg>
      <pc:sldChg chg="addSp delSp modSp modAnim">
        <pc:chgData name="MARYAM ADEL SALEH JUMA MANSOOR" userId="492ef767-0211-4b15-b9ee-68adda126f14" providerId="ADAL" clId="{6C169910-971B-448F-9BEA-D6B18CADA2AE}" dt="2020-03-11T11:28:31.050" v="25"/>
        <pc:sldMkLst>
          <pc:docMk/>
          <pc:sldMk cId="3883757152" sldId="305"/>
        </pc:sldMkLst>
        <pc:spChg chg="add mod">
          <ac:chgData name="MARYAM ADEL SALEH JUMA MANSOOR" userId="492ef767-0211-4b15-b9ee-68adda126f14" providerId="ADAL" clId="{6C169910-971B-448F-9BEA-D6B18CADA2AE}" dt="2020-03-11T11:26:49" v="23" actId="1076"/>
          <ac:spMkLst>
            <pc:docMk/>
            <pc:sldMk cId="3883757152" sldId="305"/>
            <ac:spMk id="17" creationId="{56926A62-790C-48B6-918D-1B35B420DF01}"/>
          </ac:spMkLst>
        </pc:spChg>
        <pc:spChg chg="add mod">
          <ac:chgData name="MARYAM ADEL SALEH JUMA MANSOOR" userId="492ef767-0211-4b15-b9ee-68adda126f14" providerId="ADAL" clId="{6C169910-971B-448F-9BEA-D6B18CADA2AE}" dt="2020-03-11T11:26:49" v="23" actId="1076"/>
          <ac:spMkLst>
            <pc:docMk/>
            <pc:sldMk cId="3883757152" sldId="305"/>
            <ac:spMk id="18" creationId="{67CA2AB4-DD16-4990-9A18-E5848DA75BD2}"/>
          </ac:spMkLst>
        </pc:spChg>
        <pc:spChg chg="add mod">
          <ac:chgData name="MARYAM ADEL SALEH JUMA MANSOOR" userId="492ef767-0211-4b15-b9ee-68adda126f14" providerId="ADAL" clId="{6C169910-971B-448F-9BEA-D6B18CADA2AE}" dt="2020-03-11T11:26:49" v="23" actId="1076"/>
          <ac:spMkLst>
            <pc:docMk/>
            <pc:sldMk cId="3883757152" sldId="305"/>
            <ac:spMk id="19" creationId="{810D8A77-ADA4-4E1C-856C-10B40C13BEF7}"/>
          </ac:spMkLst>
        </pc:spChg>
        <pc:spChg chg="add mod">
          <ac:chgData name="MARYAM ADEL SALEH JUMA MANSOOR" userId="492ef767-0211-4b15-b9ee-68adda126f14" providerId="ADAL" clId="{6C169910-971B-448F-9BEA-D6B18CADA2AE}" dt="2020-03-11T11:26:49" v="23" actId="1076"/>
          <ac:spMkLst>
            <pc:docMk/>
            <pc:sldMk cId="3883757152" sldId="305"/>
            <ac:spMk id="20" creationId="{02AE3F63-8B85-4C59-8C58-9F01BAFE78B7}"/>
          </ac:spMkLst>
        </pc:spChg>
        <pc:spChg chg="add mod">
          <ac:chgData name="MARYAM ADEL SALEH JUMA MANSOOR" userId="492ef767-0211-4b15-b9ee-68adda126f14" providerId="ADAL" clId="{6C169910-971B-448F-9BEA-D6B18CADA2AE}" dt="2020-03-11T11:26:49" v="23" actId="1076"/>
          <ac:spMkLst>
            <pc:docMk/>
            <pc:sldMk cId="3883757152" sldId="305"/>
            <ac:spMk id="21" creationId="{84DA18F7-EA04-433F-A81F-F14CF1BBCD7C}"/>
          </ac:spMkLst>
        </pc:spChg>
        <pc:spChg chg="add mod">
          <ac:chgData name="MARYAM ADEL SALEH JUMA MANSOOR" userId="492ef767-0211-4b15-b9ee-68adda126f14" providerId="ADAL" clId="{6C169910-971B-448F-9BEA-D6B18CADA2AE}" dt="2020-03-11T11:26:49" v="23" actId="1076"/>
          <ac:spMkLst>
            <pc:docMk/>
            <pc:sldMk cId="3883757152" sldId="305"/>
            <ac:spMk id="25" creationId="{5147581D-B984-41AB-898C-ACBA8C810C0F}"/>
          </ac:spMkLst>
        </pc:spChg>
        <pc:spChg chg="add mod">
          <ac:chgData name="MARYAM ADEL SALEH JUMA MANSOOR" userId="492ef767-0211-4b15-b9ee-68adda126f14" providerId="ADAL" clId="{6C169910-971B-448F-9BEA-D6B18CADA2AE}" dt="2020-03-11T11:26:49" v="23" actId="1076"/>
          <ac:spMkLst>
            <pc:docMk/>
            <pc:sldMk cId="3883757152" sldId="305"/>
            <ac:spMk id="31" creationId="{2555771B-2FC9-48FA-8E23-25D8FF391B5E}"/>
          </ac:spMkLst>
        </pc:spChg>
        <pc:spChg chg="add mod">
          <ac:chgData name="MARYAM ADEL SALEH JUMA MANSOOR" userId="492ef767-0211-4b15-b9ee-68adda126f14" providerId="ADAL" clId="{6C169910-971B-448F-9BEA-D6B18CADA2AE}" dt="2020-03-11T11:26:49" v="23" actId="1076"/>
          <ac:spMkLst>
            <pc:docMk/>
            <pc:sldMk cId="3883757152" sldId="305"/>
            <ac:spMk id="32" creationId="{4AB864ED-6C60-4F87-B1F6-66B09CF61EBB}"/>
          </ac:spMkLst>
        </pc:spChg>
        <pc:spChg chg="add mod">
          <ac:chgData name="MARYAM ADEL SALEH JUMA MANSOOR" userId="492ef767-0211-4b15-b9ee-68adda126f14" providerId="ADAL" clId="{6C169910-971B-448F-9BEA-D6B18CADA2AE}" dt="2020-03-11T11:26:49" v="23" actId="1076"/>
          <ac:spMkLst>
            <pc:docMk/>
            <pc:sldMk cId="3883757152" sldId="305"/>
            <ac:spMk id="33" creationId="{4238A8E8-1D13-459B-BA74-285631BFEB42}"/>
          </ac:spMkLst>
        </pc:spChg>
        <pc:spChg chg="add mod">
          <ac:chgData name="MARYAM ADEL SALEH JUMA MANSOOR" userId="492ef767-0211-4b15-b9ee-68adda126f14" providerId="ADAL" clId="{6C169910-971B-448F-9BEA-D6B18CADA2AE}" dt="2020-03-11T11:26:49" v="23" actId="1076"/>
          <ac:spMkLst>
            <pc:docMk/>
            <pc:sldMk cId="3883757152" sldId="305"/>
            <ac:spMk id="34" creationId="{50BBA9BC-9DE3-451B-A6E1-D4775B05494A}"/>
          </ac:spMkLst>
        </pc:spChg>
        <pc:spChg chg="add mod">
          <ac:chgData name="MARYAM ADEL SALEH JUMA MANSOOR" userId="492ef767-0211-4b15-b9ee-68adda126f14" providerId="ADAL" clId="{6C169910-971B-448F-9BEA-D6B18CADA2AE}" dt="2020-03-11T11:26:49" v="23" actId="1076"/>
          <ac:spMkLst>
            <pc:docMk/>
            <pc:sldMk cId="3883757152" sldId="305"/>
            <ac:spMk id="35" creationId="{041FC168-2741-4702-B9CA-BEEEA975E8CD}"/>
          </ac:spMkLst>
        </pc:spChg>
        <pc:picChg chg="add del mod">
          <ac:chgData name="MARYAM ADEL SALEH JUMA MANSOOR" userId="492ef767-0211-4b15-b9ee-68adda126f14" providerId="ADAL" clId="{6C169910-971B-448F-9BEA-D6B18CADA2AE}" dt="2020-03-11T11:28:31.050" v="25"/>
          <ac:picMkLst>
            <pc:docMk/>
            <pc:sldMk cId="3883757152" sldId="305"/>
            <ac:picMk id="2" creationId="{77FE9A0E-6D15-4DB5-8787-87C77B5351D8}"/>
          </ac:picMkLst>
        </pc:picChg>
        <pc:picChg chg="add mod">
          <ac:chgData name="MARYAM ADEL SALEH JUMA MANSOOR" userId="492ef767-0211-4b15-b9ee-68adda126f14" providerId="ADAL" clId="{6C169910-971B-448F-9BEA-D6B18CADA2AE}" dt="2020-03-11T11:28:31.050" v="25"/>
          <ac:picMkLst>
            <pc:docMk/>
            <pc:sldMk cId="3883757152" sldId="305"/>
            <ac:picMk id="4" creationId="{96D3A13C-B716-405A-98BE-03E993E6D5C6}"/>
          </ac:picMkLst>
        </pc:picChg>
      </pc:sldChg>
      <pc:sldChg chg="addSp delSp modSp delAnim">
        <pc:chgData name="MARYAM ADEL SALEH JUMA MANSOOR" userId="492ef767-0211-4b15-b9ee-68adda126f14" providerId="ADAL" clId="{6C169910-971B-448F-9BEA-D6B18CADA2AE}" dt="2020-03-11T11:58:31.125" v="200"/>
        <pc:sldMkLst>
          <pc:docMk/>
          <pc:sldMk cId="1097574664" sldId="313"/>
        </pc:sldMkLst>
        <pc:spChg chg="add del mod">
          <ac:chgData name="MARYAM ADEL SALEH JUMA MANSOOR" userId="492ef767-0211-4b15-b9ee-68adda126f14" providerId="ADAL" clId="{6C169910-971B-448F-9BEA-D6B18CADA2AE}" dt="2020-03-11T11:50:51.638" v="100" actId="478"/>
          <ac:spMkLst>
            <pc:docMk/>
            <pc:sldMk cId="1097574664" sldId="313"/>
            <ac:spMk id="7" creationId="{10F7ABF1-5B2F-4582-B3BB-67DBEAEAF64C}"/>
          </ac:spMkLst>
        </pc:spChg>
        <pc:spChg chg="add mod">
          <ac:chgData name="MARYAM ADEL SALEH JUMA MANSOOR" userId="492ef767-0211-4b15-b9ee-68adda126f14" providerId="ADAL" clId="{6C169910-971B-448F-9BEA-D6B18CADA2AE}" dt="2020-03-11T11:52:54.259" v="167" actId="14100"/>
          <ac:spMkLst>
            <pc:docMk/>
            <pc:sldMk cId="1097574664" sldId="313"/>
            <ac:spMk id="11" creationId="{0A3F2DA9-6096-4397-9768-91DCD9AC3F28}"/>
          </ac:spMkLst>
        </pc:spChg>
        <pc:spChg chg="add mod">
          <ac:chgData name="MARYAM ADEL SALEH JUMA MANSOOR" userId="492ef767-0211-4b15-b9ee-68adda126f14" providerId="ADAL" clId="{6C169910-971B-448F-9BEA-D6B18CADA2AE}" dt="2020-03-11T11:53:10.477" v="179" actId="1076"/>
          <ac:spMkLst>
            <pc:docMk/>
            <pc:sldMk cId="1097574664" sldId="313"/>
            <ac:spMk id="12" creationId="{2120FD79-27F3-4362-9F2B-A9059FBB1022}"/>
          </ac:spMkLst>
        </pc:spChg>
        <pc:spChg chg="add mod">
          <ac:chgData name="MARYAM ADEL SALEH JUMA MANSOOR" userId="492ef767-0211-4b15-b9ee-68adda126f14" providerId="ADAL" clId="{6C169910-971B-448F-9BEA-D6B18CADA2AE}" dt="2020-03-11T11:53:49.129" v="190" actId="1076"/>
          <ac:spMkLst>
            <pc:docMk/>
            <pc:sldMk cId="1097574664" sldId="313"/>
            <ac:spMk id="15" creationId="{1DBBFCE8-A5A0-4858-8B21-E322EB3157B7}"/>
          </ac:spMkLst>
        </pc:spChg>
        <pc:spChg chg="add mod">
          <ac:chgData name="MARYAM ADEL SALEH JUMA MANSOOR" userId="492ef767-0211-4b15-b9ee-68adda126f14" providerId="ADAL" clId="{6C169910-971B-448F-9BEA-D6B18CADA2AE}" dt="2020-03-11T11:53:55.289" v="191" actId="1076"/>
          <ac:spMkLst>
            <pc:docMk/>
            <pc:sldMk cId="1097574664" sldId="313"/>
            <ac:spMk id="17" creationId="{5A9CE8B9-C64C-4C38-B27C-424BCD2DA42E}"/>
          </ac:spMkLst>
        </pc:spChg>
        <pc:picChg chg="mod">
          <ac:chgData name="MARYAM ADEL SALEH JUMA MANSOOR" userId="492ef767-0211-4b15-b9ee-68adda126f14" providerId="ADAL" clId="{6C169910-971B-448F-9BEA-D6B18CADA2AE}" dt="2020-03-11T11:53:45.771" v="189" actId="1076"/>
          <ac:picMkLst>
            <pc:docMk/>
            <pc:sldMk cId="1097574664" sldId="313"/>
            <ac:picMk id="2" creationId="{A426C879-1C4C-4C14-9029-03776823D39A}"/>
          </ac:picMkLst>
        </pc:picChg>
        <pc:picChg chg="add del mod">
          <ac:chgData name="MARYAM ADEL SALEH JUMA MANSOOR" userId="492ef767-0211-4b15-b9ee-68adda126f14" providerId="ADAL" clId="{6C169910-971B-448F-9BEA-D6B18CADA2AE}" dt="2020-03-11T11:49:52.588" v="62"/>
          <ac:picMkLst>
            <pc:docMk/>
            <pc:sldMk cId="1097574664" sldId="313"/>
            <ac:picMk id="4" creationId="{68D9E5F6-FCA4-404C-BADD-2B1E3A8496A7}"/>
          </ac:picMkLst>
        </pc:picChg>
        <pc:picChg chg="add del mod">
          <ac:chgData name="MARYAM ADEL SALEH JUMA MANSOOR" userId="492ef767-0211-4b15-b9ee-68adda126f14" providerId="ADAL" clId="{6C169910-971B-448F-9BEA-D6B18CADA2AE}" dt="2020-03-11T11:50:03.862" v="63" actId="478"/>
          <ac:picMkLst>
            <pc:docMk/>
            <pc:sldMk cId="1097574664" sldId="313"/>
            <ac:picMk id="6" creationId="{41FAED79-97B2-450E-A066-C5D6972DD310}"/>
          </ac:picMkLst>
        </pc:picChg>
        <pc:picChg chg="add del mod">
          <ac:chgData name="MARYAM ADEL SALEH JUMA MANSOOR" userId="492ef767-0211-4b15-b9ee-68adda126f14" providerId="ADAL" clId="{6C169910-971B-448F-9BEA-D6B18CADA2AE}" dt="2020-03-11T11:55:27.949" v="195"/>
          <ac:picMkLst>
            <pc:docMk/>
            <pc:sldMk cId="1097574664" sldId="313"/>
            <ac:picMk id="13" creationId="{CF51F635-9F0A-4DAF-B17B-1826C1F90BE3}"/>
          </ac:picMkLst>
        </pc:picChg>
        <pc:picChg chg="add del mod">
          <ac:chgData name="MARYAM ADEL SALEH JUMA MANSOOR" userId="492ef767-0211-4b15-b9ee-68adda126f14" providerId="ADAL" clId="{6C169910-971B-448F-9BEA-D6B18CADA2AE}" dt="2020-03-11T11:55:39.898" v="196"/>
          <ac:picMkLst>
            <pc:docMk/>
            <pc:sldMk cId="1097574664" sldId="313"/>
            <ac:picMk id="14" creationId="{F5060E77-6955-4C3F-8272-0679F5292F49}"/>
          </ac:picMkLst>
        </pc:picChg>
        <pc:picChg chg="add del mod">
          <ac:chgData name="MARYAM ADEL SALEH JUMA MANSOOR" userId="492ef767-0211-4b15-b9ee-68adda126f14" providerId="ADAL" clId="{6C169910-971B-448F-9BEA-D6B18CADA2AE}" dt="2020-03-11T11:55:48.778" v="197"/>
          <ac:picMkLst>
            <pc:docMk/>
            <pc:sldMk cId="1097574664" sldId="313"/>
            <ac:picMk id="16" creationId="{20376DEE-B4F8-4053-88C3-5C300E7EC531}"/>
          </ac:picMkLst>
        </pc:picChg>
        <pc:picChg chg="add del mod">
          <ac:chgData name="MARYAM ADEL SALEH JUMA MANSOOR" userId="492ef767-0211-4b15-b9ee-68adda126f14" providerId="ADAL" clId="{6C169910-971B-448F-9BEA-D6B18CADA2AE}" dt="2020-03-11T11:56:02.290" v="198"/>
          <ac:picMkLst>
            <pc:docMk/>
            <pc:sldMk cId="1097574664" sldId="313"/>
            <ac:picMk id="18" creationId="{D6DC04DA-8FB0-4BF0-A350-D8D9D1AB63A3}"/>
          </ac:picMkLst>
        </pc:picChg>
        <pc:picChg chg="add del mod">
          <ac:chgData name="MARYAM ADEL SALEH JUMA MANSOOR" userId="492ef767-0211-4b15-b9ee-68adda126f14" providerId="ADAL" clId="{6C169910-971B-448F-9BEA-D6B18CADA2AE}" dt="2020-03-11T11:56:58.473" v="199"/>
          <ac:picMkLst>
            <pc:docMk/>
            <pc:sldMk cId="1097574664" sldId="313"/>
            <ac:picMk id="19" creationId="{4CC32F88-9112-4C4F-ABEC-13E8812203F6}"/>
          </ac:picMkLst>
        </pc:picChg>
        <pc:picChg chg="add del mod">
          <ac:chgData name="MARYAM ADEL SALEH JUMA MANSOOR" userId="492ef767-0211-4b15-b9ee-68adda126f14" providerId="ADAL" clId="{6C169910-971B-448F-9BEA-D6B18CADA2AE}" dt="2020-03-11T11:58:31.125" v="200"/>
          <ac:picMkLst>
            <pc:docMk/>
            <pc:sldMk cId="1097574664" sldId="313"/>
            <ac:picMk id="20" creationId="{F9582E5F-0CD2-4268-810E-328915314991}"/>
          </ac:picMkLst>
        </pc:picChg>
        <pc:picChg chg="add mod">
          <ac:chgData name="MARYAM ADEL SALEH JUMA MANSOOR" userId="492ef767-0211-4b15-b9ee-68adda126f14" providerId="ADAL" clId="{6C169910-971B-448F-9BEA-D6B18CADA2AE}" dt="2020-03-11T11:58:31.125" v="200"/>
          <ac:picMkLst>
            <pc:docMk/>
            <pc:sldMk cId="1097574664" sldId="313"/>
            <ac:picMk id="21" creationId="{4A138A42-9C69-41F6-8869-BB3C6A293DEC}"/>
          </ac:picMkLst>
        </pc:picChg>
        <pc:inkChg chg="add del">
          <ac:chgData name="MARYAM ADEL SALEH JUMA MANSOOR" userId="492ef767-0211-4b15-b9ee-68adda126f14" providerId="ADAL" clId="{6C169910-971B-448F-9BEA-D6B18CADA2AE}" dt="2020-03-11T11:51:01.687" v="102" actId="9405"/>
          <ac:inkMkLst>
            <pc:docMk/>
            <pc:sldMk cId="1097574664" sldId="313"/>
            <ac:inkMk id="10" creationId="{17A3B720-9884-4724-BAE4-2DE932243FA2}"/>
          </ac:inkMkLst>
        </pc:inkChg>
      </pc:sldChg>
      <pc:sldChg chg="addSp delSp modSp">
        <pc:chgData name="MARYAM ADEL SALEH JUMA MANSOOR" userId="492ef767-0211-4b15-b9ee-68adda126f14" providerId="ADAL" clId="{6C169910-971B-448F-9BEA-D6B18CADA2AE}" dt="2020-03-11T12:02:12.244" v="206"/>
        <pc:sldMkLst>
          <pc:docMk/>
          <pc:sldMk cId="2632546047" sldId="314"/>
        </pc:sldMkLst>
        <pc:spChg chg="add del mod">
          <ac:chgData name="MARYAM ADEL SALEH JUMA MANSOOR" userId="492ef767-0211-4b15-b9ee-68adda126f14" providerId="ADAL" clId="{6C169910-971B-448F-9BEA-D6B18CADA2AE}" dt="2020-03-11T11:53:28.102" v="184" actId="478"/>
          <ac:spMkLst>
            <pc:docMk/>
            <pc:sldMk cId="2632546047" sldId="314"/>
            <ac:spMk id="11" creationId="{6BD3E40A-73E5-4147-A5F2-829542A5CBA4}"/>
          </ac:spMkLst>
        </pc:spChg>
        <pc:spChg chg="add del mod">
          <ac:chgData name="MARYAM ADEL SALEH JUMA MANSOOR" userId="492ef767-0211-4b15-b9ee-68adda126f14" providerId="ADAL" clId="{6C169910-971B-448F-9BEA-D6B18CADA2AE}" dt="2020-03-11T11:53:28.102" v="184" actId="478"/>
          <ac:spMkLst>
            <pc:docMk/>
            <pc:sldMk cId="2632546047" sldId="314"/>
            <ac:spMk id="12" creationId="{78DA0352-91EF-4C28-B7A7-0147F664E036}"/>
          </ac:spMkLst>
        </pc:spChg>
        <pc:spChg chg="add mod">
          <ac:chgData name="MARYAM ADEL SALEH JUMA MANSOOR" userId="492ef767-0211-4b15-b9ee-68adda126f14" providerId="ADAL" clId="{6C169910-971B-448F-9BEA-D6B18CADA2AE}" dt="2020-03-11T11:54:08.845" v="193" actId="1076"/>
          <ac:spMkLst>
            <pc:docMk/>
            <pc:sldMk cId="2632546047" sldId="314"/>
            <ac:spMk id="13" creationId="{26A4D68A-6729-4EF3-9FF0-F9FBCB99398F}"/>
          </ac:spMkLst>
        </pc:spChg>
        <pc:spChg chg="add mod">
          <ac:chgData name="MARYAM ADEL SALEH JUMA MANSOOR" userId="492ef767-0211-4b15-b9ee-68adda126f14" providerId="ADAL" clId="{6C169910-971B-448F-9BEA-D6B18CADA2AE}" dt="2020-03-11T11:54:08.845" v="193" actId="1076"/>
          <ac:spMkLst>
            <pc:docMk/>
            <pc:sldMk cId="2632546047" sldId="314"/>
            <ac:spMk id="14" creationId="{D1FA3C85-6286-4F6A-9735-AE4D25D2B226}"/>
          </ac:spMkLst>
        </pc:spChg>
        <pc:spChg chg="add mod">
          <ac:chgData name="MARYAM ADEL SALEH JUMA MANSOOR" userId="492ef767-0211-4b15-b9ee-68adda126f14" providerId="ADAL" clId="{6C169910-971B-448F-9BEA-D6B18CADA2AE}" dt="2020-03-11T11:54:08.845" v="193" actId="1076"/>
          <ac:spMkLst>
            <pc:docMk/>
            <pc:sldMk cId="2632546047" sldId="314"/>
            <ac:spMk id="15" creationId="{2C85934A-BD4F-452D-94BC-D42838222EFC}"/>
          </ac:spMkLst>
        </pc:spChg>
        <pc:spChg chg="add mod">
          <ac:chgData name="MARYAM ADEL SALEH JUMA MANSOOR" userId="492ef767-0211-4b15-b9ee-68adda126f14" providerId="ADAL" clId="{6C169910-971B-448F-9BEA-D6B18CADA2AE}" dt="2020-03-11T11:54:08.845" v="193" actId="1076"/>
          <ac:spMkLst>
            <pc:docMk/>
            <pc:sldMk cId="2632546047" sldId="314"/>
            <ac:spMk id="16" creationId="{6EC71710-27D9-4CFE-ACD1-2DAB1A81FD44}"/>
          </ac:spMkLst>
        </pc:spChg>
        <pc:picChg chg="add del mod">
          <ac:chgData name="MARYAM ADEL SALEH JUMA MANSOOR" userId="492ef767-0211-4b15-b9ee-68adda126f14" providerId="ADAL" clId="{6C169910-971B-448F-9BEA-D6B18CADA2AE}" dt="2020-03-11T11:59:15.315" v="202"/>
          <ac:picMkLst>
            <pc:docMk/>
            <pc:sldMk cId="2632546047" sldId="314"/>
            <ac:picMk id="4" creationId="{4228AECF-4B0F-4185-8980-07D09E89FA2F}"/>
          </ac:picMkLst>
        </pc:picChg>
        <pc:picChg chg="add del mod">
          <ac:chgData name="MARYAM ADEL SALEH JUMA MANSOOR" userId="492ef767-0211-4b15-b9ee-68adda126f14" providerId="ADAL" clId="{6C169910-971B-448F-9BEA-D6B18CADA2AE}" dt="2020-03-11T12:00:34.037" v="203"/>
          <ac:picMkLst>
            <pc:docMk/>
            <pc:sldMk cId="2632546047" sldId="314"/>
            <ac:picMk id="6" creationId="{62996332-A09C-4083-9501-1199EB0CA572}"/>
          </ac:picMkLst>
        </pc:picChg>
        <pc:picChg chg="add del mod">
          <ac:chgData name="MARYAM ADEL SALEH JUMA MANSOOR" userId="492ef767-0211-4b15-b9ee-68adda126f14" providerId="ADAL" clId="{6C169910-971B-448F-9BEA-D6B18CADA2AE}" dt="2020-03-11T12:00:42.070" v="204"/>
          <ac:picMkLst>
            <pc:docMk/>
            <pc:sldMk cId="2632546047" sldId="314"/>
            <ac:picMk id="7" creationId="{A4396848-5323-4278-A51B-C58023B537E6}"/>
          </ac:picMkLst>
        </pc:picChg>
        <pc:picChg chg="add del mod">
          <ac:chgData name="MARYAM ADEL SALEH JUMA MANSOOR" userId="492ef767-0211-4b15-b9ee-68adda126f14" providerId="ADAL" clId="{6C169910-971B-448F-9BEA-D6B18CADA2AE}" dt="2020-03-11T12:00:54.550" v="205"/>
          <ac:picMkLst>
            <pc:docMk/>
            <pc:sldMk cId="2632546047" sldId="314"/>
            <ac:picMk id="17" creationId="{2BD0FD88-AD9D-46BD-A261-0C16F58A3316}"/>
          </ac:picMkLst>
        </pc:picChg>
        <pc:picChg chg="add del mod">
          <ac:chgData name="MARYAM ADEL SALEH JUMA MANSOOR" userId="492ef767-0211-4b15-b9ee-68adda126f14" providerId="ADAL" clId="{6C169910-971B-448F-9BEA-D6B18CADA2AE}" dt="2020-03-11T12:02:12.244" v="206"/>
          <ac:picMkLst>
            <pc:docMk/>
            <pc:sldMk cId="2632546047" sldId="314"/>
            <ac:picMk id="18" creationId="{D9280E3F-2E01-4427-9A17-503E023A7B11}"/>
          </ac:picMkLst>
        </pc:picChg>
        <pc:picChg chg="add mod">
          <ac:chgData name="MARYAM ADEL SALEH JUMA MANSOOR" userId="492ef767-0211-4b15-b9ee-68adda126f14" providerId="ADAL" clId="{6C169910-971B-448F-9BEA-D6B18CADA2AE}" dt="2020-03-11T12:02:12.244" v="206"/>
          <ac:picMkLst>
            <pc:docMk/>
            <pc:sldMk cId="2632546047" sldId="314"/>
            <ac:picMk id="19" creationId="{11D6FA2F-B88E-409A-8401-2BCF6EC0DF6D}"/>
          </ac:picMkLst>
        </pc:picChg>
      </pc:sldChg>
      <pc:sldChg chg="addSp delSp modSp delAnim modAnim">
        <pc:chgData name="MARYAM ADEL SALEH JUMA MANSOOR" userId="492ef767-0211-4b15-b9ee-68adda126f14" providerId="ADAL" clId="{6C169910-971B-448F-9BEA-D6B18CADA2AE}" dt="2020-03-11T11:32:54.638" v="52"/>
        <pc:sldMkLst>
          <pc:docMk/>
          <pc:sldMk cId="2232605999" sldId="315"/>
        </pc:sldMkLst>
        <pc:spChg chg="add del">
          <ac:chgData name="MARYAM ADEL SALEH JUMA MANSOOR" userId="492ef767-0211-4b15-b9ee-68adda126f14" providerId="ADAL" clId="{6C169910-971B-448F-9BEA-D6B18CADA2AE}" dt="2020-03-11T11:30:41.323" v="36" actId="478"/>
          <ac:spMkLst>
            <pc:docMk/>
            <pc:sldMk cId="2232605999" sldId="315"/>
            <ac:spMk id="19" creationId="{21F89E01-90DB-4524-81EB-689C825910D1}"/>
          </ac:spMkLst>
        </pc:spChg>
        <pc:spChg chg="add">
          <ac:chgData name="MARYAM ADEL SALEH JUMA MANSOOR" userId="492ef767-0211-4b15-b9ee-68adda126f14" providerId="ADAL" clId="{6C169910-971B-448F-9BEA-D6B18CADA2AE}" dt="2020-03-11T11:30:52.697" v="38"/>
          <ac:spMkLst>
            <pc:docMk/>
            <pc:sldMk cId="2232605999" sldId="315"/>
            <ac:spMk id="20" creationId="{81E876DA-3846-469F-9761-111F90FDB0A4}"/>
          </ac:spMkLst>
        </pc:spChg>
        <pc:spChg chg="add">
          <ac:chgData name="MARYAM ADEL SALEH JUMA MANSOOR" userId="492ef767-0211-4b15-b9ee-68adda126f14" providerId="ADAL" clId="{6C169910-971B-448F-9BEA-D6B18CADA2AE}" dt="2020-03-11T11:30:52.697" v="38"/>
          <ac:spMkLst>
            <pc:docMk/>
            <pc:sldMk cId="2232605999" sldId="315"/>
            <ac:spMk id="21" creationId="{019D9803-5675-45AC-9AB1-B4F3FAAA2E10}"/>
          </ac:spMkLst>
        </pc:spChg>
        <pc:spChg chg="add">
          <ac:chgData name="MARYAM ADEL SALEH JUMA MANSOOR" userId="492ef767-0211-4b15-b9ee-68adda126f14" providerId="ADAL" clId="{6C169910-971B-448F-9BEA-D6B18CADA2AE}" dt="2020-03-11T11:30:52.697" v="38"/>
          <ac:spMkLst>
            <pc:docMk/>
            <pc:sldMk cId="2232605999" sldId="315"/>
            <ac:spMk id="25" creationId="{53926690-BD91-4405-B6EC-0804D8A8C5CD}"/>
          </ac:spMkLst>
        </pc:spChg>
        <pc:spChg chg="add">
          <ac:chgData name="MARYAM ADEL SALEH JUMA MANSOOR" userId="492ef767-0211-4b15-b9ee-68adda126f14" providerId="ADAL" clId="{6C169910-971B-448F-9BEA-D6B18CADA2AE}" dt="2020-03-11T11:30:52.697" v="38"/>
          <ac:spMkLst>
            <pc:docMk/>
            <pc:sldMk cId="2232605999" sldId="315"/>
            <ac:spMk id="31" creationId="{BB4B40AA-D502-4FA3-A78C-792298FB33FF}"/>
          </ac:spMkLst>
        </pc:spChg>
        <pc:spChg chg="add">
          <ac:chgData name="MARYAM ADEL SALEH JUMA MANSOOR" userId="492ef767-0211-4b15-b9ee-68adda126f14" providerId="ADAL" clId="{6C169910-971B-448F-9BEA-D6B18CADA2AE}" dt="2020-03-11T11:30:52.697" v="38"/>
          <ac:spMkLst>
            <pc:docMk/>
            <pc:sldMk cId="2232605999" sldId="315"/>
            <ac:spMk id="32" creationId="{019E5FC0-3769-42EF-95CE-B89EBC572CB2}"/>
          </ac:spMkLst>
        </pc:spChg>
        <pc:spChg chg="add">
          <ac:chgData name="MARYAM ADEL SALEH JUMA MANSOOR" userId="492ef767-0211-4b15-b9ee-68adda126f14" providerId="ADAL" clId="{6C169910-971B-448F-9BEA-D6B18CADA2AE}" dt="2020-03-11T11:30:52.697" v="38"/>
          <ac:spMkLst>
            <pc:docMk/>
            <pc:sldMk cId="2232605999" sldId="315"/>
            <ac:spMk id="33" creationId="{95D007F7-8406-4F98-8514-44317C283F70}"/>
          </ac:spMkLst>
        </pc:spChg>
        <pc:spChg chg="add">
          <ac:chgData name="MARYAM ADEL SALEH JUMA MANSOOR" userId="492ef767-0211-4b15-b9ee-68adda126f14" providerId="ADAL" clId="{6C169910-971B-448F-9BEA-D6B18CADA2AE}" dt="2020-03-11T11:30:52.697" v="38"/>
          <ac:spMkLst>
            <pc:docMk/>
            <pc:sldMk cId="2232605999" sldId="315"/>
            <ac:spMk id="34" creationId="{811535A2-E373-48D9-BBF8-80F1822A951F}"/>
          </ac:spMkLst>
        </pc:spChg>
        <pc:spChg chg="add">
          <ac:chgData name="MARYAM ADEL SALEH JUMA MANSOOR" userId="492ef767-0211-4b15-b9ee-68adda126f14" providerId="ADAL" clId="{6C169910-971B-448F-9BEA-D6B18CADA2AE}" dt="2020-03-11T11:30:52.697" v="38"/>
          <ac:spMkLst>
            <pc:docMk/>
            <pc:sldMk cId="2232605999" sldId="315"/>
            <ac:spMk id="35" creationId="{3FDFFC59-9C79-4B2F-9358-C10EC8165D6A}"/>
          </ac:spMkLst>
        </pc:spChg>
        <pc:spChg chg="add">
          <ac:chgData name="MARYAM ADEL SALEH JUMA MANSOOR" userId="492ef767-0211-4b15-b9ee-68adda126f14" providerId="ADAL" clId="{6C169910-971B-448F-9BEA-D6B18CADA2AE}" dt="2020-03-11T11:30:52.697" v="38"/>
          <ac:spMkLst>
            <pc:docMk/>
            <pc:sldMk cId="2232605999" sldId="315"/>
            <ac:spMk id="36" creationId="{1EDDFC55-8EE0-435D-9820-5E97071C6A69}"/>
          </ac:spMkLst>
        </pc:spChg>
        <pc:spChg chg="add">
          <ac:chgData name="MARYAM ADEL SALEH JUMA MANSOOR" userId="492ef767-0211-4b15-b9ee-68adda126f14" providerId="ADAL" clId="{6C169910-971B-448F-9BEA-D6B18CADA2AE}" dt="2020-03-11T11:30:52.697" v="38"/>
          <ac:spMkLst>
            <pc:docMk/>
            <pc:sldMk cId="2232605999" sldId="315"/>
            <ac:spMk id="37" creationId="{F6231533-B381-4CDF-AE0D-C239714BEB89}"/>
          </ac:spMkLst>
        </pc:spChg>
        <pc:spChg chg="add">
          <ac:chgData name="MARYAM ADEL SALEH JUMA MANSOOR" userId="492ef767-0211-4b15-b9ee-68adda126f14" providerId="ADAL" clId="{6C169910-971B-448F-9BEA-D6B18CADA2AE}" dt="2020-03-11T11:30:52.697" v="38"/>
          <ac:spMkLst>
            <pc:docMk/>
            <pc:sldMk cId="2232605999" sldId="315"/>
            <ac:spMk id="38" creationId="{09EC04B6-BCC9-42DA-A941-175192861A28}"/>
          </ac:spMkLst>
        </pc:spChg>
        <pc:picChg chg="add del mod">
          <ac:chgData name="MARYAM ADEL SALEH JUMA MANSOOR" userId="492ef767-0211-4b15-b9ee-68adda126f14" providerId="ADAL" clId="{6C169910-971B-448F-9BEA-D6B18CADA2AE}" dt="2020-03-11T11:29:43.224" v="27" actId="478"/>
          <ac:picMkLst>
            <pc:docMk/>
            <pc:sldMk cId="2232605999" sldId="315"/>
            <ac:picMk id="2" creationId="{2B29D88D-51BC-476F-9E9B-F918CBED99C1}"/>
          </ac:picMkLst>
        </pc:picChg>
        <pc:picChg chg="add del mod">
          <ac:chgData name="MARYAM ADEL SALEH JUMA MANSOOR" userId="492ef767-0211-4b15-b9ee-68adda126f14" providerId="ADAL" clId="{6C169910-971B-448F-9BEA-D6B18CADA2AE}" dt="2020-03-11T11:30:44.662" v="37" actId="478"/>
          <ac:picMkLst>
            <pc:docMk/>
            <pc:sldMk cId="2232605999" sldId="315"/>
            <ac:picMk id="4" creationId="{5CBBDC70-168B-46F5-AC20-6951EF2548AD}"/>
          </ac:picMkLst>
        </pc:picChg>
        <pc:picChg chg="add del mod">
          <ac:chgData name="MARYAM ADEL SALEH JUMA MANSOOR" userId="492ef767-0211-4b15-b9ee-68adda126f14" providerId="ADAL" clId="{6C169910-971B-448F-9BEA-D6B18CADA2AE}" dt="2020-03-11T11:32:09.012" v="51" actId="478"/>
          <ac:picMkLst>
            <pc:docMk/>
            <pc:sldMk cId="2232605999" sldId="315"/>
            <ac:picMk id="6" creationId="{B1A50979-A72D-4ACB-A404-6797F1CA80A6}"/>
          </ac:picMkLst>
        </pc:picChg>
        <pc:picChg chg="add mod">
          <ac:chgData name="MARYAM ADEL SALEH JUMA MANSOOR" userId="492ef767-0211-4b15-b9ee-68adda126f14" providerId="ADAL" clId="{6C169910-971B-448F-9BEA-D6B18CADA2AE}" dt="2020-03-11T11:32:54.638" v="52"/>
          <ac:picMkLst>
            <pc:docMk/>
            <pc:sldMk cId="2232605999" sldId="315"/>
            <ac:picMk id="9" creationId="{8CF8652A-5EF3-4D35-BE80-4E0FAF3C68BB}"/>
          </ac:picMkLst>
        </pc:picChg>
      </pc:sldChg>
      <pc:sldChg chg="addSp delSp modSp delAnim modAnim">
        <pc:chgData name="MARYAM ADEL SALEH JUMA MANSOOR" userId="492ef767-0211-4b15-b9ee-68adda126f14" providerId="ADAL" clId="{6C169910-971B-448F-9BEA-D6B18CADA2AE}" dt="2020-03-11T11:34:07.079" v="53"/>
        <pc:sldMkLst>
          <pc:docMk/>
          <pc:sldMk cId="514234598" sldId="316"/>
        </pc:sldMkLst>
        <pc:spChg chg="add del mod">
          <ac:chgData name="MARYAM ADEL SALEH JUMA MANSOOR" userId="492ef767-0211-4b15-b9ee-68adda126f14" providerId="ADAL" clId="{6C169910-971B-448F-9BEA-D6B18CADA2AE}" dt="2020-03-11T11:30:55.508" v="39" actId="478"/>
          <ac:spMkLst>
            <pc:docMk/>
            <pc:sldMk cId="514234598" sldId="316"/>
            <ac:spMk id="19" creationId="{EE0620C0-425C-46D1-A2FC-41EB0ABDDF86}"/>
          </ac:spMkLst>
        </pc:spChg>
        <pc:spChg chg="add mod">
          <ac:chgData name="MARYAM ADEL SALEH JUMA MANSOOR" userId="492ef767-0211-4b15-b9ee-68adda126f14" providerId="ADAL" clId="{6C169910-971B-448F-9BEA-D6B18CADA2AE}" dt="2020-03-11T11:30:58.229" v="41" actId="1076"/>
          <ac:spMkLst>
            <pc:docMk/>
            <pc:sldMk cId="514234598" sldId="316"/>
            <ac:spMk id="20" creationId="{91C8A947-55F0-486F-BEC7-5D59D72C1097}"/>
          </ac:spMkLst>
        </pc:spChg>
        <pc:spChg chg="add mod">
          <ac:chgData name="MARYAM ADEL SALEH JUMA MANSOOR" userId="492ef767-0211-4b15-b9ee-68adda126f14" providerId="ADAL" clId="{6C169910-971B-448F-9BEA-D6B18CADA2AE}" dt="2020-03-11T11:30:58.229" v="41" actId="1076"/>
          <ac:spMkLst>
            <pc:docMk/>
            <pc:sldMk cId="514234598" sldId="316"/>
            <ac:spMk id="21" creationId="{724CACFE-2113-4DD8-B9DF-EF854419FDAE}"/>
          </ac:spMkLst>
        </pc:spChg>
        <pc:spChg chg="add mod">
          <ac:chgData name="MARYAM ADEL SALEH JUMA MANSOOR" userId="492ef767-0211-4b15-b9ee-68adda126f14" providerId="ADAL" clId="{6C169910-971B-448F-9BEA-D6B18CADA2AE}" dt="2020-03-11T11:30:58.229" v="41" actId="1076"/>
          <ac:spMkLst>
            <pc:docMk/>
            <pc:sldMk cId="514234598" sldId="316"/>
            <ac:spMk id="25" creationId="{C927297C-9E6B-479E-A19C-33AADBB103C1}"/>
          </ac:spMkLst>
        </pc:spChg>
        <pc:spChg chg="add mod">
          <ac:chgData name="MARYAM ADEL SALEH JUMA MANSOOR" userId="492ef767-0211-4b15-b9ee-68adda126f14" providerId="ADAL" clId="{6C169910-971B-448F-9BEA-D6B18CADA2AE}" dt="2020-03-11T11:30:58.229" v="41" actId="1076"/>
          <ac:spMkLst>
            <pc:docMk/>
            <pc:sldMk cId="514234598" sldId="316"/>
            <ac:spMk id="31" creationId="{31F0B7C4-3D66-4194-B47E-0DA77E66D751}"/>
          </ac:spMkLst>
        </pc:spChg>
        <pc:spChg chg="add mod">
          <ac:chgData name="MARYAM ADEL SALEH JUMA MANSOOR" userId="492ef767-0211-4b15-b9ee-68adda126f14" providerId="ADAL" clId="{6C169910-971B-448F-9BEA-D6B18CADA2AE}" dt="2020-03-11T11:30:58.229" v="41" actId="1076"/>
          <ac:spMkLst>
            <pc:docMk/>
            <pc:sldMk cId="514234598" sldId="316"/>
            <ac:spMk id="32" creationId="{AD5E92BB-7C90-42A2-86B7-C17A9EA8AADB}"/>
          </ac:spMkLst>
        </pc:spChg>
        <pc:spChg chg="add mod">
          <ac:chgData name="MARYAM ADEL SALEH JUMA MANSOOR" userId="492ef767-0211-4b15-b9ee-68adda126f14" providerId="ADAL" clId="{6C169910-971B-448F-9BEA-D6B18CADA2AE}" dt="2020-03-11T11:30:58.229" v="41" actId="1076"/>
          <ac:spMkLst>
            <pc:docMk/>
            <pc:sldMk cId="514234598" sldId="316"/>
            <ac:spMk id="33" creationId="{154281F0-FF1B-4B1A-B843-77F227925664}"/>
          </ac:spMkLst>
        </pc:spChg>
        <pc:spChg chg="add mod">
          <ac:chgData name="MARYAM ADEL SALEH JUMA MANSOOR" userId="492ef767-0211-4b15-b9ee-68adda126f14" providerId="ADAL" clId="{6C169910-971B-448F-9BEA-D6B18CADA2AE}" dt="2020-03-11T11:30:58.229" v="41" actId="1076"/>
          <ac:spMkLst>
            <pc:docMk/>
            <pc:sldMk cId="514234598" sldId="316"/>
            <ac:spMk id="34" creationId="{4D5F4B5A-2B8A-4719-A6C5-DA09F5628068}"/>
          </ac:spMkLst>
        </pc:spChg>
        <pc:spChg chg="add mod">
          <ac:chgData name="MARYAM ADEL SALEH JUMA MANSOOR" userId="492ef767-0211-4b15-b9ee-68adda126f14" providerId="ADAL" clId="{6C169910-971B-448F-9BEA-D6B18CADA2AE}" dt="2020-03-11T11:30:58.229" v="41" actId="1076"/>
          <ac:spMkLst>
            <pc:docMk/>
            <pc:sldMk cId="514234598" sldId="316"/>
            <ac:spMk id="35" creationId="{CD163C6B-F3AB-4CFD-8EA4-60B28E88F9C2}"/>
          </ac:spMkLst>
        </pc:spChg>
        <pc:spChg chg="add mod">
          <ac:chgData name="MARYAM ADEL SALEH JUMA MANSOOR" userId="492ef767-0211-4b15-b9ee-68adda126f14" providerId="ADAL" clId="{6C169910-971B-448F-9BEA-D6B18CADA2AE}" dt="2020-03-11T11:30:58.229" v="41" actId="1076"/>
          <ac:spMkLst>
            <pc:docMk/>
            <pc:sldMk cId="514234598" sldId="316"/>
            <ac:spMk id="36" creationId="{3900165E-F486-4E82-9AB6-8075992DB3DD}"/>
          </ac:spMkLst>
        </pc:spChg>
        <pc:spChg chg="add mod">
          <ac:chgData name="MARYAM ADEL SALEH JUMA MANSOOR" userId="492ef767-0211-4b15-b9ee-68adda126f14" providerId="ADAL" clId="{6C169910-971B-448F-9BEA-D6B18CADA2AE}" dt="2020-03-11T11:30:58.229" v="41" actId="1076"/>
          <ac:spMkLst>
            <pc:docMk/>
            <pc:sldMk cId="514234598" sldId="316"/>
            <ac:spMk id="37" creationId="{885A5035-C935-4EF3-8088-48A34D18F6C2}"/>
          </ac:spMkLst>
        </pc:spChg>
        <pc:spChg chg="add mod">
          <ac:chgData name="MARYAM ADEL SALEH JUMA MANSOOR" userId="492ef767-0211-4b15-b9ee-68adda126f14" providerId="ADAL" clId="{6C169910-971B-448F-9BEA-D6B18CADA2AE}" dt="2020-03-11T11:30:58.229" v="41" actId="1076"/>
          <ac:spMkLst>
            <pc:docMk/>
            <pc:sldMk cId="514234598" sldId="316"/>
            <ac:spMk id="38" creationId="{E8325DE4-C305-4F66-863D-50A7B159C23B}"/>
          </ac:spMkLst>
        </pc:spChg>
        <pc:picChg chg="add mod">
          <ac:chgData name="MARYAM ADEL SALEH JUMA MANSOOR" userId="492ef767-0211-4b15-b9ee-68adda126f14" providerId="ADAL" clId="{6C169910-971B-448F-9BEA-D6B18CADA2AE}" dt="2020-03-11T11:34:07.079" v="53"/>
          <ac:picMkLst>
            <pc:docMk/>
            <pc:sldMk cId="514234598" sldId="316"/>
            <ac:picMk id="2" creationId="{5BE5DE8B-8F06-42BA-88E7-784848139DD3}"/>
          </ac:picMkLst>
        </pc:picChg>
      </pc:sldChg>
      <pc:sldChg chg="addSp delSp modSp delAnim modAnim">
        <pc:chgData name="MARYAM ADEL SALEH JUMA MANSOOR" userId="492ef767-0211-4b15-b9ee-68adda126f14" providerId="ADAL" clId="{6C169910-971B-448F-9BEA-D6B18CADA2AE}" dt="2020-03-11T11:35:17.501" v="54"/>
        <pc:sldMkLst>
          <pc:docMk/>
          <pc:sldMk cId="3621841216" sldId="317"/>
        </pc:sldMkLst>
        <pc:spChg chg="add del mod">
          <ac:chgData name="MARYAM ADEL SALEH JUMA MANSOOR" userId="492ef767-0211-4b15-b9ee-68adda126f14" providerId="ADAL" clId="{6C169910-971B-448F-9BEA-D6B18CADA2AE}" dt="2020-03-11T11:31:01.235" v="42" actId="478"/>
          <ac:spMkLst>
            <pc:docMk/>
            <pc:sldMk cId="3621841216" sldId="317"/>
            <ac:spMk id="19" creationId="{E7F00FAF-E217-4A6A-ABF1-28D53CB5D8D4}"/>
          </ac:spMkLst>
        </pc:spChg>
        <pc:spChg chg="add mod">
          <ac:chgData name="MARYAM ADEL SALEH JUMA MANSOOR" userId="492ef767-0211-4b15-b9ee-68adda126f14" providerId="ADAL" clId="{6C169910-971B-448F-9BEA-D6B18CADA2AE}" dt="2020-03-11T11:31:03.948" v="44" actId="1076"/>
          <ac:spMkLst>
            <pc:docMk/>
            <pc:sldMk cId="3621841216" sldId="317"/>
            <ac:spMk id="20" creationId="{CE998979-0C45-4AFB-98C7-4C1AFE256764}"/>
          </ac:spMkLst>
        </pc:spChg>
        <pc:spChg chg="add mod">
          <ac:chgData name="MARYAM ADEL SALEH JUMA MANSOOR" userId="492ef767-0211-4b15-b9ee-68adda126f14" providerId="ADAL" clId="{6C169910-971B-448F-9BEA-D6B18CADA2AE}" dt="2020-03-11T11:31:03.948" v="44" actId="1076"/>
          <ac:spMkLst>
            <pc:docMk/>
            <pc:sldMk cId="3621841216" sldId="317"/>
            <ac:spMk id="21" creationId="{8BE58C37-5B1B-4384-90EC-C9F9B6019FC2}"/>
          </ac:spMkLst>
        </pc:spChg>
        <pc:spChg chg="add mod">
          <ac:chgData name="MARYAM ADEL SALEH JUMA MANSOOR" userId="492ef767-0211-4b15-b9ee-68adda126f14" providerId="ADAL" clId="{6C169910-971B-448F-9BEA-D6B18CADA2AE}" dt="2020-03-11T11:31:03.948" v="44" actId="1076"/>
          <ac:spMkLst>
            <pc:docMk/>
            <pc:sldMk cId="3621841216" sldId="317"/>
            <ac:spMk id="25" creationId="{A8E03394-0423-4FDC-A724-5564BE9B32D9}"/>
          </ac:spMkLst>
        </pc:spChg>
        <pc:spChg chg="add mod">
          <ac:chgData name="MARYAM ADEL SALEH JUMA MANSOOR" userId="492ef767-0211-4b15-b9ee-68adda126f14" providerId="ADAL" clId="{6C169910-971B-448F-9BEA-D6B18CADA2AE}" dt="2020-03-11T11:31:03.948" v="44" actId="1076"/>
          <ac:spMkLst>
            <pc:docMk/>
            <pc:sldMk cId="3621841216" sldId="317"/>
            <ac:spMk id="31" creationId="{F37A17B0-ACE5-4667-9CD5-B2A3733183EA}"/>
          </ac:spMkLst>
        </pc:spChg>
        <pc:spChg chg="add mod">
          <ac:chgData name="MARYAM ADEL SALEH JUMA MANSOOR" userId="492ef767-0211-4b15-b9ee-68adda126f14" providerId="ADAL" clId="{6C169910-971B-448F-9BEA-D6B18CADA2AE}" dt="2020-03-11T11:31:03.948" v="44" actId="1076"/>
          <ac:spMkLst>
            <pc:docMk/>
            <pc:sldMk cId="3621841216" sldId="317"/>
            <ac:spMk id="32" creationId="{7FCA13FE-5E21-470F-8E31-13F2EDE2BB07}"/>
          </ac:spMkLst>
        </pc:spChg>
        <pc:spChg chg="add mod">
          <ac:chgData name="MARYAM ADEL SALEH JUMA MANSOOR" userId="492ef767-0211-4b15-b9ee-68adda126f14" providerId="ADAL" clId="{6C169910-971B-448F-9BEA-D6B18CADA2AE}" dt="2020-03-11T11:31:03.948" v="44" actId="1076"/>
          <ac:spMkLst>
            <pc:docMk/>
            <pc:sldMk cId="3621841216" sldId="317"/>
            <ac:spMk id="33" creationId="{40462E15-4E74-4E80-9EE3-424C3C2E422D}"/>
          </ac:spMkLst>
        </pc:spChg>
        <pc:spChg chg="add mod">
          <ac:chgData name="MARYAM ADEL SALEH JUMA MANSOOR" userId="492ef767-0211-4b15-b9ee-68adda126f14" providerId="ADAL" clId="{6C169910-971B-448F-9BEA-D6B18CADA2AE}" dt="2020-03-11T11:31:03.948" v="44" actId="1076"/>
          <ac:spMkLst>
            <pc:docMk/>
            <pc:sldMk cId="3621841216" sldId="317"/>
            <ac:spMk id="34" creationId="{D52EFB62-35CE-4F62-BF48-DAB85ED61B2F}"/>
          </ac:spMkLst>
        </pc:spChg>
        <pc:spChg chg="add mod">
          <ac:chgData name="MARYAM ADEL SALEH JUMA MANSOOR" userId="492ef767-0211-4b15-b9ee-68adda126f14" providerId="ADAL" clId="{6C169910-971B-448F-9BEA-D6B18CADA2AE}" dt="2020-03-11T11:31:03.948" v="44" actId="1076"/>
          <ac:spMkLst>
            <pc:docMk/>
            <pc:sldMk cId="3621841216" sldId="317"/>
            <ac:spMk id="35" creationId="{5D463FBE-FAC6-46B2-A51D-42591A0E1B79}"/>
          </ac:spMkLst>
        </pc:spChg>
        <pc:spChg chg="add mod">
          <ac:chgData name="MARYAM ADEL SALEH JUMA MANSOOR" userId="492ef767-0211-4b15-b9ee-68adda126f14" providerId="ADAL" clId="{6C169910-971B-448F-9BEA-D6B18CADA2AE}" dt="2020-03-11T11:31:03.948" v="44" actId="1076"/>
          <ac:spMkLst>
            <pc:docMk/>
            <pc:sldMk cId="3621841216" sldId="317"/>
            <ac:spMk id="36" creationId="{E5F0082E-BCC2-40C1-9260-29E6A9CC63F4}"/>
          </ac:spMkLst>
        </pc:spChg>
        <pc:spChg chg="add mod">
          <ac:chgData name="MARYAM ADEL SALEH JUMA MANSOOR" userId="492ef767-0211-4b15-b9ee-68adda126f14" providerId="ADAL" clId="{6C169910-971B-448F-9BEA-D6B18CADA2AE}" dt="2020-03-11T11:31:03.948" v="44" actId="1076"/>
          <ac:spMkLst>
            <pc:docMk/>
            <pc:sldMk cId="3621841216" sldId="317"/>
            <ac:spMk id="37" creationId="{B6BC0943-EF1A-40E0-9E30-E3C74C5E597A}"/>
          </ac:spMkLst>
        </pc:spChg>
        <pc:spChg chg="add mod">
          <ac:chgData name="MARYAM ADEL SALEH JUMA MANSOOR" userId="492ef767-0211-4b15-b9ee-68adda126f14" providerId="ADAL" clId="{6C169910-971B-448F-9BEA-D6B18CADA2AE}" dt="2020-03-11T11:31:03.948" v="44" actId="1076"/>
          <ac:spMkLst>
            <pc:docMk/>
            <pc:sldMk cId="3621841216" sldId="317"/>
            <ac:spMk id="38" creationId="{F567E872-8743-4FFF-9774-1A31CF50AA30}"/>
          </ac:spMkLst>
        </pc:spChg>
        <pc:picChg chg="add mod">
          <ac:chgData name="MARYAM ADEL SALEH JUMA MANSOOR" userId="492ef767-0211-4b15-b9ee-68adda126f14" providerId="ADAL" clId="{6C169910-971B-448F-9BEA-D6B18CADA2AE}" dt="2020-03-11T11:35:17.501" v="54"/>
          <ac:picMkLst>
            <pc:docMk/>
            <pc:sldMk cId="3621841216" sldId="317"/>
            <ac:picMk id="2" creationId="{E2A7C377-E2C4-43DD-9BA8-603862C59247}"/>
          </ac:picMkLst>
        </pc:picChg>
      </pc:sldChg>
      <pc:sldChg chg="addSp delSp modSp delAnim modAnim">
        <pc:chgData name="MARYAM ADEL SALEH JUMA MANSOOR" userId="492ef767-0211-4b15-b9ee-68adda126f14" providerId="ADAL" clId="{6C169910-971B-448F-9BEA-D6B18CADA2AE}" dt="2020-03-11T11:38:55.182" v="57"/>
        <pc:sldMkLst>
          <pc:docMk/>
          <pc:sldMk cId="4140979481" sldId="318"/>
        </pc:sldMkLst>
        <pc:spChg chg="add del mod">
          <ac:chgData name="MARYAM ADEL SALEH JUMA MANSOOR" userId="492ef767-0211-4b15-b9ee-68adda126f14" providerId="ADAL" clId="{6C169910-971B-448F-9BEA-D6B18CADA2AE}" dt="2020-03-11T11:31:07.365" v="45" actId="478"/>
          <ac:spMkLst>
            <pc:docMk/>
            <pc:sldMk cId="4140979481" sldId="318"/>
            <ac:spMk id="19" creationId="{5109A286-EE01-4176-AE92-8B652FE6B4E9}"/>
          </ac:spMkLst>
        </pc:spChg>
        <pc:spChg chg="add mod">
          <ac:chgData name="MARYAM ADEL SALEH JUMA MANSOOR" userId="492ef767-0211-4b15-b9ee-68adda126f14" providerId="ADAL" clId="{6C169910-971B-448F-9BEA-D6B18CADA2AE}" dt="2020-03-11T11:31:10.475" v="47" actId="1076"/>
          <ac:spMkLst>
            <pc:docMk/>
            <pc:sldMk cId="4140979481" sldId="318"/>
            <ac:spMk id="20" creationId="{84EC7F55-0CE4-490D-BEFA-13498C785E78}"/>
          </ac:spMkLst>
        </pc:spChg>
        <pc:spChg chg="add mod">
          <ac:chgData name="MARYAM ADEL SALEH JUMA MANSOOR" userId="492ef767-0211-4b15-b9ee-68adda126f14" providerId="ADAL" clId="{6C169910-971B-448F-9BEA-D6B18CADA2AE}" dt="2020-03-11T11:31:10.475" v="47" actId="1076"/>
          <ac:spMkLst>
            <pc:docMk/>
            <pc:sldMk cId="4140979481" sldId="318"/>
            <ac:spMk id="21" creationId="{719B0E26-098B-443D-9AA7-86CBF45ED00F}"/>
          </ac:spMkLst>
        </pc:spChg>
        <pc:spChg chg="add mod">
          <ac:chgData name="MARYAM ADEL SALEH JUMA MANSOOR" userId="492ef767-0211-4b15-b9ee-68adda126f14" providerId="ADAL" clId="{6C169910-971B-448F-9BEA-D6B18CADA2AE}" dt="2020-03-11T11:31:10.475" v="47" actId="1076"/>
          <ac:spMkLst>
            <pc:docMk/>
            <pc:sldMk cId="4140979481" sldId="318"/>
            <ac:spMk id="25" creationId="{1FD78313-DBFD-4285-B678-1A4C33E716C7}"/>
          </ac:spMkLst>
        </pc:spChg>
        <pc:spChg chg="add mod">
          <ac:chgData name="MARYAM ADEL SALEH JUMA MANSOOR" userId="492ef767-0211-4b15-b9ee-68adda126f14" providerId="ADAL" clId="{6C169910-971B-448F-9BEA-D6B18CADA2AE}" dt="2020-03-11T11:31:10.475" v="47" actId="1076"/>
          <ac:spMkLst>
            <pc:docMk/>
            <pc:sldMk cId="4140979481" sldId="318"/>
            <ac:spMk id="31" creationId="{E75E0540-B072-4F30-AC4E-01F69446F82C}"/>
          </ac:spMkLst>
        </pc:spChg>
        <pc:spChg chg="add mod">
          <ac:chgData name="MARYAM ADEL SALEH JUMA MANSOOR" userId="492ef767-0211-4b15-b9ee-68adda126f14" providerId="ADAL" clId="{6C169910-971B-448F-9BEA-D6B18CADA2AE}" dt="2020-03-11T11:31:10.475" v="47" actId="1076"/>
          <ac:spMkLst>
            <pc:docMk/>
            <pc:sldMk cId="4140979481" sldId="318"/>
            <ac:spMk id="32" creationId="{E21BD9CD-46E2-46C5-97E8-26D522E48DE9}"/>
          </ac:spMkLst>
        </pc:spChg>
        <pc:spChg chg="add mod">
          <ac:chgData name="MARYAM ADEL SALEH JUMA MANSOOR" userId="492ef767-0211-4b15-b9ee-68adda126f14" providerId="ADAL" clId="{6C169910-971B-448F-9BEA-D6B18CADA2AE}" dt="2020-03-11T11:31:10.475" v="47" actId="1076"/>
          <ac:spMkLst>
            <pc:docMk/>
            <pc:sldMk cId="4140979481" sldId="318"/>
            <ac:spMk id="33" creationId="{6CADEAA4-6081-4B7A-AA55-D531EEDEC920}"/>
          </ac:spMkLst>
        </pc:spChg>
        <pc:spChg chg="add mod">
          <ac:chgData name="MARYAM ADEL SALEH JUMA MANSOOR" userId="492ef767-0211-4b15-b9ee-68adda126f14" providerId="ADAL" clId="{6C169910-971B-448F-9BEA-D6B18CADA2AE}" dt="2020-03-11T11:31:10.475" v="47" actId="1076"/>
          <ac:spMkLst>
            <pc:docMk/>
            <pc:sldMk cId="4140979481" sldId="318"/>
            <ac:spMk id="34" creationId="{D4260D9C-63F7-4833-849D-A78AE019F811}"/>
          </ac:spMkLst>
        </pc:spChg>
        <pc:spChg chg="add mod">
          <ac:chgData name="MARYAM ADEL SALEH JUMA MANSOOR" userId="492ef767-0211-4b15-b9ee-68adda126f14" providerId="ADAL" clId="{6C169910-971B-448F-9BEA-D6B18CADA2AE}" dt="2020-03-11T11:31:10.475" v="47" actId="1076"/>
          <ac:spMkLst>
            <pc:docMk/>
            <pc:sldMk cId="4140979481" sldId="318"/>
            <ac:spMk id="35" creationId="{C05EA912-9FB7-43EE-A675-70E7405E4C1A}"/>
          </ac:spMkLst>
        </pc:spChg>
        <pc:spChg chg="add mod">
          <ac:chgData name="MARYAM ADEL SALEH JUMA MANSOOR" userId="492ef767-0211-4b15-b9ee-68adda126f14" providerId="ADAL" clId="{6C169910-971B-448F-9BEA-D6B18CADA2AE}" dt="2020-03-11T11:31:10.475" v="47" actId="1076"/>
          <ac:spMkLst>
            <pc:docMk/>
            <pc:sldMk cId="4140979481" sldId="318"/>
            <ac:spMk id="36" creationId="{0771188F-CB80-4625-82B4-86480932C094}"/>
          </ac:spMkLst>
        </pc:spChg>
        <pc:spChg chg="add mod">
          <ac:chgData name="MARYAM ADEL SALEH JUMA MANSOOR" userId="492ef767-0211-4b15-b9ee-68adda126f14" providerId="ADAL" clId="{6C169910-971B-448F-9BEA-D6B18CADA2AE}" dt="2020-03-11T11:31:10.475" v="47" actId="1076"/>
          <ac:spMkLst>
            <pc:docMk/>
            <pc:sldMk cId="4140979481" sldId="318"/>
            <ac:spMk id="37" creationId="{1FECAAB0-16C2-4DAF-A905-706261AB2FB1}"/>
          </ac:spMkLst>
        </pc:spChg>
        <pc:spChg chg="add mod">
          <ac:chgData name="MARYAM ADEL SALEH JUMA MANSOOR" userId="492ef767-0211-4b15-b9ee-68adda126f14" providerId="ADAL" clId="{6C169910-971B-448F-9BEA-D6B18CADA2AE}" dt="2020-03-11T11:31:10.475" v="47" actId="1076"/>
          <ac:spMkLst>
            <pc:docMk/>
            <pc:sldMk cId="4140979481" sldId="318"/>
            <ac:spMk id="38" creationId="{595107A1-87FB-46B8-9CCC-67A380864F6D}"/>
          </ac:spMkLst>
        </pc:spChg>
        <pc:picChg chg="add del mod">
          <ac:chgData name="MARYAM ADEL SALEH JUMA MANSOOR" userId="492ef767-0211-4b15-b9ee-68adda126f14" providerId="ADAL" clId="{6C169910-971B-448F-9BEA-D6B18CADA2AE}" dt="2020-03-11T11:38:55.182" v="57"/>
          <ac:picMkLst>
            <pc:docMk/>
            <pc:sldMk cId="4140979481" sldId="318"/>
            <ac:picMk id="2" creationId="{C59660F5-4864-476D-A202-2996172476A1}"/>
          </ac:picMkLst>
        </pc:picChg>
        <pc:picChg chg="add mod">
          <ac:chgData name="MARYAM ADEL SALEH JUMA MANSOOR" userId="492ef767-0211-4b15-b9ee-68adda126f14" providerId="ADAL" clId="{6C169910-971B-448F-9BEA-D6B18CADA2AE}" dt="2020-03-11T11:38:55.182" v="57"/>
          <ac:picMkLst>
            <pc:docMk/>
            <pc:sldMk cId="4140979481" sldId="318"/>
            <ac:picMk id="4" creationId="{073DFC59-57DE-43A1-BADD-AF238EF78EED}"/>
          </ac:picMkLst>
        </pc:picChg>
      </pc:sldChg>
      <pc:sldChg chg="addSp delSp modSp">
        <pc:chgData name="MARYAM ADEL SALEH JUMA MANSOOR" userId="492ef767-0211-4b15-b9ee-68adda126f14" providerId="ADAL" clId="{6C169910-971B-448F-9BEA-D6B18CADA2AE}" dt="2020-03-11T11:24:49.551" v="21"/>
        <pc:sldMkLst>
          <pc:docMk/>
          <pc:sldMk cId="3996990364" sldId="322"/>
        </pc:sldMkLst>
        <pc:picChg chg="add del mod">
          <ac:chgData name="MARYAM ADEL SALEH JUMA MANSOOR" userId="492ef767-0211-4b15-b9ee-68adda126f14" providerId="ADAL" clId="{6C169910-971B-448F-9BEA-D6B18CADA2AE}" dt="2020-03-11T11:22:36.567" v="19"/>
          <ac:picMkLst>
            <pc:docMk/>
            <pc:sldMk cId="3996990364" sldId="322"/>
            <ac:picMk id="4" creationId="{8D693B9D-8D86-42B1-9C09-8023D0132149}"/>
          </ac:picMkLst>
        </pc:picChg>
        <pc:picChg chg="add del mod">
          <ac:chgData name="MARYAM ADEL SALEH JUMA MANSOOR" userId="492ef767-0211-4b15-b9ee-68adda126f14" providerId="ADAL" clId="{6C169910-971B-448F-9BEA-D6B18CADA2AE}" dt="2020-03-11T11:24:13.292" v="20"/>
          <ac:picMkLst>
            <pc:docMk/>
            <pc:sldMk cId="3996990364" sldId="322"/>
            <ac:picMk id="5" creationId="{E2C25115-2041-4265-952F-FB3137383897}"/>
          </ac:picMkLst>
        </pc:picChg>
        <pc:picChg chg="add del mod">
          <ac:chgData name="MARYAM ADEL SALEH JUMA MANSOOR" userId="492ef767-0211-4b15-b9ee-68adda126f14" providerId="ADAL" clId="{6C169910-971B-448F-9BEA-D6B18CADA2AE}" dt="2020-03-11T11:24:49.551" v="21"/>
          <ac:picMkLst>
            <pc:docMk/>
            <pc:sldMk cId="3996990364" sldId="322"/>
            <ac:picMk id="6" creationId="{2A0A14D2-6A9B-4E49-9C15-B113AA3A1F3C}"/>
          </ac:picMkLst>
        </pc:picChg>
        <pc:picChg chg="add mod">
          <ac:chgData name="MARYAM ADEL SALEH JUMA MANSOOR" userId="492ef767-0211-4b15-b9ee-68adda126f14" providerId="ADAL" clId="{6C169910-971B-448F-9BEA-D6B18CADA2AE}" dt="2020-03-11T11:24:49.551" v="21"/>
          <ac:picMkLst>
            <pc:docMk/>
            <pc:sldMk cId="3996990364" sldId="322"/>
            <ac:picMk id="7" creationId="{63E7D11A-51DB-4ECD-968B-2932FDD4042D}"/>
          </ac:picMkLst>
        </pc:picChg>
      </pc:sldChg>
      <pc:sldChg chg="addSp delSp modSp">
        <pc:chgData name="MARYAM ADEL SALEH JUMA MANSOOR" userId="492ef767-0211-4b15-b9ee-68adda126f14" providerId="ADAL" clId="{6C169910-971B-448F-9BEA-D6B18CADA2AE}" dt="2020-03-11T11:19:42.283" v="17"/>
        <pc:sldMkLst>
          <pc:docMk/>
          <pc:sldMk cId="4195920801" sldId="325"/>
        </pc:sldMkLst>
        <pc:picChg chg="add del mod">
          <ac:chgData name="MARYAM ADEL SALEH JUMA MANSOOR" userId="492ef767-0211-4b15-b9ee-68adda126f14" providerId="ADAL" clId="{6C169910-971B-448F-9BEA-D6B18CADA2AE}" dt="2020-03-11T11:12:16.557" v="11"/>
          <ac:picMkLst>
            <pc:docMk/>
            <pc:sldMk cId="4195920801" sldId="325"/>
            <ac:picMk id="2" creationId="{4C839251-5D84-49D7-9C2F-E9C640B63D98}"/>
          </ac:picMkLst>
        </pc:picChg>
        <pc:picChg chg="add del mod">
          <ac:chgData name="MARYAM ADEL SALEH JUMA MANSOOR" userId="492ef767-0211-4b15-b9ee-68adda126f14" providerId="ADAL" clId="{6C169910-971B-448F-9BEA-D6B18CADA2AE}" dt="2020-03-11T11:13:29.812" v="12"/>
          <ac:picMkLst>
            <pc:docMk/>
            <pc:sldMk cId="4195920801" sldId="325"/>
            <ac:picMk id="3" creationId="{D7F9B127-1A70-4325-9B67-78104609D3CB}"/>
          </ac:picMkLst>
        </pc:picChg>
        <pc:picChg chg="add del mod">
          <ac:chgData name="MARYAM ADEL SALEH JUMA MANSOOR" userId="492ef767-0211-4b15-b9ee-68adda126f14" providerId="ADAL" clId="{6C169910-971B-448F-9BEA-D6B18CADA2AE}" dt="2020-03-11T11:16:13.902" v="13"/>
          <ac:picMkLst>
            <pc:docMk/>
            <pc:sldMk cId="4195920801" sldId="325"/>
            <ac:picMk id="4" creationId="{A994073E-52EF-481A-82AC-53BECB5A3396}"/>
          </ac:picMkLst>
        </pc:picChg>
        <pc:picChg chg="add del mod">
          <ac:chgData name="MARYAM ADEL SALEH JUMA MANSOOR" userId="492ef767-0211-4b15-b9ee-68adda126f14" providerId="ADAL" clId="{6C169910-971B-448F-9BEA-D6B18CADA2AE}" dt="2020-03-11T11:16:31.880" v="14"/>
          <ac:picMkLst>
            <pc:docMk/>
            <pc:sldMk cId="4195920801" sldId="325"/>
            <ac:picMk id="5" creationId="{AF821FDC-837F-46BC-A9A5-74580BA01B23}"/>
          </ac:picMkLst>
        </pc:picChg>
        <pc:picChg chg="add del mod">
          <ac:chgData name="MARYAM ADEL SALEH JUMA MANSOOR" userId="492ef767-0211-4b15-b9ee-68adda126f14" providerId="ADAL" clId="{6C169910-971B-448F-9BEA-D6B18CADA2AE}" dt="2020-03-11T11:17:38.941" v="15"/>
          <ac:picMkLst>
            <pc:docMk/>
            <pc:sldMk cId="4195920801" sldId="325"/>
            <ac:picMk id="6" creationId="{22DE7058-D6B7-4FD4-B610-7ABCD977A29D}"/>
          </ac:picMkLst>
        </pc:picChg>
        <pc:picChg chg="add del mod">
          <ac:chgData name="MARYAM ADEL SALEH JUMA MANSOOR" userId="492ef767-0211-4b15-b9ee-68adda126f14" providerId="ADAL" clId="{6C169910-971B-448F-9BEA-D6B18CADA2AE}" dt="2020-03-11T11:18:24.089" v="16"/>
          <ac:picMkLst>
            <pc:docMk/>
            <pc:sldMk cId="4195920801" sldId="325"/>
            <ac:picMk id="9" creationId="{A3CB1FD9-0D98-4BE1-A5BA-BEFB8AF3DA22}"/>
          </ac:picMkLst>
        </pc:picChg>
        <pc:picChg chg="add del mod">
          <ac:chgData name="MARYAM ADEL SALEH JUMA MANSOOR" userId="492ef767-0211-4b15-b9ee-68adda126f14" providerId="ADAL" clId="{6C169910-971B-448F-9BEA-D6B18CADA2AE}" dt="2020-03-11T11:19:42.283" v="17"/>
          <ac:picMkLst>
            <pc:docMk/>
            <pc:sldMk cId="4195920801" sldId="325"/>
            <ac:picMk id="10" creationId="{0A13EB97-0EEE-4635-9DBF-CDC229690C50}"/>
          </ac:picMkLst>
        </pc:picChg>
        <pc:picChg chg="add mod">
          <ac:chgData name="MARYAM ADEL SALEH JUMA MANSOOR" userId="492ef767-0211-4b15-b9ee-68adda126f14" providerId="ADAL" clId="{6C169910-971B-448F-9BEA-D6B18CADA2AE}" dt="2020-03-11T11:19:42.283" v="17"/>
          <ac:picMkLst>
            <pc:docMk/>
            <pc:sldMk cId="4195920801" sldId="325"/>
            <ac:picMk id="11" creationId="{A887FC86-A875-45E4-B3F4-F5CA0F88BB9C}"/>
          </ac:picMkLst>
        </pc:picChg>
      </pc:sldChg>
    </pc:docChg>
  </pc:docChgLst>
  <pc:docChgLst>
    <pc:chgData name="MARYAM ADEL SALEH JUMA MANSOOR" userId="492ef767-0211-4b15-b9ee-68adda126f14" providerId="ADAL" clId="{2CAE186F-D6A2-466C-B3F3-6C2363D91AA0}"/>
    <pc:docChg chg="undo custSel addSld delSld modSld">
      <pc:chgData name="MARYAM ADEL SALEH JUMA MANSOOR" userId="492ef767-0211-4b15-b9ee-68adda126f14" providerId="ADAL" clId="{2CAE186F-D6A2-466C-B3F3-6C2363D91AA0}" dt="2020-03-04T12:11:38.402" v="371" actId="20577"/>
      <pc:docMkLst>
        <pc:docMk/>
      </pc:docMkLst>
      <pc:sldChg chg="del">
        <pc:chgData name="MARYAM ADEL SALEH JUMA MANSOOR" userId="492ef767-0211-4b15-b9ee-68adda126f14" providerId="ADAL" clId="{2CAE186F-D6A2-466C-B3F3-6C2363D91AA0}" dt="2020-03-04T11:59:28.141" v="117" actId="47"/>
        <pc:sldMkLst>
          <pc:docMk/>
          <pc:sldMk cId="1697588022" sldId="258"/>
        </pc:sldMkLst>
      </pc:sldChg>
      <pc:sldChg chg="modAnim">
        <pc:chgData name="MARYAM ADEL SALEH JUMA MANSOOR" userId="492ef767-0211-4b15-b9ee-68adda126f14" providerId="ADAL" clId="{2CAE186F-D6A2-466C-B3F3-6C2363D91AA0}" dt="2020-03-04T10:48:21.094" v="1"/>
        <pc:sldMkLst>
          <pc:docMk/>
          <pc:sldMk cId="221162587" sldId="260"/>
        </pc:sldMkLst>
      </pc:sldChg>
      <pc:sldChg chg="del">
        <pc:chgData name="MARYAM ADEL SALEH JUMA MANSOOR" userId="492ef767-0211-4b15-b9ee-68adda126f14" providerId="ADAL" clId="{2CAE186F-D6A2-466C-B3F3-6C2363D91AA0}" dt="2020-03-04T11:59:42.416" v="118" actId="47"/>
        <pc:sldMkLst>
          <pc:docMk/>
          <pc:sldMk cId="712693119" sldId="261"/>
        </pc:sldMkLst>
      </pc:sldChg>
      <pc:sldChg chg="addSp delSp modSp">
        <pc:chgData name="MARYAM ADEL SALEH JUMA MANSOOR" userId="492ef767-0211-4b15-b9ee-68adda126f14" providerId="ADAL" clId="{2CAE186F-D6A2-466C-B3F3-6C2363D91AA0}" dt="2020-03-04T10:52:09.444" v="68" actId="478"/>
        <pc:sldMkLst>
          <pc:docMk/>
          <pc:sldMk cId="3358935620" sldId="262"/>
        </pc:sldMkLst>
        <pc:spChg chg="mod">
          <ac:chgData name="MARYAM ADEL SALEH JUMA MANSOOR" userId="492ef767-0211-4b15-b9ee-68adda126f14" providerId="ADAL" clId="{2CAE186F-D6A2-466C-B3F3-6C2363D91AA0}" dt="2020-03-04T10:51:45.808" v="61" actId="1076"/>
          <ac:spMkLst>
            <pc:docMk/>
            <pc:sldMk cId="3358935620" sldId="262"/>
            <ac:spMk id="2" creationId="{0D346F50-A80D-452A-92CD-29719CCBE987}"/>
          </ac:spMkLst>
        </pc:spChg>
        <pc:spChg chg="mod">
          <ac:chgData name="MARYAM ADEL SALEH JUMA MANSOOR" userId="492ef767-0211-4b15-b9ee-68adda126f14" providerId="ADAL" clId="{2CAE186F-D6A2-466C-B3F3-6C2363D91AA0}" dt="2020-03-04T10:51:27.539" v="57" actId="14100"/>
          <ac:spMkLst>
            <pc:docMk/>
            <pc:sldMk cId="3358935620" sldId="262"/>
            <ac:spMk id="7" creationId="{545F017F-32C0-4D57-87A4-F9F912699397}"/>
          </ac:spMkLst>
        </pc:spChg>
        <pc:spChg chg="add mod">
          <ac:chgData name="MARYAM ADEL SALEH JUMA MANSOOR" userId="492ef767-0211-4b15-b9ee-68adda126f14" providerId="ADAL" clId="{2CAE186F-D6A2-466C-B3F3-6C2363D91AA0}" dt="2020-03-04T10:51:38.043" v="60" actId="404"/>
          <ac:spMkLst>
            <pc:docMk/>
            <pc:sldMk cId="3358935620" sldId="262"/>
            <ac:spMk id="13" creationId="{DC3639DA-8ED7-4361-91D1-1F3997B1BD47}"/>
          </ac:spMkLst>
        </pc:spChg>
        <pc:spChg chg="add mod">
          <ac:chgData name="MARYAM ADEL SALEH JUMA MANSOOR" userId="492ef767-0211-4b15-b9ee-68adda126f14" providerId="ADAL" clId="{2CAE186F-D6A2-466C-B3F3-6C2363D91AA0}" dt="2020-03-04T10:51:38.043" v="60" actId="404"/>
          <ac:spMkLst>
            <pc:docMk/>
            <pc:sldMk cId="3358935620" sldId="262"/>
            <ac:spMk id="19" creationId="{46B84254-F0E5-47E4-BCBC-20488219A930}"/>
          </ac:spMkLst>
        </pc:spChg>
        <pc:spChg chg="add mod">
          <ac:chgData name="MARYAM ADEL SALEH JUMA MANSOOR" userId="492ef767-0211-4b15-b9ee-68adda126f14" providerId="ADAL" clId="{2CAE186F-D6A2-466C-B3F3-6C2363D91AA0}" dt="2020-03-04T10:51:38.043" v="60" actId="404"/>
          <ac:spMkLst>
            <pc:docMk/>
            <pc:sldMk cId="3358935620" sldId="262"/>
            <ac:spMk id="20" creationId="{9ED4A7C2-8AD0-492E-AB97-3FD6F7252E00}"/>
          </ac:spMkLst>
        </pc:spChg>
        <pc:spChg chg="add mod">
          <ac:chgData name="MARYAM ADEL SALEH JUMA MANSOOR" userId="492ef767-0211-4b15-b9ee-68adda126f14" providerId="ADAL" clId="{2CAE186F-D6A2-466C-B3F3-6C2363D91AA0}" dt="2020-03-04T10:51:38.043" v="60" actId="404"/>
          <ac:spMkLst>
            <pc:docMk/>
            <pc:sldMk cId="3358935620" sldId="262"/>
            <ac:spMk id="21" creationId="{90F6A5E1-54B1-473F-B13A-6C7E1B85CF52}"/>
          </ac:spMkLst>
        </pc:spChg>
        <pc:spChg chg="add mod">
          <ac:chgData name="MARYAM ADEL SALEH JUMA MANSOOR" userId="492ef767-0211-4b15-b9ee-68adda126f14" providerId="ADAL" clId="{2CAE186F-D6A2-466C-B3F3-6C2363D91AA0}" dt="2020-03-04T10:51:38.043" v="60" actId="404"/>
          <ac:spMkLst>
            <pc:docMk/>
            <pc:sldMk cId="3358935620" sldId="262"/>
            <ac:spMk id="24" creationId="{DF2C7752-D63A-4261-92B8-B970583E640E}"/>
          </ac:spMkLst>
        </pc:spChg>
        <pc:spChg chg="add mod">
          <ac:chgData name="MARYAM ADEL SALEH JUMA MANSOOR" userId="492ef767-0211-4b15-b9ee-68adda126f14" providerId="ADAL" clId="{2CAE186F-D6A2-466C-B3F3-6C2363D91AA0}" dt="2020-03-04T10:51:38.043" v="60" actId="404"/>
          <ac:spMkLst>
            <pc:docMk/>
            <pc:sldMk cId="3358935620" sldId="262"/>
            <ac:spMk id="25" creationId="{21E993C0-B80A-4109-ABFD-DAAE3A46699B}"/>
          </ac:spMkLst>
        </pc:spChg>
        <pc:picChg chg="del">
          <ac:chgData name="MARYAM ADEL SALEH JUMA MANSOOR" userId="492ef767-0211-4b15-b9ee-68adda126f14" providerId="ADAL" clId="{2CAE186F-D6A2-466C-B3F3-6C2363D91AA0}" dt="2020-03-04T10:52:09.444" v="68" actId="478"/>
          <ac:picMkLst>
            <pc:docMk/>
            <pc:sldMk cId="3358935620" sldId="262"/>
            <ac:picMk id="5" creationId="{0558DCBA-C8CF-466F-9396-3D943ED5271B}"/>
          </ac:picMkLst>
        </pc:picChg>
        <pc:picChg chg="mod">
          <ac:chgData name="MARYAM ADEL SALEH JUMA MANSOOR" userId="492ef767-0211-4b15-b9ee-68adda126f14" providerId="ADAL" clId="{2CAE186F-D6A2-466C-B3F3-6C2363D91AA0}" dt="2020-03-04T10:51:48.623" v="63" actId="1076"/>
          <ac:picMkLst>
            <pc:docMk/>
            <pc:sldMk cId="3358935620" sldId="262"/>
            <ac:picMk id="14" creationId="{EC427AEF-45A0-403C-859B-26684D71421E}"/>
          </ac:picMkLst>
        </pc:picChg>
        <pc:picChg chg="mod">
          <ac:chgData name="MARYAM ADEL SALEH JUMA MANSOOR" userId="492ef767-0211-4b15-b9ee-68adda126f14" providerId="ADAL" clId="{2CAE186F-D6A2-466C-B3F3-6C2363D91AA0}" dt="2020-03-04T10:51:54.862" v="65" actId="1076"/>
          <ac:picMkLst>
            <pc:docMk/>
            <pc:sldMk cId="3358935620" sldId="262"/>
            <ac:picMk id="15" creationId="{41BC6E5E-CF66-41BF-AC99-9D587BBC8942}"/>
          </ac:picMkLst>
        </pc:picChg>
        <pc:picChg chg="mod">
          <ac:chgData name="MARYAM ADEL SALEH JUMA MANSOOR" userId="492ef767-0211-4b15-b9ee-68adda126f14" providerId="ADAL" clId="{2CAE186F-D6A2-466C-B3F3-6C2363D91AA0}" dt="2020-03-04T10:51:50.026" v="64" actId="1076"/>
          <ac:picMkLst>
            <pc:docMk/>
            <pc:sldMk cId="3358935620" sldId="262"/>
            <ac:picMk id="17" creationId="{541F3C5B-6BB4-41E0-BC79-7F1764F40236}"/>
          </ac:picMkLst>
        </pc:picChg>
        <pc:picChg chg="mod">
          <ac:chgData name="MARYAM ADEL SALEH JUMA MANSOOR" userId="492ef767-0211-4b15-b9ee-68adda126f14" providerId="ADAL" clId="{2CAE186F-D6A2-466C-B3F3-6C2363D91AA0}" dt="2020-03-04T10:51:57.071" v="66" actId="1076"/>
          <ac:picMkLst>
            <pc:docMk/>
            <pc:sldMk cId="3358935620" sldId="262"/>
            <ac:picMk id="18" creationId="{7EC3220D-685B-4EEF-BC06-739E8A97C011}"/>
          </ac:picMkLst>
        </pc:picChg>
        <pc:picChg chg="mod">
          <ac:chgData name="MARYAM ADEL SALEH JUMA MANSOOR" userId="492ef767-0211-4b15-b9ee-68adda126f14" providerId="ADAL" clId="{2CAE186F-D6A2-466C-B3F3-6C2363D91AA0}" dt="2020-03-04T10:52:00.296" v="67" actId="1076"/>
          <ac:picMkLst>
            <pc:docMk/>
            <pc:sldMk cId="3358935620" sldId="262"/>
            <ac:picMk id="22" creationId="{B186259C-2695-43F5-B452-7DE5698276F3}"/>
          </ac:picMkLst>
        </pc:picChg>
      </pc:sldChg>
      <pc:sldChg chg="modSp">
        <pc:chgData name="MARYAM ADEL SALEH JUMA MANSOOR" userId="492ef767-0211-4b15-b9ee-68adda126f14" providerId="ADAL" clId="{2CAE186F-D6A2-466C-B3F3-6C2363D91AA0}" dt="2020-03-04T10:54:32.981" v="114" actId="1076"/>
        <pc:sldMkLst>
          <pc:docMk/>
          <pc:sldMk cId="2979137268" sldId="263"/>
        </pc:sldMkLst>
        <pc:spChg chg="mod">
          <ac:chgData name="MARYAM ADEL SALEH JUMA MANSOOR" userId="492ef767-0211-4b15-b9ee-68adda126f14" providerId="ADAL" clId="{2CAE186F-D6A2-466C-B3F3-6C2363D91AA0}" dt="2020-03-04T10:54:32.981" v="114" actId="1076"/>
          <ac:spMkLst>
            <pc:docMk/>
            <pc:sldMk cId="2979137268" sldId="263"/>
            <ac:spMk id="2" creationId="{0D346F50-A80D-452A-92CD-29719CCBE987}"/>
          </ac:spMkLst>
        </pc:spChg>
        <pc:spChg chg="mod">
          <ac:chgData name="MARYAM ADEL SALEH JUMA MANSOOR" userId="492ef767-0211-4b15-b9ee-68adda126f14" providerId="ADAL" clId="{2CAE186F-D6A2-466C-B3F3-6C2363D91AA0}" dt="2020-03-04T10:54:32.981" v="114" actId="1076"/>
          <ac:spMkLst>
            <pc:docMk/>
            <pc:sldMk cId="2979137268" sldId="263"/>
            <ac:spMk id="3" creationId="{17ECC259-7A23-4D23-8F98-9B8BA30BB0C6}"/>
          </ac:spMkLst>
        </pc:spChg>
        <pc:spChg chg="mod">
          <ac:chgData name="MARYAM ADEL SALEH JUMA MANSOOR" userId="492ef767-0211-4b15-b9ee-68adda126f14" providerId="ADAL" clId="{2CAE186F-D6A2-466C-B3F3-6C2363D91AA0}" dt="2020-03-04T10:49:37.658" v="13" actId="1076"/>
          <ac:spMkLst>
            <pc:docMk/>
            <pc:sldMk cId="2979137268" sldId="263"/>
            <ac:spMk id="6" creationId="{780CC945-14DF-4854-8BE6-6955F052C7A8}"/>
          </ac:spMkLst>
        </pc:spChg>
        <pc:spChg chg="mod">
          <ac:chgData name="MARYAM ADEL SALEH JUMA MANSOOR" userId="492ef767-0211-4b15-b9ee-68adda126f14" providerId="ADAL" clId="{2CAE186F-D6A2-466C-B3F3-6C2363D91AA0}" dt="2020-03-04T10:54:22.464" v="113" actId="20577"/>
          <ac:spMkLst>
            <pc:docMk/>
            <pc:sldMk cId="2979137268" sldId="263"/>
            <ac:spMk id="7" creationId="{545F017F-32C0-4D57-87A4-F9F912699397}"/>
          </ac:spMkLst>
        </pc:spChg>
        <pc:spChg chg="mod">
          <ac:chgData name="MARYAM ADEL SALEH JUMA MANSOOR" userId="492ef767-0211-4b15-b9ee-68adda126f14" providerId="ADAL" clId="{2CAE186F-D6A2-466C-B3F3-6C2363D91AA0}" dt="2020-03-04T10:54:32.981" v="114" actId="1076"/>
          <ac:spMkLst>
            <pc:docMk/>
            <pc:sldMk cId="2979137268" sldId="263"/>
            <ac:spMk id="19" creationId="{CFD5558B-0589-4269-AB93-C3612BB65150}"/>
          </ac:spMkLst>
        </pc:spChg>
        <pc:spChg chg="mod">
          <ac:chgData name="MARYAM ADEL SALEH JUMA MANSOOR" userId="492ef767-0211-4b15-b9ee-68adda126f14" providerId="ADAL" clId="{2CAE186F-D6A2-466C-B3F3-6C2363D91AA0}" dt="2020-03-04T10:54:32.981" v="114" actId="1076"/>
          <ac:spMkLst>
            <pc:docMk/>
            <pc:sldMk cId="2979137268" sldId="263"/>
            <ac:spMk id="20" creationId="{6507CDFE-856A-48C7-8BA2-308B80EDB0AA}"/>
          </ac:spMkLst>
        </pc:spChg>
        <pc:spChg chg="mod">
          <ac:chgData name="MARYAM ADEL SALEH JUMA MANSOOR" userId="492ef767-0211-4b15-b9ee-68adda126f14" providerId="ADAL" clId="{2CAE186F-D6A2-466C-B3F3-6C2363D91AA0}" dt="2020-03-04T10:54:32.981" v="114" actId="1076"/>
          <ac:spMkLst>
            <pc:docMk/>
            <pc:sldMk cId="2979137268" sldId="263"/>
            <ac:spMk id="21" creationId="{7FA395C2-B582-4D64-8A26-C56DBB65E10E}"/>
          </ac:spMkLst>
        </pc:spChg>
        <pc:spChg chg="mod">
          <ac:chgData name="MARYAM ADEL SALEH JUMA MANSOOR" userId="492ef767-0211-4b15-b9ee-68adda126f14" providerId="ADAL" clId="{2CAE186F-D6A2-466C-B3F3-6C2363D91AA0}" dt="2020-03-04T10:54:32.981" v="114" actId="1076"/>
          <ac:spMkLst>
            <pc:docMk/>
            <pc:sldMk cId="2979137268" sldId="263"/>
            <ac:spMk id="23" creationId="{25CBF3A7-F142-4000-99FA-A6727FFE3C23}"/>
          </ac:spMkLst>
        </pc:spChg>
        <pc:spChg chg="mod">
          <ac:chgData name="MARYAM ADEL SALEH JUMA MANSOOR" userId="492ef767-0211-4b15-b9ee-68adda126f14" providerId="ADAL" clId="{2CAE186F-D6A2-466C-B3F3-6C2363D91AA0}" dt="2020-03-04T10:54:32.981" v="114" actId="1076"/>
          <ac:spMkLst>
            <pc:docMk/>
            <pc:sldMk cId="2979137268" sldId="263"/>
            <ac:spMk id="24" creationId="{39F5A6F2-9EFE-4679-A710-DD691575B323}"/>
          </ac:spMkLst>
        </pc:spChg>
        <pc:picChg chg="mod">
          <ac:chgData name="MARYAM ADEL SALEH JUMA MANSOOR" userId="492ef767-0211-4b15-b9ee-68adda126f14" providerId="ADAL" clId="{2CAE186F-D6A2-466C-B3F3-6C2363D91AA0}" dt="2020-03-04T10:54:32.981" v="114" actId="1076"/>
          <ac:picMkLst>
            <pc:docMk/>
            <pc:sldMk cId="2979137268" sldId="263"/>
            <ac:picMk id="14" creationId="{EC427AEF-45A0-403C-859B-26684D71421E}"/>
          </ac:picMkLst>
        </pc:picChg>
        <pc:picChg chg="mod">
          <ac:chgData name="MARYAM ADEL SALEH JUMA MANSOOR" userId="492ef767-0211-4b15-b9ee-68adda126f14" providerId="ADAL" clId="{2CAE186F-D6A2-466C-B3F3-6C2363D91AA0}" dt="2020-03-04T10:54:32.981" v="114" actId="1076"/>
          <ac:picMkLst>
            <pc:docMk/>
            <pc:sldMk cId="2979137268" sldId="263"/>
            <ac:picMk id="15" creationId="{41BC6E5E-CF66-41BF-AC99-9D587BBC8942}"/>
          </ac:picMkLst>
        </pc:picChg>
        <pc:picChg chg="mod">
          <ac:chgData name="MARYAM ADEL SALEH JUMA MANSOOR" userId="492ef767-0211-4b15-b9ee-68adda126f14" providerId="ADAL" clId="{2CAE186F-D6A2-466C-B3F3-6C2363D91AA0}" dt="2020-03-04T10:54:32.981" v="114" actId="1076"/>
          <ac:picMkLst>
            <pc:docMk/>
            <pc:sldMk cId="2979137268" sldId="263"/>
            <ac:picMk id="16" creationId="{43846C53-8F64-4E34-9C45-1CD98A54095A}"/>
          </ac:picMkLst>
        </pc:picChg>
        <pc:picChg chg="mod">
          <ac:chgData name="MARYAM ADEL SALEH JUMA MANSOOR" userId="492ef767-0211-4b15-b9ee-68adda126f14" providerId="ADAL" clId="{2CAE186F-D6A2-466C-B3F3-6C2363D91AA0}" dt="2020-03-04T10:54:32.981" v="114" actId="1076"/>
          <ac:picMkLst>
            <pc:docMk/>
            <pc:sldMk cId="2979137268" sldId="263"/>
            <ac:picMk id="17" creationId="{541F3C5B-6BB4-41E0-BC79-7F1764F40236}"/>
          </ac:picMkLst>
        </pc:picChg>
        <pc:picChg chg="mod">
          <ac:chgData name="MARYAM ADEL SALEH JUMA MANSOOR" userId="492ef767-0211-4b15-b9ee-68adda126f14" providerId="ADAL" clId="{2CAE186F-D6A2-466C-B3F3-6C2363D91AA0}" dt="2020-03-04T10:54:32.981" v="114" actId="1076"/>
          <ac:picMkLst>
            <pc:docMk/>
            <pc:sldMk cId="2979137268" sldId="263"/>
            <ac:picMk id="18" creationId="{7EC3220D-685B-4EEF-BC06-739E8A97C011}"/>
          </ac:picMkLst>
        </pc:picChg>
        <pc:picChg chg="mod">
          <ac:chgData name="MARYAM ADEL SALEH JUMA MANSOOR" userId="492ef767-0211-4b15-b9ee-68adda126f14" providerId="ADAL" clId="{2CAE186F-D6A2-466C-B3F3-6C2363D91AA0}" dt="2020-03-04T10:54:32.981" v="114" actId="1076"/>
          <ac:picMkLst>
            <pc:docMk/>
            <pc:sldMk cId="2979137268" sldId="263"/>
            <ac:picMk id="22" creationId="{B186259C-2695-43F5-B452-7DE5698276F3}"/>
          </ac:picMkLst>
        </pc:picChg>
      </pc:sldChg>
      <pc:sldChg chg="modSp">
        <pc:chgData name="MARYAM ADEL SALEH JUMA MANSOOR" userId="492ef767-0211-4b15-b9ee-68adda126f14" providerId="ADAL" clId="{2CAE186F-D6A2-466C-B3F3-6C2363D91AA0}" dt="2020-03-04T10:55:08.963" v="116" actId="20577"/>
        <pc:sldMkLst>
          <pc:docMk/>
          <pc:sldMk cId="1489235532" sldId="265"/>
        </pc:sldMkLst>
        <pc:spChg chg="mod">
          <ac:chgData name="MARYAM ADEL SALEH JUMA MANSOOR" userId="492ef767-0211-4b15-b9ee-68adda126f14" providerId="ADAL" clId="{2CAE186F-D6A2-466C-B3F3-6C2363D91AA0}" dt="2020-03-04T10:55:08.963" v="116" actId="20577"/>
          <ac:spMkLst>
            <pc:docMk/>
            <pc:sldMk cId="1489235532" sldId="265"/>
            <ac:spMk id="2" creationId="{13A89BF8-354B-4FBD-B85F-AA2A780CEB09}"/>
          </ac:spMkLst>
        </pc:spChg>
      </pc:sldChg>
      <pc:sldChg chg="addSp delSp modSp add delAnim modAnim">
        <pc:chgData name="MARYAM ADEL SALEH JUMA MANSOOR" userId="492ef767-0211-4b15-b9ee-68adda126f14" providerId="ADAL" clId="{2CAE186F-D6A2-466C-B3F3-6C2363D91AA0}" dt="2020-03-04T12:11:38.402" v="371" actId="20577"/>
        <pc:sldMkLst>
          <pc:docMk/>
          <pc:sldMk cId="1627353088" sldId="267"/>
        </pc:sldMkLst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2" creationId="{6E13BFEE-9727-42F8-A4C6-7F1913B07ADC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3" creationId="{47015D7E-307D-420A-ACC7-F0DB25A0B0B8}"/>
          </ac:spMkLst>
        </pc:spChg>
        <pc:spChg chg="add mod">
          <ac:chgData name="MARYAM ADEL SALEH JUMA MANSOOR" userId="492ef767-0211-4b15-b9ee-68adda126f14" providerId="ADAL" clId="{2CAE186F-D6A2-466C-B3F3-6C2363D91AA0}" dt="2020-03-04T12:10:05.997" v="266" actId="1076"/>
          <ac:spMkLst>
            <pc:docMk/>
            <pc:sldMk cId="1627353088" sldId="267"/>
            <ac:spMk id="5" creationId="{AB6BBDC8-4323-4E4F-A648-008F94FF6302}"/>
          </ac:spMkLst>
        </pc:spChg>
        <pc:spChg chg="mod">
          <ac:chgData name="MARYAM ADEL SALEH JUMA MANSOOR" userId="492ef767-0211-4b15-b9ee-68adda126f14" providerId="ADAL" clId="{2CAE186F-D6A2-466C-B3F3-6C2363D91AA0}" dt="2020-03-04T12:10:05.997" v="266" actId="1076"/>
          <ac:spMkLst>
            <pc:docMk/>
            <pc:sldMk cId="1627353088" sldId="267"/>
            <ac:spMk id="7" creationId="{545F017F-32C0-4D57-87A4-F9F912699397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13" creationId="{E6E180F7-08D3-4EB7-B128-9D390F1593B5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14" creationId="{099FEEFE-C9E9-425B-9CCA-AEC2BAA7CBAA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15" creationId="{A8E7BA55-8306-4D25-8BA3-731BE433FE3E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16" creationId="{DE59DAB5-D1A5-4C5D-8D4F-3F0136FE19B8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17" creationId="{BE522138-B407-41F8-91C8-B72ED69BD65D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18" creationId="{9CC3DB06-4B8B-4656-9B4F-C23F7F6AB67A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19" creationId="{F99A528A-5326-47FB-858A-D9DF444978F4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20" creationId="{53EF5370-9C94-4E61-AF1A-97C7F74140D2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23" creationId="{375877A7-6C13-4CFC-80DD-5388B914DF40}"/>
          </ac:spMkLst>
        </pc:spChg>
        <pc:spChg chg="add mod">
          <ac:chgData name="MARYAM ADEL SALEH JUMA MANSOOR" userId="492ef767-0211-4b15-b9ee-68adda126f14" providerId="ADAL" clId="{2CAE186F-D6A2-466C-B3F3-6C2363D91AA0}" dt="2020-03-04T12:10:09.054" v="267" actId="1076"/>
          <ac:spMkLst>
            <pc:docMk/>
            <pc:sldMk cId="1627353088" sldId="267"/>
            <ac:spMk id="26" creationId="{7F14AE1C-44F6-4658-BF16-F27DF4042DF0}"/>
          </ac:spMkLst>
        </pc:spChg>
        <pc:spChg chg="del">
          <ac:chgData name="MARYAM ADEL SALEH JUMA MANSOOR" userId="492ef767-0211-4b15-b9ee-68adda126f14" providerId="ADAL" clId="{2CAE186F-D6A2-466C-B3F3-6C2363D91AA0}" dt="2020-03-04T12:03:19.786" v="133" actId="478"/>
          <ac:spMkLst>
            <pc:docMk/>
            <pc:sldMk cId="1627353088" sldId="267"/>
            <ac:spMk id="27" creationId="{F57BA431-A3E7-473B-B5CF-A43E994F90DE}"/>
          </ac:spMkLst>
        </pc:spChg>
        <pc:spChg chg="add mod">
          <ac:chgData name="MARYAM ADEL SALEH JUMA MANSOOR" userId="492ef767-0211-4b15-b9ee-68adda126f14" providerId="ADAL" clId="{2CAE186F-D6A2-466C-B3F3-6C2363D91AA0}" dt="2020-03-04T12:11:38.402" v="371" actId="20577"/>
          <ac:spMkLst>
            <pc:docMk/>
            <pc:sldMk cId="1627353088" sldId="267"/>
            <ac:spMk id="28" creationId="{C095DEC0-2B06-4A6D-8EB1-C89304D494A6}"/>
          </ac:spMkLst>
        </pc:spChg>
        <pc:picChg chg="add mod modCrop">
          <ac:chgData name="MARYAM ADEL SALEH JUMA MANSOOR" userId="492ef767-0211-4b15-b9ee-68adda126f14" providerId="ADAL" clId="{2CAE186F-D6A2-466C-B3F3-6C2363D91AA0}" dt="2020-03-04T12:10:05.997" v="266" actId="1076"/>
          <ac:picMkLst>
            <pc:docMk/>
            <pc:sldMk cId="1627353088" sldId="267"/>
            <ac:picMk id="4" creationId="{F54DABD1-8555-4785-83C4-E9C5C110B677}"/>
          </ac:picMkLst>
        </pc:picChg>
        <pc:picChg chg="del">
          <ac:chgData name="MARYAM ADEL SALEH JUMA MANSOOR" userId="492ef767-0211-4b15-b9ee-68adda126f14" providerId="ADAL" clId="{2CAE186F-D6A2-466C-B3F3-6C2363D91AA0}" dt="2020-03-04T12:01:20.166" v="120" actId="478"/>
          <ac:picMkLst>
            <pc:docMk/>
            <pc:sldMk cId="1627353088" sldId="267"/>
            <ac:picMk id="29" creationId="{D01DE21F-3D41-4F70-9EEC-D6A195CDD31A}"/>
          </ac:picMkLst>
        </pc:picChg>
        <pc:picChg chg="del">
          <ac:chgData name="MARYAM ADEL SALEH JUMA MANSOOR" userId="492ef767-0211-4b15-b9ee-68adda126f14" providerId="ADAL" clId="{2CAE186F-D6A2-466C-B3F3-6C2363D91AA0}" dt="2020-03-04T12:01:20.166" v="120" actId="478"/>
          <ac:picMkLst>
            <pc:docMk/>
            <pc:sldMk cId="1627353088" sldId="267"/>
            <ac:picMk id="33" creationId="{2102D170-DB17-4AD9-A175-C563709DE4BB}"/>
          </ac:picMkLst>
        </pc:picChg>
        <pc:picChg chg="del">
          <ac:chgData name="MARYAM ADEL SALEH JUMA MANSOOR" userId="492ef767-0211-4b15-b9ee-68adda126f14" providerId="ADAL" clId="{2CAE186F-D6A2-466C-B3F3-6C2363D91AA0}" dt="2020-03-04T12:01:20.166" v="120" actId="478"/>
          <ac:picMkLst>
            <pc:docMk/>
            <pc:sldMk cId="1627353088" sldId="267"/>
            <ac:picMk id="36" creationId="{02098E87-8E53-4044-BD42-5C260ADA8DED}"/>
          </ac:picMkLst>
        </pc:picChg>
        <pc:picChg chg="del">
          <ac:chgData name="MARYAM ADEL SALEH JUMA MANSOOR" userId="492ef767-0211-4b15-b9ee-68adda126f14" providerId="ADAL" clId="{2CAE186F-D6A2-466C-B3F3-6C2363D91AA0}" dt="2020-03-04T12:01:20.166" v="120" actId="478"/>
          <ac:picMkLst>
            <pc:docMk/>
            <pc:sldMk cId="1627353088" sldId="267"/>
            <ac:picMk id="39" creationId="{9FB7C47A-3CBA-4023-B170-217AA4CEC0CE}"/>
          </ac:picMkLst>
        </pc:picChg>
        <pc:picChg chg="del">
          <ac:chgData name="MARYAM ADEL SALEH JUMA MANSOOR" userId="492ef767-0211-4b15-b9ee-68adda126f14" providerId="ADAL" clId="{2CAE186F-D6A2-466C-B3F3-6C2363D91AA0}" dt="2020-03-04T12:01:20.166" v="120" actId="478"/>
          <ac:picMkLst>
            <pc:docMk/>
            <pc:sldMk cId="1627353088" sldId="267"/>
            <ac:picMk id="41" creationId="{CEAF44FD-18AD-4B19-8693-FC91C3C7645D}"/>
          </ac:picMkLst>
        </pc:picChg>
        <pc:picChg chg="del">
          <ac:chgData name="MARYAM ADEL SALEH JUMA MANSOOR" userId="492ef767-0211-4b15-b9ee-68adda126f14" providerId="ADAL" clId="{2CAE186F-D6A2-466C-B3F3-6C2363D91AA0}" dt="2020-03-04T12:01:20.166" v="120" actId="478"/>
          <ac:picMkLst>
            <pc:docMk/>
            <pc:sldMk cId="1627353088" sldId="267"/>
            <ac:picMk id="1026" creationId="{5FA8E13C-B25F-4ED1-AD53-F3017AF6994A}"/>
          </ac:picMkLst>
        </pc:picChg>
        <pc:cxnChg chg="del">
          <ac:chgData name="MARYAM ADEL SALEH JUMA MANSOOR" userId="492ef767-0211-4b15-b9ee-68adda126f14" providerId="ADAL" clId="{2CAE186F-D6A2-466C-B3F3-6C2363D91AA0}" dt="2020-03-04T12:01:20.166" v="120" actId="478"/>
          <ac:cxnSpMkLst>
            <pc:docMk/>
            <pc:sldMk cId="1627353088" sldId="267"/>
            <ac:cxnSpMk id="22" creationId="{A89EEFBA-2F05-4251-8114-64D2EE1A5626}"/>
          </ac:cxnSpMkLst>
        </pc:cxnChg>
        <pc:cxnChg chg="del">
          <ac:chgData name="MARYAM ADEL SALEH JUMA MANSOOR" userId="492ef767-0211-4b15-b9ee-68adda126f14" providerId="ADAL" clId="{2CAE186F-D6A2-466C-B3F3-6C2363D91AA0}" dt="2020-03-04T12:01:20.166" v="120" actId="478"/>
          <ac:cxnSpMkLst>
            <pc:docMk/>
            <pc:sldMk cId="1627353088" sldId="267"/>
            <ac:cxnSpMk id="24" creationId="{E2B81277-7318-47ED-A23B-1B5574D35345}"/>
          </ac:cxnSpMkLst>
        </pc:cxnChg>
      </pc:sldChg>
    </pc:docChg>
  </pc:docChgLst>
  <pc:docChgLst>
    <pc:chgData name="MARYAM ADEL SALEH JUMA MANSOOR" userId="492ef767-0211-4b15-b9ee-68adda126f14" providerId="ADAL" clId="{3048311C-FC6D-489E-B522-17706CFADDBE}"/>
    <pc:docChg chg="undo redo custSel addSld delSld modSld sldOrd">
      <pc:chgData name="MARYAM ADEL SALEH JUMA MANSOOR" userId="492ef767-0211-4b15-b9ee-68adda126f14" providerId="ADAL" clId="{3048311C-FC6D-489E-B522-17706CFADDBE}" dt="2020-03-09T10:18:41.351" v="4559" actId="478"/>
      <pc:docMkLst>
        <pc:docMk/>
      </pc:docMkLst>
      <pc:sldChg chg="modSp">
        <pc:chgData name="MARYAM ADEL SALEH JUMA MANSOOR" userId="492ef767-0211-4b15-b9ee-68adda126f14" providerId="ADAL" clId="{3048311C-FC6D-489E-B522-17706CFADDBE}" dt="2020-03-09T09:41:56.583" v="4557" actId="20577"/>
        <pc:sldMkLst>
          <pc:docMk/>
          <pc:sldMk cId="2396905207" sldId="272"/>
        </pc:sldMkLst>
        <pc:spChg chg="mod">
          <ac:chgData name="MARYAM ADEL SALEH JUMA MANSOOR" userId="492ef767-0211-4b15-b9ee-68adda126f14" providerId="ADAL" clId="{3048311C-FC6D-489E-B522-17706CFADDBE}" dt="2020-03-09T09:41:56.583" v="4557" actId="20577"/>
          <ac:spMkLst>
            <pc:docMk/>
            <pc:sldMk cId="2396905207" sldId="272"/>
            <ac:spMk id="3" creationId="{9632819A-C9F4-41DB-BDB2-D1566A4E1D55}"/>
          </ac:spMkLst>
        </pc:spChg>
      </pc:sldChg>
      <pc:sldChg chg="addSp delSp modSp">
        <pc:chgData name="MARYAM ADEL SALEH JUMA MANSOOR" userId="492ef767-0211-4b15-b9ee-68adda126f14" providerId="ADAL" clId="{3048311C-FC6D-489E-B522-17706CFADDBE}" dt="2020-03-09T10:18:41.351" v="4559" actId="478"/>
        <pc:sldMkLst>
          <pc:docMk/>
          <pc:sldMk cId="472788918" sldId="293"/>
        </pc:sldMkLst>
        <pc:spChg chg="mod">
          <ac:chgData name="MARYAM ADEL SALEH JUMA MANSOOR" userId="492ef767-0211-4b15-b9ee-68adda126f14" providerId="ADAL" clId="{3048311C-FC6D-489E-B522-17706CFADDBE}" dt="2020-03-09T05:21:06.660" v="32" actId="20577"/>
          <ac:spMkLst>
            <pc:docMk/>
            <pc:sldMk cId="472788918" sldId="293"/>
            <ac:spMk id="4" creationId="{00000000-0000-0000-0000-000000000000}"/>
          </ac:spMkLst>
        </pc:spChg>
        <pc:spChg chg="add del">
          <ac:chgData name="MARYAM ADEL SALEH JUMA MANSOOR" userId="492ef767-0211-4b15-b9ee-68adda126f14" providerId="ADAL" clId="{3048311C-FC6D-489E-B522-17706CFADDBE}" dt="2020-03-09T10:18:41.351" v="4559" actId="478"/>
          <ac:spMkLst>
            <pc:docMk/>
            <pc:sldMk cId="472788918" sldId="293"/>
            <ac:spMk id="5" creationId="{5889A7E3-52C1-42B0-9202-794E43F5DFC8}"/>
          </ac:spMkLst>
        </pc:spChg>
        <pc:spChg chg="add del">
          <ac:chgData name="MARYAM ADEL SALEH JUMA MANSOOR" userId="492ef767-0211-4b15-b9ee-68adda126f14" providerId="ADAL" clId="{3048311C-FC6D-489E-B522-17706CFADDBE}" dt="2020-03-09T10:18:41.351" v="4559" actId="478"/>
          <ac:spMkLst>
            <pc:docMk/>
            <pc:sldMk cId="472788918" sldId="293"/>
            <ac:spMk id="6" creationId="{50CC3164-D396-4EDB-8DD4-DD9F2EF4D2F5}"/>
          </ac:spMkLst>
        </pc:spChg>
        <pc:spChg chg="add del">
          <ac:chgData name="MARYAM ADEL SALEH JUMA MANSOOR" userId="492ef767-0211-4b15-b9ee-68adda126f14" providerId="ADAL" clId="{3048311C-FC6D-489E-B522-17706CFADDBE}" dt="2020-03-09T10:18:41.351" v="4559" actId="478"/>
          <ac:spMkLst>
            <pc:docMk/>
            <pc:sldMk cId="472788918" sldId="293"/>
            <ac:spMk id="7" creationId="{EE750387-3F96-42FA-B52E-39D1D5B01D57}"/>
          </ac:spMkLst>
        </pc:spChg>
        <pc:spChg chg="add del">
          <ac:chgData name="MARYAM ADEL SALEH JUMA MANSOOR" userId="492ef767-0211-4b15-b9ee-68adda126f14" providerId="ADAL" clId="{3048311C-FC6D-489E-B522-17706CFADDBE}" dt="2020-03-09T10:18:41.351" v="4559" actId="478"/>
          <ac:spMkLst>
            <pc:docMk/>
            <pc:sldMk cId="472788918" sldId="293"/>
            <ac:spMk id="8" creationId="{E8A3E4E7-6EC7-4C2B-90D2-B5E858806BC3}"/>
          </ac:spMkLst>
        </pc:spChg>
        <pc:cxnChg chg="add del mod">
          <ac:chgData name="MARYAM ADEL SALEH JUMA MANSOOR" userId="492ef767-0211-4b15-b9ee-68adda126f14" providerId="ADAL" clId="{3048311C-FC6D-489E-B522-17706CFADDBE}" dt="2020-03-09T10:18:41.351" v="4559" actId="478"/>
          <ac:cxnSpMkLst>
            <pc:docMk/>
            <pc:sldMk cId="472788918" sldId="293"/>
            <ac:cxnSpMk id="9" creationId="{2C68692B-57E0-4AA1-AFE8-9ED953C0B6E3}"/>
          </ac:cxnSpMkLst>
        </pc:cxnChg>
      </pc:sldChg>
      <pc:sldChg chg="addSp delSp modSp delAnim">
        <pc:chgData name="MARYAM ADEL SALEH JUMA MANSOOR" userId="492ef767-0211-4b15-b9ee-68adda126f14" providerId="ADAL" clId="{3048311C-FC6D-489E-B522-17706CFADDBE}" dt="2020-03-09T06:34:11.685" v="1415" actId="20577"/>
        <pc:sldMkLst>
          <pc:docMk/>
          <pc:sldMk cId="3617599205" sldId="294"/>
        </pc:sldMkLst>
        <pc:spChg chg="add mod">
          <ac:chgData name="MARYAM ADEL SALEH JUMA MANSOOR" userId="492ef767-0211-4b15-b9ee-68adda126f14" providerId="ADAL" clId="{3048311C-FC6D-489E-B522-17706CFADDBE}" dt="2020-03-09T06:34:11.685" v="1415" actId="20577"/>
          <ac:spMkLst>
            <pc:docMk/>
            <pc:sldMk cId="3617599205" sldId="294"/>
            <ac:spMk id="2" creationId="{EBBA94E4-060D-4AEC-81B5-6C74EACB162A}"/>
          </ac:spMkLst>
        </pc:spChg>
        <pc:spChg chg="del mod">
          <ac:chgData name="MARYAM ADEL SALEH JUMA MANSOOR" userId="492ef767-0211-4b15-b9ee-68adda126f14" providerId="ADAL" clId="{3048311C-FC6D-489E-B522-17706CFADDBE}" dt="2020-03-09T05:28:22.876" v="187" actId="478"/>
          <ac:spMkLst>
            <pc:docMk/>
            <pc:sldMk cId="3617599205" sldId="294"/>
            <ac:spMk id="4" creationId="{00000000-0000-0000-0000-000000000000}"/>
          </ac:spMkLst>
        </pc:spChg>
        <pc:spChg chg="add mod">
          <ac:chgData name="MARYAM ADEL SALEH JUMA MANSOOR" userId="492ef767-0211-4b15-b9ee-68adda126f14" providerId="ADAL" clId="{3048311C-FC6D-489E-B522-17706CFADDBE}" dt="2020-03-09T06:33:53.258" v="1408" actId="14100"/>
          <ac:spMkLst>
            <pc:docMk/>
            <pc:sldMk cId="3617599205" sldId="294"/>
            <ac:spMk id="6" creationId="{F925ED7E-3A0E-4B29-91BD-33A780D0142D}"/>
          </ac:spMkLst>
        </pc:spChg>
        <pc:spChg chg="mod">
          <ac:chgData name="MARYAM ADEL SALEH JUMA MANSOOR" userId="492ef767-0211-4b15-b9ee-68adda126f14" providerId="ADAL" clId="{3048311C-FC6D-489E-B522-17706CFADDBE}" dt="2020-03-09T06:28:43.155" v="1230" actId="122"/>
          <ac:spMkLst>
            <pc:docMk/>
            <pc:sldMk cId="3617599205" sldId="294"/>
            <ac:spMk id="9" creationId="{CE3DB6B2-D682-4A5E-91FD-E5D843237BD1}"/>
          </ac:spMkLst>
        </pc:spChg>
        <pc:spChg chg="del mod">
          <ac:chgData name="MARYAM ADEL SALEH JUMA MANSOOR" userId="492ef767-0211-4b15-b9ee-68adda126f14" providerId="ADAL" clId="{3048311C-FC6D-489E-B522-17706CFADDBE}" dt="2020-03-09T06:28:46.255" v="1231" actId="478"/>
          <ac:spMkLst>
            <pc:docMk/>
            <pc:sldMk cId="3617599205" sldId="294"/>
            <ac:spMk id="11" creationId="{3843B299-0A04-41C2-BA20-6C8129404016}"/>
          </ac:spMkLst>
        </pc:spChg>
        <pc:spChg chg="del">
          <ac:chgData name="MARYAM ADEL SALEH JUMA MANSOOR" userId="492ef767-0211-4b15-b9ee-68adda126f14" providerId="ADAL" clId="{3048311C-FC6D-489E-B522-17706CFADDBE}" dt="2020-03-09T05:29:52.110" v="271" actId="478"/>
          <ac:spMkLst>
            <pc:docMk/>
            <pc:sldMk cId="3617599205" sldId="294"/>
            <ac:spMk id="13" creationId="{B03B61F3-52B3-4152-B011-2F4734DA71D3}"/>
          </ac:spMkLst>
        </pc:spChg>
        <pc:spChg chg="del">
          <ac:chgData name="MARYAM ADEL SALEH JUMA MANSOOR" userId="492ef767-0211-4b15-b9ee-68adda126f14" providerId="ADAL" clId="{3048311C-FC6D-489E-B522-17706CFADDBE}" dt="2020-03-09T05:42:29.382" v="578" actId="478"/>
          <ac:spMkLst>
            <pc:docMk/>
            <pc:sldMk cId="3617599205" sldId="294"/>
            <ac:spMk id="18" creationId="{FB70D8A6-37BE-4F46-A85D-0E04F54337C2}"/>
          </ac:spMkLst>
        </pc:spChg>
        <pc:spChg chg="del">
          <ac:chgData name="MARYAM ADEL SALEH JUMA MANSOOR" userId="492ef767-0211-4b15-b9ee-68adda126f14" providerId="ADAL" clId="{3048311C-FC6D-489E-B522-17706CFADDBE}" dt="2020-03-09T05:42:29.382" v="578" actId="478"/>
          <ac:spMkLst>
            <pc:docMk/>
            <pc:sldMk cId="3617599205" sldId="294"/>
            <ac:spMk id="19" creationId="{5754EE7D-30C7-4217-8BE5-D5D37E02E842}"/>
          </ac:spMkLst>
        </pc:spChg>
        <pc:spChg chg="del">
          <ac:chgData name="MARYAM ADEL SALEH JUMA MANSOOR" userId="492ef767-0211-4b15-b9ee-68adda126f14" providerId="ADAL" clId="{3048311C-FC6D-489E-B522-17706CFADDBE}" dt="2020-03-09T05:42:29.382" v="578" actId="478"/>
          <ac:spMkLst>
            <pc:docMk/>
            <pc:sldMk cId="3617599205" sldId="294"/>
            <ac:spMk id="20" creationId="{9C42F50E-6380-41AD-ACE3-DF8D0C81B120}"/>
          </ac:spMkLst>
        </pc:spChg>
        <pc:spChg chg="del">
          <ac:chgData name="MARYAM ADEL SALEH JUMA MANSOOR" userId="492ef767-0211-4b15-b9ee-68adda126f14" providerId="ADAL" clId="{3048311C-FC6D-489E-B522-17706CFADDBE}" dt="2020-03-09T05:42:29.382" v="578" actId="478"/>
          <ac:spMkLst>
            <pc:docMk/>
            <pc:sldMk cId="3617599205" sldId="294"/>
            <ac:spMk id="21" creationId="{12C2B1E7-58BC-4787-96BE-0895F4AE78A4}"/>
          </ac:spMkLst>
        </pc:spChg>
        <pc:spChg chg="del mod">
          <ac:chgData name="MARYAM ADEL SALEH JUMA MANSOOR" userId="492ef767-0211-4b15-b9ee-68adda126f14" providerId="ADAL" clId="{3048311C-FC6D-489E-B522-17706CFADDBE}" dt="2020-03-09T06:06:41.146" v="775" actId="478"/>
          <ac:spMkLst>
            <pc:docMk/>
            <pc:sldMk cId="3617599205" sldId="294"/>
            <ac:spMk id="22" creationId="{39A6EC2A-7566-4B32-A1DF-3234C1C615C5}"/>
          </ac:spMkLst>
        </pc:spChg>
        <pc:spChg chg="del">
          <ac:chgData name="MARYAM ADEL SALEH JUMA MANSOOR" userId="492ef767-0211-4b15-b9ee-68adda126f14" providerId="ADAL" clId="{3048311C-FC6D-489E-B522-17706CFADDBE}" dt="2020-03-09T05:42:29.382" v="578" actId="478"/>
          <ac:spMkLst>
            <pc:docMk/>
            <pc:sldMk cId="3617599205" sldId="294"/>
            <ac:spMk id="23" creationId="{BEB3ECCC-F2D8-4A51-807D-2A240BF2C460}"/>
          </ac:spMkLst>
        </pc:spChg>
        <pc:spChg chg="del">
          <ac:chgData name="MARYAM ADEL SALEH JUMA MANSOOR" userId="492ef767-0211-4b15-b9ee-68adda126f14" providerId="ADAL" clId="{3048311C-FC6D-489E-B522-17706CFADDBE}" dt="2020-03-09T05:42:29.382" v="578" actId="478"/>
          <ac:spMkLst>
            <pc:docMk/>
            <pc:sldMk cId="3617599205" sldId="294"/>
            <ac:spMk id="24" creationId="{EB5E686F-33EA-4BB7-A874-B7FF29B2D9E4}"/>
          </ac:spMkLst>
        </pc:spChg>
        <pc:spChg chg="add del mod">
          <ac:chgData name="MARYAM ADEL SALEH JUMA MANSOOR" userId="492ef767-0211-4b15-b9ee-68adda126f14" providerId="ADAL" clId="{3048311C-FC6D-489E-B522-17706CFADDBE}" dt="2020-03-09T06:28:46.255" v="1231" actId="478"/>
          <ac:spMkLst>
            <pc:docMk/>
            <pc:sldMk cId="3617599205" sldId="294"/>
            <ac:spMk id="25" creationId="{5FB3F20C-FA5E-4CDD-88BE-A4B43ED4DD70}"/>
          </ac:spMkLst>
        </pc:spChg>
        <pc:spChg chg="del">
          <ac:chgData name="MARYAM ADEL SALEH JUMA MANSOOR" userId="492ef767-0211-4b15-b9ee-68adda126f14" providerId="ADAL" clId="{3048311C-FC6D-489E-B522-17706CFADDBE}" dt="2020-03-09T05:42:29.382" v="578" actId="478"/>
          <ac:spMkLst>
            <pc:docMk/>
            <pc:sldMk cId="3617599205" sldId="294"/>
            <ac:spMk id="27" creationId="{0AF3E730-0F80-4738-8677-7CCF83271CA4}"/>
          </ac:spMkLst>
        </pc:spChg>
        <pc:spChg chg="del">
          <ac:chgData name="MARYAM ADEL SALEH JUMA MANSOOR" userId="492ef767-0211-4b15-b9ee-68adda126f14" providerId="ADAL" clId="{3048311C-FC6D-489E-B522-17706CFADDBE}" dt="2020-03-09T05:42:29.382" v="578" actId="478"/>
          <ac:spMkLst>
            <pc:docMk/>
            <pc:sldMk cId="3617599205" sldId="294"/>
            <ac:spMk id="28" creationId="{2284E4C3-1482-4BB8-99AA-143AF1773E19}"/>
          </ac:spMkLst>
        </pc:spChg>
        <pc:spChg chg="add del mod">
          <ac:chgData name="MARYAM ADEL SALEH JUMA MANSOOR" userId="492ef767-0211-4b15-b9ee-68adda126f14" providerId="ADAL" clId="{3048311C-FC6D-489E-B522-17706CFADDBE}" dt="2020-03-09T06:28:46.255" v="1231" actId="478"/>
          <ac:spMkLst>
            <pc:docMk/>
            <pc:sldMk cId="3617599205" sldId="294"/>
            <ac:spMk id="31" creationId="{F29CDD1D-E4EA-4AE4-8C5C-55D8CC805E9C}"/>
          </ac:spMkLst>
        </pc:spChg>
        <pc:spChg chg="add del mod">
          <ac:chgData name="MARYAM ADEL SALEH JUMA MANSOOR" userId="492ef767-0211-4b15-b9ee-68adda126f14" providerId="ADAL" clId="{3048311C-FC6D-489E-B522-17706CFADDBE}" dt="2020-03-09T06:28:46.255" v="1231" actId="478"/>
          <ac:spMkLst>
            <pc:docMk/>
            <pc:sldMk cId="3617599205" sldId="294"/>
            <ac:spMk id="32" creationId="{DED85DE4-A34A-497C-9F72-7A08F1F1FE56}"/>
          </ac:spMkLst>
        </pc:spChg>
        <pc:spChg chg="add del mod">
          <ac:chgData name="MARYAM ADEL SALEH JUMA MANSOOR" userId="492ef767-0211-4b15-b9ee-68adda126f14" providerId="ADAL" clId="{3048311C-FC6D-489E-B522-17706CFADDBE}" dt="2020-03-09T06:28:46.255" v="1231" actId="478"/>
          <ac:spMkLst>
            <pc:docMk/>
            <pc:sldMk cId="3617599205" sldId="294"/>
            <ac:spMk id="33" creationId="{3C16E09D-6301-4001-843F-B8BDF32A760D}"/>
          </ac:spMkLst>
        </pc:spChg>
        <pc:spChg chg="add mod">
          <ac:chgData name="MARYAM ADEL SALEH JUMA MANSOOR" userId="492ef767-0211-4b15-b9ee-68adda126f14" providerId="ADAL" clId="{3048311C-FC6D-489E-B522-17706CFADDBE}" dt="2020-03-09T06:34:02.292" v="1409" actId="115"/>
          <ac:spMkLst>
            <pc:docMk/>
            <pc:sldMk cId="3617599205" sldId="294"/>
            <ac:spMk id="34" creationId="{1A11AD6C-7019-4D3F-BF99-F90F427EE4A9}"/>
          </ac:spMkLst>
        </pc:spChg>
        <pc:spChg chg="add mod">
          <ac:chgData name="MARYAM ADEL SALEH JUMA MANSOOR" userId="492ef767-0211-4b15-b9ee-68adda126f14" providerId="ADAL" clId="{3048311C-FC6D-489E-B522-17706CFADDBE}" dt="2020-03-09T06:33:39.794" v="1405" actId="1076"/>
          <ac:spMkLst>
            <pc:docMk/>
            <pc:sldMk cId="3617599205" sldId="294"/>
            <ac:spMk id="35" creationId="{D3CD4357-E85D-462E-99E9-1CEA38DC5AAB}"/>
          </ac:spMkLst>
        </pc:spChg>
        <pc:spChg chg="add mod">
          <ac:chgData name="MARYAM ADEL SALEH JUMA MANSOOR" userId="492ef767-0211-4b15-b9ee-68adda126f14" providerId="ADAL" clId="{3048311C-FC6D-489E-B522-17706CFADDBE}" dt="2020-03-09T06:33:21.453" v="1400" actId="1076"/>
          <ac:spMkLst>
            <pc:docMk/>
            <pc:sldMk cId="3617599205" sldId="294"/>
            <ac:spMk id="36" creationId="{AF384E64-3C7B-4DC3-884F-3F3E8DBE9CB5}"/>
          </ac:spMkLst>
        </pc:spChg>
        <pc:spChg chg="add mod">
          <ac:chgData name="MARYAM ADEL SALEH JUMA MANSOOR" userId="492ef767-0211-4b15-b9ee-68adda126f14" providerId="ADAL" clId="{3048311C-FC6D-489E-B522-17706CFADDBE}" dt="2020-03-09T06:33:21.453" v="1400" actId="1076"/>
          <ac:spMkLst>
            <pc:docMk/>
            <pc:sldMk cId="3617599205" sldId="294"/>
            <ac:spMk id="37" creationId="{A032B925-7FF7-4AE1-AF01-C9F237DAEFAC}"/>
          </ac:spMkLst>
        </pc:spChg>
        <pc:cxnChg chg="mod">
          <ac:chgData name="MARYAM ADEL SALEH JUMA MANSOOR" userId="492ef767-0211-4b15-b9ee-68adda126f14" providerId="ADAL" clId="{3048311C-FC6D-489E-B522-17706CFADDBE}" dt="2020-03-09T06:33:26.667" v="1402" actId="1076"/>
          <ac:cxnSpMkLst>
            <pc:docMk/>
            <pc:sldMk cId="3617599205" sldId="294"/>
            <ac:cxnSpMk id="26" creationId="{2331D6FC-DBCA-486B-94F3-12E80847631C}"/>
          </ac:cxnSpMkLst>
        </pc:cxnChg>
        <pc:cxnChg chg="mod">
          <ac:chgData name="MARYAM ADEL SALEH JUMA MANSOOR" userId="492ef767-0211-4b15-b9ee-68adda126f14" providerId="ADAL" clId="{3048311C-FC6D-489E-B522-17706CFADDBE}" dt="2020-03-09T06:33:26.667" v="1402" actId="1076"/>
          <ac:cxnSpMkLst>
            <pc:docMk/>
            <pc:sldMk cId="3617599205" sldId="294"/>
            <ac:cxnSpMk id="30" creationId="{D4A69B9A-E69B-467D-8BBF-5D67B738B5CF}"/>
          </ac:cxnSpMkLst>
        </pc:cxnChg>
      </pc:sldChg>
      <pc:sldChg chg="del">
        <pc:chgData name="MARYAM ADEL SALEH JUMA MANSOOR" userId="492ef767-0211-4b15-b9ee-68adda126f14" providerId="ADAL" clId="{3048311C-FC6D-489E-B522-17706CFADDBE}" dt="2020-03-09T06:34:46.571" v="1416" actId="47"/>
        <pc:sldMkLst>
          <pc:docMk/>
          <pc:sldMk cId="4273481282" sldId="295"/>
        </pc:sldMkLst>
      </pc:sldChg>
      <pc:sldChg chg="del">
        <pc:chgData name="MARYAM ADEL SALEH JUMA MANSOOR" userId="492ef767-0211-4b15-b9ee-68adda126f14" providerId="ADAL" clId="{3048311C-FC6D-489E-B522-17706CFADDBE}" dt="2020-03-09T06:34:47.247" v="1417" actId="47"/>
        <pc:sldMkLst>
          <pc:docMk/>
          <pc:sldMk cId="2928497748" sldId="296"/>
        </pc:sldMkLst>
      </pc:sldChg>
      <pc:sldChg chg="del">
        <pc:chgData name="MARYAM ADEL SALEH JUMA MANSOOR" userId="492ef767-0211-4b15-b9ee-68adda126f14" providerId="ADAL" clId="{3048311C-FC6D-489E-B522-17706CFADDBE}" dt="2020-03-09T07:03:31.689" v="2038" actId="47"/>
        <pc:sldMkLst>
          <pc:docMk/>
          <pc:sldMk cId="4171378423" sldId="297"/>
        </pc:sldMkLst>
      </pc:sldChg>
      <pc:sldChg chg="del">
        <pc:chgData name="MARYAM ADEL SALEH JUMA MANSOOR" userId="492ef767-0211-4b15-b9ee-68adda126f14" providerId="ADAL" clId="{3048311C-FC6D-489E-B522-17706CFADDBE}" dt="2020-03-09T07:03:33.040" v="2039" actId="47"/>
        <pc:sldMkLst>
          <pc:docMk/>
          <pc:sldMk cId="1069600880" sldId="298"/>
        </pc:sldMkLst>
      </pc:sldChg>
      <pc:sldChg chg="del">
        <pc:chgData name="MARYAM ADEL SALEH JUMA MANSOOR" userId="492ef767-0211-4b15-b9ee-68adda126f14" providerId="ADAL" clId="{3048311C-FC6D-489E-B522-17706CFADDBE}" dt="2020-03-09T07:05:05.061" v="2044" actId="47"/>
        <pc:sldMkLst>
          <pc:docMk/>
          <pc:sldMk cId="889989275" sldId="299"/>
        </pc:sldMkLst>
      </pc:sldChg>
      <pc:sldChg chg="del">
        <pc:chgData name="MARYAM ADEL SALEH JUMA MANSOOR" userId="492ef767-0211-4b15-b9ee-68adda126f14" providerId="ADAL" clId="{3048311C-FC6D-489E-B522-17706CFADDBE}" dt="2020-03-09T07:05:04.401" v="2043" actId="47"/>
        <pc:sldMkLst>
          <pc:docMk/>
          <pc:sldMk cId="3675624081" sldId="300"/>
        </pc:sldMkLst>
      </pc:sldChg>
      <pc:sldChg chg="del">
        <pc:chgData name="MARYAM ADEL SALEH JUMA MANSOOR" userId="492ef767-0211-4b15-b9ee-68adda126f14" providerId="ADAL" clId="{3048311C-FC6D-489E-B522-17706CFADDBE}" dt="2020-03-09T07:05:02.812" v="2041" actId="47"/>
        <pc:sldMkLst>
          <pc:docMk/>
          <pc:sldMk cId="641922000" sldId="301"/>
        </pc:sldMkLst>
      </pc:sldChg>
      <pc:sldChg chg="del">
        <pc:chgData name="MARYAM ADEL SALEH JUMA MANSOOR" userId="492ef767-0211-4b15-b9ee-68adda126f14" providerId="ADAL" clId="{3048311C-FC6D-489E-B522-17706CFADDBE}" dt="2020-03-09T07:04:59.318" v="2040" actId="47"/>
        <pc:sldMkLst>
          <pc:docMk/>
          <pc:sldMk cId="1182311842" sldId="302"/>
        </pc:sldMkLst>
      </pc:sldChg>
      <pc:sldChg chg="del">
        <pc:chgData name="MARYAM ADEL SALEH JUMA MANSOOR" userId="492ef767-0211-4b15-b9ee-68adda126f14" providerId="ADAL" clId="{3048311C-FC6D-489E-B522-17706CFADDBE}" dt="2020-03-09T07:05:03.876" v="2042" actId="47"/>
        <pc:sldMkLst>
          <pc:docMk/>
          <pc:sldMk cId="221425017" sldId="304"/>
        </pc:sldMkLst>
      </pc:sldChg>
      <pc:sldChg chg="addSp delSp modSp add ord">
        <pc:chgData name="MARYAM ADEL SALEH JUMA MANSOOR" userId="492ef767-0211-4b15-b9ee-68adda126f14" providerId="ADAL" clId="{3048311C-FC6D-489E-B522-17706CFADDBE}" dt="2020-03-09T09:32:13.395" v="4537" actId="1076"/>
        <pc:sldMkLst>
          <pc:docMk/>
          <pc:sldMk cId="3883757152" sldId="305"/>
        </pc:sldMkLst>
        <pc:spChg chg="del">
          <ac:chgData name="MARYAM ADEL SALEH JUMA MANSOOR" userId="492ef767-0211-4b15-b9ee-68adda126f14" providerId="ADAL" clId="{3048311C-FC6D-489E-B522-17706CFADDBE}" dt="2020-03-09T06:24:04.084" v="1075" actId="478"/>
          <ac:spMkLst>
            <pc:docMk/>
            <pc:sldMk cId="3883757152" sldId="305"/>
            <ac:spMk id="2" creationId="{EBBA94E4-060D-4AEC-81B5-6C74EACB162A}"/>
          </ac:spMkLst>
        </pc:spChg>
        <pc:spChg chg="del">
          <ac:chgData name="MARYAM ADEL SALEH JUMA MANSOOR" userId="492ef767-0211-4b15-b9ee-68adda126f14" providerId="ADAL" clId="{3048311C-FC6D-489E-B522-17706CFADDBE}" dt="2020-03-09T06:24:04.084" v="1075" actId="478"/>
          <ac:spMkLst>
            <pc:docMk/>
            <pc:sldMk cId="3883757152" sldId="305"/>
            <ac:spMk id="6" creationId="{F925ED7E-3A0E-4B29-91BD-33A780D0142D}"/>
          </ac:spMkLst>
        </pc:spChg>
        <pc:spChg chg="add mod">
          <ac:chgData name="MARYAM ADEL SALEH JUMA MANSOOR" userId="492ef767-0211-4b15-b9ee-68adda126f14" providerId="ADAL" clId="{3048311C-FC6D-489E-B522-17706CFADDBE}" dt="2020-03-09T06:26:38.696" v="1171" actId="1076"/>
          <ac:spMkLst>
            <pc:docMk/>
            <pc:sldMk cId="3883757152" sldId="305"/>
            <ac:spMk id="20" creationId="{79491FF6-1034-4C3F-B7BB-CC683718E2FC}"/>
          </ac:spMkLst>
        </pc:spChg>
        <pc:spChg chg="add mod">
          <ac:chgData name="MARYAM ADEL SALEH JUMA MANSOOR" userId="492ef767-0211-4b15-b9ee-68adda126f14" providerId="ADAL" clId="{3048311C-FC6D-489E-B522-17706CFADDBE}" dt="2020-03-09T06:26:32.461" v="1170" actId="404"/>
          <ac:spMkLst>
            <pc:docMk/>
            <pc:sldMk cId="3883757152" sldId="305"/>
            <ac:spMk id="21" creationId="{3B251930-D544-49D1-B74B-97AA4FF742A3}"/>
          </ac:spMkLst>
        </pc:spChg>
        <pc:spChg chg="mod">
          <ac:chgData name="MARYAM ADEL SALEH JUMA MANSOOR" userId="492ef767-0211-4b15-b9ee-68adda126f14" providerId="ADAL" clId="{3048311C-FC6D-489E-B522-17706CFADDBE}" dt="2020-03-09T09:31:43.979" v="4531" actId="14100"/>
          <ac:spMkLst>
            <pc:docMk/>
            <pc:sldMk cId="3883757152" sldId="305"/>
            <ac:spMk id="31" creationId="{F29CDD1D-E4EA-4AE4-8C5C-55D8CC805E9C}"/>
          </ac:spMkLst>
        </pc:spChg>
        <pc:spChg chg="mod">
          <ac:chgData name="MARYAM ADEL SALEH JUMA MANSOOR" userId="492ef767-0211-4b15-b9ee-68adda126f14" providerId="ADAL" clId="{3048311C-FC6D-489E-B522-17706CFADDBE}" dt="2020-03-09T09:32:13.395" v="4537" actId="1076"/>
          <ac:spMkLst>
            <pc:docMk/>
            <pc:sldMk cId="3883757152" sldId="305"/>
            <ac:spMk id="32" creationId="{DED85DE4-A34A-497C-9F72-7A08F1F1FE56}"/>
          </ac:spMkLst>
        </pc:spChg>
        <pc:spChg chg="del">
          <ac:chgData name="MARYAM ADEL SALEH JUMA MANSOOR" userId="492ef767-0211-4b15-b9ee-68adda126f14" providerId="ADAL" clId="{3048311C-FC6D-489E-B522-17706CFADDBE}" dt="2020-03-09T06:24:04.084" v="1075" actId="478"/>
          <ac:spMkLst>
            <pc:docMk/>
            <pc:sldMk cId="3883757152" sldId="305"/>
            <ac:spMk id="34" creationId="{1A11AD6C-7019-4D3F-BF99-F90F427EE4A9}"/>
          </ac:spMkLst>
        </pc:spChg>
        <pc:spChg chg="del">
          <ac:chgData name="MARYAM ADEL SALEH JUMA MANSOOR" userId="492ef767-0211-4b15-b9ee-68adda126f14" providerId="ADAL" clId="{3048311C-FC6D-489E-B522-17706CFADDBE}" dt="2020-03-09T06:24:04.084" v="1075" actId="478"/>
          <ac:spMkLst>
            <pc:docMk/>
            <pc:sldMk cId="3883757152" sldId="305"/>
            <ac:spMk id="35" creationId="{D3CD4357-E85D-462E-99E9-1CEA38DC5AAB}"/>
          </ac:spMkLst>
        </pc:spChg>
        <pc:spChg chg="del">
          <ac:chgData name="MARYAM ADEL SALEH JUMA MANSOOR" userId="492ef767-0211-4b15-b9ee-68adda126f14" providerId="ADAL" clId="{3048311C-FC6D-489E-B522-17706CFADDBE}" dt="2020-03-09T06:24:04.084" v="1075" actId="478"/>
          <ac:spMkLst>
            <pc:docMk/>
            <pc:sldMk cId="3883757152" sldId="305"/>
            <ac:spMk id="36" creationId="{AF384E64-3C7B-4DC3-884F-3F3E8DBE9CB5}"/>
          </ac:spMkLst>
        </pc:spChg>
        <pc:spChg chg="del">
          <ac:chgData name="MARYAM ADEL SALEH JUMA MANSOOR" userId="492ef767-0211-4b15-b9ee-68adda126f14" providerId="ADAL" clId="{3048311C-FC6D-489E-B522-17706CFADDBE}" dt="2020-03-09T06:24:04.084" v="1075" actId="478"/>
          <ac:spMkLst>
            <pc:docMk/>
            <pc:sldMk cId="3883757152" sldId="305"/>
            <ac:spMk id="37" creationId="{A032B925-7FF7-4AE1-AF01-C9F237DAEFAC}"/>
          </ac:spMkLst>
        </pc:spChg>
      </pc:sldChg>
      <pc:sldChg chg="addSp delSp modSp add modAnim">
        <pc:chgData name="MARYAM ADEL SALEH JUMA MANSOOR" userId="492ef767-0211-4b15-b9ee-68adda126f14" providerId="ADAL" clId="{3048311C-FC6D-489E-B522-17706CFADDBE}" dt="2020-03-09T09:33:14.833" v="4550" actId="20577"/>
        <pc:sldMkLst>
          <pc:docMk/>
          <pc:sldMk cId="1451114425" sldId="306"/>
        </pc:sldMkLst>
        <pc:spChg chg="mod">
          <ac:chgData name="MARYAM ADEL SALEH JUMA MANSOOR" userId="492ef767-0211-4b15-b9ee-68adda126f14" providerId="ADAL" clId="{3048311C-FC6D-489E-B522-17706CFADDBE}" dt="2020-03-09T07:00:14.463" v="1939" actId="1076"/>
          <ac:spMkLst>
            <pc:docMk/>
            <pc:sldMk cId="1451114425" sldId="306"/>
            <ac:spMk id="2" creationId="{EBBA94E4-060D-4AEC-81B5-6C74EACB162A}"/>
          </ac:spMkLst>
        </pc:spChg>
        <pc:spChg chg="del">
          <ac:chgData name="MARYAM ADEL SALEH JUMA MANSOOR" userId="492ef767-0211-4b15-b9ee-68adda126f14" providerId="ADAL" clId="{3048311C-FC6D-489E-B522-17706CFADDBE}" dt="2020-03-09T06:38:40.989" v="1595" actId="478"/>
          <ac:spMkLst>
            <pc:docMk/>
            <pc:sldMk cId="1451114425" sldId="306"/>
            <ac:spMk id="6" creationId="{F925ED7E-3A0E-4B29-91BD-33A780D0142D}"/>
          </ac:spMkLst>
        </pc:spChg>
        <pc:spChg chg="mod">
          <ac:chgData name="MARYAM ADEL SALEH JUMA MANSOOR" userId="492ef767-0211-4b15-b9ee-68adda126f14" providerId="ADAL" clId="{3048311C-FC6D-489E-B522-17706CFADDBE}" dt="2020-03-09T06:37:34.784" v="1548" actId="20577"/>
          <ac:spMkLst>
            <pc:docMk/>
            <pc:sldMk cId="1451114425" sldId="306"/>
            <ac:spMk id="9" creationId="{CE3DB6B2-D682-4A5E-91FD-E5D843237BD1}"/>
          </ac:spMkLst>
        </pc:spChg>
        <pc:spChg chg="add mod">
          <ac:chgData name="MARYAM ADEL SALEH JUMA MANSOOR" userId="492ef767-0211-4b15-b9ee-68adda126f14" providerId="ADAL" clId="{3048311C-FC6D-489E-B522-17706CFADDBE}" dt="2020-03-09T06:38:50.693" v="1597"/>
          <ac:spMkLst>
            <pc:docMk/>
            <pc:sldMk cId="1451114425" sldId="306"/>
            <ac:spMk id="15" creationId="{2D135D39-EE46-4DCD-854C-0021E9060428}"/>
          </ac:spMkLst>
        </pc:spChg>
        <pc:spChg chg="add mod">
          <ac:chgData name="MARYAM ADEL SALEH JUMA MANSOOR" userId="492ef767-0211-4b15-b9ee-68adda126f14" providerId="ADAL" clId="{3048311C-FC6D-489E-B522-17706CFADDBE}" dt="2020-03-09T09:33:14.833" v="4550" actId="20577"/>
          <ac:spMkLst>
            <pc:docMk/>
            <pc:sldMk cId="1451114425" sldId="306"/>
            <ac:spMk id="16" creationId="{B374846F-BF5A-45A0-A612-24DF7D14EDA2}"/>
          </ac:spMkLst>
        </pc:spChg>
        <pc:spChg chg="add mod">
          <ac:chgData name="MARYAM ADEL SALEH JUMA MANSOOR" userId="492ef767-0211-4b15-b9ee-68adda126f14" providerId="ADAL" clId="{3048311C-FC6D-489E-B522-17706CFADDBE}" dt="2020-03-09T07:00:14.463" v="1939" actId="1076"/>
          <ac:spMkLst>
            <pc:docMk/>
            <pc:sldMk cId="1451114425" sldId="306"/>
            <ac:spMk id="17" creationId="{D46B2AC0-3603-4DB2-B99A-06646823E422}"/>
          </ac:spMkLst>
        </pc:spChg>
        <pc:spChg chg="add mod">
          <ac:chgData name="MARYAM ADEL SALEH JUMA MANSOOR" userId="492ef767-0211-4b15-b9ee-68adda126f14" providerId="ADAL" clId="{3048311C-FC6D-489E-B522-17706CFADDBE}" dt="2020-03-09T07:00:14.463" v="1939" actId="1076"/>
          <ac:spMkLst>
            <pc:docMk/>
            <pc:sldMk cId="1451114425" sldId="306"/>
            <ac:spMk id="19" creationId="{26DAEC0B-E82C-4F09-A825-B32A94D2D1D1}"/>
          </ac:spMkLst>
        </pc:spChg>
        <pc:spChg chg="add mod">
          <ac:chgData name="MARYAM ADEL SALEH JUMA MANSOOR" userId="492ef767-0211-4b15-b9ee-68adda126f14" providerId="ADAL" clId="{3048311C-FC6D-489E-B522-17706CFADDBE}" dt="2020-03-09T06:59:22.101" v="1888" actId="1076"/>
          <ac:spMkLst>
            <pc:docMk/>
            <pc:sldMk cId="1451114425" sldId="306"/>
            <ac:spMk id="20" creationId="{9A99DC4D-0A23-4328-914F-4D3F179929C1}"/>
          </ac:spMkLst>
        </pc:spChg>
        <pc:spChg chg="add mod">
          <ac:chgData name="MARYAM ADEL SALEH JUMA MANSOOR" userId="492ef767-0211-4b15-b9ee-68adda126f14" providerId="ADAL" clId="{3048311C-FC6D-489E-B522-17706CFADDBE}" dt="2020-03-09T07:00:10.794" v="1938" actId="1076"/>
          <ac:spMkLst>
            <pc:docMk/>
            <pc:sldMk cId="1451114425" sldId="306"/>
            <ac:spMk id="23" creationId="{769FBFFD-C5C4-4A7A-A723-855A487EA7B4}"/>
          </ac:spMkLst>
        </pc:spChg>
        <pc:spChg chg="add mod">
          <ac:chgData name="MARYAM ADEL SALEH JUMA MANSOOR" userId="492ef767-0211-4b15-b9ee-68adda126f14" providerId="ADAL" clId="{3048311C-FC6D-489E-B522-17706CFADDBE}" dt="2020-03-09T09:33:08.872" v="4545" actId="1037"/>
          <ac:spMkLst>
            <pc:docMk/>
            <pc:sldMk cId="1451114425" sldId="306"/>
            <ac:spMk id="31" creationId="{D5E1FEDA-848A-42B0-98DF-8BC50740C3D8}"/>
          </ac:spMkLst>
        </pc:spChg>
        <pc:spChg chg="add mod">
          <ac:chgData name="MARYAM ADEL SALEH JUMA MANSOOR" userId="492ef767-0211-4b15-b9ee-68adda126f14" providerId="ADAL" clId="{3048311C-FC6D-489E-B522-17706CFADDBE}" dt="2020-03-09T07:02:00.278" v="2000" actId="1076"/>
          <ac:spMkLst>
            <pc:docMk/>
            <pc:sldMk cId="1451114425" sldId="306"/>
            <ac:spMk id="32" creationId="{C0061AD3-8CDC-4921-A8C9-9F9F9FECC1A5}"/>
          </ac:spMkLst>
        </pc:spChg>
        <pc:spChg chg="add mod">
          <ac:chgData name="MARYAM ADEL SALEH JUMA MANSOOR" userId="492ef767-0211-4b15-b9ee-68adda126f14" providerId="ADAL" clId="{3048311C-FC6D-489E-B522-17706CFADDBE}" dt="2020-03-09T07:02:33.085" v="2033" actId="207"/>
          <ac:spMkLst>
            <pc:docMk/>
            <pc:sldMk cId="1451114425" sldId="306"/>
            <ac:spMk id="33" creationId="{211DA364-FEDE-45FE-AEDD-E25CADA712C7}"/>
          </ac:spMkLst>
        </pc:spChg>
        <pc:spChg chg="del">
          <ac:chgData name="MARYAM ADEL SALEH JUMA MANSOOR" userId="492ef767-0211-4b15-b9ee-68adda126f14" providerId="ADAL" clId="{3048311C-FC6D-489E-B522-17706CFADDBE}" dt="2020-03-09T06:40:45.099" v="1677" actId="478"/>
          <ac:spMkLst>
            <pc:docMk/>
            <pc:sldMk cId="1451114425" sldId="306"/>
            <ac:spMk id="34" creationId="{1A11AD6C-7019-4D3F-BF99-F90F427EE4A9}"/>
          </ac:spMkLst>
        </pc:spChg>
        <pc:spChg chg="del">
          <ac:chgData name="MARYAM ADEL SALEH JUMA MANSOOR" userId="492ef767-0211-4b15-b9ee-68adda126f14" providerId="ADAL" clId="{3048311C-FC6D-489E-B522-17706CFADDBE}" dt="2020-03-09T06:38:39.202" v="1593" actId="478"/>
          <ac:spMkLst>
            <pc:docMk/>
            <pc:sldMk cId="1451114425" sldId="306"/>
            <ac:spMk id="35" creationId="{D3CD4357-E85D-462E-99E9-1CEA38DC5AAB}"/>
          </ac:spMkLst>
        </pc:spChg>
        <pc:spChg chg="del">
          <ac:chgData name="MARYAM ADEL SALEH JUMA MANSOOR" userId="492ef767-0211-4b15-b9ee-68adda126f14" providerId="ADAL" clId="{3048311C-FC6D-489E-B522-17706CFADDBE}" dt="2020-03-09T06:38:37.567" v="1592" actId="478"/>
          <ac:spMkLst>
            <pc:docMk/>
            <pc:sldMk cId="1451114425" sldId="306"/>
            <ac:spMk id="36" creationId="{AF384E64-3C7B-4DC3-884F-3F3E8DBE9CB5}"/>
          </ac:spMkLst>
        </pc:spChg>
        <pc:spChg chg="del">
          <ac:chgData name="MARYAM ADEL SALEH JUMA MANSOOR" userId="492ef767-0211-4b15-b9ee-68adda126f14" providerId="ADAL" clId="{3048311C-FC6D-489E-B522-17706CFADDBE}" dt="2020-03-09T06:38:40.254" v="1594" actId="478"/>
          <ac:spMkLst>
            <pc:docMk/>
            <pc:sldMk cId="1451114425" sldId="306"/>
            <ac:spMk id="37" creationId="{A032B925-7FF7-4AE1-AF01-C9F237DAEFAC}"/>
          </ac:spMkLst>
        </pc:spChg>
        <pc:picChg chg="add del mod">
          <ac:chgData name="MARYAM ADEL SALEH JUMA MANSOOR" userId="492ef767-0211-4b15-b9ee-68adda126f14" providerId="ADAL" clId="{3048311C-FC6D-489E-B522-17706CFADDBE}" dt="2020-03-09T07:24:24.717" v="2048" actId="21"/>
          <ac:picMkLst>
            <pc:docMk/>
            <pc:sldMk cId="1451114425" sldId="306"/>
            <ac:picMk id="4" creationId="{88BA0CA4-A82E-41C0-BDA6-BDF521F6F0A6}"/>
          </ac:picMkLst>
        </pc:picChg>
        <pc:picChg chg="add del mod">
          <ac:chgData name="MARYAM ADEL SALEH JUMA MANSOOR" userId="492ef767-0211-4b15-b9ee-68adda126f14" providerId="ADAL" clId="{3048311C-FC6D-489E-B522-17706CFADDBE}" dt="2020-03-09T07:24:24.717" v="2048" actId="21"/>
          <ac:picMkLst>
            <pc:docMk/>
            <pc:sldMk cId="1451114425" sldId="306"/>
            <ac:picMk id="21" creationId="{BDB74D27-D512-4BB5-B09B-8F1738287035}"/>
          </ac:picMkLst>
        </pc:picChg>
        <pc:cxnChg chg="add mod">
          <ac:chgData name="MARYAM ADEL SALEH JUMA MANSOOR" userId="492ef767-0211-4b15-b9ee-68adda126f14" providerId="ADAL" clId="{3048311C-FC6D-489E-B522-17706CFADDBE}" dt="2020-03-09T06:59:32.567" v="1890" actId="13822"/>
          <ac:cxnSpMkLst>
            <pc:docMk/>
            <pc:sldMk cId="1451114425" sldId="306"/>
            <ac:cxnSpMk id="10" creationId="{BBF7DE11-7C79-4784-816F-F4291B8425C3}"/>
          </ac:cxnSpMkLst>
        </pc:cxnChg>
        <pc:cxnChg chg="add del mod">
          <ac:chgData name="MARYAM ADEL SALEH JUMA MANSOOR" userId="492ef767-0211-4b15-b9ee-68adda126f14" providerId="ADAL" clId="{3048311C-FC6D-489E-B522-17706CFADDBE}" dt="2020-03-09T07:00:28.312" v="1942" actId="478"/>
          <ac:cxnSpMkLst>
            <pc:docMk/>
            <pc:sldMk cId="1451114425" sldId="306"/>
            <ac:cxnSpMk id="12" creationId="{8E44FDB1-2E32-43DE-A589-E6BB0551A251}"/>
          </ac:cxnSpMkLst>
        </pc:cxnChg>
        <pc:cxnChg chg="add mod">
          <ac:chgData name="MARYAM ADEL SALEH JUMA MANSOOR" userId="492ef767-0211-4b15-b9ee-68adda126f14" providerId="ADAL" clId="{3048311C-FC6D-489E-B522-17706CFADDBE}" dt="2020-03-09T07:00:44.039" v="1952" actId="1038"/>
          <ac:cxnSpMkLst>
            <pc:docMk/>
            <pc:sldMk cId="1451114425" sldId="306"/>
            <ac:cxnSpMk id="18" creationId="{EFF5D19D-3A84-42A0-B4E0-85130FEB2D17}"/>
          </ac:cxnSpMkLst>
        </pc:cxnChg>
      </pc:sldChg>
      <pc:sldChg chg="addSp delSp modSp add delAnim">
        <pc:chgData name="MARYAM ADEL SALEH JUMA MANSOOR" userId="492ef767-0211-4b15-b9ee-68adda126f14" providerId="ADAL" clId="{3048311C-FC6D-489E-B522-17706CFADDBE}" dt="2020-03-09T07:51:17.662" v="2138" actId="1076"/>
        <pc:sldMkLst>
          <pc:docMk/>
          <pc:sldMk cId="3227567957" sldId="307"/>
        </pc:sldMkLst>
        <pc:spChg chg="del">
          <ac:chgData name="MARYAM ADEL SALEH JUMA MANSOOR" userId="492ef767-0211-4b15-b9ee-68adda126f14" providerId="ADAL" clId="{3048311C-FC6D-489E-B522-17706CFADDBE}" dt="2020-03-09T07:47:07.198" v="2091" actId="478"/>
          <ac:spMkLst>
            <pc:docMk/>
            <pc:sldMk cId="3227567957" sldId="307"/>
            <ac:spMk id="2" creationId="{EBBA94E4-060D-4AEC-81B5-6C74EACB162A}"/>
          </ac:spMkLst>
        </pc:spChg>
        <pc:spChg chg="mod">
          <ac:chgData name="MARYAM ADEL SALEH JUMA MANSOOR" userId="492ef767-0211-4b15-b9ee-68adda126f14" providerId="ADAL" clId="{3048311C-FC6D-489E-B522-17706CFADDBE}" dt="2020-03-09T07:49:45.705" v="2135" actId="20577"/>
          <ac:spMkLst>
            <pc:docMk/>
            <pc:sldMk cId="3227567957" sldId="307"/>
            <ac:spMk id="9" creationId="{CE3DB6B2-D682-4A5E-91FD-E5D843237BD1}"/>
          </ac:spMkLst>
        </pc:spChg>
        <pc:spChg chg="del">
          <ac:chgData name="MARYAM ADEL SALEH JUMA MANSOOR" userId="492ef767-0211-4b15-b9ee-68adda126f14" providerId="ADAL" clId="{3048311C-FC6D-489E-B522-17706CFADDBE}" dt="2020-03-09T07:47:07.198" v="2091" actId="478"/>
          <ac:spMkLst>
            <pc:docMk/>
            <pc:sldMk cId="3227567957" sldId="307"/>
            <ac:spMk id="15" creationId="{2D135D39-EE46-4DCD-854C-0021E9060428}"/>
          </ac:spMkLst>
        </pc:spChg>
        <pc:spChg chg="del">
          <ac:chgData name="MARYAM ADEL SALEH JUMA MANSOOR" userId="492ef767-0211-4b15-b9ee-68adda126f14" providerId="ADAL" clId="{3048311C-FC6D-489E-B522-17706CFADDBE}" dt="2020-03-09T07:47:07.198" v="2091" actId="478"/>
          <ac:spMkLst>
            <pc:docMk/>
            <pc:sldMk cId="3227567957" sldId="307"/>
            <ac:spMk id="16" creationId="{B374846F-BF5A-45A0-A612-24DF7D14EDA2}"/>
          </ac:spMkLst>
        </pc:spChg>
        <pc:spChg chg="del">
          <ac:chgData name="MARYAM ADEL SALEH JUMA MANSOOR" userId="492ef767-0211-4b15-b9ee-68adda126f14" providerId="ADAL" clId="{3048311C-FC6D-489E-B522-17706CFADDBE}" dt="2020-03-09T07:47:07.198" v="2091" actId="478"/>
          <ac:spMkLst>
            <pc:docMk/>
            <pc:sldMk cId="3227567957" sldId="307"/>
            <ac:spMk id="17" creationId="{D46B2AC0-3603-4DB2-B99A-06646823E422}"/>
          </ac:spMkLst>
        </pc:spChg>
        <pc:spChg chg="del">
          <ac:chgData name="MARYAM ADEL SALEH JUMA MANSOOR" userId="492ef767-0211-4b15-b9ee-68adda126f14" providerId="ADAL" clId="{3048311C-FC6D-489E-B522-17706CFADDBE}" dt="2020-03-09T07:47:07.198" v="2091" actId="478"/>
          <ac:spMkLst>
            <pc:docMk/>
            <pc:sldMk cId="3227567957" sldId="307"/>
            <ac:spMk id="19" creationId="{26DAEC0B-E82C-4F09-A825-B32A94D2D1D1}"/>
          </ac:spMkLst>
        </pc:spChg>
        <pc:spChg chg="del">
          <ac:chgData name="MARYAM ADEL SALEH JUMA MANSOOR" userId="492ef767-0211-4b15-b9ee-68adda126f14" providerId="ADAL" clId="{3048311C-FC6D-489E-B522-17706CFADDBE}" dt="2020-03-09T07:47:07.198" v="2091" actId="478"/>
          <ac:spMkLst>
            <pc:docMk/>
            <pc:sldMk cId="3227567957" sldId="307"/>
            <ac:spMk id="20" creationId="{9A99DC4D-0A23-4328-914F-4D3F179929C1}"/>
          </ac:spMkLst>
        </pc:spChg>
        <pc:spChg chg="add del">
          <ac:chgData name="MARYAM ADEL SALEH JUMA MANSOOR" userId="492ef767-0211-4b15-b9ee-68adda126f14" providerId="ADAL" clId="{3048311C-FC6D-489E-B522-17706CFADDBE}" dt="2020-03-09T07:47:11.068" v="2093"/>
          <ac:spMkLst>
            <pc:docMk/>
            <pc:sldMk cId="3227567957" sldId="307"/>
            <ac:spMk id="21" creationId="{2A87441B-5924-4E2C-B81F-4B07DCBECF43}"/>
          </ac:spMkLst>
        </pc:spChg>
        <pc:spChg chg="del">
          <ac:chgData name="MARYAM ADEL SALEH JUMA MANSOOR" userId="492ef767-0211-4b15-b9ee-68adda126f14" providerId="ADAL" clId="{3048311C-FC6D-489E-B522-17706CFADDBE}" dt="2020-03-09T07:47:07.198" v="2091" actId="478"/>
          <ac:spMkLst>
            <pc:docMk/>
            <pc:sldMk cId="3227567957" sldId="307"/>
            <ac:spMk id="23" creationId="{769FBFFD-C5C4-4A7A-A723-855A487EA7B4}"/>
          </ac:spMkLst>
        </pc:spChg>
        <pc:spChg chg="add del">
          <ac:chgData name="MARYAM ADEL SALEH JUMA MANSOOR" userId="492ef767-0211-4b15-b9ee-68adda126f14" providerId="ADAL" clId="{3048311C-FC6D-489E-B522-17706CFADDBE}" dt="2020-03-09T07:47:11.068" v="2093"/>
          <ac:spMkLst>
            <pc:docMk/>
            <pc:sldMk cId="3227567957" sldId="307"/>
            <ac:spMk id="24" creationId="{25DB50DE-725F-4FC2-B57E-7A1422E69EEA}"/>
          </ac:spMkLst>
        </pc:spChg>
        <pc:spChg chg="add del">
          <ac:chgData name="MARYAM ADEL SALEH JUMA MANSOOR" userId="492ef767-0211-4b15-b9ee-68adda126f14" providerId="ADAL" clId="{3048311C-FC6D-489E-B522-17706CFADDBE}" dt="2020-03-09T07:47:11.068" v="2093"/>
          <ac:spMkLst>
            <pc:docMk/>
            <pc:sldMk cId="3227567957" sldId="307"/>
            <ac:spMk id="25" creationId="{F7DC9657-B79F-4683-A897-BDD814C2E85C}"/>
          </ac:spMkLst>
        </pc:spChg>
        <pc:spChg chg="add del">
          <ac:chgData name="MARYAM ADEL SALEH JUMA MANSOOR" userId="492ef767-0211-4b15-b9ee-68adda126f14" providerId="ADAL" clId="{3048311C-FC6D-489E-B522-17706CFADDBE}" dt="2020-03-09T07:47:11.068" v="2093"/>
          <ac:spMkLst>
            <pc:docMk/>
            <pc:sldMk cId="3227567957" sldId="307"/>
            <ac:spMk id="27" creationId="{154B4CCD-C1F6-4161-9CB3-085731401ADB}"/>
          </ac:spMkLst>
        </pc:spChg>
        <pc:spChg chg="add del">
          <ac:chgData name="MARYAM ADEL SALEH JUMA MANSOOR" userId="492ef767-0211-4b15-b9ee-68adda126f14" providerId="ADAL" clId="{3048311C-FC6D-489E-B522-17706CFADDBE}" dt="2020-03-09T07:47:11.068" v="2093"/>
          <ac:spMkLst>
            <pc:docMk/>
            <pc:sldMk cId="3227567957" sldId="307"/>
            <ac:spMk id="28" creationId="{284B72FE-FD4E-4C86-A68A-43ECC9FC9686}"/>
          </ac:spMkLst>
        </pc:spChg>
        <pc:spChg chg="del">
          <ac:chgData name="MARYAM ADEL SALEH JUMA MANSOOR" userId="492ef767-0211-4b15-b9ee-68adda126f14" providerId="ADAL" clId="{3048311C-FC6D-489E-B522-17706CFADDBE}" dt="2020-03-09T07:47:07.198" v="2091" actId="478"/>
          <ac:spMkLst>
            <pc:docMk/>
            <pc:sldMk cId="3227567957" sldId="307"/>
            <ac:spMk id="31" creationId="{D5E1FEDA-848A-42B0-98DF-8BC50740C3D8}"/>
          </ac:spMkLst>
        </pc:spChg>
        <pc:spChg chg="del">
          <ac:chgData name="MARYAM ADEL SALEH JUMA MANSOOR" userId="492ef767-0211-4b15-b9ee-68adda126f14" providerId="ADAL" clId="{3048311C-FC6D-489E-B522-17706CFADDBE}" dt="2020-03-09T07:47:07.198" v="2091" actId="478"/>
          <ac:spMkLst>
            <pc:docMk/>
            <pc:sldMk cId="3227567957" sldId="307"/>
            <ac:spMk id="32" creationId="{C0061AD3-8CDC-4921-A8C9-9F9F9FECC1A5}"/>
          </ac:spMkLst>
        </pc:spChg>
        <pc:spChg chg="del">
          <ac:chgData name="MARYAM ADEL SALEH JUMA MANSOOR" userId="492ef767-0211-4b15-b9ee-68adda126f14" providerId="ADAL" clId="{3048311C-FC6D-489E-B522-17706CFADDBE}" dt="2020-03-09T07:47:07.198" v="2091" actId="478"/>
          <ac:spMkLst>
            <pc:docMk/>
            <pc:sldMk cId="3227567957" sldId="307"/>
            <ac:spMk id="33" creationId="{211DA364-FEDE-45FE-AEDD-E25CADA712C7}"/>
          </ac:spMkLst>
        </pc:spChg>
        <pc:spChg chg="add del">
          <ac:chgData name="MARYAM ADEL SALEH JUMA MANSOOR" userId="492ef767-0211-4b15-b9ee-68adda126f14" providerId="ADAL" clId="{3048311C-FC6D-489E-B522-17706CFADDBE}" dt="2020-03-09T07:47:11.068" v="2093"/>
          <ac:spMkLst>
            <pc:docMk/>
            <pc:sldMk cId="3227567957" sldId="307"/>
            <ac:spMk id="35" creationId="{165B4C23-6E10-454E-BE56-EA8B75A6F504}"/>
          </ac:spMkLst>
        </pc:spChg>
        <pc:spChg chg="add del">
          <ac:chgData name="MARYAM ADEL SALEH JUMA MANSOOR" userId="492ef767-0211-4b15-b9ee-68adda126f14" providerId="ADAL" clId="{3048311C-FC6D-489E-B522-17706CFADDBE}" dt="2020-03-09T07:47:11.068" v="2093"/>
          <ac:spMkLst>
            <pc:docMk/>
            <pc:sldMk cId="3227567957" sldId="307"/>
            <ac:spMk id="36" creationId="{011F9EAC-F1C8-4198-9579-2F1E3015A986}"/>
          </ac:spMkLst>
        </pc:spChg>
        <pc:spChg chg="add del">
          <ac:chgData name="MARYAM ADEL SALEH JUMA MANSOOR" userId="492ef767-0211-4b15-b9ee-68adda126f14" providerId="ADAL" clId="{3048311C-FC6D-489E-B522-17706CFADDBE}" dt="2020-03-09T07:47:11.068" v="2093"/>
          <ac:spMkLst>
            <pc:docMk/>
            <pc:sldMk cId="3227567957" sldId="307"/>
            <ac:spMk id="37" creationId="{A676F775-D5A6-4964-8B70-7E7831D838A8}"/>
          </ac:spMkLst>
        </pc:spChg>
        <pc:spChg chg="add del">
          <ac:chgData name="MARYAM ADEL SALEH JUMA MANSOOR" userId="492ef767-0211-4b15-b9ee-68adda126f14" providerId="ADAL" clId="{3048311C-FC6D-489E-B522-17706CFADDBE}" dt="2020-03-09T07:47:11.068" v="2093"/>
          <ac:spMkLst>
            <pc:docMk/>
            <pc:sldMk cId="3227567957" sldId="307"/>
            <ac:spMk id="38" creationId="{671B997E-47A8-4AA7-8E7F-DDDE69299FB7}"/>
          </ac:spMkLst>
        </pc:spChg>
        <pc:spChg chg="add del">
          <ac:chgData name="MARYAM ADEL SALEH JUMA MANSOOR" userId="492ef767-0211-4b15-b9ee-68adda126f14" providerId="ADAL" clId="{3048311C-FC6D-489E-B522-17706CFADDBE}" dt="2020-03-09T07:47:47.435" v="2104"/>
          <ac:spMkLst>
            <pc:docMk/>
            <pc:sldMk cId="3227567957" sldId="307"/>
            <ac:spMk id="39" creationId="{5C480DF1-020F-4CBC-ACBA-D3E83A62909F}"/>
          </ac:spMkLst>
        </pc:spChg>
        <pc:spChg chg="add del">
          <ac:chgData name="MARYAM ADEL SALEH JUMA MANSOOR" userId="492ef767-0211-4b15-b9ee-68adda126f14" providerId="ADAL" clId="{3048311C-FC6D-489E-B522-17706CFADDBE}" dt="2020-03-09T07:47:47.435" v="2104"/>
          <ac:spMkLst>
            <pc:docMk/>
            <pc:sldMk cId="3227567957" sldId="307"/>
            <ac:spMk id="41" creationId="{CA008FBD-839A-4853-82D6-555183FFE7B4}"/>
          </ac:spMkLst>
        </pc:spChg>
        <pc:spChg chg="add del">
          <ac:chgData name="MARYAM ADEL SALEH JUMA MANSOOR" userId="492ef767-0211-4b15-b9ee-68adda126f14" providerId="ADAL" clId="{3048311C-FC6D-489E-B522-17706CFADDBE}" dt="2020-03-09T07:47:47.435" v="2104"/>
          <ac:spMkLst>
            <pc:docMk/>
            <pc:sldMk cId="3227567957" sldId="307"/>
            <ac:spMk id="42" creationId="{DF1B304B-0381-488D-87AC-7238D42B0223}"/>
          </ac:spMkLst>
        </pc:spChg>
        <pc:spChg chg="add del">
          <ac:chgData name="MARYAM ADEL SALEH JUMA MANSOOR" userId="492ef767-0211-4b15-b9ee-68adda126f14" providerId="ADAL" clId="{3048311C-FC6D-489E-B522-17706CFADDBE}" dt="2020-03-09T07:47:47.435" v="2104"/>
          <ac:spMkLst>
            <pc:docMk/>
            <pc:sldMk cId="3227567957" sldId="307"/>
            <ac:spMk id="43" creationId="{BCB84DB6-601D-402C-ACF0-46E2EEE24B60}"/>
          </ac:spMkLst>
        </pc:spChg>
        <pc:spChg chg="add del">
          <ac:chgData name="MARYAM ADEL SALEH JUMA MANSOOR" userId="492ef767-0211-4b15-b9ee-68adda126f14" providerId="ADAL" clId="{3048311C-FC6D-489E-B522-17706CFADDBE}" dt="2020-03-09T07:47:47.435" v="2104"/>
          <ac:spMkLst>
            <pc:docMk/>
            <pc:sldMk cId="3227567957" sldId="307"/>
            <ac:spMk id="44" creationId="{2F85B0D2-69BC-4A04-B57D-25CD26B8502D}"/>
          </ac:spMkLst>
        </pc:spChg>
        <pc:spChg chg="add del">
          <ac:chgData name="MARYAM ADEL SALEH JUMA MANSOOR" userId="492ef767-0211-4b15-b9ee-68adda126f14" providerId="ADAL" clId="{3048311C-FC6D-489E-B522-17706CFADDBE}" dt="2020-03-09T07:47:47.435" v="2104"/>
          <ac:spMkLst>
            <pc:docMk/>
            <pc:sldMk cId="3227567957" sldId="307"/>
            <ac:spMk id="46" creationId="{9C310EDB-B2D1-494C-9A55-E1D461C7C649}"/>
          </ac:spMkLst>
        </pc:spChg>
        <pc:spChg chg="add del">
          <ac:chgData name="MARYAM ADEL SALEH JUMA MANSOOR" userId="492ef767-0211-4b15-b9ee-68adda126f14" providerId="ADAL" clId="{3048311C-FC6D-489E-B522-17706CFADDBE}" dt="2020-03-09T07:47:47.435" v="2104"/>
          <ac:spMkLst>
            <pc:docMk/>
            <pc:sldMk cId="3227567957" sldId="307"/>
            <ac:spMk id="47" creationId="{5505CA35-1E86-4B58-ABC0-189B742CCCC2}"/>
          </ac:spMkLst>
        </pc:spChg>
        <pc:spChg chg="add del">
          <ac:chgData name="MARYAM ADEL SALEH JUMA MANSOOR" userId="492ef767-0211-4b15-b9ee-68adda126f14" providerId="ADAL" clId="{3048311C-FC6D-489E-B522-17706CFADDBE}" dt="2020-03-09T07:47:47.435" v="2104"/>
          <ac:spMkLst>
            <pc:docMk/>
            <pc:sldMk cId="3227567957" sldId="307"/>
            <ac:spMk id="48" creationId="{A4DD528A-7D90-45F8-8408-D687EA411B7C}"/>
          </ac:spMkLst>
        </pc:spChg>
        <pc:spChg chg="add del">
          <ac:chgData name="MARYAM ADEL SALEH JUMA MANSOOR" userId="492ef767-0211-4b15-b9ee-68adda126f14" providerId="ADAL" clId="{3048311C-FC6D-489E-B522-17706CFADDBE}" dt="2020-03-09T07:47:47.435" v="2104"/>
          <ac:spMkLst>
            <pc:docMk/>
            <pc:sldMk cId="3227567957" sldId="307"/>
            <ac:spMk id="49" creationId="{757F244D-5BAE-44F0-B6F8-48CCB2D9A897}"/>
          </ac:spMkLst>
        </pc:spChg>
        <pc:spChg chg="add del">
          <ac:chgData name="MARYAM ADEL SALEH JUMA MANSOOR" userId="492ef767-0211-4b15-b9ee-68adda126f14" providerId="ADAL" clId="{3048311C-FC6D-489E-B522-17706CFADDBE}" dt="2020-03-09T07:48:07.725" v="2106"/>
          <ac:spMkLst>
            <pc:docMk/>
            <pc:sldMk cId="3227567957" sldId="307"/>
            <ac:spMk id="50" creationId="{211B3E70-C09F-4B18-9D99-59D4E39CC7D1}"/>
          </ac:spMkLst>
        </pc:spChg>
        <pc:spChg chg="add del">
          <ac:chgData name="MARYAM ADEL SALEH JUMA MANSOOR" userId="492ef767-0211-4b15-b9ee-68adda126f14" providerId="ADAL" clId="{3048311C-FC6D-489E-B522-17706CFADDBE}" dt="2020-03-09T07:48:07.725" v="2106"/>
          <ac:spMkLst>
            <pc:docMk/>
            <pc:sldMk cId="3227567957" sldId="307"/>
            <ac:spMk id="52" creationId="{09EEF046-D032-4D97-BB6C-AB7BFB7C2AD6}"/>
          </ac:spMkLst>
        </pc:spChg>
        <pc:spChg chg="add del">
          <ac:chgData name="MARYAM ADEL SALEH JUMA MANSOOR" userId="492ef767-0211-4b15-b9ee-68adda126f14" providerId="ADAL" clId="{3048311C-FC6D-489E-B522-17706CFADDBE}" dt="2020-03-09T07:48:07.725" v="2106"/>
          <ac:spMkLst>
            <pc:docMk/>
            <pc:sldMk cId="3227567957" sldId="307"/>
            <ac:spMk id="53" creationId="{7B788BFE-CC8E-4C0D-B914-908A331FFCB0}"/>
          </ac:spMkLst>
        </pc:spChg>
        <pc:spChg chg="add del">
          <ac:chgData name="MARYAM ADEL SALEH JUMA MANSOOR" userId="492ef767-0211-4b15-b9ee-68adda126f14" providerId="ADAL" clId="{3048311C-FC6D-489E-B522-17706CFADDBE}" dt="2020-03-09T07:48:07.725" v="2106"/>
          <ac:spMkLst>
            <pc:docMk/>
            <pc:sldMk cId="3227567957" sldId="307"/>
            <ac:spMk id="54" creationId="{0503FA86-DF76-4CB8-8AB4-4C1DD04A8631}"/>
          </ac:spMkLst>
        </pc:spChg>
        <pc:spChg chg="add del">
          <ac:chgData name="MARYAM ADEL SALEH JUMA MANSOOR" userId="492ef767-0211-4b15-b9ee-68adda126f14" providerId="ADAL" clId="{3048311C-FC6D-489E-B522-17706CFADDBE}" dt="2020-03-09T07:48:07.725" v="2106"/>
          <ac:spMkLst>
            <pc:docMk/>
            <pc:sldMk cId="3227567957" sldId="307"/>
            <ac:spMk id="55" creationId="{AA4E2DE4-3860-4647-828A-C5C2EE9CCBC5}"/>
          </ac:spMkLst>
        </pc:spChg>
        <pc:spChg chg="add del">
          <ac:chgData name="MARYAM ADEL SALEH JUMA MANSOOR" userId="492ef767-0211-4b15-b9ee-68adda126f14" providerId="ADAL" clId="{3048311C-FC6D-489E-B522-17706CFADDBE}" dt="2020-03-09T07:48:07.725" v="2106"/>
          <ac:spMkLst>
            <pc:docMk/>
            <pc:sldMk cId="3227567957" sldId="307"/>
            <ac:spMk id="57" creationId="{581F7627-AFBC-4453-808A-A3C356AE2261}"/>
          </ac:spMkLst>
        </pc:spChg>
        <pc:spChg chg="add del">
          <ac:chgData name="MARYAM ADEL SALEH JUMA MANSOOR" userId="492ef767-0211-4b15-b9ee-68adda126f14" providerId="ADAL" clId="{3048311C-FC6D-489E-B522-17706CFADDBE}" dt="2020-03-09T07:48:07.725" v="2106"/>
          <ac:spMkLst>
            <pc:docMk/>
            <pc:sldMk cId="3227567957" sldId="307"/>
            <ac:spMk id="58" creationId="{E2C7A9EC-507F-4723-BD20-2D8F93D4E9B6}"/>
          </ac:spMkLst>
        </pc:spChg>
        <pc:spChg chg="add del">
          <ac:chgData name="MARYAM ADEL SALEH JUMA MANSOOR" userId="492ef767-0211-4b15-b9ee-68adda126f14" providerId="ADAL" clId="{3048311C-FC6D-489E-B522-17706CFADDBE}" dt="2020-03-09T07:48:07.725" v="2106"/>
          <ac:spMkLst>
            <pc:docMk/>
            <pc:sldMk cId="3227567957" sldId="307"/>
            <ac:spMk id="59" creationId="{B85C9311-5CF6-4E5F-82A5-FB944BD60ACE}"/>
          </ac:spMkLst>
        </pc:spChg>
        <pc:spChg chg="add del">
          <ac:chgData name="MARYAM ADEL SALEH JUMA MANSOOR" userId="492ef767-0211-4b15-b9ee-68adda126f14" providerId="ADAL" clId="{3048311C-FC6D-489E-B522-17706CFADDBE}" dt="2020-03-09T07:48:07.725" v="2106"/>
          <ac:spMkLst>
            <pc:docMk/>
            <pc:sldMk cId="3227567957" sldId="307"/>
            <ac:spMk id="60" creationId="{B5FF0D9C-2905-4033-A2DB-EB4734536AE7}"/>
          </ac:spMkLst>
        </pc:spChg>
        <pc:graphicFrameChg chg="add del">
          <ac:chgData name="MARYAM ADEL SALEH JUMA MANSOOR" userId="492ef767-0211-4b15-b9ee-68adda126f14" providerId="ADAL" clId="{3048311C-FC6D-489E-B522-17706CFADDBE}" dt="2020-03-09T07:47:11.068" v="2093"/>
          <ac:graphicFrameMkLst>
            <pc:docMk/>
            <pc:sldMk cId="3227567957" sldId="307"/>
            <ac:graphicFrameMk id="34" creationId="{889B1293-256F-4A57-98FA-2A4594BADB31}"/>
          </ac:graphicFrameMkLst>
        </pc:graphicFrameChg>
        <pc:graphicFrameChg chg="add del">
          <ac:chgData name="MARYAM ADEL SALEH JUMA MANSOOR" userId="492ef767-0211-4b15-b9ee-68adda126f14" providerId="ADAL" clId="{3048311C-FC6D-489E-B522-17706CFADDBE}" dt="2020-03-09T07:47:47.435" v="2104"/>
          <ac:graphicFrameMkLst>
            <pc:docMk/>
            <pc:sldMk cId="3227567957" sldId="307"/>
            <ac:graphicFrameMk id="45" creationId="{F32315C4-A789-463D-8989-66799C2323C4}"/>
          </ac:graphicFrameMkLst>
        </pc:graphicFrameChg>
        <pc:graphicFrameChg chg="add del">
          <ac:chgData name="MARYAM ADEL SALEH JUMA MANSOOR" userId="492ef767-0211-4b15-b9ee-68adda126f14" providerId="ADAL" clId="{3048311C-FC6D-489E-B522-17706CFADDBE}" dt="2020-03-09T07:48:07.725" v="2106"/>
          <ac:graphicFrameMkLst>
            <pc:docMk/>
            <pc:sldMk cId="3227567957" sldId="307"/>
            <ac:graphicFrameMk id="56" creationId="{5E25AEDB-8931-4060-A022-B954BBC4C14F}"/>
          </ac:graphicFrameMkLst>
        </pc:graphicFrameChg>
        <pc:picChg chg="add del mod">
          <ac:chgData name="MARYAM ADEL SALEH JUMA MANSOOR" userId="492ef767-0211-4b15-b9ee-68adda126f14" providerId="ADAL" clId="{3048311C-FC6D-489E-B522-17706CFADDBE}" dt="2020-03-09T07:47:17.731" v="2096" actId="478"/>
          <ac:picMkLst>
            <pc:docMk/>
            <pc:sldMk cId="3227567957" sldId="307"/>
            <ac:picMk id="4" creationId="{7DA7BAD6-969F-4976-8915-E7657EB69283}"/>
          </ac:picMkLst>
        </pc:picChg>
        <pc:picChg chg="add del">
          <ac:chgData name="MARYAM ADEL SALEH JUMA MANSOOR" userId="492ef767-0211-4b15-b9ee-68adda126f14" providerId="ADAL" clId="{3048311C-FC6D-489E-B522-17706CFADDBE}" dt="2020-03-09T07:47:23.823" v="2098" actId="478"/>
          <ac:picMkLst>
            <pc:docMk/>
            <pc:sldMk cId="3227567957" sldId="307"/>
            <ac:picMk id="6" creationId="{D06094CA-94F6-4A8B-8287-6E998DB1815F}"/>
          </ac:picMkLst>
        </pc:picChg>
        <pc:picChg chg="add del">
          <ac:chgData name="MARYAM ADEL SALEH JUMA MANSOOR" userId="492ef767-0211-4b15-b9ee-68adda126f14" providerId="ADAL" clId="{3048311C-FC6D-489E-B522-17706CFADDBE}" dt="2020-03-09T07:47:37.130" v="2100" actId="478"/>
          <ac:picMkLst>
            <pc:docMk/>
            <pc:sldMk cId="3227567957" sldId="307"/>
            <ac:picMk id="7" creationId="{841E9850-87A2-4654-99F9-2980C8165D89}"/>
          </ac:picMkLst>
        </pc:picChg>
        <pc:picChg chg="add del">
          <ac:chgData name="MARYAM ADEL SALEH JUMA MANSOOR" userId="492ef767-0211-4b15-b9ee-68adda126f14" providerId="ADAL" clId="{3048311C-FC6D-489E-B522-17706CFADDBE}" dt="2020-03-09T07:47:43.219" v="2102"/>
          <ac:picMkLst>
            <pc:docMk/>
            <pc:sldMk cId="3227567957" sldId="307"/>
            <ac:picMk id="11" creationId="{0AC7E6E0-7A1F-463B-BCE8-73AF2F748820}"/>
          </ac:picMkLst>
        </pc:picChg>
        <pc:picChg chg="add del">
          <ac:chgData name="MARYAM ADEL SALEH JUMA MANSOOR" userId="492ef767-0211-4b15-b9ee-68adda126f14" providerId="ADAL" clId="{3048311C-FC6D-489E-B522-17706CFADDBE}" dt="2020-03-09T07:48:12.056" v="2108" actId="478"/>
          <ac:picMkLst>
            <pc:docMk/>
            <pc:sldMk cId="3227567957" sldId="307"/>
            <ac:picMk id="12" creationId="{C72E1F10-C2A3-4A57-876D-2B1AEC81454C}"/>
          </ac:picMkLst>
        </pc:picChg>
        <pc:picChg chg="add mod">
          <ac:chgData name="MARYAM ADEL SALEH JUMA MANSOOR" userId="492ef767-0211-4b15-b9ee-68adda126f14" providerId="ADAL" clId="{3048311C-FC6D-489E-B522-17706CFADDBE}" dt="2020-03-09T07:51:17.662" v="2138" actId="1076"/>
          <ac:picMkLst>
            <pc:docMk/>
            <pc:sldMk cId="3227567957" sldId="307"/>
            <ac:picMk id="13" creationId="{99510DE2-6C25-4979-AF29-38742BBECFE9}"/>
          </ac:picMkLst>
        </pc:picChg>
        <pc:picChg chg="add del">
          <ac:chgData name="MARYAM ADEL SALEH JUMA MANSOOR" userId="492ef767-0211-4b15-b9ee-68adda126f14" providerId="ADAL" clId="{3048311C-FC6D-489E-B522-17706CFADDBE}" dt="2020-03-09T07:47:11.068" v="2093"/>
          <ac:picMkLst>
            <pc:docMk/>
            <pc:sldMk cId="3227567957" sldId="307"/>
            <ac:picMk id="22" creationId="{5EC33EA3-B926-45C9-8E06-62F59C2ED12D}"/>
          </ac:picMkLst>
        </pc:picChg>
        <pc:picChg chg="add del">
          <ac:chgData name="MARYAM ADEL SALEH JUMA MANSOOR" userId="492ef767-0211-4b15-b9ee-68adda126f14" providerId="ADAL" clId="{3048311C-FC6D-489E-B522-17706CFADDBE}" dt="2020-03-09T07:47:47.435" v="2104"/>
          <ac:picMkLst>
            <pc:docMk/>
            <pc:sldMk cId="3227567957" sldId="307"/>
            <ac:picMk id="40" creationId="{AF53C2C9-4C4E-405C-9045-57F6DB2340B3}"/>
          </ac:picMkLst>
        </pc:picChg>
        <pc:picChg chg="add del">
          <ac:chgData name="MARYAM ADEL SALEH JUMA MANSOOR" userId="492ef767-0211-4b15-b9ee-68adda126f14" providerId="ADAL" clId="{3048311C-FC6D-489E-B522-17706CFADDBE}" dt="2020-03-09T07:48:07.725" v="2106"/>
          <ac:picMkLst>
            <pc:docMk/>
            <pc:sldMk cId="3227567957" sldId="307"/>
            <ac:picMk id="51" creationId="{53CBAF05-FA2E-47B6-8A7A-B09BA16A73E2}"/>
          </ac:picMkLst>
        </pc:picChg>
        <pc:cxnChg chg="del mod">
          <ac:chgData name="MARYAM ADEL SALEH JUMA MANSOOR" userId="492ef767-0211-4b15-b9ee-68adda126f14" providerId="ADAL" clId="{3048311C-FC6D-489E-B522-17706CFADDBE}" dt="2020-03-09T07:47:07.198" v="2091" actId="478"/>
          <ac:cxnSpMkLst>
            <pc:docMk/>
            <pc:sldMk cId="3227567957" sldId="307"/>
            <ac:cxnSpMk id="10" creationId="{BBF7DE11-7C79-4784-816F-F4291B8425C3}"/>
          </ac:cxnSpMkLst>
        </pc:cxnChg>
        <pc:cxnChg chg="del">
          <ac:chgData name="MARYAM ADEL SALEH JUMA MANSOOR" userId="492ef767-0211-4b15-b9ee-68adda126f14" providerId="ADAL" clId="{3048311C-FC6D-489E-B522-17706CFADDBE}" dt="2020-03-09T07:47:07.198" v="2091" actId="478"/>
          <ac:cxnSpMkLst>
            <pc:docMk/>
            <pc:sldMk cId="3227567957" sldId="307"/>
            <ac:cxnSpMk id="18" creationId="{EFF5D19D-3A84-42A0-B4E0-85130FEB2D17}"/>
          </ac:cxnSpMkLst>
        </pc:cxnChg>
      </pc:sldChg>
      <pc:sldChg chg="addSp modSp add">
        <pc:chgData name="MARYAM ADEL SALEH JUMA MANSOOR" userId="492ef767-0211-4b15-b9ee-68adda126f14" providerId="ADAL" clId="{3048311C-FC6D-489E-B522-17706CFADDBE}" dt="2020-03-09T09:33:35.666" v="4554" actId="20577"/>
        <pc:sldMkLst>
          <pc:docMk/>
          <pc:sldMk cId="2907685736" sldId="308"/>
        </pc:sldMkLst>
        <pc:spChg chg="add mod">
          <ac:chgData name="MARYAM ADEL SALEH JUMA MANSOOR" userId="492ef767-0211-4b15-b9ee-68adda126f14" providerId="ADAL" clId="{3048311C-FC6D-489E-B522-17706CFADDBE}" dt="2020-03-09T07:56:15.751" v="2502" actId="207"/>
          <ac:spMkLst>
            <pc:docMk/>
            <pc:sldMk cId="2907685736" sldId="308"/>
            <ac:spMk id="2" creationId="{34B7E689-0A53-4A47-B05B-C3842D74B732}"/>
          </ac:spMkLst>
        </pc:spChg>
        <pc:spChg chg="mod">
          <ac:chgData name="MARYAM ADEL SALEH JUMA MANSOOR" userId="492ef767-0211-4b15-b9ee-68adda126f14" providerId="ADAL" clId="{3048311C-FC6D-489E-B522-17706CFADDBE}" dt="2020-03-09T07:51:59.290" v="2181" actId="20577"/>
          <ac:spMkLst>
            <pc:docMk/>
            <pc:sldMk cId="2907685736" sldId="308"/>
            <ac:spMk id="9" creationId="{CE3DB6B2-D682-4A5E-91FD-E5D843237BD1}"/>
          </ac:spMkLst>
        </pc:spChg>
        <pc:spChg chg="add mod">
          <ac:chgData name="MARYAM ADEL SALEH JUMA MANSOOR" userId="492ef767-0211-4b15-b9ee-68adda126f14" providerId="ADAL" clId="{3048311C-FC6D-489E-B522-17706CFADDBE}" dt="2020-03-09T07:56:15.751" v="2502" actId="207"/>
          <ac:spMkLst>
            <pc:docMk/>
            <pc:sldMk cId="2907685736" sldId="308"/>
            <ac:spMk id="11" creationId="{F4EC9E88-616D-4CBB-BCB6-1BE2C3B0F15B}"/>
          </ac:spMkLst>
        </pc:spChg>
        <pc:spChg chg="add mod">
          <ac:chgData name="MARYAM ADEL SALEH JUMA MANSOOR" userId="492ef767-0211-4b15-b9ee-68adda126f14" providerId="ADAL" clId="{3048311C-FC6D-489E-B522-17706CFADDBE}" dt="2020-03-09T07:56:15.751" v="2502" actId="207"/>
          <ac:spMkLst>
            <pc:docMk/>
            <pc:sldMk cId="2907685736" sldId="308"/>
            <ac:spMk id="12" creationId="{70419011-696A-4BFF-8D84-222526AE21B9}"/>
          </ac:spMkLst>
        </pc:spChg>
        <pc:spChg chg="add mod">
          <ac:chgData name="MARYAM ADEL SALEH JUMA MANSOOR" userId="492ef767-0211-4b15-b9ee-68adda126f14" providerId="ADAL" clId="{3048311C-FC6D-489E-B522-17706CFADDBE}" dt="2020-03-09T07:56:15.751" v="2502" actId="207"/>
          <ac:spMkLst>
            <pc:docMk/>
            <pc:sldMk cId="2907685736" sldId="308"/>
            <ac:spMk id="14" creationId="{261A14E2-106A-4C9F-915E-78CD9890E180}"/>
          </ac:spMkLst>
        </pc:spChg>
        <pc:spChg chg="add mod">
          <ac:chgData name="MARYAM ADEL SALEH JUMA MANSOOR" userId="492ef767-0211-4b15-b9ee-68adda126f14" providerId="ADAL" clId="{3048311C-FC6D-489E-B522-17706CFADDBE}" dt="2020-03-09T09:33:35.666" v="4554" actId="20577"/>
          <ac:spMkLst>
            <pc:docMk/>
            <pc:sldMk cId="2907685736" sldId="308"/>
            <ac:spMk id="15" creationId="{E0B8BB47-7E5C-4E68-BEF5-55ECF11C9F19}"/>
          </ac:spMkLst>
        </pc:spChg>
        <pc:spChg chg="add mod">
          <ac:chgData name="MARYAM ADEL SALEH JUMA MANSOOR" userId="492ef767-0211-4b15-b9ee-68adda126f14" providerId="ADAL" clId="{3048311C-FC6D-489E-B522-17706CFADDBE}" dt="2020-03-09T07:56:15.751" v="2502" actId="207"/>
          <ac:spMkLst>
            <pc:docMk/>
            <pc:sldMk cId="2907685736" sldId="308"/>
            <ac:spMk id="16" creationId="{C92A5FD7-E08A-4B43-B630-62C9F167288C}"/>
          </ac:spMkLst>
        </pc:spChg>
        <pc:spChg chg="add mod">
          <ac:chgData name="MARYAM ADEL SALEH JUMA MANSOOR" userId="492ef767-0211-4b15-b9ee-68adda126f14" providerId="ADAL" clId="{3048311C-FC6D-489E-B522-17706CFADDBE}" dt="2020-03-09T08:25:30.246" v="2832" actId="13900"/>
          <ac:spMkLst>
            <pc:docMk/>
            <pc:sldMk cId="2907685736" sldId="308"/>
            <ac:spMk id="17" creationId="{EB1DD24A-A24A-4814-8158-EA9241497A9D}"/>
          </ac:spMkLst>
        </pc:spChg>
        <pc:picChg chg="mod">
          <ac:chgData name="MARYAM ADEL SALEH JUMA MANSOOR" userId="492ef767-0211-4b15-b9ee-68adda126f14" providerId="ADAL" clId="{3048311C-FC6D-489E-B522-17706CFADDBE}" dt="2020-03-09T07:54:31.973" v="2334" actId="1076"/>
          <ac:picMkLst>
            <pc:docMk/>
            <pc:sldMk cId="2907685736" sldId="308"/>
            <ac:picMk id="13" creationId="{99510DE2-6C25-4979-AF29-38742BBECFE9}"/>
          </ac:picMkLst>
        </pc:picChg>
        <pc:cxnChg chg="mod">
          <ac:chgData name="MARYAM ADEL SALEH JUMA MANSOOR" userId="492ef767-0211-4b15-b9ee-68adda126f14" providerId="ADAL" clId="{3048311C-FC6D-489E-B522-17706CFADDBE}" dt="2020-03-09T08:25:31.146" v="2833" actId="1076"/>
          <ac:cxnSpMkLst>
            <pc:docMk/>
            <pc:sldMk cId="2907685736" sldId="308"/>
            <ac:cxnSpMk id="30" creationId="{D4A69B9A-E69B-467D-8BBF-5D67B738B5CF}"/>
          </ac:cxnSpMkLst>
        </pc:cxnChg>
      </pc:sldChg>
      <pc:sldChg chg="addSp delSp modSp add">
        <pc:chgData name="MARYAM ADEL SALEH JUMA MANSOOR" userId="492ef767-0211-4b15-b9ee-68adda126f14" providerId="ADAL" clId="{3048311C-FC6D-489E-B522-17706CFADDBE}" dt="2020-03-09T09:34:34.471" v="4556" actId="115"/>
        <pc:sldMkLst>
          <pc:docMk/>
          <pc:sldMk cId="409037384" sldId="309"/>
        </pc:sldMkLst>
        <pc:spChg chg="del">
          <ac:chgData name="MARYAM ADEL SALEH JUMA MANSOOR" userId="492ef767-0211-4b15-b9ee-68adda126f14" providerId="ADAL" clId="{3048311C-FC6D-489E-B522-17706CFADDBE}" dt="2020-03-09T08:26:30.069" v="2893" actId="478"/>
          <ac:spMkLst>
            <pc:docMk/>
            <pc:sldMk cId="409037384" sldId="309"/>
            <ac:spMk id="2" creationId="{34B7E689-0A53-4A47-B05B-C3842D74B732}"/>
          </ac:spMkLst>
        </pc:spChg>
        <pc:spChg chg="add mod or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4" creationId="{55F1CC19-3D66-4BE7-AB42-D869B5776C6E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6" creationId="{053BA100-2B72-4F16-9278-D4C09F63777B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7" creationId="{9F685CCD-9CC0-4462-A8E8-28DDFD35B7BC}"/>
          </ac:spMkLst>
        </pc:spChg>
        <pc:spChg chg="mod">
          <ac:chgData name="MARYAM ADEL SALEH JUMA MANSOOR" userId="492ef767-0211-4b15-b9ee-68adda126f14" providerId="ADAL" clId="{3048311C-FC6D-489E-B522-17706CFADDBE}" dt="2020-03-09T08:26:24.722" v="2891" actId="5793"/>
          <ac:spMkLst>
            <pc:docMk/>
            <pc:sldMk cId="409037384" sldId="309"/>
            <ac:spMk id="9" creationId="{CE3DB6B2-D682-4A5E-91FD-E5D843237BD1}"/>
          </ac:spMkLst>
        </pc:spChg>
        <pc:spChg chg="add del mod">
          <ac:chgData name="MARYAM ADEL SALEH JUMA MANSOOR" userId="492ef767-0211-4b15-b9ee-68adda126f14" providerId="ADAL" clId="{3048311C-FC6D-489E-B522-17706CFADDBE}" dt="2020-03-09T08:43:54.362" v="3202" actId="478"/>
          <ac:spMkLst>
            <pc:docMk/>
            <pc:sldMk cId="409037384" sldId="309"/>
            <ac:spMk id="10" creationId="{EB1E8F4F-FAAC-4AEA-986E-A5FA8196D112}"/>
          </ac:spMkLst>
        </pc:spChg>
        <pc:spChg chg="del">
          <ac:chgData name="MARYAM ADEL SALEH JUMA MANSOOR" userId="492ef767-0211-4b15-b9ee-68adda126f14" providerId="ADAL" clId="{3048311C-FC6D-489E-B522-17706CFADDBE}" dt="2020-03-09T08:26:30.069" v="2893" actId="478"/>
          <ac:spMkLst>
            <pc:docMk/>
            <pc:sldMk cId="409037384" sldId="309"/>
            <ac:spMk id="11" creationId="{F4EC9E88-616D-4CBB-BCB6-1BE2C3B0F15B}"/>
          </ac:spMkLst>
        </pc:spChg>
        <pc:spChg chg="del">
          <ac:chgData name="MARYAM ADEL SALEH JUMA MANSOOR" userId="492ef767-0211-4b15-b9ee-68adda126f14" providerId="ADAL" clId="{3048311C-FC6D-489E-B522-17706CFADDBE}" dt="2020-03-09T08:26:30.069" v="2893" actId="478"/>
          <ac:spMkLst>
            <pc:docMk/>
            <pc:sldMk cId="409037384" sldId="309"/>
            <ac:spMk id="12" creationId="{70419011-696A-4BFF-8D84-222526AE21B9}"/>
          </ac:spMkLst>
        </pc:spChg>
        <pc:spChg chg="del">
          <ac:chgData name="MARYAM ADEL SALEH JUMA MANSOOR" userId="492ef767-0211-4b15-b9ee-68adda126f14" providerId="ADAL" clId="{3048311C-FC6D-489E-B522-17706CFADDBE}" dt="2020-03-09T08:26:30.069" v="2893" actId="478"/>
          <ac:spMkLst>
            <pc:docMk/>
            <pc:sldMk cId="409037384" sldId="309"/>
            <ac:spMk id="14" creationId="{261A14E2-106A-4C9F-915E-78CD9890E180}"/>
          </ac:spMkLst>
        </pc:spChg>
        <pc:spChg chg="del">
          <ac:chgData name="MARYAM ADEL SALEH JUMA MANSOOR" userId="492ef767-0211-4b15-b9ee-68adda126f14" providerId="ADAL" clId="{3048311C-FC6D-489E-B522-17706CFADDBE}" dt="2020-03-09T08:26:30.069" v="2893" actId="478"/>
          <ac:spMkLst>
            <pc:docMk/>
            <pc:sldMk cId="409037384" sldId="309"/>
            <ac:spMk id="15" creationId="{E0B8BB47-7E5C-4E68-BEF5-55ECF11C9F19}"/>
          </ac:spMkLst>
        </pc:spChg>
        <pc:spChg chg="del">
          <ac:chgData name="MARYAM ADEL SALEH JUMA MANSOOR" userId="492ef767-0211-4b15-b9ee-68adda126f14" providerId="ADAL" clId="{3048311C-FC6D-489E-B522-17706CFADDBE}" dt="2020-03-09T08:26:30.069" v="2893" actId="478"/>
          <ac:spMkLst>
            <pc:docMk/>
            <pc:sldMk cId="409037384" sldId="309"/>
            <ac:spMk id="16" creationId="{C92A5FD7-E08A-4B43-B630-62C9F167288C}"/>
          </ac:spMkLst>
        </pc:spChg>
        <pc:spChg chg="del">
          <ac:chgData name="MARYAM ADEL SALEH JUMA MANSOOR" userId="492ef767-0211-4b15-b9ee-68adda126f14" providerId="ADAL" clId="{3048311C-FC6D-489E-B522-17706CFADDBE}" dt="2020-03-09T08:26:30.069" v="2893" actId="478"/>
          <ac:spMkLst>
            <pc:docMk/>
            <pc:sldMk cId="409037384" sldId="309"/>
            <ac:spMk id="17" creationId="{EB1DD24A-A24A-4814-8158-EA9241497A9D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19" creationId="{FA154852-AC0A-48E5-8F2B-291171EAE8A5}"/>
          </ac:spMkLst>
        </pc:spChg>
        <pc:spChg chg="add mod or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20" creationId="{6C37C878-BA0B-45CA-B4CE-BA1C62698579}"/>
          </ac:spMkLst>
        </pc:spChg>
        <pc:spChg chg="add mod">
          <ac:chgData name="MARYAM ADEL SALEH JUMA MANSOOR" userId="492ef767-0211-4b15-b9ee-68adda126f14" providerId="ADAL" clId="{3048311C-FC6D-489E-B522-17706CFADDBE}" dt="2020-03-09T08:46:06.882" v="3243" actId="14100"/>
          <ac:spMkLst>
            <pc:docMk/>
            <pc:sldMk cId="409037384" sldId="309"/>
            <ac:spMk id="21" creationId="{C149C0C3-1DCF-4335-BDDF-0886B245DA5E}"/>
          </ac:spMkLst>
        </pc:spChg>
        <pc:spChg chg="add mod or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22" creationId="{6B6CD8D1-4A05-45CB-9280-2472B8780FA5}"/>
          </ac:spMkLst>
        </pc:spChg>
        <pc:spChg chg="add mod">
          <ac:chgData name="MARYAM ADEL SALEH JUMA MANSOOR" userId="492ef767-0211-4b15-b9ee-68adda126f14" providerId="ADAL" clId="{3048311C-FC6D-489E-B522-17706CFADDBE}" dt="2020-03-09T08:37:59.548" v="3031" actId="164"/>
          <ac:spMkLst>
            <pc:docMk/>
            <pc:sldMk cId="409037384" sldId="309"/>
            <ac:spMk id="23" creationId="{AFD91A04-E706-4767-8634-33EE79712F7F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24" creationId="{1D98EE42-1FF3-4679-BA24-1C453DA2423E}"/>
          </ac:spMkLst>
        </pc:spChg>
        <pc:spChg chg="add mod">
          <ac:chgData name="MARYAM ADEL SALEH JUMA MANSOOR" userId="492ef767-0211-4b15-b9ee-68adda126f14" providerId="ADAL" clId="{3048311C-FC6D-489E-B522-17706CFADDBE}" dt="2020-03-09T08:37:59.548" v="3031" actId="164"/>
          <ac:spMkLst>
            <pc:docMk/>
            <pc:sldMk cId="409037384" sldId="309"/>
            <ac:spMk id="25" creationId="{ABEDFFA5-BD41-4CC1-B30A-F8E5284D9F8E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27" creationId="{985F32B2-42C3-41DF-80BC-FDFA810DC917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28" creationId="{27121362-79BB-4570-B722-88C405FC54D5}"/>
          </ac:spMkLst>
        </pc:spChg>
        <pc:spChg chg="add mod">
          <ac:chgData name="MARYAM ADEL SALEH JUMA MANSOOR" userId="492ef767-0211-4b15-b9ee-68adda126f14" providerId="ADAL" clId="{3048311C-FC6D-489E-B522-17706CFADDBE}" dt="2020-03-09T08:57:42.745" v="3750" actId="20577"/>
          <ac:spMkLst>
            <pc:docMk/>
            <pc:sldMk cId="409037384" sldId="309"/>
            <ac:spMk id="31" creationId="{A0E75A42-461A-4CF0-BC64-A467A2533DE6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32" creationId="{9867C897-C35F-4D65-8D29-90BCCC0FC0C4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33" creationId="{7197ABED-7883-4D6A-94F8-1C36677E3611}"/>
          </ac:spMkLst>
        </pc:spChg>
        <pc:spChg chg="add mod">
          <ac:chgData name="MARYAM ADEL SALEH JUMA MANSOOR" userId="492ef767-0211-4b15-b9ee-68adda126f14" providerId="ADAL" clId="{3048311C-FC6D-489E-B522-17706CFADDBE}" dt="2020-03-09T08:57:37.775" v="3744"/>
          <ac:spMkLst>
            <pc:docMk/>
            <pc:sldMk cId="409037384" sldId="309"/>
            <ac:spMk id="34" creationId="{10E92EAD-6FC6-4B1E-9B9B-79671848D569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35" creationId="{8356224A-B603-424F-A743-3968DC300417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36" creationId="{F3565255-A2CB-4FCB-8581-136C6684E2BB}"/>
          </ac:spMkLst>
        </pc:spChg>
        <pc:spChg chg="add mod">
          <ac:chgData name="MARYAM ADEL SALEH JUMA MANSOOR" userId="492ef767-0211-4b15-b9ee-68adda126f14" providerId="ADAL" clId="{3048311C-FC6D-489E-B522-17706CFADDBE}" dt="2020-03-09T08:56:33.082" v="3735" actId="20577"/>
          <ac:spMkLst>
            <pc:docMk/>
            <pc:sldMk cId="409037384" sldId="309"/>
            <ac:spMk id="37" creationId="{8E34F532-5AB9-463C-9BB0-59A0C61BE14E}"/>
          </ac:spMkLst>
        </pc:spChg>
        <pc:spChg chg="add mod">
          <ac:chgData name="MARYAM ADEL SALEH JUMA MANSOOR" userId="492ef767-0211-4b15-b9ee-68adda126f14" providerId="ADAL" clId="{3048311C-FC6D-489E-B522-17706CFADDBE}" dt="2020-03-09T08:37:59.548" v="3031" actId="164"/>
          <ac:spMkLst>
            <pc:docMk/>
            <pc:sldMk cId="409037384" sldId="309"/>
            <ac:spMk id="38" creationId="{3183C9C9-0C3E-4EDB-B2E4-A857812A4425}"/>
          </ac:spMkLst>
        </pc:spChg>
        <pc:spChg chg="add mod">
          <ac:chgData name="MARYAM ADEL SALEH JUMA MANSOOR" userId="492ef767-0211-4b15-b9ee-68adda126f14" providerId="ADAL" clId="{3048311C-FC6D-489E-B522-17706CFADDBE}" dt="2020-03-09T08:37:59.548" v="3031" actId="164"/>
          <ac:spMkLst>
            <pc:docMk/>
            <pc:sldMk cId="409037384" sldId="309"/>
            <ac:spMk id="39" creationId="{C23E9561-1DAE-4310-9365-1CA3DED2DB87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46" creationId="{BDA24F41-802F-4257-A888-7E72AF723F79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47" creationId="{FE8DF6A6-5A32-4898-BEDE-2D4281B63ACC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48" creationId="{5AED9F82-CE91-4D84-818F-72ED402F3DE2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49" creationId="{F245FC22-0F7C-46C1-ADBF-F6FF4C4ADDE5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50" creationId="{73A57298-204F-4B3C-AB57-199B75C7BCC6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51" creationId="{C7B2FD42-1769-4EE5-B881-B3AA111D808A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52" creationId="{193A33A7-BBFB-4BFC-AC65-CD6B50357546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53" creationId="{56839B73-54E2-4B2C-A4BB-28EB39472D18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54" creationId="{02A8090E-741F-4BDD-9BB3-E699E2025B5D}"/>
          </ac:spMkLst>
        </pc:spChg>
        <pc:spChg chg="add mod">
          <ac:chgData name="MARYAM ADEL SALEH JUMA MANSOOR" userId="492ef767-0211-4b15-b9ee-68adda126f14" providerId="ADAL" clId="{3048311C-FC6D-489E-B522-17706CFADDBE}" dt="2020-03-09T09:34:34.471" v="4556" actId="115"/>
          <ac:spMkLst>
            <pc:docMk/>
            <pc:sldMk cId="409037384" sldId="309"/>
            <ac:spMk id="58" creationId="{404B8567-669D-4F23-9BF6-FDE48D5FDA9D}"/>
          </ac:spMkLst>
        </pc:spChg>
        <pc:grpChg chg="add mod">
          <ac:chgData name="MARYAM ADEL SALEH JUMA MANSOOR" userId="492ef767-0211-4b15-b9ee-68adda126f14" providerId="ADAL" clId="{3048311C-FC6D-489E-B522-17706CFADDBE}" dt="2020-03-09T08:45:42.988" v="3242" actId="164"/>
          <ac:grpSpMkLst>
            <pc:docMk/>
            <pc:sldMk cId="409037384" sldId="309"/>
            <ac:grpSpMk id="40" creationId="{3BC5AB40-1C3C-467E-B9B0-81EE68F95807}"/>
          </ac:grpSpMkLst>
        </pc:grpChg>
        <pc:grpChg chg="add mod">
          <ac:chgData name="MARYAM ADEL SALEH JUMA MANSOOR" userId="492ef767-0211-4b15-b9ee-68adda126f14" providerId="ADAL" clId="{3048311C-FC6D-489E-B522-17706CFADDBE}" dt="2020-03-09T08:45:42.988" v="3242" actId="164"/>
          <ac:grpSpMkLst>
            <pc:docMk/>
            <pc:sldMk cId="409037384" sldId="309"/>
            <ac:grpSpMk id="41" creationId="{7EB81D13-F28D-4DFD-81B3-136C11A66F5F}"/>
          </ac:grpSpMkLst>
        </pc:grpChg>
        <pc:grpChg chg="add mod">
          <ac:chgData name="MARYAM ADEL SALEH JUMA MANSOOR" userId="492ef767-0211-4b15-b9ee-68adda126f14" providerId="ADAL" clId="{3048311C-FC6D-489E-B522-17706CFADDBE}" dt="2020-03-09T08:45:42.988" v="3242" actId="164"/>
          <ac:grpSpMkLst>
            <pc:docMk/>
            <pc:sldMk cId="409037384" sldId="309"/>
            <ac:grpSpMk id="55" creationId="{0D8A683A-E4B7-42AC-8D13-1526428C5EA3}"/>
          </ac:grpSpMkLst>
        </pc:grpChg>
        <pc:picChg chg="del">
          <ac:chgData name="MARYAM ADEL SALEH JUMA MANSOOR" userId="492ef767-0211-4b15-b9ee-68adda126f14" providerId="ADAL" clId="{3048311C-FC6D-489E-B522-17706CFADDBE}" dt="2020-03-09T08:26:26.817" v="2892" actId="478"/>
          <ac:picMkLst>
            <pc:docMk/>
            <pc:sldMk cId="409037384" sldId="309"/>
            <ac:picMk id="13" creationId="{99510DE2-6C25-4979-AF29-38742BBECFE9}"/>
          </ac:picMkLst>
        </pc:picChg>
        <pc:picChg chg="add del mod">
          <ac:chgData name="MARYAM ADEL SALEH JUMA MANSOOR" userId="492ef767-0211-4b15-b9ee-68adda126f14" providerId="ADAL" clId="{3048311C-FC6D-489E-B522-17706CFADDBE}" dt="2020-03-09T08:45:38.685" v="3241" actId="478"/>
          <ac:picMkLst>
            <pc:docMk/>
            <pc:sldMk cId="409037384" sldId="309"/>
            <ac:picMk id="18" creationId="{A3AE91EE-8DBE-43B7-8852-048C3A9BD149}"/>
          </ac:picMkLst>
        </pc:picChg>
        <pc:cxnChg chg="del">
          <ac:chgData name="MARYAM ADEL SALEH JUMA MANSOOR" userId="492ef767-0211-4b15-b9ee-68adda126f14" providerId="ADAL" clId="{3048311C-FC6D-489E-B522-17706CFADDBE}" dt="2020-03-09T08:26:39.960" v="2894" actId="478"/>
          <ac:cxnSpMkLst>
            <pc:docMk/>
            <pc:sldMk cId="409037384" sldId="309"/>
            <ac:cxnSpMk id="30" creationId="{D4A69B9A-E69B-467D-8BBF-5D67B738B5CF}"/>
          </ac:cxnSpMkLst>
        </pc:cxnChg>
        <pc:cxnChg chg="add del mod">
          <ac:chgData name="MARYAM ADEL SALEH JUMA MANSOOR" userId="492ef767-0211-4b15-b9ee-68adda126f14" providerId="ADAL" clId="{3048311C-FC6D-489E-B522-17706CFADDBE}" dt="2020-03-09T08:46:23.181" v="3245" actId="478"/>
          <ac:cxnSpMkLst>
            <pc:docMk/>
            <pc:sldMk cId="409037384" sldId="309"/>
            <ac:cxnSpMk id="57" creationId="{84F788B3-D43E-4DDD-A85C-5FD52BFABC2D}"/>
          </ac:cxnSpMkLst>
        </pc:cxnChg>
      </pc:sldChg>
      <pc:sldChg chg="addSp delSp modSp add modAnim">
        <pc:chgData name="MARYAM ADEL SALEH JUMA MANSOOR" userId="492ef767-0211-4b15-b9ee-68adda126f14" providerId="ADAL" clId="{3048311C-FC6D-489E-B522-17706CFADDBE}" dt="2020-03-09T09:10:58.097" v="4163"/>
        <pc:sldMkLst>
          <pc:docMk/>
          <pc:sldMk cId="968834822" sldId="310"/>
        </pc:sldMkLst>
        <pc:spChg chg="add mod">
          <ac:chgData name="MARYAM ADEL SALEH JUMA MANSOOR" userId="492ef767-0211-4b15-b9ee-68adda126f14" providerId="ADAL" clId="{3048311C-FC6D-489E-B522-17706CFADDBE}" dt="2020-03-09T09:08:58.280" v="4062" actId="14100"/>
          <ac:spMkLst>
            <pc:docMk/>
            <pc:sldMk cId="968834822" sldId="310"/>
            <ac:spMk id="2" creationId="{6758C88B-3EE2-409A-85E4-FCE8DD492B5E}"/>
          </ac:spMkLst>
        </pc:spChg>
        <pc:spChg chg="add del mod">
          <ac:chgData name="MARYAM ADEL SALEH JUMA MANSOOR" userId="492ef767-0211-4b15-b9ee-68adda126f14" providerId="ADAL" clId="{3048311C-FC6D-489E-B522-17706CFADDBE}" dt="2020-03-09T09:00:59.953" v="3821" actId="478"/>
          <ac:spMkLst>
            <pc:docMk/>
            <pc:sldMk cId="968834822" sldId="310"/>
            <ac:spMk id="56" creationId="{F0B2148F-9B48-4162-A05C-50BF5460FED2}"/>
          </ac:spMkLst>
        </pc:spChg>
        <pc:spChg chg="mod">
          <ac:chgData name="MARYAM ADEL SALEH JUMA MANSOOR" userId="492ef767-0211-4b15-b9ee-68adda126f14" providerId="ADAL" clId="{3048311C-FC6D-489E-B522-17706CFADDBE}" dt="2020-03-09T09:06:01.247" v="3979" actId="20577"/>
          <ac:spMkLst>
            <pc:docMk/>
            <pc:sldMk cId="968834822" sldId="310"/>
            <ac:spMk id="58" creationId="{404B8567-669D-4F23-9BF6-FDE48D5FDA9D}"/>
          </ac:spMkLst>
        </pc:spChg>
        <pc:spChg chg="add mod">
          <ac:chgData name="MARYAM ADEL SALEH JUMA MANSOOR" userId="492ef767-0211-4b15-b9ee-68adda126f14" providerId="ADAL" clId="{3048311C-FC6D-489E-B522-17706CFADDBE}" dt="2020-03-09T09:09:57.208" v="4146" actId="20577"/>
          <ac:spMkLst>
            <pc:docMk/>
            <pc:sldMk cId="968834822" sldId="310"/>
            <ac:spMk id="95" creationId="{D666E540-3504-4064-B6AB-A3F594EA42AD}"/>
          </ac:spMkLst>
        </pc:spChg>
        <pc:spChg chg="add mod">
          <ac:chgData name="MARYAM ADEL SALEH JUMA MANSOOR" userId="492ef767-0211-4b15-b9ee-68adda126f14" providerId="ADAL" clId="{3048311C-FC6D-489E-B522-17706CFADDBE}" dt="2020-03-09T09:10:46.230" v="4157" actId="20577"/>
          <ac:spMkLst>
            <pc:docMk/>
            <pc:sldMk cId="968834822" sldId="310"/>
            <ac:spMk id="96" creationId="{2A7472F5-FFAC-4D76-BAFE-ADE990D7C260}"/>
          </ac:spMkLst>
        </pc:spChg>
        <pc:grpChg chg="del">
          <ac:chgData name="MARYAM ADEL SALEH JUMA MANSOOR" userId="492ef767-0211-4b15-b9ee-68adda126f14" providerId="ADAL" clId="{3048311C-FC6D-489E-B522-17706CFADDBE}" dt="2020-03-09T08:59:55.768" v="3765" actId="478"/>
          <ac:grpSpMkLst>
            <pc:docMk/>
            <pc:sldMk cId="968834822" sldId="310"/>
            <ac:grpSpMk id="55" creationId="{0D8A683A-E4B7-42AC-8D13-1526428C5EA3}"/>
          </ac:grpSpMkLst>
        </pc:grpChg>
        <pc:grpChg chg="add">
          <ac:chgData name="MARYAM ADEL SALEH JUMA MANSOOR" userId="492ef767-0211-4b15-b9ee-68adda126f14" providerId="ADAL" clId="{3048311C-FC6D-489E-B522-17706CFADDBE}" dt="2020-03-09T09:01:05.310" v="3822"/>
          <ac:grpSpMkLst>
            <pc:docMk/>
            <pc:sldMk cId="968834822" sldId="310"/>
            <ac:grpSpMk id="57" creationId="{D4615805-76E7-484A-B634-F7EC2ABD38F6}"/>
          </ac:grpSpMkLst>
        </pc:grpChg>
      </pc:sldChg>
      <pc:sldChg chg="addSp delSp modSp add">
        <pc:chgData name="MARYAM ADEL SALEH JUMA MANSOOR" userId="492ef767-0211-4b15-b9ee-68adda126f14" providerId="ADAL" clId="{3048311C-FC6D-489E-B522-17706CFADDBE}" dt="2020-03-09T09:29:27.727" v="4489" actId="1076"/>
        <pc:sldMkLst>
          <pc:docMk/>
          <pc:sldMk cId="236767840" sldId="311"/>
        </pc:sldMkLst>
        <pc:picChg chg="add del mod">
          <ac:chgData name="MARYAM ADEL SALEH JUMA MANSOOR" userId="492ef767-0211-4b15-b9ee-68adda126f14" providerId="ADAL" clId="{3048311C-FC6D-489E-B522-17706CFADDBE}" dt="2020-03-09T09:29:20.694" v="4485" actId="478"/>
          <ac:picMkLst>
            <pc:docMk/>
            <pc:sldMk cId="236767840" sldId="311"/>
            <ac:picMk id="2" creationId="{B8D88823-80DB-4608-B071-5391FEADB11A}"/>
          </ac:picMkLst>
        </pc:picChg>
        <pc:picChg chg="add mod">
          <ac:chgData name="MARYAM ADEL SALEH JUMA MANSOOR" userId="492ef767-0211-4b15-b9ee-68adda126f14" providerId="ADAL" clId="{3048311C-FC6D-489E-B522-17706CFADDBE}" dt="2020-03-09T09:29:27.727" v="4489" actId="1076"/>
          <ac:picMkLst>
            <pc:docMk/>
            <pc:sldMk cId="236767840" sldId="311"/>
            <ac:picMk id="4" creationId="{65E8FE16-559C-4FE5-91FC-6022C4B0914B}"/>
          </ac:picMkLst>
        </pc:picChg>
        <pc:picChg chg="del">
          <ac:chgData name="MARYAM ADEL SALEH JUMA MANSOOR" userId="492ef767-0211-4b15-b9ee-68adda126f14" providerId="ADAL" clId="{3048311C-FC6D-489E-B522-17706CFADDBE}" dt="2020-03-09T09:11:36.287" v="4165" actId="478"/>
          <ac:picMkLst>
            <pc:docMk/>
            <pc:sldMk cId="236767840" sldId="311"/>
            <ac:picMk id="13" creationId="{99510DE2-6C25-4979-AF29-38742BBECFE9}"/>
          </ac:picMkLst>
        </pc:picChg>
      </pc:sldChg>
      <pc:sldChg chg="addSp delSp modSp add">
        <pc:chgData name="MARYAM ADEL SALEH JUMA MANSOOR" userId="492ef767-0211-4b15-b9ee-68adda126f14" providerId="ADAL" clId="{3048311C-FC6D-489E-B522-17706CFADDBE}" dt="2020-03-09T09:29:41.493" v="4496" actId="167"/>
        <pc:sldMkLst>
          <pc:docMk/>
          <pc:sldMk cId="1998761222" sldId="312"/>
        </pc:sldMkLst>
        <pc:spChg chg="del">
          <ac:chgData name="MARYAM ADEL SALEH JUMA MANSOOR" userId="492ef767-0211-4b15-b9ee-68adda126f14" providerId="ADAL" clId="{3048311C-FC6D-489E-B522-17706CFADDBE}" dt="2020-03-09T09:18:03.685" v="4173" actId="478"/>
          <ac:spMkLst>
            <pc:docMk/>
            <pc:sldMk cId="1998761222" sldId="312"/>
            <ac:spMk id="2" creationId="{34B7E689-0A53-4A47-B05B-C3842D74B732}"/>
          </ac:spMkLst>
        </pc:spChg>
        <pc:spChg chg="del">
          <ac:chgData name="MARYAM ADEL SALEH JUMA MANSOOR" userId="492ef767-0211-4b15-b9ee-68adda126f14" providerId="ADAL" clId="{3048311C-FC6D-489E-B522-17706CFADDBE}" dt="2020-03-09T09:18:03.685" v="4173" actId="478"/>
          <ac:spMkLst>
            <pc:docMk/>
            <pc:sldMk cId="1998761222" sldId="312"/>
            <ac:spMk id="11" creationId="{F4EC9E88-616D-4CBB-BCB6-1BE2C3B0F15B}"/>
          </ac:spMkLst>
        </pc:spChg>
        <pc:spChg chg="del">
          <ac:chgData name="MARYAM ADEL SALEH JUMA MANSOOR" userId="492ef767-0211-4b15-b9ee-68adda126f14" providerId="ADAL" clId="{3048311C-FC6D-489E-B522-17706CFADDBE}" dt="2020-03-09T09:18:03.685" v="4173" actId="478"/>
          <ac:spMkLst>
            <pc:docMk/>
            <pc:sldMk cId="1998761222" sldId="312"/>
            <ac:spMk id="12" creationId="{70419011-696A-4BFF-8D84-222526AE21B9}"/>
          </ac:spMkLst>
        </pc:spChg>
        <pc:spChg chg="del">
          <ac:chgData name="MARYAM ADEL SALEH JUMA MANSOOR" userId="492ef767-0211-4b15-b9ee-68adda126f14" providerId="ADAL" clId="{3048311C-FC6D-489E-B522-17706CFADDBE}" dt="2020-03-09T09:18:03.685" v="4173" actId="478"/>
          <ac:spMkLst>
            <pc:docMk/>
            <pc:sldMk cId="1998761222" sldId="312"/>
            <ac:spMk id="14" creationId="{261A14E2-106A-4C9F-915E-78CD9890E180}"/>
          </ac:spMkLst>
        </pc:spChg>
        <pc:spChg chg="del">
          <ac:chgData name="MARYAM ADEL SALEH JUMA MANSOOR" userId="492ef767-0211-4b15-b9ee-68adda126f14" providerId="ADAL" clId="{3048311C-FC6D-489E-B522-17706CFADDBE}" dt="2020-03-09T09:18:03.685" v="4173" actId="478"/>
          <ac:spMkLst>
            <pc:docMk/>
            <pc:sldMk cId="1998761222" sldId="312"/>
            <ac:spMk id="15" creationId="{E0B8BB47-7E5C-4E68-BEF5-55ECF11C9F19}"/>
          </ac:spMkLst>
        </pc:spChg>
        <pc:spChg chg="del">
          <ac:chgData name="MARYAM ADEL SALEH JUMA MANSOOR" userId="492ef767-0211-4b15-b9ee-68adda126f14" providerId="ADAL" clId="{3048311C-FC6D-489E-B522-17706CFADDBE}" dt="2020-03-09T09:18:03.685" v="4173" actId="478"/>
          <ac:spMkLst>
            <pc:docMk/>
            <pc:sldMk cId="1998761222" sldId="312"/>
            <ac:spMk id="16" creationId="{C92A5FD7-E08A-4B43-B630-62C9F167288C}"/>
          </ac:spMkLst>
        </pc:spChg>
        <pc:spChg chg="mod">
          <ac:chgData name="MARYAM ADEL SALEH JUMA MANSOOR" userId="492ef767-0211-4b15-b9ee-68adda126f14" providerId="ADAL" clId="{3048311C-FC6D-489E-B522-17706CFADDBE}" dt="2020-03-09T09:20:46.459" v="4484" actId="14100"/>
          <ac:spMkLst>
            <pc:docMk/>
            <pc:sldMk cId="1998761222" sldId="312"/>
            <ac:spMk id="17" creationId="{EB1DD24A-A24A-4814-8158-EA9241497A9D}"/>
          </ac:spMkLst>
        </pc:spChg>
        <pc:spChg chg="add del">
          <ac:chgData name="MARYAM ADEL SALEH JUMA MANSOOR" userId="492ef767-0211-4b15-b9ee-68adda126f14" providerId="ADAL" clId="{3048311C-FC6D-489E-B522-17706CFADDBE}" dt="2020-03-09T09:29:33.093" v="4492"/>
          <ac:spMkLst>
            <pc:docMk/>
            <pc:sldMk cId="1998761222" sldId="312"/>
            <ac:spMk id="19" creationId="{4EFE3E5D-8F63-486A-AE8F-71A4EFB765F6}"/>
          </ac:spMkLst>
        </pc:spChg>
        <pc:spChg chg="add del">
          <ac:chgData name="MARYAM ADEL SALEH JUMA MANSOOR" userId="492ef767-0211-4b15-b9ee-68adda126f14" providerId="ADAL" clId="{3048311C-FC6D-489E-B522-17706CFADDBE}" dt="2020-03-09T09:29:33.093" v="4492"/>
          <ac:spMkLst>
            <pc:docMk/>
            <pc:sldMk cId="1998761222" sldId="312"/>
            <ac:spMk id="21" creationId="{FB174CE7-475F-433F-89C8-04DDB11FB8B4}"/>
          </ac:spMkLst>
        </pc:spChg>
        <pc:spChg chg="add del">
          <ac:chgData name="MARYAM ADEL SALEH JUMA MANSOOR" userId="492ef767-0211-4b15-b9ee-68adda126f14" providerId="ADAL" clId="{3048311C-FC6D-489E-B522-17706CFADDBE}" dt="2020-03-09T09:29:33.093" v="4492"/>
          <ac:spMkLst>
            <pc:docMk/>
            <pc:sldMk cId="1998761222" sldId="312"/>
            <ac:spMk id="22" creationId="{F398E489-3CAE-4E7A-98F5-F1A6B818256C}"/>
          </ac:spMkLst>
        </pc:spChg>
        <pc:spChg chg="add del">
          <ac:chgData name="MARYAM ADEL SALEH JUMA MANSOOR" userId="492ef767-0211-4b15-b9ee-68adda126f14" providerId="ADAL" clId="{3048311C-FC6D-489E-B522-17706CFADDBE}" dt="2020-03-09T09:29:33.093" v="4492"/>
          <ac:spMkLst>
            <pc:docMk/>
            <pc:sldMk cId="1998761222" sldId="312"/>
            <ac:spMk id="23" creationId="{6F52A7B1-FCCA-4785-B172-C9E512DF1AA8}"/>
          </ac:spMkLst>
        </pc:spChg>
        <pc:spChg chg="add del">
          <ac:chgData name="MARYAM ADEL SALEH JUMA MANSOOR" userId="492ef767-0211-4b15-b9ee-68adda126f14" providerId="ADAL" clId="{3048311C-FC6D-489E-B522-17706CFADDBE}" dt="2020-03-09T09:29:33.093" v="4492"/>
          <ac:spMkLst>
            <pc:docMk/>
            <pc:sldMk cId="1998761222" sldId="312"/>
            <ac:spMk id="24" creationId="{CD96A9FE-6536-4ABE-94BC-13C9527DC99E}"/>
          </ac:spMkLst>
        </pc:spChg>
        <pc:spChg chg="add del">
          <ac:chgData name="MARYAM ADEL SALEH JUMA MANSOOR" userId="492ef767-0211-4b15-b9ee-68adda126f14" providerId="ADAL" clId="{3048311C-FC6D-489E-B522-17706CFADDBE}" dt="2020-03-09T09:29:33.093" v="4492"/>
          <ac:spMkLst>
            <pc:docMk/>
            <pc:sldMk cId="1998761222" sldId="312"/>
            <ac:spMk id="31" creationId="{0F852607-8620-4D0E-A17D-D952CAC0D367}"/>
          </ac:spMkLst>
        </pc:spChg>
        <pc:grpChg chg="add del">
          <ac:chgData name="MARYAM ADEL SALEH JUMA MANSOOR" userId="492ef767-0211-4b15-b9ee-68adda126f14" providerId="ADAL" clId="{3048311C-FC6D-489E-B522-17706CFADDBE}" dt="2020-03-09T09:29:33.093" v="4492"/>
          <ac:grpSpMkLst>
            <pc:docMk/>
            <pc:sldMk cId="1998761222" sldId="312"/>
            <ac:grpSpMk id="32" creationId="{A73F6851-0306-4917-99E1-3111F1146E08}"/>
          </ac:grpSpMkLst>
        </pc:grpChg>
        <pc:graphicFrameChg chg="add del">
          <ac:chgData name="MARYAM ADEL SALEH JUMA MANSOOR" userId="492ef767-0211-4b15-b9ee-68adda126f14" providerId="ADAL" clId="{3048311C-FC6D-489E-B522-17706CFADDBE}" dt="2020-03-09T09:29:33.093" v="4492"/>
          <ac:graphicFrameMkLst>
            <pc:docMk/>
            <pc:sldMk cId="1998761222" sldId="312"/>
            <ac:graphicFrameMk id="25" creationId="{4ECA59A0-6BFE-4FA2-86C1-22FF5C319E2A}"/>
          </ac:graphicFrameMkLst>
        </pc:graphicFrameChg>
        <pc:picChg chg="add mod ord">
          <ac:chgData name="MARYAM ADEL SALEH JUMA MANSOOR" userId="492ef767-0211-4b15-b9ee-68adda126f14" providerId="ADAL" clId="{3048311C-FC6D-489E-B522-17706CFADDBE}" dt="2020-03-09T09:29:41.493" v="4496" actId="167"/>
          <ac:picMkLst>
            <pc:docMk/>
            <pc:sldMk cId="1998761222" sldId="312"/>
            <ac:picMk id="4" creationId="{720C5D94-2B4C-4FC8-940B-CDF8F778073E}"/>
          </ac:picMkLst>
        </pc:picChg>
        <pc:picChg chg="del">
          <ac:chgData name="MARYAM ADEL SALEH JUMA MANSOOR" userId="492ef767-0211-4b15-b9ee-68adda126f14" providerId="ADAL" clId="{3048311C-FC6D-489E-B522-17706CFADDBE}" dt="2020-03-09T09:11:38.676" v="4166" actId="478"/>
          <ac:picMkLst>
            <pc:docMk/>
            <pc:sldMk cId="1998761222" sldId="312"/>
            <ac:picMk id="13" creationId="{99510DE2-6C25-4979-AF29-38742BBECFE9}"/>
          </ac:picMkLst>
        </pc:picChg>
        <pc:picChg chg="add del ord">
          <ac:chgData name="MARYAM ADEL SALEH JUMA MANSOOR" userId="492ef767-0211-4b15-b9ee-68adda126f14" providerId="ADAL" clId="{3048311C-FC6D-489E-B522-17706CFADDBE}" dt="2020-03-09T09:29:30.450" v="4490" actId="478"/>
          <ac:picMkLst>
            <pc:docMk/>
            <pc:sldMk cId="1998761222" sldId="312"/>
            <ac:picMk id="18" creationId="{B50495FD-A9BC-49C2-AAEF-43080DA67331}"/>
          </ac:picMkLst>
        </pc:picChg>
        <pc:picChg chg="add del">
          <ac:chgData name="MARYAM ADEL SALEH JUMA MANSOOR" userId="492ef767-0211-4b15-b9ee-68adda126f14" providerId="ADAL" clId="{3048311C-FC6D-489E-B522-17706CFADDBE}" dt="2020-03-09T09:29:33.093" v="4492"/>
          <ac:picMkLst>
            <pc:docMk/>
            <pc:sldMk cId="1998761222" sldId="312"/>
            <ac:picMk id="20" creationId="{C400A419-5DFF-496E-ABE3-017C2CCD746B}"/>
          </ac:picMkLst>
        </pc:picChg>
        <pc:picChg chg="add del">
          <ac:chgData name="MARYAM ADEL SALEH JUMA MANSOOR" userId="492ef767-0211-4b15-b9ee-68adda126f14" providerId="ADAL" clId="{3048311C-FC6D-489E-B522-17706CFADDBE}" dt="2020-03-09T09:29:33.093" v="4492"/>
          <ac:picMkLst>
            <pc:docMk/>
            <pc:sldMk cId="1998761222" sldId="312"/>
            <ac:picMk id="27" creationId="{7BCAEBC4-C20B-4D58-BD5B-7F8E59742448}"/>
          </ac:picMkLst>
        </pc:picChg>
        <pc:picChg chg="add del">
          <ac:chgData name="MARYAM ADEL SALEH JUMA MANSOOR" userId="492ef767-0211-4b15-b9ee-68adda126f14" providerId="ADAL" clId="{3048311C-FC6D-489E-B522-17706CFADDBE}" dt="2020-03-09T09:29:33.093" v="4492"/>
          <ac:picMkLst>
            <pc:docMk/>
            <pc:sldMk cId="1998761222" sldId="312"/>
            <ac:picMk id="28" creationId="{68F17B6F-CCD3-4F33-B6BD-62C0FF3AD5B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E1EE8-45EB-455D-8EB2-E32E05285107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8270C-5938-4749-AD78-E5A8F6631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9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27519-36B0-4907-A065-A1CF46BF58A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424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8270C-5938-4749-AD78-E5A8F663151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492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8270C-5938-4749-AD78-E5A8F663151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258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8270C-5938-4749-AD78-E5A8F663151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079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8270C-5938-4749-AD78-E5A8F663151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578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740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91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08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73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71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06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95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03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71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11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68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F2133-A6CE-4EE9-BEE0-74F96965693D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44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49377"/>
            <a:ext cx="9144000" cy="5805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English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Family and Friends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Grade 6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Semester 1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Unit 5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Have you ever been…?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Lesson 2 : Grammar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5FFB85-B122-4F5A-829D-C8733FA27BE1}"/>
              </a:ext>
            </a:extLst>
          </p:cNvPr>
          <p:cNvPicPr/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828800" y="403359"/>
            <a:ext cx="5932046" cy="8835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476" y="2874573"/>
            <a:ext cx="9185047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88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CEBE457-1F8C-9D41-A6C0-FDA9D0067F1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98" y="290218"/>
            <a:ext cx="1645920" cy="12674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32819A-C9F4-41DB-BDB2-D1566A4E1D55}"/>
              </a:ext>
            </a:extLst>
          </p:cNvPr>
          <p:cNvSpPr txBox="1"/>
          <p:nvPr/>
        </p:nvSpPr>
        <p:spPr>
          <a:xfrm>
            <a:off x="607646" y="1311161"/>
            <a:ext cx="899060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Lesson Objectives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009999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009999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009999"/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Century Gothic" panose="020B0502020202020204" pitchFamily="34" charset="0"/>
              </a:rPr>
              <a:t>To identify the use of present perfect with “ever”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Century Gothic" panose="020B0502020202020204" pitchFamily="34" charset="0"/>
              </a:rPr>
              <a:t>To use present perfect with “ever” correctly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Century Gothic" panose="020B0502020202020204" pitchFamily="34" charset="0"/>
              </a:rPr>
              <a:t>To write questions and answers using present </a:t>
            </a:r>
            <a:r>
              <a:rPr lang="en-GB" sz="2400" b="1">
                <a:latin typeface="Century Gothic" panose="020B0502020202020204" pitchFamily="34" charset="0"/>
              </a:rPr>
              <a:t>perfect with “</a:t>
            </a:r>
            <a:r>
              <a:rPr lang="en-GB" sz="2400" b="1" dirty="0">
                <a:latin typeface="Century Gothic" panose="020B0502020202020204" pitchFamily="34" charset="0"/>
              </a:rPr>
              <a:t>ever”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1A27B4A-D21D-4F41-A20F-10110A99D0E4}"/>
              </a:ext>
            </a:extLst>
          </p:cNvPr>
          <p:cNvCxnSpPr/>
          <p:nvPr/>
        </p:nvCxnSpPr>
        <p:spPr>
          <a:xfrm>
            <a:off x="133224" y="6467417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BB1683F-1E69-4556-BDF3-5BA6207CED83}"/>
              </a:ext>
            </a:extLst>
          </p:cNvPr>
          <p:cNvSpPr txBox="1"/>
          <p:nvPr/>
        </p:nvSpPr>
        <p:spPr>
          <a:xfrm>
            <a:off x="133224" y="6552196"/>
            <a:ext cx="2377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– 2020 -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798985-A37F-4682-81ED-8596CD8298DF}"/>
              </a:ext>
            </a:extLst>
          </p:cNvPr>
          <p:cNvSpPr/>
          <p:nvPr/>
        </p:nvSpPr>
        <p:spPr>
          <a:xfrm>
            <a:off x="5597577" y="6492244"/>
            <a:ext cx="4723895" cy="2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English-Grade 6- Unit 5- lesson 2 (Grammar)</a:t>
            </a:r>
            <a:endParaRPr lang="ar-BH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905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507712" y="3928680"/>
            <a:ext cx="4345641" cy="2610473"/>
            <a:chOff x="5533456" y="3238605"/>
            <a:chExt cx="4345641" cy="2610473"/>
          </a:xfrm>
        </p:grpSpPr>
        <p:sp>
          <p:nvSpPr>
            <p:cNvPr id="52" name="Thought Bubble: Cloud 25">
              <a:extLst>
                <a:ext uri="{FF2B5EF4-FFF2-40B4-BE49-F238E27FC236}">
                  <a16:creationId xmlns:a16="http://schemas.microsoft.com/office/drawing/2014/main" id="{F0C281F6-F0DC-4193-A67E-EE39DBFAFC60}"/>
                </a:ext>
              </a:extLst>
            </p:cNvPr>
            <p:cNvSpPr/>
            <p:nvPr/>
          </p:nvSpPr>
          <p:spPr>
            <a:xfrm>
              <a:off x="7191222" y="3264065"/>
              <a:ext cx="2687875" cy="1697137"/>
            </a:xfrm>
            <a:prstGeom prst="cloudCallout">
              <a:avLst>
                <a:gd name="adj1" fmla="val -74767"/>
                <a:gd name="adj2" fmla="val -19161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We use it to mean </a:t>
              </a:r>
              <a:r>
                <a:rPr lang="en-GB" sz="2000" b="1" i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in your life up to now</a:t>
              </a:r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.</a:t>
              </a:r>
            </a:p>
          </p:txBody>
        </p:sp>
        <p:pic>
          <p:nvPicPr>
            <p:cNvPr id="53" name="Picture 52" descr="A drawing of a cartoon character&#10;&#10;Description automatically generated">
              <a:extLst>
                <a:ext uri="{FF2B5EF4-FFF2-40B4-BE49-F238E27FC236}">
                  <a16:creationId xmlns:a16="http://schemas.microsoft.com/office/drawing/2014/main" id="{85A4B3CE-05EC-4C58-9AF9-2B43229A9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7" t="14276" r="51643" b="18929"/>
            <a:stretch/>
          </p:blipFill>
          <p:spPr>
            <a:xfrm>
              <a:off x="5533456" y="3238605"/>
              <a:ext cx="1094329" cy="2610473"/>
            </a:xfrm>
            <a:prstGeom prst="rect">
              <a:avLst/>
            </a:prstGeom>
          </p:spPr>
        </p:pic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5E2D17-76C1-4525-A5DB-8D426F747D26}"/>
              </a:ext>
            </a:extLst>
          </p:cNvPr>
          <p:cNvCxnSpPr/>
          <p:nvPr/>
        </p:nvCxnSpPr>
        <p:spPr>
          <a:xfrm>
            <a:off x="104682" y="6602781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CE20367-58F6-405C-9B33-0AB2CD074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02781"/>
            <a:ext cx="2004646" cy="272932"/>
          </a:xfrm>
          <a:prstGeom prst="rect">
            <a:avLst/>
          </a:prstGeom>
        </p:spPr>
      </p:pic>
      <p:sp>
        <p:nvSpPr>
          <p:cNvPr id="41" name="Frame 40">
            <a:extLst>
              <a:ext uri="{FF2B5EF4-FFF2-40B4-BE49-F238E27FC236}">
                <a16:creationId xmlns:a16="http://schemas.microsoft.com/office/drawing/2014/main" id="{40E7F976-C5C4-4B79-90ED-71D604A40E96}"/>
              </a:ext>
            </a:extLst>
          </p:cNvPr>
          <p:cNvSpPr/>
          <p:nvPr/>
        </p:nvSpPr>
        <p:spPr>
          <a:xfrm>
            <a:off x="3297099" y="45674"/>
            <a:ext cx="3311802" cy="622541"/>
          </a:xfrm>
          <a:prstGeom prst="frame">
            <a:avLst>
              <a:gd name="adj1" fmla="val 1102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Presentation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54679" y="1258192"/>
            <a:ext cx="3030360" cy="1600490"/>
            <a:chOff x="354679" y="1258192"/>
            <a:chExt cx="3030360" cy="1600490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5"/>
            <a:srcRect l="49326" t="44866"/>
            <a:stretch/>
          </p:blipFill>
          <p:spPr>
            <a:xfrm>
              <a:off x="388314" y="1258192"/>
              <a:ext cx="2996725" cy="1600490"/>
            </a:xfrm>
            <a:prstGeom prst="rect">
              <a:avLst/>
            </a:prstGeom>
          </p:spPr>
        </p:pic>
        <p:grpSp>
          <p:nvGrpSpPr>
            <p:cNvPr id="85" name="Group 84"/>
            <p:cNvGrpSpPr/>
            <p:nvPr/>
          </p:nvGrpSpPr>
          <p:grpSpPr>
            <a:xfrm>
              <a:off x="354679" y="1287958"/>
              <a:ext cx="2942420" cy="1407363"/>
              <a:chOff x="396898" y="1662415"/>
              <a:chExt cx="3291400" cy="2075235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396898" y="1662415"/>
                <a:ext cx="3291400" cy="2075235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Heptagon 73"/>
              <p:cNvSpPr/>
              <p:nvPr/>
            </p:nvSpPr>
            <p:spPr>
              <a:xfrm>
                <a:off x="434522" y="1695929"/>
                <a:ext cx="364423" cy="349209"/>
              </a:xfrm>
              <a:prstGeom prst="heptag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1</a:t>
                </a:r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87345" y="2822577"/>
            <a:ext cx="4623490" cy="400110"/>
            <a:chOff x="3655340" y="2145376"/>
            <a:chExt cx="5752431" cy="400110"/>
          </a:xfrm>
        </p:grpSpPr>
        <p:sp>
          <p:nvSpPr>
            <p:cNvPr id="72" name="Rectangle 71"/>
            <p:cNvSpPr/>
            <p:nvPr/>
          </p:nvSpPr>
          <p:spPr>
            <a:xfrm>
              <a:off x="4215738" y="2145376"/>
              <a:ext cx="5192033" cy="4001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Century Gothic" pitchFamily="34" charset="0"/>
                </a:rPr>
                <a:t>Has she </a:t>
              </a:r>
              <a:r>
                <a:rPr lang="en-US" sz="2000" b="1" dirty="0">
                  <a:solidFill>
                    <a:srgbClr val="FF0000"/>
                  </a:solidFill>
                  <a:latin typeface="Century Gothic" pitchFamily="34" charset="0"/>
                </a:rPr>
                <a:t>ever</a:t>
              </a:r>
              <a:r>
                <a:rPr lang="en-US" sz="2000" b="1" dirty="0">
                  <a:latin typeface="Century Gothic" pitchFamily="34" charset="0"/>
                </a:rPr>
                <a:t> been to London? </a:t>
              </a:r>
              <a:endParaRPr lang="en-US" sz="2000" dirty="0"/>
            </a:p>
          </p:txBody>
        </p:sp>
        <p:sp>
          <p:nvSpPr>
            <p:cNvPr id="77" name="Heptagon 76"/>
            <p:cNvSpPr/>
            <p:nvPr/>
          </p:nvSpPr>
          <p:spPr>
            <a:xfrm>
              <a:off x="3655340" y="2148995"/>
              <a:ext cx="550694" cy="349209"/>
            </a:xfrm>
            <a:prstGeom prst="heptag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Century Gothic" panose="020B0502020202020204" pitchFamily="34" charset="0"/>
                </a:rPr>
                <a:t>Q: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88550" y="3239618"/>
            <a:ext cx="4606153" cy="707886"/>
            <a:chOff x="3769835" y="2920244"/>
            <a:chExt cx="6121083" cy="707886"/>
          </a:xfrm>
        </p:grpSpPr>
        <p:sp>
          <p:nvSpPr>
            <p:cNvPr id="73" name="Rectangle 72"/>
            <p:cNvSpPr/>
            <p:nvPr/>
          </p:nvSpPr>
          <p:spPr>
            <a:xfrm>
              <a:off x="4368134" y="2920244"/>
              <a:ext cx="5522784" cy="70788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entury Gothic" pitchFamily="34" charset="0"/>
                </a:rPr>
                <a:t>No</a:t>
              </a:r>
              <a:r>
                <a:rPr lang="en-US" sz="2000" b="1" dirty="0">
                  <a:latin typeface="Century Gothic" pitchFamily="34" charset="0"/>
                </a:rPr>
                <a:t>, she </a:t>
              </a:r>
              <a:r>
                <a:rPr lang="en-US" sz="2000" b="1" dirty="0">
                  <a:solidFill>
                    <a:srgbClr val="FF0000"/>
                  </a:solidFill>
                  <a:latin typeface="Century Gothic" pitchFamily="34" charset="0"/>
                </a:rPr>
                <a:t>hasn’t</a:t>
              </a:r>
              <a:r>
                <a:rPr lang="en-US" sz="2000" b="1" dirty="0">
                  <a:latin typeface="Century Gothic" pitchFamily="34" charset="0"/>
                </a:rPr>
                <a:t>.    (-)</a:t>
              </a:r>
            </a:p>
            <a:p>
              <a:r>
                <a:rPr lang="en-US" sz="2000" b="1" dirty="0">
                  <a:solidFill>
                    <a:srgbClr val="FF0000"/>
                  </a:solidFill>
                  <a:latin typeface="Century Gothic" pitchFamily="34" charset="0"/>
                </a:rPr>
                <a:t>Yes</a:t>
              </a:r>
              <a:r>
                <a:rPr lang="en-US" sz="2000" b="1" dirty="0">
                  <a:latin typeface="Century Gothic" pitchFamily="34" charset="0"/>
                </a:rPr>
                <a:t>, she </a:t>
              </a:r>
              <a:r>
                <a:rPr lang="en-US" sz="2000" b="1" dirty="0">
                  <a:solidFill>
                    <a:srgbClr val="FF0000"/>
                  </a:solidFill>
                  <a:latin typeface="Century Gothic" pitchFamily="34" charset="0"/>
                </a:rPr>
                <a:t>has</a:t>
              </a:r>
              <a:r>
                <a:rPr lang="en-US" sz="2000" b="1" dirty="0">
                  <a:latin typeface="Century Gothic" pitchFamily="34" charset="0"/>
                </a:rPr>
                <a:t>.       (+)</a:t>
              </a:r>
            </a:p>
          </p:txBody>
        </p:sp>
        <p:sp>
          <p:nvSpPr>
            <p:cNvPr id="78" name="Heptagon 77"/>
            <p:cNvSpPr/>
            <p:nvPr/>
          </p:nvSpPr>
          <p:spPr>
            <a:xfrm>
              <a:off x="3769835" y="2952385"/>
              <a:ext cx="565152" cy="375066"/>
            </a:xfrm>
            <a:prstGeom prst="heptag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Century Gothic" panose="020B0502020202020204" pitchFamily="34" charset="0"/>
                </a:rPr>
                <a:t>A:</a:t>
              </a:r>
            </a:p>
          </p:txBody>
        </p:sp>
      </p:grpSp>
      <p:sp>
        <p:nvSpPr>
          <p:cNvPr id="105" name="Arrow: Pentagon 16">
            <a:extLst>
              <a:ext uri="{FF2B5EF4-FFF2-40B4-BE49-F238E27FC236}">
                <a16:creationId xmlns:a16="http://schemas.microsoft.com/office/drawing/2014/main" id="{59B70FED-6CC4-4CE2-AD45-500289370C33}"/>
              </a:ext>
            </a:extLst>
          </p:cNvPr>
          <p:cNvSpPr/>
          <p:nvPr/>
        </p:nvSpPr>
        <p:spPr>
          <a:xfrm>
            <a:off x="304719" y="711628"/>
            <a:ext cx="9256346" cy="500220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Century Gothic" pitchFamily="34" charset="0"/>
              </a:rPr>
              <a:t>Click, read and learn about </a:t>
            </a:r>
            <a:r>
              <a:rPr lang="en-GB" sz="2400" b="1" dirty="0">
                <a:latin typeface="Century Gothic" panose="020B0502020202020204" pitchFamily="34" charset="0"/>
              </a:rPr>
              <a:t>present perfect with “ever”</a:t>
            </a:r>
            <a:r>
              <a:rPr lang="en-US" sz="2400" b="1" dirty="0">
                <a:solidFill>
                  <a:schemeClr val="tx1"/>
                </a:solidFill>
                <a:latin typeface="Century Gothic" pitchFamily="34" charset="0"/>
              </a:rPr>
              <a:t>.</a:t>
            </a:r>
          </a:p>
        </p:txBody>
      </p:sp>
      <p:sp>
        <p:nvSpPr>
          <p:cNvPr id="49" name="Thought Bubble: Cloud 25">
            <a:extLst>
              <a:ext uri="{FF2B5EF4-FFF2-40B4-BE49-F238E27FC236}">
                <a16:creationId xmlns:a16="http://schemas.microsoft.com/office/drawing/2014/main" id="{F0C281F6-F0DC-4193-A67E-EE39DBFAFC60}"/>
              </a:ext>
            </a:extLst>
          </p:cNvPr>
          <p:cNvSpPr/>
          <p:nvPr/>
        </p:nvSpPr>
        <p:spPr>
          <a:xfrm>
            <a:off x="2043363" y="3872156"/>
            <a:ext cx="3185593" cy="2418295"/>
          </a:xfrm>
          <a:prstGeom prst="cloudCallout">
            <a:avLst>
              <a:gd name="adj1" fmla="val -66932"/>
              <a:gd name="adj2" fmla="val -2530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Remember!</a:t>
            </a:r>
          </a:p>
          <a:p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past participle (pp) of the verb  (go) is (</a:t>
            </a: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been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).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4036315-2714-488B-B238-9BE80B60FC5C}"/>
              </a:ext>
            </a:extLst>
          </p:cNvPr>
          <p:cNvSpPr/>
          <p:nvPr/>
        </p:nvSpPr>
        <p:spPr>
          <a:xfrm>
            <a:off x="6233746" y="6556421"/>
            <a:ext cx="35390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English-Grade6 – Unit 5 – Lesson2 (Grammar)</a:t>
            </a:r>
            <a:endParaRPr lang="ar-BH" sz="1200" b="1" dirty="0">
              <a:latin typeface="Century Gothic" panose="020B0502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404861" y="1275263"/>
            <a:ext cx="2854480" cy="1533535"/>
            <a:chOff x="311367" y="4016436"/>
            <a:chExt cx="2854480" cy="153353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8314" y="4062779"/>
              <a:ext cx="2640892" cy="1444058"/>
            </a:xfrm>
            <a:prstGeom prst="rect">
              <a:avLst/>
            </a:prstGeom>
          </p:spPr>
        </p:pic>
        <p:sp>
          <p:nvSpPr>
            <p:cNvPr id="44" name="Rounded Rectangle 43"/>
            <p:cNvSpPr/>
            <p:nvPr/>
          </p:nvSpPr>
          <p:spPr>
            <a:xfrm>
              <a:off x="311367" y="4016436"/>
              <a:ext cx="2854480" cy="1533535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ptagon 58"/>
            <p:cNvSpPr/>
            <p:nvPr/>
          </p:nvSpPr>
          <p:spPr>
            <a:xfrm>
              <a:off x="374870" y="4034384"/>
              <a:ext cx="325784" cy="236823"/>
            </a:xfrm>
            <a:prstGeom prst="heptag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260630" y="3347839"/>
            <a:ext cx="4589824" cy="707886"/>
            <a:chOff x="5181959" y="6048768"/>
            <a:chExt cx="4589824" cy="707886"/>
          </a:xfrm>
        </p:grpSpPr>
        <p:sp>
          <p:nvSpPr>
            <p:cNvPr id="80" name="Rectangle 79"/>
            <p:cNvSpPr/>
            <p:nvPr/>
          </p:nvSpPr>
          <p:spPr>
            <a:xfrm>
              <a:off x="5607239" y="6048768"/>
              <a:ext cx="4164544" cy="70788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Century Gothic" pitchFamily="34" charset="0"/>
                </a:rPr>
                <a:t>No, I </a:t>
              </a:r>
              <a:r>
                <a:rPr lang="en-US" sz="2000" b="1" dirty="0">
                  <a:solidFill>
                    <a:srgbClr val="FF0000"/>
                  </a:solidFill>
                  <a:latin typeface="Century Gothic" pitchFamily="34" charset="0"/>
                </a:rPr>
                <a:t>haven’t</a:t>
              </a:r>
              <a:r>
                <a:rPr lang="en-US" sz="2000" b="1" dirty="0">
                  <a:latin typeface="Century Gothic" pitchFamily="34" charset="0"/>
                </a:rPr>
                <a:t>.          (-)</a:t>
              </a:r>
            </a:p>
            <a:p>
              <a:r>
                <a:rPr lang="en-US" sz="2000" b="1" dirty="0">
                  <a:latin typeface="Century Gothic" pitchFamily="34" charset="0"/>
                </a:rPr>
                <a:t>Yes, I </a:t>
              </a:r>
              <a:r>
                <a:rPr lang="en-US" sz="2000" b="1" dirty="0">
                  <a:solidFill>
                    <a:srgbClr val="FF0000"/>
                  </a:solidFill>
                  <a:latin typeface="Century Gothic" pitchFamily="34" charset="0"/>
                </a:rPr>
                <a:t>have</a:t>
              </a:r>
              <a:r>
                <a:rPr lang="en-US" sz="2000" b="1" dirty="0">
                  <a:latin typeface="Century Gothic" pitchFamily="34" charset="0"/>
                </a:rPr>
                <a:t>.             (+)</a:t>
              </a:r>
            </a:p>
          </p:txBody>
        </p:sp>
        <p:sp>
          <p:nvSpPr>
            <p:cNvPr id="60" name="Heptagon 59"/>
            <p:cNvSpPr/>
            <p:nvPr/>
          </p:nvSpPr>
          <p:spPr>
            <a:xfrm>
              <a:off x="5181959" y="6138456"/>
              <a:ext cx="425280" cy="375066"/>
            </a:xfrm>
            <a:prstGeom prst="heptag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Century Gothic" panose="020B0502020202020204" pitchFamily="34" charset="0"/>
                </a:rPr>
                <a:t>A: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270449" y="2830368"/>
            <a:ext cx="4580005" cy="408494"/>
            <a:chOff x="82991" y="5573564"/>
            <a:chExt cx="4580005" cy="408494"/>
          </a:xfrm>
        </p:grpSpPr>
        <p:sp>
          <p:nvSpPr>
            <p:cNvPr id="79" name="Rectangle 78"/>
            <p:cNvSpPr/>
            <p:nvPr/>
          </p:nvSpPr>
          <p:spPr>
            <a:xfrm>
              <a:off x="498453" y="5612726"/>
              <a:ext cx="4164543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Century Gothic" pitchFamily="34" charset="0"/>
                </a:rPr>
                <a:t>Have you </a:t>
              </a:r>
              <a:r>
                <a:rPr lang="en-US" b="1" dirty="0">
                  <a:solidFill>
                    <a:srgbClr val="FF0000"/>
                  </a:solidFill>
                  <a:latin typeface="Century Gothic" pitchFamily="34" charset="0"/>
                </a:rPr>
                <a:t>ever</a:t>
              </a:r>
              <a:r>
                <a:rPr lang="en-US" b="1" dirty="0">
                  <a:latin typeface="Century Gothic" pitchFamily="34" charset="0"/>
                </a:rPr>
                <a:t> been to the desert?</a:t>
              </a:r>
              <a:endParaRPr lang="en-US" dirty="0"/>
            </a:p>
          </p:txBody>
        </p:sp>
        <p:sp>
          <p:nvSpPr>
            <p:cNvPr id="61" name="Heptagon 60"/>
            <p:cNvSpPr/>
            <p:nvPr/>
          </p:nvSpPr>
          <p:spPr>
            <a:xfrm>
              <a:off x="82991" y="5573564"/>
              <a:ext cx="442618" cy="349209"/>
            </a:xfrm>
            <a:prstGeom prst="heptag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Century Gothic" panose="020B0502020202020204" pitchFamily="34" charset="0"/>
                </a:rPr>
                <a:t>Q: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494685" y="3871403"/>
            <a:ext cx="5222747" cy="2653204"/>
            <a:chOff x="4916783" y="4689227"/>
            <a:chExt cx="5222747" cy="2653204"/>
          </a:xfrm>
        </p:grpSpPr>
        <p:pic>
          <p:nvPicPr>
            <p:cNvPr id="55" name="Picture 54" descr="A picture containing doll, toy, drawing&#10;&#10;Description automatically generated">
              <a:extLst>
                <a:ext uri="{FF2B5EF4-FFF2-40B4-BE49-F238E27FC236}">
                  <a16:creationId xmlns:a16="http://schemas.microsoft.com/office/drawing/2014/main" id="{3DADA0F5-D810-4D43-AA6C-3A27AA387A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69"/>
            <a:stretch/>
          </p:blipFill>
          <p:spPr>
            <a:xfrm flipH="1">
              <a:off x="8785385" y="4689227"/>
              <a:ext cx="1354145" cy="2653204"/>
            </a:xfrm>
            <a:prstGeom prst="rect">
              <a:avLst/>
            </a:prstGeom>
          </p:spPr>
        </p:pic>
        <p:sp>
          <p:nvSpPr>
            <p:cNvPr id="56" name="Thought Bubble: Cloud 25">
              <a:extLst>
                <a:ext uri="{FF2B5EF4-FFF2-40B4-BE49-F238E27FC236}">
                  <a16:creationId xmlns:a16="http://schemas.microsoft.com/office/drawing/2014/main" id="{F0C281F6-F0DC-4193-A67E-EE39DBFAFC60}"/>
                </a:ext>
              </a:extLst>
            </p:cNvPr>
            <p:cNvSpPr/>
            <p:nvPr/>
          </p:nvSpPr>
          <p:spPr>
            <a:xfrm>
              <a:off x="4916783" y="5490363"/>
              <a:ext cx="3660704" cy="1624548"/>
            </a:xfrm>
            <a:prstGeom prst="cloudCallout">
              <a:avLst>
                <a:gd name="adj1" fmla="val 61673"/>
                <a:gd name="adj2" fmla="val -44356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What does it mean when  we say </a:t>
              </a:r>
              <a:r>
                <a:rPr lang="en-GB" sz="2000" b="1" i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“Have you </a:t>
              </a:r>
              <a:r>
                <a:rPr lang="en-GB" sz="2000" b="1" i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ever</a:t>
              </a:r>
              <a:r>
                <a:rPr lang="en-GB" sz="2000" b="1" i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….”?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278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  <p:extLst>
    <p:ext uri="{E180D4A7-C9FB-4DFB-919C-405C955672EB}">
      <p14:showEvtLst xmlns:p14="http://schemas.microsoft.com/office/powerpoint/2010/main">
        <p14:triggerEvt type="onClick" time="15405" objId="8"/>
        <p14:triggerEvt type="onClick" time="19755" objId="8"/>
        <p14:triggerEvt type="onClick" time="26339" objId="8"/>
        <p14:triggerEvt type="onClick" time="30823" objId="8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ame 40">
            <a:extLst>
              <a:ext uri="{FF2B5EF4-FFF2-40B4-BE49-F238E27FC236}">
                <a16:creationId xmlns:a16="http://schemas.microsoft.com/office/drawing/2014/main" id="{40E7F976-C5C4-4B79-90ED-71D604A40E96}"/>
              </a:ext>
            </a:extLst>
          </p:cNvPr>
          <p:cNvSpPr/>
          <p:nvPr/>
        </p:nvSpPr>
        <p:spPr>
          <a:xfrm>
            <a:off x="3297099" y="45674"/>
            <a:ext cx="3311802" cy="622541"/>
          </a:xfrm>
          <a:prstGeom prst="frame">
            <a:avLst>
              <a:gd name="adj1" fmla="val 1102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Presentation </a:t>
            </a:r>
          </a:p>
        </p:txBody>
      </p:sp>
      <p:sp>
        <p:nvSpPr>
          <p:cNvPr id="42" name="Arrow: Pentagon 16">
            <a:extLst>
              <a:ext uri="{FF2B5EF4-FFF2-40B4-BE49-F238E27FC236}">
                <a16:creationId xmlns:a16="http://schemas.microsoft.com/office/drawing/2014/main" id="{59B70FED-6CC4-4CE2-AD45-500289370C33}"/>
              </a:ext>
            </a:extLst>
          </p:cNvPr>
          <p:cNvSpPr/>
          <p:nvPr/>
        </p:nvSpPr>
        <p:spPr>
          <a:xfrm>
            <a:off x="322429" y="756218"/>
            <a:ext cx="9256346" cy="457374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Century Gothic" pitchFamily="34" charset="0"/>
              </a:rPr>
              <a:t>Click, read and learn about </a:t>
            </a:r>
            <a:r>
              <a:rPr lang="en-GB" sz="2400" b="1" dirty="0">
                <a:latin typeface="Century Gothic" panose="020B0502020202020204" pitchFamily="34" charset="0"/>
              </a:rPr>
              <a:t>present perfect with “ever”</a:t>
            </a:r>
            <a:r>
              <a:rPr lang="en-US" sz="2400" b="1" dirty="0">
                <a:solidFill>
                  <a:schemeClr val="tx1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2C2B1E7-58BC-4787-96BE-0895F4AE78A4}"/>
              </a:ext>
            </a:extLst>
          </p:cNvPr>
          <p:cNvSpPr/>
          <p:nvPr/>
        </p:nvSpPr>
        <p:spPr>
          <a:xfrm>
            <a:off x="4891334" y="4441098"/>
            <a:ext cx="1643009" cy="52805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entury Gothic" pitchFamily="34" charset="0"/>
              </a:rPr>
              <a:t>question completion?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325435" y="4358845"/>
            <a:ext cx="1232384" cy="748643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I/you/we/they/he/she/it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AF3E730-0F80-4738-8677-7CCF83271CA4}"/>
              </a:ext>
            </a:extLst>
          </p:cNvPr>
          <p:cNvSpPr/>
          <p:nvPr/>
        </p:nvSpPr>
        <p:spPr>
          <a:xfrm>
            <a:off x="129034" y="4380631"/>
            <a:ext cx="850012" cy="668148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Century Gothic" pitchFamily="34" charset="0"/>
              </a:rPr>
              <a:t>Have</a:t>
            </a:r>
          </a:p>
          <a:p>
            <a:r>
              <a:rPr lang="en-US" b="1" dirty="0">
                <a:latin typeface="Century Gothic" pitchFamily="34" charset="0"/>
              </a:rPr>
              <a:t>Has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9617" y="4359092"/>
            <a:ext cx="464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+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429477" y="4404268"/>
            <a:ext cx="464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+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0AF3E730-0F80-4738-8677-7CCF83271CA4}"/>
              </a:ext>
            </a:extLst>
          </p:cNvPr>
          <p:cNvSpPr/>
          <p:nvPr/>
        </p:nvSpPr>
        <p:spPr>
          <a:xfrm>
            <a:off x="3848429" y="5948662"/>
            <a:ext cx="960497" cy="571378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Century Gothic" pitchFamily="34" charset="0"/>
              </a:rPr>
              <a:t>have</a:t>
            </a:r>
          </a:p>
          <a:p>
            <a:r>
              <a:rPr lang="en-US" b="1" dirty="0">
                <a:latin typeface="Century Gothic" pitchFamily="34" charset="0"/>
              </a:rPr>
              <a:t>has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EB3ECCC-F2D8-4A51-807D-2A240BF2C460}"/>
              </a:ext>
            </a:extLst>
          </p:cNvPr>
          <p:cNvSpPr/>
          <p:nvPr/>
        </p:nvSpPr>
        <p:spPr>
          <a:xfrm>
            <a:off x="5065163" y="5957433"/>
            <a:ext cx="1439098" cy="5713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latin typeface="Century Gothic" pitchFamily="34" charset="0"/>
              </a:rPr>
              <a:t>not (-</a:t>
            </a:r>
            <a:r>
              <a:rPr lang="en-US" sz="2000" b="1" dirty="0" err="1">
                <a:latin typeface="Century Gothic" pitchFamily="34" charset="0"/>
              </a:rPr>
              <a:t>n’t</a:t>
            </a:r>
            <a:r>
              <a:rPr lang="en-US" sz="2000" b="1" dirty="0">
                <a:latin typeface="Century Gothic" pitchFamily="34" charset="0"/>
              </a:rPr>
              <a:t>).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694596" y="5865921"/>
            <a:ext cx="464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+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445501" y="5233747"/>
            <a:ext cx="464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+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6364102" y="1190011"/>
            <a:ext cx="3555197" cy="3863454"/>
            <a:chOff x="5183255" y="2166310"/>
            <a:chExt cx="3555197" cy="3863454"/>
          </a:xfrm>
        </p:grpSpPr>
        <p:pic>
          <p:nvPicPr>
            <p:cNvPr id="121" name="Picture 120" descr="A drawing of a cartoon character&#10;&#10;Description automatically generated">
              <a:extLst>
                <a:ext uri="{FF2B5EF4-FFF2-40B4-BE49-F238E27FC236}">
                  <a16:creationId xmlns:a16="http://schemas.microsoft.com/office/drawing/2014/main" id="{85A4B3CE-05EC-4C58-9AF9-2B43229A9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7" t="14276" r="51643" b="18929"/>
            <a:stretch/>
          </p:blipFill>
          <p:spPr>
            <a:xfrm>
              <a:off x="5183255" y="2197164"/>
              <a:ext cx="1221682" cy="3832600"/>
            </a:xfrm>
            <a:prstGeom prst="rect">
              <a:avLst/>
            </a:prstGeom>
          </p:spPr>
        </p:pic>
        <p:sp>
          <p:nvSpPr>
            <p:cNvPr id="122" name="Thought Bubble: Cloud 25">
              <a:extLst>
                <a:ext uri="{FF2B5EF4-FFF2-40B4-BE49-F238E27FC236}">
                  <a16:creationId xmlns:a16="http://schemas.microsoft.com/office/drawing/2014/main" id="{F0C281F6-F0DC-4193-A67E-EE39DBFAFC60}"/>
                </a:ext>
              </a:extLst>
            </p:cNvPr>
            <p:cNvSpPr/>
            <p:nvPr/>
          </p:nvSpPr>
          <p:spPr>
            <a:xfrm>
              <a:off x="6260273" y="2166310"/>
              <a:ext cx="2478179" cy="1099840"/>
            </a:xfrm>
            <a:prstGeom prst="cloudCallout">
              <a:avLst>
                <a:gd name="adj1" fmla="val -47630"/>
                <a:gd name="adj2" fmla="val 54042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I’ll show you how. Look at this example.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7139721" y="2255476"/>
            <a:ext cx="2902645" cy="4367032"/>
            <a:chOff x="7192278" y="3133179"/>
            <a:chExt cx="2902645" cy="4367032"/>
          </a:xfrm>
        </p:grpSpPr>
        <p:pic>
          <p:nvPicPr>
            <p:cNvPr id="124" name="Picture 123" descr="A picture containing doll, toy, drawing&#10;&#10;Description automatically generated">
              <a:extLst>
                <a:ext uri="{FF2B5EF4-FFF2-40B4-BE49-F238E27FC236}">
                  <a16:creationId xmlns:a16="http://schemas.microsoft.com/office/drawing/2014/main" id="{3DADA0F5-D810-4D43-AA6C-3A27AA387A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69"/>
            <a:stretch/>
          </p:blipFill>
          <p:spPr>
            <a:xfrm flipH="1">
              <a:off x="8961120" y="3133179"/>
              <a:ext cx="1133803" cy="4367032"/>
            </a:xfrm>
            <a:prstGeom prst="rect">
              <a:avLst/>
            </a:prstGeom>
          </p:spPr>
        </p:pic>
        <p:sp>
          <p:nvSpPr>
            <p:cNvPr id="125" name="Thought Bubble: Cloud 25">
              <a:extLst>
                <a:ext uri="{FF2B5EF4-FFF2-40B4-BE49-F238E27FC236}">
                  <a16:creationId xmlns:a16="http://schemas.microsoft.com/office/drawing/2014/main" id="{F0C281F6-F0DC-4193-A67E-EE39DBFAFC60}"/>
                </a:ext>
              </a:extLst>
            </p:cNvPr>
            <p:cNvSpPr/>
            <p:nvPr/>
          </p:nvSpPr>
          <p:spPr>
            <a:xfrm>
              <a:off x="7192278" y="4766562"/>
              <a:ext cx="1860169" cy="2557528"/>
            </a:xfrm>
            <a:prstGeom prst="cloudCallout">
              <a:avLst>
                <a:gd name="adj1" fmla="val 59157"/>
                <a:gd name="adj2" fmla="val -43813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How do we write questions using the present perfect with</a:t>
              </a:r>
              <a:r>
                <a:rPr lang="en-GB" sz="16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 (ever)</a:t>
              </a:r>
              <a:r>
                <a:rPr lang="en-GB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?</a:t>
              </a:r>
            </a:p>
          </p:txBody>
        </p:sp>
      </p:grpSp>
      <p:sp>
        <p:nvSpPr>
          <p:cNvPr id="126" name="Rectangle 125"/>
          <p:cNvSpPr/>
          <p:nvPr/>
        </p:nvSpPr>
        <p:spPr>
          <a:xfrm>
            <a:off x="3906131" y="4453021"/>
            <a:ext cx="69773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entury Gothic" pitchFamily="34" charset="0"/>
              </a:rPr>
              <a:t>pp </a:t>
            </a:r>
          </a:p>
          <a:p>
            <a:pPr algn="ctr"/>
            <a:r>
              <a:rPr lang="en-US" b="1" dirty="0">
                <a:latin typeface="Century Gothic" pitchFamily="34" charset="0"/>
              </a:rPr>
              <a:t>verb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552842" y="4350251"/>
            <a:ext cx="464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+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276038" y="5873709"/>
            <a:ext cx="464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+</a:t>
            </a:r>
          </a:p>
        </p:txBody>
      </p:sp>
      <p:sp>
        <p:nvSpPr>
          <p:cNvPr id="48" name="Thought Bubble: Cloud 25">
            <a:extLst>
              <a:ext uri="{FF2B5EF4-FFF2-40B4-BE49-F238E27FC236}">
                <a16:creationId xmlns:a16="http://schemas.microsoft.com/office/drawing/2014/main" id="{F0C281F6-F0DC-4193-A67E-EE39DBFAFC60}"/>
              </a:ext>
            </a:extLst>
          </p:cNvPr>
          <p:cNvSpPr/>
          <p:nvPr/>
        </p:nvSpPr>
        <p:spPr>
          <a:xfrm>
            <a:off x="59299" y="2367851"/>
            <a:ext cx="5849658" cy="1521007"/>
          </a:xfrm>
          <a:prstGeom prst="cloudCallout">
            <a:avLst>
              <a:gd name="adj1" fmla="val 59803"/>
              <a:gd name="adj2" fmla="val -11839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Remember!</a:t>
            </a:r>
          </a:p>
          <a:p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When we use </a:t>
            </a:r>
            <a:r>
              <a:rPr lang="en-US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yes</a:t>
            </a: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as an answer, it’s </a:t>
            </a:r>
            <a:r>
              <a:rPr lang="en-US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affirmative ( + )</a:t>
            </a: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r>
              <a:rPr lang="en-US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We</a:t>
            </a:r>
            <a:r>
              <a:rPr lang="en-US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</a:t>
            </a:r>
            <a:r>
              <a:rPr lang="en-US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No</a:t>
            </a: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when our answer is </a:t>
            </a:r>
            <a:r>
              <a:rPr lang="en-US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negative ( -)</a:t>
            </a: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471681" y="1833511"/>
            <a:ext cx="2587500" cy="593495"/>
            <a:chOff x="381156" y="2393109"/>
            <a:chExt cx="2587500" cy="59349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EB3ECCC-F2D8-4A51-807D-2A240BF2C460}"/>
                </a:ext>
              </a:extLst>
            </p:cNvPr>
            <p:cNvSpPr/>
            <p:nvPr/>
          </p:nvSpPr>
          <p:spPr>
            <a:xfrm>
              <a:off x="381156" y="2450392"/>
              <a:ext cx="731251" cy="4127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entury Gothic" pitchFamily="34" charset="0"/>
                </a:rPr>
                <a:t>No,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092431" y="2393109"/>
              <a:ext cx="1876225" cy="593495"/>
              <a:chOff x="1092431" y="2393109"/>
              <a:chExt cx="1876225" cy="593495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092431" y="2441759"/>
                <a:ext cx="1368530" cy="432862"/>
                <a:chOff x="1119459" y="2264519"/>
                <a:chExt cx="1223990" cy="432862"/>
              </a:xfrm>
            </p:grpSpPr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0AF3E730-0F80-4738-8677-7CCF83271CA4}"/>
                    </a:ext>
                  </a:extLst>
                </p:cNvPr>
                <p:cNvSpPr/>
                <p:nvPr/>
              </p:nvSpPr>
              <p:spPr>
                <a:xfrm>
                  <a:off x="1756824" y="2264519"/>
                  <a:ext cx="586625" cy="419685"/>
                </a:xfrm>
                <a:prstGeom prst="rect">
                  <a:avLst/>
                </a:prstGeom>
                <a:solidFill>
                  <a:srgbClr val="FF6699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sz="2000" b="1" dirty="0">
                      <a:latin typeface="Century Gothic" pitchFamily="34" charset="0"/>
                    </a:rPr>
                    <a:t>has</a:t>
                  </a: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1119459" y="2264521"/>
                  <a:ext cx="646024" cy="432860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she</a:t>
                  </a:r>
                </a:p>
              </p:txBody>
            </p:sp>
          </p:grpSp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5"/>
              <a:srcRect l="19323"/>
              <a:stretch/>
            </p:blipFill>
            <p:spPr>
              <a:xfrm>
                <a:off x="2358764" y="2393109"/>
                <a:ext cx="609892" cy="593495"/>
              </a:xfrm>
              <a:prstGeom prst="rect">
                <a:avLst/>
              </a:prstGeom>
            </p:spPr>
          </p:pic>
        </p:grpSp>
      </p:grpSp>
      <p:sp>
        <p:nvSpPr>
          <p:cNvPr id="65" name="Thought Bubble: Cloud 25">
            <a:extLst>
              <a:ext uri="{FF2B5EF4-FFF2-40B4-BE49-F238E27FC236}">
                <a16:creationId xmlns:a16="http://schemas.microsoft.com/office/drawing/2014/main" id="{F0C281F6-F0DC-4193-A67E-EE39DBFAFC60}"/>
              </a:ext>
            </a:extLst>
          </p:cNvPr>
          <p:cNvSpPr/>
          <p:nvPr/>
        </p:nvSpPr>
        <p:spPr>
          <a:xfrm>
            <a:off x="7347269" y="1236004"/>
            <a:ext cx="2572030" cy="1002855"/>
          </a:xfrm>
          <a:prstGeom prst="cloudCallout">
            <a:avLst>
              <a:gd name="adj1" fmla="val -47630"/>
              <a:gd name="adj2" fmla="val 62809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Now look at the structure.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AF3E730-0F80-4738-8677-7CCF83271CA4}"/>
              </a:ext>
            </a:extLst>
          </p:cNvPr>
          <p:cNvSpPr/>
          <p:nvPr/>
        </p:nvSpPr>
        <p:spPr>
          <a:xfrm>
            <a:off x="3837306" y="5207847"/>
            <a:ext cx="971620" cy="658074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latin typeface="Century Gothic" pitchFamily="34" charset="0"/>
              </a:rPr>
              <a:t>have.</a:t>
            </a:r>
          </a:p>
          <a:p>
            <a:r>
              <a:rPr lang="en-US" sz="2000" b="1" dirty="0">
                <a:latin typeface="Century Gothic" pitchFamily="34" charset="0"/>
              </a:rPr>
              <a:t>has.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EB3ECCC-F2D8-4A51-807D-2A240BF2C460}"/>
              </a:ext>
            </a:extLst>
          </p:cNvPr>
          <p:cNvSpPr/>
          <p:nvPr/>
        </p:nvSpPr>
        <p:spPr>
          <a:xfrm>
            <a:off x="658830" y="5193341"/>
            <a:ext cx="731251" cy="659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itchFamily="34" charset="0"/>
              </a:rPr>
              <a:t>Yes,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44152" y="1868376"/>
            <a:ext cx="2161911" cy="412707"/>
            <a:chOff x="375491" y="1962818"/>
            <a:chExt cx="2161911" cy="412707"/>
          </a:xfrm>
        </p:grpSpPr>
        <p:grpSp>
          <p:nvGrpSpPr>
            <p:cNvPr id="9" name="Group 8"/>
            <p:cNvGrpSpPr/>
            <p:nvPr/>
          </p:nvGrpSpPr>
          <p:grpSpPr>
            <a:xfrm>
              <a:off x="1108923" y="1968201"/>
              <a:ext cx="1428479" cy="393185"/>
              <a:chOff x="1236538" y="1738564"/>
              <a:chExt cx="1428479" cy="393185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0AF3E730-0F80-4738-8677-7CCF83271CA4}"/>
                  </a:ext>
                </a:extLst>
              </p:cNvPr>
              <p:cNvSpPr/>
              <p:nvPr/>
            </p:nvSpPr>
            <p:spPr>
              <a:xfrm>
                <a:off x="1882562" y="1738564"/>
                <a:ext cx="782455" cy="386169"/>
              </a:xfrm>
              <a:prstGeom prst="rect">
                <a:avLst/>
              </a:prstGeom>
              <a:solidFill>
                <a:srgbClr val="FF6699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latin typeface="Century Gothic" pitchFamily="34" charset="0"/>
                  </a:rPr>
                  <a:t>has. </a:t>
                </a: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1236538" y="1739646"/>
                <a:ext cx="646024" cy="392103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she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EB3ECCC-F2D8-4A51-807D-2A240BF2C460}"/>
                </a:ext>
              </a:extLst>
            </p:cNvPr>
            <p:cNvSpPr/>
            <p:nvPr/>
          </p:nvSpPr>
          <p:spPr>
            <a:xfrm>
              <a:off x="375491" y="1962818"/>
              <a:ext cx="731251" cy="4127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entury Gothic" pitchFamily="34" charset="0"/>
                </a:rPr>
                <a:t>Yes,</a:t>
              </a:r>
            </a:p>
          </p:txBody>
        </p:sp>
      </p:grpSp>
      <p:sp>
        <p:nvSpPr>
          <p:cNvPr id="79" name="Rectangle 78"/>
          <p:cNvSpPr/>
          <p:nvPr/>
        </p:nvSpPr>
        <p:spPr>
          <a:xfrm>
            <a:off x="-16182" y="1870479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entury Gothic" pitchFamily="34" charset="0"/>
              </a:rPr>
              <a:t>( + )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959014" y="1892039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entury Gothic" pitchFamily="34" charset="0"/>
              </a:rPr>
              <a:t>( - )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659574" y="5212466"/>
            <a:ext cx="1887082" cy="681257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I/you/we/they</a:t>
            </a:r>
          </a:p>
          <a:p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he/she/it</a:t>
            </a:r>
          </a:p>
        </p:txBody>
      </p:sp>
      <p:sp>
        <p:nvSpPr>
          <p:cNvPr id="82" name="Rectangle 81"/>
          <p:cNvSpPr/>
          <p:nvPr/>
        </p:nvSpPr>
        <p:spPr>
          <a:xfrm>
            <a:off x="90242" y="5372432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entury Gothic" pitchFamily="34" charset="0"/>
              </a:rPr>
              <a:t>( + )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291803" y="5206465"/>
            <a:ext cx="464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+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EB3ECCC-F2D8-4A51-807D-2A240BF2C460}"/>
              </a:ext>
            </a:extLst>
          </p:cNvPr>
          <p:cNvSpPr/>
          <p:nvPr/>
        </p:nvSpPr>
        <p:spPr>
          <a:xfrm>
            <a:off x="658830" y="5997730"/>
            <a:ext cx="731251" cy="5300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itchFamily="34" charset="0"/>
              </a:rPr>
              <a:t>No,</a:t>
            </a:r>
          </a:p>
        </p:txBody>
      </p:sp>
      <p:sp>
        <p:nvSpPr>
          <p:cNvPr id="85" name="Rectangle 84"/>
          <p:cNvSpPr/>
          <p:nvPr/>
        </p:nvSpPr>
        <p:spPr>
          <a:xfrm>
            <a:off x="1672650" y="5916824"/>
            <a:ext cx="1887082" cy="681257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I/you/we/they</a:t>
            </a:r>
          </a:p>
          <a:p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he/she/it</a:t>
            </a:r>
          </a:p>
        </p:txBody>
      </p:sp>
      <p:sp>
        <p:nvSpPr>
          <p:cNvPr id="86" name="Rectangle 85"/>
          <p:cNvSpPr/>
          <p:nvPr/>
        </p:nvSpPr>
        <p:spPr>
          <a:xfrm>
            <a:off x="49575" y="6019160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entury Gothic" pitchFamily="34" charset="0"/>
              </a:rPr>
              <a:t>( - )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75E2D17-76C1-4525-A5DB-8D426F747D26}"/>
              </a:ext>
            </a:extLst>
          </p:cNvPr>
          <p:cNvCxnSpPr/>
          <p:nvPr/>
        </p:nvCxnSpPr>
        <p:spPr>
          <a:xfrm>
            <a:off x="151523" y="6622508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60B6A866-DC4B-4335-9005-B94385E42D46}"/>
              </a:ext>
            </a:extLst>
          </p:cNvPr>
          <p:cNvSpPr/>
          <p:nvPr/>
        </p:nvSpPr>
        <p:spPr>
          <a:xfrm>
            <a:off x="5722801" y="6605893"/>
            <a:ext cx="3972393" cy="26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English-Grade6- Unit 5-Lesson 2 (Grammar)</a:t>
            </a:r>
            <a:endParaRPr lang="ar-BH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0B6A866-DC4B-4335-9005-B94385E42D46}"/>
              </a:ext>
            </a:extLst>
          </p:cNvPr>
          <p:cNvSpPr/>
          <p:nvPr/>
        </p:nvSpPr>
        <p:spPr>
          <a:xfrm>
            <a:off x="0" y="6605893"/>
            <a:ext cx="2117671" cy="26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Ministry of Education - 2020</a:t>
            </a:r>
            <a:endParaRPr lang="ar-BH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478439" y="5920086"/>
            <a:ext cx="464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+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14203" y="1347821"/>
            <a:ext cx="5200050" cy="431594"/>
            <a:chOff x="314203" y="1347821"/>
            <a:chExt cx="5200050" cy="431594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AF3E730-0F80-4738-8677-7CCF83271CA4}"/>
                </a:ext>
              </a:extLst>
            </p:cNvPr>
            <p:cNvSpPr/>
            <p:nvPr/>
          </p:nvSpPr>
          <p:spPr>
            <a:xfrm>
              <a:off x="314203" y="1376446"/>
              <a:ext cx="666767" cy="360986"/>
            </a:xfrm>
            <a:prstGeom prst="rect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entury Gothic" pitchFamily="34" charset="0"/>
                </a:rPr>
                <a:t>Has 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83020" y="1372527"/>
              <a:ext cx="836987" cy="365625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Jane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723697" y="1347821"/>
              <a:ext cx="770358" cy="400110"/>
            </a:xfrm>
            <a:prstGeom prst="rect">
              <a:avLst/>
            </a:prstGeom>
            <a:solidFill>
              <a:srgbClr val="CCFFFF"/>
            </a:solidFill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entury Gothic" pitchFamily="34" charset="0"/>
                </a:rPr>
                <a:t>ever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2C2B1E7-58BC-4787-96BE-0895F4AE78A4}"/>
                </a:ext>
              </a:extLst>
            </p:cNvPr>
            <p:cNvSpPr/>
            <p:nvPr/>
          </p:nvSpPr>
          <p:spPr>
            <a:xfrm>
              <a:off x="3274774" y="1372118"/>
              <a:ext cx="2239479" cy="40442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000" b="1" dirty="0">
                  <a:latin typeface="Century Gothic" pitchFamily="34" charset="0"/>
                </a:rPr>
                <a:t>an oasis before?</a:t>
              </a:r>
              <a:endParaRPr lang="en-US" sz="2000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2C2B1E7-58BC-4787-96BE-0895F4AE78A4}"/>
                </a:ext>
              </a:extLst>
            </p:cNvPr>
            <p:cNvSpPr/>
            <p:nvPr/>
          </p:nvSpPr>
          <p:spPr>
            <a:xfrm>
              <a:off x="2487282" y="1374995"/>
              <a:ext cx="787492" cy="4044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000" b="1" dirty="0">
                  <a:latin typeface="Century Gothic" pitchFamily="34" charset="0"/>
                </a:rPr>
                <a:t>seen</a:t>
              </a:r>
              <a:endParaRPr lang="en-US" sz="2000" dirty="0"/>
            </a:p>
          </p:txBody>
        </p:sp>
      </p:grpSp>
      <p:sp>
        <p:nvSpPr>
          <p:cNvPr id="60" name="Rectangle 59"/>
          <p:cNvSpPr/>
          <p:nvPr/>
        </p:nvSpPr>
        <p:spPr>
          <a:xfrm>
            <a:off x="2789717" y="4392757"/>
            <a:ext cx="770358" cy="746358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endParaRPr lang="en-US" sz="1050" b="1" dirty="0">
              <a:solidFill>
                <a:srgbClr val="FF0000"/>
              </a:solidFill>
              <a:latin typeface="Century Gothic" pitchFamily="34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Century Gothic" pitchFamily="34" charset="0"/>
              </a:rPr>
              <a:t>ever</a:t>
            </a:r>
          </a:p>
          <a:p>
            <a:endParaRPr lang="en-US" sz="105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495647" y="4413691"/>
            <a:ext cx="464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32032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4" grpId="0" animBg="1"/>
      <p:bldP spid="67" grpId="0" animBg="1"/>
      <p:bldP spid="2" grpId="0"/>
      <p:bldP spid="106" grpId="0"/>
      <p:bldP spid="104" grpId="0" animBg="1"/>
      <p:bldP spid="105" grpId="0" animBg="1"/>
      <p:bldP spid="108" grpId="0"/>
      <p:bldP spid="111" grpId="0"/>
      <p:bldP spid="126" grpId="0" animBg="1"/>
      <p:bldP spid="127" grpId="0"/>
      <p:bldP spid="129" grpId="0"/>
      <p:bldP spid="48" grpId="0" animBg="1"/>
      <p:bldP spid="65" grpId="0" animBg="1"/>
      <p:bldP spid="74" grpId="0" animBg="1"/>
      <p:bldP spid="71" grpId="0" animBg="1"/>
      <p:bldP spid="79" grpId="0"/>
      <p:bldP spid="80" grpId="0"/>
      <p:bldP spid="81" grpId="0" animBg="1"/>
      <p:bldP spid="82" grpId="0"/>
      <p:bldP spid="83" grpId="0"/>
      <p:bldP spid="84" grpId="0" animBg="1"/>
      <p:bldP spid="85" grpId="0" animBg="1"/>
      <p:bldP spid="86" grpId="0"/>
      <p:bldP spid="93" grpId="0"/>
      <p:bldP spid="60" grpId="0" animBg="1"/>
      <p:bldP spid="62" grpId="0"/>
    </p:bldLst>
  </p:timing>
  <p:extLst>
    <p:ext uri="{E180D4A7-C9FB-4DFB-919C-405C955672EB}">
      <p14:showEvtLst xmlns:p14="http://schemas.microsoft.com/office/powerpoint/2010/main">
        <p14:triggerEvt type="onClick" time="15405" objId="8"/>
        <p14:triggerEvt type="onClick" time="19755" objId="8"/>
        <p14:triggerEvt type="onClick" time="26339" objId="8"/>
        <p14:triggerEvt type="onClick" time="30823" objId="8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457697" y="215900"/>
            <a:ext cx="8990605" cy="523220"/>
          </a:xfrm>
          <a:custGeom>
            <a:avLst/>
            <a:gdLst>
              <a:gd name="connsiteX0" fmla="*/ 0 w 8990605"/>
              <a:gd name="connsiteY0" fmla="*/ 0 h 523220"/>
              <a:gd name="connsiteX1" fmla="*/ 689280 w 8990605"/>
              <a:gd name="connsiteY1" fmla="*/ 0 h 523220"/>
              <a:gd name="connsiteX2" fmla="*/ 1288653 w 8990605"/>
              <a:gd name="connsiteY2" fmla="*/ 0 h 523220"/>
              <a:gd name="connsiteX3" fmla="*/ 1798121 w 8990605"/>
              <a:gd name="connsiteY3" fmla="*/ 0 h 523220"/>
              <a:gd name="connsiteX4" fmla="*/ 2577307 w 8990605"/>
              <a:gd name="connsiteY4" fmla="*/ 0 h 523220"/>
              <a:gd name="connsiteX5" fmla="*/ 2996868 w 8990605"/>
              <a:gd name="connsiteY5" fmla="*/ 0 h 523220"/>
              <a:gd name="connsiteX6" fmla="*/ 3506336 w 8990605"/>
              <a:gd name="connsiteY6" fmla="*/ 0 h 523220"/>
              <a:gd name="connsiteX7" fmla="*/ 4195616 w 8990605"/>
              <a:gd name="connsiteY7" fmla="*/ 0 h 523220"/>
              <a:gd name="connsiteX8" fmla="*/ 4974801 w 8990605"/>
              <a:gd name="connsiteY8" fmla="*/ 0 h 523220"/>
              <a:gd name="connsiteX9" fmla="*/ 5664081 w 8990605"/>
              <a:gd name="connsiteY9" fmla="*/ 0 h 523220"/>
              <a:gd name="connsiteX10" fmla="*/ 6353361 w 8990605"/>
              <a:gd name="connsiteY10" fmla="*/ 0 h 523220"/>
              <a:gd name="connsiteX11" fmla="*/ 7042641 w 8990605"/>
              <a:gd name="connsiteY11" fmla="*/ 0 h 523220"/>
              <a:gd name="connsiteX12" fmla="*/ 7462202 w 8990605"/>
              <a:gd name="connsiteY12" fmla="*/ 0 h 523220"/>
              <a:gd name="connsiteX13" fmla="*/ 7791858 w 8990605"/>
              <a:gd name="connsiteY13" fmla="*/ 0 h 523220"/>
              <a:gd name="connsiteX14" fmla="*/ 8211419 w 8990605"/>
              <a:gd name="connsiteY14" fmla="*/ 0 h 523220"/>
              <a:gd name="connsiteX15" fmla="*/ 8990605 w 8990605"/>
              <a:gd name="connsiteY15" fmla="*/ 0 h 523220"/>
              <a:gd name="connsiteX16" fmla="*/ 8990605 w 8990605"/>
              <a:gd name="connsiteY16" fmla="*/ 523220 h 523220"/>
              <a:gd name="connsiteX17" fmla="*/ 8571043 w 8990605"/>
              <a:gd name="connsiteY17" fmla="*/ 523220 h 523220"/>
              <a:gd name="connsiteX18" fmla="*/ 8061576 w 8990605"/>
              <a:gd name="connsiteY18" fmla="*/ 523220 h 523220"/>
              <a:gd name="connsiteX19" fmla="*/ 7731920 w 8990605"/>
              <a:gd name="connsiteY19" fmla="*/ 523220 h 523220"/>
              <a:gd name="connsiteX20" fmla="*/ 7312359 w 8990605"/>
              <a:gd name="connsiteY20" fmla="*/ 523220 h 523220"/>
              <a:gd name="connsiteX21" fmla="*/ 6892797 w 8990605"/>
              <a:gd name="connsiteY21" fmla="*/ 523220 h 523220"/>
              <a:gd name="connsiteX22" fmla="*/ 6473236 w 8990605"/>
              <a:gd name="connsiteY22" fmla="*/ 523220 h 523220"/>
              <a:gd name="connsiteX23" fmla="*/ 5963768 w 8990605"/>
              <a:gd name="connsiteY23" fmla="*/ 523220 h 523220"/>
              <a:gd name="connsiteX24" fmla="*/ 5364394 w 8990605"/>
              <a:gd name="connsiteY24" fmla="*/ 523220 h 523220"/>
              <a:gd name="connsiteX25" fmla="*/ 4854927 w 8990605"/>
              <a:gd name="connsiteY25" fmla="*/ 523220 h 523220"/>
              <a:gd name="connsiteX26" fmla="*/ 4525271 w 8990605"/>
              <a:gd name="connsiteY26" fmla="*/ 523220 h 523220"/>
              <a:gd name="connsiteX27" fmla="*/ 4195616 w 8990605"/>
              <a:gd name="connsiteY27" fmla="*/ 523220 h 523220"/>
              <a:gd name="connsiteX28" fmla="*/ 3596242 w 8990605"/>
              <a:gd name="connsiteY28" fmla="*/ 523220 h 523220"/>
              <a:gd name="connsiteX29" fmla="*/ 3266586 w 8990605"/>
              <a:gd name="connsiteY29" fmla="*/ 523220 h 523220"/>
              <a:gd name="connsiteX30" fmla="*/ 2577307 w 8990605"/>
              <a:gd name="connsiteY30" fmla="*/ 523220 h 523220"/>
              <a:gd name="connsiteX31" fmla="*/ 2247651 w 8990605"/>
              <a:gd name="connsiteY31" fmla="*/ 523220 h 523220"/>
              <a:gd name="connsiteX32" fmla="*/ 1468465 w 8990605"/>
              <a:gd name="connsiteY32" fmla="*/ 523220 h 523220"/>
              <a:gd name="connsiteX33" fmla="*/ 1138810 w 8990605"/>
              <a:gd name="connsiteY33" fmla="*/ 523220 h 523220"/>
              <a:gd name="connsiteX34" fmla="*/ 0 w 8990605"/>
              <a:gd name="connsiteY34" fmla="*/ 523220 h 523220"/>
              <a:gd name="connsiteX35" fmla="*/ 0 w 8990605"/>
              <a:gd name="connsiteY35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990605" h="523220" fill="none" extrusionOk="0">
                <a:moveTo>
                  <a:pt x="0" y="0"/>
                </a:moveTo>
                <a:cubicBezTo>
                  <a:pt x="314049" y="-30309"/>
                  <a:pt x="476437" y="37465"/>
                  <a:pt x="689280" y="0"/>
                </a:cubicBezTo>
                <a:cubicBezTo>
                  <a:pt x="902123" y="-37465"/>
                  <a:pt x="1139278" y="69240"/>
                  <a:pt x="1288653" y="0"/>
                </a:cubicBezTo>
                <a:cubicBezTo>
                  <a:pt x="1438028" y="-69240"/>
                  <a:pt x="1627063" y="31178"/>
                  <a:pt x="1798121" y="0"/>
                </a:cubicBezTo>
                <a:cubicBezTo>
                  <a:pt x="1969179" y="-31178"/>
                  <a:pt x="2276699" y="37028"/>
                  <a:pt x="2577307" y="0"/>
                </a:cubicBezTo>
                <a:cubicBezTo>
                  <a:pt x="2877915" y="-37028"/>
                  <a:pt x="2844152" y="45223"/>
                  <a:pt x="2996868" y="0"/>
                </a:cubicBezTo>
                <a:cubicBezTo>
                  <a:pt x="3149584" y="-45223"/>
                  <a:pt x="3321954" y="25682"/>
                  <a:pt x="3506336" y="0"/>
                </a:cubicBezTo>
                <a:cubicBezTo>
                  <a:pt x="3690718" y="-25682"/>
                  <a:pt x="3976282" y="14956"/>
                  <a:pt x="4195616" y="0"/>
                </a:cubicBezTo>
                <a:cubicBezTo>
                  <a:pt x="4414950" y="-14956"/>
                  <a:pt x="4779825" y="38564"/>
                  <a:pt x="4974801" y="0"/>
                </a:cubicBezTo>
                <a:cubicBezTo>
                  <a:pt x="5169778" y="-38564"/>
                  <a:pt x="5349970" y="33066"/>
                  <a:pt x="5664081" y="0"/>
                </a:cubicBezTo>
                <a:cubicBezTo>
                  <a:pt x="5978192" y="-33066"/>
                  <a:pt x="6158366" y="68270"/>
                  <a:pt x="6353361" y="0"/>
                </a:cubicBezTo>
                <a:cubicBezTo>
                  <a:pt x="6548356" y="-68270"/>
                  <a:pt x="6802533" y="26721"/>
                  <a:pt x="7042641" y="0"/>
                </a:cubicBezTo>
                <a:cubicBezTo>
                  <a:pt x="7282749" y="-26721"/>
                  <a:pt x="7370028" y="40557"/>
                  <a:pt x="7462202" y="0"/>
                </a:cubicBezTo>
                <a:cubicBezTo>
                  <a:pt x="7554376" y="-40557"/>
                  <a:pt x="7647482" y="30372"/>
                  <a:pt x="7791858" y="0"/>
                </a:cubicBezTo>
                <a:cubicBezTo>
                  <a:pt x="7936234" y="-30372"/>
                  <a:pt x="8050556" y="33012"/>
                  <a:pt x="8211419" y="0"/>
                </a:cubicBezTo>
                <a:cubicBezTo>
                  <a:pt x="8372282" y="-33012"/>
                  <a:pt x="8669501" y="11406"/>
                  <a:pt x="8990605" y="0"/>
                </a:cubicBezTo>
                <a:cubicBezTo>
                  <a:pt x="9015526" y="225174"/>
                  <a:pt x="8978121" y="346882"/>
                  <a:pt x="8990605" y="523220"/>
                </a:cubicBezTo>
                <a:cubicBezTo>
                  <a:pt x="8793782" y="527938"/>
                  <a:pt x="8715499" y="515535"/>
                  <a:pt x="8571043" y="523220"/>
                </a:cubicBezTo>
                <a:cubicBezTo>
                  <a:pt x="8426587" y="530905"/>
                  <a:pt x="8269743" y="498300"/>
                  <a:pt x="8061576" y="523220"/>
                </a:cubicBezTo>
                <a:cubicBezTo>
                  <a:pt x="7853409" y="548140"/>
                  <a:pt x="7833273" y="484741"/>
                  <a:pt x="7731920" y="523220"/>
                </a:cubicBezTo>
                <a:cubicBezTo>
                  <a:pt x="7630567" y="561699"/>
                  <a:pt x="7488804" y="515780"/>
                  <a:pt x="7312359" y="523220"/>
                </a:cubicBezTo>
                <a:cubicBezTo>
                  <a:pt x="7135914" y="530660"/>
                  <a:pt x="7030714" y="475539"/>
                  <a:pt x="6892797" y="523220"/>
                </a:cubicBezTo>
                <a:cubicBezTo>
                  <a:pt x="6754880" y="570901"/>
                  <a:pt x="6629243" y="495266"/>
                  <a:pt x="6473236" y="523220"/>
                </a:cubicBezTo>
                <a:cubicBezTo>
                  <a:pt x="6317229" y="551174"/>
                  <a:pt x="6109289" y="477318"/>
                  <a:pt x="5963768" y="523220"/>
                </a:cubicBezTo>
                <a:cubicBezTo>
                  <a:pt x="5818247" y="569122"/>
                  <a:pt x="5562353" y="468893"/>
                  <a:pt x="5364394" y="523220"/>
                </a:cubicBezTo>
                <a:cubicBezTo>
                  <a:pt x="5166435" y="577547"/>
                  <a:pt x="5015829" y="509054"/>
                  <a:pt x="4854927" y="523220"/>
                </a:cubicBezTo>
                <a:cubicBezTo>
                  <a:pt x="4694025" y="537386"/>
                  <a:pt x="4662350" y="488734"/>
                  <a:pt x="4525271" y="523220"/>
                </a:cubicBezTo>
                <a:cubicBezTo>
                  <a:pt x="4388192" y="557706"/>
                  <a:pt x="4292695" y="490405"/>
                  <a:pt x="4195616" y="523220"/>
                </a:cubicBezTo>
                <a:cubicBezTo>
                  <a:pt x="4098537" y="556035"/>
                  <a:pt x="3840718" y="451348"/>
                  <a:pt x="3596242" y="523220"/>
                </a:cubicBezTo>
                <a:cubicBezTo>
                  <a:pt x="3351766" y="595092"/>
                  <a:pt x="3386428" y="487025"/>
                  <a:pt x="3266586" y="523220"/>
                </a:cubicBezTo>
                <a:cubicBezTo>
                  <a:pt x="3146744" y="559415"/>
                  <a:pt x="2803949" y="452076"/>
                  <a:pt x="2577307" y="523220"/>
                </a:cubicBezTo>
                <a:cubicBezTo>
                  <a:pt x="2350665" y="594364"/>
                  <a:pt x="2332168" y="494976"/>
                  <a:pt x="2247651" y="523220"/>
                </a:cubicBezTo>
                <a:cubicBezTo>
                  <a:pt x="2163134" y="551464"/>
                  <a:pt x="1793388" y="494716"/>
                  <a:pt x="1468465" y="523220"/>
                </a:cubicBezTo>
                <a:cubicBezTo>
                  <a:pt x="1143542" y="551724"/>
                  <a:pt x="1281125" y="499203"/>
                  <a:pt x="1138810" y="523220"/>
                </a:cubicBezTo>
                <a:cubicBezTo>
                  <a:pt x="996496" y="547237"/>
                  <a:pt x="361492" y="512711"/>
                  <a:pt x="0" y="523220"/>
                </a:cubicBezTo>
                <a:cubicBezTo>
                  <a:pt x="-33615" y="355528"/>
                  <a:pt x="18566" y="183750"/>
                  <a:pt x="0" y="0"/>
                </a:cubicBezTo>
                <a:close/>
              </a:path>
              <a:path w="8990605" h="523220" stroke="0" extrusionOk="0">
                <a:moveTo>
                  <a:pt x="0" y="0"/>
                </a:moveTo>
                <a:cubicBezTo>
                  <a:pt x="318571" y="-74188"/>
                  <a:pt x="542135" y="25032"/>
                  <a:pt x="779186" y="0"/>
                </a:cubicBezTo>
                <a:cubicBezTo>
                  <a:pt x="1016237" y="-25032"/>
                  <a:pt x="1101057" y="46049"/>
                  <a:pt x="1378559" y="0"/>
                </a:cubicBezTo>
                <a:cubicBezTo>
                  <a:pt x="1656061" y="-46049"/>
                  <a:pt x="1660780" y="49562"/>
                  <a:pt x="1798121" y="0"/>
                </a:cubicBezTo>
                <a:cubicBezTo>
                  <a:pt x="1935462" y="-49562"/>
                  <a:pt x="2253913" y="57825"/>
                  <a:pt x="2397495" y="0"/>
                </a:cubicBezTo>
                <a:cubicBezTo>
                  <a:pt x="2541077" y="-57825"/>
                  <a:pt x="2860831" y="75464"/>
                  <a:pt x="3176680" y="0"/>
                </a:cubicBezTo>
                <a:cubicBezTo>
                  <a:pt x="3492530" y="-75464"/>
                  <a:pt x="3414807" y="36449"/>
                  <a:pt x="3596242" y="0"/>
                </a:cubicBezTo>
                <a:cubicBezTo>
                  <a:pt x="3777677" y="-36449"/>
                  <a:pt x="3818938" y="21045"/>
                  <a:pt x="3925898" y="0"/>
                </a:cubicBezTo>
                <a:cubicBezTo>
                  <a:pt x="4032858" y="-21045"/>
                  <a:pt x="4321560" y="36629"/>
                  <a:pt x="4525271" y="0"/>
                </a:cubicBezTo>
                <a:cubicBezTo>
                  <a:pt x="4728982" y="-36629"/>
                  <a:pt x="4971060" y="67382"/>
                  <a:pt x="5124645" y="0"/>
                </a:cubicBezTo>
                <a:cubicBezTo>
                  <a:pt x="5278230" y="-67382"/>
                  <a:pt x="5558779" y="34415"/>
                  <a:pt x="5813925" y="0"/>
                </a:cubicBezTo>
                <a:cubicBezTo>
                  <a:pt x="6069071" y="-34415"/>
                  <a:pt x="6171331" y="52168"/>
                  <a:pt x="6323392" y="0"/>
                </a:cubicBezTo>
                <a:cubicBezTo>
                  <a:pt x="6475453" y="-52168"/>
                  <a:pt x="6507975" y="19023"/>
                  <a:pt x="6653048" y="0"/>
                </a:cubicBezTo>
                <a:cubicBezTo>
                  <a:pt x="6798121" y="-19023"/>
                  <a:pt x="6915191" y="36198"/>
                  <a:pt x="7072609" y="0"/>
                </a:cubicBezTo>
                <a:cubicBezTo>
                  <a:pt x="7230027" y="-36198"/>
                  <a:pt x="7543197" y="76654"/>
                  <a:pt x="7851795" y="0"/>
                </a:cubicBezTo>
                <a:cubicBezTo>
                  <a:pt x="8160393" y="-76654"/>
                  <a:pt x="8135456" y="5756"/>
                  <a:pt x="8271357" y="0"/>
                </a:cubicBezTo>
                <a:cubicBezTo>
                  <a:pt x="8407258" y="-5756"/>
                  <a:pt x="8759732" y="74199"/>
                  <a:pt x="8990605" y="0"/>
                </a:cubicBezTo>
                <a:cubicBezTo>
                  <a:pt x="9016560" y="176501"/>
                  <a:pt x="8974837" y="342481"/>
                  <a:pt x="8990605" y="523220"/>
                </a:cubicBezTo>
                <a:cubicBezTo>
                  <a:pt x="8686401" y="526805"/>
                  <a:pt x="8491292" y="492091"/>
                  <a:pt x="8211419" y="523220"/>
                </a:cubicBezTo>
                <a:cubicBezTo>
                  <a:pt x="7931546" y="554349"/>
                  <a:pt x="7956076" y="493022"/>
                  <a:pt x="7881764" y="523220"/>
                </a:cubicBezTo>
                <a:cubicBezTo>
                  <a:pt x="7807453" y="553418"/>
                  <a:pt x="7508614" y="491213"/>
                  <a:pt x="7282390" y="523220"/>
                </a:cubicBezTo>
                <a:cubicBezTo>
                  <a:pt x="7056166" y="555227"/>
                  <a:pt x="6690569" y="434284"/>
                  <a:pt x="6503204" y="523220"/>
                </a:cubicBezTo>
                <a:cubicBezTo>
                  <a:pt x="6315839" y="612156"/>
                  <a:pt x="5991224" y="454000"/>
                  <a:pt x="5724019" y="523220"/>
                </a:cubicBezTo>
                <a:cubicBezTo>
                  <a:pt x="5456814" y="592440"/>
                  <a:pt x="5317825" y="504077"/>
                  <a:pt x="5124645" y="523220"/>
                </a:cubicBezTo>
                <a:cubicBezTo>
                  <a:pt x="4931465" y="542363"/>
                  <a:pt x="4646722" y="472664"/>
                  <a:pt x="4525271" y="523220"/>
                </a:cubicBezTo>
                <a:cubicBezTo>
                  <a:pt x="4403820" y="573776"/>
                  <a:pt x="4069771" y="478058"/>
                  <a:pt x="3835991" y="523220"/>
                </a:cubicBezTo>
                <a:cubicBezTo>
                  <a:pt x="3602211" y="568382"/>
                  <a:pt x="3266904" y="516859"/>
                  <a:pt x="3056806" y="523220"/>
                </a:cubicBezTo>
                <a:cubicBezTo>
                  <a:pt x="2846709" y="529581"/>
                  <a:pt x="2874061" y="489030"/>
                  <a:pt x="2727150" y="523220"/>
                </a:cubicBezTo>
                <a:cubicBezTo>
                  <a:pt x="2580239" y="557410"/>
                  <a:pt x="2464264" y="483877"/>
                  <a:pt x="2397495" y="523220"/>
                </a:cubicBezTo>
                <a:cubicBezTo>
                  <a:pt x="2330726" y="562563"/>
                  <a:pt x="2075266" y="512122"/>
                  <a:pt x="1888027" y="523220"/>
                </a:cubicBezTo>
                <a:cubicBezTo>
                  <a:pt x="1700788" y="534318"/>
                  <a:pt x="1523749" y="484404"/>
                  <a:pt x="1288653" y="523220"/>
                </a:cubicBezTo>
                <a:cubicBezTo>
                  <a:pt x="1053557" y="562036"/>
                  <a:pt x="969324" y="493019"/>
                  <a:pt x="779186" y="523220"/>
                </a:cubicBezTo>
                <a:cubicBezTo>
                  <a:pt x="589048" y="553421"/>
                  <a:pt x="336665" y="450707"/>
                  <a:pt x="0" y="523220"/>
                </a:cubicBezTo>
                <a:cubicBezTo>
                  <a:pt x="-30592" y="323865"/>
                  <a:pt x="58944" y="106925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 Answer the following questions.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D4F9A9-0F8A-4A66-B98D-43D5FD50D2EB}"/>
              </a:ext>
            </a:extLst>
          </p:cNvPr>
          <p:cNvSpPr/>
          <p:nvPr/>
        </p:nvSpPr>
        <p:spPr>
          <a:xfrm>
            <a:off x="457697" y="877281"/>
            <a:ext cx="8990605" cy="5292471"/>
          </a:xfrm>
          <a:custGeom>
            <a:avLst/>
            <a:gdLst>
              <a:gd name="connsiteX0" fmla="*/ 0 w 8990605"/>
              <a:gd name="connsiteY0" fmla="*/ 0 h 5292471"/>
              <a:gd name="connsiteX1" fmla="*/ 329656 w 8990605"/>
              <a:gd name="connsiteY1" fmla="*/ 0 h 5292471"/>
              <a:gd name="connsiteX2" fmla="*/ 1018935 w 8990605"/>
              <a:gd name="connsiteY2" fmla="*/ 0 h 5292471"/>
              <a:gd name="connsiteX3" fmla="*/ 1618309 w 8990605"/>
              <a:gd name="connsiteY3" fmla="*/ 0 h 5292471"/>
              <a:gd name="connsiteX4" fmla="*/ 2397495 w 8990605"/>
              <a:gd name="connsiteY4" fmla="*/ 0 h 5292471"/>
              <a:gd name="connsiteX5" fmla="*/ 2727150 w 8990605"/>
              <a:gd name="connsiteY5" fmla="*/ 0 h 5292471"/>
              <a:gd name="connsiteX6" fmla="*/ 3236618 w 8990605"/>
              <a:gd name="connsiteY6" fmla="*/ 0 h 5292471"/>
              <a:gd name="connsiteX7" fmla="*/ 3925898 w 8990605"/>
              <a:gd name="connsiteY7" fmla="*/ 0 h 5292471"/>
              <a:gd name="connsiteX8" fmla="*/ 4345459 w 8990605"/>
              <a:gd name="connsiteY8" fmla="*/ 0 h 5292471"/>
              <a:gd name="connsiteX9" fmla="*/ 4944833 w 8990605"/>
              <a:gd name="connsiteY9" fmla="*/ 0 h 5292471"/>
              <a:gd name="connsiteX10" fmla="*/ 5724019 w 8990605"/>
              <a:gd name="connsiteY10" fmla="*/ 0 h 5292471"/>
              <a:gd name="connsiteX11" fmla="*/ 6233486 w 8990605"/>
              <a:gd name="connsiteY11" fmla="*/ 0 h 5292471"/>
              <a:gd name="connsiteX12" fmla="*/ 6832860 w 8990605"/>
              <a:gd name="connsiteY12" fmla="*/ 0 h 5292471"/>
              <a:gd name="connsiteX13" fmla="*/ 7522140 w 8990605"/>
              <a:gd name="connsiteY13" fmla="*/ 0 h 5292471"/>
              <a:gd name="connsiteX14" fmla="*/ 7941701 w 8990605"/>
              <a:gd name="connsiteY14" fmla="*/ 0 h 5292471"/>
              <a:gd name="connsiteX15" fmla="*/ 8990605 w 8990605"/>
              <a:gd name="connsiteY15" fmla="*/ 0 h 5292471"/>
              <a:gd name="connsiteX16" fmla="*/ 8990605 w 8990605"/>
              <a:gd name="connsiteY16" fmla="*/ 640977 h 5292471"/>
              <a:gd name="connsiteX17" fmla="*/ 8990605 w 8990605"/>
              <a:gd name="connsiteY17" fmla="*/ 1123180 h 5292471"/>
              <a:gd name="connsiteX18" fmla="*/ 8990605 w 8990605"/>
              <a:gd name="connsiteY18" fmla="*/ 1552458 h 5292471"/>
              <a:gd name="connsiteX19" fmla="*/ 8990605 w 8990605"/>
              <a:gd name="connsiteY19" fmla="*/ 2246360 h 5292471"/>
              <a:gd name="connsiteX20" fmla="*/ 8990605 w 8990605"/>
              <a:gd name="connsiteY20" fmla="*/ 2728563 h 5292471"/>
              <a:gd name="connsiteX21" fmla="*/ 8990605 w 8990605"/>
              <a:gd name="connsiteY21" fmla="*/ 3263690 h 5292471"/>
              <a:gd name="connsiteX22" fmla="*/ 8990605 w 8990605"/>
              <a:gd name="connsiteY22" fmla="*/ 3692969 h 5292471"/>
              <a:gd name="connsiteX23" fmla="*/ 8990605 w 8990605"/>
              <a:gd name="connsiteY23" fmla="*/ 4175172 h 5292471"/>
              <a:gd name="connsiteX24" fmla="*/ 8990605 w 8990605"/>
              <a:gd name="connsiteY24" fmla="*/ 4604450 h 5292471"/>
              <a:gd name="connsiteX25" fmla="*/ 8990605 w 8990605"/>
              <a:gd name="connsiteY25" fmla="*/ 5292471 h 5292471"/>
              <a:gd name="connsiteX26" fmla="*/ 8391231 w 8990605"/>
              <a:gd name="connsiteY26" fmla="*/ 5292471 h 5292471"/>
              <a:gd name="connsiteX27" fmla="*/ 8061576 w 8990605"/>
              <a:gd name="connsiteY27" fmla="*/ 5292471 h 5292471"/>
              <a:gd name="connsiteX28" fmla="*/ 7552108 w 8990605"/>
              <a:gd name="connsiteY28" fmla="*/ 5292471 h 5292471"/>
              <a:gd name="connsiteX29" fmla="*/ 6772922 w 8990605"/>
              <a:gd name="connsiteY29" fmla="*/ 5292471 h 5292471"/>
              <a:gd name="connsiteX30" fmla="*/ 5993737 w 8990605"/>
              <a:gd name="connsiteY30" fmla="*/ 5292471 h 5292471"/>
              <a:gd name="connsiteX31" fmla="*/ 5214551 w 8990605"/>
              <a:gd name="connsiteY31" fmla="*/ 5292471 h 5292471"/>
              <a:gd name="connsiteX32" fmla="*/ 4435365 w 8990605"/>
              <a:gd name="connsiteY32" fmla="*/ 5292471 h 5292471"/>
              <a:gd name="connsiteX33" fmla="*/ 3746085 w 8990605"/>
              <a:gd name="connsiteY33" fmla="*/ 5292471 h 5292471"/>
              <a:gd name="connsiteX34" fmla="*/ 3056806 w 8990605"/>
              <a:gd name="connsiteY34" fmla="*/ 5292471 h 5292471"/>
              <a:gd name="connsiteX35" fmla="*/ 2457432 w 8990605"/>
              <a:gd name="connsiteY35" fmla="*/ 5292471 h 5292471"/>
              <a:gd name="connsiteX36" fmla="*/ 1768152 w 8990605"/>
              <a:gd name="connsiteY36" fmla="*/ 5292471 h 5292471"/>
              <a:gd name="connsiteX37" fmla="*/ 988967 w 8990605"/>
              <a:gd name="connsiteY37" fmla="*/ 5292471 h 5292471"/>
              <a:gd name="connsiteX38" fmla="*/ 0 w 8990605"/>
              <a:gd name="connsiteY38" fmla="*/ 5292471 h 5292471"/>
              <a:gd name="connsiteX39" fmla="*/ 0 w 8990605"/>
              <a:gd name="connsiteY39" fmla="*/ 4598569 h 5292471"/>
              <a:gd name="connsiteX40" fmla="*/ 0 w 8990605"/>
              <a:gd name="connsiteY40" fmla="*/ 4169291 h 5292471"/>
              <a:gd name="connsiteX41" fmla="*/ 0 w 8990605"/>
              <a:gd name="connsiteY41" fmla="*/ 3634163 h 5292471"/>
              <a:gd name="connsiteX42" fmla="*/ 0 w 8990605"/>
              <a:gd name="connsiteY42" fmla="*/ 3151961 h 5292471"/>
              <a:gd name="connsiteX43" fmla="*/ 0 w 8990605"/>
              <a:gd name="connsiteY43" fmla="*/ 2616833 h 5292471"/>
              <a:gd name="connsiteX44" fmla="*/ 0 w 8990605"/>
              <a:gd name="connsiteY44" fmla="*/ 2028781 h 5292471"/>
              <a:gd name="connsiteX45" fmla="*/ 0 w 8990605"/>
              <a:gd name="connsiteY45" fmla="*/ 1440728 h 5292471"/>
              <a:gd name="connsiteX46" fmla="*/ 0 w 8990605"/>
              <a:gd name="connsiteY46" fmla="*/ 958525 h 5292471"/>
              <a:gd name="connsiteX47" fmla="*/ 0 w 8990605"/>
              <a:gd name="connsiteY47" fmla="*/ 0 h 5292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990605" h="5292471" fill="none" extrusionOk="0">
                <a:moveTo>
                  <a:pt x="0" y="0"/>
                </a:moveTo>
                <a:cubicBezTo>
                  <a:pt x="104362" y="-1237"/>
                  <a:pt x="255517" y="31483"/>
                  <a:pt x="329656" y="0"/>
                </a:cubicBezTo>
                <a:cubicBezTo>
                  <a:pt x="403795" y="-31483"/>
                  <a:pt x="779738" y="81087"/>
                  <a:pt x="1018935" y="0"/>
                </a:cubicBezTo>
                <a:cubicBezTo>
                  <a:pt x="1258132" y="-81087"/>
                  <a:pt x="1377690" y="65709"/>
                  <a:pt x="1618309" y="0"/>
                </a:cubicBezTo>
                <a:cubicBezTo>
                  <a:pt x="1858928" y="-65709"/>
                  <a:pt x="2026277" y="53577"/>
                  <a:pt x="2397495" y="0"/>
                </a:cubicBezTo>
                <a:cubicBezTo>
                  <a:pt x="2768713" y="-53577"/>
                  <a:pt x="2642575" y="4799"/>
                  <a:pt x="2727150" y="0"/>
                </a:cubicBezTo>
                <a:cubicBezTo>
                  <a:pt x="2811726" y="-4799"/>
                  <a:pt x="3126528" y="42334"/>
                  <a:pt x="3236618" y="0"/>
                </a:cubicBezTo>
                <a:cubicBezTo>
                  <a:pt x="3346708" y="-42334"/>
                  <a:pt x="3778071" y="8004"/>
                  <a:pt x="3925898" y="0"/>
                </a:cubicBezTo>
                <a:cubicBezTo>
                  <a:pt x="4073725" y="-8004"/>
                  <a:pt x="4213732" y="26531"/>
                  <a:pt x="4345459" y="0"/>
                </a:cubicBezTo>
                <a:cubicBezTo>
                  <a:pt x="4477186" y="-26531"/>
                  <a:pt x="4778073" y="29317"/>
                  <a:pt x="4944833" y="0"/>
                </a:cubicBezTo>
                <a:cubicBezTo>
                  <a:pt x="5111593" y="-29317"/>
                  <a:pt x="5378180" y="71908"/>
                  <a:pt x="5724019" y="0"/>
                </a:cubicBezTo>
                <a:cubicBezTo>
                  <a:pt x="6069858" y="-71908"/>
                  <a:pt x="6104288" y="58674"/>
                  <a:pt x="6233486" y="0"/>
                </a:cubicBezTo>
                <a:cubicBezTo>
                  <a:pt x="6362684" y="-58674"/>
                  <a:pt x="6560318" y="25033"/>
                  <a:pt x="6832860" y="0"/>
                </a:cubicBezTo>
                <a:cubicBezTo>
                  <a:pt x="7105402" y="-25033"/>
                  <a:pt x="7363963" y="54787"/>
                  <a:pt x="7522140" y="0"/>
                </a:cubicBezTo>
                <a:cubicBezTo>
                  <a:pt x="7680317" y="-54787"/>
                  <a:pt x="7830001" y="22999"/>
                  <a:pt x="7941701" y="0"/>
                </a:cubicBezTo>
                <a:cubicBezTo>
                  <a:pt x="8053401" y="-22999"/>
                  <a:pt x="8537455" y="88659"/>
                  <a:pt x="8990605" y="0"/>
                </a:cubicBezTo>
                <a:cubicBezTo>
                  <a:pt x="9042711" y="138524"/>
                  <a:pt x="8916616" y="389328"/>
                  <a:pt x="8990605" y="640977"/>
                </a:cubicBezTo>
                <a:cubicBezTo>
                  <a:pt x="9064594" y="892626"/>
                  <a:pt x="8968743" y="885409"/>
                  <a:pt x="8990605" y="1123180"/>
                </a:cubicBezTo>
                <a:cubicBezTo>
                  <a:pt x="9012467" y="1360951"/>
                  <a:pt x="8988645" y="1370689"/>
                  <a:pt x="8990605" y="1552458"/>
                </a:cubicBezTo>
                <a:cubicBezTo>
                  <a:pt x="8992565" y="1734227"/>
                  <a:pt x="8972841" y="2097444"/>
                  <a:pt x="8990605" y="2246360"/>
                </a:cubicBezTo>
                <a:cubicBezTo>
                  <a:pt x="9008369" y="2395276"/>
                  <a:pt x="8969265" y="2628941"/>
                  <a:pt x="8990605" y="2728563"/>
                </a:cubicBezTo>
                <a:cubicBezTo>
                  <a:pt x="9011945" y="2828185"/>
                  <a:pt x="8989228" y="3129085"/>
                  <a:pt x="8990605" y="3263690"/>
                </a:cubicBezTo>
                <a:cubicBezTo>
                  <a:pt x="8991982" y="3398295"/>
                  <a:pt x="8941584" y="3542617"/>
                  <a:pt x="8990605" y="3692969"/>
                </a:cubicBezTo>
                <a:cubicBezTo>
                  <a:pt x="9039626" y="3843321"/>
                  <a:pt x="8970634" y="4066503"/>
                  <a:pt x="8990605" y="4175172"/>
                </a:cubicBezTo>
                <a:cubicBezTo>
                  <a:pt x="9010576" y="4283841"/>
                  <a:pt x="8948413" y="4437980"/>
                  <a:pt x="8990605" y="4604450"/>
                </a:cubicBezTo>
                <a:cubicBezTo>
                  <a:pt x="9032797" y="4770920"/>
                  <a:pt x="8982499" y="5087069"/>
                  <a:pt x="8990605" y="5292471"/>
                </a:cubicBezTo>
                <a:cubicBezTo>
                  <a:pt x="8851897" y="5330927"/>
                  <a:pt x="8557611" y="5240578"/>
                  <a:pt x="8391231" y="5292471"/>
                </a:cubicBezTo>
                <a:cubicBezTo>
                  <a:pt x="8224851" y="5344364"/>
                  <a:pt x="8190705" y="5267533"/>
                  <a:pt x="8061576" y="5292471"/>
                </a:cubicBezTo>
                <a:cubicBezTo>
                  <a:pt x="7932448" y="5317409"/>
                  <a:pt x="7756682" y="5278183"/>
                  <a:pt x="7552108" y="5292471"/>
                </a:cubicBezTo>
                <a:cubicBezTo>
                  <a:pt x="7347534" y="5306759"/>
                  <a:pt x="6979276" y="5270194"/>
                  <a:pt x="6772922" y="5292471"/>
                </a:cubicBezTo>
                <a:cubicBezTo>
                  <a:pt x="6566568" y="5314748"/>
                  <a:pt x="6180108" y="5274333"/>
                  <a:pt x="5993737" y="5292471"/>
                </a:cubicBezTo>
                <a:cubicBezTo>
                  <a:pt x="5807367" y="5310609"/>
                  <a:pt x="5377242" y="5270358"/>
                  <a:pt x="5214551" y="5292471"/>
                </a:cubicBezTo>
                <a:cubicBezTo>
                  <a:pt x="5051860" y="5314584"/>
                  <a:pt x="4699793" y="5291484"/>
                  <a:pt x="4435365" y="5292471"/>
                </a:cubicBezTo>
                <a:cubicBezTo>
                  <a:pt x="4170937" y="5293458"/>
                  <a:pt x="4057925" y="5239972"/>
                  <a:pt x="3746085" y="5292471"/>
                </a:cubicBezTo>
                <a:cubicBezTo>
                  <a:pt x="3434245" y="5344970"/>
                  <a:pt x="3344669" y="5258587"/>
                  <a:pt x="3056806" y="5292471"/>
                </a:cubicBezTo>
                <a:cubicBezTo>
                  <a:pt x="2768943" y="5326355"/>
                  <a:pt x="2722984" y="5235820"/>
                  <a:pt x="2457432" y="5292471"/>
                </a:cubicBezTo>
                <a:cubicBezTo>
                  <a:pt x="2191880" y="5349122"/>
                  <a:pt x="2088055" y="5270313"/>
                  <a:pt x="1768152" y="5292471"/>
                </a:cubicBezTo>
                <a:cubicBezTo>
                  <a:pt x="1448249" y="5314629"/>
                  <a:pt x="1260829" y="5230145"/>
                  <a:pt x="988967" y="5292471"/>
                </a:cubicBezTo>
                <a:cubicBezTo>
                  <a:pt x="717105" y="5354797"/>
                  <a:pt x="327366" y="5284441"/>
                  <a:pt x="0" y="5292471"/>
                </a:cubicBezTo>
                <a:cubicBezTo>
                  <a:pt x="-82866" y="5047286"/>
                  <a:pt x="28129" y="4748747"/>
                  <a:pt x="0" y="4598569"/>
                </a:cubicBezTo>
                <a:cubicBezTo>
                  <a:pt x="-28129" y="4448391"/>
                  <a:pt x="9997" y="4369172"/>
                  <a:pt x="0" y="4169291"/>
                </a:cubicBezTo>
                <a:cubicBezTo>
                  <a:pt x="-9997" y="3969410"/>
                  <a:pt x="25723" y="3881985"/>
                  <a:pt x="0" y="3634163"/>
                </a:cubicBezTo>
                <a:cubicBezTo>
                  <a:pt x="-25723" y="3386341"/>
                  <a:pt x="10364" y="3273972"/>
                  <a:pt x="0" y="3151961"/>
                </a:cubicBezTo>
                <a:cubicBezTo>
                  <a:pt x="-10364" y="3029950"/>
                  <a:pt x="53783" y="2821482"/>
                  <a:pt x="0" y="2616833"/>
                </a:cubicBezTo>
                <a:cubicBezTo>
                  <a:pt x="-53783" y="2412184"/>
                  <a:pt x="46263" y="2222111"/>
                  <a:pt x="0" y="2028781"/>
                </a:cubicBezTo>
                <a:cubicBezTo>
                  <a:pt x="-46263" y="1835451"/>
                  <a:pt x="28003" y="1657061"/>
                  <a:pt x="0" y="1440728"/>
                </a:cubicBezTo>
                <a:cubicBezTo>
                  <a:pt x="-28003" y="1224395"/>
                  <a:pt x="38432" y="1150221"/>
                  <a:pt x="0" y="958525"/>
                </a:cubicBezTo>
                <a:cubicBezTo>
                  <a:pt x="-38432" y="766829"/>
                  <a:pt x="837" y="201460"/>
                  <a:pt x="0" y="0"/>
                </a:cubicBezTo>
                <a:close/>
              </a:path>
              <a:path w="8990605" h="5292471" stroke="0" extrusionOk="0">
                <a:moveTo>
                  <a:pt x="0" y="0"/>
                </a:moveTo>
                <a:cubicBezTo>
                  <a:pt x="248585" y="-2410"/>
                  <a:pt x="363043" y="5518"/>
                  <a:pt x="599374" y="0"/>
                </a:cubicBezTo>
                <a:cubicBezTo>
                  <a:pt x="835705" y="-5518"/>
                  <a:pt x="1031100" y="57958"/>
                  <a:pt x="1198747" y="0"/>
                </a:cubicBezTo>
                <a:cubicBezTo>
                  <a:pt x="1366394" y="-57958"/>
                  <a:pt x="1456771" y="18826"/>
                  <a:pt x="1708215" y="0"/>
                </a:cubicBezTo>
                <a:cubicBezTo>
                  <a:pt x="1959659" y="-18826"/>
                  <a:pt x="1930290" y="18749"/>
                  <a:pt x="2037870" y="0"/>
                </a:cubicBezTo>
                <a:cubicBezTo>
                  <a:pt x="2145450" y="-18749"/>
                  <a:pt x="2380781" y="48007"/>
                  <a:pt x="2547338" y="0"/>
                </a:cubicBezTo>
                <a:cubicBezTo>
                  <a:pt x="2713895" y="-48007"/>
                  <a:pt x="3093692" y="66594"/>
                  <a:pt x="3236618" y="0"/>
                </a:cubicBezTo>
                <a:cubicBezTo>
                  <a:pt x="3379544" y="-66594"/>
                  <a:pt x="3414966" y="3247"/>
                  <a:pt x="3566273" y="0"/>
                </a:cubicBezTo>
                <a:cubicBezTo>
                  <a:pt x="3717580" y="-3247"/>
                  <a:pt x="4037239" y="87262"/>
                  <a:pt x="4345459" y="0"/>
                </a:cubicBezTo>
                <a:cubicBezTo>
                  <a:pt x="4653679" y="-87262"/>
                  <a:pt x="4945583" y="82407"/>
                  <a:pt x="5124645" y="0"/>
                </a:cubicBezTo>
                <a:cubicBezTo>
                  <a:pt x="5303707" y="-82407"/>
                  <a:pt x="5450270" y="40545"/>
                  <a:pt x="5634112" y="0"/>
                </a:cubicBezTo>
                <a:cubicBezTo>
                  <a:pt x="5817954" y="-40545"/>
                  <a:pt x="5860224" y="34692"/>
                  <a:pt x="5963768" y="0"/>
                </a:cubicBezTo>
                <a:cubicBezTo>
                  <a:pt x="6067312" y="-34692"/>
                  <a:pt x="6409448" y="8916"/>
                  <a:pt x="6563142" y="0"/>
                </a:cubicBezTo>
                <a:cubicBezTo>
                  <a:pt x="6716836" y="-8916"/>
                  <a:pt x="6996993" y="60975"/>
                  <a:pt x="7252421" y="0"/>
                </a:cubicBezTo>
                <a:cubicBezTo>
                  <a:pt x="7507849" y="-60975"/>
                  <a:pt x="7534172" y="14032"/>
                  <a:pt x="7671983" y="0"/>
                </a:cubicBezTo>
                <a:cubicBezTo>
                  <a:pt x="7809794" y="-14032"/>
                  <a:pt x="8208936" y="56063"/>
                  <a:pt x="8361263" y="0"/>
                </a:cubicBezTo>
                <a:cubicBezTo>
                  <a:pt x="8513590" y="-56063"/>
                  <a:pt x="8776540" y="65263"/>
                  <a:pt x="8990605" y="0"/>
                </a:cubicBezTo>
                <a:cubicBezTo>
                  <a:pt x="9021882" y="211009"/>
                  <a:pt x="8954064" y="306756"/>
                  <a:pt x="8990605" y="588052"/>
                </a:cubicBezTo>
                <a:cubicBezTo>
                  <a:pt x="9027146" y="869348"/>
                  <a:pt x="8951533" y="905586"/>
                  <a:pt x="8990605" y="1017331"/>
                </a:cubicBezTo>
                <a:cubicBezTo>
                  <a:pt x="9029677" y="1129076"/>
                  <a:pt x="8941342" y="1247459"/>
                  <a:pt x="8990605" y="1446609"/>
                </a:cubicBezTo>
                <a:cubicBezTo>
                  <a:pt x="9039868" y="1645759"/>
                  <a:pt x="8965122" y="1788002"/>
                  <a:pt x="8990605" y="2087586"/>
                </a:cubicBezTo>
                <a:cubicBezTo>
                  <a:pt x="9016088" y="2387170"/>
                  <a:pt x="8936918" y="2544828"/>
                  <a:pt x="8990605" y="2781488"/>
                </a:cubicBezTo>
                <a:cubicBezTo>
                  <a:pt x="9044292" y="3018148"/>
                  <a:pt x="8948614" y="3077510"/>
                  <a:pt x="8990605" y="3369540"/>
                </a:cubicBezTo>
                <a:cubicBezTo>
                  <a:pt x="9032596" y="3661570"/>
                  <a:pt x="8934081" y="3662547"/>
                  <a:pt x="8990605" y="3851743"/>
                </a:cubicBezTo>
                <a:cubicBezTo>
                  <a:pt x="9047129" y="4040939"/>
                  <a:pt x="8967337" y="4172786"/>
                  <a:pt x="8990605" y="4333946"/>
                </a:cubicBezTo>
                <a:cubicBezTo>
                  <a:pt x="9013873" y="4495106"/>
                  <a:pt x="8887601" y="5030904"/>
                  <a:pt x="8990605" y="5292471"/>
                </a:cubicBezTo>
                <a:cubicBezTo>
                  <a:pt x="8863080" y="5321582"/>
                  <a:pt x="8648591" y="5288785"/>
                  <a:pt x="8391231" y="5292471"/>
                </a:cubicBezTo>
                <a:cubicBezTo>
                  <a:pt x="8133871" y="5296157"/>
                  <a:pt x="8074016" y="5291491"/>
                  <a:pt x="7881764" y="5292471"/>
                </a:cubicBezTo>
                <a:cubicBezTo>
                  <a:pt x="7689512" y="5293451"/>
                  <a:pt x="7363951" y="5272579"/>
                  <a:pt x="7192484" y="5292471"/>
                </a:cubicBezTo>
                <a:cubicBezTo>
                  <a:pt x="7021017" y="5312363"/>
                  <a:pt x="6951476" y="5272665"/>
                  <a:pt x="6772922" y="5292471"/>
                </a:cubicBezTo>
                <a:cubicBezTo>
                  <a:pt x="6594368" y="5312277"/>
                  <a:pt x="6226827" y="5215167"/>
                  <a:pt x="6083643" y="5292471"/>
                </a:cubicBezTo>
                <a:cubicBezTo>
                  <a:pt x="5940459" y="5369775"/>
                  <a:pt x="5881780" y="5270530"/>
                  <a:pt x="5753987" y="5292471"/>
                </a:cubicBezTo>
                <a:cubicBezTo>
                  <a:pt x="5626194" y="5314412"/>
                  <a:pt x="5208419" y="5251644"/>
                  <a:pt x="4974801" y="5292471"/>
                </a:cubicBezTo>
                <a:cubicBezTo>
                  <a:pt x="4741183" y="5333298"/>
                  <a:pt x="4703839" y="5233096"/>
                  <a:pt x="4465334" y="5292471"/>
                </a:cubicBezTo>
                <a:cubicBezTo>
                  <a:pt x="4226829" y="5351846"/>
                  <a:pt x="4009056" y="5285321"/>
                  <a:pt x="3865960" y="5292471"/>
                </a:cubicBezTo>
                <a:cubicBezTo>
                  <a:pt x="3722864" y="5299621"/>
                  <a:pt x="3249617" y="5233983"/>
                  <a:pt x="3086774" y="5292471"/>
                </a:cubicBezTo>
                <a:cubicBezTo>
                  <a:pt x="2923931" y="5350959"/>
                  <a:pt x="2523405" y="5206776"/>
                  <a:pt x="2307589" y="5292471"/>
                </a:cubicBezTo>
                <a:cubicBezTo>
                  <a:pt x="2091774" y="5378166"/>
                  <a:pt x="1833566" y="5260408"/>
                  <a:pt x="1528403" y="5292471"/>
                </a:cubicBezTo>
                <a:cubicBezTo>
                  <a:pt x="1223240" y="5324534"/>
                  <a:pt x="1066926" y="5289566"/>
                  <a:pt x="839123" y="5292471"/>
                </a:cubicBezTo>
                <a:cubicBezTo>
                  <a:pt x="611320" y="5295376"/>
                  <a:pt x="612357" y="5265073"/>
                  <a:pt x="509468" y="5292471"/>
                </a:cubicBezTo>
                <a:cubicBezTo>
                  <a:pt x="406580" y="5319869"/>
                  <a:pt x="227702" y="5274152"/>
                  <a:pt x="0" y="5292471"/>
                </a:cubicBezTo>
                <a:cubicBezTo>
                  <a:pt x="-25878" y="5176794"/>
                  <a:pt x="2189" y="4984404"/>
                  <a:pt x="0" y="4863193"/>
                </a:cubicBezTo>
                <a:cubicBezTo>
                  <a:pt x="-2189" y="4741982"/>
                  <a:pt x="19335" y="4524545"/>
                  <a:pt x="0" y="4433915"/>
                </a:cubicBezTo>
                <a:cubicBezTo>
                  <a:pt x="-19335" y="4343285"/>
                  <a:pt x="51888" y="4028032"/>
                  <a:pt x="0" y="3898787"/>
                </a:cubicBezTo>
                <a:cubicBezTo>
                  <a:pt x="-51888" y="3769542"/>
                  <a:pt x="36728" y="3517193"/>
                  <a:pt x="0" y="3416584"/>
                </a:cubicBezTo>
                <a:cubicBezTo>
                  <a:pt x="-36728" y="3315975"/>
                  <a:pt x="76448" y="3008824"/>
                  <a:pt x="0" y="2775607"/>
                </a:cubicBezTo>
                <a:cubicBezTo>
                  <a:pt x="-76448" y="2542390"/>
                  <a:pt x="40526" y="2453061"/>
                  <a:pt x="0" y="2346329"/>
                </a:cubicBezTo>
                <a:cubicBezTo>
                  <a:pt x="-40526" y="2239597"/>
                  <a:pt x="1454" y="2068690"/>
                  <a:pt x="0" y="1811201"/>
                </a:cubicBezTo>
                <a:cubicBezTo>
                  <a:pt x="-1454" y="1553712"/>
                  <a:pt x="31188" y="1449739"/>
                  <a:pt x="0" y="1170224"/>
                </a:cubicBezTo>
                <a:cubicBezTo>
                  <a:pt x="-31188" y="890709"/>
                  <a:pt x="27837" y="827933"/>
                  <a:pt x="0" y="688021"/>
                </a:cubicBezTo>
                <a:cubicBezTo>
                  <a:pt x="-27837" y="548109"/>
                  <a:pt x="10140" y="273117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109896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BH" sz="2400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5E2D17-76C1-4525-A5DB-8D426F747D26}"/>
              </a:ext>
            </a:extLst>
          </p:cNvPr>
          <p:cNvCxnSpPr/>
          <p:nvPr/>
        </p:nvCxnSpPr>
        <p:spPr>
          <a:xfrm>
            <a:off x="133224" y="6467417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CE20367-58F6-405C-9B33-0AB2CD074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05" y="6457651"/>
            <a:ext cx="2219136" cy="32921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F98FDA-B25E-4868-9438-0F059E2F6D2A}"/>
              </a:ext>
            </a:extLst>
          </p:cNvPr>
          <p:cNvSpPr/>
          <p:nvPr/>
        </p:nvSpPr>
        <p:spPr>
          <a:xfrm>
            <a:off x="584861" y="1236563"/>
            <a:ext cx="6516602" cy="9949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Q1:Have you ever visited the U.K.? </a:t>
            </a:r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( +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)</a:t>
            </a:r>
          </a:p>
          <a:p>
            <a:endParaRPr lang="ar-BH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808EAE2-72BD-447E-A324-27B87E255371}"/>
              </a:ext>
            </a:extLst>
          </p:cNvPr>
          <p:cNvSpPr/>
          <p:nvPr/>
        </p:nvSpPr>
        <p:spPr>
          <a:xfrm>
            <a:off x="584861" y="2374586"/>
            <a:ext cx="6516602" cy="9949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Q2:Has he ever been to an island? </a:t>
            </a:r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( - )</a:t>
            </a:r>
          </a:p>
          <a:p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64CEAA9-4255-42B2-A6A9-B474094371C1}"/>
              </a:ext>
            </a:extLst>
          </p:cNvPr>
          <p:cNvSpPr/>
          <p:nvPr/>
        </p:nvSpPr>
        <p:spPr>
          <a:xfrm>
            <a:off x="584861" y="3549612"/>
            <a:ext cx="6239056" cy="9949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Q3: Have they ever seen a shark ? </a:t>
            </a:r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( - )</a:t>
            </a:r>
          </a:p>
          <a:p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1C34625-F846-46A5-A372-C02A26C1AEC1}"/>
              </a:ext>
            </a:extLst>
          </p:cNvPr>
          <p:cNvSpPr/>
          <p:nvPr/>
        </p:nvSpPr>
        <p:spPr>
          <a:xfrm>
            <a:off x="584861" y="4827899"/>
            <a:ext cx="6239056" cy="11167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Q4: Has she ever had a backache? </a:t>
            </a:r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( + )</a:t>
            </a:r>
          </a:p>
          <a:p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819F12-05AB-4648-A190-9776C0437E1E}"/>
              </a:ext>
            </a:extLst>
          </p:cNvPr>
          <p:cNvSpPr txBox="1"/>
          <p:nvPr/>
        </p:nvSpPr>
        <p:spPr>
          <a:xfrm>
            <a:off x="783608" y="1884800"/>
            <a:ext cx="59919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B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53B8A4-68E1-459F-82EA-4A667953C8A4}"/>
              </a:ext>
            </a:extLst>
          </p:cNvPr>
          <p:cNvSpPr txBox="1"/>
          <p:nvPr/>
        </p:nvSpPr>
        <p:spPr>
          <a:xfrm>
            <a:off x="783608" y="1741727"/>
            <a:ext cx="411370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Ans: Yes, I have / we have.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A6F2B8-EF9B-442A-9594-B4953CEB75FC}"/>
              </a:ext>
            </a:extLst>
          </p:cNvPr>
          <p:cNvSpPr txBox="1"/>
          <p:nvPr/>
        </p:nvSpPr>
        <p:spPr>
          <a:xfrm>
            <a:off x="624629" y="2968702"/>
            <a:ext cx="297142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Ans: No, he hasn’t.</a:t>
            </a:r>
            <a:endParaRPr lang="ar-BH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84CFD-6580-497E-B7F0-3F4B54D81A16}"/>
              </a:ext>
            </a:extLst>
          </p:cNvPr>
          <p:cNvSpPr txBox="1"/>
          <p:nvPr/>
        </p:nvSpPr>
        <p:spPr>
          <a:xfrm>
            <a:off x="671735" y="4104120"/>
            <a:ext cx="42333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Ans: No, they haven’t.</a:t>
            </a:r>
            <a:endParaRPr lang="ar-BH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1E799B-2B2E-42B4-910E-CEDCAC2C6237}"/>
              </a:ext>
            </a:extLst>
          </p:cNvPr>
          <p:cNvSpPr txBox="1"/>
          <p:nvPr/>
        </p:nvSpPr>
        <p:spPr>
          <a:xfrm>
            <a:off x="768851" y="5461614"/>
            <a:ext cx="54793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Ans: Yes, she has.</a:t>
            </a:r>
            <a:endParaRPr lang="ar-BH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6CF787-FFD5-4A91-A789-9E75462F42E1}"/>
              </a:ext>
            </a:extLst>
          </p:cNvPr>
          <p:cNvSpPr/>
          <p:nvPr/>
        </p:nvSpPr>
        <p:spPr>
          <a:xfrm>
            <a:off x="6071298" y="6532977"/>
            <a:ext cx="3972393" cy="26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English-Grade 6- Unit 5- lesson 2 (Grammar)</a:t>
            </a:r>
            <a:endParaRPr lang="ar-BH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2F6E89C-C160-4EFA-A295-FE6AF949682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126" y="1369648"/>
            <a:ext cx="1437548" cy="833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4" name="Group 23"/>
          <p:cNvGrpSpPr/>
          <p:nvPr/>
        </p:nvGrpSpPr>
        <p:grpSpPr>
          <a:xfrm>
            <a:off x="6985489" y="43234"/>
            <a:ext cx="3131321" cy="1567194"/>
            <a:chOff x="6858747" y="-442093"/>
            <a:chExt cx="3131321" cy="1567194"/>
          </a:xfrm>
        </p:grpSpPr>
        <p:pic>
          <p:nvPicPr>
            <p:cNvPr id="26" name="Picture 25" descr="A picture containing text, book&#10;&#10;Description automatically generated">
              <a:extLst>
                <a:ext uri="{FF2B5EF4-FFF2-40B4-BE49-F238E27FC236}">
                  <a16:creationId xmlns:a16="http://schemas.microsoft.com/office/drawing/2014/main" id="{962E1B96-CDAC-4F18-A93F-D642A1E2E6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05" b="56890"/>
            <a:stretch/>
          </p:blipFill>
          <p:spPr>
            <a:xfrm>
              <a:off x="8759247" y="-123867"/>
              <a:ext cx="1230821" cy="1248968"/>
            </a:xfrm>
            <a:prstGeom prst="rect">
              <a:avLst/>
            </a:prstGeom>
          </p:spPr>
        </p:pic>
        <p:sp>
          <p:nvSpPr>
            <p:cNvPr id="28" name="Thought Bubble: Cloud 61">
              <a:extLst>
                <a:ext uri="{FF2B5EF4-FFF2-40B4-BE49-F238E27FC236}">
                  <a16:creationId xmlns:a16="http://schemas.microsoft.com/office/drawing/2014/main" id="{69D1AB2C-2EA8-450F-8B2A-CB3FE43DFC84}"/>
                </a:ext>
              </a:extLst>
            </p:cNvPr>
            <p:cNvSpPr/>
            <p:nvPr/>
          </p:nvSpPr>
          <p:spPr>
            <a:xfrm>
              <a:off x="6858747" y="-442093"/>
              <a:ext cx="1666639" cy="1022567"/>
            </a:xfrm>
            <a:prstGeom prst="cloudCallout">
              <a:avLst>
                <a:gd name="adj1" fmla="val 65364"/>
                <a:gd name="adj2" fmla="val 52282"/>
              </a:avLst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Check your answers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4623" y="2288265"/>
            <a:ext cx="1437549" cy="10497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126" y="3397806"/>
            <a:ext cx="1121761" cy="12985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343" y="4696367"/>
            <a:ext cx="1218936" cy="137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4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  <p:extLst>
    <p:ext uri="{E180D4A7-C9FB-4DFB-919C-405C955672EB}">
      <p14:showEvtLst xmlns:p14="http://schemas.microsoft.com/office/powerpoint/2010/main">
        <p14:triggerEvt type="onClick" time="15405" objId="8"/>
        <p14:triggerEvt type="onClick" time="19755" objId="8"/>
        <p14:triggerEvt type="onClick" time="26339" objId="8"/>
        <p14:triggerEvt type="onClick" time="30823" objId="8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>
            <a:extLst>
              <a:ext uri="{FF2B5EF4-FFF2-40B4-BE49-F238E27FC236}">
                <a16:creationId xmlns:a16="http://schemas.microsoft.com/office/drawing/2014/main" id="{AED4F9A9-0F8A-4A66-B98D-43D5FD50D2EB}"/>
              </a:ext>
            </a:extLst>
          </p:cNvPr>
          <p:cNvSpPr/>
          <p:nvPr/>
        </p:nvSpPr>
        <p:spPr>
          <a:xfrm>
            <a:off x="457697" y="855500"/>
            <a:ext cx="8990605" cy="5292471"/>
          </a:xfrm>
          <a:custGeom>
            <a:avLst/>
            <a:gdLst>
              <a:gd name="connsiteX0" fmla="*/ 0 w 8990605"/>
              <a:gd name="connsiteY0" fmla="*/ 0 h 5292471"/>
              <a:gd name="connsiteX1" fmla="*/ 329656 w 8990605"/>
              <a:gd name="connsiteY1" fmla="*/ 0 h 5292471"/>
              <a:gd name="connsiteX2" fmla="*/ 1018935 w 8990605"/>
              <a:gd name="connsiteY2" fmla="*/ 0 h 5292471"/>
              <a:gd name="connsiteX3" fmla="*/ 1618309 w 8990605"/>
              <a:gd name="connsiteY3" fmla="*/ 0 h 5292471"/>
              <a:gd name="connsiteX4" fmla="*/ 2397495 w 8990605"/>
              <a:gd name="connsiteY4" fmla="*/ 0 h 5292471"/>
              <a:gd name="connsiteX5" fmla="*/ 2727150 w 8990605"/>
              <a:gd name="connsiteY5" fmla="*/ 0 h 5292471"/>
              <a:gd name="connsiteX6" fmla="*/ 3236618 w 8990605"/>
              <a:gd name="connsiteY6" fmla="*/ 0 h 5292471"/>
              <a:gd name="connsiteX7" fmla="*/ 3925898 w 8990605"/>
              <a:gd name="connsiteY7" fmla="*/ 0 h 5292471"/>
              <a:gd name="connsiteX8" fmla="*/ 4345459 w 8990605"/>
              <a:gd name="connsiteY8" fmla="*/ 0 h 5292471"/>
              <a:gd name="connsiteX9" fmla="*/ 4944833 w 8990605"/>
              <a:gd name="connsiteY9" fmla="*/ 0 h 5292471"/>
              <a:gd name="connsiteX10" fmla="*/ 5724019 w 8990605"/>
              <a:gd name="connsiteY10" fmla="*/ 0 h 5292471"/>
              <a:gd name="connsiteX11" fmla="*/ 6233486 w 8990605"/>
              <a:gd name="connsiteY11" fmla="*/ 0 h 5292471"/>
              <a:gd name="connsiteX12" fmla="*/ 6832860 w 8990605"/>
              <a:gd name="connsiteY12" fmla="*/ 0 h 5292471"/>
              <a:gd name="connsiteX13" fmla="*/ 7522140 w 8990605"/>
              <a:gd name="connsiteY13" fmla="*/ 0 h 5292471"/>
              <a:gd name="connsiteX14" fmla="*/ 7941701 w 8990605"/>
              <a:gd name="connsiteY14" fmla="*/ 0 h 5292471"/>
              <a:gd name="connsiteX15" fmla="*/ 8990605 w 8990605"/>
              <a:gd name="connsiteY15" fmla="*/ 0 h 5292471"/>
              <a:gd name="connsiteX16" fmla="*/ 8990605 w 8990605"/>
              <a:gd name="connsiteY16" fmla="*/ 640977 h 5292471"/>
              <a:gd name="connsiteX17" fmla="*/ 8990605 w 8990605"/>
              <a:gd name="connsiteY17" fmla="*/ 1123180 h 5292471"/>
              <a:gd name="connsiteX18" fmla="*/ 8990605 w 8990605"/>
              <a:gd name="connsiteY18" fmla="*/ 1552458 h 5292471"/>
              <a:gd name="connsiteX19" fmla="*/ 8990605 w 8990605"/>
              <a:gd name="connsiteY19" fmla="*/ 2246360 h 5292471"/>
              <a:gd name="connsiteX20" fmla="*/ 8990605 w 8990605"/>
              <a:gd name="connsiteY20" fmla="*/ 2728563 h 5292471"/>
              <a:gd name="connsiteX21" fmla="*/ 8990605 w 8990605"/>
              <a:gd name="connsiteY21" fmla="*/ 3263690 h 5292471"/>
              <a:gd name="connsiteX22" fmla="*/ 8990605 w 8990605"/>
              <a:gd name="connsiteY22" fmla="*/ 3692969 h 5292471"/>
              <a:gd name="connsiteX23" fmla="*/ 8990605 w 8990605"/>
              <a:gd name="connsiteY23" fmla="*/ 4175172 h 5292471"/>
              <a:gd name="connsiteX24" fmla="*/ 8990605 w 8990605"/>
              <a:gd name="connsiteY24" fmla="*/ 4604450 h 5292471"/>
              <a:gd name="connsiteX25" fmla="*/ 8990605 w 8990605"/>
              <a:gd name="connsiteY25" fmla="*/ 5292471 h 5292471"/>
              <a:gd name="connsiteX26" fmla="*/ 8391231 w 8990605"/>
              <a:gd name="connsiteY26" fmla="*/ 5292471 h 5292471"/>
              <a:gd name="connsiteX27" fmla="*/ 8061576 w 8990605"/>
              <a:gd name="connsiteY27" fmla="*/ 5292471 h 5292471"/>
              <a:gd name="connsiteX28" fmla="*/ 7552108 w 8990605"/>
              <a:gd name="connsiteY28" fmla="*/ 5292471 h 5292471"/>
              <a:gd name="connsiteX29" fmla="*/ 6772922 w 8990605"/>
              <a:gd name="connsiteY29" fmla="*/ 5292471 h 5292471"/>
              <a:gd name="connsiteX30" fmla="*/ 5993737 w 8990605"/>
              <a:gd name="connsiteY30" fmla="*/ 5292471 h 5292471"/>
              <a:gd name="connsiteX31" fmla="*/ 5214551 w 8990605"/>
              <a:gd name="connsiteY31" fmla="*/ 5292471 h 5292471"/>
              <a:gd name="connsiteX32" fmla="*/ 4435365 w 8990605"/>
              <a:gd name="connsiteY32" fmla="*/ 5292471 h 5292471"/>
              <a:gd name="connsiteX33" fmla="*/ 3746085 w 8990605"/>
              <a:gd name="connsiteY33" fmla="*/ 5292471 h 5292471"/>
              <a:gd name="connsiteX34" fmla="*/ 3056806 w 8990605"/>
              <a:gd name="connsiteY34" fmla="*/ 5292471 h 5292471"/>
              <a:gd name="connsiteX35" fmla="*/ 2457432 w 8990605"/>
              <a:gd name="connsiteY35" fmla="*/ 5292471 h 5292471"/>
              <a:gd name="connsiteX36" fmla="*/ 1768152 w 8990605"/>
              <a:gd name="connsiteY36" fmla="*/ 5292471 h 5292471"/>
              <a:gd name="connsiteX37" fmla="*/ 988967 w 8990605"/>
              <a:gd name="connsiteY37" fmla="*/ 5292471 h 5292471"/>
              <a:gd name="connsiteX38" fmla="*/ 0 w 8990605"/>
              <a:gd name="connsiteY38" fmla="*/ 5292471 h 5292471"/>
              <a:gd name="connsiteX39" fmla="*/ 0 w 8990605"/>
              <a:gd name="connsiteY39" fmla="*/ 4598569 h 5292471"/>
              <a:gd name="connsiteX40" fmla="*/ 0 w 8990605"/>
              <a:gd name="connsiteY40" fmla="*/ 4169291 h 5292471"/>
              <a:gd name="connsiteX41" fmla="*/ 0 w 8990605"/>
              <a:gd name="connsiteY41" fmla="*/ 3634163 h 5292471"/>
              <a:gd name="connsiteX42" fmla="*/ 0 w 8990605"/>
              <a:gd name="connsiteY42" fmla="*/ 3151961 h 5292471"/>
              <a:gd name="connsiteX43" fmla="*/ 0 w 8990605"/>
              <a:gd name="connsiteY43" fmla="*/ 2616833 h 5292471"/>
              <a:gd name="connsiteX44" fmla="*/ 0 w 8990605"/>
              <a:gd name="connsiteY44" fmla="*/ 2028781 h 5292471"/>
              <a:gd name="connsiteX45" fmla="*/ 0 w 8990605"/>
              <a:gd name="connsiteY45" fmla="*/ 1440728 h 5292471"/>
              <a:gd name="connsiteX46" fmla="*/ 0 w 8990605"/>
              <a:gd name="connsiteY46" fmla="*/ 958525 h 5292471"/>
              <a:gd name="connsiteX47" fmla="*/ 0 w 8990605"/>
              <a:gd name="connsiteY47" fmla="*/ 0 h 5292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990605" h="5292471" fill="none" extrusionOk="0">
                <a:moveTo>
                  <a:pt x="0" y="0"/>
                </a:moveTo>
                <a:cubicBezTo>
                  <a:pt x="104362" y="-1237"/>
                  <a:pt x="255517" y="31483"/>
                  <a:pt x="329656" y="0"/>
                </a:cubicBezTo>
                <a:cubicBezTo>
                  <a:pt x="403795" y="-31483"/>
                  <a:pt x="779738" y="81087"/>
                  <a:pt x="1018935" y="0"/>
                </a:cubicBezTo>
                <a:cubicBezTo>
                  <a:pt x="1258132" y="-81087"/>
                  <a:pt x="1377690" y="65709"/>
                  <a:pt x="1618309" y="0"/>
                </a:cubicBezTo>
                <a:cubicBezTo>
                  <a:pt x="1858928" y="-65709"/>
                  <a:pt x="2026277" y="53577"/>
                  <a:pt x="2397495" y="0"/>
                </a:cubicBezTo>
                <a:cubicBezTo>
                  <a:pt x="2768713" y="-53577"/>
                  <a:pt x="2642575" y="4799"/>
                  <a:pt x="2727150" y="0"/>
                </a:cubicBezTo>
                <a:cubicBezTo>
                  <a:pt x="2811726" y="-4799"/>
                  <a:pt x="3126528" y="42334"/>
                  <a:pt x="3236618" y="0"/>
                </a:cubicBezTo>
                <a:cubicBezTo>
                  <a:pt x="3346708" y="-42334"/>
                  <a:pt x="3778071" y="8004"/>
                  <a:pt x="3925898" y="0"/>
                </a:cubicBezTo>
                <a:cubicBezTo>
                  <a:pt x="4073725" y="-8004"/>
                  <a:pt x="4213732" y="26531"/>
                  <a:pt x="4345459" y="0"/>
                </a:cubicBezTo>
                <a:cubicBezTo>
                  <a:pt x="4477186" y="-26531"/>
                  <a:pt x="4778073" y="29317"/>
                  <a:pt x="4944833" y="0"/>
                </a:cubicBezTo>
                <a:cubicBezTo>
                  <a:pt x="5111593" y="-29317"/>
                  <a:pt x="5378180" y="71908"/>
                  <a:pt x="5724019" y="0"/>
                </a:cubicBezTo>
                <a:cubicBezTo>
                  <a:pt x="6069858" y="-71908"/>
                  <a:pt x="6104288" y="58674"/>
                  <a:pt x="6233486" y="0"/>
                </a:cubicBezTo>
                <a:cubicBezTo>
                  <a:pt x="6362684" y="-58674"/>
                  <a:pt x="6560318" y="25033"/>
                  <a:pt x="6832860" y="0"/>
                </a:cubicBezTo>
                <a:cubicBezTo>
                  <a:pt x="7105402" y="-25033"/>
                  <a:pt x="7363963" y="54787"/>
                  <a:pt x="7522140" y="0"/>
                </a:cubicBezTo>
                <a:cubicBezTo>
                  <a:pt x="7680317" y="-54787"/>
                  <a:pt x="7830001" y="22999"/>
                  <a:pt x="7941701" y="0"/>
                </a:cubicBezTo>
                <a:cubicBezTo>
                  <a:pt x="8053401" y="-22999"/>
                  <a:pt x="8537455" y="88659"/>
                  <a:pt x="8990605" y="0"/>
                </a:cubicBezTo>
                <a:cubicBezTo>
                  <a:pt x="9042711" y="138524"/>
                  <a:pt x="8916616" y="389328"/>
                  <a:pt x="8990605" y="640977"/>
                </a:cubicBezTo>
                <a:cubicBezTo>
                  <a:pt x="9064594" y="892626"/>
                  <a:pt x="8968743" y="885409"/>
                  <a:pt x="8990605" y="1123180"/>
                </a:cubicBezTo>
                <a:cubicBezTo>
                  <a:pt x="9012467" y="1360951"/>
                  <a:pt x="8988645" y="1370689"/>
                  <a:pt x="8990605" y="1552458"/>
                </a:cubicBezTo>
                <a:cubicBezTo>
                  <a:pt x="8992565" y="1734227"/>
                  <a:pt x="8972841" y="2097444"/>
                  <a:pt x="8990605" y="2246360"/>
                </a:cubicBezTo>
                <a:cubicBezTo>
                  <a:pt x="9008369" y="2395276"/>
                  <a:pt x="8969265" y="2628941"/>
                  <a:pt x="8990605" y="2728563"/>
                </a:cubicBezTo>
                <a:cubicBezTo>
                  <a:pt x="9011945" y="2828185"/>
                  <a:pt x="8989228" y="3129085"/>
                  <a:pt x="8990605" y="3263690"/>
                </a:cubicBezTo>
                <a:cubicBezTo>
                  <a:pt x="8991982" y="3398295"/>
                  <a:pt x="8941584" y="3542617"/>
                  <a:pt x="8990605" y="3692969"/>
                </a:cubicBezTo>
                <a:cubicBezTo>
                  <a:pt x="9039626" y="3843321"/>
                  <a:pt x="8970634" y="4066503"/>
                  <a:pt x="8990605" y="4175172"/>
                </a:cubicBezTo>
                <a:cubicBezTo>
                  <a:pt x="9010576" y="4283841"/>
                  <a:pt x="8948413" y="4437980"/>
                  <a:pt x="8990605" y="4604450"/>
                </a:cubicBezTo>
                <a:cubicBezTo>
                  <a:pt x="9032797" y="4770920"/>
                  <a:pt x="8982499" y="5087069"/>
                  <a:pt x="8990605" y="5292471"/>
                </a:cubicBezTo>
                <a:cubicBezTo>
                  <a:pt x="8851897" y="5330927"/>
                  <a:pt x="8557611" y="5240578"/>
                  <a:pt x="8391231" y="5292471"/>
                </a:cubicBezTo>
                <a:cubicBezTo>
                  <a:pt x="8224851" y="5344364"/>
                  <a:pt x="8190705" y="5267533"/>
                  <a:pt x="8061576" y="5292471"/>
                </a:cubicBezTo>
                <a:cubicBezTo>
                  <a:pt x="7932448" y="5317409"/>
                  <a:pt x="7756682" y="5278183"/>
                  <a:pt x="7552108" y="5292471"/>
                </a:cubicBezTo>
                <a:cubicBezTo>
                  <a:pt x="7347534" y="5306759"/>
                  <a:pt x="6979276" y="5270194"/>
                  <a:pt x="6772922" y="5292471"/>
                </a:cubicBezTo>
                <a:cubicBezTo>
                  <a:pt x="6566568" y="5314748"/>
                  <a:pt x="6180108" y="5274333"/>
                  <a:pt x="5993737" y="5292471"/>
                </a:cubicBezTo>
                <a:cubicBezTo>
                  <a:pt x="5807367" y="5310609"/>
                  <a:pt x="5377242" y="5270358"/>
                  <a:pt x="5214551" y="5292471"/>
                </a:cubicBezTo>
                <a:cubicBezTo>
                  <a:pt x="5051860" y="5314584"/>
                  <a:pt x="4699793" y="5291484"/>
                  <a:pt x="4435365" y="5292471"/>
                </a:cubicBezTo>
                <a:cubicBezTo>
                  <a:pt x="4170937" y="5293458"/>
                  <a:pt x="4057925" y="5239972"/>
                  <a:pt x="3746085" y="5292471"/>
                </a:cubicBezTo>
                <a:cubicBezTo>
                  <a:pt x="3434245" y="5344970"/>
                  <a:pt x="3344669" y="5258587"/>
                  <a:pt x="3056806" y="5292471"/>
                </a:cubicBezTo>
                <a:cubicBezTo>
                  <a:pt x="2768943" y="5326355"/>
                  <a:pt x="2722984" y="5235820"/>
                  <a:pt x="2457432" y="5292471"/>
                </a:cubicBezTo>
                <a:cubicBezTo>
                  <a:pt x="2191880" y="5349122"/>
                  <a:pt x="2088055" y="5270313"/>
                  <a:pt x="1768152" y="5292471"/>
                </a:cubicBezTo>
                <a:cubicBezTo>
                  <a:pt x="1448249" y="5314629"/>
                  <a:pt x="1260829" y="5230145"/>
                  <a:pt x="988967" y="5292471"/>
                </a:cubicBezTo>
                <a:cubicBezTo>
                  <a:pt x="717105" y="5354797"/>
                  <a:pt x="327366" y="5284441"/>
                  <a:pt x="0" y="5292471"/>
                </a:cubicBezTo>
                <a:cubicBezTo>
                  <a:pt x="-82866" y="5047286"/>
                  <a:pt x="28129" y="4748747"/>
                  <a:pt x="0" y="4598569"/>
                </a:cubicBezTo>
                <a:cubicBezTo>
                  <a:pt x="-28129" y="4448391"/>
                  <a:pt x="9997" y="4369172"/>
                  <a:pt x="0" y="4169291"/>
                </a:cubicBezTo>
                <a:cubicBezTo>
                  <a:pt x="-9997" y="3969410"/>
                  <a:pt x="25723" y="3881985"/>
                  <a:pt x="0" y="3634163"/>
                </a:cubicBezTo>
                <a:cubicBezTo>
                  <a:pt x="-25723" y="3386341"/>
                  <a:pt x="10364" y="3273972"/>
                  <a:pt x="0" y="3151961"/>
                </a:cubicBezTo>
                <a:cubicBezTo>
                  <a:pt x="-10364" y="3029950"/>
                  <a:pt x="53783" y="2821482"/>
                  <a:pt x="0" y="2616833"/>
                </a:cubicBezTo>
                <a:cubicBezTo>
                  <a:pt x="-53783" y="2412184"/>
                  <a:pt x="46263" y="2222111"/>
                  <a:pt x="0" y="2028781"/>
                </a:cubicBezTo>
                <a:cubicBezTo>
                  <a:pt x="-46263" y="1835451"/>
                  <a:pt x="28003" y="1657061"/>
                  <a:pt x="0" y="1440728"/>
                </a:cubicBezTo>
                <a:cubicBezTo>
                  <a:pt x="-28003" y="1224395"/>
                  <a:pt x="38432" y="1150221"/>
                  <a:pt x="0" y="958525"/>
                </a:cubicBezTo>
                <a:cubicBezTo>
                  <a:pt x="-38432" y="766829"/>
                  <a:pt x="837" y="201460"/>
                  <a:pt x="0" y="0"/>
                </a:cubicBezTo>
                <a:close/>
              </a:path>
              <a:path w="8990605" h="5292471" stroke="0" extrusionOk="0">
                <a:moveTo>
                  <a:pt x="0" y="0"/>
                </a:moveTo>
                <a:cubicBezTo>
                  <a:pt x="248585" y="-2410"/>
                  <a:pt x="363043" y="5518"/>
                  <a:pt x="599374" y="0"/>
                </a:cubicBezTo>
                <a:cubicBezTo>
                  <a:pt x="835705" y="-5518"/>
                  <a:pt x="1031100" y="57958"/>
                  <a:pt x="1198747" y="0"/>
                </a:cubicBezTo>
                <a:cubicBezTo>
                  <a:pt x="1366394" y="-57958"/>
                  <a:pt x="1456771" y="18826"/>
                  <a:pt x="1708215" y="0"/>
                </a:cubicBezTo>
                <a:cubicBezTo>
                  <a:pt x="1959659" y="-18826"/>
                  <a:pt x="1930290" y="18749"/>
                  <a:pt x="2037870" y="0"/>
                </a:cubicBezTo>
                <a:cubicBezTo>
                  <a:pt x="2145450" y="-18749"/>
                  <a:pt x="2380781" y="48007"/>
                  <a:pt x="2547338" y="0"/>
                </a:cubicBezTo>
                <a:cubicBezTo>
                  <a:pt x="2713895" y="-48007"/>
                  <a:pt x="3093692" y="66594"/>
                  <a:pt x="3236618" y="0"/>
                </a:cubicBezTo>
                <a:cubicBezTo>
                  <a:pt x="3379544" y="-66594"/>
                  <a:pt x="3414966" y="3247"/>
                  <a:pt x="3566273" y="0"/>
                </a:cubicBezTo>
                <a:cubicBezTo>
                  <a:pt x="3717580" y="-3247"/>
                  <a:pt x="4037239" y="87262"/>
                  <a:pt x="4345459" y="0"/>
                </a:cubicBezTo>
                <a:cubicBezTo>
                  <a:pt x="4653679" y="-87262"/>
                  <a:pt x="4945583" y="82407"/>
                  <a:pt x="5124645" y="0"/>
                </a:cubicBezTo>
                <a:cubicBezTo>
                  <a:pt x="5303707" y="-82407"/>
                  <a:pt x="5450270" y="40545"/>
                  <a:pt x="5634112" y="0"/>
                </a:cubicBezTo>
                <a:cubicBezTo>
                  <a:pt x="5817954" y="-40545"/>
                  <a:pt x="5860224" y="34692"/>
                  <a:pt x="5963768" y="0"/>
                </a:cubicBezTo>
                <a:cubicBezTo>
                  <a:pt x="6067312" y="-34692"/>
                  <a:pt x="6409448" y="8916"/>
                  <a:pt x="6563142" y="0"/>
                </a:cubicBezTo>
                <a:cubicBezTo>
                  <a:pt x="6716836" y="-8916"/>
                  <a:pt x="6996993" y="60975"/>
                  <a:pt x="7252421" y="0"/>
                </a:cubicBezTo>
                <a:cubicBezTo>
                  <a:pt x="7507849" y="-60975"/>
                  <a:pt x="7534172" y="14032"/>
                  <a:pt x="7671983" y="0"/>
                </a:cubicBezTo>
                <a:cubicBezTo>
                  <a:pt x="7809794" y="-14032"/>
                  <a:pt x="8208936" y="56063"/>
                  <a:pt x="8361263" y="0"/>
                </a:cubicBezTo>
                <a:cubicBezTo>
                  <a:pt x="8513590" y="-56063"/>
                  <a:pt x="8776540" y="65263"/>
                  <a:pt x="8990605" y="0"/>
                </a:cubicBezTo>
                <a:cubicBezTo>
                  <a:pt x="9021882" y="211009"/>
                  <a:pt x="8954064" y="306756"/>
                  <a:pt x="8990605" y="588052"/>
                </a:cubicBezTo>
                <a:cubicBezTo>
                  <a:pt x="9027146" y="869348"/>
                  <a:pt x="8951533" y="905586"/>
                  <a:pt x="8990605" y="1017331"/>
                </a:cubicBezTo>
                <a:cubicBezTo>
                  <a:pt x="9029677" y="1129076"/>
                  <a:pt x="8941342" y="1247459"/>
                  <a:pt x="8990605" y="1446609"/>
                </a:cubicBezTo>
                <a:cubicBezTo>
                  <a:pt x="9039868" y="1645759"/>
                  <a:pt x="8965122" y="1788002"/>
                  <a:pt x="8990605" y="2087586"/>
                </a:cubicBezTo>
                <a:cubicBezTo>
                  <a:pt x="9016088" y="2387170"/>
                  <a:pt x="8936918" y="2544828"/>
                  <a:pt x="8990605" y="2781488"/>
                </a:cubicBezTo>
                <a:cubicBezTo>
                  <a:pt x="9044292" y="3018148"/>
                  <a:pt x="8948614" y="3077510"/>
                  <a:pt x="8990605" y="3369540"/>
                </a:cubicBezTo>
                <a:cubicBezTo>
                  <a:pt x="9032596" y="3661570"/>
                  <a:pt x="8934081" y="3662547"/>
                  <a:pt x="8990605" y="3851743"/>
                </a:cubicBezTo>
                <a:cubicBezTo>
                  <a:pt x="9047129" y="4040939"/>
                  <a:pt x="8967337" y="4172786"/>
                  <a:pt x="8990605" y="4333946"/>
                </a:cubicBezTo>
                <a:cubicBezTo>
                  <a:pt x="9013873" y="4495106"/>
                  <a:pt x="8887601" y="5030904"/>
                  <a:pt x="8990605" y="5292471"/>
                </a:cubicBezTo>
                <a:cubicBezTo>
                  <a:pt x="8863080" y="5321582"/>
                  <a:pt x="8648591" y="5288785"/>
                  <a:pt x="8391231" y="5292471"/>
                </a:cubicBezTo>
                <a:cubicBezTo>
                  <a:pt x="8133871" y="5296157"/>
                  <a:pt x="8074016" y="5291491"/>
                  <a:pt x="7881764" y="5292471"/>
                </a:cubicBezTo>
                <a:cubicBezTo>
                  <a:pt x="7689512" y="5293451"/>
                  <a:pt x="7363951" y="5272579"/>
                  <a:pt x="7192484" y="5292471"/>
                </a:cubicBezTo>
                <a:cubicBezTo>
                  <a:pt x="7021017" y="5312363"/>
                  <a:pt x="6951476" y="5272665"/>
                  <a:pt x="6772922" y="5292471"/>
                </a:cubicBezTo>
                <a:cubicBezTo>
                  <a:pt x="6594368" y="5312277"/>
                  <a:pt x="6226827" y="5215167"/>
                  <a:pt x="6083643" y="5292471"/>
                </a:cubicBezTo>
                <a:cubicBezTo>
                  <a:pt x="5940459" y="5369775"/>
                  <a:pt x="5881780" y="5270530"/>
                  <a:pt x="5753987" y="5292471"/>
                </a:cubicBezTo>
                <a:cubicBezTo>
                  <a:pt x="5626194" y="5314412"/>
                  <a:pt x="5208419" y="5251644"/>
                  <a:pt x="4974801" y="5292471"/>
                </a:cubicBezTo>
                <a:cubicBezTo>
                  <a:pt x="4741183" y="5333298"/>
                  <a:pt x="4703839" y="5233096"/>
                  <a:pt x="4465334" y="5292471"/>
                </a:cubicBezTo>
                <a:cubicBezTo>
                  <a:pt x="4226829" y="5351846"/>
                  <a:pt x="4009056" y="5285321"/>
                  <a:pt x="3865960" y="5292471"/>
                </a:cubicBezTo>
                <a:cubicBezTo>
                  <a:pt x="3722864" y="5299621"/>
                  <a:pt x="3249617" y="5233983"/>
                  <a:pt x="3086774" y="5292471"/>
                </a:cubicBezTo>
                <a:cubicBezTo>
                  <a:pt x="2923931" y="5350959"/>
                  <a:pt x="2523405" y="5206776"/>
                  <a:pt x="2307589" y="5292471"/>
                </a:cubicBezTo>
                <a:cubicBezTo>
                  <a:pt x="2091774" y="5378166"/>
                  <a:pt x="1833566" y="5260408"/>
                  <a:pt x="1528403" y="5292471"/>
                </a:cubicBezTo>
                <a:cubicBezTo>
                  <a:pt x="1223240" y="5324534"/>
                  <a:pt x="1066926" y="5289566"/>
                  <a:pt x="839123" y="5292471"/>
                </a:cubicBezTo>
                <a:cubicBezTo>
                  <a:pt x="611320" y="5295376"/>
                  <a:pt x="612357" y="5265073"/>
                  <a:pt x="509468" y="5292471"/>
                </a:cubicBezTo>
                <a:cubicBezTo>
                  <a:pt x="406580" y="5319869"/>
                  <a:pt x="227702" y="5274152"/>
                  <a:pt x="0" y="5292471"/>
                </a:cubicBezTo>
                <a:cubicBezTo>
                  <a:pt x="-25878" y="5176794"/>
                  <a:pt x="2189" y="4984404"/>
                  <a:pt x="0" y="4863193"/>
                </a:cubicBezTo>
                <a:cubicBezTo>
                  <a:pt x="-2189" y="4741982"/>
                  <a:pt x="19335" y="4524545"/>
                  <a:pt x="0" y="4433915"/>
                </a:cubicBezTo>
                <a:cubicBezTo>
                  <a:pt x="-19335" y="4343285"/>
                  <a:pt x="51888" y="4028032"/>
                  <a:pt x="0" y="3898787"/>
                </a:cubicBezTo>
                <a:cubicBezTo>
                  <a:pt x="-51888" y="3769542"/>
                  <a:pt x="36728" y="3517193"/>
                  <a:pt x="0" y="3416584"/>
                </a:cubicBezTo>
                <a:cubicBezTo>
                  <a:pt x="-36728" y="3315975"/>
                  <a:pt x="76448" y="3008824"/>
                  <a:pt x="0" y="2775607"/>
                </a:cubicBezTo>
                <a:cubicBezTo>
                  <a:pt x="-76448" y="2542390"/>
                  <a:pt x="40526" y="2453061"/>
                  <a:pt x="0" y="2346329"/>
                </a:cubicBezTo>
                <a:cubicBezTo>
                  <a:pt x="-40526" y="2239597"/>
                  <a:pt x="1454" y="2068690"/>
                  <a:pt x="0" y="1811201"/>
                </a:cubicBezTo>
                <a:cubicBezTo>
                  <a:pt x="-1454" y="1553712"/>
                  <a:pt x="31188" y="1449739"/>
                  <a:pt x="0" y="1170224"/>
                </a:cubicBezTo>
                <a:cubicBezTo>
                  <a:pt x="-31188" y="890709"/>
                  <a:pt x="27837" y="827933"/>
                  <a:pt x="0" y="688021"/>
                </a:cubicBezTo>
                <a:cubicBezTo>
                  <a:pt x="-27837" y="548109"/>
                  <a:pt x="10140" y="273117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109896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BH" sz="2400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8765616-6929-4483-AF2A-636461C921BA}"/>
              </a:ext>
            </a:extLst>
          </p:cNvPr>
          <p:cNvCxnSpPr/>
          <p:nvPr/>
        </p:nvCxnSpPr>
        <p:spPr>
          <a:xfrm>
            <a:off x="133224" y="6467417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00607AC7-4997-4ECE-8DEF-B2E9B935E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05" y="6457651"/>
            <a:ext cx="2219136" cy="32921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1E00401-B613-4B2E-9858-3B190CB0083C}"/>
              </a:ext>
            </a:extLst>
          </p:cNvPr>
          <p:cNvSpPr/>
          <p:nvPr/>
        </p:nvSpPr>
        <p:spPr>
          <a:xfrm>
            <a:off x="2448241" y="1524388"/>
            <a:ext cx="6661580" cy="948370"/>
          </a:xfrm>
          <a:custGeom>
            <a:avLst/>
            <a:gdLst>
              <a:gd name="connsiteX0" fmla="*/ 0 w 6661580"/>
              <a:gd name="connsiteY0" fmla="*/ 0 h 948370"/>
              <a:gd name="connsiteX1" fmla="*/ 421900 w 6661580"/>
              <a:gd name="connsiteY1" fmla="*/ 0 h 948370"/>
              <a:gd name="connsiteX2" fmla="*/ 910416 w 6661580"/>
              <a:gd name="connsiteY2" fmla="*/ 0 h 948370"/>
              <a:gd name="connsiteX3" fmla="*/ 1332316 w 6661580"/>
              <a:gd name="connsiteY3" fmla="*/ 0 h 948370"/>
              <a:gd name="connsiteX4" fmla="*/ 1754216 w 6661580"/>
              <a:gd name="connsiteY4" fmla="*/ 0 h 948370"/>
              <a:gd name="connsiteX5" fmla="*/ 2442579 w 6661580"/>
              <a:gd name="connsiteY5" fmla="*/ 0 h 948370"/>
              <a:gd name="connsiteX6" fmla="*/ 3130943 w 6661580"/>
              <a:gd name="connsiteY6" fmla="*/ 0 h 948370"/>
              <a:gd name="connsiteX7" fmla="*/ 3619458 w 6661580"/>
              <a:gd name="connsiteY7" fmla="*/ 0 h 948370"/>
              <a:gd name="connsiteX8" fmla="*/ 3974743 w 6661580"/>
              <a:gd name="connsiteY8" fmla="*/ 0 h 948370"/>
              <a:gd name="connsiteX9" fmla="*/ 4396643 w 6661580"/>
              <a:gd name="connsiteY9" fmla="*/ 0 h 948370"/>
              <a:gd name="connsiteX10" fmla="*/ 5085006 w 6661580"/>
              <a:gd name="connsiteY10" fmla="*/ 0 h 948370"/>
              <a:gd name="connsiteX11" fmla="*/ 5706754 w 6661580"/>
              <a:gd name="connsiteY11" fmla="*/ 0 h 948370"/>
              <a:gd name="connsiteX12" fmla="*/ 6661580 w 6661580"/>
              <a:gd name="connsiteY12" fmla="*/ 0 h 948370"/>
              <a:gd name="connsiteX13" fmla="*/ 6661580 w 6661580"/>
              <a:gd name="connsiteY13" fmla="*/ 483669 h 948370"/>
              <a:gd name="connsiteX14" fmla="*/ 6661580 w 6661580"/>
              <a:gd name="connsiteY14" fmla="*/ 948370 h 948370"/>
              <a:gd name="connsiteX15" fmla="*/ 6039833 w 6661580"/>
              <a:gd name="connsiteY15" fmla="*/ 948370 h 948370"/>
              <a:gd name="connsiteX16" fmla="*/ 5484701 w 6661580"/>
              <a:gd name="connsiteY16" fmla="*/ 948370 h 948370"/>
              <a:gd name="connsiteX17" fmla="*/ 4929569 w 6661580"/>
              <a:gd name="connsiteY17" fmla="*/ 948370 h 948370"/>
              <a:gd name="connsiteX18" fmla="*/ 4374438 w 6661580"/>
              <a:gd name="connsiteY18" fmla="*/ 948370 h 948370"/>
              <a:gd name="connsiteX19" fmla="*/ 3819306 w 6661580"/>
              <a:gd name="connsiteY19" fmla="*/ 948370 h 948370"/>
              <a:gd name="connsiteX20" fmla="*/ 3464022 w 6661580"/>
              <a:gd name="connsiteY20" fmla="*/ 948370 h 948370"/>
              <a:gd name="connsiteX21" fmla="*/ 3108737 w 6661580"/>
              <a:gd name="connsiteY21" fmla="*/ 948370 h 948370"/>
              <a:gd name="connsiteX22" fmla="*/ 2553606 w 6661580"/>
              <a:gd name="connsiteY22" fmla="*/ 948370 h 948370"/>
              <a:gd name="connsiteX23" fmla="*/ 2131706 w 6661580"/>
              <a:gd name="connsiteY23" fmla="*/ 948370 h 948370"/>
              <a:gd name="connsiteX24" fmla="*/ 1443342 w 6661580"/>
              <a:gd name="connsiteY24" fmla="*/ 948370 h 948370"/>
              <a:gd name="connsiteX25" fmla="*/ 1088058 w 6661580"/>
              <a:gd name="connsiteY25" fmla="*/ 948370 h 948370"/>
              <a:gd name="connsiteX26" fmla="*/ 599542 w 6661580"/>
              <a:gd name="connsiteY26" fmla="*/ 948370 h 948370"/>
              <a:gd name="connsiteX27" fmla="*/ 0 w 6661580"/>
              <a:gd name="connsiteY27" fmla="*/ 948370 h 948370"/>
              <a:gd name="connsiteX28" fmla="*/ 0 w 6661580"/>
              <a:gd name="connsiteY28" fmla="*/ 483669 h 948370"/>
              <a:gd name="connsiteX29" fmla="*/ 0 w 6661580"/>
              <a:gd name="connsiteY29" fmla="*/ 0 h 94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661580" h="948370" fill="none" extrusionOk="0">
                <a:moveTo>
                  <a:pt x="0" y="0"/>
                </a:moveTo>
                <a:cubicBezTo>
                  <a:pt x="132934" y="-20829"/>
                  <a:pt x="282480" y="3196"/>
                  <a:pt x="421900" y="0"/>
                </a:cubicBezTo>
                <a:cubicBezTo>
                  <a:pt x="561320" y="-3196"/>
                  <a:pt x="679435" y="43423"/>
                  <a:pt x="910416" y="0"/>
                </a:cubicBezTo>
                <a:cubicBezTo>
                  <a:pt x="1141397" y="-43423"/>
                  <a:pt x="1154861" y="23780"/>
                  <a:pt x="1332316" y="0"/>
                </a:cubicBezTo>
                <a:cubicBezTo>
                  <a:pt x="1509771" y="-23780"/>
                  <a:pt x="1654169" y="42672"/>
                  <a:pt x="1754216" y="0"/>
                </a:cubicBezTo>
                <a:cubicBezTo>
                  <a:pt x="1854263" y="-42672"/>
                  <a:pt x="2270825" y="25709"/>
                  <a:pt x="2442579" y="0"/>
                </a:cubicBezTo>
                <a:cubicBezTo>
                  <a:pt x="2614333" y="-25709"/>
                  <a:pt x="2863213" y="63402"/>
                  <a:pt x="3130943" y="0"/>
                </a:cubicBezTo>
                <a:cubicBezTo>
                  <a:pt x="3398673" y="-63402"/>
                  <a:pt x="3504298" y="23314"/>
                  <a:pt x="3619458" y="0"/>
                </a:cubicBezTo>
                <a:cubicBezTo>
                  <a:pt x="3734618" y="-23314"/>
                  <a:pt x="3875881" y="5558"/>
                  <a:pt x="3974743" y="0"/>
                </a:cubicBezTo>
                <a:cubicBezTo>
                  <a:pt x="4073605" y="-5558"/>
                  <a:pt x="4221444" y="49279"/>
                  <a:pt x="4396643" y="0"/>
                </a:cubicBezTo>
                <a:cubicBezTo>
                  <a:pt x="4571842" y="-49279"/>
                  <a:pt x="4933318" y="27976"/>
                  <a:pt x="5085006" y="0"/>
                </a:cubicBezTo>
                <a:cubicBezTo>
                  <a:pt x="5236694" y="-27976"/>
                  <a:pt x="5531921" y="25743"/>
                  <a:pt x="5706754" y="0"/>
                </a:cubicBezTo>
                <a:cubicBezTo>
                  <a:pt x="5881587" y="-25743"/>
                  <a:pt x="6361784" y="103713"/>
                  <a:pt x="6661580" y="0"/>
                </a:cubicBezTo>
                <a:cubicBezTo>
                  <a:pt x="6676080" y="106487"/>
                  <a:pt x="6638491" y="302414"/>
                  <a:pt x="6661580" y="483669"/>
                </a:cubicBezTo>
                <a:cubicBezTo>
                  <a:pt x="6684669" y="664924"/>
                  <a:pt x="6632339" y="846303"/>
                  <a:pt x="6661580" y="948370"/>
                </a:cubicBezTo>
                <a:cubicBezTo>
                  <a:pt x="6428936" y="953468"/>
                  <a:pt x="6259441" y="930664"/>
                  <a:pt x="6039833" y="948370"/>
                </a:cubicBezTo>
                <a:cubicBezTo>
                  <a:pt x="5820225" y="966076"/>
                  <a:pt x="5748148" y="931001"/>
                  <a:pt x="5484701" y="948370"/>
                </a:cubicBezTo>
                <a:cubicBezTo>
                  <a:pt x="5221254" y="965739"/>
                  <a:pt x="5148418" y="938012"/>
                  <a:pt x="4929569" y="948370"/>
                </a:cubicBezTo>
                <a:cubicBezTo>
                  <a:pt x="4710720" y="958728"/>
                  <a:pt x="4544402" y="944731"/>
                  <a:pt x="4374438" y="948370"/>
                </a:cubicBezTo>
                <a:cubicBezTo>
                  <a:pt x="4204474" y="952009"/>
                  <a:pt x="4088588" y="925986"/>
                  <a:pt x="3819306" y="948370"/>
                </a:cubicBezTo>
                <a:cubicBezTo>
                  <a:pt x="3550024" y="970754"/>
                  <a:pt x="3620641" y="914215"/>
                  <a:pt x="3464022" y="948370"/>
                </a:cubicBezTo>
                <a:cubicBezTo>
                  <a:pt x="3307403" y="982525"/>
                  <a:pt x="3189337" y="932280"/>
                  <a:pt x="3108737" y="948370"/>
                </a:cubicBezTo>
                <a:cubicBezTo>
                  <a:pt x="3028137" y="964460"/>
                  <a:pt x="2720608" y="898480"/>
                  <a:pt x="2553606" y="948370"/>
                </a:cubicBezTo>
                <a:cubicBezTo>
                  <a:pt x="2386604" y="998260"/>
                  <a:pt x="2237090" y="913186"/>
                  <a:pt x="2131706" y="948370"/>
                </a:cubicBezTo>
                <a:cubicBezTo>
                  <a:pt x="2026322" y="983554"/>
                  <a:pt x="1685162" y="915313"/>
                  <a:pt x="1443342" y="948370"/>
                </a:cubicBezTo>
                <a:cubicBezTo>
                  <a:pt x="1201522" y="981427"/>
                  <a:pt x="1233341" y="908157"/>
                  <a:pt x="1088058" y="948370"/>
                </a:cubicBezTo>
                <a:cubicBezTo>
                  <a:pt x="942775" y="988583"/>
                  <a:pt x="829294" y="922148"/>
                  <a:pt x="599542" y="948370"/>
                </a:cubicBezTo>
                <a:cubicBezTo>
                  <a:pt x="369790" y="974592"/>
                  <a:pt x="172660" y="891590"/>
                  <a:pt x="0" y="948370"/>
                </a:cubicBezTo>
                <a:cubicBezTo>
                  <a:pt x="-48738" y="783674"/>
                  <a:pt x="11521" y="621744"/>
                  <a:pt x="0" y="483669"/>
                </a:cubicBezTo>
                <a:cubicBezTo>
                  <a:pt x="-11521" y="345594"/>
                  <a:pt x="37711" y="140609"/>
                  <a:pt x="0" y="0"/>
                </a:cubicBezTo>
                <a:close/>
              </a:path>
              <a:path w="6661580" h="948370" stroke="0" extrusionOk="0">
                <a:moveTo>
                  <a:pt x="0" y="0"/>
                </a:moveTo>
                <a:cubicBezTo>
                  <a:pt x="106346" y="-33004"/>
                  <a:pt x="237929" y="21554"/>
                  <a:pt x="355284" y="0"/>
                </a:cubicBezTo>
                <a:cubicBezTo>
                  <a:pt x="472639" y="-21554"/>
                  <a:pt x="816523" y="3620"/>
                  <a:pt x="1043648" y="0"/>
                </a:cubicBezTo>
                <a:cubicBezTo>
                  <a:pt x="1270773" y="-3620"/>
                  <a:pt x="1295976" y="10959"/>
                  <a:pt x="1465548" y="0"/>
                </a:cubicBezTo>
                <a:cubicBezTo>
                  <a:pt x="1635120" y="-10959"/>
                  <a:pt x="1894934" y="13349"/>
                  <a:pt x="2020679" y="0"/>
                </a:cubicBezTo>
                <a:cubicBezTo>
                  <a:pt x="2146424" y="-13349"/>
                  <a:pt x="2434766" y="33199"/>
                  <a:pt x="2575811" y="0"/>
                </a:cubicBezTo>
                <a:cubicBezTo>
                  <a:pt x="2716856" y="-33199"/>
                  <a:pt x="2850101" y="29271"/>
                  <a:pt x="2997711" y="0"/>
                </a:cubicBezTo>
                <a:cubicBezTo>
                  <a:pt x="3145321" y="-29271"/>
                  <a:pt x="3484706" y="2910"/>
                  <a:pt x="3686074" y="0"/>
                </a:cubicBezTo>
                <a:cubicBezTo>
                  <a:pt x="3887442" y="-2910"/>
                  <a:pt x="4065419" y="63775"/>
                  <a:pt x="4307822" y="0"/>
                </a:cubicBezTo>
                <a:cubicBezTo>
                  <a:pt x="4550225" y="-63775"/>
                  <a:pt x="4712214" y="24994"/>
                  <a:pt x="4862953" y="0"/>
                </a:cubicBezTo>
                <a:cubicBezTo>
                  <a:pt x="5013692" y="-24994"/>
                  <a:pt x="5228506" y="30143"/>
                  <a:pt x="5484701" y="0"/>
                </a:cubicBezTo>
                <a:cubicBezTo>
                  <a:pt x="5740896" y="-30143"/>
                  <a:pt x="5790886" y="36690"/>
                  <a:pt x="6039833" y="0"/>
                </a:cubicBezTo>
                <a:cubicBezTo>
                  <a:pt x="6288780" y="-36690"/>
                  <a:pt x="6516613" y="977"/>
                  <a:pt x="6661580" y="0"/>
                </a:cubicBezTo>
                <a:cubicBezTo>
                  <a:pt x="6671538" y="141601"/>
                  <a:pt x="6646542" y="377550"/>
                  <a:pt x="6661580" y="474185"/>
                </a:cubicBezTo>
                <a:cubicBezTo>
                  <a:pt x="6676618" y="570820"/>
                  <a:pt x="6621358" y="718241"/>
                  <a:pt x="6661580" y="948370"/>
                </a:cubicBezTo>
                <a:cubicBezTo>
                  <a:pt x="6509628" y="1008657"/>
                  <a:pt x="6321939" y="929730"/>
                  <a:pt x="6039833" y="948370"/>
                </a:cubicBezTo>
                <a:cubicBezTo>
                  <a:pt x="5757727" y="967010"/>
                  <a:pt x="5696204" y="945209"/>
                  <a:pt x="5484701" y="948370"/>
                </a:cubicBezTo>
                <a:cubicBezTo>
                  <a:pt x="5273198" y="951531"/>
                  <a:pt x="5183644" y="901755"/>
                  <a:pt x="4996185" y="948370"/>
                </a:cubicBezTo>
                <a:cubicBezTo>
                  <a:pt x="4808726" y="994985"/>
                  <a:pt x="4797166" y="936499"/>
                  <a:pt x="4640901" y="948370"/>
                </a:cubicBezTo>
                <a:cubicBezTo>
                  <a:pt x="4484636" y="960241"/>
                  <a:pt x="4451507" y="947964"/>
                  <a:pt x="4285616" y="948370"/>
                </a:cubicBezTo>
                <a:cubicBezTo>
                  <a:pt x="4119725" y="948776"/>
                  <a:pt x="3751941" y="867494"/>
                  <a:pt x="3597253" y="948370"/>
                </a:cubicBezTo>
                <a:cubicBezTo>
                  <a:pt x="3442565" y="1029246"/>
                  <a:pt x="3197682" y="915432"/>
                  <a:pt x="2975506" y="948370"/>
                </a:cubicBezTo>
                <a:cubicBezTo>
                  <a:pt x="2753330" y="981308"/>
                  <a:pt x="2729844" y="929828"/>
                  <a:pt x="2553606" y="948370"/>
                </a:cubicBezTo>
                <a:cubicBezTo>
                  <a:pt x="2377368" y="966912"/>
                  <a:pt x="2354842" y="945994"/>
                  <a:pt x="2198321" y="948370"/>
                </a:cubicBezTo>
                <a:cubicBezTo>
                  <a:pt x="2041801" y="950746"/>
                  <a:pt x="1707768" y="931049"/>
                  <a:pt x="1576574" y="948370"/>
                </a:cubicBezTo>
                <a:cubicBezTo>
                  <a:pt x="1445380" y="965691"/>
                  <a:pt x="1238356" y="908909"/>
                  <a:pt x="954826" y="948370"/>
                </a:cubicBezTo>
                <a:cubicBezTo>
                  <a:pt x="671296" y="987831"/>
                  <a:pt x="432406" y="931634"/>
                  <a:pt x="0" y="948370"/>
                </a:cubicBezTo>
                <a:cubicBezTo>
                  <a:pt x="-44403" y="787000"/>
                  <a:pt x="22724" y="589569"/>
                  <a:pt x="0" y="474185"/>
                </a:cubicBezTo>
                <a:cubicBezTo>
                  <a:pt x="-22724" y="358802"/>
                  <a:pt x="5127" y="185734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836291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Tx/>
              <a:buChar char="-"/>
            </a:pP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- No, she hasn’t.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94E257-4200-418A-9FC0-0CFAE8999B08}"/>
              </a:ext>
            </a:extLst>
          </p:cNvPr>
          <p:cNvSpPr/>
          <p:nvPr/>
        </p:nvSpPr>
        <p:spPr>
          <a:xfrm>
            <a:off x="2448241" y="2971363"/>
            <a:ext cx="6661580" cy="960318"/>
          </a:xfrm>
          <a:custGeom>
            <a:avLst/>
            <a:gdLst>
              <a:gd name="connsiteX0" fmla="*/ 0 w 6661580"/>
              <a:gd name="connsiteY0" fmla="*/ 0 h 960318"/>
              <a:gd name="connsiteX1" fmla="*/ 421900 w 6661580"/>
              <a:gd name="connsiteY1" fmla="*/ 0 h 960318"/>
              <a:gd name="connsiteX2" fmla="*/ 910416 w 6661580"/>
              <a:gd name="connsiteY2" fmla="*/ 0 h 960318"/>
              <a:gd name="connsiteX3" fmla="*/ 1332316 w 6661580"/>
              <a:gd name="connsiteY3" fmla="*/ 0 h 960318"/>
              <a:gd name="connsiteX4" fmla="*/ 1754216 w 6661580"/>
              <a:gd name="connsiteY4" fmla="*/ 0 h 960318"/>
              <a:gd name="connsiteX5" fmla="*/ 2442579 w 6661580"/>
              <a:gd name="connsiteY5" fmla="*/ 0 h 960318"/>
              <a:gd name="connsiteX6" fmla="*/ 3130943 w 6661580"/>
              <a:gd name="connsiteY6" fmla="*/ 0 h 960318"/>
              <a:gd name="connsiteX7" fmla="*/ 3619458 w 6661580"/>
              <a:gd name="connsiteY7" fmla="*/ 0 h 960318"/>
              <a:gd name="connsiteX8" fmla="*/ 3974743 w 6661580"/>
              <a:gd name="connsiteY8" fmla="*/ 0 h 960318"/>
              <a:gd name="connsiteX9" fmla="*/ 4396643 w 6661580"/>
              <a:gd name="connsiteY9" fmla="*/ 0 h 960318"/>
              <a:gd name="connsiteX10" fmla="*/ 5085006 w 6661580"/>
              <a:gd name="connsiteY10" fmla="*/ 0 h 960318"/>
              <a:gd name="connsiteX11" fmla="*/ 5706754 w 6661580"/>
              <a:gd name="connsiteY11" fmla="*/ 0 h 960318"/>
              <a:gd name="connsiteX12" fmla="*/ 6661580 w 6661580"/>
              <a:gd name="connsiteY12" fmla="*/ 0 h 960318"/>
              <a:gd name="connsiteX13" fmla="*/ 6661580 w 6661580"/>
              <a:gd name="connsiteY13" fmla="*/ 489762 h 960318"/>
              <a:gd name="connsiteX14" fmla="*/ 6661580 w 6661580"/>
              <a:gd name="connsiteY14" fmla="*/ 960318 h 960318"/>
              <a:gd name="connsiteX15" fmla="*/ 6039833 w 6661580"/>
              <a:gd name="connsiteY15" fmla="*/ 960318 h 960318"/>
              <a:gd name="connsiteX16" fmla="*/ 5484701 w 6661580"/>
              <a:gd name="connsiteY16" fmla="*/ 960318 h 960318"/>
              <a:gd name="connsiteX17" fmla="*/ 4929569 w 6661580"/>
              <a:gd name="connsiteY17" fmla="*/ 960318 h 960318"/>
              <a:gd name="connsiteX18" fmla="*/ 4374438 w 6661580"/>
              <a:gd name="connsiteY18" fmla="*/ 960318 h 960318"/>
              <a:gd name="connsiteX19" fmla="*/ 3819306 w 6661580"/>
              <a:gd name="connsiteY19" fmla="*/ 960318 h 960318"/>
              <a:gd name="connsiteX20" fmla="*/ 3464022 w 6661580"/>
              <a:gd name="connsiteY20" fmla="*/ 960318 h 960318"/>
              <a:gd name="connsiteX21" fmla="*/ 3108737 w 6661580"/>
              <a:gd name="connsiteY21" fmla="*/ 960318 h 960318"/>
              <a:gd name="connsiteX22" fmla="*/ 2553606 w 6661580"/>
              <a:gd name="connsiteY22" fmla="*/ 960318 h 960318"/>
              <a:gd name="connsiteX23" fmla="*/ 2131706 w 6661580"/>
              <a:gd name="connsiteY23" fmla="*/ 960318 h 960318"/>
              <a:gd name="connsiteX24" fmla="*/ 1443342 w 6661580"/>
              <a:gd name="connsiteY24" fmla="*/ 960318 h 960318"/>
              <a:gd name="connsiteX25" fmla="*/ 1088058 w 6661580"/>
              <a:gd name="connsiteY25" fmla="*/ 960318 h 960318"/>
              <a:gd name="connsiteX26" fmla="*/ 599542 w 6661580"/>
              <a:gd name="connsiteY26" fmla="*/ 960318 h 960318"/>
              <a:gd name="connsiteX27" fmla="*/ 0 w 6661580"/>
              <a:gd name="connsiteY27" fmla="*/ 960318 h 960318"/>
              <a:gd name="connsiteX28" fmla="*/ 0 w 6661580"/>
              <a:gd name="connsiteY28" fmla="*/ 489762 h 960318"/>
              <a:gd name="connsiteX29" fmla="*/ 0 w 6661580"/>
              <a:gd name="connsiteY29" fmla="*/ 0 h 96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661580" h="960318" fill="none" extrusionOk="0">
                <a:moveTo>
                  <a:pt x="0" y="0"/>
                </a:moveTo>
                <a:cubicBezTo>
                  <a:pt x="132934" y="-20829"/>
                  <a:pt x="282480" y="3196"/>
                  <a:pt x="421900" y="0"/>
                </a:cubicBezTo>
                <a:cubicBezTo>
                  <a:pt x="561320" y="-3196"/>
                  <a:pt x="679435" y="43423"/>
                  <a:pt x="910416" y="0"/>
                </a:cubicBezTo>
                <a:cubicBezTo>
                  <a:pt x="1141397" y="-43423"/>
                  <a:pt x="1154861" y="23780"/>
                  <a:pt x="1332316" y="0"/>
                </a:cubicBezTo>
                <a:cubicBezTo>
                  <a:pt x="1509771" y="-23780"/>
                  <a:pt x="1654169" y="42672"/>
                  <a:pt x="1754216" y="0"/>
                </a:cubicBezTo>
                <a:cubicBezTo>
                  <a:pt x="1854263" y="-42672"/>
                  <a:pt x="2270825" y="25709"/>
                  <a:pt x="2442579" y="0"/>
                </a:cubicBezTo>
                <a:cubicBezTo>
                  <a:pt x="2614333" y="-25709"/>
                  <a:pt x="2863213" y="63402"/>
                  <a:pt x="3130943" y="0"/>
                </a:cubicBezTo>
                <a:cubicBezTo>
                  <a:pt x="3398673" y="-63402"/>
                  <a:pt x="3504298" y="23314"/>
                  <a:pt x="3619458" y="0"/>
                </a:cubicBezTo>
                <a:cubicBezTo>
                  <a:pt x="3734618" y="-23314"/>
                  <a:pt x="3875881" y="5558"/>
                  <a:pt x="3974743" y="0"/>
                </a:cubicBezTo>
                <a:cubicBezTo>
                  <a:pt x="4073605" y="-5558"/>
                  <a:pt x="4221444" y="49279"/>
                  <a:pt x="4396643" y="0"/>
                </a:cubicBezTo>
                <a:cubicBezTo>
                  <a:pt x="4571842" y="-49279"/>
                  <a:pt x="4933318" y="27976"/>
                  <a:pt x="5085006" y="0"/>
                </a:cubicBezTo>
                <a:cubicBezTo>
                  <a:pt x="5236694" y="-27976"/>
                  <a:pt x="5531921" y="25743"/>
                  <a:pt x="5706754" y="0"/>
                </a:cubicBezTo>
                <a:cubicBezTo>
                  <a:pt x="5881587" y="-25743"/>
                  <a:pt x="6361784" y="103713"/>
                  <a:pt x="6661580" y="0"/>
                </a:cubicBezTo>
                <a:cubicBezTo>
                  <a:pt x="6714174" y="194103"/>
                  <a:pt x="6633597" y="284638"/>
                  <a:pt x="6661580" y="489762"/>
                </a:cubicBezTo>
                <a:cubicBezTo>
                  <a:pt x="6689563" y="694886"/>
                  <a:pt x="6624095" y="845483"/>
                  <a:pt x="6661580" y="960318"/>
                </a:cubicBezTo>
                <a:cubicBezTo>
                  <a:pt x="6428936" y="965416"/>
                  <a:pt x="6259441" y="942612"/>
                  <a:pt x="6039833" y="960318"/>
                </a:cubicBezTo>
                <a:cubicBezTo>
                  <a:pt x="5820225" y="978024"/>
                  <a:pt x="5748148" y="942949"/>
                  <a:pt x="5484701" y="960318"/>
                </a:cubicBezTo>
                <a:cubicBezTo>
                  <a:pt x="5221254" y="977687"/>
                  <a:pt x="5148418" y="949960"/>
                  <a:pt x="4929569" y="960318"/>
                </a:cubicBezTo>
                <a:cubicBezTo>
                  <a:pt x="4710720" y="970676"/>
                  <a:pt x="4544402" y="956679"/>
                  <a:pt x="4374438" y="960318"/>
                </a:cubicBezTo>
                <a:cubicBezTo>
                  <a:pt x="4204474" y="963957"/>
                  <a:pt x="4088588" y="937934"/>
                  <a:pt x="3819306" y="960318"/>
                </a:cubicBezTo>
                <a:cubicBezTo>
                  <a:pt x="3550024" y="982702"/>
                  <a:pt x="3620641" y="926163"/>
                  <a:pt x="3464022" y="960318"/>
                </a:cubicBezTo>
                <a:cubicBezTo>
                  <a:pt x="3307403" y="994473"/>
                  <a:pt x="3189337" y="944228"/>
                  <a:pt x="3108737" y="960318"/>
                </a:cubicBezTo>
                <a:cubicBezTo>
                  <a:pt x="3028137" y="976408"/>
                  <a:pt x="2720608" y="910428"/>
                  <a:pt x="2553606" y="960318"/>
                </a:cubicBezTo>
                <a:cubicBezTo>
                  <a:pt x="2386604" y="1010208"/>
                  <a:pt x="2237090" y="925134"/>
                  <a:pt x="2131706" y="960318"/>
                </a:cubicBezTo>
                <a:cubicBezTo>
                  <a:pt x="2026322" y="995502"/>
                  <a:pt x="1685162" y="927261"/>
                  <a:pt x="1443342" y="960318"/>
                </a:cubicBezTo>
                <a:cubicBezTo>
                  <a:pt x="1201522" y="993375"/>
                  <a:pt x="1233341" y="920105"/>
                  <a:pt x="1088058" y="960318"/>
                </a:cubicBezTo>
                <a:cubicBezTo>
                  <a:pt x="942775" y="1000531"/>
                  <a:pt x="829294" y="934096"/>
                  <a:pt x="599542" y="960318"/>
                </a:cubicBezTo>
                <a:cubicBezTo>
                  <a:pt x="369790" y="986540"/>
                  <a:pt x="172660" y="903538"/>
                  <a:pt x="0" y="960318"/>
                </a:cubicBezTo>
                <a:cubicBezTo>
                  <a:pt x="-14282" y="778692"/>
                  <a:pt x="59" y="701584"/>
                  <a:pt x="0" y="489762"/>
                </a:cubicBezTo>
                <a:cubicBezTo>
                  <a:pt x="-59" y="277940"/>
                  <a:pt x="19229" y="125385"/>
                  <a:pt x="0" y="0"/>
                </a:cubicBezTo>
                <a:close/>
              </a:path>
              <a:path w="6661580" h="960318" stroke="0" extrusionOk="0">
                <a:moveTo>
                  <a:pt x="0" y="0"/>
                </a:moveTo>
                <a:cubicBezTo>
                  <a:pt x="106346" y="-33004"/>
                  <a:pt x="237929" y="21554"/>
                  <a:pt x="355284" y="0"/>
                </a:cubicBezTo>
                <a:cubicBezTo>
                  <a:pt x="472639" y="-21554"/>
                  <a:pt x="816523" y="3620"/>
                  <a:pt x="1043648" y="0"/>
                </a:cubicBezTo>
                <a:cubicBezTo>
                  <a:pt x="1270773" y="-3620"/>
                  <a:pt x="1295976" y="10959"/>
                  <a:pt x="1465548" y="0"/>
                </a:cubicBezTo>
                <a:cubicBezTo>
                  <a:pt x="1635120" y="-10959"/>
                  <a:pt x="1894934" y="13349"/>
                  <a:pt x="2020679" y="0"/>
                </a:cubicBezTo>
                <a:cubicBezTo>
                  <a:pt x="2146424" y="-13349"/>
                  <a:pt x="2434766" y="33199"/>
                  <a:pt x="2575811" y="0"/>
                </a:cubicBezTo>
                <a:cubicBezTo>
                  <a:pt x="2716856" y="-33199"/>
                  <a:pt x="2850101" y="29271"/>
                  <a:pt x="2997711" y="0"/>
                </a:cubicBezTo>
                <a:cubicBezTo>
                  <a:pt x="3145321" y="-29271"/>
                  <a:pt x="3484706" y="2910"/>
                  <a:pt x="3686074" y="0"/>
                </a:cubicBezTo>
                <a:cubicBezTo>
                  <a:pt x="3887442" y="-2910"/>
                  <a:pt x="4065419" y="63775"/>
                  <a:pt x="4307822" y="0"/>
                </a:cubicBezTo>
                <a:cubicBezTo>
                  <a:pt x="4550225" y="-63775"/>
                  <a:pt x="4712214" y="24994"/>
                  <a:pt x="4862953" y="0"/>
                </a:cubicBezTo>
                <a:cubicBezTo>
                  <a:pt x="5013692" y="-24994"/>
                  <a:pt x="5228506" y="30143"/>
                  <a:pt x="5484701" y="0"/>
                </a:cubicBezTo>
                <a:cubicBezTo>
                  <a:pt x="5740896" y="-30143"/>
                  <a:pt x="5790886" y="36690"/>
                  <a:pt x="6039833" y="0"/>
                </a:cubicBezTo>
                <a:cubicBezTo>
                  <a:pt x="6288780" y="-36690"/>
                  <a:pt x="6516613" y="977"/>
                  <a:pt x="6661580" y="0"/>
                </a:cubicBezTo>
                <a:cubicBezTo>
                  <a:pt x="6704427" y="169814"/>
                  <a:pt x="6651444" y="364587"/>
                  <a:pt x="6661580" y="480159"/>
                </a:cubicBezTo>
                <a:cubicBezTo>
                  <a:pt x="6671716" y="595731"/>
                  <a:pt x="6621150" y="761951"/>
                  <a:pt x="6661580" y="960318"/>
                </a:cubicBezTo>
                <a:cubicBezTo>
                  <a:pt x="6509628" y="1020605"/>
                  <a:pt x="6321939" y="941678"/>
                  <a:pt x="6039833" y="960318"/>
                </a:cubicBezTo>
                <a:cubicBezTo>
                  <a:pt x="5757727" y="978958"/>
                  <a:pt x="5696204" y="957157"/>
                  <a:pt x="5484701" y="960318"/>
                </a:cubicBezTo>
                <a:cubicBezTo>
                  <a:pt x="5273198" y="963479"/>
                  <a:pt x="5183644" y="913703"/>
                  <a:pt x="4996185" y="960318"/>
                </a:cubicBezTo>
                <a:cubicBezTo>
                  <a:pt x="4808726" y="1006933"/>
                  <a:pt x="4797166" y="948447"/>
                  <a:pt x="4640901" y="960318"/>
                </a:cubicBezTo>
                <a:cubicBezTo>
                  <a:pt x="4484636" y="972189"/>
                  <a:pt x="4451507" y="959912"/>
                  <a:pt x="4285616" y="960318"/>
                </a:cubicBezTo>
                <a:cubicBezTo>
                  <a:pt x="4119725" y="960724"/>
                  <a:pt x="3751941" y="879442"/>
                  <a:pt x="3597253" y="960318"/>
                </a:cubicBezTo>
                <a:cubicBezTo>
                  <a:pt x="3442565" y="1041194"/>
                  <a:pt x="3197682" y="927380"/>
                  <a:pt x="2975506" y="960318"/>
                </a:cubicBezTo>
                <a:cubicBezTo>
                  <a:pt x="2753330" y="993256"/>
                  <a:pt x="2729844" y="941776"/>
                  <a:pt x="2553606" y="960318"/>
                </a:cubicBezTo>
                <a:cubicBezTo>
                  <a:pt x="2377368" y="978860"/>
                  <a:pt x="2354842" y="957942"/>
                  <a:pt x="2198321" y="960318"/>
                </a:cubicBezTo>
                <a:cubicBezTo>
                  <a:pt x="2041801" y="962694"/>
                  <a:pt x="1707768" y="942997"/>
                  <a:pt x="1576574" y="960318"/>
                </a:cubicBezTo>
                <a:cubicBezTo>
                  <a:pt x="1445380" y="977639"/>
                  <a:pt x="1238356" y="920857"/>
                  <a:pt x="954826" y="960318"/>
                </a:cubicBezTo>
                <a:cubicBezTo>
                  <a:pt x="671296" y="999779"/>
                  <a:pt x="432406" y="943582"/>
                  <a:pt x="0" y="960318"/>
                </a:cubicBezTo>
                <a:cubicBezTo>
                  <a:pt x="-43958" y="856103"/>
                  <a:pt x="54258" y="716826"/>
                  <a:pt x="0" y="480159"/>
                </a:cubicBezTo>
                <a:cubicBezTo>
                  <a:pt x="-54258" y="243492"/>
                  <a:pt x="42795" y="236935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836291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Tx/>
              <a:buChar char="-"/>
            </a:pP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- No, I haven't.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B11460-3BB1-4BD9-AC2E-A677083B731C}"/>
              </a:ext>
            </a:extLst>
          </p:cNvPr>
          <p:cNvSpPr/>
          <p:nvPr/>
        </p:nvSpPr>
        <p:spPr>
          <a:xfrm>
            <a:off x="2448241" y="4629218"/>
            <a:ext cx="6714686" cy="1111898"/>
          </a:xfrm>
          <a:custGeom>
            <a:avLst/>
            <a:gdLst>
              <a:gd name="connsiteX0" fmla="*/ 0 w 6714686"/>
              <a:gd name="connsiteY0" fmla="*/ 0 h 1111898"/>
              <a:gd name="connsiteX1" fmla="*/ 425263 w 6714686"/>
              <a:gd name="connsiteY1" fmla="*/ 0 h 1111898"/>
              <a:gd name="connsiteX2" fmla="*/ 917674 w 6714686"/>
              <a:gd name="connsiteY2" fmla="*/ 0 h 1111898"/>
              <a:gd name="connsiteX3" fmla="*/ 1342937 w 6714686"/>
              <a:gd name="connsiteY3" fmla="*/ 0 h 1111898"/>
              <a:gd name="connsiteX4" fmla="*/ 1768201 w 6714686"/>
              <a:gd name="connsiteY4" fmla="*/ 0 h 1111898"/>
              <a:gd name="connsiteX5" fmla="*/ 2462052 w 6714686"/>
              <a:gd name="connsiteY5" fmla="*/ 0 h 1111898"/>
              <a:gd name="connsiteX6" fmla="*/ 3155902 w 6714686"/>
              <a:gd name="connsiteY6" fmla="*/ 0 h 1111898"/>
              <a:gd name="connsiteX7" fmla="*/ 3648313 w 6714686"/>
              <a:gd name="connsiteY7" fmla="*/ 0 h 1111898"/>
              <a:gd name="connsiteX8" fmla="*/ 4006429 w 6714686"/>
              <a:gd name="connsiteY8" fmla="*/ 0 h 1111898"/>
              <a:gd name="connsiteX9" fmla="*/ 4431693 w 6714686"/>
              <a:gd name="connsiteY9" fmla="*/ 0 h 1111898"/>
              <a:gd name="connsiteX10" fmla="*/ 5125544 w 6714686"/>
              <a:gd name="connsiteY10" fmla="*/ 0 h 1111898"/>
              <a:gd name="connsiteX11" fmla="*/ 5752248 w 6714686"/>
              <a:gd name="connsiteY11" fmla="*/ 0 h 1111898"/>
              <a:gd name="connsiteX12" fmla="*/ 6714686 w 6714686"/>
              <a:gd name="connsiteY12" fmla="*/ 0 h 1111898"/>
              <a:gd name="connsiteX13" fmla="*/ 6714686 w 6714686"/>
              <a:gd name="connsiteY13" fmla="*/ 567068 h 1111898"/>
              <a:gd name="connsiteX14" fmla="*/ 6714686 w 6714686"/>
              <a:gd name="connsiteY14" fmla="*/ 1111898 h 1111898"/>
              <a:gd name="connsiteX15" fmla="*/ 6087982 w 6714686"/>
              <a:gd name="connsiteY15" fmla="*/ 1111898 h 1111898"/>
              <a:gd name="connsiteX16" fmla="*/ 5528425 w 6714686"/>
              <a:gd name="connsiteY16" fmla="*/ 1111898 h 1111898"/>
              <a:gd name="connsiteX17" fmla="*/ 4968868 w 6714686"/>
              <a:gd name="connsiteY17" fmla="*/ 1111898 h 1111898"/>
              <a:gd name="connsiteX18" fmla="*/ 4409310 w 6714686"/>
              <a:gd name="connsiteY18" fmla="*/ 1111898 h 1111898"/>
              <a:gd name="connsiteX19" fmla="*/ 3849753 w 6714686"/>
              <a:gd name="connsiteY19" fmla="*/ 1111898 h 1111898"/>
              <a:gd name="connsiteX20" fmla="*/ 3491637 w 6714686"/>
              <a:gd name="connsiteY20" fmla="*/ 1111898 h 1111898"/>
              <a:gd name="connsiteX21" fmla="*/ 3133520 w 6714686"/>
              <a:gd name="connsiteY21" fmla="*/ 1111898 h 1111898"/>
              <a:gd name="connsiteX22" fmla="*/ 2573963 w 6714686"/>
              <a:gd name="connsiteY22" fmla="*/ 1111898 h 1111898"/>
              <a:gd name="connsiteX23" fmla="*/ 2148700 w 6714686"/>
              <a:gd name="connsiteY23" fmla="*/ 1111898 h 1111898"/>
              <a:gd name="connsiteX24" fmla="*/ 1454849 w 6714686"/>
              <a:gd name="connsiteY24" fmla="*/ 1111898 h 1111898"/>
              <a:gd name="connsiteX25" fmla="*/ 1096732 w 6714686"/>
              <a:gd name="connsiteY25" fmla="*/ 1111898 h 1111898"/>
              <a:gd name="connsiteX26" fmla="*/ 604322 w 6714686"/>
              <a:gd name="connsiteY26" fmla="*/ 1111898 h 1111898"/>
              <a:gd name="connsiteX27" fmla="*/ 0 w 6714686"/>
              <a:gd name="connsiteY27" fmla="*/ 1111898 h 1111898"/>
              <a:gd name="connsiteX28" fmla="*/ 0 w 6714686"/>
              <a:gd name="connsiteY28" fmla="*/ 567068 h 1111898"/>
              <a:gd name="connsiteX29" fmla="*/ 0 w 6714686"/>
              <a:gd name="connsiteY29" fmla="*/ 0 h 1111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714686" h="1111898" fill="none" extrusionOk="0">
                <a:moveTo>
                  <a:pt x="0" y="0"/>
                </a:moveTo>
                <a:cubicBezTo>
                  <a:pt x="121401" y="-13920"/>
                  <a:pt x="226364" y="3235"/>
                  <a:pt x="425263" y="0"/>
                </a:cubicBezTo>
                <a:cubicBezTo>
                  <a:pt x="624162" y="-3235"/>
                  <a:pt x="796049" y="26650"/>
                  <a:pt x="917674" y="0"/>
                </a:cubicBezTo>
                <a:cubicBezTo>
                  <a:pt x="1039299" y="-26650"/>
                  <a:pt x="1172871" y="25238"/>
                  <a:pt x="1342937" y="0"/>
                </a:cubicBezTo>
                <a:cubicBezTo>
                  <a:pt x="1513003" y="-25238"/>
                  <a:pt x="1601238" y="45996"/>
                  <a:pt x="1768201" y="0"/>
                </a:cubicBezTo>
                <a:cubicBezTo>
                  <a:pt x="1935164" y="-45996"/>
                  <a:pt x="2265485" y="45561"/>
                  <a:pt x="2462052" y="0"/>
                </a:cubicBezTo>
                <a:cubicBezTo>
                  <a:pt x="2658619" y="-45561"/>
                  <a:pt x="2860547" y="31280"/>
                  <a:pt x="3155902" y="0"/>
                </a:cubicBezTo>
                <a:cubicBezTo>
                  <a:pt x="3451257" y="-31280"/>
                  <a:pt x="3421425" y="611"/>
                  <a:pt x="3648313" y="0"/>
                </a:cubicBezTo>
                <a:cubicBezTo>
                  <a:pt x="3875201" y="-611"/>
                  <a:pt x="3897551" y="21089"/>
                  <a:pt x="4006429" y="0"/>
                </a:cubicBezTo>
                <a:cubicBezTo>
                  <a:pt x="4115307" y="-21089"/>
                  <a:pt x="4241293" y="18297"/>
                  <a:pt x="4431693" y="0"/>
                </a:cubicBezTo>
                <a:cubicBezTo>
                  <a:pt x="4622093" y="-18297"/>
                  <a:pt x="4896372" y="16146"/>
                  <a:pt x="5125544" y="0"/>
                </a:cubicBezTo>
                <a:cubicBezTo>
                  <a:pt x="5354716" y="-16146"/>
                  <a:pt x="5556139" y="17652"/>
                  <a:pt x="5752248" y="0"/>
                </a:cubicBezTo>
                <a:cubicBezTo>
                  <a:pt x="5948357" y="-17652"/>
                  <a:pt x="6385815" y="81211"/>
                  <a:pt x="6714686" y="0"/>
                </a:cubicBezTo>
                <a:cubicBezTo>
                  <a:pt x="6766259" y="137330"/>
                  <a:pt x="6663144" y="336075"/>
                  <a:pt x="6714686" y="567068"/>
                </a:cubicBezTo>
                <a:cubicBezTo>
                  <a:pt x="6766228" y="798061"/>
                  <a:pt x="6673245" y="977009"/>
                  <a:pt x="6714686" y="1111898"/>
                </a:cubicBezTo>
                <a:cubicBezTo>
                  <a:pt x="6461058" y="1124279"/>
                  <a:pt x="6373361" y="1093506"/>
                  <a:pt x="6087982" y="1111898"/>
                </a:cubicBezTo>
                <a:cubicBezTo>
                  <a:pt x="5802603" y="1130290"/>
                  <a:pt x="5707922" y="1086291"/>
                  <a:pt x="5528425" y="1111898"/>
                </a:cubicBezTo>
                <a:cubicBezTo>
                  <a:pt x="5348928" y="1137505"/>
                  <a:pt x="5225473" y="1050139"/>
                  <a:pt x="4968868" y="1111898"/>
                </a:cubicBezTo>
                <a:cubicBezTo>
                  <a:pt x="4712263" y="1173657"/>
                  <a:pt x="4532253" y="1106736"/>
                  <a:pt x="4409310" y="1111898"/>
                </a:cubicBezTo>
                <a:cubicBezTo>
                  <a:pt x="4286367" y="1117060"/>
                  <a:pt x="4026813" y="1100153"/>
                  <a:pt x="3849753" y="1111898"/>
                </a:cubicBezTo>
                <a:cubicBezTo>
                  <a:pt x="3672693" y="1123643"/>
                  <a:pt x="3619003" y="1084289"/>
                  <a:pt x="3491637" y="1111898"/>
                </a:cubicBezTo>
                <a:cubicBezTo>
                  <a:pt x="3364271" y="1139507"/>
                  <a:pt x="3262636" y="1075327"/>
                  <a:pt x="3133520" y="1111898"/>
                </a:cubicBezTo>
                <a:cubicBezTo>
                  <a:pt x="3004404" y="1148469"/>
                  <a:pt x="2742139" y="1069313"/>
                  <a:pt x="2573963" y="1111898"/>
                </a:cubicBezTo>
                <a:cubicBezTo>
                  <a:pt x="2405787" y="1154483"/>
                  <a:pt x="2351077" y="1108124"/>
                  <a:pt x="2148700" y="1111898"/>
                </a:cubicBezTo>
                <a:cubicBezTo>
                  <a:pt x="1946323" y="1115672"/>
                  <a:pt x="1645758" y="1101200"/>
                  <a:pt x="1454849" y="1111898"/>
                </a:cubicBezTo>
                <a:cubicBezTo>
                  <a:pt x="1263940" y="1122596"/>
                  <a:pt x="1260865" y="1087105"/>
                  <a:pt x="1096732" y="1111898"/>
                </a:cubicBezTo>
                <a:cubicBezTo>
                  <a:pt x="932599" y="1136691"/>
                  <a:pt x="821822" y="1089582"/>
                  <a:pt x="604322" y="1111898"/>
                </a:cubicBezTo>
                <a:cubicBezTo>
                  <a:pt x="386822" y="1134214"/>
                  <a:pt x="273732" y="1073857"/>
                  <a:pt x="0" y="1111898"/>
                </a:cubicBezTo>
                <a:cubicBezTo>
                  <a:pt x="-39653" y="926847"/>
                  <a:pt x="54550" y="770624"/>
                  <a:pt x="0" y="567068"/>
                </a:cubicBezTo>
                <a:cubicBezTo>
                  <a:pt x="-54550" y="363512"/>
                  <a:pt x="12" y="211746"/>
                  <a:pt x="0" y="0"/>
                </a:cubicBezTo>
                <a:close/>
              </a:path>
              <a:path w="6714686" h="1111898" stroke="0" extrusionOk="0">
                <a:moveTo>
                  <a:pt x="0" y="0"/>
                </a:moveTo>
                <a:cubicBezTo>
                  <a:pt x="135046" y="-21677"/>
                  <a:pt x="180556" y="26253"/>
                  <a:pt x="358117" y="0"/>
                </a:cubicBezTo>
                <a:cubicBezTo>
                  <a:pt x="535678" y="-26253"/>
                  <a:pt x="911279" y="1397"/>
                  <a:pt x="1051967" y="0"/>
                </a:cubicBezTo>
                <a:cubicBezTo>
                  <a:pt x="1192655" y="-1397"/>
                  <a:pt x="1361815" y="11415"/>
                  <a:pt x="1477231" y="0"/>
                </a:cubicBezTo>
                <a:cubicBezTo>
                  <a:pt x="1592647" y="-11415"/>
                  <a:pt x="1873387" y="11699"/>
                  <a:pt x="2036788" y="0"/>
                </a:cubicBezTo>
                <a:cubicBezTo>
                  <a:pt x="2200189" y="-11699"/>
                  <a:pt x="2352739" y="54031"/>
                  <a:pt x="2596345" y="0"/>
                </a:cubicBezTo>
                <a:cubicBezTo>
                  <a:pt x="2839951" y="-54031"/>
                  <a:pt x="2915758" y="29774"/>
                  <a:pt x="3021609" y="0"/>
                </a:cubicBezTo>
                <a:cubicBezTo>
                  <a:pt x="3127460" y="-29774"/>
                  <a:pt x="3473585" y="62790"/>
                  <a:pt x="3715460" y="0"/>
                </a:cubicBezTo>
                <a:cubicBezTo>
                  <a:pt x="3957335" y="-62790"/>
                  <a:pt x="4204835" y="6810"/>
                  <a:pt x="4342164" y="0"/>
                </a:cubicBezTo>
                <a:cubicBezTo>
                  <a:pt x="4479493" y="-6810"/>
                  <a:pt x="4770553" y="63272"/>
                  <a:pt x="4901721" y="0"/>
                </a:cubicBezTo>
                <a:cubicBezTo>
                  <a:pt x="5032889" y="-63272"/>
                  <a:pt x="5387603" y="73235"/>
                  <a:pt x="5528425" y="0"/>
                </a:cubicBezTo>
                <a:cubicBezTo>
                  <a:pt x="5669247" y="-73235"/>
                  <a:pt x="5812745" y="12797"/>
                  <a:pt x="6087982" y="0"/>
                </a:cubicBezTo>
                <a:cubicBezTo>
                  <a:pt x="6363219" y="-12797"/>
                  <a:pt x="6568730" y="14828"/>
                  <a:pt x="6714686" y="0"/>
                </a:cubicBezTo>
                <a:cubicBezTo>
                  <a:pt x="6776419" y="144771"/>
                  <a:pt x="6658631" y="301056"/>
                  <a:pt x="6714686" y="555949"/>
                </a:cubicBezTo>
                <a:cubicBezTo>
                  <a:pt x="6770741" y="810842"/>
                  <a:pt x="6652210" y="873935"/>
                  <a:pt x="6714686" y="1111898"/>
                </a:cubicBezTo>
                <a:cubicBezTo>
                  <a:pt x="6420439" y="1161864"/>
                  <a:pt x="6369586" y="1063696"/>
                  <a:pt x="6087982" y="1111898"/>
                </a:cubicBezTo>
                <a:cubicBezTo>
                  <a:pt x="5806378" y="1160100"/>
                  <a:pt x="5802037" y="1046919"/>
                  <a:pt x="5528425" y="1111898"/>
                </a:cubicBezTo>
                <a:cubicBezTo>
                  <a:pt x="5254813" y="1176877"/>
                  <a:pt x="5162036" y="1082352"/>
                  <a:pt x="5036015" y="1111898"/>
                </a:cubicBezTo>
                <a:cubicBezTo>
                  <a:pt x="4909994" y="1141444"/>
                  <a:pt x="4778262" y="1107459"/>
                  <a:pt x="4677898" y="1111898"/>
                </a:cubicBezTo>
                <a:cubicBezTo>
                  <a:pt x="4577534" y="1116337"/>
                  <a:pt x="4409001" y="1087217"/>
                  <a:pt x="4319781" y="1111898"/>
                </a:cubicBezTo>
                <a:cubicBezTo>
                  <a:pt x="4230561" y="1136579"/>
                  <a:pt x="3812515" y="1105109"/>
                  <a:pt x="3625930" y="1111898"/>
                </a:cubicBezTo>
                <a:cubicBezTo>
                  <a:pt x="3439345" y="1118687"/>
                  <a:pt x="3246781" y="1066057"/>
                  <a:pt x="2999226" y="1111898"/>
                </a:cubicBezTo>
                <a:cubicBezTo>
                  <a:pt x="2751671" y="1157739"/>
                  <a:pt x="2780147" y="1062563"/>
                  <a:pt x="2573963" y="1111898"/>
                </a:cubicBezTo>
                <a:cubicBezTo>
                  <a:pt x="2367779" y="1161233"/>
                  <a:pt x="2300734" y="1090266"/>
                  <a:pt x="2215846" y="1111898"/>
                </a:cubicBezTo>
                <a:cubicBezTo>
                  <a:pt x="2130958" y="1133530"/>
                  <a:pt x="1786538" y="1101212"/>
                  <a:pt x="1589142" y="1111898"/>
                </a:cubicBezTo>
                <a:cubicBezTo>
                  <a:pt x="1391746" y="1122584"/>
                  <a:pt x="1097922" y="1092723"/>
                  <a:pt x="962438" y="1111898"/>
                </a:cubicBezTo>
                <a:cubicBezTo>
                  <a:pt x="826954" y="1131073"/>
                  <a:pt x="462924" y="1102616"/>
                  <a:pt x="0" y="1111898"/>
                </a:cubicBezTo>
                <a:cubicBezTo>
                  <a:pt x="-30212" y="968479"/>
                  <a:pt x="60026" y="813227"/>
                  <a:pt x="0" y="555949"/>
                </a:cubicBezTo>
                <a:cubicBezTo>
                  <a:pt x="-60026" y="298671"/>
                  <a:pt x="29126" y="190740"/>
                  <a:pt x="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836291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Tx/>
              <a:buChar char="-"/>
            </a:pP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- Yes, they have.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F7B531-0549-4E4E-A9BF-69BE86BF7971}"/>
              </a:ext>
            </a:extLst>
          </p:cNvPr>
          <p:cNvSpPr txBox="1"/>
          <p:nvPr/>
        </p:nvSpPr>
        <p:spPr>
          <a:xfrm>
            <a:off x="2563318" y="4761517"/>
            <a:ext cx="619578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- Have they ever swum in an ocean? </a:t>
            </a:r>
            <a:endParaRPr lang="ar-BH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0DFF4C-A1BA-40E1-941B-524D51FD67D7}"/>
              </a:ext>
            </a:extLst>
          </p:cNvPr>
          <p:cNvSpPr txBox="1"/>
          <p:nvPr/>
        </p:nvSpPr>
        <p:spPr>
          <a:xfrm>
            <a:off x="2563318" y="1670477"/>
            <a:ext cx="53937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- Has she ever entered a cave?</a:t>
            </a:r>
            <a:endParaRPr lang="ar-BH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9C3FB8-A127-4A7E-951B-8A10DA13A791}"/>
              </a:ext>
            </a:extLst>
          </p:cNvPr>
          <p:cNvSpPr txBox="1"/>
          <p:nvPr/>
        </p:nvSpPr>
        <p:spPr>
          <a:xfrm>
            <a:off x="2563318" y="3149872"/>
            <a:ext cx="521913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- Have you ever climbed a volcano?</a:t>
            </a:r>
            <a:endParaRPr lang="ar-BH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B8AF60-106D-4E02-A02B-076F99B57FEA}"/>
              </a:ext>
            </a:extLst>
          </p:cNvPr>
          <p:cNvSpPr/>
          <p:nvPr/>
        </p:nvSpPr>
        <p:spPr>
          <a:xfrm>
            <a:off x="6109236" y="6487347"/>
            <a:ext cx="3972393" cy="26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>
                <a:solidFill>
                  <a:schemeClr val="tx1"/>
                </a:solidFill>
                <a:latin typeface="Century Gothic" panose="020B0502020202020204" pitchFamily="34" charset="0"/>
              </a:rPr>
              <a:t>English-Grade 6- Unit 5- lesson 2 (Grammar)</a:t>
            </a:r>
            <a:endParaRPr lang="ar-BH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457697" y="215900"/>
            <a:ext cx="8990605" cy="523220"/>
          </a:xfrm>
          <a:custGeom>
            <a:avLst/>
            <a:gdLst>
              <a:gd name="connsiteX0" fmla="*/ 0 w 8990605"/>
              <a:gd name="connsiteY0" fmla="*/ 0 h 523220"/>
              <a:gd name="connsiteX1" fmla="*/ 689280 w 8990605"/>
              <a:gd name="connsiteY1" fmla="*/ 0 h 523220"/>
              <a:gd name="connsiteX2" fmla="*/ 1288653 w 8990605"/>
              <a:gd name="connsiteY2" fmla="*/ 0 h 523220"/>
              <a:gd name="connsiteX3" fmla="*/ 1798121 w 8990605"/>
              <a:gd name="connsiteY3" fmla="*/ 0 h 523220"/>
              <a:gd name="connsiteX4" fmla="*/ 2577307 w 8990605"/>
              <a:gd name="connsiteY4" fmla="*/ 0 h 523220"/>
              <a:gd name="connsiteX5" fmla="*/ 2996868 w 8990605"/>
              <a:gd name="connsiteY5" fmla="*/ 0 h 523220"/>
              <a:gd name="connsiteX6" fmla="*/ 3506336 w 8990605"/>
              <a:gd name="connsiteY6" fmla="*/ 0 h 523220"/>
              <a:gd name="connsiteX7" fmla="*/ 4195616 w 8990605"/>
              <a:gd name="connsiteY7" fmla="*/ 0 h 523220"/>
              <a:gd name="connsiteX8" fmla="*/ 4974801 w 8990605"/>
              <a:gd name="connsiteY8" fmla="*/ 0 h 523220"/>
              <a:gd name="connsiteX9" fmla="*/ 5664081 w 8990605"/>
              <a:gd name="connsiteY9" fmla="*/ 0 h 523220"/>
              <a:gd name="connsiteX10" fmla="*/ 6353361 w 8990605"/>
              <a:gd name="connsiteY10" fmla="*/ 0 h 523220"/>
              <a:gd name="connsiteX11" fmla="*/ 7042641 w 8990605"/>
              <a:gd name="connsiteY11" fmla="*/ 0 h 523220"/>
              <a:gd name="connsiteX12" fmla="*/ 7462202 w 8990605"/>
              <a:gd name="connsiteY12" fmla="*/ 0 h 523220"/>
              <a:gd name="connsiteX13" fmla="*/ 7791858 w 8990605"/>
              <a:gd name="connsiteY13" fmla="*/ 0 h 523220"/>
              <a:gd name="connsiteX14" fmla="*/ 8211419 w 8990605"/>
              <a:gd name="connsiteY14" fmla="*/ 0 h 523220"/>
              <a:gd name="connsiteX15" fmla="*/ 8990605 w 8990605"/>
              <a:gd name="connsiteY15" fmla="*/ 0 h 523220"/>
              <a:gd name="connsiteX16" fmla="*/ 8990605 w 8990605"/>
              <a:gd name="connsiteY16" fmla="*/ 523220 h 523220"/>
              <a:gd name="connsiteX17" fmla="*/ 8571043 w 8990605"/>
              <a:gd name="connsiteY17" fmla="*/ 523220 h 523220"/>
              <a:gd name="connsiteX18" fmla="*/ 8061576 w 8990605"/>
              <a:gd name="connsiteY18" fmla="*/ 523220 h 523220"/>
              <a:gd name="connsiteX19" fmla="*/ 7731920 w 8990605"/>
              <a:gd name="connsiteY19" fmla="*/ 523220 h 523220"/>
              <a:gd name="connsiteX20" fmla="*/ 7312359 w 8990605"/>
              <a:gd name="connsiteY20" fmla="*/ 523220 h 523220"/>
              <a:gd name="connsiteX21" fmla="*/ 6892797 w 8990605"/>
              <a:gd name="connsiteY21" fmla="*/ 523220 h 523220"/>
              <a:gd name="connsiteX22" fmla="*/ 6473236 w 8990605"/>
              <a:gd name="connsiteY22" fmla="*/ 523220 h 523220"/>
              <a:gd name="connsiteX23" fmla="*/ 5963768 w 8990605"/>
              <a:gd name="connsiteY23" fmla="*/ 523220 h 523220"/>
              <a:gd name="connsiteX24" fmla="*/ 5364394 w 8990605"/>
              <a:gd name="connsiteY24" fmla="*/ 523220 h 523220"/>
              <a:gd name="connsiteX25" fmla="*/ 4854927 w 8990605"/>
              <a:gd name="connsiteY25" fmla="*/ 523220 h 523220"/>
              <a:gd name="connsiteX26" fmla="*/ 4525271 w 8990605"/>
              <a:gd name="connsiteY26" fmla="*/ 523220 h 523220"/>
              <a:gd name="connsiteX27" fmla="*/ 4195616 w 8990605"/>
              <a:gd name="connsiteY27" fmla="*/ 523220 h 523220"/>
              <a:gd name="connsiteX28" fmla="*/ 3596242 w 8990605"/>
              <a:gd name="connsiteY28" fmla="*/ 523220 h 523220"/>
              <a:gd name="connsiteX29" fmla="*/ 3266586 w 8990605"/>
              <a:gd name="connsiteY29" fmla="*/ 523220 h 523220"/>
              <a:gd name="connsiteX30" fmla="*/ 2577307 w 8990605"/>
              <a:gd name="connsiteY30" fmla="*/ 523220 h 523220"/>
              <a:gd name="connsiteX31" fmla="*/ 2247651 w 8990605"/>
              <a:gd name="connsiteY31" fmla="*/ 523220 h 523220"/>
              <a:gd name="connsiteX32" fmla="*/ 1468465 w 8990605"/>
              <a:gd name="connsiteY32" fmla="*/ 523220 h 523220"/>
              <a:gd name="connsiteX33" fmla="*/ 1138810 w 8990605"/>
              <a:gd name="connsiteY33" fmla="*/ 523220 h 523220"/>
              <a:gd name="connsiteX34" fmla="*/ 0 w 8990605"/>
              <a:gd name="connsiteY34" fmla="*/ 523220 h 523220"/>
              <a:gd name="connsiteX35" fmla="*/ 0 w 8990605"/>
              <a:gd name="connsiteY35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990605" h="523220" fill="none" extrusionOk="0">
                <a:moveTo>
                  <a:pt x="0" y="0"/>
                </a:moveTo>
                <a:cubicBezTo>
                  <a:pt x="314049" y="-30309"/>
                  <a:pt x="476437" y="37465"/>
                  <a:pt x="689280" y="0"/>
                </a:cubicBezTo>
                <a:cubicBezTo>
                  <a:pt x="902123" y="-37465"/>
                  <a:pt x="1139278" y="69240"/>
                  <a:pt x="1288653" y="0"/>
                </a:cubicBezTo>
                <a:cubicBezTo>
                  <a:pt x="1438028" y="-69240"/>
                  <a:pt x="1627063" y="31178"/>
                  <a:pt x="1798121" y="0"/>
                </a:cubicBezTo>
                <a:cubicBezTo>
                  <a:pt x="1969179" y="-31178"/>
                  <a:pt x="2276699" y="37028"/>
                  <a:pt x="2577307" y="0"/>
                </a:cubicBezTo>
                <a:cubicBezTo>
                  <a:pt x="2877915" y="-37028"/>
                  <a:pt x="2844152" y="45223"/>
                  <a:pt x="2996868" y="0"/>
                </a:cubicBezTo>
                <a:cubicBezTo>
                  <a:pt x="3149584" y="-45223"/>
                  <a:pt x="3321954" y="25682"/>
                  <a:pt x="3506336" y="0"/>
                </a:cubicBezTo>
                <a:cubicBezTo>
                  <a:pt x="3690718" y="-25682"/>
                  <a:pt x="3976282" y="14956"/>
                  <a:pt x="4195616" y="0"/>
                </a:cubicBezTo>
                <a:cubicBezTo>
                  <a:pt x="4414950" y="-14956"/>
                  <a:pt x="4779825" y="38564"/>
                  <a:pt x="4974801" y="0"/>
                </a:cubicBezTo>
                <a:cubicBezTo>
                  <a:pt x="5169778" y="-38564"/>
                  <a:pt x="5349970" y="33066"/>
                  <a:pt x="5664081" y="0"/>
                </a:cubicBezTo>
                <a:cubicBezTo>
                  <a:pt x="5978192" y="-33066"/>
                  <a:pt x="6158366" y="68270"/>
                  <a:pt x="6353361" y="0"/>
                </a:cubicBezTo>
                <a:cubicBezTo>
                  <a:pt x="6548356" y="-68270"/>
                  <a:pt x="6802533" y="26721"/>
                  <a:pt x="7042641" y="0"/>
                </a:cubicBezTo>
                <a:cubicBezTo>
                  <a:pt x="7282749" y="-26721"/>
                  <a:pt x="7370028" y="40557"/>
                  <a:pt x="7462202" y="0"/>
                </a:cubicBezTo>
                <a:cubicBezTo>
                  <a:pt x="7554376" y="-40557"/>
                  <a:pt x="7647482" y="30372"/>
                  <a:pt x="7791858" y="0"/>
                </a:cubicBezTo>
                <a:cubicBezTo>
                  <a:pt x="7936234" y="-30372"/>
                  <a:pt x="8050556" y="33012"/>
                  <a:pt x="8211419" y="0"/>
                </a:cubicBezTo>
                <a:cubicBezTo>
                  <a:pt x="8372282" y="-33012"/>
                  <a:pt x="8669501" y="11406"/>
                  <a:pt x="8990605" y="0"/>
                </a:cubicBezTo>
                <a:cubicBezTo>
                  <a:pt x="9015526" y="225174"/>
                  <a:pt x="8978121" y="346882"/>
                  <a:pt x="8990605" y="523220"/>
                </a:cubicBezTo>
                <a:cubicBezTo>
                  <a:pt x="8793782" y="527938"/>
                  <a:pt x="8715499" y="515535"/>
                  <a:pt x="8571043" y="523220"/>
                </a:cubicBezTo>
                <a:cubicBezTo>
                  <a:pt x="8426587" y="530905"/>
                  <a:pt x="8269743" y="498300"/>
                  <a:pt x="8061576" y="523220"/>
                </a:cubicBezTo>
                <a:cubicBezTo>
                  <a:pt x="7853409" y="548140"/>
                  <a:pt x="7833273" y="484741"/>
                  <a:pt x="7731920" y="523220"/>
                </a:cubicBezTo>
                <a:cubicBezTo>
                  <a:pt x="7630567" y="561699"/>
                  <a:pt x="7488804" y="515780"/>
                  <a:pt x="7312359" y="523220"/>
                </a:cubicBezTo>
                <a:cubicBezTo>
                  <a:pt x="7135914" y="530660"/>
                  <a:pt x="7030714" y="475539"/>
                  <a:pt x="6892797" y="523220"/>
                </a:cubicBezTo>
                <a:cubicBezTo>
                  <a:pt x="6754880" y="570901"/>
                  <a:pt x="6629243" y="495266"/>
                  <a:pt x="6473236" y="523220"/>
                </a:cubicBezTo>
                <a:cubicBezTo>
                  <a:pt x="6317229" y="551174"/>
                  <a:pt x="6109289" y="477318"/>
                  <a:pt x="5963768" y="523220"/>
                </a:cubicBezTo>
                <a:cubicBezTo>
                  <a:pt x="5818247" y="569122"/>
                  <a:pt x="5562353" y="468893"/>
                  <a:pt x="5364394" y="523220"/>
                </a:cubicBezTo>
                <a:cubicBezTo>
                  <a:pt x="5166435" y="577547"/>
                  <a:pt x="5015829" y="509054"/>
                  <a:pt x="4854927" y="523220"/>
                </a:cubicBezTo>
                <a:cubicBezTo>
                  <a:pt x="4694025" y="537386"/>
                  <a:pt x="4662350" y="488734"/>
                  <a:pt x="4525271" y="523220"/>
                </a:cubicBezTo>
                <a:cubicBezTo>
                  <a:pt x="4388192" y="557706"/>
                  <a:pt x="4292695" y="490405"/>
                  <a:pt x="4195616" y="523220"/>
                </a:cubicBezTo>
                <a:cubicBezTo>
                  <a:pt x="4098537" y="556035"/>
                  <a:pt x="3840718" y="451348"/>
                  <a:pt x="3596242" y="523220"/>
                </a:cubicBezTo>
                <a:cubicBezTo>
                  <a:pt x="3351766" y="595092"/>
                  <a:pt x="3386428" y="487025"/>
                  <a:pt x="3266586" y="523220"/>
                </a:cubicBezTo>
                <a:cubicBezTo>
                  <a:pt x="3146744" y="559415"/>
                  <a:pt x="2803949" y="452076"/>
                  <a:pt x="2577307" y="523220"/>
                </a:cubicBezTo>
                <a:cubicBezTo>
                  <a:pt x="2350665" y="594364"/>
                  <a:pt x="2332168" y="494976"/>
                  <a:pt x="2247651" y="523220"/>
                </a:cubicBezTo>
                <a:cubicBezTo>
                  <a:pt x="2163134" y="551464"/>
                  <a:pt x="1793388" y="494716"/>
                  <a:pt x="1468465" y="523220"/>
                </a:cubicBezTo>
                <a:cubicBezTo>
                  <a:pt x="1143542" y="551724"/>
                  <a:pt x="1281125" y="499203"/>
                  <a:pt x="1138810" y="523220"/>
                </a:cubicBezTo>
                <a:cubicBezTo>
                  <a:pt x="996496" y="547237"/>
                  <a:pt x="361492" y="512711"/>
                  <a:pt x="0" y="523220"/>
                </a:cubicBezTo>
                <a:cubicBezTo>
                  <a:pt x="-33615" y="355528"/>
                  <a:pt x="18566" y="183750"/>
                  <a:pt x="0" y="0"/>
                </a:cubicBezTo>
                <a:close/>
              </a:path>
              <a:path w="8990605" h="523220" stroke="0" extrusionOk="0">
                <a:moveTo>
                  <a:pt x="0" y="0"/>
                </a:moveTo>
                <a:cubicBezTo>
                  <a:pt x="318571" y="-74188"/>
                  <a:pt x="542135" y="25032"/>
                  <a:pt x="779186" y="0"/>
                </a:cubicBezTo>
                <a:cubicBezTo>
                  <a:pt x="1016237" y="-25032"/>
                  <a:pt x="1101057" y="46049"/>
                  <a:pt x="1378559" y="0"/>
                </a:cubicBezTo>
                <a:cubicBezTo>
                  <a:pt x="1656061" y="-46049"/>
                  <a:pt x="1660780" y="49562"/>
                  <a:pt x="1798121" y="0"/>
                </a:cubicBezTo>
                <a:cubicBezTo>
                  <a:pt x="1935462" y="-49562"/>
                  <a:pt x="2253913" y="57825"/>
                  <a:pt x="2397495" y="0"/>
                </a:cubicBezTo>
                <a:cubicBezTo>
                  <a:pt x="2541077" y="-57825"/>
                  <a:pt x="2860831" y="75464"/>
                  <a:pt x="3176680" y="0"/>
                </a:cubicBezTo>
                <a:cubicBezTo>
                  <a:pt x="3492530" y="-75464"/>
                  <a:pt x="3414807" y="36449"/>
                  <a:pt x="3596242" y="0"/>
                </a:cubicBezTo>
                <a:cubicBezTo>
                  <a:pt x="3777677" y="-36449"/>
                  <a:pt x="3818938" y="21045"/>
                  <a:pt x="3925898" y="0"/>
                </a:cubicBezTo>
                <a:cubicBezTo>
                  <a:pt x="4032858" y="-21045"/>
                  <a:pt x="4321560" y="36629"/>
                  <a:pt x="4525271" y="0"/>
                </a:cubicBezTo>
                <a:cubicBezTo>
                  <a:pt x="4728982" y="-36629"/>
                  <a:pt x="4971060" y="67382"/>
                  <a:pt x="5124645" y="0"/>
                </a:cubicBezTo>
                <a:cubicBezTo>
                  <a:pt x="5278230" y="-67382"/>
                  <a:pt x="5558779" y="34415"/>
                  <a:pt x="5813925" y="0"/>
                </a:cubicBezTo>
                <a:cubicBezTo>
                  <a:pt x="6069071" y="-34415"/>
                  <a:pt x="6171331" y="52168"/>
                  <a:pt x="6323392" y="0"/>
                </a:cubicBezTo>
                <a:cubicBezTo>
                  <a:pt x="6475453" y="-52168"/>
                  <a:pt x="6507975" y="19023"/>
                  <a:pt x="6653048" y="0"/>
                </a:cubicBezTo>
                <a:cubicBezTo>
                  <a:pt x="6798121" y="-19023"/>
                  <a:pt x="6915191" y="36198"/>
                  <a:pt x="7072609" y="0"/>
                </a:cubicBezTo>
                <a:cubicBezTo>
                  <a:pt x="7230027" y="-36198"/>
                  <a:pt x="7543197" y="76654"/>
                  <a:pt x="7851795" y="0"/>
                </a:cubicBezTo>
                <a:cubicBezTo>
                  <a:pt x="8160393" y="-76654"/>
                  <a:pt x="8135456" y="5756"/>
                  <a:pt x="8271357" y="0"/>
                </a:cubicBezTo>
                <a:cubicBezTo>
                  <a:pt x="8407258" y="-5756"/>
                  <a:pt x="8759732" y="74199"/>
                  <a:pt x="8990605" y="0"/>
                </a:cubicBezTo>
                <a:cubicBezTo>
                  <a:pt x="9016560" y="176501"/>
                  <a:pt x="8974837" y="342481"/>
                  <a:pt x="8990605" y="523220"/>
                </a:cubicBezTo>
                <a:cubicBezTo>
                  <a:pt x="8686401" y="526805"/>
                  <a:pt x="8491292" y="492091"/>
                  <a:pt x="8211419" y="523220"/>
                </a:cubicBezTo>
                <a:cubicBezTo>
                  <a:pt x="7931546" y="554349"/>
                  <a:pt x="7956076" y="493022"/>
                  <a:pt x="7881764" y="523220"/>
                </a:cubicBezTo>
                <a:cubicBezTo>
                  <a:pt x="7807453" y="553418"/>
                  <a:pt x="7508614" y="491213"/>
                  <a:pt x="7282390" y="523220"/>
                </a:cubicBezTo>
                <a:cubicBezTo>
                  <a:pt x="7056166" y="555227"/>
                  <a:pt x="6690569" y="434284"/>
                  <a:pt x="6503204" y="523220"/>
                </a:cubicBezTo>
                <a:cubicBezTo>
                  <a:pt x="6315839" y="612156"/>
                  <a:pt x="5991224" y="454000"/>
                  <a:pt x="5724019" y="523220"/>
                </a:cubicBezTo>
                <a:cubicBezTo>
                  <a:pt x="5456814" y="592440"/>
                  <a:pt x="5317825" y="504077"/>
                  <a:pt x="5124645" y="523220"/>
                </a:cubicBezTo>
                <a:cubicBezTo>
                  <a:pt x="4931465" y="542363"/>
                  <a:pt x="4646722" y="472664"/>
                  <a:pt x="4525271" y="523220"/>
                </a:cubicBezTo>
                <a:cubicBezTo>
                  <a:pt x="4403820" y="573776"/>
                  <a:pt x="4069771" y="478058"/>
                  <a:pt x="3835991" y="523220"/>
                </a:cubicBezTo>
                <a:cubicBezTo>
                  <a:pt x="3602211" y="568382"/>
                  <a:pt x="3266904" y="516859"/>
                  <a:pt x="3056806" y="523220"/>
                </a:cubicBezTo>
                <a:cubicBezTo>
                  <a:pt x="2846709" y="529581"/>
                  <a:pt x="2874061" y="489030"/>
                  <a:pt x="2727150" y="523220"/>
                </a:cubicBezTo>
                <a:cubicBezTo>
                  <a:pt x="2580239" y="557410"/>
                  <a:pt x="2464264" y="483877"/>
                  <a:pt x="2397495" y="523220"/>
                </a:cubicBezTo>
                <a:cubicBezTo>
                  <a:pt x="2330726" y="562563"/>
                  <a:pt x="2075266" y="512122"/>
                  <a:pt x="1888027" y="523220"/>
                </a:cubicBezTo>
                <a:cubicBezTo>
                  <a:pt x="1700788" y="534318"/>
                  <a:pt x="1523749" y="484404"/>
                  <a:pt x="1288653" y="523220"/>
                </a:cubicBezTo>
                <a:cubicBezTo>
                  <a:pt x="1053557" y="562036"/>
                  <a:pt x="969324" y="493019"/>
                  <a:pt x="779186" y="523220"/>
                </a:cubicBezTo>
                <a:cubicBezTo>
                  <a:pt x="589048" y="553421"/>
                  <a:pt x="336665" y="450707"/>
                  <a:pt x="0" y="523220"/>
                </a:cubicBezTo>
                <a:cubicBezTo>
                  <a:pt x="-30592" y="323865"/>
                  <a:pt x="58944" y="106925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Write suitable questions for the following answers.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621112" y="677318"/>
            <a:ext cx="3477978" cy="1248968"/>
            <a:chOff x="6512090" y="-123867"/>
            <a:chExt cx="3477978" cy="1248968"/>
          </a:xfrm>
        </p:grpSpPr>
        <p:pic>
          <p:nvPicPr>
            <p:cNvPr id="27" name="Picture 26" descr="A picture containing text, book&#10;&#10;Description automatically generated">
              <a:extLst>
                <a:ext uri="{FF2B5EF4-FFF2-40B4-BE49-F238E27FC236}">
                  <a16:creationId xmlns:a16="http://schemas.microsoft.com/office/drawing/2014/main" id="{962E1B96-CDAC-4F18-A93F-D642A1E2E6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05" b="56890"/>
            <a:stretch/>
          </p:blipFill>
          <p:spPr>
            <a:xfrm>
              <a:off x="8759247" y="-123867"/>
              <a:ext cx="1230821" cy="1248968"/>
            </a:xfrm>
            <a:prstGeom prst="rect">
              <a:avLst/>
            </a:prstGeom>
          </p:spPr>
        </p:pic>
        <p:sp>
          <p:nvSpPr>
            <p:cNvPr id="29" name="Thought Bubble: Cloud 61">
              <a:extLst>
                <a:ext uri="{FF2B5EF4-FFF2-40B4-BE49-F238E27FC236}">
                  <a16:creationId xmlns:a16="http://schemas.microsoft.com/office/drawing/2014/main" id="{69D1AB2C-2EA8-450F-8B2A-CB3FE43DFC84}"/>
                </a:ext>
              </a:extLst>
            </p:cNvPr>
            <p:cNvSpPr/>
            <p:nvPr/>
          </p:nvSpPr>
          <p:spPr>
            <a:xfrm>
              <a:off x="6512090" y="-73599"/>
              <a:ext cx="2101723" cy="1022567"/>
            </a:xfrm>
            <a:prstGeom prst="cloudCallout">
              <a:avLst>
                <a:gd name="adj1" fmla="val 67037"/>
                <a:gd name="adj2" fmla="val -4467"/>
              </a:avLst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Check your answers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0226" y="4304218"/>
            <a:ext cx="1925487" cy="1761897"/>
            <a:chOff x="490226" y="4304218"/>
            <a:chExt cx="1925487" cy="176189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226" y="4304218"/>
              <a:ext cx="1925487" cy="176189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933491" y="5656877"/>
              <a:ext cx="99899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ocean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5192" y="2434840"/>
            <a:ext cx="2015554" cy="1749987"/>
            <a:chOff x="445192" y="2434840"/>
            <a:chExt cx="2015554" cy="174998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5192" y="2434840"/>
              <a:ext cx="2015554" cy="1470909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933491" y="3784717"/>
              <a:ext cx="12041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volcano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3961" y="1166977"/>
            <a:ext cx="1958016" cy="1302387"/>
            <a:chOff x="473961" y="1166977"/>
            <a:chExt cx="1958016" cy="130238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3961" y="1166977"/>
              <a:ext cx="1958016" cy="1127107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997601" y="2069254"/>
              <a:ext cx="8258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cave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0632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457697" y="128332"/>
            <a:ext cx="8990605" cy="954107"/>
          </a:xfrm>
          <a:custGeom>
            <a:avLst/>
            <a:gdLst>
              <a:gd name="connsiteX0" fmla="*/ 0 w 8990605"/>
              <a:gd name="connsiteY0" fmla="*/ 0 h 954107"/>
              <a:gd name="connsiteX1" fmla="*/ 599374 w 8990605"/>
              <a:gd name="connsiteY1" fmla="*/ 0 h 954107"/>
              <a:gd name="connsiteX2" fmla="*/ 1378559 w 8990605"/>
              <a:gd name="connsiteY2" fmla="*/ 0 h 954107"/>
              <a:gd name="connsiteX3" fmla="*/ 1798121 w 8990605"/>
              <a:gd name="connsiteY3" fmla="*/ 0 h 954107"/>
              <a:gd name="connsiteX4" fmla="*/ 2307589 w 8990605"/>
              <a:gd name="connsiteY4" fmla="*/ 0 h 954107"/>
              <a:gd name="connsiteX5" fmla="*/ 2996868 w 8990605"/>
              <a:gd name="connsiteY5" fmla="*/ 0 h 954107"/>
              <a:gd name="connsiteX6" fmla="*/ 3776054 w 8990605"/>
              <a:gd name="connsiteY6" fmla="*/ 0 h 954107"/>
              <a:gd name="connsiteX7" fmla="*/ 4465334 w 8990605"/>
              <a:gd name="connsiteY7" fmla="*/ 0 h 954107"/>
              <a:gd name="connsiteX8" fmla="*/ 5154614 w 8990605"/>
              <a:gd name="connsiteY8" fmla="*/ 0 h 954107"/>
              <a:gd name="connsiteX9" fmla="*/ 5843893 w 8990605"/>
              <a:gd name="connsiteY9" fmla="*/ 0 h 954107"/>
              <a:gd name="connsiteX10" fmla="*/ 6263455 w 8990605"/>
              <a:gd name="connsiteY10" fmla="*/ 0 h 954107"/>
              <a:gd name="connsiteX11" fmla="*/ 6593110 w 8990605"/>
              <a:gd name="connsiteY11" fmla="*/ 0 h 954107"/>
              <a:gd name="connsiteX12" fmla="*/ 7012672 w 8990605"/>
              <a:gd name="connsiteY12" fmla="*/ 0 h 954107"/>
              <a:gd name="connsiteX13" fmla="*/ 7791858 w 8990605"/>
              <a:gd name="connsiteY13" fmla="*/ 0 h 954107"/>
              <a:gd name="connsiteX14" fmla="*/ 8211419 w 8990605"/>
              <a:gd name="connsiteY14" fmla="*/ 0 h 954107"/>
              <a:gd name="connsiteX15" fmla="*/ 8990605 w 8990605"/>
              <a:gd name="connsiteY15" fmla="*/ 0 h 954107"/>
              <a:gd name="connsiteX16" fmla="*/ 8990605 w 8990605"/>
              <a:gd name="connsiteY16" fmla="*/ 477054 h 954107"/>
              <a:gd name="connsiteX17" fmla="*/ 8990605 w 8990605"/>
              <a:gd name="connsiteY17" fmla="*/ 954107 h 954107"/>
              <a:gd name="connsiteX18" fmla="*/ 8391231 w 8990605"/>
              <a:gd name="connsiteY18" fmla="*/ 954107 h 954107"/>
              <a:gd name="connsiteX19" fmla="*/ 7971670 w 8990605"/>
              <a:gd name="connsiteY19" fmla="*/ 954107 h 954107"/>
              <a:gd name="connsiteX20" fmla="*/ 7552108 w 8990605"/>
              <a:gd name="connsiteY20" fmla="*/ 954107 h 954107"/>
              <a:gd name="connsiteX21" fmla="*/ 7042641 w 8990605"/>
              <a:gd name="connsiteY21" fmla="*/ 954107 h 954107"/>
              <a:gd name="connsiteX22" fmla="*/ 6443267 w 8990605"/>
              <a:gd name="connsiteY22" fmla="*/ 954107 h 954107"/>
              <a:gd name="connsiteX23" fmla="*/ 5933799 w 8990605"/>
              <a:gd name="connsiteY23" fmla="*/ 954107 h 954107"/>
              <a:gd name="connsiteX24" fmla="*/ 5604144 w 8990605"/>
              <a:gd name="connsiteY24" fmla="*/ 954107 h 954107"/>
              <a:gd name="connsiteX25" fmla="*/ 5274488 w 8990605"/>
              <a:gd name="connsiteY25" fmla="*/ 954107 h 954107"/>
              <a:gd name="connsiteX26" fmla="*/ 4675115 w 8990605"/>
              <a:gd name="connsiteY26" fmla="*/ 954107 h 954107"/>
              <a:gd name="connsiteX27" fmla="*/ 4345459 w 8990605"/>
              <a:gd name="connsiteY27" fmla="*/ 954107 h 954107"/>
              <a:gd name="connsiteX28" fmla="*/ 3656179 w 8990605"/>
              <a:gd name="connsiteY28" fmla="*/ 954107 h 954107"/>
              <a:gd name="connsiteX29" fmla="*/ 3326524 w 8990605"/>
              <a:gd name="connsiteY29" fmla="*/ 954107 h 954107"/>
              <a:gd name="connsiteX30" fmla="*/ 2547338 w 8990605"/>
              <a:gd name="connsiteY30" fmla="*/ 954107 h 954107"/>
              <a:gd name="connsiteX31" fmla="*/ 2217683 w 8990605"/>
              <a:gd name="connsiteY31" fmla="*/ 954107 h 954107"/>
              <a:gd name="connsiteX32" fmla="*/ 1438497 w 8990605"/>
              <a:gd name="connsiteY32" fmla="*/ 954107 h 954107"/>
              <a:gd name="connsiteX33" fmla="*/ 659311 w 8990605"/>
              <a:gd name="connsiteY33" fmla="*/ 954107 h 954107"/>
              <a:gd name="connsiteX34" fmla="*/ 0 w 8990605"/>
              <a:gd name="connsiteY34" fmla="*/ 954107 h 954107"/>
              <a:gd name="connsiteX35" fmla="*/ 0 w 8990605"/>
              <a:gd name="connsiteY35" fmla="*/ 505677 h 954107"/>
              <a:gd name="connsiteX36" fmla="*/ 0 w 8990605"/>
              <a:gd name="connsiteY36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990605" h="954107" fill="none" extrusionOk="0">
                <a:moveTo>
                  <a:pt x="0" y="0"/>
                </a:moveTo>
                <a:cubicBezTo>
                  <a:pt x="271427" y="-55916"/>
                  <a:pt x="351725" y="67638"/>
                  <a:pt x="599374" y="0"/>
                </a:cubicBezTo>
                <a:cubicBezTo>
                  <a:pt x="847023" y="-67638"/>
                  <a:pt x="1083033" y="39376"/>
                  <a:pt x="1378559" y="0"/>
                </a:cubicBezTo>
                <a:cubicBezTo>
                  <a:pt x="1674085" y="-39376"/>
                  <a:pt x="1637919" y="38102"/>
                  <a:pt x="1798121" y="0"/>
                </a:cubicBezTo>
                <a:cubicBezTo>
                  <a:pt x="1958323" y="-38102"/>
                  <a:pt x="2123207" y="25682"/>
                  <a:pt x="2307589" y="0"/>
                </a:cubicBezTo>
                <a:cubicBezTo>
                  <a:pt x="2491971" y="-25682"/>
                  <a:pt x="2782948" y="18243"/>
                  <a:pt x="2996868" y="0"/>
                </a:cubicBezTo>
                <a:cubicBezTo>
                  <a:pt x="3210788" y="-18243"/>
                  <a:pt x="3576493" y="34130"/>
                  <a:pt x="3776054" y="0"/>
                </a:cubicBezTo>
                <a:cubicBezTo>
                  <a:pt x="3975615" y="-34130"/>
                  <a:pt x="4151223" y="33066"/>
                  <a:pt x="4465334" y="0"/>
                </a:cubicBezTo>
                <a:cubicBezTo>
                  <a:pt x="4779445" y="-33066"/>
                  <a:pt x="4959619" y="68270"/>
                  <a:pt x="5154614" y="0"/>
                </a:cubicBezTo>
                <a:cubicBezTo>
                  <a:pt x="5349609" y="-68270"/>
                  <a:pt x="5609078" y="28612"/>
                  <a:pt x="5843893" y="0"/>
                </a:cubicBezTo>
                <a:cubicBezTo>
                  <a:pt x="6078708" y="-28612"/>
                  <a:pt x="6162312" y="33973"/>
                  <a:pt x="6263455" y="0"/>
                </a:cubicBezTo>
                <a:cubicBezTo>
                  <a:pt x="6364598" y="-33973"/>
                  <a:pt x="6452012" y="37806"/>
                  <a:pt x="6593110" y="0"/>
                </a:cubicBezTo>
                <a:cubicBezTo>
                  <a:pt x="6734209" y="-37806"/>
                  <a:pt x="6846351" y="25732"/>
                  <a:pt x="7012672" y="0"/>
                </a:cubicBezTo>
                <a:cubicBezTo>
                  <a:pt x="7178993" y="-25732"/>
                  <a:pt x="7470754" y="11406"/>
                  <a:pt x="7791858" y="0"/>
                </a:cubicBezTo>
                <a:cubicBezTo>
                  <a:pt x="8112962" y="-11406"/>
                  <a:pt x="8036652" y="44552"/>
                  <a:pt x="8211419" y="0"/>
                </a:cubicBezTo>
                <a:cubicBezTo>
                  <a:pt x="8386186" y="-44552"/>
                  <a:pt x="8654462" y="19429"/>
                  <a:pt x="8990605" y="0"/>
                </a:cubicBezTo>
                <a:cubicBezTo>
                  <a:pt x="9042169" y="182301"/>
                  <a:pt x="8984343" y="360347"/>
                  <a:pt x="8990605" y="477054"/>
                </a:cubicBezTo>
                <a:cubicBezTo>
                  <a:pt x="8996867" y="593761"/>
                  <a:pt x="8938331" y="766830"/>
                  <a:pt x="8990605" y="954107"/>
                </a:cubicBezTo>
                <a:cubicBezTo>
                  <a:pt x="8749901" y="984577"/>
                  <a:pt x="8513112" y="912328"/>
                  <a:pt x="8391231" y="954107"/>
                </a:cubicBezTo>
                <a:cubicBezTo>
                  <a:pt x="8269350" y="995886"/>
                  <a:pt x="8102654" y="947901"/>
                  <a:pt x="7971670" y="954107"/>
                </a:cubicBezTo>
                <a:cubicBezTo>
                  <a:pt x="7840686" y="960313"/>
                  <a:pt x="7711742" y="931539"/>
                  <a:pt x="7552108" y="954107"/>
                </a:cubicBezTo>
                <a:cubicBezTo>
                  <a:pt x="7392474" y="976675"/>
                  <a:pt x="7181740" y="906086"/>
                  <a:pt x="7042641" y="954107"/>
                </a:cubicBezTo>
                <a:cubicBezTo>
                  <a:pt x="6903542" y="1002128"/>
                  <a:pt x="6641226" y="899780"/>
                  <a:pt x="6443267" y="954107"/>
                </a:cubicBezTo>
                <a:cubicBezTo>
                  <a:pt x="6245308" y="1008434"/>
                  <a:pt x="6097504" y="944813"/>
                  <a:pt x="5933799" y="954107"/>
                </a:cubicBezTo>
                <a:cubicBezTo>
                  <a:pt x="5770094" y="963401"/>
                  <a:pt x="5731964" y="915356"/>
                  <a:pt x="5604144" y="954107"/>
                </a:cubicBezTo>
                <a:cubicBezTo>
                  <a:pt x="5476325" y="992858"/>
                  <a:pt x="5374937" y="926768"/>
                  <a:pt x="5274488" y="954107"/>
                </a:cubicBezTo>
                <a:cubicBezTo>
                  <a:pt x="5174039" y="981446"/>
                  <a:pt x="4913125" y="953547"/>
                  <a:pt x="4675115" y="954107"/>
                </a:cubicBezTo>
                <a:cubicBezTo>
                  <a:pt x="4437105" y="954667"/>
                  <a:pt x="4465301" y="917912"/>
                  <a:pt x="4345459" y="954107"/>
                </a:cubicBezTo>
                <a:cubicBezTo>
                  <a:pt x="4225617" y="990302"/>
                  <a:pt x="3884169" y="883801"/>
                  <a:pt x="3656179" y="954107"/>
                </a:cubicBezTo>
                <a:cubicBezTo>
                  <a:pt x="3428189" y="1024413"/>
                  <a:pt x="3409201" y="914971"/>
                  <a:pt x="3326524" y="954107"/>
                </a:cubicBezTo>
                <a:cubicBezTo>
                  <a:pt x="3243847" y="993243"/>
                  <a:pt x="2872261" y="925603"/>
                  <a:pt x="2547338" y="954107"/>
                </a:cubicBezTo>
                <a:cubicBezTo>
                  <a:pt x="2222415" y="982611"/>
                  <a:pt x="2359998" y="930090"/>
                  <a:pt x="2217683" y="954107"/>
                </a:cubicBezTo>
                <a:cubicBezTo>
                  <a:pt x="2075369" y="978124"/>
                  <a:pt x="1625138" y="878900"/>
                  <a:pt x="1438497" y="954107"/>
                </a:cubicBezTo>
                <a:cubicBezTo>
                  <a:pt x="1251856" y="1029314"/>
                  <a:pt x="1010904" y="864819"/>
                  <a:pt x="659311" y="954107"/>
                </a:cubicBezTo>
                <a:cubicBezTo>
                  <a:pt x="307718" y="1043395"/>
                  <a:pt x="277769" y="900156"/>
                  <a:pt x="0" y="954107"/>
                </a:cubicBezTo>
                <a:cubicBezTo>
                  <a:pt x="-31923" y="743761"/>
                  <a:pt x="25020" y="665784"/>
                  <a:pt x="0" y="505677"/>
                </a:cubicBezTo>
                <a:cubicBezTo>
                  <a:pt x="-25020" y="345570"/>
                  <a:pt x="24501" y="189690"/>
                  <a:pt x="0" y="0"/>
                </a:cubicBezTo>
                <a:close/>
              </a:path>
              <a:path w="8990605" h="954107" stroke="0" extrusionOk="0">
                <a:moveTo>
                  <a:pt x="0" y="0"/>
                </a:moveTo>
                <a:cubicBezTo>
                  <a:pt x="318571" y="-74188"/>
                  <a:pt x="542135" y="25032"/>
                  <a:pt x="779186" y="0"/>
                </a:cubicBezTo>
                <a:cubicBezTo>
                  <a:pt x="1016237" y="-25032"/>
                  <a:pt x="1101057" y="46049"/>
                  <a:pt x="1378559" y="0"/>
                </a:cubicBezTo>
                <a:cubicBezTo>
                  <a:pt x="1656061" y="-46049"/>
                  <a:pt x="1660780" y="49562"/>
                  <a:pt x="1798121" y="0"/>
                </a:cubicBezTo>
                <a:cubicBezTo>
                  <a:pt x="1935462" y="-49562"/>
                  <a:pt x="2253913" y="57825"/>
                  <a:pt x="2397495" y="0"/>
                </a:cubicBezTo>
                <a:cubicBezTo>
                  <a:pt x="2541077" y="-57825"/>
                  <a:pt x="2860831" y="75464"/>
                  <a:pt x="3176680" y="0"/>
                </a:cubicBezTo>
                <a:cubicBezTo>
                  <a:pt x="3492530" y="-75464"/>
                  <a:pt x="3414807" y="36449"/>
                  <a:pt x="3596242" y="0"/>
                </a:cubicBezTo>
                <a:cubicBezTo>
                  <a:pt x="3777677" y="-36449"/>
                  <a:pt x="3818938" y="21045"/>
                  <a:pt x="3925898" y="0"/>
                </a:cubicBezTo>
                <a:cubicBezTo>
                  <a:pt x="4032858" y="-21045"/>
                  <a:pt x="4321560" y="36629"/>
                  <a:pt x="4525271" y="0"/>
                </a:cubicBezTo>
                <a:cubicBezTo>
                  <a:pt x="4728982" y="-36629"/>
                  <a:pt x="4971060" y="67382"/>
                  <a:pt x="5124645" y="0"/>
                </a:cubicBezTo>
                <a:cubicBezTo>
                  <a:pt x="5278230" y="-67382"/>
                  <a:pt x="5558779" y="34415"/>
                  <a:pt x="5813925" y="0"/>
                </a:cubicBezTo>
                <a:cubicBezTo>
                  <a:pt x="6069071" y="-34415"/>
                  <a:pt x="6171331" y="52168"/>
                  <a:pt x="6323392" y="0"/>
                </a:cubicBezTo>
                <a:cubicBezTo>
                  <a:pt x="6475453" y="-52168"/>
                  <a:pt x="6507975" y="19023"/>
                  <a:pt x="6653048" y="0"/>
                </a:cubicBezTo>
                <a:cubicBezTo>
                  <a:pt x="6798121" y="-19023"/>
                  <a:pt x="6915191" y="36198"/>
                  <a:pt x="7072609" y="0"/>
                </a:cubicBezTo>
                <a:cubicBezTo>
                  <a:pt x="7230027" y="-36198"/>
                  <a:pt x="7543197" y="76654"/>
                  <a:pt x="7851795" y="0"/>
                </a:cubicBezTo>
                <a:cubicBezTo>
                  <a:pt x="8160393" y="-76654"/>
                  <a:pt x="8135456" y="5756"/>
                  <a:pt x="8271357" y="0"/>
                </a:cubicBezTo>
                <a:cubicBezTo>
                  <a:pt x="8407258" y="-5756"/>
                  <a:pt x="8759732" y="74199"/>
                  <a:pt x="8990605" y="0"/>
                </a:cubicBezTo>
                <a:cubicBezTo>
                  <a:pt x="9005492" y="117572"/>
                  <a:pt x="8938330" y="280067"/>
                  <a:pt x="8990605" y="457971"/>
                </a:cubicBezTo>
                <a:cubicBezTo>
                  <a:pt x="9042880" y="635875"/>
                  <a:pt x="8986925" y="799207"/>
                  <a:pt x="8990605" y="954107"/>
                </a:cubicBezTo>
                <a:cubicBezTo>
                  <a:pt x="8766317" y="980319"/>
                  <a:pt x="8703337" y="927975"/>
                  <a:pt x="8481137" y="954107"/>
                </a:cubicBezTo>
                <a:cubicBezTo>
                  <a:pt x="8258937" y="980239"/>
                  <a:pt x="8107656" y="921812"/>
                  <a:pt x="7881764" y="954107"/>
                </a:cubicBezTo>
                <a:cubicBezTo>
                  <a:pt x="7655872" y="986402"/>
                  <a:pt x="7289943" y="865171"/>
                  <a:pt x="7102578" y="954107"/>
                </a:cubicBezTo>
                <a:cubicBezTo>
                  <a:pt x="6915213" y="1043043"/>
                  <a:pt x="6592202" y="887567"/>
                  <a:pt x="6323392" y="954107"/>
                </a:cubicBezTo>
                <a:cubicBezTo>
                  <a:pt x="6054582" y="1020647"/>
                  <a:pt x="5912474" y="930500"/>
                  <a:pt x="5724019" y="954107"/>
                </a:cubicBezTo>
                <a:cubicBezTo>
                  <a:pt x="5535564" y="977714"/>
                  <a:pt x="5246096" y="903551"/>
                  <a:pt x="5124645" y="954107"/>
                </a:cubicBezTo>
                <a:cubicBezTo>
                  <a:pt x="5003194" y="1004663"/>
                  <a:pt x="4669145" y="908945"/>
                  <a:pt x="4435365" y="954107"/>
                </a:cubicBezTo>
                <a:cubicBezTo>
                  <a:pt x="4201585" y="999269"/>
                  <a:pt x="3866669" y="949824"/>
                  <a:pt x="3656179" y="954107"/>
                </a:cubicBezTo>
                <a:cubicBezTo>
                  <a:pt x="3445689" y="958390"/>
                  <a:pt x="3470780" y="919606"/>
                  <a:pt x="3326524" y="954107"/>
                </a:cubicBezTo>
                <a:cubicBezTo>
                  <a:pt x="3182268" y="988608"/>
                  <a:pt x="3069086" y="925433"/>
                  <a:pt x="2996868" y="954107"/>
                </a:cubicBezTo>
                <a:cubicBezTo>
                  <a:pt x="2924650" y="982781"/>
                  <a:pt x="2668779" y="936366"/>
                  <a:pt x="2487401" y="954107"/>
                </a:cubicBezTo>
                <a:cubicBezTo>
                  <a:pt x="2306023" y="971848"/>
                  <a:pt x="2123123" y="915291"/>
                  <a:pt x="1888027" y="954107"/>
                </a:cubicBezTo>
                <a:cubicBezTo>
                  <a:pt x="1652931" y="992923"/>
                  <a:pt x="1570519" y="927962"/>
                  <a:pt x="1378559" y="954107"/>
                </a:cubicBezTo>
                <a:cubicBezTo>
                  <a:pt x="1186599" y="980252"/>
                  <a:pt x="980802" y="930262"/>
                  <a:pt x="689280" y="954107"/>
                </a:cubicBezTo>
                <a:cubicBezTo>
                  <a:pt x="397758" y="977952"/>
                  <a:pt x="329931" y="913021"/>
                  <a:pt x="0" y="954107"/>
                </a:cubicBezTo>
                <a:cubicBezTo>
                  <a:pt x="-30039" y="784230"/>
                  <a:pt x="35851" y="631166"/>
                  <a:pt x="0" y="477054"/>
                </a:cubicBezTo>
                <a:cubicBezTo>
                  <a:pt x="-35851" y="322942"/>
                  <a:pt x="17867" y="178566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>
                <a:latin typeface="Century Gothic" panose="020B0502020202020204" pitchFamily="34" charset="0"/>
              </a:rPr>
              <a:t>Write questions using the following words and answer them using Yes/ No.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D4F9A9-0F8A-4A66-B98D-43D5FD50D2EB}"/>
              </a:ext>
            </a:extLst>
          </p:cNvPr>
          <p:cNvSpPr/>
          <p:nvPr/>
        </p:nvSpPr>
        <p:spPr>
          <a:xfrm>
            <a:off x="457697" y="1207596"/>
            <a:ext cx="8990605" cy="5106830"/>
          </a:xfrm>
          <a:custGeom>
            <a:avLst/>
            <a:gdLst>
              <a:gd name="connsiteX0" fmla="*/ 0 w 8990605"/>
              <a:gd name="connsiteY0" fmla="*/ 0 h 5106830"/>
              <a:gd name="connsiteX1" fmla="*/ 329656 w 8990605"/>
              <a:gd name="connsiteY1" fmla="*/ 0 h 5106830"/>
              <a:gd name="connsiteX2" fmla="*/ 1018935 w 8990605"/>
              <a:gd name="connsiteY2" fmla="*/ 0 h 5106830"/>
              <a:gd name="connsiteX3" fmla="*/ 1618309 w 8990605"/>
              <a:gd name="connsiteY3" fmla="*/ 0 h 5106830"/>
              <a:gd name="connsiteX4" fmla="*/ 2397495 w 8990605"/>
              <a:gd name="connsiteY4" fmla="*/ 0 h 5106830"/>
              <a:gd name="connsiteX5" fmla="*/ 2727150 w 8990605"/>
              <a:gd name="connsiteY5" fmla="*/ 0 h 5106830"/>
              <a:gd name="connsiteX6" fmla="*/ 3236618 w 8990605"/>
              <a:gd name="connsiteY6" fmla="*/ 0 h 5106830"/>
              <a:gd name="connsiteX7" fmla="*/ 3925898 w 8990605"/>
              <a:gd name="connsiteY7" fmla="*/ 0 h 5106830"/>
              <a:gd name="connsiteX8" fmla="*/ 4345459 w 8990605"/>
              <a:gd name="connsiteY8" fmla="*/ 0 h 5106830"/>
              <a:gd name="connsiteX9" fmla="*/ 4944833 w 8990605"/>
              <a:gd name="connsiteY9" fmla="*/ 0 h 5106830"/>
              <a:gd name="connsiteX10" fmla="*/ 5724019 w 8990605"/>
              <a:gd name="connsiteY10" fmla="*/ 0 h 5106830"/>
              <a:gd name="connsiteX11" fmla="*/ 6233486 w 8990605"/>
              <a:gd name="connsiteY11" fmla="*/ 0 h 5106830"/>
              <a:gd name="connsiteX12" fmla="*/ 6832860 w 8990605"/>
              <a:gd name="connsiteY12" fmla="*/ 0 h 5106830"/>
              <a:gd name="connsiteX13" fmla="*/ 7522140 w 8990605"/>
              <a:gd name="connsiteY13" fmla="*/ 0 h 5106830"/>
              <a:gd name="connsiteX14" fmla="*/ 7941701 w 8990605"/>
              <a:gd name="connsiteY14" fmla="*/ 0 h 5106830"/>
              <a:gd name="connsiteX15" fmla="*/ 8990605 w 8990605"/>
              <a:gd name="connsiteY15" fmla="*/ 0 h 5106830"/>
              <a:gd name="connsiteX16" fmla="*/ 8990605 w 8990605"/>
              <a:gd name="connsiteY16" fmla="*/ 618494 h 5106830"/>
              <a:gd name="connsiteX17" fmla="*/ 8990605 w 8990605"/>
              <a:gd name="connsiteY17" fmla="*/ 1083783 h 5106830"/>
              <a:gd name="connsiteX18" fmla="*/ 8990605 w 8990605"/>
              <a:gd name="connsiteY18" fmla="*/ 1498003 h 5106830"/>
              <a:gd name="connsiteX19" fmla="*/ 8990605 w 8990605"/>
              <a:gd name="connsiteY19" fmla="*/ 2167566 h 5106830"/>
              <a:gd name="connsiteX20" fmla="*/ 8990605 w 8990605"/>
              <a:gd name="connsiteY20" fmla="*/ 2632855 h 5106830"/>
              <a:gd name="connsiteX21" fmla="*/ 8990605 w 8990605"/>
              <a:gd name="connsiteY21" fmla="*/ 3149212 h 5106830"/>
              <a:gd name="connsiteX22" fmla="*/ 8990605 w 8990605"/>
              <a:gd name="connsiteY22" fmla="*/ 3563432 h 5106830"/>
              <a:gd name="connsiteX23" fmla="*/ 8990605 w 8990605"/>
              <a:gd name="connsiteY23" fmla="*/ 4028721 h 5106830"/>
              <a:gd name="connsiteX24" fmla="*/ 8990605 w 8990605"/>
              <a:gd name="connsiteY24" fmla="*/ 4442942 h 5106830"/>
              <a:gd name="connsiteX25" fmla="*/ 8990605 w 8990605"/>
              <a:gd name="connsiteY25" fmla="*/ 5106830 h 5106830"/>
              <a:gd name="connsiteX26" fmla="*/ 8391231 w 8990605"/>
              <a:gd name="connsiteY26" fmla="*/ 5106830 h 5106830"/>
              <a:gd name="connsiteX27" fmla="*/ 8061576 w 8990605"/>
              <a:gd name="connsiteY27" fmla="*/ 5106830 h 5106830"/>
              <a:gd name="connsiteX28" fmla="*/ 7552108 w 8990605"/>
              <a:gd name="connsiteY28" fmla="*/ 5106830 h 5106830"/>
              <a:gd name="connsiteX29" fmla="*/ 6772922 w 8990605"/>
              <a:gd name="connsiteY29" fmla="*/ 5106830 h 5106830"/>
              <a:gd name="connsiteX30" fmla="*/ 5993737 w 8990605"/>
              <a:gd name="connsiteY30" fmla="*/ 5106830 h 5106830"/>
              <a:gd name="connsiteX31" fmla="*/ 5214551 w 8990605"/>
              <a:gd name="connsiteY31" fmla="*/ 5106830 h 5106830"/>
              <a:gd name="connsiteX32" fmla="*/ 4435365 w 8990605"/>
              <a:gd name="connsiteY32" fmla="*/ 5106830 h 5106830"/>
              <a:gd name="connsiteX33" fmla="*/ 3746085 w 8990605"/>
              <a:gd name="connsiteY33" fmla="*/ 5106830 h 5106830"/>
              <a:gd name="connsiteX34" fmla="*/ 3056806 w 8990605"/>
              <a:gd name="connsiteY34" fmla="*/ 5106830 h 5106830"/>
              <a:gd name="connsiteX35" fmla="*/ 2457432 w 8990605"/>
              <a:gd name="connsiteY35" fmla="*/ 5106830 h 5106830"/>
              <a:gd name="connsiteX36" fmla="*/ 1768152 w 8990605"/>
              <a:gd name="connsiteY36" fmla="*/ 5106830 h 5106830"/>
              <a:gd name="connsiteX37" fmla="*/ 988967 w 8990605"/>
              <a:gd name="connsiteY37" fmla="*/ 5106830 h 5106830"/>
              <a:gd name="connsiteX38" fmla="*/ 0 w 8990605"/>
              <a:gd name="connsiteY38" fmla="*/ 5106830 h 5106830"/>
              <a:gd name="connsiteX39" fmla="*/ 0 w 8990605"/>
              <a:gd name="connsiteY39" fmla="*/ 4437268 h 5106830"/>
              <a:gd name="connsiteX40" fmla="*/ 0 w 8990605"/>
              <a:gd name="connsiteY40" fmla="*/ 4023047 h 5106830"/>
              <a:gd name="connsiteX41" fmla="*/ 0 w 8990605"/>
              <a:gd name="connsiteY41" fmla="*/ 3506690 h 5106830"/>
              <a:gd name="connsiteX42" fmla="*/ 0 w 8990605"/>
              <a:gd name="connsiteY42" fmla="*/ 3041401 h 5106830"/>
              <a:gd name="connsiteX43" fmla="*/ 0 w 8990605"/>
              <a:gd name="connsiteY43" fmla="*/ 2525044 h 5106830"/>
              <a:gd name="connsiteX44" fmla="*/ 0 w 8990605"/>
              <a:gd name="connsiteY44" fmla="*/ 1957618 h 5106830"/>
              <a:gd name="connsiteX45" fmla="*/ 0 w 8990605"/>
              <a:gd name="connsiteY45" fmla="*/ 1390193 h 5106830"/>
              <a:gd name="connsiteX46" fmla="*/ 0 w 8990605"/>
              <a:gd name="connsiteY46" fmla="*/ 924904 h 5106830"/>
              <a:gd name="connsiteX47" fmla="*/ 0 w 8990605"/>
              <a:gd name="connsiteY47" fmla="*/ 0 h 510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990605" h="5106830" fill="none" extrusionOk="0">
                <a:moveTo>
                  <a:pt x="0" y="0"/>
                </a:moveTo>
                <a:cubicBezTo>
                  <a:pt x="104362" y="-1237"/>
                  <a:pt x="255517" y="31483"/>
                  <a:pt x="329656" y="0"/>
                </a:cubicBezTo>
                <a:cubicBezTo>
                  <a:pt x="403795" y="-31483"/>
                  <a:pt x="779738" y="81087"/>
                  <a:pt x="1018935" y="0"/>
                </a:cubicBezTo>
                <a:cubicBezTo>
                  <a:pt x="1258132" y="-81087"/>
                  <a:pt x="1377690" y="65709"/>
                  <a:pt x="1618309" y="0"/>
                </a:cubicBezTo>
                <a:cubicBezTo>
                  <a:pt x="1858928" y="-65709"/>
                  <a:pt x="2026277" y="53577"/>
                  <a:pt x="2397495" y="0"/>
                </a:cubicBezTo>
                <a:cubicBezTo>
                  <a:pt x="2768713" y="-53577"/>
                  <a:pt x="2642575" y="4799"/>
                  <a:pt x="2727150" y="0"/>
                </a:cubicBezTo>
                <a:cubicBezTo>
                  <a:pt x="2811726" y="-4799"/>
                  <a:pt x="3126528" y="42334"/>
                  <a:pt x="3236618" y="0"/>
                </a:cubicBezTo>
                <a:cubicBezTo>
                  <a:pt x="3346708" y="-42334"/>
                  <a:pt x="3778071" y="8004"/>
                  <a:pt x="3925898" y="0"/>
                </a:cubicBezTo>
                <a:cubicBezTo>
                  <a:pt x="4073725" y="-8004"/>
                  <a:pt x="4213732" y="26531"/>
                  <a:pt x="4345459" y="0"/>
                </a:cubicBezTo>
                <a:cubicBezTo>
                  <a:pt x="4477186" y="-26531"/>
                  <a:pt x="4778073" y="29317"/>
                  <a:pt x="4944833" y="0"/>
                </a:cubicBezTo>
                <a:cubicBezTo>
                  <a:pt x="5111593" y="-29317"/>
                  <a:pt x="5378180" y="71908"/>
                  <a:pt x="5724019" y="0"/>
                </a:cubicBezTo>
                <a:cubicBezTo>
                  <a:pt x="6069858" y="-71908"/>
                  <a:pt x="6104288" y="58674"/>
                  <a:pt x="6233486" y="0"/>
                </a:cubicBezTo>
                <a:cubicBezTo>
                  <a:pt x="6362684" y="-58674"/>
                  <a:pt x="6560318" y="25033"/>
                  <a:pt x="6832860" y="0"/>
                </a:cubicBezTo>
                <a:cubicBezTo>
                  <a:pt x="7105402" y="-25033"/>
                  <a:pt x="7363963" y="54787"/>
                  <a:pt x="7522140" y="0"/>
                </a:cubicBezTo>
                <a:cubicBezTo>
                  <a:pt x="7680317" y="-54787"/>
                  <a:pt x="7830001" y="22999"/>
                  <a:pt x="7941701" y="0"/>
                </a:cubicBezTo>
                <a:cubicBezTo>
                  <a:pt x="8053401" y="-22999"/>
                  <a:pt x="8537455" y="88659"/>
                  <a:pt x="8990605" y="0"/>
                </a:cubicBezTo>
                <a:cubicBezTo>
                  <a:pt x="9038652" y="149358"/>
                  <a:pt x="8963658" y="356686"/>
                  <a:pt x="8990605" y="618494"/>
                </a:cubicBezTo>
                <a:cubicBezTo>
                  <a:pt x="9017552" y="880302"/>
                  <a:pt x="8943935" y="876796"/>
                  <a:pt x="8990605" y="1083783"/>
                </a:cubicBezTo>
                <a:cubicBezTo>
                  <a:pt x="9037275" y="1290770"/>
                  <a:pt x="8946736" y="1338894"/>
                  <a:pt x="8990605" y="1498003"/>
                </a:cubicBezTo>
                <a:cubicBezTo>
                  <a:pt x="9034474" y="1657112"/>
                  <a:pt x="8985031" y="2028784"/>
                  <a:pt x="8990605" y="2167566"/>
                </a:cubicBezTo>
                <a:cubicBezTo>
                  <a:pt x="8996179" y="2306348"/>
                  <a:pt x="8975569" y="2525017"/>
                  <a:pt x="8990605" y="2632855"/>
                </a:cubicBezTo>
                <a:cubicBezTo>
                  <a:pt x="9005641" y="2740693"/>
                  <a:pt x="8982679" y="2959474"/>
                  <a:pt x="8990605" y="3149212"/>
                </a:cubicBezTo>
                <a:cubicBezTo>
                  <a:pt x="8998531" y="3338950"/>
                  <a:pt x="8964636" y="3402440"/>
                  <a:pt x="8990605" y="3563432"/>
                </a:cubicBezTo>
                <a:cubicBezTo>
                  <a:pt x="9016574" y="3724424"/>
                  <a:pt x="8939014" y="3888848"/>
                  <a:pt x="8990605" y="4028721"/>
                </a:cubicBezTo>
                <a:cubicBezTo>
                  <a:pt x="9042196" y="4168594"/>
                  <a:pt x="8973044" y="4329454"/>
                  <a:pt x="8990605" y="4442942"/>
                </a:cubicBezTo>
                <a:cubicBezTo>
                  <a:pt x="9008166" y="4556430"/>
                  <a:pt x="8933831" y="4946607"/>
                  <a:pt x="8990605" y="5106830"/>
                </a:cubicBezTo>
                <a:cubicBezTo>
                  <a:pt x="8851897" y="5145286"/>
                  <a:pt x="8557611" y="5054937"/>
                  <a:pt x="8391231" y="5106830"/>
                </a:cubicBezTo>
                <a:cubicBezTo>
                  <a:pt x="8224851" y="5158723"/>
                  <a:pt x="8190705" y="5081892"/>
                  <a:pt x="8061576" y="5106830"/>
                </a:cubicBezTo>
                <a:cubicBezTo>
                  <a:pt x="7932448" y="5131768"/>
                  <a:pt x="7756682" y="5092542"/>
                  <a:pt x="7552108" y="5106830"/>
                </a:cubicBezTo>
                <a:cubicBezTo>
                  <a:pt x="7347534" y="5121118"/>
                  <a:pt x="6979276" y="5084553"/>
                  <a:pt x="6772922" y="5106830"/>
                </a:cubicBezTo>
                <a:cubicBezTo>
                  <a:pt x="6566568" y="5129107"/>
                  <a:pt x="6180108" y="5088692"/>
                  <a:pt x="5993737" y="5106830"/>
                </a:cubicBezTo>
                <a:cubicBezTo>
                  <a:pt x="5807367" y="5124968"/>
                  <a:pt x="5377242" y="5084717"/>
                  <a:pt x="5214551" y="5106830"/>
                </a:cubicBezTo>
                <a:cubicBezTo>
                  <a:pt x="5051860" y="5128943"/>
                  <a:pt x="4699793" y="5105843"/>
                  <a:pt x="4435365" y="5106830"/>
                </a:cubicBezTo>
                <a:cubicBezTo>
                  <a:pt x="4170937" y="5107817"/>
                  <a:pt x="4057925" y="5054331"/>
                  <a:pt x="3746085" y="5106830"/>
                </a:cubicBezTo>
                <a:cubicBezTo>
                  <a:pt x="3434245" y="5159329"/>
                  <a:pt x="3344669" y="5072946"/>
                  <a:pt x="3056806" y="5106830"/>
                </a:cubicBezTo>
                <a:cubicBezTo>
                  <a:pt x="2768943" y="5140714"/>
                  <a:pt x="2722984" y="5050179"/>
                  <a:pt x="2457432" y="5106830"/>
                </a:cubicBezTo>
                <a:cubicBezTo>
                  <a:pt x="2191880" y="5163481"/>
                  <a:pt x="2088055" y="5084672"/>
                  <a:pt x="1768152" y="5106830"/>
                </a:cubicBezTo>
                <a:cubicBezTo>
                  <a:pt x="1448249" y="5128988"/>
                  <a:pt x="1260829" y="5044504"/>
                  <a:pt x="988967" y="5106830"/>
                </a:cubicBezTo>
                <a:cubicBezTo>
                  <a:pt x="717105" y="5169156"/>
                  <a:pt x="327366" y="5098800"/>
                  <a:pt x="0" y="5106830"/>
                </a:cubicBezTo>
                <a:cubicBezTo>
                  <a:pt x="-33792" y="4816843"/>
                  <a:pt x="3696" y="4707349"/>
                  <a:pt x="0" y="4437268"/>
                </a:cubicBezTo>
                <a:cubicBezTo>
                  <a:pt x="-3696" y="4167187"/>
                  <a:pt x="20313" y="4166887"/>
                  <a:pt x="0" y="4023047"/>
                </a:cubicBezTo>
                <a:cubicBezTo>
                  <a:pt x="-20313" y="3879207"/>
                  <a:pt x="48988" y="3644329"/>
                  <a:pt x="0" y="3506690"/>
                </a:cubicBezTo>
                <a:cubicBezTo>
                  <a:pt x="-48988" y="3369051"/>
                  <a:pt x="14635" y="3175319"/>
                  <a:pt x="0" y="3041401"/>
                </a:cubicBezTo>
                <a:cubicBezTo>
                  <a:pt x="-14635" y="2907483"/>
                  <a:pt x="53588" y="2714150"/>
                  <a:pt x="0" y="2525044"/>
                </a:cubicBezTo>
                <a:cubicBezTo>
                  <a:pt x="-53588" y="2335938"/>
                  <a:pt x="62754" y="2097715"/>
                  <a:pt x="0" y="1957618"/>
                </a:cubicBezTo>
                <a:cubicBezTo>
                  <a:pt x="-62754" y="1817521"/>
                  <a:pt x="40192" y="1537390"/>
                  <a:pt x="0" y="1390193"/>
                </a:cubicBezTo>
                <a:cubicBezTo>
                  <a:pt x="-40192" y="1242997"/>
                  <a:pt x="30297" y="1049812"/>
                  <a:pt x="0" y="924904"/>
                </a:cubicBezTo>
                <a:cubicBezTo>
                  <a:pt x="-30297" y="799996"/>
                  <a:pt x="10186" y="384822"/>
                  <a:pt x="0" y="0"/>
                </a:cubicBezTo>
                <a:close/>
              </a:path>
              <a:path w="8990605" h="5106830" stroke="0" extrusionOk="0">
                <a:moveTo>
                  <a:pt x="0" y="0"/>
                </a:moveTo>
                <a:cubicBezTo>
                  <a:pt x="248585" y="-2410"/>
                  <a:pt x="363043" y="5518"/>
                  <a:pt x="599374" y="0"/>
                </a:cubicBezTo>
                <a:cubicBezTo>
                  <a:pt x="835705" y="-5518"/>
                  <a:pt x="1031100" y="57958"/>
                  <a:pt x="1198747" y="0"/>
                </a:cubicBezTo>
                <a:cubicBezTo>
                  <a:pt x="1366394" y="-57958"/>
                  <a:pt x="1456771" y="18826"/>
                  <a:pt x="1708215" y="0"/>
                </a:cubicBezTo>
                <a:cubicBezTo>
                  <a:pt x="1959659" y="-18826"/>
                  <a:pt x="1930290" y="18749"/>
                  <a:pt x="2037870" y="0"/>
                </a:cubicBezTo>
                <a:cubicBezTo>
                  <a:pt x="2145450" y="-18749"/>
                  <a:pt x="2380781" y="48007"/>
                  <a:pt x="2547338" y="0"/>
                </a:cubicBezTo>
                <a:cubicBezTo>
                  <a:pt x="2713895" y="-48007"/>
                  <a:pt x="3093692" y="66594"/>
                  <a:pt x="3236618" y="0"/>
                </a:cubicBezTo>
                <a:cubicBezTo>
                  <a:pt x="3379544" y="-66594"/>
                  <a:pt x="3414966" y="3247"/>
                  <a:pt x="3566273" y="0"/>
                </a:cubicBezTo>
                <a:cubicBezTo>
                  <a:pt x="3717580" y="-3247"/>
                  <a:pt x="4037239" y="87262"/>
                  <a:pt x="4345459" y="0"/>
                </a:cubicBezTo>
                <a:cubicBezTo>
                  <a:pt x="4653679" y="-87262"/>
                  <a:pt x="4945583" y="82407"/>
                  <a:pt x="5124645" y="0"/>
                </a:cubicBezTo>
                <a:cubicBezTo>
                  <a:pt x="5303707" y="-82407"/>
                  <a:pt x="5450270" y="40545"/>
                  <a:pt x="5634112" y="0"/>
                </a:cubicBezTo>
                <a:cubicBezTo>
                  <a:pt x="5817954" y="-40545"/>
                  <a:pt x="5860224" y="34692"/>
                  <a:pt x="5963768" y="0"/>
                </a:cubicBezTo>
                <a:cubicBezTo>
                  <a:pt x="6067312" y="-34692"/>
                  <a:pt x="6409448" y="8916"/>
                  <a:pt x="6563142" y="0"/>
                </a:cubicBezTo>
                <a:cubicBezTo>
                  <a:pt x="6716836" y="-8916"/>
                  <a:pt x="6996993" y="60975"/>
                  <a:pt x="7252421" y="0"/>
                </a:cubicBezTo>
                <a:cubicBezTo>
                  <a:pt x="7507849" y="-60975"/>
                  <a:pt x="7534172" y="14032"/>
                  <a:pt x="7671983" y="0"/>
                </a:cubicBezTo>
                <a:cubicBezTo>
                  <a:pt x="7809794" y="-14032"/>
                  <a:pt x="8208936" y="56063"/>
                  <a:pt x="8361263" y="0"/>
                </a:cubicBezTo>
                <a:cubicBezTo>
                  <a:pt x="8513590" y="-56063"/>
                  <a:pt x="8776540" y="65263"/>
                  <a:pt x="8990605" y="0"/>
                </a:cubicBezTo>
                <a:cubicBezTo>
                  <a:pt x="9029933" y="217232"/>
                  <a:pt x="8984675" y="439435"/>
                  <a:pt x="8990605" y="567426"/>
                </a:cubicBezTo>
                <a:cubicBezTo>
                  <a:pt x="8996535" y="695417"/>
                  <a:pt x="8950949" y="833777"/>
                  <a:pt x="8990605" y="981646"/>
                </a:cubicBezTo>
                <a:cubicBezTo>
                  <a:pt x="9030261" y="1129515"/>
                  <a:pt x="8953082" y="1252382"/>
                  <a:pt x="8990605" y="1395867"/>
                </a:cubicBezTo>
                <a:cubicBezTo>
                  <a:pt x="9028128" y="1539352"/>
                  <a:pt x="8947351" y="1706040"/>
                  <a:pt x="8990605" y="2014361"/>
                </a:cubicBezTo>
                <a:cubicBezTo>
                  <a:pt x="9033859" y="2322682"/>
                  <a:pt x="8929128" y="2464765"/>
                  <a:pt x="8990605" y="2683923"/>
                </a:cubicBezTo>
                <a:cubicBezTo>
                  <a:pt x="9052082" y="2903081"/>
                  <a:pt x="8957753" y="3019108"/>
                  <a:pt x="8990605" y="3251348"/>
                </a:cubicBezTo>
                <a:cubicBezTo>
                  <a:pt x="9023457" y="3483589"/>
                  <a:pt x="8938841" y="3549422"/>
                  <a:pt x="8990605" y="3716637"/>
                </a:cubicBezTo>
                <a:cubicBezTo>
                  <a:pt x="9042369" y="3883852"/>
                  <a:pt x="8970653" y="4006000"/>
                  <a:pt x="8990605" y="4181926"/>
                </a:cubicBezTo>
                <a:cubicBezTo>
                  <a:pt x="9010557" y="4357852"/>
                  <a:pt x="8925856" y="4788085"/>
                  <a:pt x="8990605" y="5106830"/>
                </a:cubicBezTo>
                <a:cubicBezTo>
                  <a:pt x="8863080" y="5135941"/>
                  <a:pt x="8648591" y="5103144"/>
                  <a:pt x="8391231" y="5106830"/>
                </a:cubicBezTo>
                <a:cubicBezTo>
                  <a:pt x="8133871" y="5110516"/>
                  <a:pt x="8074016" y="5105850"/>
                  <a:pt x="7881764" y="5106830"/>
                </a:cubicBezTo>
                <a:cubicBezTo>
                  <a:pt x="7689512" y="5107810"/>
                  <a:pt x="7363951" y="5086938"/>
                  <a:pt x="7192484" y="5106830"/>
                </a:cubicBezTo>
                <a:cubicBezTo>
                  <a:pt x="7021017" y="5126722"/>
                  <a:pt x="6951476" y="5087024"/>
                  <a:pt x="6772922" y="5106830"/>
                </a:cubicBezTo>
                <a:cubicBezTo>
                  <a:pt x="6594368" y="5126636"/>
                  <a:pt x="6226827" y="5029526"/>
                  <a:pt x="6083643" y="5106830"/>
                </a:cubicBezTo>
                <a:cubicBezTo>
                  <a:pt x="5940459" y="5184134"/>
                  <a:pt x="5881780" y="5084889"/>
                  <a:pt x="5753987" y="5106830"/>
                </a:cubicBezTo>
                <a:cubicBezTo>
                  <a:pt x="5626194" y="5128771"/>
                  <a:pt x="5208419" y="5066003"/>
                  <a:pt x="4974801" y="5106830"/>
                </a:cubicBezTo>
                <a:cubicBezTo>
                  <a:pt x="4741183" y="5147657"/>
                  <a:pt x="4703839" y="5047455"/>
                  <a:pt x="4465334" y="5106830"/>
                </a:cubicBezTo>
                <a:cubicBezTo>
                  <a:pt x="4226829" y="5166205"/>
                  <a:pt x="4009056" y="5099680"/>
                  <a:pt x="3865960" y="5106830"/>
                </a:cubicBezTo>
                <a:cubicBezTo>
                  <a:pt x="3722864" y="5113980"/>
                  <a:pt x="3249617" y="5048342"/>
                  <a:pt x="3086774" y="5106830"/>
                </a:cubicBezTo>
                <a:cubicBezTo>
                  <a:pt x="2923931" y="5165318"/>
                  <a:pt x="2523405" y="5021135"/>
                  <a:pt x="2307589" y="5106830"/>
                </a:cubicBezTo>
                <a:cubicBezTo>
                  <a:pt x="2091774" y="5192525"/>
                  <a:pt x="1833566" y="5074767"/>
                  <a:pt x="1528403" y="5106830"/>
                </a:cubicBezTo>
                <a:cubicBezTo>
                  <a:pt x="1223240" y="5138893"/>
                  <a:pt x="1066926" y="5103925"/>
                  <a:pt x="839123" y="5106830"/>
                </a:cubicBezTo>
                <a:cubicBezTo>
                  <a:pt x="611320" y="5109735"/>
                  <a:pt x="612357" y="5079432"/>
                  <a:pt x="509468" y="5106830"/>
                </a:cubicBezTo>
                <a:cubicBezTo>
                  <a:pt x="406580" y="5134228"/>
                  <a:pt x="227702" y="5088511"/>
                  <a:pt x="0" y="5106830"/>
                </a:cubicBezTo>
                <a:cubicBezTo>
                  <a:pt x="-40938" y="4949180"/>
                  <a:pt x="27454" y="4793634"/>
                  <a:pt x="0" y="4692609"/>
                </a:cubicBezTo>
                <a:cubicBezTo>
                  <a:pt x="-27454" y="4591584"/>
                  <a:pt x="46685" y="4408897"/>
                  <a:pt x="0" y="4278389"/>
                </a:cubicBezTo>
                <a:cubicBezTo>
                  <a:pt x="-46685" y="4147881"/>
                  <a:pt x="18635" y="3988722"/>
                  <a:pt x="0" y="3762031"/>
                </a:cubicBezTo>
                <a:cubicBezTo>
                  <a:pt x="-18635" y="3535340"/>
                  <a:pt x="14032" y="3495865"/>
                  <a:pt x="0" y="3296742"/>
                </a:cubicBezTo>
                <a:cubicBezTo>
                  <a:pt x="-14032" y="3097619"/>
                  <a:pt x="62287" y="2956981"/>
                  <a:pt x="0" y="2678249"/>
                </a:cubicBezTo>
                <a:cubicBezTo>
                  <a:pt x="-62287" y="2399517"/>
                  <a:pt x="20804" y="2361208"/>
                  <a:pt x="0" y="2264028"/>
                </a:cubicBezTo>
                <a:cubicBezTo>
                  <a:pt x="-20804" y="2166848"/>
                  <a:pt x="42591" y="1989247"/>
                  <a:pt x="0" y="1747671"/>
                </a:cubicBezTo>
                <a:cubicBezTo>
                  <a:pt x="-42591" y="1506095"/>
                  <a:pt x="1696" y="1323905"/>
                  <a:pt x="0" y="1129177"/>
                </a:cubicBezTo>
                <a:cubicBezTo>
                  <a:pt x="-1696" y="934449"/>
                  <a:pt x="2749" y="890855"/>
                  <a:pt x="0" y="663888"/>
                </a:cubicBezTo>
                <a:cubicBezTo>
                  <a:pt x="-2749" y="436921"/>
                  <a:pt x="25017" y="220556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109896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BH" sz="2400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5E2D17-76C1-4525-A5DB-8D426F747D26}"/>
              </a:ext>
            </a:extLst>
          </p:cNvPr>
          <p:cNvCxnSpPr/>
          <p:nvPr/>
        </p:nvCxnSpPr>
        <p:spPr>
          <a:xfrm>
            <a:off x="133224" y="6467417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CE20367-58F6-405C-9B33-0AB2CD074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05" y="6457651"/>
            <a:ext cx="2219136" cy="32921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AD65098-7879-4121-8B4A-24A9E62464EC}"/>
              </a:ext>
            </a:extLst>
          </p:cNvPr>
          <p:cNvSpPr/>
          <p:nvPr/>
        </p:nvSpPr>
        <p:spPr>
          <a:xfrm>
            <a:off x="664115" y="1343402"/>
            <a:ext cx="1758693" cy="1294867"/>
          </a:xfrm>
          <a:custGeom>
            <a:avLst/>
            <a:gdLst>
              <a:gd name="connsiteX0" fmla="*/ 0 w 1758693"/>
              <a:gd name="connsiteY0" fmla="*/ 647434 h 1294867"/>
              <a:gd name="connsiteX1" fmla="*/ 879347 w 1758693"/>
              <a:gd name="connsiteY1" fmla="*/ 0 h 1294867"/>
              <a:gd name="connsiteX2" fmla="*/ 1758694 w 1758693"/>
              <a:gd name="connsiteY2" fmla="*/ 647434 h 1294867"/>
              <a:gd name="connsiteX3" fmla="*/ 879347 w 1758693"/>
              <a:gd name="connsiteY3" fmla="*/ 1294868 h 1294867"/>
              <a:gd name="connsiteX4" fmla="*/ 0 w 1758693"/>
              <a:gd name="connsiteY4" fmla="*/ 647434 h 1294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8693" h="1294867" fill="none" extrusionOk="0">
                <a:moveTo>
                  <a:pt x="0" y="647434"/>
                </a:moveTo>
                <a:cubicBezTo>
                  <a:pt x="53913" y="238625"/>
                  <a:pt x="404877" y="738"/>
                  <a:pt x="879347" y="0"/>
                </a:cubicBezTo>
                <a:cubicBezTo>
                  <a:pt x="1380571" y="26621"/>
                  <a:pt x="1747130" y="289618"/>
                  <a:pt x="1758694" y="647434"/>
                </a:cubicBezTo>
                <a:cubicBezTo>
                  <a:pt x="1776467" y="1007579"/>
                  <a:pt x="1344003" y="1285287"/>
                  <a:pt x="879347" y="1294868"/>
                </a:cubicBezTo>
                <a:cubicBezTo>
                  <a:pt x="357755" y="1305594"/>
                  <a:pt x="40380" y="950263"/>
                  <a:pt x="0" y="647434"/>
                </a:cubicBezTo>
                <a:close/>
              </a:path>
              <a:path w="1758693" h="1294867" stroke="0" extrusionOk="0">
                <a:moveTo>
                  <a:pt x="0" y="647434"/>
                </a:moveTo>
                <a:cubicBezTo>
                  <a:pt x="-19382" y="323871"/>
                  <a:pt x="321992" y="-29610"/>
                  <a:pt x="879347" y="0"/>
                </a:cubicBezTo>
                <a:cubicBezTo>
                  <a:pt x="1421065" y="-8277"/>
                  <a:pt x="1726083" y="349262"/>
                  <a:pt x="1758694" y="647434"/>
                </a:cubicBezTo>
                <a:cubicBezTo>
                  <a:pt x="1713059" y="1020255"/>
                  <a:pt x="1351114" y="1311285"/>
                  <a:pt x="879347" y="1294868"/>
                </a:cubicBezTo>
                <a:cubicBezTo>
                  <a:pt x="401104" y="1290075"/>
                  <a:pt x="-21905" y="1010027"/>
                  <a:pt x="0" y="647434"/>
                </a:cubicBezTo>
                <a:close/>
              </a:path>
            </a:pathLst>
          </a:custGeom>
          <a:solidFill>
            <a:srgbClr val="FFC000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camp</a:t>
            </a:r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/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desert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0938B75-2854-4FB2-8C61-981D9DF81727}"/>
              </a:ext>
            </a:extLst>
          </p:cNvPr>
          <p:cNvSpPr/>
          <p:nvPr/>
        </p:nvSpPr>
        <p:spPr>
          <a:xfrm>
            <a:off x="689548" y="2919489"/>
            <a:ext cx="1758693" cy="1294867"/>
          </a:xfrm>
          <a:custGeom>
            <a:avLst/>
            <a:gdLst>
              <a:gd name="connsiteX0" fmla="*/ 0 w 1758693"/>
              <a:gd name="connsiteY0" fmla="*/ 647434 h 1294867"/>
              <a:gd name="connsiteX1" fmla="*/ 879347 w 1758693"/>
              <a:gd name="connsiteY1" fmla="*/ 0 h 1294867"/>
              <a:gd name="connsiteX2" fmla="*/ 1758694 w 1758693"/>
              <a:gd name="connsiteY2" fmla="*/ 647434 h 1294867"/>
              <a:gd name="connsiteX3" fmla="*/ 879347 w 1758693"/>
              <a:gd name="connsiteY3" fmla="*/ 1294868 h 1294867"/>
              <a:gd name="connsiteX4" fmla="*/ 0 w 1758693"/>
              <a:gd name="connsiteY4" fmla="*/ 647434 h 1294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8693" h="1294867" fill="none" extrusionOk="0">
                <a:moveTo>
                  <a:pt x="0" y="647434"/>
                </a:moveTo>
                <a:cubicBezTo>
                  <a:pt x="-29620" y="277731"/>
                  <a:pt x="370232" y="42401"/>
                  <a:pt x="879347" y="0"/>
                </a:cubicBezTo>
                <a:cubicBezTo>
                  <a:pt x="1371675" y="7668"/>
                  <a:pt x="1793535" y="325484"/>
                  <a:pt x="1758694" y="647434"/>
                </a:cubicBezTo>
                <a:cubicBezTo>
                  <a:pt x="1736415" y="998175"/>
                  <a:pt x="1370632" y="1301376"/>
                  <a:pt x="879347" y="1294868"/>
                </a:cubicBezTo>
                <a:cubicBezTo>
                  <a:pt x="368929" y="1328355"/>
                  <a:pt x="-37741" y="970384"/>
                  <a:pt x="0" y="647434"/>
                </a:cubicBezTo>
                <a:close/>
              </a:path>
              <a:path w="1758693" h="1294867" stroke="0" extrusionOk="0">
                <a:moveTo>
                  <a:pt x="0" y="647434"/>
                </a:moveTo>
                <a:cubicBezTo>
                  <a:pt x="40275" y="230587"/>
                  <a:pt x="414687" y="32900"/>
                  <a:pt x="879347" y="0"/>
                </a:cubicBezTo>
                <a:cubicBezTo>
                  <a:pt x="1362423" y="-7164"/>
                  <a:pt x="1807081" y="318809"/>
                  <a:pt x="1758694" y="647434"/>
                </a:cubicBezTo>
                <a:cubicBezTo>
                  <a:pt x="1752499" y="937406"/>
                  <a:pt x="1287569" y="1329742"/>
                  <a:pt x="879347" y="1294868"/>
                </a:cubicBezTo>
                <a:cubicBezTo>
                  <a:pt x="383337" y="1245165"/>
                  <a:pt x="4075" y="1010879"/>
                  <a:pt x="0" y="647434"/>
                </a:cubicBezTo>
                <a:close/>
              </a:path>
            </a:pathLst>
          </a:custGeom>
          <a:solidFill>
            <a:srgbClr val="FFC000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1725608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see</a:t>
            </a:r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/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website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B463A80-A28F-4CE7-9CBA-AF8D91469EDD}"/>
              </a:ext>
            </a:extLst>
          </p:cNvPr>
          <p:cNvSpPr/>
          <p:nvPr/>
        </p:nvSpPr>
        <p:spPr>
          <a:xfrm>
            <a:off x="664116" y="4563180"/>
            <a:ext cx="1784125" cy="1294867"/>
          </a:xfrm>
          <a:custGeom>
            <a:avLst/>
            <a:gdLst>
              <a:gd name="connsiteX0" fmla="*/ 0 w 1784125"/>
              <a:gd name="connsiteY0" fmla="*/ 647434 h 1294867"/>
              <a:gd name="connsiteX1" fmla="*/ 892063 w 1784125"/>
              <a:gd name="connsiteY1" fmla="*/ 0 h 1294867"/>
              <a:gd name="connsiteX2" fmla="*/ 1784126 w 1784125"/>
              <a:gd name="connsiteY2" fmla="*/ 647434 h 1294867"/>
              <a:gd name="connsiteX3" fmla="*/ 892063 w 1784125"/>
              <a:gd name="connsiteY3" fmla="*/ 1294868 h 1294867"/>
              <a:gd name="connsiteX4" fmla="*/ 0 w 1784125"/>
              <a:gd name="connsiteY4" fmla="*/ 647434 h 1294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4125" h="1294867" fill="none" extrusionOk="0">
                <a:moveTo>
                  <a:pt x="0" y="647434"/>
                </a:moveTo>
                <a:cubicBezTo>
                  <a:pt x="-5642" y="195146"/>
                  <a:pt x="487875" y="-41217"/>
                  <a:pt x="892063" y="0"/>
                </a:cubicBezTo>
                <a:cubicBezTo>
                  <a:pt x="1347859" y="-11995"/>
                  <a:pt x="1759567" y="284207"/>
                  <a:pt x="1784126" y="647434"/>
                </a:cubicBezTo>
                <a:cubicBezTo>
                  <a:pt x="1726451" y="979613"/>
                  <a:pt x="1314463" y="1273681"/>
                  <a:pt x="892063" y="1294868"/>
                </a:cubicBezTo>
                <a:cubicBezTo>
                  <a:pt x="352185" y="1329622"/>
                  <a:pt x="-23253" y="1046099"/>
                  <a:pt x="0" y="647434"/>
                </a:cubicBezTo>
                <a:close/>
              </a:path>
              <a:path w="1784125" h="1294867" stroke="0" extrusionOk="0">
                <a:moveTo>
                  <a:pt x="0" y="647434"/>
                </a:moveTo>
                <a:cubicBezTo>
                  <a:pt x="-78997" y="343229"/>
                  <a:pt x="441632" y="22645"/>
                  <a:pt x="892063" y="0"/>
                </a:cubicBezTo>
                <a:cubicBezTo>
                  <a:pt x="1392282" y="64266"/>
                  <a:pt x="1756382" y="304182"/>
                  <a:pt x="1784126" y="647434"/>
                </a:cubicBezTo>
                <a:cubicBezTo>
                  <a:pt x="1832844" y="979806"/>
                  <a:pt x="1375249" y="1249074"/>
                  <a:pt x="892063" y="1294868"/>
                </a:cubicBezTo>
                <a:cubicBezTo>
                  <a:pt x="379251" y="1296091"/>
                  <a:pt x="-23564" y="977201"/>
                  <a:pt x="0" y="647434"/>
                </a:cubicBezTo>
                <a:close/>
              </a:path>
            </a:pathLst>
          </a:custGeom>
          <a:solidFill>
            <a:srgbClr val="FFC000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5588811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see</a:t>
            </a:r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/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shooting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star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F98FDA-B25E-4868-9438-0F059E2F6D2A}"/>
              </a:ext>
            </a:extLst>
          </p:cNvPr>
          <p:cNvSpPr/>
          <p:nvPr/>
        </p:nvSpPr>
        <p:spPr>
          <a:xfrm>
            <a:off x="2762311" y="1343402"/>
            <a:ext cx="6239056" cy="1309248"/>
          </a:xfrm>
          <a:prstGeom prst="roundRect">
            <a:avLst/>
          </a:prstGeom>
          <a:solidFill>
            <a:srgbClr val="FFCC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BH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808EAE2-72BD-447E-A324-27B87E255371}"/>
              </a:ext>
            </a:extLst>
          </p:cNvPr>
          <p:cNvSpPr/>
          <p:nvPr/>
        </p:nvSpPr>
        <p:spPr>
          <a:xfrm>
            <a:off x="2762311" y="2978710"/>
            <a:ext cx="6239056" cy="1309248"/>
          </a:xfrm>
          <a:prstGeom prst="roundRect">
            <a:avLst/>
          </a:prstGeom>
          <a:solidFill>
            <a:srgbClr val="FFCC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BH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64CEAA9-4255-42B2-A6A9-B474094371C1}"/>
              </a:ext>
            </a:extLst>
          </p:cNvPr>
          <p:cNvSpPr/>
          <p:nvPr/>
        </p:nvSpPr>
        <p:spPr>
          <a:xfrm>
            <a:off x="2762311" y="4672295"/>
            <a:ext cx="6239056" cy="1309248"/>
          </a:xfrm>
          <a:prstGeom prst="roundRect">
            <a:avLst/>
          </a:prstGeom>
          <a:solidFill>
            <a:srgbClr val="FFCC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BH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624181-8845-490B-B7B6-7E6B1A87887E}"/>
              </a:ext>
            </a:extLst>
          </p:cNvPr>
          <p:cNvSpPr txBox="1"/>
          <p:nvPr/>
        </p:nvSpPr>
        <p:spPr>
          <a:xfrm>
            <a:off x="3034615" y="1531654"/>
            <a:ext cx="556135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Have you ever camped in the desert?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Yes (I) / (we) have.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No(I) / (we) haven’t.</a:t>
            </a:r>
            <a:endParaRPr lang="ar-BH" sz="20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598761-02C6-4875-9162-5DDA3407CA9D}"/>
              </a:ext>
            </a:extLst>
          </p:cNvPr>
          <p:cNvSpPr txBox="1"/>
          <p:nvPr/>
        </p:nvSpPr>
        <p:spPr>
          <a:xfrm>
            <a:off x="3101162" y="3145624"/>
            <a:ext cx="556135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Have they ever seen our website?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Yes, they have.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No , they haven’t.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4BFABB-FD33-4E97-8550-C015E0CA24A0}"/>
              </a:ext>
            </a:extLst>
          </p:cNvPr>
          <p:cNvSpPr txBox="1"/>
          <p:nvPr/>
        </p:nvSpPr>
        <p:spPr>
          <a:xfrm>
            <a:off x="3101163" y="4856670"/>
            <a:ext cx="556135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Has she ever seen a shooting star?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Yes, she has.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No, she hasn’t.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B6A866-DC4B-4335-9005-B94385E42D46}"/>
              </a:ext>
            </a:extLst>
          </p:cNvPr>
          <p:cNvSpPr/>
          <p:nvPr/>
        </p:nvSpPr>
        <p:spPr>
          <a:xfrm>
            <a:off x="5948271" y="6504408"/>
            <a:ext cx="3972393" cy="26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>
                <a:solidFill>
                  <a:schemeClr val="tx1"/>
                </a:solidFill>
                <a:latin typeface="Century Gothic" panose="020B0502020202020204" pitchFamily="34" charset="0"/>
              </a:rPr>
              <a:t>English-Grade 6- Unit 5- lesson 2 (Grammar)</a:t>
            </a:r>
            <a:endParaRPr lang="ar-BH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726114" y="677318"/>
            <a:ext cx="3372976" cy="1248968"/>
            <a:chOff x="6617092" y="-123867"/>
            <a:chExt cx="3372976" cy="1248968"/>
          </a:xfrm>
        </p:grpSpPr>
        <p:pic>
          <p:nvPicPr>
            <p:cNvPr id="20" name="Picture 19" descr="A picture containing text, book&#10;&#10;Description automatically generated">
              <a:extLst>
                <a:ext uri="{FF2B5EF4-FFF2-40B4-BE49-F238E27FC236}">
                  <a16:creationId xmlns:a16="http://schemas.microsoft.com/office/drawing/2014/main" id="{962E1B96-CDAC-4F18-A93F-D642A1E2E6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05" b="56890"/>
            <a:stretch/>
          </p:blipFill>
          <p:spPr>
            <a:xfrm>
              <a:off x="8759247" y="-123867"/>
              <a:ext cx="1230821" cy="1248968"/>
            </a:xfrm>
            <a:prstGeom prst="rect">
              <a:avLst/>
            </a:prstGeom>
          </p:spPr>
        </p:pic>
        <p:sp>
          <p:nvSpPr>
            <p:cNvPr id="21" name="Thought Bubble: Cloud 61">
              <a:extLst>
                <a:ext uri="{FF2B5EF4-FFF2-40B4-BE49-F238E27FC236}">
                  <a16:creationId xmlns:a16="http://schemas.microsoft.com/office/drawing/2014/main" id="{69D1AB2C-2EA8-450F-8B2A-CB3FE43DFC84}"/>
                </a:ext>
              </a:extLst>
            </p:cNvPr>
            <p:cNvSpPr/>
            <p:nvPr/>
          </p:nvSpPr>
          <p:spPr>
            <a:xfrm>
              <a:off x="6617092" y="-58147"/>
              <a:ext cx="1936399" cy="816392"/>
            </a:xfrm>
            <a:prstGeom prst="cloudCallout">
              <a:avLst>
                <a:gd name="adj1" fmla="val 65364"/>
                <a:gd name="adj2" fmla="val 52282"/>
              </a:avLst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Check possible answers.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592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</p:bldLst>
  </p:timing>
  <p:extLst>
    <p:ext uri="{E180D4A7-C9FB-4DFB-919C-405C955672EB}">
      <p14:showEvtLst xmlns:p14="http://schemas.microsoft.com/office/powerpoint/2010/main">
        <p14:triggerEvt type="onClick" time="15405" objId="8"/>
        <p14:triggerEvt type="onClick" time="19755" objId="8"/>
        <p14:triggerEvt type="onClick" time="26339" objId="8"/>
        <p14:triggerEvt type="onClick" time="30823" objId="8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Image result for objects clipart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objects clipart"/>
          <p:cNvSpPr>
            <a:spLocks noChangeAspect="1" noChangeArrowheads="1"/>
          </p:cNvSpPr>
          <p:nvPr/>
        </p:nvSpPr>
        <p:spPr bwMode="auto">
          <a:xfrm>
            <a:off x="688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objects clipart"/>
          <p:cNvSpPr>
            <a:spLocks noChangeAspect="1" noChangeArrowheads="1"/>
          </p:cNvSpPr>
          <p:nvPr/>
        </p:nvSpPr>
        <p:spPr bwMode="auto">
          <a:xfrm>
            <a:off x="841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331D6FC-DBCA-486B-94F3-12E80847631C}"/>
              </a:ext>
            </a:extLst>
          </p:cNvPr>
          <p:cNvCxnSpPr/>
          <p:nvPr/>
        </p:nvCxnSpPr>
        <p:spPr>
          <a:xfrm>
            <a:off x="133224" y="6467417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A1E5BBD-71DC-4A49-94EE-99ED6F016BA9}"/>
              </a:ext>
            </a:extLst>
          </p:cNvPr>
          <p:cNvSpPr txBox="1"/>
          <p:nvPr/>
        </p:nvSpPr>
        <p:spPr>
          <a:xfrm>
            <a:off x="133224" y="6552196"/>
            <a:ext cx="2214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- 2020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4A69B9A-E69B-467D-8BBF-5D67B738B5CF}"/>
              </a:ext>
            </a:extLst>
          </p:cNvPr>
          <p:cNvCxnSpPr/>
          <p:nvPr/>
        </p:nvCxnSpPr>
        <p:spPr>
          <a:xfrm>
            <a:off x="133224" y="6461518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FF6C936A-AE9E-4A61-882B-E55CA7F7D7B2}"/>
              </a:ext>
            </a:extLst>
          </p:cNvPr>
          <p:cNvSpPr/>
          <p:nvPr/>
        </p:nvSpPr>
        <p:spPr>
          <a:xfrm>
            <a:off x="2499137" y="2778021"/>
            <a:ext cx="4811843" cy="1528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End of the Lesson </a:t>
            </a:r>
            <a:endParaRPr lang="ar-BH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DFF445-EEBB-4E5D-8AFE-63AD77F877BB}"/>
              </a:ext>
            </a:extLst>
          </p:cNvPr>
          <p:cNvSpPr/>
          <p:nvPr/>
        </p:nvSpPr>
        <p:spPr>
          <a:xfrm>
            <a:off x="5704502" y="6517044"/>
            <a:ext cx="3972393" cy="26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BD4A03-BECB-40AB-BACE-9DDC43F903E6}"/>
              </a:ext>
            </a:extLst>
          </p:cNvPr>
          <p:cNvSpPr/>
          <p:nvPr/>
        </p:nvSpPr>
        <p:spPr>
          <a:xfrm>
            <a:off x="5534494" y="6509865"/>
            <a:ext cx="4953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English-Grade 6- Unit 5- lesson 2 (Grammar)</a:t>
            </a:r>
            <a:endParaRPr lang="ar-BH" sz="1200" b="1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07636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7.7|53.1|4.5|4.4|3.4|2.9|3.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904AC3B7D329428F148623B3022C4C" ma:contentTypeVersion="10" ma:contentTypeDescription="Create a new document." ma:contentTypeScope="" ma:versionID="148d539522f2d1a8f256b3d4dc6de01d">
  <xsd:schema xmlns:xsd="http://www.w3.org/2001/XMLSchema" xmlns:xs="http://www.w3.org/2001/XMLSchema" xmlns:p="http://schemas.microsoft.com/office/2006/metadata/properties" xmlns:ns3="24cf0bac-6da1-49c8-bb0f-b561decc1be7" targetNamespace="http://schemas.microsoft.com/office/2006/metadata/properties" ma:root="true" ma:fieldsID="ec6e6d67e157a2f4f452f3e63dddcaf6" ns3:_="">
    <xsd:import namespace="24cf0bac-6da1-49c8-bb0f-b561decc1be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cf0bac-6da1-49c8-bb0f-b561decc1b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507973-6566-4C35-87C8-E2190E57F4F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3C18A2A-07EC-4840-82CF-823FF47951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D1C758-8798-45B7-90DE-8B767594EA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cf0bac-6da1-49c8-bb0f-b561decc1b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652</Words>
  <Application>Microsoft Office PowerPoint</Application>
  <PresentationFormat>A4 Paper (210x297 mm)</PresentationFormat>
  <Paragraphs>142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Raneem</dc:creator>
  <cp:lastModifiedBy>Sony</cp:lastModifiedBy>
  <cp:revision>39</cp:revision>
  <dcterms:created xsi:type="dcterms:W3CDTF">2020-07-01T14:35:45Z</dcterms:created>
  <dcterms:modified xsi:type="dcterms:W3CDTF">2020-08-25T10:23:59Z</dcterms:modified>
</cp:coreProperties>
</file>