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93" r:id="rId5"/>
    <p:sldId id="272" r:id="rId6"/>
    <p:sldId id="359" r:id="rId7"/>
    <p:sldId id="350" r:id="rId8"/>
    <p:sldId id="354" r:id="rId9"/>
    <p:sldId id="357" r:id="rId10"/>
    <p:sldId id="356" r:id="rId11"/>
    <p:sldId id="355" r:id="rId12"/>
    <p:sldId id="358" r:id="rId13"/>
    <p:sldId id="346" r:id="rId14"/>
    <p:sldId id="351" r:id="rId15"/>
    <p:sldId id="330" r:id="rId1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 ADEL SALEH JUMA MANSOOR" initials="MASJM" lastIdx="1" clrIdx="0">
    <p:extLst>
      <p:ext uri="{19B8F6BF-5375-455C-9EA6-DF929625EA0E}">
        <p15:presenceInfo xmlns:p15="http://schemas.microsoft.com/office/powerpoint/2012/main" userId="MARYAM ADEL SALEH JUMA MANSO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99FF"/>
    <a:srgbClr val="660033"/>
    <a:srgbClr val="E028AB"/>
    <a:srgbClr val="FFCCCC"/>
    <a:srgbClr val="E2E226"/>
    <a:srgbClr val="CCFFFF"/>
    <a:srgbClr val="009999"/>
    <a:srgbClr val="B553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69910-971B-448F-9BEA-D6B18CADA2AE}" v="67" dt="2020-03-11T12:02:12.246"/>
    <p1510:client id="{808C2F28-49F5-4120-B631-BBD90EEDE246}" v="210" dt="2020-03-12T08:53:24.288"/>
    <p1510:client id="{8A5058BD-D679-4B3B-822F-D3D81D21BD10}" v="799" dt="2020-03-11T10:49:4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8A5058BD-D679-4B3B-822F-D3D81D21BD10}"/>
    <pc:docChg chg="undo redo custSel addSld delSld modSld sldOrd">
      <pc:chgData name="MARYAM ADEL SALEH JUMA MANSOOR" userId="492ef767-0211-4b15-b9ee-68adda126f14" providerId="ADAL" clId="{8A5058BD-D679-4B3B-822F-D3D81D21BD10}" dt="2020-03-11T10:49:41.268" v="3775" actId="20577"/>
      <pc:docMkLst>
        <pc:docMk/>
      </pc:docMkLst>
      <pc:sldChg chg="modSp">
        <pc:chgData name="MARYAM ADEL SALEH JUMA MANSOOR" userId="492ef767-0211-4b15-b9ee-68adda126f14" providerId="ADAL" clId="{8A5058BD-D679-4B3B-822F-D3D81D21BD10}" dt="2020-03-11T07:13:33.060" v="2659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8A5058BD-D679-4B3B-822F-D3D81D21BD10}" dt="2020-03-11T07:13:33.060" v="2659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modSp">
        <pc:chgData name="MARYAM ADEL SALEH JUMA MANSOOR" userId="492ef767-0211-4b15-b9ee-68adda126f14" providerId="ADAL" clId="{8A5058BD-D679-4B3B-822F-D3D81D21BD10}" dt="2020-03-11T07:11:31.742" v="2435" actId="2057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8A5058BD-D679-4B3B-822F-D3D81D21BD10}" dt="2020-03-11T07:11:31.742" v="2435" actId="20577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6:39.117" v="3740" actId="20577"/>
        <pc:sldMkLst>
          <pc:docMk/>
          <pc:sldMk cId="3617599205" sldId="294"/>
        </pc:sldMkLst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2" creationId="{EBBA94E4-060D-4AEC-81B5-6C74EACB162A}"/>
          </ac:spMkLst>
        </pc:spChg>
        <pc:spChg chg="add mod">
          <ac:chgData name="MARYAM ADEL SALEH JUMA MANSOOR" userId="492ef767-0211-4b15-b9ee-68adda126f14" providerId="ADAL" clId="{8A5058BD-D679-4B3B-822F-D3D81D21BD10}" dt="2020-03-11T10:12:23.645" v="3710" actId="20577"/>
          <ac:spMkLst>
            <pc:docMk/>
            <pc:sldMk cId="3617599205" sldId="294"/>
            <ac:spMk id="4" creationId="{BB48F738-5595-4A16-B4EE-7EE903AC4DC0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8A5058BD-D679-4B3B-822F-D3D81D21BD10}" dt="2020-03-10T11:33:40.839" v="929" actId="20577"/>
          <ac:spMkLst>
            <pc:docMk/>
            <pc:sldMk cId="3617599205" sldId="29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5:49.155" v="3738" actId="20577"/>
          <ac:spMkLst>
            <pc:docMk/>
            <pc:sldMk cId="3617599205" sldId="294"/>
            <ac:spMk id="16" creationId="{88230DA7-FEDC-493E-8579-105B1FECD727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7" creationId="{DFF8DC9D-4A24-4A26-AC54-078BFC38687B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8" creationId="{9D4B49AC-5B7D-4E61-A428-4275CD3347E2}"/>
          </ac:spMkLst>
        </pc:spChg>
        <pc:spChg chg="add mod">
          <ac:chgData name="MARYAM ADEL SALEH JUMA MANSOOR" userId="492ef767-0211-4b15-b9ee-68adda126f14" providerId="ADAL" clId="{8A5058BD-D679-4B3B-822F-D3D81D21BD10}" dt="2020-03-10T11:37:24.336" v="1176" actId="1076"/>
          <ac:spMkLst>
            <pc:docMk/>
            <pc:sldMk cId="3617599205" sldId="294"/>
            <ac:spMk id="19" creationId="{C5B92479-484A-4270-9908-91977F68F871}"/>
          </ac:spMkLst>
        </pc:spChg>
        <pc:spChg chg="add mod">
          <ac:chgData name="MARYAM ADEL SALEH JUMA MANSOOR" userId="492ef767-0211-4b15-b9ee-68adda126f14" providerId="ADAL" clId="{8A5058BD-D679-4B3B-822F-D3D81D21BD10}" dt="2020-03-10T11:37:30.967" v="1178" actId="1076"/>
          <ac:spMkLst>
            <pc:docMk/>
            <pc:sldMk cId="3617599205" sldId="294"/>
            <ac:spMk id="20" creationId="{37FAD99E-4A18-4EFD-AA51-2E50580DBC27}"/>
          </ac:spMkLst>
        </pc:spChg>
        <pc:spChg chg="add mod">
          <ac:chgData name="MARYAM ADEL SALEH JUMA MANSOOR" userId="492ef767-0211-4b15-b9ee-68adda126f14" providerId="ADAL" clId="{8A5058BD-D679-4B3B-822F-D3D81D21BD10}" dt="2020-03-10T11:38:06.908" v="1244" actId="1076"/>
          <ac:spMkLst>
            <pc:docMk/>
            <pc:sldMk cId="3617599205" sldId="294"/>
            <ac:spMk id="21" creationId="{AB4D2E97-903E-47C7-880A-CA2B841167CB}"/>
          </ac:spMkLst>
        </pc:spChg>
        <pc:spChg chg="add mod">
          <ac:chgData name="MARYAM ADEL SALEH JUMA MANSOOR" userId="492ef767-0211-4b15-b9ee-68adda126f14" providerId="ADAL" clId="{8A5058BD-D679-4B3B-822F-D3D81D21BD10}" dt="2020-03-11T10:46:39.117" v="3740" actId="20577"/>
          <ac:spMkLst>
            <pc:docMk/>
            <pc:sldMk cId="3617599205" sldId="294"/>
            <ac:spMk id="22" creationId="{6D567E0F-1A41-4F99-BB68-6865E2F3C012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7" creationId="{A032B925-7FF7-4AE1-AF01-C9F237DAEFAC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9:41.268" v="3775" actId="20577"/>
        <pc:sldMkLst>
          <pc:docMk/>
          <pc:sldMk cId="3883757152" sldId="305"/>
        </pc:sldMkLst>
        <pc:spChg chg="add del mod">
          <ac:chgData name="MARYAM ADEL SALEH JUMA MANSOOR" userId="492ef767-0211-4b15-b9ee-68adda126f14" providerId="ADAL" clId="{8A5058BD-D679-4B3B-822F-D3D81D21BD10}" dt="2020-03-11T06:58:31.943" v="2326" actId="478"/>
          <ac:spMkLst>
            <pc:docMk/>
            <pc:sldMk cId="3883757152" sldId="305"/>
            <ac:spMk id="6" creationId="{37B0C4C6-0085-4A76-88A5-4BE246352186}"/>
          </ac:spMkLst>
        </pc:spChg>
        <pc:spChg chg="add mod">
          <ac:chgData name="MARYAM ADEL SALEH JUMA MANSOOR" userId="492ef767-0211-4b15-b9ee-68adda126f14" providerId="ADAL" clId="{8A5058BD-D679-4B3B-822F-D3D81D21BD10}" dt="2020-03-11T05:47:25.458" v="1811" actId="1076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A5058BD-D679-4B3B-822F-D3D81D21BD10}" dt="2020-03-11T10:49:41.268" v="3775" actId="20577"/>
          <ac:spMkLst>
            <pc:docMk/>
            <pc:sldMk cId="3883757152" sldId="30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05:50:27.088" v="1898" actId="207"/>
          <ac:spMkLst>
            <pc:docMk/>
            <pc:sldMk cId="3883757152" sldId="305"/>
            <ac:spMk id="10" creationId="{BCB3BC91-572F-41BF-98BA-EE8A5F6076A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11" creationId="{3843B299-0A04-41C2-BA20-6C8129404016}"/>
          </ac:spMkLst>
        </pc:spChg>
        <pc:spChg chg="add del mod">
          <ac:chgData name="MARYAM ADEL SALEH JUMA MANSOOR" userId="492ef767-0211-4b15-b9ee-68adda126f14" providerId="ADAL" clId="{8A5058BD-D679-4B3B-822F-D3D81D21BD10}" dt="2020-03-11T07:02:51.226" v="2335"/>
          <ac:spMkLst>
            <pc:docMk/>
            <pc:sldMk cId="3883757152" sldId="305"/>
            <ac:spMk id="14" creationId="{03E65744-1B26-4EC5-9611-711A55538E7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0" creationId="{79491FF6-1034-4C3F-B7BB-CC683718E2F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1" creationId="{3B251930-D544-49D1-B74B-97AA4FF742A3}"/>
          </ac:spMkLst>
        </pc:spChg>
        <pc:spChg chg="add mod">
          <ac:chgData name="MARYAM ADEL SALEH JUMA MANSOOR" userId="492ef767-0211-4b15-b9ee-68adda126f14" providerId="ADAL" clId="{8A5058BD-D679-4B3B-822F-D3D81D21BD10}" dt="2020-03-11T05:49:02.784" v="1881" actId="1076"/>
          <ac:spMkLst>
            <pc:docMk/>
            <pc:sldMk cId="3883757152" sldId="305"/>
            <ac:spMk id="22" creationId="{9F07E526-3319-499A-8324-B8772054B03E}"/>
          </ac:spMkLst>
        </pc:spChg>
        <pc:spChg chg="add mod">
          <ac:chgData name="MARYAM ADEL SALEH JUMA MANSOOR" userId="492ef767-0211-4b15-b9ee-68adda126f14" providerId="ADAL" clId="{8A5058BD-D679-4B3B-822F-D3D81D21BD10}" dt="2020-03-11T05:49:05.315" v="1882" actId="1076"/>
          <ac:spMkLst>
            <pc:docMk/>
            <pc:sldMk cId="3883757152" sldId="305"/>
            <ac:spMk id="23" creationId="{BE9051BF-B5B1-4CC0-A7E7-34F06BE59990}"/>
          </ac:spMkLst>
        </pc:spChg>
        <pc:spChg chg="add mod">
          <ac:chgData name="MARYAM ADEL SALEH JUMA MANSOOR" userId="492ef767-0211-4b15-b9ee-68adda126f14" providerId="ADAL" clId="{8A5058BD-D679-4B3B-822F-D3D81D21BD10}" dt="2020-03-11T05:49:08.764" v="1883" actId="1076"/>
          <ac:spMkLst>
            <pc:docMk/>
            <pc:sldMk cId="3883757152" sldId="30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5" creationId="{5FB3F20C-FA5E-4CDD-88BE-A4B43ED4DD70}"/>
          </ac:spMkLst>
        </pc:spChg>
        <pc:spChg chg="add mod">
          <ac:chgData name="MARYAM ADEL SALEH JUMA MANSOOR" userId="492ef767-0211-4b15-b9ee-68adda126f14" providerId="ADAL" clId="{8A5058BD-D679-4B3B-822F-D3D81D21BD10}" dt="2020-03-11T05:50:34.066" v="1901" actId="20577"/>
          <ac:spMkLst>
            <pc:docMk/>
            <pc:sldMk cId="3883757152" sldId="305"/>
            <ac:spMk id="27" creationId="{AFB0F4DC-A38D-4BDD-9B5A-0F8AB7543785}"/>
          </ac:spMkLst>
        </pc:spChg>
        <pc:spChg chg="add mod">
          <ac:chgData name="MARYAM ADEL SALEH JUMA MANSOOR" userId="492ef767-0211-4b15-b9ee-68adda126f14" providerId="ADAL" clId="{8A5058BD-D679-4B3B-822F-D3D81D21BD10}" dt="2020-03-11T05:50:41.908" v="1904" actId="20577"/>
          <ac:spMkLst>
            <pc:docMk/>
            <pc:sldMk cId="3883757152" sldId="305"/>
            <ac:spMk id="28" creationId="{908DE4FC-FEA3-4B6D-80F4-80314139C104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1" creationId="{F29CDD1D-E4EA-4AE4-8C5C-55D8CC805E9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3" creationId="{3C16E09D-6301-4001-843F-B8BDF32A760D}"/>
          </ac:spMkLst>
        </pc:spChg>
        <pc:grpChg chg="add del mod">
          <ac:chgData name="MARYAM ADEL SALEH JUMA MANSOOR" userId="492ef767-0211-4b15-b9ee-68adda126f14" providerId="ADAL" clId="{8A5058BD-D679-4B3B-822F-D3D81D21BD10}" dt="2020-03-11T10:01:24.874" v="3596" actId="478"/>
          <ac:grpSpMkLst>
            <pc:docMk/>
            <pc:sldMk cId="3883757152" sldId="305"/>
            <ac:grpSpMk id="15" creationId="{75A80071-1EB3-4C91-BD6C-B87FEF57C625}"/>
          </ac:grpSpMkLst>
        </pc:grpChg>
        <pc:graphicFrameChg chg="add del mod modGraphic">
          <ac:chgData name="MARYAM ADEL SALEH JUMA MANSOOR" userId="492ef767-0211-4b15-b9ee-68adda126f14" providerId="ADAL" clId="{8A5058BD-D679-4B3B-822F-D3D81D21BD10}" dt="2020-03-11T05:47:21.564" v="1810" actId="478"/>
          <ac:graphicFrameMkLst>
            <pc:docMk/>
            <pc:sldMk cId="3883757152" sldId="305"/>
            <ac:graphicFrameMk id="2" creationId="{33D509D9-475B-4FB2-902A-17D8B53EA29F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7:04:06.710" v="2340" actId="164"/>
          <ac:picMkLst>
            <pc:docMk/>
            <pc:sldMk cId="3883757152" sldId="305"/>
            <ac:picMk id="13" creationId="{8B168CA9-EFB6-4A05-B0E0-438EC81E67E8}"/>
          </ac:picMkLst>
        </pc:picChg>
        <pc:picChg chg="add mod modCrop">
          <ac:chgData name="MARYAM ADEL SALEH JUMA MANSOOR" userId="492ef767-0211-4b15-b9ee-68adda126f14" providerId="ADAL" clId="{8A5058BD-D679-4B3B-822F-D3D81D21BD10}" dt="2020-03-11T07:07:54.745" v="2352" actId="1076"/>
          <ac:picMkLst>
            <pc:docMk/>
            <pc:sldMk cId="3883757152" sldId="305"/>
            <ac:picMk id="16" creationId="{4482EC4F-7F6B-43AE-99C5-3B59A44F50B6}"/>
          </ac:picMkLst>
        </pc:picChg>
        <pc:picChg chg="add mod">
          <ac:chgData name="MARYAM ADEL SALEH JUMA MANSOOR" userId="492ef767-0211-4b15-b9ee-68adda126f14" providerId="ADAL" clId="{8A5058BD-D679-4B3B-822F-D3D81D21BD10}" dt="2020-03-11T07:04:13.243" v="2342" actId="1076"/>
          <ac:picMkLst>
            <pc:docMk/>
            <pc:sldMk cId="3883757152" sldId="305"/>
            <ac:picMk id="34" creationId="{30A90018-5E60-45C8-B1D1-74D075B0CFEF}"/>
          </ac:picMkLst>
        </pc:picChg>
      </pc:sldChg>
      <pc:sldChg chg="del">
        <pc:chgData name="MARYAM ADEL SALEH JUMA MANSOOR" userId="492ef767-0211-4b15-b9ee-68adda126f14" providerId="ADAL" clId="{8A5058BD-D679-4B3B-822F-D3D81D21BD10}" dt="2020-03-10T11:47:43.343" v="1648" actId="47"/>
        <pc:sldMkLst>
          <pc:docMk/>
          <pc:sldMk cId="1451114425" sldId="306"/>
        </pc:sldMkLst>
      </pc:sldChg>
      <pc:sldChg chg="del">
        <pc:chgData name="MARYAM ADEL SALEH JUMA MANSOOR" userId="492ef767-0211-4b15-b9ee-68adda126f14" providerId="ADAL" clId="{8A5058BD-D679-4B3B-822F-D3D81D21BD10}" dt="2020-03-10T11:47:47.453" v="1654" actId="47"/>
        <pc:sldMkLst>
          <pc:docMk/>
          <pc:sldMk cId="3227567957" sldId="307"/>
        </pc:sldMkLst>
      </pc:sldChg>
      <pc:sldChg chg="del">
        <pc:chgData name="MARYAM ADEL SALEH JUMA MANSOOR" userId="492ef767-0211-4b15-b9ee-68adda126f14" providerId="ADAL" clId="{8A5058BD-D679-4B3B-822F-D3D81D21BD10}" dt="2020-03-10T11:47:46.966" v="1653" actId="47"/>
        <pc:sldMkLst>
          <pc:docMk/>
          <pc:sldMk cId="2907685736" sldId="308"/>
        </pc:sldMkLst>
      </pc:sldChg>
      <pc:sldChg chg="del">
        <pc:chgData name="MARYAM ADEL SALEH JUMA MANSOOR" userId="492ef767-0211-4b15-b9ee-68adda126f14" providerId="ADAL" clId="{8A5058BD-D679-4B3B-822F-D3D81D21BD10}" dt="2020-03-10T11:47:46.587" v="1652" actId="47"/>
        <pc:sldMkLst>
          <pc:docMk/>
          <pc:sldMk cId="409037384" sldId="309"/>
        </pc:sldMkLst>
      </pc:sldChg>
      <pc:sldChg chg="del">
        <pc:chgData name="MARYAM ADEL SALEH JUMA MANSOOR" userId="492ef767-0211-4b15-b9ee-68adda126f14" providerId="ADAL" clId="{8A5058BD-D679-4B3B-822F-D3D81D21BD10}" dt="2020-03-10T11:47:46.048" v="1651" actId="47"/>
        <pc:sldMkLst>
          <pc:docMk/>
          <pc:sldMk cId="968834822" sldId="310"/>
        </pc:sldMkLst>
      </pc:sldChg>
      <pc:sldChg chg="del">
        <pc:chgData name="MARYAM ADEL SALEH JUMA MANSOOR" userId="492ef767-0211-4b15-b9ee-68adda126f14" providerId="ADAL" clId="{8A5058BD-D679-4B3B-822F-D3D81D21BD10}" dt="2020-03-10T11:47:45.647" v="1650" actId="47"/>
        <pc:sldMkLst>
          <pc:docMk/>
          <pc:sldMk cId="236767840" sldId="311"/>
        </pc:sldMkLst>
      </pc:sldChg>
      <pc:sldChg chg="del">
        <pc:chgData name="MARYAM ADEL SALEH JUMA MANSOOR" userId="492ef767-0211-4b15-b9ee-68adda126f14" providerId="ADAL" clId="{8A5058BD-D679-4B3B-822F-D3D81D21BD10}" dt="2020-03-10T11:47:45.284" v="1649" actId="47"/>
        <pc:sldMkLst>
          <pc:docMk/>
          <pc:sldMk cId="1998761222" sldId="312"/>
        </pc:sldMkLst>
      </pc:sldChg>
      <pc:sldChg chg="addSp delSp modSp add delAnim">
        <pc:chgData name="MARYAM ADEL SALEH JUMA MANSOOR" userId="492ef767-0211-4b15-b9ee-68adda126f14" providerId="ADAL" clId="{8A5058BD-D679-4B3B-822F-D3D81D21BD10}" dt="2020-03-10T11:42:34.845" v="1408" actId="1076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A5058BD-D679-4B3B-822F-D3D81D21BD10}" dt="2020-03-10T11:39:51.015" v="1403" actId="20577"/>
          <ac:spMkLst>
            <pc:docMk/>
            <pc:sldMk cId="1097574664" sldId="313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16" creationId="{88230DA7-FEDC-493E-8579-105B1FECD7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7" creationId="{DFF8DC9D-4A24-4A26-AC54-078BFC38687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8" creationId="{9D4B49AC-5B7D-4E61-A428-4275CD3347E2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9" creationId="{C5B92479-484A-4270-9908-91977F68F87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20" creationId="{37FAD99E-4A18-4EFD-AA51-2E50580DBC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1" creationId="{AB4D2E97-903E-47C7-880A-CA2B841167C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2" creationId="{6D567E0F-1A41-4F99-BB68-6865E2F3C012}"/>
          </ac:spMkLst>
        </pc:spChg>
        <pc:picChg chg="add mod">
          <ac:chgData name="MARYAM ADEL SALEH JUMA MANSOOR" userId="492ef767-0211-4b15-b9ee-68adda126f14" providerId="ADAL" clId="{8A5058BD-D679-4B3B-822F-D3D81D21BD10}" dt="2020-03-10T11:42:34.845" v="1408" actId="1076"/>
          <ac:picMkLst>
            <pc:docMk/>
            <pc:sldMk cId="1097574664" sldId="313"/>
            <ac:picMk id="2" creationId="{A426C879-1C4C-4C14-9029-03776823D39A}"/>
          </ac:picMkLst>
        </pc:picChg>
      </pc:sldChg>
      <pc:sldChg chg="addSp modSp add">
        <pc:chgData name="MARYAM ADEL SALEH JUMA MANSOOR" userId="492ef767-0211-4b15-b9ee-68adda126f14" providerId="ADAL" clId="{8A5058BD-D679-4B3B-822F-D3D81D21BD10}" dt="2020-03-11T10:48:50.660" v="3770" actId="20577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A5058BD-D679-4B3B-822F-D3D81D21BD10}" dt="2020-03-10T11:42:50.742" v="1427" actId="20577"/>
          <ac:spMkLst>
            <pc:docMk/>
            <pc:sldMk cId="2632546047" sldId="31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8:50.660" v="3770" actId="20577"/>
          <ac:spMkLst>
            <pc:docMk/>
            <pc:sldMk cId="2632546047" sldId="314"/>
            <ac:spMk id="10" creationId="{B2473D28-FB94-4A29-BC84-E1A93484A6E0}"/>
          </ac:spMkLst>
        </pc:spChg>
        <pc:picChg chg="mod">
          <ac:chgData name="MARYAM ADEL SALEH JUMA MANSOOR" userId="492ef767-0211-4b15-b9ee-68adda126f14" providerId="ADAL" clId="{8A5058BD-D679-4B3B-822F-D3D81D21BD10}" dt="2020-03-10T11:43:07.170" v="1431" actId="1076"/>
          <ac:picMkLst>
            <pc:docMk/>
            <pc:sldMk cId="2632546047" sldId="314"/>
            <ac:picMk id="2" creationId="{A426C879-1C4C-4C14-9029-03776823D39A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6.536" v="3774" actId="20577"/>
        <pc:sldMkLst>
          <pc:docMk/>
          <pc:sldMk cId="2232605999" sldId="315"/>
        </pc:sldMkLst>
        <pc:spChg chg="del">
          <ac:chgData name="MARYAM ADEL SALEH JUMA MANSOOR" userId="492ef767-0211-4b15-b9ee-68adda126f14" providerId="ADAL" clId="{8A5058BD-D679-4B3B-822F-D3D81D21BD10}" dt="2020-03-11T09:16:56.891" v="3271" actId="478"/>
          <ac:spMkLst>
            <pc:docMk/>
            <pc:sldMk cId="2232605999" sldId="315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5:51:20.576" v="1934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03.035" v="3632" actId="478"/>
          <ac:spMkLst>
            <pc:docMk/>
            <pc:sldMk cId="2232605999" sldId="31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6.536" v="3774" actId="20577"/>
          <ac:spMkLst>
            <pc:docMk/>
            <pc:sldMk cId="2232605999" sldId="315"/>
            <ac:spMk id="18" creationId="{CFBA06D6-51BD-403D-8CFB-97E88E1031BC}"/>
          </ac:spMkLst>
        </pc:spChg>
        <pc:spChg chg="mod">
          <ac:chgData name="MARYAM ADEL SALEH JUMA MANSOOR" userId="492ef767-0211-4b15-b9ee-68adda126f14" providerId="ADAL" clId="{8A5058BD-D679-4B3B-822F-D3D81D21BD10}" dt="2020-03-11T05:53:15.698" v="1995" actId="20577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5:52:53.540" v="1974" actId="20577"/>
          <ac:spMkLst>
            <pc:docMk/>
            <pc:sldMk cId="2232605999" sldId="315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5:52:23.015" v="1953" actId="20577"/>
          <ac:spMkLst>
            <pc:docMk/>
            <pc:sldMk cId="2232605999" sldId="315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14.394" v="2364" actId="1037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27.089" v="3771" actId="20577"/>
        <pc:sldMkLst>
          <pc:docMk/>
          <pc:sldMk cId="514234598" sldId="316"/>
        </pc:sldMkLst>
        <pc:spChg chg="del mod">
          <ac:chgData name="MARYAM ADEL SALEH JUMA MANSOOR" userId="492ef767-0211-4b15-b9ee-68adda126f14" providerId="ADAL" clId="{8A5058BD-D679-4B3B-822F-D3D81D21BD10}" dt="2020-03-11T06:56:50.244" v="2322" actId="478"/>
          <ac:spMkLst>
            <pc:docMk/>
            <pc:sldMk cId="514234598" sldId="316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59.933" v="2325" actId="1076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0.559" v="3634" actId="478"/>
          <ac:spMkLst>
            <pc:docMk/>
            <pc:sldMk cId="514234598" sldId="31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27.089" v="3771" actId="20577"/>
          <ac:spMkLst>
            <pc:docMk/>
            <pc:sldMk cId="514234598" sldId="316"/>
            <ac:spMk id="18" creationId="{6907F3E6-079C-466F-B0FA-BB788BE10D40}"/>
          </ac:spMkLst>
        </pc:spChg>
        <pc:spChg chg="mod">
          <ac:chgData name="MARYAM ADEL SALEH JUMA MANSOOR" userId="492ef767-0211-4b15-b9ee-68adda126f14" providerId="ADAL" clId="{8A5058BD-D679-4B3B-822F-D3D81D21BD10}" dt="2020-03-11T10:41:18.484" v="3731" actId="1076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01:11.638" v="2119" actId="1076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6:51:36.226" v="2237" actId="108"/>
          <ac:spMkLst>
            <pc:docMk/>
            <pc:sldMk cId="514234598" sldId="316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25.061" v="236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1.043" v="3772" actId="20577"/>
        <pc:sldMkLst>
          <pc:docMk/>
          <pc:sldMk cId="3621841216" sldId="317"/>
        </pc:sldMkLst>
        <pc:spChg chg="del">
          <ac:chgData name="MARYAM ADEL SALEH JUMA MANSOOR" userId="492ef767-0211-4b15-b9ee-68adda126f14" providerId="ADAL" clId="{8A5058BD-D679-4B3B-822F-D3D81D21BD10}" dt="2020-03-11T06:56:12.532" v="2313" actId="478"/>
          <ac:spMkLst>
            <pc:docMk/>
            <pc:sldMk cId="3621841216" sldId="317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0.398" v="2318" actId="207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3.820" v="3636" actId="478"/>
          <ac:spMkLst>
            <pc:docMk/>
            <pc:sldMk cId="3621841216" sldId="317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1.043" v="3772" actId="20577"/>
          <ac:spMkLst>
            <pc:docMk/>
            <pc:sldMk cId="3621841216" sldId="317"/>
            <ac:spMk id="18" creationId="{EFEE0815-CCFA-42AE-9CFF-97650FF81C20}"/>
          </ac:spMkLst>
        </pc:spChg>
        <pc:spChg chg="mod">
          <ac:chgData name="MARYAM ADEL SALEH JUMA MANSOOR" userId="492ef767-0211-4b15-b9ee-68adda126f14" providerId="ADAL" clId="{8A5058BD-D679-4B3B-822F-D3D81D21BD10}" dt="2020-03-11T06:53:48.270" v="2285" actId="20577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54:02.566" v="2287" actId="1035"/>
          <ac:spMkLst>
            <pc:docMk/>
            <pc:sldMk cId="3621841216" sldId="317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44.158" v="2373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4.126" v="3773" actId="20577"/>
        <pc:sldMkLst>
          <pc:docMk/>
          <pc:sldMk cId="4140979481" sldId="318"/>
        </pc:sldMkLst>
        <pc:spChg chg="del">
          <ac:chgData name="MARYAM ADEL SALEH JUMA MANSOOR" userId="492ef767-0211-4b15-b9ee-68adda126f14" providerId="ADAL" clId="{8A5058BD-D679-4B3B-822F-D3D81D21BD10}" dt="2020-03-11T06:56:08.414" v="2312" actId="478"/>
          <ac:spMkLst>
            <pc:docMk/>
            <pc:sldMk cId="4140979481" sldId="318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5.461" v="2319" actId="207"/>
          <ac:spMkLst>
            <pc:docMk/>
            <pc:sldMk cId="4140979481" sldId="318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7.332" v="3638" actId="478"/>
          <ac:spMkLst>
            <pc:docMk/>
            <pc:sldMk cId="4140979481" sldId="31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4.126" v="3773" actId="20577"/>
          <ac:spMkLst>
            <pc:docMk/>
            <pc:sldMk cId="4140979481" sldId="318"/>
            <ac:spMk id="18" creationId="{DE886390-34A5-4A83-A8BB-ABC6CCCA46DC}"/>
          </ac:spMkLst>
        </pc:spChg>
        <pc:spChg chg="mod">
          <ac:chgData name="MARYAM ADEL SALEH JUMA MANSOOR" userId="492ef767-0211-4b15-b9ee-68adda126f14" providerId="ADAL" clId="{8A5058BD-D679-4B3B-822F-D3D81D21BD10}" dt="2020-03-11T10:43:46.833" v="3734" actId="20577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7:10:38.817" v="2383" actId="20577"/>
          <ac:spMkLst>
            <pc:docMk/>
            <pc:sldMk cId="4140979481" sldId="318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10:32.595" v="2375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 add del modAnim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514177917" sldId="319"/>
        </pc:sldMkLst>
        <pc:spChg chg="add del mod">
          <ac:chgData name="MARYAM ADEL SALEH JUMA MANSOOR" userId="492ef767-0211-4b15-b9ee-68adda126f14" providerId="ADAL" clId="{8A5058BD-D679-4B3B-822F-D3D81D21BD10}" dt="2020-03-11T07:46:35.667" v="2744" actId="1076"/>
          <ac:spMkLst>
            <pc:docMk/>
            <pc:sldMk cId="514177917" sldId="319"/>
            <ac:spMk id="3" creationId="{9632819A-C9F4-41DB-BDB2-D1566A4E1D5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21" creationId="{1E3F836C-E7D0-4D52-9A64-DCAD99245F05}"/>
          </ac:spMkLst>
        </pc:spChg>
        <pc:spChg chg="add del mod">
          <ac:chgData name="MARYAM ADEL SALEH JUMA MANSOOR" userId="492ef767-0211-4b15-b9ee-68adda126f14" providerId="ADAL" clId="{8A5058BD-D679-4B3B-822F-D3D81D21BD10}" dt="2020-03-11T08:15:46.606" v="2954" actId="478"/>
          <ac:spMkLst>
            <pc:docMk/>
            <pc:sldMk cId="514177917" sldId="319"/>
            <ac:spMk id="25" creationId="{B8CC7C01-F488-4230-9676-C52C8E81AE6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4" creationId="{822E9557-4C12-47D2-84B3-62232B383B61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5" creationId="{48B51557-8145-4FC2-959F-6DF0CA76BD46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6" creationId="{0922FE93-018C-440F-89FA-35710C050F1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7" creationId="{E6459CEC-B455-404F-9674-B705C646C5B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0" creationId="{50764FC1-0019-47BA-9831-3CBA1B66046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1" creationId="{5DB4A584-A324-44BD-AF89-0949E9D0A5F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2" creationId="{318697C0-6C56-4F46-9BE6-22190357848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3" creationId="{4B75E5FA-A1C4-4309-B2A8-211EE35CC33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4" creationId="{A360815F-5F9E-4299-A42C-227B10180C62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5" creationId="{9A23E47C-2904-4545-82BB-3B25331294E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6" creationId="{B8E606F9-6F46-4801-ABA7-8DEECAD4D4A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7" creationId="{5A692FCD-0925-4325-9150-893CE32A97F9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8" creationId="{42FB0001-CE51-4C72-B213-2A69747CB1E0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9" creationId="{AFF9C881-71A5-4A45-80C7-2F92753EA6C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0" creationId="{E475F607-E61A-40BC-A17A-64DDF1AD952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1" creationId="{6FB60AB8-CF99-44B6-9A52-9CBB328C8C9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2" creationId="{A0AF5551-BEF7-4B10-8BAC-C31D30F57D1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3" creationId="{2D7A15ED-3357-4742-9DA7-97E9FB616F19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4" creationId="{4F9B7A6B-EA10-41E5-958B-7F98B72A6EF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5" creationId="{F09C3FBB-37F6-488F-AF88-C5826BB468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6" creationId="{20B3AF8D-B398-41C0-BF64-CA0A3866409D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7" creationId="{D4BCDA94-ECEB-4E7D-BA57-0D354C59C220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8" creationId="{5072D128-A4ED-43CC-BAE9-03091CC47397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9" creationId="{402DFC4A-427B-44F3-BD08-F21EAB50C4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0" creationId="{B1803D0D-27FE-470A-9125-33548724213F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1" creationId="{0950016F-BCD3-47E3-AD50-5AF6408B082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2" creationId="{5E6C47DA-E443-4AA5-A024-EB31CFB869A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3" creationId="{3C0C40A4-FAE9-4F82-9AC0-C4BCE461B0C3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4" creationId="{7D5A5F9E-D211-44DE-B1C8-51F98CF0F3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5" creationId="{132B1B5F-7B07-4182-9CD6-3EF0114FF41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6" creationId="{E8D83C61-7E0E-4574-9F81-4DCB0EB4F56F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7" creationId="{8427B46C-9E0A-4378-A2F4-E9BEBF2987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8" creationId="{E24E8919-2285-4BF8-BAFB-EB95608BE5AD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9" creationId="{736EFDA4-16F6-412A-B41D-7BDFFDF31524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0" creationId="{5DE075FF-2BE1-4C4E-98BC-56B1C855F75B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1" creationId="{A5534B1F-CD8C-4FB5-B105-734C264552B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2" creationId="{95EB8C60-4D67-4EAA-B8FC-00097D7816F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3" creationId="{068C81FE-2F25-476E-B77B-BFCEA10842B5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4" creationId="{E45EB93F-29F9-4FD3-84AB-0A3059735489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5" creationId="{8D3383B0-17E8-423C-A013-F62D60DD88BE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6" creationId="{F97CA8B1-A4F7-40C4-94FB-40377870072F}"/>
          </ac:spMkLst>
        </pc:spChg>
        <pc:picChg chg="add del mod">
          <ac:chgData name="MARYAM ADEL SALEH JUMA MANSOOR" userId="492ef767-0211-4b15-b9ee-68adda126f14" providerId="ADAL" clId="{8A5058BD-D679-4B3B-822F-D3D81D21BD10}" dt="2020-03-11T07:31:47.926" v="2705" actId="478"/>
          <ac:picMkLst>
            <pc:docMk/>
            <pc:sldMk cId="514177917" sldId="319"/>
            <ac:picMk id="2" creationId="{E9B1DF55-2F64-4CAF-9121-C7884EF053BE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5" creationId="{0817F043-EDEF-4C5B-A238-C4DBFA7E2913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5:50.558" v="2955" actId="478"/>
          <ac:picMkLst>
            <pc:docMk/>
            <pc:sldMk cId="514177917" sldId="319"/>
            <ac:picMk id="9" creationId="{4CEBE457-1F8C-9D41-A6C0-FDA9D0067F1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0" creationId="{141842CE-4160-4662-9BDC-3D812B6DBFE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2" creationId="{29006C32-18B3-4CE8-9E68-BCC7D9E7E5F7}"/>
          </ac:picMkLst>
        </pc:picChg>
        <pc:picChg chg="add del mod">
          <ac:chgData name="MARYAM ADEL SALEH JUMA MANSOOR" userId="492ef767-0211-4b15-b9ee-68adda126f14" providerId="ADAL" clId="{8A5058BD-D679-4B3B-822F-D3D81D21BD10}" dt="2020-03-11T07:50:07.039" v="2790" actId="478"/>
          <ac:picMkLst>
            <pc:docMk/>
            <pc:sldMk cId="514177917" sldId="319"/>
            <ac:picMk id="14" creationId="{1F9459AF-50D9-4FF9-9A71-349FF3F91A2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6" creationId="{79BA65FA-3DE5-4643-B845-751BAFED0B6B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8" creationId="{B9446BD7-39C2-41B1-BA95-8E32CEDB74A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0" creationId="{D60C5152-F4CF-4AED-BA26-7E26EA3EAE1C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3" creationId="{F417B029-7E5E-42A9-9597-2F2DAD214286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6" creationId="{CF001800-DF85-439E-9EF6-7E4DACA31328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7" creationId="{1D596967-96B4-4C27-A6E2-CDF72E824505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8" creationId="{4B6150B6-BA98-4304-BC47-C6202565D0A3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44.888" v="2965" actId="478"/>
          <ac:picMkLst>
            <pc:docMk/>
            <pc:sldMk cId="514177917" sldId="319"/>
            <ac:picMk id="29" creationId="{E4ADC40C-A67F-4907-A083-60C3DB656F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0" creationId="{D736883B-9D2D-4501-9ED9-ED71A010146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1" creationId="{6776279A-1D8E-4055-8D34-300D5E8388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2" creationId="{1BD59574-D1A7-4184-B172-13C2BBEA41C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3" creationId="{E8F4FE3E-E96E-47BD-A113-C2552E652672}"/>
          </ac:picMkLst>
        </pc:picChg>
        <pc:cxnChg chg="del">
          <ac:chgData name="MARYAM ADEL SALEH JUMA MANSOOR" userId="492ef767-0211-4b15-b9ee-68adda126f14" providerId="ADAL" clId="{8A5058BD-D679-4B3B-822F-D3D81D21BD10}" dt="2020-03-11T08:17:07.362" v="2966" actId="478"/>
          <ac:cxnSpMkLst>
            <pc:docMk/>
            <pc:sldMk cId="514177917" sldId="319"/>
            <ac:cxnSpMk id="38" creationId="{61A27B4A-D21D-4F41-A20F-10110A99D0E4}"/>
          </ac:cxnSpMkLst>
        </pc:cxnChg>
      </pc:sldChg>
      <pc:sldChg chg="addSp delSp modSp add del modAnim">
        <pc:chgData name="MARYAM ADEL SALEH JUMA MANSOOR" userId="492ef767-0211-4b15-b9ee-68adda126f14" providerId="ADAL" clId="{8A5058BD-D679-4B3B-822F-D3D81D21BD10}" dt="2020-03-11T08:15:39.326" v="2952" actId="47"/>
        <pc:sldMkLst>
          <pc:docMk/>
          <pc:sldMk cId="1795480062" sldId="320"/>
        </pc:sldMkLst>
        <pc:spChg chg="add mod">
          <ac:chgData name="MARYAM ADEL SALEH JUMA MANSOOR" userId="492ef767-0211-4b15-b9ee-68adda126f14" providerId="ADAL" clId="{8A5058BD-D679-4B3B-822F-D3D81D21BD10}" dt="2020-03-11T08:00:32.103" v="2826" actId="1076"/>
          <ac:spMkLst>
            <pc:docMk/>
            <pc:sldMk cId="1795480062" sldId="320"/>
            <ac:spMk id="17" creationId="{DB62604A-46C5-4F6F-A58B-904055120C91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19" creationId="{5A5456F5-8901-4095-975D-23E2E64F0928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22" creationId="{9191BC0E-C6CE-4741-860A-552C5A4C97AE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4" creationId="{54E5011A-CFAC-4F78-8138-1F5F4D0950AD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6" creationId="{B8B97AA3-CFB0-4337-8FE7-319EDCF45C59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7" creationId="{51AEFEDA-8B16-40EB-9B7C-6C3A8D2112C6}"/>
          </ac:spMkLst>
        </pc:spChg>
        <pc:spChg chg="add mod">
          <ac:chgData name="MARYAM ADEL SALEH JUMA MANSOOR" userId="492ef767-0211-4b15-b9ee-68adda126f14" providerId="ADAL" clId="{8A5058BD-D679-4B3B-822F-D3D81D21BD10}" dt="2020-03-11T08:10:24.625" v="2867" actId="1076"/>
          <ac:spMkLst>
            <pc:docMk/>
            <pc:sldMk cId="1795480062" sldId="320"/>
            <ac:spMk id="28" creationId="{7620903C-A120-4C4E-AB75-5D2E25D51B9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9" creationId="{334F0F74-13A6-48CD-AA02-3C3F029781EC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0" creationId="{B14B3309-69C1-47CD-A40B-541FEA0C2FE6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1" creationId="{197A1F39-648F-49B7-AF7B-3EAE606C9F1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2" creationId="{5A1F7A51-168A-4DE2-B21F-E3B610E6151A}"/>
          </ac:spMkLst>
        </pc:sp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3" creationId="{F417B029-7E5E-42A9-9597-2F2DAD214286}"/>
          </ac:picMkLst>
        </pc:picChg>
      </pc:sldChg>
      <pc:sldChg chg="addSp delSp modSp add">
        <pc:chgData name="MARYAM ADEL SALEH JUMA MANSOOR" userId="492ef767-0211-4b15-b9ee-68adda126f14" providerId="ADAL" clId="{8A5058BD-D679-4B3B-822F-D3D81D21BD10}" dt="2020-03-11T08:16:29.556" v="2962" actId="478"/>
        <pc:sldMkLst>
          <pc:docMk/>
          <pc:sldMk cId="3996990364" sldId="320"/>
        </pc:sldMkLst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23" creationId="{F417B029-7E5E-42A9-9597-2F2DAD214286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26" creationId="{CF001800-DF85-439E-9EF6-7E4DACA31328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7" creationId="{1D596967-96B4-4C27-A6E2-CDF72E824505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8" creationId="{4B6150B6-BA98-4304-BC47-C6202565D0A3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30" creationId="{D736883B-9D2D-4501-9ED9-ED71A010146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31" creationId="{6776279A-1D8E-4055-8D34-300D5E8388BA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32" creationId="{1BD59574-D1A7-4184-B172-13C2BBEA41C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33" creationId="{E8F4FE3E-E96E-47BD-A113-C2552E65267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0" creationId="{5082AF9A-00CF-44D1-82F5-743BAD4C649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1" creationId="{1C0EBC29-F1D4-45D1-812A-27FC79D2C74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2" creationId="{2B156EEC-3F07-4ABC-B145-C98CDE9FB25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3" creationId="{CC87B292-62E0-472B-B3E5-5B661C548F8D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4" creationId="{FD065AD4-30FA-48D6-972C-92EA55E38C51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5" creationId="{4FFE5306-901A-4BED-8D99-755B1BF5CA97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6" creationId="{6E55541E-55A2-4204-80EC-F5DDEEE3BD8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7" creationId="{4A7AF986-883A-47D7-A085-27B3DE9853C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8" creationId="{9792D38B-204F-41AD-957F-BD9DD8876AA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9" creationId="{1A434914-0A0F-429F-A5B3-2022D53B1C88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0" creationId="{EF73F54F-589B-4D7C-AB93-844106D0E955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1" creationId="{561EF966-504A-4C3E-87FA-1ADFCABC3108}"/>
          </ac:picMkLst>
        </pc:picChg>
      </pc:sldChg>
      <pc:sldChg chg="delSp modSp add del delAnim">
        <pc:chgData name="MARYAM ADEL SALEH JUMA MANSOOR" userId="492ef767-0211-4b15-b9ee-68adda126f14" providerId="ADAL" clId="{8A5058BD-D679-4B3B-822F-D3D81D21BD10}" dt="2020-03-11T08:15:42.557" v="2953" actId="47"/>
        <pc:sldMkLst>
          <pc:docMk/>
          <pc:sldMk cId="2274956361" sldId="321"/>
        </pc:sldMkLst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7" creationId="{DB62604A-46C5-4F6F-A58B-904055120C91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9" creationId="{5A5456F5-8901-4095-975D-23E2E64F0928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2" creationId="{9191BC0E-C6CE-4741-860A-552C5A4C97AE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4" creationId="{54E5011A-CFAC-4F78-8138-1F5F4D0950AD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6" creationId="{B8B97AA3-CFB0-4337-8FE7-319EDCF45C59}"/>
          </ac:spMkLst>
        </pc:spChg>
      </pc:sldChg>
      <pc:sldChg chg="addSp delSp modSp mod ord delAnim modAnim">
        <pc:chgData name="MARYAM ADEL SALEH JUMA MANSOOR" userId="492ef767-0211-4b15-b9ee-68adda126f14" providerId="ADAL" clId="{8A5058BD-D679-4B3B-822F-D3D81D21BD10}" dt="2020-03-11T10:34:56.181" v="3728" actId="1076"/>
        <pc:sldMkLst>
          <pc:docMk/>
          <pc:sldMk cId="3996990364" sldId="322"/>
        </pc:sldMkLst>
        <pc:spChg chg="add mod">
          <ac:chgData name="MARYAM ADEL SALEH JUMA MANSOOR" userId="492ef767-0211-4b15-b9ee-68adda126f14" providerId="ADAL" clId="{8A5058BD-D679-4B3B-822F-D3D81D21BD10}" dt="2020-03-11T09:55:53.218" v="3464" actId="1076"/>
          <ac:spMkLst>
            <pc:docMk/>
            <pc:sldMk cId="3996990364" sldId="322"/>
            <ac:spMk id="2" creationId="{DD5EC046-7D97-49E5-A5AB-FAF6A9FCFCAD}"/>
          </ac:spMkLst>
        </pc:spChg>
        <pc:spChg chg="mod">
          <ac:chgData name="MARYAM ADEL SALEH JUMA MANSOOR" userId="492ef767-0211-4b15-b9ee-68adda126f14" providerId="ADAL" clId="{8A5058BD-D679-4B3B-822F-D3D81D21BD10}" dt="2020-03-11T10:34:26.572" v="3723" actId="20577"/>
          <ac:spMkLst>
            <pc:docMk/>
            <pc:sldMk cId="3996990364" sldId="322"/>
            <ac:spMk id="3" creationId="{9632819A-C9F4-41DB-BDB2-D1566A4E1D55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" creationId="{1C728624-83CC-409C-A9A7-2A5FCFBCEF97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4" creationId="{822E9557-4C12-47D2-84B3-62232B383B61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5" creationId="{48B51557-8145-4FC2-959F-6DF0CA76BD46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6" creationId="{0922FE93-018C-440F-89FA-35710C050F1D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7" creationId="{E6459CEC-B455-404F-9674-B705C646C5B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0" creationId="{50764FC1-0019-47BA-9831-3CBA1B66046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1" creationId="{5DB4A584-A324-44BD-AF89-0949E9D0A5F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2" creationId="{318697C0-6C56-4F46-9BE6-22190357848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3" creationId="{4B75E5FA-A1C4-4309-B2A8-211EE35CC33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4" creationId="{A360815F-5F9E-4299-A42C-227B10180C62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5" creationId="{9A23E47C-2904-4545-82BB-3B25331294E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6" creationId="{B8E606F9-6F46-4801-ABA7-8DEECAD4D4A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7" creationId="{5A692FCD-0925-4325-9150-893CE32A97F9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8" creationId="{42FB0001-CE51-4C72-B213-2A69747CB1E0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9" creationId="{AFF9C881-71A5-4A45-80C7-2F92753EA6CA}"/>
          </ac:spMkLst>
        </pc:spChg>
        <pc:spChg chg="add mod">
          <ac:chgData name="MARYAM ADEL SALEH JUMA MANSOOR" userId="492ef767-0211-4b15-b9ee-68adda126f14" providerId="ADAL" clId="{8A5058BD-D679-4B3B-822F-D3D81D21BD10}" dt="2020-03-11T09:55:47.170" v="3462" actId="1076"/>
          <ac:spMkLst>
            <pc:docMk/>
            <pc:sldMk cId="3996990364" sldId="322"/>
            <ac:spMk id="83" creationId="{0A4AF29F-34EE-4771-8BD7-CA06B8CEFA36}"/>
          </ac:spMkLst>
        </pc:spChg>
        <pc:spChg chg="add mod">
          <ac:chgData name="MARYAM ADEL SALEH JUMA MANSOOR" userId="492ef767-0211-4b15-b9ee-68adda126f14" providerId="ADAL" clId="{8A5058BD-D679-4B3B-822F-D3D81D21BD10}" dt="2020-03-11T10:01:20.434" v="3595" actId="1076"/>
          <ac:spMkLst>
            <pc:docMk/>
            <pc:sldMk cId="3996990364" sldId="322"/>
            <ac:spMk id="84" creationId="{0517B7D2-2E48-433E-8520-CD3F7ED08681}"/>
          </ac:spMkLst>
        </pc:spChg>
        <pc:spChg chg="add mod">
          <ac:chgData name="MARYAM ADEL SALEH JUMA MANSOOR" userId="492ef767-0211-4b15-b9ee-68adda126f14" providerId="ADAL" clId="{8A5058BD-D679-4B3B-822F-D3D81D21BD10}" dt="2020-03-11T09:55:50.240" v="3463" actId="1076"/>
          <ac:spMkLst>
            <pc:docMk/>
            <pc:sldMk cId="3996990364" sldId="322"/>
            <ac:spMk id="85" creationId="{48FBA1B6-B546-43B2-96BD-A3CE0026A5D3}"/>
          </ac:spMkLst>
        </pc:spChg>
        <pc:spChg chg="add mod">
          <ac:chgData name="MARYAM ADEL SALEH JUMA MANSOOR" userId="492ef767-0211-4b15-b9ee-68adda126f14" providerId="ADAL" clId="{8A5058BD-D679-4B3B-822F-D3D81D21BD10}" dt="2020-03-11T10:34:56.181" v="3728" actId="1076"/>
          <ac:spMkLst>
            <pc:docMk/>
            <pc:sldMk cId="3996990364" sldId="322"/>
            <ac:spMk id="86" creationId="{AC92B08C-5A12-45CE-AD84-8FBFC4934E86}"/>
          </ac:spMkLst>
        </pc:spChg>
        <pc:spChg chg="add mod">
          <ac:chgData name="MARYAM ADEL SALEH JUMA MANSOOR" userId="492ef767-0211-4b15-b9ee-68adda126f14" providerId="ADAL" clId="{8A5058BD-D679-4B3B-822F-D3D81D21BD10}" dt="2020-03-11T10:34:53.219" v="3727" actId="1076"/>
          <ac:spMkLst>
            <pc:docMk/>
            <pc:sldMk cId="3996990364" sldId="322"/>
            <ac:spMk id="87" creationId="{1304D57D-4525-40E1-8788-D6D11586E90F}"/>
          </ac:spMkLst>
        </pc:spChg>
        <pc:spChg chg="add mod">
          <ac:chgData name="MARYAM ADEL SALEH JUMA MANSOOR" userId="492ef767-0211-4b15-b9ee-68adda126f14" providerId="ADAL" clId="{8A5058BD-D679-4B3B-822F-D3D81D21BD10}" dt="2020-03-11T10:34:47.456" v="3726" actId="1076"/>
          <ac:spMkLst>
            <pc:docMk/>
            <pc:sldMk cId="3996990364" sldId="322"/>
            <ac:spMk id="88" creationId="{539AC43A-71D7-4E78-8B07-F3E7F9353160}"/>
          </ac:spMkLst>
        </pc:spChg>
        <pc:spChg chg="add del mod or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89" creationId="{AAA02FCF-05C3-411A-9371-6EC2185A84CC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0" creationId="{975BD7D7-C24A-4E0A-9295-F737BDE4EE19}"/>
          </ac:spMkLst>
        </pc:spChg>
        <pc:graphicFrameChg chg="add del mod">
          <ac:chgData name="MARYAM ADEL SALEH JUMA MANSOOR" userId="492ef767-0211-4b15-b9ee-68adda126f14" providerId="ADAL" clId="{8A5058BD-D679-4B3B-822F-D3D81D21BD10}" dt="2020-03-11T09:29:37.939" v="3346" actId="21"/>
          <ac:graphicFrameMkLst>
            <pc:docMk/>
            <pc:sldMk cId="3996990364" sldId="322"/>
            <ac:graphicFrameMk id="8" creationId="{3CF7E1D1-1C48-4FAD-8483-35E72F56A969}"/>
          </ac:graphicFrameMkLst>
        </pc:graphicFrame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20" creationId="{D60C5152-F4CF-4AED-BA26-7E26EA3EAE1C}"/>
          </ac:picMkLst>
        </pc:pic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31" creationId="{6776279A-1D8E-4055-8D34-300D5E8388BA}"/>
          </ac:picMkLst>
        </pc:picChg>
        <pc:picChg chg="add mod">
          <ac:chgData name="MARYAM ADEL SALEH JUMA MANSOOR" userId="492ef767-0211-4b15-b9ee-68adda126f14" providerId="ADAL" clId="{8A5058BD-D679-4B3B-822F-D3D81D21BD10}" dt="2020-03-11T10:34:47.456" v="3726" actId="1076"/>
          <ac:picMkLst>
            <pc:docMk/>
            <pc:sldMk cId="3996990364" sldId="322"/>
            <ac:picMk id="62" creationId="{45B64AC8-A54C-451F-A7E4-A1A40795082A}"/>
          </ac:picMkLst>
        </pc:picChg>
        <pc:picChg chg="add del mod">
          <ac:chgData name="MARYAM ADEL SALEH JUMA MANSOOR" userId="492ef767-0211-4b15-b9ee-68adda126f14" providerId="ADAL" clId="{8A5058BD-D679-4B3B-822F-D3D81D21BD10}" dt="2020-03-11T09:13:09.662" v="3141" actId="478"/>
          <ac:picMkLst>
            <pc:docMk/>
            <pc:sldMk cId="3996990364" sldId="322"/>
            <ac:picMk id="63" creationId="{7B060D79-ABD8-4B20-953E-6B33975812FA}"/>
          </ac:picMkLst>
        </pc:picChg>
        <pc:picChg chg="add mod">
          <ac:chgData name="MARYAM ADEL SALEH JUMA MANSOOR" userId="492ef767-0211-4b15-b9ee-68adda126f14" providerId="ADAL" clId="{8A5058BD-D679-4B3B-822F-D3D81D21BD10}" dt="2020-03-11T09:55:53.218" v="3464" actId="1076"/>
          <ac:picMkLst>
            <pc:docMk/>
            <pc:sldMk cId="3996990364" sldId="322"/>
            <ac:picMk id="64" creationId="{0E10C583-E070-40AF-B463-27E76A265C1C}"/>
          </ac:picMkLst>
        </pc:picChg>
        <pc:picChg chg="add mod">
          <ac:chgData name="MARYAM ADEL SALEH JUMA MANSOOR" userId="492ef767-0211-4b15-b9ee-68adda126f14" providerId="ADAL" clId="{8A5058BD-D679-4B3B-822F-D3D81D21BD10}" dt="2020-03-11T09:55:50.240" v="3463" actId="1076"/>
          <ac:picMkLst>
            <pc:docMk/>
            <pc:sldMk cId="3996990364" sldId="322"/>
            <ac:picMk id="65" creationId="{70AC61DD-3A5D-4486-885E-1D7589DFA98F}"/>
          </ac:picMkLst>
        </pc:picChg>
        <pc:picChg chg="add mod">
          <ac:chgData name="MARYAM ADEL SALEH JUMA MANSOOR" userId="492ef767-0211-4b15-b9ee-68adda126f14" providerId="ADAL" clId="{8A5058BD-D679-4B3B-822F-D3D81D21BD10}" dt="2020-03-11T10:34:53.219" v="3727" actId="1076"/>
          <ac:picMkLst>
            <pc:docMk/>
            <pc:sldMk cId="3996990364" sldId="322"/>
            <ac:picMk id="66" creationId="{9E074313-38D9-496B-9EB4-5FCF1AAFB6D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67" creationId="{4D02E24A-7989-4BDC-B3A0-AF32F4EE2710}"/>
          </ac:picMkLst>
        </pc:picChg>
        <pc:picChg chg="add mod">
          <ac:chgData name="MARYAM ADEL SALEH JUMA MANSOOR" userId="492ef767-0211-4b15-b9ee-68adda126f14" providerId="ADAL" clId="{8A5058BD-D679-4B3B-822F-D3D81D21BD10}" dt="2020-03-11T10:34:56.181" v="3728" actId="1076"/>
          <ac:picMkLst>
            <pc:docMk/>
            <pc:sldMk cId="3996990364" sldId="322"/>
            <ac:picMk id="68" creationId="{7096DF26-CD1B-4000-804A-A3D00E977087}"/>
          </ac:picMkLst>
        </pc:picChg>
        <pc:picChg chg="add mod">
          <ac:chgData name="MARYAM ADEL SALEH JUMA MANSOOR" userId="492ef767-0211-4b15-b9ee-68adda126f14" providerId="ADAL" clId="{8A5058BD-D679-4B3B-822F-D3D81D21BD10}" dt="2020-03-11T09:55:47.170" v="3462" actId="1076"/>
          <ac:picMkLst>
            <pc:docMk/>
            <pc:sldMk cId="3996990364" sldId="322"/>
            <ac:picMk id="69" creationId="{ADC5FAFD-A66D-474B-B1FA-3DC6BF88BB2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0" creationId="{19C19207-7399-438A-9B00-5A3239934517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1" creationId="{E813DD63-B416-407C-A38D-723B4BDA1C32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2" creationId="{434F5193-7231-4778-BBC6-20DEF7E5F9E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3" creationId="{3A58FDAE-79C7-4DD7-AA1C-37CF6D774D70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4" creationId="{46301E57-C3B4-4934-BAC2-4BB168816076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5" creationId="{6570BE4F-0B38-43CD-9953-9075C0E2439D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6" creationId="{8D416E28-B76B-4536-AC8F-D541BCC3941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7" creationId="{32C9A671-E3AD-4B27-906D-989D7F12979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8" creationId="{8D8015BC-D385-41ED-80E5-EA249D67D375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9" creationId="{E6C12D30-D14E-42A6-9455-F50A20F4CC07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0" creationId="{0C066691-287F-414B-9340-A9A416A41F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1" creationId="{BA8B64F7-1E1F-4A93-BE8E-F008183335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2" creationId="{494F7D06-4EF3-4257-8CFD-6C8B01FA592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1" creationId="{B97A72CF-C130-44E5-92C8-6E2B4F6287D6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2" creationId="{EB21DC5C-F1F4-440B-B1EA-2F498414928F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3" creationId="{8B497CC3-5AD8-4256-AE57-794ED4FF6028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4" creationId="{7D585CAF-C390-4515-AF07-7E8B47BBDA10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5" creationId="{1D853FE1-06D6-4854-9860-746F989B6B3A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6" creationId="{C3F3189E-6636-4BD1-BC55-7C8211496B01}"/>
          </ac:picMkLst>
        </pc:picChg>
        <pc:picChg chg="add del">
          <ac:chgData name="MARYAM ADEL SALEH JUMA MANSOOR" userId="492ef767-0211-4b15-b9ee-68adda126f14" providerId="ADAL" clId="{8A5058BD-D679-4B3B-822F-D3D81D21BD10}" dt="2020-03-11T09:40:10.914" v="3392" actId="21"/>
          <ac:picMkLst>
            <pc:docMk/>
            <pc:sldMk cId="3996990364" sldId="322"/>
            <ac:picMk id="97" creationId="{EB21F919-D183-4E1C-A1DD-B31121425D06}"/>
          </ac:picMkLst>
        </pc:picChg>
        <pc:picChg chg="add mod">
          <ac:chgData name="MARYAM ADEL SALEH JUMA MANSOOR" userId="492ef767-0211-4b15-b9ee-68adda126f14" providerId="ADAL" clId="{8A5058BD-D679-4B3B-822F-D3D81D21BD10}" dt="2020-03-11T10:01:20.434" v="3595" actId="1076"/>
          <ac:picMkLst>
            <pc:docMk/>
            <pc:sldMk cId="3996990364" sldId="322"/>
            <ac:picMk id="98" creationId="{C5E46FD9-F438-400E-A433-FABD10C4F6D6}"/>
          </ac:picMkLst>
        </pc:picChg>
        <pc:cxnChg chg="mod">
          <ac:chgData name="MARYAM ADEL SALEH JUMA MANSOOR" userId="492ef767-0211-4b15-b9ee-68adda126f14" providerId="ADAL" clId="{8A5058BD-D679-4B3B-822F-D3D81D21BD10}" dt="2020-03-11T09:56:04.885" v="3467" actId="1076"/>
          <ac:cxnSpMkLst>
            <pc:docMk/>
            <pc:sldMk cId="3996990364" sldId="322"/>
            <ac:cxnSpMk id="38" creationId="{61A27B4A-D21D-4F41-A20F-10110A99D0E4}"/>
          </ac:cxnSpMkLst>
        </pc:cxnChg>
      </pc:sldChg>
      <pc:sldChg chg="add del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402008261" sldId="323"/>
        </pc:sldMkLst>
      </pc:sldChg>
      <pc:sldChg chg="addSp delSp modSp add del delAnim modAnim">
        <pc:chgData name="MARYAM ADEL SALEH JUMA MANSOOR" userId="492ef767-0211-4b15-b9ee-68adda126f14" providerId="ADAL" clId="{8A5058BD-D679-4B3B-822F-D3D81D21BD10}" dt="2020-03-11T09:55:01.168" v="3446" actId="47"/>
        <pc:sldMkLst>
          <pc:docMk/>
          <pc:sldMk cId="2381989238" sldId="323"/>
        </pc:sldMkLst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2" creationId="{FFB16D89-6AC8-4891-8484-CF052B16D199}"/>
          </ac:spMkLst>
        </pc:spChg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3" creationId="{B8C1F6F3-0D33-4624-871F-2A7BA6991265}"/>
          </ac:spMkLst>
        </pc:spChg>
        <pc:spChg chg="add del mod">
          <ac:chgData name="MARYAM ADEL SALEH JUMA MANSOOR" userId="492ef767-0211-4b15-b9ee-68adda126f14" providerId="ADAL" clId="{8A5058BD-D679-4B3B-822F-D3D81D21BD10}" dt="2020-03-11T09:30:13.629" v="3354" actId="478"/>
          <ac:spMkLst>
            <pc:docMk/>
            <pc:sldMk cId="2381989238" sldId="323"/>
            <ac:spMk id="4" creationId="{3CA04BC8-A22A-45B4-8F56-D673AA3D9D0C}"/>
          </ac:spMkLst>
        </pc:spChg>
        <pc:spChg chg="add del mod">
          <ac:chgData name="MARYAM ADEL SALEH JUMA MANSOOR" userId="492ef767-0211-4b15-b9ee-68adda126f14" providerId="ADAL" clId="{8A5058BD-D679-4B3B-822F-D3D81D21BD10}" dt="2020-03-11T09:38:47.308" v="3371" actId="21"/>
          <ac:spMkLst>
            <pc:docMk/>
            <pc:sldMk cId="2381989238" sldId="323"/>
            <ac:spMk id="6" creationId="{1ACF0B29-FD5B-4968-BDF6-0F8A75283011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7" creationId="{EBC94215-0FD2-4B89-85DC-C0178BF1A969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8" creationId="{5A2C3ECE-1A93-4057-8329-6707E0166E39}"/>
          </ac:spMkLst>
        </pc:spChg>
        <pc:grpChg chg="add mod">
          <ac:chgData name="MARYAM ADEL SALEH JUMA MANSOOR" userId="492ef767-0211-4b15-b9ee-68adda126f14" providerId="ADAL" clId="{8A5058BD-D679-4B3B-822F-D3D81D21BD10}" dt="2020-03-11T09:41:34.786" v="3404" actId="164"/>
          <ac:grpSpMkLst>
            <pc:docMk/>
            <pc:sldMk cId="2381989238" sldId="323"/>
            <ac:grpSpMk id="17" creationId="{30DA02A6-825E-418C-971E-D40F53035B8B}"/>
          </ac:grpSpMkLst>
        </pc:grpChg>
        <pc:graphicFrameChg chg="add mod">
          <ac:chgData name="MARYAM ADEL SALEH JUMA MANSOOR" userId="492ef767-0211-4b15-b9ee-68adda126f14" providerId="ADAL" clId="{8A5058BD-D679-4B3B-822F-D3D81D21BD10}" dt="2020-03-11T09:41:34.786" v="3404" actId="164"/>
          <ac:graphicFrameMkLst>
            <pc:docMk/>
            <pc:sldMk cId="2381989238" sldId="323"/>
            <ac:graphicFrameMk id="5" creationId="{B50633E2-FCB2-4CCB-B93F-266F8F663052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9" creationId="{18AAA72D-B45D-4B20-8DF9-B595E440F687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0" creationId="{C8DBCEA3-2361-40B2-AA33-0F9187C55062}"/>
          </ac:picMkLst>
        </pc:picChg>
        <pc:picChg chg="add mod">
          <ac:chgData name="MARYAM ADEL SALEH JUMA MANSOOR" userId="492ef767-0211-4b15-b9ee-68adda126f14" providerId="ADAL" clId="{8A5058BD-D679-4B3B-822F-D3D81D21BD10}" dt="2020-03-11T09:41:41.096" v="3405" actId="1076"/>
          <ac:picMkLst>
            <pc:docMk/>
            <pc:sldMk cId="2381989238" sldId="323"/>
            <ac:picMk id="11" creationId="{932D0AA5-F147-4D7D-BF29-009826A942D1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2" creationId="{61094B44-E202-4355-8552-81448CEDBA00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3" creationId="{F601156E-CBB7-4D48-A045-EF22923B5DE9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4" creationId="{AEF4C44F-DC9A-45E1-A6C7-50C11A398A07}"/>
          </ac:picMkLst>
        </pc:picChg>
        <pc:picChg chg="add mod">
          <ac:chgData name="MARYAM ADEL SALEH JUMA MANSOOR" userId="492ef767-0211-4b15-b9ee-68adda126f14" providerId="ADAL" clId="{8A5058BD-D679-4B3B-822F-D3D81D21BD10}" dt="2020-03-11T09:41:42.770" v="3406" actId="1076"/>
          <ac:picMkLst>
            <pc:docMk/>
            <pc:sldMk cId="2381989238" sldId="323"/>
            <ac:picMk id="15" creationId="{E46BD36B-4931-4FD2-9CBA-2EF3247844D8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6" creationId="{4C69018A-DFE0-4DF2-B2AC-76BFE38A8C67}"/>
          </ac:picMkLst>
        </pc:picChg>
      </pc:sldChg>
      <pc:sldChg chg="addSp modSp add del mod modAnim">
        <pc:chgData name="MARYAM ADEL SALEH JUMA MANSOOR" userId="492ef767-0211-4b15-b9ee-68adda126f14" providerId="ADAL" clId="{8A5058BD-D679-4B3B-822F-D3D81D21BD10}" dt="2020-03-11T09:55:02.685" v="3447" actId="47"/>
        <pc:sldMkLst>
          <pc:docMk/>
          <pc:sldMk cId="1357832183" sldId="324"/>
        </pc:sldMkLst>
        <pc:grpChg chg="add mod">
          <ac:chgData name="MARYAM ADEL SALEH JUMA MANSOOR" userId="492ef767-0211-4b15-b9ee-68adda126f14" providerId="ADAL" clId="{8A5058BD-D679-4B3B-822F-D3D81D21BD10}" dt="2020-03-11T09:44:02.411" v="3411" actId="164"/>
          <ac:grpSpMkLst>
            <pc:docMk/>
            <pc:sldMk cId="1357832183" sldId="324"/>
            <ac:grpSpMk id="2" creationId="{1F5F3D7E-0F10-4D00-B153-FA1F26D03188}"/>
          </ac:grpSpMkLst>
        </pc:grpChg>
        <pc:grpChg chg="add mod">
          <ac:chgData name="MARYAM ADEL SALEH JUMA MANSOOR" userId="492ef767-0211-4b15-b9ee-68adda126f14" providerId="ADAL" clId="{8A5058BD-D679-4B3B-822F-D3D81D21BD10}" dt="2020-03-11T09:44:09.948" v="3412" actId="164"/>
          <ac:grpSpMkLst>
            <pc:docMk/>
            <pc:sldMk cId="1357832183" sldId="324"/>
            <ac:grpSpMk id="3" creationId="{CA72FE86-1C77-4F9F-96B2-087D89AF140F}"/>
          </ac:grpSpMkLst>
        </pc:grpChg>
        <pc:graphicFrameChg chg="mod">
          <ac:chgData name="MARYAM ADEL SALEH JUMA MANSOOR" userId="492ef767-0211-4b15-b9ee-68adda126f14" providerId="ADAL" clId="{8A5058BD-D679-4B3B-822F-D3D81D21BD10}" dt="2020-03-11T09:44:09.948" v="3412" actId="164"/>
          <ac:graphicFrameMkLst>
            <pc:docMk/>
            <pc:sldMk cId="1357832183" sldId="324"/>
            <ac:graphicFrameMk id="5" creationId="{B50633E2-FCB2-4CCB-B93F-266F8F663052}"/>
          </ac:graphicFrameMkLst>
        </pc:graphicFrame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9" creationId="{18AAA72D-B45D-4B20-8DF9-B595E440F68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0" creationId="{C8DBCEA3-2361-40B2-AA33-0F9187C55062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1" creationId="{932D0AA5-F147-4D7D-BF29-009826A942D1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2" creationId="{61094B44-E202-4355-8552-81448CEDBA00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3" creationId="{F601156E-CBB7-4D48-A045-EF22923B5DE9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4" creationId="{AEF4C44F-DC9A-45E1-A6C7-50C11A398A0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5" creationId="{E46BD36B-4931-4FD2-9CBA-2EF3247844D8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6" creationId="{4C69018A-DFE0-4DF2-B2AC-76BFE38A8C67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33:50.625" v="3715" actId="120"/>
        <pc:sldMkLst>
          <pc:docMk/>
          <pc:sldMk cId="4195920801" sldId="325"/>
        </pc:sldMkLst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7" creationId="{EBC94215-0FD2-4B89-85DC-C0178BF1A969}"/>
          </ac:spMkLst>
        </pc:spChg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8" creationId="{5A2C3ECE-1A93-4057-8329-6707E0166E39}"/>
          </ac:spMkLst>
        </pc:spChg>
        <pc:spChg chg="add mod">
          <ac:chgData name="MARYAM ADEL SALEH JUMA MANSOOR" userId="492ef767-0211-4b15-b9ee-68adda126f14" providerId="ADAL" clId="{8A5058BD-D679-4B3B-822F-D3D81D21BD10}" dt="2020-03-11T09:56:11.192" v="3469" actId="1076"/>
          <ac:spMkLst>
            <pc:docMk/>
            <pc:sldMk cId="4195920801" sldId="325"/>
            <ac:spMk id="27" creationId="{5C14E471-BE4A-44DB-84A6-0504B43E4D3C}"/>
          </ac:spMkLst>
        </pc:spChg>
        <pc:spChg chg="add mod">
          <ac:chgData name="MARYAM ADEL SALEH JUMA MANSOOR" userId="492ef767-0211-4b15-b9ee-68adda126f14" providerId="ADAL" clId="{8A5058BD-D679-4B3B-822F-D3D81D21BD10}" dt="2020-03-11T10:33:50.625" v="3715" actId="120"/>
          <ac:spMkLst>
            <pc:docMk/>
            <pc:sldMk cId="4195920801" sldId="325"/>
            <ac:spMk id="28" creationId="{618344C3-7C77-4BFB-8E8C-7BA29C610EE9}"/>
          </ac:spMkLst>
        </pc:spChg>
        <pc:grpChg chg="del">
          <ac:chgData name="MARYAM ADEL SALEH JUMA MANSOOR" userId="492ef767-0211-4b15-b9ee-68adda126f14" providerId="ADAL" clId="{8A5058BD-D679-4B3B-822F-D3D81D21BD10}" dt="2020-03-11T09:44:17.139" v="3414" actId="478"/>
          <ac:grpSpMkLst>
            <pc:docMk/>
            <pc:sldMk cId="4195920801" sldId="325"/>
            <ac:grpSpMk id="3" creationId="{CA72FE86-1C77-4F9F-96B2-087D89AF140F}"/>
          </ac:grpSpMkLst>
        </pc:grpChg>
        <pc:grpChg chg="add mod ord">
          <ac:chgData name="MARYAM ADEL SALEH JUMA MANSOOR" userId="492ef767-0211-4b15-b9ee-68adda126f14" providerId="ADAL" clId="{8A5058BD-D679-4B3B-822F-D3D81D21BD10}" dt="2020-03-11T09:44:57.330" v="3418" actId="167"/>
          <ac:grpSpMkLst>
            <pc:docMk/>
            <pc:sldMk cId="4195920801" sldId="325"/>
            <ac:grpSpMk id="17" creationId="{6F405065-8C39-43FB-B456-7A4AE6FA9206}"/>
          </ac:grpSpMkLst>
        </pc:grpChg>
      </pc:sldChg>
    </pc:docChg>
  </pc:docChgLst>
  <pc:docChgLst>
    <pc:chgData name="MARYAM ADEL SALEH JUMA MANSOOR" userId="492ef767-0211-4b15-b9ee-68adda126f14" providerId="ADAL" clId="{3D811B46-96BA-4EFC-B650-C19CFE7F33FE}"/>
    <pc:docChg chg="custSel modSld">
      <pc:chgData name="MARYAM ADEL SALEH JUMA MANSOOR" userId="492ef767-0211-4b15-b9ee-68adda126f14" providerId="ADAL" clId="{3D811B46-96BA-4EFC-B650-C19CFE7F33FE}" dt="2020-03-07T06:19:56.535" v="7" actId="1076"/>
      <pc:docMkLst>
        <pc:docMk/>
      </pc:docMkLst>
      <pc:sldChg chg="modSp">
        <pc:chgData name="MARYAM ADEL SALEH JUMA MANSOOR" userId="492ef767-0211-4b15-b9ee-68adda126f14" providerId="ADAL" clId="{3D811B46-96BA-4EFC-B650-C19CFE7F33FE}" dt="2020-03-07T06:00:43.773" v="0" actId="1076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D811B46-96BA-4EFC-B650-C19CFE7F33FE}" dt="2020-03-07T06:00:43.773" v="0" actId="1076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">
        <pc:chgData name="MARYAM ADEL SALEH JUMA MANSOOR" userId="492ef767-0211-4b15-b9ee-68adda126f14" providerId="ADAL" clId="{3D811B46-96BA-4EFC-B650-C19CFE7F33FE}" dt="2020-03-07T06:19:46.822" v="4" actId="1076"/>
        <pc:sldMkLst>
          <pc:docMk/>
          <pc:sldMk cId="641922000" sldId="301"/>
        </pc:sldMkLst>
        <pc:picChg chg="add mod">
          <ac:chgData name="MARYAM ADEL SALEH JUMA MANSOOR" userId="492ef767-0211-4b15-b9ee-68adda126f14" providerId="ADAL" clId="{3D811B46-96BA-4EFC-B650-C19CFE7F33FE}" dt="2020-03-07T06:19:46.822" v="4" actId="1076"/>
          <ac:picMkLst>
            <pc:docMk/>
            <pc:sldMk cId="641922000" sldId="301"/>
            <ac:picMk id="2" creationId="{FC663DB0-6013-4150-A372-D35298949559}"/>
          </ac:picMkLst>
        </pc:picChg>
        <pc:picChg chg="del">
          <ac:chgData name="MARYAM ADEL SALEH JUMA MANSOOR" userId="492ef767-0211-4b15-b9ee-68adda126f14" providerId="ADAL" clId="{3D811B46-96BA-4EFC-B650-C19CFE7F33FE}" dt="2020-03-07T06:19:08.192" v="1" actId="478"/>
          <ac:picMkLst>
            <pc:docMk/>
            <pc:sldMk cId="641922000" sldId="301"/>
            <ac:picMk id="5" creationId="{11125350-6399-4D67-921B-59D3777A1D7C}"/>
          </ac:picMkLst>
        </pc:picChg>
      </pc:sldChg>
      <pc:sldChg chg="addSp delSp modSp">
        <pc:chgData name="MARYAM ADEL SALEH JUMA MANSOOR" userId="492ef767-0211-4b15-b9ee-68adda126f14" providerId="ADAL" clId="{3D811B46-96BA-4EFC-B650-C19CFE7F33FE}" dt="2020-03-07T06:19:56.535" v="7" actId="1076"/>
        <pc:sldMkLst>
          <pc:docMk/>
          <pc:sldMk cId="1182311842" sldId="302"/>
        </pc:sldMkLst>
        <pc:picChg chg="del">
          <ac:chgData name="MARYAM ADEL SALEH JUMA MANSOOR" userId="492ef767-0211-4b15-b9ee-68adda126f14" providerId="ADAL" clId="{3D811B46-96BA-4EFC-B650-C19CFE7F33FE}" dt="2020-03-07T06:19:50.160" v="5" actId="478"/>
          <ac:picMkLst>
            <pc:docMk/>
            <pc:sldMk cId="1182311842" sldId="302"/>
            <ac:picMk id="5" creationId="{2FEA30D2-4415-4468-B56A-F020F03FCBC0}"/>
          </ac:picMkLst>
        </pc:picChg>
        <pc:picChg chg="add mod">
          <ac:chgData name="MARYAM ADEL SALEH JUMA MANSOOR" userId="492ef767-0211-4b15-b9ee-68adda126f14" providerId="ADAL" clId="{3D811B46-96BA-4EFC-B650-C19CFE7F33FE}" dt="2020-03-07T06:19:56.535" v="7" actId="1076"/>
          <ac:picMkLst>
            <pc:docMk/>
            <pc:sldMk cId="1182311842" sldId="302"/>
            <ac:picMk id="8" creationId="{30969602-29B9-46B5-8101-6587D29C4CD3}"/>
          </ac:picMkLst>
        </pc:picChg>
      </pc:sldChg>
    </pc:docChg>
  </pc:docChgLst>
  <pc:docChgLst>
    <pc:chgData name="MARYAM ADEL SALEH JUMA MANSOOR" userId="492ef767-0211-4b15-b9ee-68adda126f14" providerId="ADAL" clId="{6AB0EEE7-1124-47AB-8D9E-0335B043636B}"/>
    <pc:docChg chg="custSel addSld delSld modSld sldOrd">
      <pc:chgData name="MARYAM ADEL SALEH JUMA MANSOOR" userId="492ef767-0211-4b15-b9ee-68adda126f14" providerId="ADAL" clId="{6AB0EEE7-1124-47AB-8D9E-0335B043636B}" dt="2020-03-07T05:54:21.010" v="198" actId="207"/>
      <pc:docMkLst>
        <pc:docMk/>
      </pc:docMkLst>
      <pc:sldChg chg="del">
        <pc:chgData name="MARYAM ADEL SALEH JUMA MANSOOR" userId="492ef767-0211-4b15-b9ee-68adda126f14" providerId="ADAL" clId="{6AB0EEE7-1124-47AB-8D9E-0335B043636B}" dt="2020-03-07T05:38:00.126" v="24" actId="47"/>
        <pc:sldMkLst>
          <pc:docMk/>
          <pc:sldMk cId="3475180927" sldId="256"/>
        </pc:sldMkLst>
      </pc:sldChg>
      <pc:sldChg chg="del ord">
        <pc:chgData name="MARYAM ADEL SALEH JUMA MANSOOR" userId="492ef767-0211-4b15-b9ee-68adda126f14" providerId="ADAL" clId="{6AB0EEE7-1124-47AB-8D9E-0335B043636B}" dt="2020-03-07T05:40:05.029" v="123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6AB0EEE7-1124-47AB-8D9E-0335B043636B}" dt="2020-03-07T05:37:24.281" v="1" actId="47"/>
        <pc:sldMkLst>
          <pc:docMk/>
          <pc:sldMk cId="860569961" sldId="258"/>
        </pc:sldMkLst>
      </pc:sldChg>
      <pc:sldChg chg="del">
        <pc:chgData name="MARYAM ADEL SALEH JUMA MANSOOR" userId="492ef767-0211-4b15-b9ee-68adda126f14" providerId="ADAL" clId="{6AB0EEE7-1124-47AB-8D9E-0335B043636B}" dt="2020-03-07T05:37:24.978" v="2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6AB0EEE7-1124-47AB-8D9E-0335B043636B}" dt="2020-03-07T05:37:25.472" v="3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6AB0EEE7-1124-47AB-8D9E-0335B043636B}" dt="2020-03-07T05:37:25.913" v="4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6AB0EEE7-1124-47AB-8D9E-0335B043636B}" dt="2020-03-07T05:37:26.331" v="5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6AB0EEE7-1124-47AB-8D9E-0335B043636B}" dt="2020-03-07T05:37:26.675" v="6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6AB0EEE7-1124-47AB-8D9E-0335B043636B}" dt="2020-03-07T05:37:27.009" v="7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6AB0EEE7-1124-47AB-8D9E-0335B043636B}" dt="2020-03-07T05:37:27.435" v="8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6AB0EEE7-1124-47AB-8D9E-0335B043636B}" dt="2020-03-07T05:37:28.416" v="9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6AB0EEE7-1124-47AB-8D9E-0335B043636B}" dt="2020-03-07T05:37:29.016" v="10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6AB0EEE7-1124-47AB-8D9E-0335B043636B}" dt="2020-03-07T05:37:29.606" v="11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6AB0EEE7-1124-47AB-8D9E-0335B043636B}" dt="2020-03-07T05:37:30.193" v="12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6AB0EEE7-1124-47AB-8D9E-0335B043636B}" dt="2020-03-07T05:37:35.752" v="20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6AB0EEE7-1124-47AB-8D9E-0335B043636B}" dt="2020-03-07T05:37:30.782" v="13" actId="47"/>
        <pc:sldMkLst>
          <pc:docMk/>
          <pc:sldMk cId="4233421374" sldId="271"/>
        </pc:sldMkLst>
      </pc:sldChg>
      <pc:sldChg chg="modSp ord">
        <pc:chgData name="MARYAM ADEL SALEH JUMA MANSOOR" userId="492ef767-0211-4b15-b9ee-68adda126f14" providerId="ADAL" clId="{6AB0EEE7-1124-47AB-8D9E-0335B043636B}" dt="2020-03-07T05:39:45.616" v="121" actId="404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AB0EEE7-1124-47AB-8D9E-0335B043636B}" dt="2020-03-07T05:39:45.616" v="121" actId="404"/>
          <ac:spMkLst>
            <pc:docMk/>
            <pc:sldMk cId="2396905207" sldId="272"/>
            <ac:spMk id="3" creationId="{9632819A-C9F4-41DB-BDB2-D1566A4E1D55}"/>
          </ac:spMkLst>
        </pc:spChg>
      </pc:sldChg>
      <pc:sldChg chg="del">
        <pc:chgData name="MARYAM ADEL SALEH JUMA MANSOOR" userId="492ef767-0211-4b15-b9ee-68adda126f14" providerId="ADAL" clId="{6AB0EEE7-1124-47AB-8D9E-0335B043636B}" dt="2020-03-07T05:37:31.096" v="14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6AB0EEE7-1124-47AB-8D9E-0335B043636B}" dt="2020-03-07T05:37:31.362" v="15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6AB0EEE7-1124-47AB-8D9E-0335B043636B}" dt="2020-03-07T05:37:31.688" v="16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6AB0EEE7-1124-47AB-8D9E-0335B043636B}" dt="2020-03-07T05:37:32.034" v="17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6AB0EEE7-1124-47AB-8D9E-0335B043636B}" dt="2020-03-07T05:37:32.311" v="18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6AB0EEE7-1124-47AB-8D9E-0335B043636B}" dt="2020-03-07T05:37:32.601" v="19" actId="47"/>
        <pc:sldMkLst>
          <pc:docMk/>
          <pc:sldMk cId="1010235754" sldId="278"/>
        </pc:sldMkLst>
      </pc:sldChg>
      <pc:sldChg chg="addSp modSp add setBg">
        <pc:chgData name="MARYAM ADEL SALEH JUMA MANSOOR" userId="492ef767-0211-4b15-b9ee-68adda126f14" providerId="ADAL" clId="{6AB0EEE7-1124-47AB-8D9E-0335B043636B}" dt="2020-03-07T05:38:23.076" v="26" actId="20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6AB0EEE7-1124-47AB-8D9E-0335B043636B}" dt="2020-03-07T05:38:23.076" v="26" actId="207"/>
          <ac:spMkLst>
            <pc:docMk/>
            <pc:sldMk cId="472788918" sldId="293"/>
            <ac:spMk id="4" creationId="{00000000-0000-0000-0000-000000000000}"/>
          </ac:spMkLst>
        </pc:spChg>
        <pc:picChg chg="add">
          <ac:chgData name="MARYAM ADEL SALEH JUMA MANSOOR" userId="492ef767-0211-4b15-b9ee-68adda126f14" providerId="ADAL" clId="{6AB0EEE7-1124-47AB-8D9E-0335B043636B}" dt="2020-03-07T05:37:57.706" v="23"/>
          <ac:picMkLst>
            <pc:docMk/>
            <pc:sldMk cId="472788918" sldId="293"/>
            <ac:picMk id="3" creationId="{AE5FFB85-B122-4F5A-829D-C8733FA27BE1}"/>
          </ac:picMkLst>
        </pc:picChg>
      </pc:sldChg>
      <pc:sldChg chg="addSp delSp modSp add">
        <pc:chgData name="MARYAM ADEL SALEH JUMA MANSOOR" userId="492ef767-0211-4b15-b9ee-68adda126f14" providerId="ADAL" clId="{6AB0EEE7-1124-47AB-8D9E-0335B043636B}" dt="2020-03-07T05:42:26.472" v="131" actId="571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6AB0EEE7-1124-47AB-8D9E-0335B043636B}" dt="2020-03-07T05:42:20.473" v="130" actId="14100"/>
          <ac:spMkLst>
            <pc:docMk/>
            <pc:sldMk cId="3617599205" sldId="294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8" creationId="{FB70D8A6-37BE-4F46-A85D-0E04F54337C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9" creationId="{5754EE7D-30C7-4217-8BE5-D5D37E02E84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0" creationId="{9C42F50E-6380-41AD-ACE3-DF8D0C81B12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1" creationId="{12C2B1E7-58BC-4787-96BE-0895F4AE78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3" creationId="{BEB3ECCC-F2D8-4A51-807D-2A240BF2C460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4" creationId="{EB5E686F-33EA-4BB7-A874-B7FF29B2D9E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7" creationId="{0AF3E730-0F80-4738-8677-7CCF83271C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8" creationId="{2284E4C3-1482-4BB8-99AA-143AF1773E19}"/>
          </ac:spMkLst>
        </pc:spChg>
        <pc:spChg chg="add">
          <ac:chgData name="MARYAM ADEL SALEH JUMA MANSOOR" userId="492ef767-0211-4b15-b9ee-68adda126f14" providerId="ADAL" clId="{6AB0EEE7-1124-47AB-8D9E-0335B043636B}" dt="2020-03-07T05:40:02.937" v="122"/>
          <ac:spMkLst>
            <pc:docMk/>
            <pc:sldMk cId="3617599205" sldId="294"/>
            <ac:spMk id="29" creationId="{FA1E5BBD-71DC-4A49-94EE-99ED6F016BA9}"/>
          </ac:spMkLst>
        </pc:spChg>
        <pc:picChg chg="add del mod">
          <ac:chgData name="MARYAM ADEL SALEH JUMA MANSOOR" userId="492ef767-0211-4b15-b9ee-68adda126f14" providerId="ADAL" clId="{6AB0EEE7-1124-47AB-8D9E-0335B043636B}" dt="2020-03-07T05:42:17.186" v="129" actId="478"/>
          <ac:picMkLst>
            <pc:docMk/>
            <pc:sldMk cId="3617599205" sldId="294"/>
            <ac:picMk id="25" creationId="{B37FEB5A-DDF0-4866-B7D0-7697308F29EE}"/>
          </ac:picMkLst>
        </pc:picChg>
        <pc:cxnChg chg="add">
          <ac:chgData name="MARYAM ADEL SALEH JUMA MANSOOR" userId="492ef767-0211-4b15-b9ee-68adda126f14" providerId="ADAL" clId="{6AB0EEE7-1124-47AB-8D9E-0335B043636B}" dt="2020-03-07T05:40:02.937" v="122"/>
          <ac:cxnSpMkLst>
            <pc:docMk/>
            <pc:sldMk cId="3617599205" sldId="294"/>
            <ac:cxnSpMk id="26" creationId="{2331D6FC-DBCA-486B-94F3-12E80847631C}"/>
          </ac:cxnSpMkLst>
        </pc:cxnChg>
        <pc:cxnChg chg="add mod">
          <ac:chgData name="MARYAM ADEL SALEH JUMA MANSOOR" userId="492ef767-0211-4b15-b9ee-68adda126f14" providerId="ADAL" clId="{6AB0EEE7-1124-47AB-8D9E-0335B043636B}" dt="2020-03-07T05:42:26.472" v="131" actId="571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5:59.437" v="139" actId="2085"/>
        <pc:sldMkLst>
          <pc:docMk/>
          <pc:sldMk cId="4273481282" sldId="295"/>
        </pc:sldMkLst>
        <pc:spChg chg="mod">
          <ac:chgData name="MARYAM ADEL SALEH JUMA MANSOOR" userId="492ef767-0211-4b15-b9ee-68adda126f14" providerId="ADAL" clId="{6AB0EEE7-1124-47AB-8D9E-0335B043636B}" dt="2020-03-07T05:45:59.437" v="139" actId="2085"/>
          <ac:spMkLst>
            <pc:docMk/>
            <pc:sldMk cId="4273481282" sldId="295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8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9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20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3:52.834" v="134"/>
          <ac:spMkLst>
            <pc:docMk/>
            <pc:sldMk cId="4273481282" sldId="295"/>
            <ac:spMk id="27" creationId="{AAECFE7A-18FF-4CD0-8096-11B6AFAE8E85}"/>
          </ac:spMkLst>
        </pc:spChg>
        <pc:cxnChg chg="add">
          <ac:chgData name="MARYAM ADEL SALEH JUMA MANSOOR" userId="492ef767-0211-4b15-b9ee-68adda126f14" providerId="ADAL" clId="{6AB0EEE7-1124-47AB-8D9E-0335B043636B}" dt="2020-03-07T05:43:52.834" v="134"/>
          <ac:cxnSpMkLst>
            <pc:docMk/>
            <pc:sldMk cId="4273481282" sldId="295"/>
            <ac:cxnSpMk id="28" creationId="{EB095E8A-D089-4496-97AB-DF2EC80E6A5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6:04.990" v="140"/>
        <pc:sldMkLst>
          <pc:docMk/>
          <pc:sldMk cId="2928497748" sldId="296"/>
        </pc:sldMkLst>
        <pc:spChg chg="mod">
          <ac:chgData name="MARYAM ADEL SALEH JUMA MANSOOR" userId="492ef767-0211-4b15-b9ee-68adda126f14" providerId="ADAL" clId="{6AB0EEE7-1124-47AB-8D9E-0335B043636B}" dt="2020-03-07T05:44:20.929" v="138" actId="14100"/>
          <ac:spMkLst>
            <pc:docMk/>
            <pc:sldMk cId="2928497748" sldId="296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6:04.990" v="140"/>
          <ac:spMkLst>
            <pc:docMk/>
            <pc:sldMk cId="2928497748" sldId="296"/>
            <ac:spMk id="24" creationId="{3FCC5EA9-2AD6-4554-AE7C-2C8A2955E470}"/>
          </ac:spMkLst>
        </pc:spChg>
        <pc:cxnChg chg="add">
          <ac:chgData name="MARYAM ADEL SALEH JUMA MANSOOR" userId="492ef767-0211-4b15-b9ee-68adda126f14" providerId="ADAL" clId="{6AB0EEE7-1124-47AB-8D9E-0335B043636B}" dt="2020-03-07T05:46:04.990" v="140"/>
          <ac:cxnSpMkLst>
            <pc:docMk/>
            <pc:sldMk cId="2928497748" sldId="296"/>
            <ac:cxnSpMk id="25" creationId="{FF6FBA19-AA0C-4962-9DAE-DEDF75A398F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19.683" v="170"/>
        <pc:sldMkLst>
          <pc:docMk/>
          <pc:sldMk cId="4171378423" sldId="297"/>
        </pc:sldMkLst>
        <pc:spChg chg="mod">
          <ac:chgData name="MARYAM ADEL SALEH JUMA MANSOOR" userId="492ef767-0211-4b15-b9ee-68adda126f14" providerId="ADAL" clId="{6AB0EEE7-1124-47AB-8D9E-0335B043636B}" dt="2020-03-07T05:47:08.251" v="169" actId="2085"/>
          <ac:spMkLst>
            <pc:docMk/>
            <pc:sldMk cId="4171378423" sldId="297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19.683" v="170"/>
          <ac:spMkLst>
            <pc:docMk/>
            <pc:sldMk cId="4171378423" sldId="297"/>
            <ac:spMk id="6" creationId="{3EC40A3B-5385-4D23-85FB-BCCE39AB5C6A}"/>
          </ac:spMkLst>
        </pc:spChg>
        <pc:cxnChg chg="add">
          <ac:chgData name="MARYAM ADEL SALEH JUMA MANSOOR" userId="492ef767-0211-4b15-b9ee-68adda126f14" providerId="ADAL" clId="{6AB0EEE7-1124-47AB-8D9E-0335B043636B}" dt="2020-03-07T05:47:19.683" v="170"/>
          <ac:cxnSpMkLst>
            <pc:docMk/>
            <pc:sldMk cId="4171378423" sldId="297"/>
            <ac:cxnSpMk id="7" creationId="{B52D05D3-63EA-4232-AB0D-55C30380BFC2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36.692" v="173"/>
        <pc:sldMkLst>
          <pc:docMk/>
          <pc:sldMk cId="1069600880" sldId="298"/>
        </pc:sldMkLst>
        <pc:spChg chg="mod">
          <ac:chgData name="MARYAM ADEL SALEH JUMA MANSOOR" userId="492ef767-0211-4b15-b9ee-68adda126f14" providerId="ADAL" clId="{6AB0EEE7-1124-47AB-8D9E-0335B043636B}" dt="2020-03-07T05:47:34.208" v="172" actId="14100"/>
          <ac:spMkLst>
            <pc:docMk/>
            <pc:sldMk cId="1069600880" sldId="298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36.692" v="173"/>
          <ac:spMkLst>
            <pc:docMk/>
            <pc:sldMk cId="1069600880" sldId="298"/>
            <ac:spMk id="11" creationId="{22EF8A64-0A67-440D-8AFF-84796573B2F2}"/>
          </ac:spMkLst>
        </pc:spChg>
        <pc:cxnChg chg="add">
          <ac:chgData name="MARYAM ADEL SALEH JUMA MANSOOR" userId="492ef767-0211-4b15-b9ee-68adda126f14" providerId="ADAL" clId="{6AB0EEE7-1124-47AB-8D9E-0335B043636B}" dt="2020-03-07T05:47:36.692" v="173"/>
          <ac:cxnSpMkLst>
            <pc:docMk/>
            <pc:sldMk cId="1069600880" sldId="298"/>
            <ac:cxnSpMk id="12" creationId="{36ABFFFE-FB62-404E-AEC8-EE49B882525E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2:45.217" v="183"/>
        <pc:sldMkLst>
          <pc:docMk/>
          <pc:sldMk cId="889989275" sldId="299"/>
        </pc:sldMkLst>
        <pc:spChg chg="mod">
          <ac:chgData name="MARYAM ADEL SALEH JUMA MANSOOR" userId="492ef767-0211-4b15-b9ee-68adda126f14" providerId="ADAL" clId="{6AB0EEE7-1124-47AB-8D9E-0335B043636B}" dt="2020-03-07T05:47:48.663" v="175" actId="2085"/>
          <ac:spMkLst>
            <pc:docMk/>
            <pc:sldMk cId="889989275" sldId="299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5" creationId="{43D4F23E-CDF9-48C4-B2FE-72A19CBB5184}"/>
          </ac:spMkLst>
        </pc:spChg>
        <pc:spChg chg="add mod">
          <ac:chgData name="MARYAM ADEL SALEH JUMA MANSOOR" userId="492ef767-0211-4b15-b9ee-68adda126f14" providerId="ADAL" clId="{6AB0EEE7-1124-47AB-8D9E-0335B043636B}" dt="2020-03-07T05:48:05.703" v="178" actId="571"/>
          <ac:spMkLst>
            <pc:docMk/>
            <pc:sldMk cId="889989275" sldId="299"/>
            <ac:spMk id="13" creationId="{ADD07590-1027-46D7-A39D-21E1F6EC7BDF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4" creationId="{13CDDDF5-A74D-4DC5-8315-8F7D1CAA9F73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5" creationId="{8BE625B8-4A95-42E3-9AA0-57655BEBFC89}"/>
          </ac:spMkLst>
        </pc:spChg>
        <pc:spChg chg="add">
          <ac:chgData name="MARYAM ADEL SALEH JUMA MANSOOR" userId="492ef767-0211-4b15-b9ee-68adda126f14" providerId="ADAL" clId="{6AB0EEE7-1124-47AB-8D9E-0335B043636B}" dt="2020-03-07T05:52:45.217" v="183"/>
          <ac:spMkLst>
            <pc:docMk/>
            <pc:sldMk cId="889989275" sldId="299"/>
            <ac:spMk id="16" creationId="{11C3893B-A2FF-467E-96D9-26C7B1DC0897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21" creationId="{043C621B-41E4-437A-A483-C85A3EF5EE1C}"/>
          </ac:spMkLst>
        </pc:spChg>
        <pc:graphicFrameChg chg="mod">
          <ac:chgData name="MARYAM ADEL SALEH JUMA MANSOOR" userId="492ef767-0211-4b15-b9ee-68adda126f14" providerId="ADAL" clId="{6AB0EEE7-1124-47AB-8D9E-0335B043636B}" dt="2020-03-07T05:52:43.629" v="182" actId="1076"/>
          <ac:graphicFrameMkLst>
            <pc:docMk/>
            <pc:sldMk cId="889989275" sldId="299"/>
            <ac:graphicFrameMk id="22" creationId="{7BD963EB-2F68-4C96-871E-307C2EA40A97}"/>
          </ac:graphicFrameMkLst>
        </pc:graphicFrameChg>
        <pc:picChg chg="mod">
          <ac:chgData name="MARYAM ADEL SALEH JUMA MANSOOR" userId="492ef767-0211-4b15-b9ee-68adda126f14" providerId="ADAL" clId="{6AB0EEE7-1124-47AB-8D9E-0335B043636B}" dt="2020-03-07T05:52:43.629" v="182" actId="1076"/>
          <ac:picMkLst>
            <pc:docMk/>
            <pc:sldMk cId="889989275" sldId="299"/>
            <ac:picMk id="3" creationId="{1FEE512F-7C09-43D0-8063-072DF762D6C9}"/>
          </ac:picMkLst>
        </pc:picChg>
        <pc:picChg chg="mod">
          <ac:chgData name="MARYAM ADEL SALEH JUMA MANSOOR" userId="492ef767-0211-4b15-b9ee-68adda126f14" providerId="ADAL" clId="{6AB0EEE7-1124-47AB-8D9E-0335B043636B}" dt="2020-03-07T05:52:36.584" v="181" actId="1076"/>
          <ac:picMkLst>
            <pc:docMk/>
            <pc:sldMk cId="889989275" sldId="299"/>
            <ac:picMk id="10" creationId="{05BF3502-AAB8-4D1A-80F2-53A78D14335F}"/>
          </ac:picMkLst>
        </pc:picChg>
        <pc:cxnChg chg="mod">
          <ac:chgData name="MARYAM ADEL SALEH JUMA MANSOOR" userId="492ef767-0211-4b15-b9ee-68adda126f14" providerId="ADAL" clId="{6AB0EEE7-1124-47AB-8D9E-0335B043636B}" dt="2020-03-07T05:47:57.693" v="176" actId="1076"/>
          <ac:cxnSpMkLst>
            <pc:docMk/>
            <pc:sldMk cId="889989275" sldId="299"/>
            <ac:cxnSpMk id="12" creationId="{2C7378C6-9F16-43DA-81D8-E97661432AC0}"/>
          </ac:cxnSpMkLst>
        </pc:cxnChg>
        <pc:cxnChg chg="mod">
          <ac:chgData name="MARYAM ADEL SALEH JUMA MANSOOR" userId="492ef767-0211-4b15-b9ee-68adda126f14" providerId="ADAL" clId="{6AB0EEE7-1124-47AB-8D9E-0335B043636B}" dt="2020-03-07T05:52:43.629" v="182" actId="1076"/>
          <ac:cxnSpMkLst>
            <pc:docMk/>
            <pc:sldMk cId="889989275" sldId="299"/>
            <ac:cxnSpMk id="17" creationId="{F0E25C65-23E9-4E67-9EDE-073D18F246B2}"/>
          </ac:cxnSpMkLst>
        </pc:cxnChg>
        <pc:cxnChg chg="add">
          <ac:chgData name="MARYAM ADEL SALEH JUMA MANSOOR" userId="492ef767-0211-4b15-b9ee-68adda126f14" providerId="ADAL" clId="{6AB0EEE7-1124-47AB-8D9E-0335B043636B}" dt="2020-03-07T05:52:45.217" v="183"/>
          <ac:cxnSpMkLst>
            <pc:docMk/>
            <pc:sldMk cId="889989275" sldId="299"/>
            <ac:cxnSpMk id="18" creationId="{0D3F1394-4953-4826-8498-D2C5518B14E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05.661" v="187"/>
        <pc:sldMkLst>
          <pc:docMk/>
          <pc:sldMk cId="3675624081" sldId="300"/>
        </pc:sldMkLst>
        <pc:spChg chg="mod">
          <ac:chgData name="MARYAM ADEL SALEH JUMA MANSOOR" userId="492ef767-0211-4b15-b9ee-68adda126f14" providerId="ADAL" clId="{6AB0EEE7-1124-47AB-8D9E-0335B043636B}" dt="2020-03-07T05:52:55.485" v="185" actId="2085"/>
          <ac:spMkLst>
            <pc:docMk/>
            <pc:sldMk cId="3675624081" sldId="300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05.661" v="187"/>
          <ac:spMkLst>
            <pc:docMk/>
            <pc:sldMk cId="3675624081" sldId="300"/>
            <ac:spMk id="10" creationId="{DC676642-9DB9-4606-BE66-A1D8DFE08859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3" creationId="{B2C965C4-C88E-4BEA-9E8D-01ABBC404B23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8" creationId="{38EE7A05-E992-4683-960D-CB56472A9C4A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9" creationId="{A574F09C-D1C7-44AB-BB3E-052E2D39B518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4" creationId="{55EC0906-3AE7-4BC6-998D-1EFA3D76ECA4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5" creationId="{F9E6156F-82F2-4F7A-B14C-BCFA50E2A50C}"/>
          </ac:spMkLst>
        </pc:spChg>
        <pc:graphicFrameChg chg="mod">
          <ac:chgData name="MARYAM ADEL SALEH JUMA MANSOOR" userId="492ef767-0211-4b15-b9ee-68adda126f14" providerId="ADAL" clId="{6AB0EEE7-1124-47AB-8D9E-0335B043636B}" dt="2020-03-07T05:53:00.969" v="186" actId="1076"/>
          <ac:graphicFrameMkLst>
            <pc:docMk/>
            <pc:sldMk cId="3675624081" sldId="300"/>
            <ac:graphicFrameMk id="26" creationId="{0D8BB248-1351-4E9A-A658-7F5D9BA99A5E}"/>
          </ac:graphicFrameMkLst>
        </pc:graphicFrameChg>
        <pc:cxnChg chg="add">
          <ac:chgData name="MARYAM ADEL SALEH JUMA MANSOOR" userId="492ef767-0211-4b15-b9ee-68adda126f14" providerId="ADAL" clId="{6AB0EEE7-1124-47AB-8D9E-0335B043636B}" dt="2020-03-07T05:53:05.661" v="187"/>
          <ac:cxnSpMkLst>
            <pc:docMk/>
            <pc:sldMk cId="3675624081" sldId="300"/>
            <ac:cxnSpMk id="11" creationId="{577EF074-5357-4822-91E1-1A87570B9D88}"/>
          </ac:cxnSpMkLst>
        </pc:cxnChg>
        <pc:cxnChg chg="mod">
          <ac:chgData name="MARYAM ADEL SALEH JUMA MANSOOR" userId="492ef767-0211-4b15-b9ee-68adda126f14" providerId="ADAL" clId="{6AB0EEE7-1124-47AB-8D9E-0335B043636B}" dt="2020-03-07T05:53:00.969" v="186" actId="1076"/>
          <ac:cxnSpMkLst>
            <pc:docMk/>
            <pc:sldMk cId="3675624081" sldId="300"/>
            <ac:cxnSpMk id="27" creationId="{DC98B876-F1AE-4465-B41F-84C821EFD2C9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17.863" v="189" actId="14100"/>
        <pc:sldMkLst>
          <pc:docMk/>
          <pc:sldMk cId="641922000" sldId="301"/>
        </pc:sldMkLst>
        <pc:spChg chg="add">
          <ac:chgData name="MARYAM ADEL SALEH JUMA MANSOOR" userId="492ef767-0211-4b15-b9ee-68adda126f14" providerId="ADAL" clId="{6AB0EEE7-1124-47AB-8D9E-0335B043636B}" dt="2020-03-07T05:53:14.098" v="188"/>
          <ac:spMkLst>
            <pc:docMk/>
            <pc:sldMk cId="641922000" sldId="301"/>
            <ac:spMk id="6" creationId="{88B0A929-8A87-48F6-9E50-D903E30D21E6}"/>
          </ac:spMkLst>
        </pc:spChg>
        <pc:picChg chg="mod">
          <ac:chgData name="MARYAM ADEL SALEH JUMA MANSOOR" userId="492ef767-0211-4b15-b9ee-68adda126f14" providerId="ADAL" clId="{6AB0EEE7-1124-47AB-8D9E-0335B043636B}" dt="2020-03-07T05:53:17.863" v="189" actId="14100"/>
          <ac:picMkLst>
            <pc:docMk/>
            <pc:sldMk cId="641922000" sldId="301"/>
            <ac:picMk id="5" creationId="{11125350-6399-4D67-921B-59D3777A1D7C}"/>
          </ac:picMkLst>
        </pc:picChg>
        <pc:cxnChg chg="add">
          <ac:chgData name="MARYAM ADEL SALEH JUMA MANSOOR" userId="492ef767-0211-4b15-b9ee-68adda126f14" providerId="ADAL" clId="{6AB0EEE7-1124-47AB-8D9E-0335B043636B}" dt="2020-03-07T05:53:14.098" v="188"/>
          <ac:cxnSpMkLst>
            <pc:docMk/>
            <pc:sldMk cId="641922000" sldId="301"/>
            <ac:cxnSpMk id="7" creationId="{D5BD218F-1037-4CC1-80B3-5A6E080CFFC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58.870" v="193"/>
        <pc:sldMkLst>
          <pc:docMk/>
          <pc:sldMk cId="1182311842" sldId="302"/>
        </pc:sldMkLst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3" creationId="{340B4D0D-BD03-463E-BA03-59723D2E8588}"/>
          </ac:spMkLst>
        </pc:spChg>
        <pc:spChg chg="mod">
          <ac:chgData name="MARYAM ADEL SALEH JUMA MANSOOR" userId="492ef767-0211-4b15-b9ee-68adda126f14" providerId="ADAL" clId="{6AB0EEE7-1124-47AB-8D9E-0335B043636B}" dt="2020-03-07T05:53:27.604" v="191" actId="2085"/>
          <ac:spMkLst>
            <pc:docMk/>
            <pc:sldMk cId="1182311842" sldId="302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58.870" v="193"/>
          <ac:spMkLst>
            <pc:docMk/>
            <pc:sldMk cId="1182311842" sldId="302"/>
            <ac:spMk id="6" creationId="{48BDA1BE-E485-4846-BAD1-45D13B8FC96E}"/>
          </ac:spMkLst>
        </pc:spChg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15" creationId="{8BE625B8-4A95-42E3-9AA0-57655BEBFC89}"/>
          </ac:spMkLst>
        </pc:spChg>
        <pc:picChg chg="mod">
          <ac:chgData name="MARYAM ADEL SALEH JUMA MANSOOR" userId="492ef767-0211-4b15-b9ee-68adda126f14" providerId="ADAL" clId="{6AB0EEE7-1124-47AB-8D9E-0335B043636B}" dt="2020-03-07T05:53:57.708" v="192" actId="1076"/>
          <ac:picMkLst>
            <pc:docMk/>
            <pc:sldMk cId="1182311842" sldId="302"/>
            <ac:picMk id="5" creationId="{2FEA30D2-4415-4468-B56A-F020F03FCBC0}"/>
          </ac:picMkLst>
        </pc:picChg>
        <pc:cxnChg chg="add">
          <ac:chgData name="MARYAM ADEL SALEH JUMA MANSOOR" userId="492ef767-0211-4b15-b9ee-68adda126f14" providerId="ADAL" clId="{6AB0EEE7-1124-47AB-8D9E-0335B043636B}" dt="2020-03-07T05:53:58.870" v="193"/>
          <ac:cxnSpMkLst>
            <pc:docMk/>
            <pc:sldMk cId="1182311842" sldId="302"/>
            <ac:cxnSpMk id="7" creationId="{FA64BA92-B486-4465-BAC2-C7712CD3F09A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4:09.996" v="196"/>
        <pc:sldMkLst>
          <pc:docMk/>
          <pc:sldMk cId="29305610" sldId="303"/>
        </pc:sldMkLst>
        <pc:spChg chg="mod">
          <ac:chgData name="MARYAM ADEL SALEH JUMA MANSOOR" userId="492ef767-0211-4b15-b9ee-68adda126f14" providerId="ADAL" clId="{6AB0EEE7-1124-47AB-8D9E-0335B043636B}" dt="2020-03-07T05:54:07.876" v="195" actId="2085"/>
          <ac:spMkLst>
            <pc:docMk/>
            <pc:sldMk cId="29305610" sldId="303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4:09.996" v="196"/>
          <ac:spMkLst>
            <pc:docMk/>
            <pc:sldMk cId="29305610" sldId="303"/>
            <ac:spMk id="5" creationId="{B8FE695F-58C9-4F4A-BC03-34CECDD2F5C7}"/>
          </ac:spMkLst>
        </pc:spChg>
        <pc:cxnChg chg="add">
          <ac:chgData name="MARYAM ADEL SALEH JUMA MANSOOR" userId="492ef767-0211-4b15-b9ee-68adda126f14" providerId="ADAL" clId="{6AB0EEE7-1124-47AB-8D9E-0335B043636B}" dt="2020-03-07T05:54:09.996" v="196"/>
          <ac:cxnSpMkLst>
            <pc:docMk/>
            <pc:sldMk cId="29305610" sldId="303"/>
            <ac:cxnSpMk id="6" creationId="{09F622FA-857B-434E-87B0-B9C7E854626A}"/>
          </ac:cxnSpMkLst>
        </pc:cxnChg>
      </pc:sldChg>
      <pc:sldChg chg="modSp add">
        <pc:chgData name="MARYAM ADEL SALEH JUMA MANSOOR" userId="492ef767-0211-4b15-b9ee-68adda126f14" providerId="ADAL" clId="{6AB0EEE7-1124-47AB-8D9E-0335B043636B}" dt="2020-03-07T05:54:21.010" v="198" actId="207"/>
        <pc:sldMkLst>
          <pc:docMk/>
          <pc:sldMk cId="221425017" sldId="304"/>
        </pc:sldMkLst>
        <pc:spChg chg="mod">
          <ac:chgData name="MARYAM ADEL SALEH JUMA MANSOOR" userId="492ef767-0211-4b15-b9ee-68adda126f14" providerId="ADAL" clId="{6AB0EEE7-1124-47AB-8D9E-0335B043636B}" dt="2020-03-07T05:54:21.010" v="198" actId="207"/>
          <ac:spMkLst>
            <pc:docMk/>
            <pc:sldMk cId="221425017" sldId="304"/>
            <ac:spMk id="4" creationId="{00000000-0000-0000-0000-000000000000}"/>
          </ac:spMkLst>
        </pc:spChg>
      </pc:sldChg>
    </pc:docChg>
  </pc:docChgLst>
  <pc:docChgLst>
    <pc:chgData name="MARYAM ADEL SALEH JUMA MANSOOR" userId="492ef767-0211-4b15-b9ee-68adda126f14" providerId="ADAL" clId="{808C2F28-49F5-4120-B631-BBD90EEDE246}"/>
    <pc:docChg chg="undo custSel modSld">
      <pc:chgData name="MARYAM ADEL SALEH JUMA MANSOOR" userId="492ef767-0211-4b15-b9ee-68adda126f14" providerId="ADAL" clId="{808C2F28-49F5-4120-B631-BBD90EEDE246}" dt="2020-03-12T08:53:24.288" v="553"/>
      <pc:docMkLst>
        <pc:docMk/>
      </pc:docMkLst>
      <pc:sldChg chg="addSp delSp modSp">
        <pc:chgData name="MARYAM ADEL SALEH JUMA MANSOOR" userId="492ef767-0211-4b15-b9ee-68adda126f14" providerId="ADAL" clId="{808C2F28-49F5-4120-B631-BBD90EEDE246}" dt="2020-03-12T08:05:56.514" v="450"/>
        <pc:sldMkLst>
          <pc:docMk/>
          <pc:sldMk cId="2396905207" sldId="272"/>
        </pc:sldMkLst>
        <pc:picChg chg="add del mod">
          <ac:chgData name="MARYAM ADEL SALEH JUMA MANSOOR" userId="492ef767-0211-4b15-b9ee-68adda126f14" providerId="ADAL" clId="{808C2F28-49F5-4120-B631-BBD90EEDE246}" dt="2020-03-12T08:05:03.001" v="447"/>
          <ac:picMkLst>
            <pc:docMk/>
            <pc:sldMk cId="2396905207" sldId="272"/>
            <ac:picMk id="2" creationId="{EB32A873-E137-41A4-9E03-C08E0BCD4B3A}"/>
          </ac:picMkLst>
        </pc:picChg>
        <pc:picChg chg="del">
          <ac:chgData name="MARYAM ADEL SALEH JUMA MANSOOR" userId="492ef767-0211-4b15-b9ee-68adda126f14" providerId="ADAL" clId="{808C2F28-49F5-4120-B631-BBD90EEDE246}" dt="2020-03-12T08:04:51.930" v="446"/>
          <ac:picMkLst>
            <pc:docMk/>
            <pc:sldMk cId="2396905207" sldId="272"/>
            <ac:picMk id="4" creationId="{E300B80E-3ADC-4B46-B33E-B20D99617959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14.578" v="448"/>
          <ac:picMkLst>
            <pc:docMk/>
            <pc:sldMk cId="2396905207" sldId="272"/>
            <ac:picMk id="5" creationId="{379D6B1B-5D63-4C06-AF78-DC2EFDE009B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25.479" v="449"/>
          <ac:picMkLst>
            <pc:docMk/>
            <pc:sldMk cId="2396905207" sldId="272"/>
            <ac:picMk id="6" creationId="{385CBF2D-6180-4FA9-9507-D447A5FD674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7" creationId="{1C0AC456-794D-4019-8132-7531771A9EC4}"/>
          </ac:picMkLst>
        </pc:picChg>
        <pc:picChg chg="add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8" creationId="{C7E59D12-80E9-4968-881E-E2E5FA232106}"/>
          </ac:picMkLst>
        </pc:picChg>
      </pc:sldChg>
      <pc:sldChg chg="addSp delSp modSp delAnim">
        <pc:chgData name="MARYAM ADEL SALEH JUMA MANSOOR" userId="492ef767-0211-4b15-b9ee-68adda126f14" providerId="ADAL" clId="{808C2F28-49F5-4120-B631-BBD90EEDE246}" dt="2020-03-12T08:01:04.512" v="44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2" creationId="{29416194-C989-4B25-9ADB-8C5741CA8C3E}"/>
          </ac:picMkLst>
        </pc:picChg>
        <pc:picChg chg="add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5" creationId="{2350D4E7-C965-4B75-8B3A-7E4A96EA4674}"/>
          </ac:picMkLst>
        </pc:picChg>
        <pc:picChg chg="del">
          <ac:chgData name="MARYAM ADEL SALEH JUMA MANSOOR" userId="492ef767-0211-4b15-b9ee-68adda126f14" providerId="ADAL" clId="{808C2F28-49F5-4120-B631-BBD90EEDE246}" dt="2020-03-12T08:00:22.041" v="443" actId="478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0:16.086" v="534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808C2F28-49F5-4120-B631-BBD90EEDE246}" dt="2020-03-12T06:59:20.956" v="209" actId="115"/>
          <ac:spMkLst>
            <pc:docMk/>
            <pc:sldMk cId="3617599205" sldId="294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08C2F28-49F5-4120-B631-BBD90EEDE246}" dt="2020-03-12T07:08:58.717" v="318" actId="20577"/>
          <ac:spMkLst>
            <pc:docMk/>
            <pc:sldMk cId="3617599205" sldId="294"/>
            <ac:spMk id="16" creationId="{88230DA7-FEDC-493E-8579-105B1FECD727}"/>
          </ac:spMkLst>
        </pc:spChg>
        <pc:spChg chg="mod">
          <ac:chgData name="MARYAM ADEL SALEH JUMA MANSOOR" userId="492ef767-0211-4b15-b9ee-68adda126f14" providerId="ADAL" clId="{808C2F28-49F5-4120-B631-BBD90EEDE246}" dt="2020-03-12T06:55:07.739" v="196" actId="1076"/>
          <ac:spMkLst>
            <pc:docMk/>
            <pc:sldMk cId="3617599205" sldId="294"/>
            <ac:spMk id="17" creationId="{DFF8DC9D-4A24-4A26-AC54-078BFC38687B}"/>
          </ac:spMkLst>
        </pc:spChg>
        <pc:spChg chg="mod">
          <ac:chgData name="MARYAM ADEL SALEH JUMA MANSOOR" userId="492ef767-0211-4b15-b9ee-68adda126f14" providerId="ADAL" clId="{808C2F28-49F5-4120-B631-BBD90EEDE246}" dt="2020-03-12T07:09:37.345" v="326" actId="20577"/>
          <ac:spMkLst>
            <pc:docMk/>
            <pc:sldMk cId="3617599205" sldId="294"/>
            <ac:spMk id="19" creationId="{C5B92479-484A-4270-9908-91977F68F871}"/>
          </ac:spMkLst>
        </pc:spChg>
        <pc:spChg chg="mod">
          <ac:chgData name="MARYAM ADEL SALEH JUMA MANSOOR" userId="492ef767-0211-4b15-b9ee-68adda126f14" providerId="ADAL" clId="{808C2F28-49F5-4120-B631-BBD90EEDE246}" dt="2020-03-12T06:59:49.323" v="242" actId="1076"/>
          <ac:spMkLst>
            <pc:docMk/>
            <pc:sldMk cId="3617599205" sldId="294"/>
            <ac:spMk id="20" creationId="{37FAD99E-4A18-4EFD-AA51-2E50580DBC27}"/>
          </ac:spMkLst>
        </pc:spChg>
        <pc:spChg chg="mod">
          <ac:chgData name="MARYAM ADEL SALEH JUMA MANSOOR" userId="492ef767-0211-4b15-b9ee-68adda126f14" providerId="ADAL" clId="{808C2F28-49F5-4120-B631-BBD90EEDE246}" dt="2020-03-12T07:10:09.078" v="387" actId="20577"/>
          <ac:spMkLst>
            <pc:docMk/>
            <pc:sldMk cId="3617599205" sldId="294"/>
            <ac:spMk id="21" creationId="{AB4D2E97-903E-47C7-880A-CA2B841167CB}"/>
          </ac:spMkLst>
        </pc:spChg>
        <pc:spChg chg="mod">
          <ac:chgData name="MARYAM ADEL SALEH JUMA MANSOOR" userId="492ef767-0211-4b15-b9ee-68adda126f14" providerId="ADAL" clId="{808C2F28-49F5-4120-B631-BBD90EEDE246}" dt="2020-03-12T07:00:13.377" v="244" actId="1076"/>
          <ac:spMkLst>
            <pc:docMk/>
            <pc:sldMk cId="3617599205" sldId="294"/>
            <ac:spMk id="22" creationId="{6D567E0F-1A41-4F99-BB68-6865E2F3C012}"/>
          </ac:spMkLst>
        </pc:spChg>
        <pc:picChg chg="add del mod">
          <ac:chgData name="MARYAM ADEL SALEH JUMA MANSOOR" userId="492ef767-0211-4b15-b9ee-68adda126f14" providerId="ADAL" clId="{808C2F28-49F5-4120-B631-BBD90EEDE246}" dt="2020-03-12T08:30:29.554" v="531"/>
          <ac:picMkLst>
            <pc:docMk/>
            <pc:sldMk cId="3617599205" sldId="294"/>
            <ac:picMk id="2" creationId="{49A7DC91-EE3F-4082-A9A0-57E2F4AAA7A9}"/>
          </ac:picMkLst>
        </pc:picChg>
        <pc:picChg chg="del">
          <ac:chgData name="MARYAM ADEL SALEH JUMA MANSOOR" userId="492ef767-0211-4b15-b9ee-68adda126f14" providerId="ADAL" clId="{808C2F28-49F5-4120-B631-BBD90EEDE246}" dt="2020-03-12T08:29:49.221" v="530"/>
          <ac:picMkLst>
            <pc:docMk/>
            <pc:sldMk cId="3617599205" sldId="294"/>
            <ac:picMk id="6" creationId="{1997788E-B6F8-482E-8079-BEE926D35570}"/>
          </ac:picMkLst>
        </pc:picChg>
        <pc:picChg chg="add del mod">
          <ac:chgData name="MARYAM ADEL SALEH JUMA MANSOOR" userId="492ef767-0211-4b15-b9ee-68adda126f14" providerId="ADAL" clId="{808C2F28-49F5-4120-B631-BBD90EEDE246}" dt="2020-03-12T08:30:37.946" v="532"/>
          <ac:picMkLst>
            <pc:docMk/>
            <pc:sldMk cId="3617599205" sldId="294"/>
            <ac:picMk id="7" creationId="{F3A733DE-ED25-4839-9D42-FB3B408517D2}"/>
          </ac:picMkLst>
        </pc:picChg>
        <pc:picChg chg="add del mod">
          <ac:chgData name="MARYAM ADEL SALEH JUMA MANSOOR" userId="492ef767-0211-4b15-b9ee-68adda126f14" providerId="ADAL" clId="{808C2F28-49F5-4120-B631-BBD90EEDE246}" dt="2020-03-12T08:34:34.742" v="533"/>
          <ac:picMkLst>
            <pc:docMk/>
            <pc:sldMk cId="3617599205" sldId="294"/>
            <ac:picMk id="10" creationId="{F43C708C-E601-4523-AC7D-13730FB905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1" creationId="{A5EC2E84-F06A-4731-92E9-E3B49D6BE807}"/>
          </ac:picMkLst>
        </pc:picChg>
        <pc:picChg chg="add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2" creationId="{F4357AB6-8BA2-46C2-A417-3E69309B3767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6:48.079" v="493"/>
        <pc:sldMkLst>
          <pc:docMk/>
          <pc:sldMk cId="3883757152" sldId="305"/>
        </pc:sldMkLst>
        <pc:spChg chg="mod">
          <ac:chgData name="MARYAM ADEL SALEH JUMA MANSOOR" userId="492ef767-0211-4b15-b9ee-68adda126f14" providerId="ADAL" clId="{808C2F28-49F5-4120-B631-BBD90EEDE246}" dt="2020-03-12T07:22:27.450" v="411" actId="20577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10" creationId="{BCB3BC91-572F-41BF-98BA-EE8A5F6076AF}"/>
          </ac:spMkLst>
        </pc:spChg>
        <pc:spChg chg="mod">
          <ac:chgData name="MARYAM ADEL SALEH JUMA MANSOOR" userId="492ef767-0211-4b15-b9ee-68adda126f14" providerId="ADAL" clId="{808C2F28-49F5-4120-B631-BBD90EEDE246}" dt="2020-03-12T08:15:38.964" v="491" actId="6549"/>
          <ac:spMkLst>
            <pc:docMk/>
            <pc:sldMk cId="3883757152" sldId="30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23" creationId="{BE9051BF-B5B1-4CC0-A7E7-34F06BE59990}"/>
          </ac:spMkLst>
        </pc:spChg>
        <pc:spChg chg="del">
          <ac:chgData name="MARYAM ADEL SALEH JUMA MANSOOR" userId="492ef767-0211-4b15-b9ee-68adda126f14" providerId="ADAL" clId="{808C2F28-49F5-4120-B631-BBD90EEDE246}" dt="2020-03-12T08:15:05.963" v="478" actId="478"/>
          <ac:spMkLst>
            <pc:docMk/>
            <pc:sldMk cId="3883757152" sldId="305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15:32.717" v="489" actId="1076"/>
          <ac:spMkLst>
            <pc:docMk/>
            <pc:sldMk cId="3883757152" sldId="305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15:04.086" v="477" actId="478"/>
          <ac:spMkLst>
            <pc:docMk/>
            <pc:sldMk cId="3883757152" sldId="305"/>
            <ac:spMk id="28" creationId="{908DE4FC-FEA3-4B6D-80F4-80314139C104}"/>
          </ac:spMkLst>
        </pc:spChg>
        <pc:picChg chg="add del mod">
          <ac:chgData name="MARYAM ADEL SALEH JUMA MANSOOR" userId="492ef767-0211-4b15-b9ee-68adda126f14" providerId="ADAL" clId="{808C2F28-49F5-4120-B631-BBD90EEDE246}" dt="2020-03-12T08:14:10.915" v="454"/>
          <ac:picMkLst>
            <pc:docMk/>
            <pc:sldMk cId="3883757152" sldId="305"/>
            <ac:picMk id="2" creationId="{DD5AFC98-F045-422F-980A-A7B6E9BB8189}"/>
          </ac:picMkLst>
        </pc:picChg>
        <pc:picChg chg="del">
          <ac:chgData name="MARYAM ADEL SALEH JUMA MANSOOR" userId="492ef767-0211-4b15-b9ee-68adda126f14" providerId="ADAL" clId="{808C2F28-49F5-4120-B631-BBD90EEDE246}" dt="2020-03-12T08:12:39.551" v="453"/>
          <ac:picMkLst>
            <pc:docMk/>
            <pc:sldMk cId="3883757152" sldId="305"/>
            <ac:picMk id="4" creationId="{96D3A13C-B716-405A-98BE-03E993E6D5C6}"/>
          </ac:picMkLst>
        </pc:picChg>
        <pc:picChg chg="add del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6" creationId="{C0070294-9BA0-41A2-9DEA-1C45AB197312}"/>
          </ac:picMkLst>
        </pc:picChg>
        <pc:picChg chg="add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11" creationId="{C681CF8E-F881-4A64-AD7C-CC456DFADAE2}"/>
          </ac:picMkLst>
        </pc:picChg>
        <pc:picChg chg="mod">
          <ac:chgData name="MARYAM ADEL SALEH JUMA MANSOOR" userId="492ef767-0211-4b15-b9ee-68adda126f14" providerId="ADAL" clId="{808C2F28-49F5-4120-B631-BBD90EEDE246}" dt="2020-03-12T08:15:47.350" v="492" actId="1076"/>
          <ac:picMkLst>
            <pc:docMk/>
            <pc:sldMk cId="3883757152" sldId="305"/>
            <ac:picMk id="16" creationId="{4482EC4F-7F6B-43AE-99C5-3B59A44F50B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5:03.652" v="542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1" creationId="{0A3F2DA9-6096-4397-9768-91DCD9AC3F28}"/>
          </ac:spMkLst>
        </pc:spChg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2" creationId="{2120FD79-27F3-4362-9F2B-A9059FBB1022}"/>
          </ac:spMkLst>
        </pc:spChg>
        <pc:spChg chg="del">
          <ac:chgData name="MARYAM ADEL SALEH JUMA MANSOOR" userId="492ef767-0211-4b15-b9ee-68adda126f14" providerId="ADAL" clId="{808C2F28-49F5-4120-B631-BBD90EEDE246}" dt="2020-03-12T07:25:21.648" v="421" actId="478"/>
          <ac:spMkLst>
            <pc:docMk/>
            <pc:sldMk cId="1097574664" sldId="313"/>
            <ac:spMk id="15" creationId="{1DBBFCE8-A5A0-4858-8B21-E322EB3157B7}"/>
          </ac:spMkLst>
        </pc:spChg>
        <pc:spChg chg="del mod">
          <ac:chgData name="MARYAM ADEL SALEH JUMA MANSOOR" userId="492ef767-0211-4b15-b9ee-68adda126f14" providerId="ADAL" clId="{808C2F28-49F5-4120-B631-BBD90EEDE246}" dt="2020-03-12T07:25:19.508" v="420" actId="478"/>
          <ac:spMkLst>
            <pc:docMk/>
            <pc:sldMk cId="1097574664" sldId="313"/>
            <ac:spMk id="17" creationId="{5A9CE8B9-C64C-4C38-B27C-424BCD2DA42E}"/>
          </ac:spMkLst>
        </pc:spChg>
        <pc:picChg chg="del">
          <ac:chgData name="MARYAM ADEL SALEH JUMA MANSOOR" userId="492ef767-0211-4b15-b9ee-68adda126f14" providerId="ADAL" clId="{808C2F28-49F5-4120-B631-BBD90EEDE246}" dt="2020-03-12T07:21:42.231" v="404" actId="478"/>
          <ac:picMkLst>
            <pc:docMk/>
            <pc:sldMk cId="1097574664" sldId="313"/>
            <ac:picMk id="2" creationId="{A426C879-1C4C-4C14-9029-03776823D39A}"/>
          </ac:picMkLst>
        </pc:picChg>
        <pc:picChg chg="add mod">
          <ac:chgData name="MARYAM ADEL SALEH JUMA MANSOOR" userId="492ef767-0211-4b15-b9ee-68adda126f14" providerId="ADAL" clId="{808C2F28-49F5-4120-B631-BBD90EEDE246}" dt="2020-03-12T07:27:07.919" v="427" actId="1076"/>
          <ac:picMkLst>
            <pc:docMk/>
            <pc:sldMk cId="1097574664" sldId="313"/>
            <ac:picMk id="4" creationId="{D4928991-61C1-4310-BEAA-BFB85D764CC9}"/>
          </ac:picMkLst>
        </pc:picChg>
        <pc:picChg chg="add del mod">
          <ac:chgData name="MARYAM ADEL SALEH JUMA MANSOOR" userId="492ef767-0211-4b15-b9ee-68adda126f14" providerId="ADAL" clId="{808C2F28-49F5-4120-B631-BBD90EEDE246}" dt="2020-03-12T08:41:43.026" v="536"/>
          <ac:picMkLst>
            <pc:docMk/>
            <pc:sldMk cId="1097574664" sldId="313"/>
            <ac:picMk id="6" creationId="{7F00560E-3907-41A0-8D16-F6B6757A2160}"/>
          </ac:picMkLst>
        </pc:picChg>
        <pc:picChg chg="add del mod">
          <ac:chgData name="MARYAM ADEL SALEH JUMA MANSOOR" userId="492ef767-0211-4b15-b9ee-68adda126f14" providerId="ADAL" clId="{808C2F28-49F5-4120-B631-BBD90EEDE246}" dt="2020-03-12T08:42:30.845" v="537"/>
          <ac:picMkLst>
            <pc:docMk/>
            <pc:sldMk cId="1097574664" sldId="313"/>
            <ac:picMk id="7" creationId="{D3D868E8-2765-46ED-BCC9-18643E161DF5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08.406" v="538"/>
          <ac:picMkLst>
            <pc:docMk/>
            <pc:sldMk cId="1097574664" sldId="313"/>
            <ac:picMk id="10" creationId="{80EDB2F6-AEE0-4FB8-9D66-2CEFE4C268AA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21.634" v="539"/>
          <ac:picMkLst>
            <pc:docMk/>
            <pc:sldMk cId="1097574664" sldId="313"/>
            <ac:picMk id="13" creationId="{33A26F3B-5153-4806-B9FF-6A23106FA666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30.199" v="540"/>
          <ac:picMkLst>
            <pc:docMk/>
            <pc:sldMk cId="1097574664" sldId="313"/>
            <ac:picMk id="14" creationId="{9271A1C4-9B8C-4DB7-AC81-2D9E1479DB7C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47.841" v="541"/>
          <ac:picMkLst>
            <pc:docMk/>
            <pc:sldMk cId="1097574664" sldId="313"/>
            <ac:picMk id="16" creationId="{350BA078-19F2-496F-8661-56F6EF9DB4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8" creationId="{06D552BC-7127-4A4C-AA8B-145A0B7D9FE5}"/>
          </ac:picMkLst>
        </pc:picChg>
        <pc:picChg chg="add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9" creationId="{DA37A32C-67B2-4E34-8874-CB22F734ACEF}"/>
          </ac:picMkLst>
        </pc:picChg>
        <pc:picChg chg="del">
          <ac:chgData name="MARYAM ADEL SALEH JUMA MANSOOR" userId="492ef767-0211-4b15-b9ee-68adda126f14" providerId="ADAL" clId="{808C2F28-49F5-4120-B631-BBD90EEDE246}" dt="2020-03-12T08:41:27.638" v="535"/>
          <ac:picMkLst>
            <pc:docMk/>
            <pc:sldMk cId="1097574664" sldId="313"/>
            <ac:picMk id="21" creationId="{4A138A42-9C69-41F6-8869-BB3C6A293DE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53:24.288" v="553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08C2F28-49F5-4120-B631-BBD90EEDE246}" dt="2020-03-12T08:50:10.286" v="549" actId="20577"/>
          <ac:spMkLst>
            <pc:docMk/>
            <pc:sldMk cId="2632546047" sldId="314"/>
            <ac:spMk id="10" creationId="{B2473D28-FB94-4A29-BC84-E1A93484A6E0}"/>
          </ac:spMkLst>
        </pc:spChg>
        <pc:picChg chg="del">
          <ac:chgData name="MARYAM ADEL SALEH JUMA MANSOOR" userId="492ef767-0211-4b15-b9ee-68adda126f14" providerId="ADAL" clId="{808C2F28-49F5-4120-B631-BBD90EEDE246}" dt="2020-03-12T07:27:11.370" v="428" actId="478"/>
          <ac:picMkLst>
            <pc:docMk/>
            <pc:sldMk cId="2632546047" sldId="314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808C2F28-49F5-4120-B631-BBD90EEDE246}" dt="2020-03-12T08:50:24.962" v="550"/>
          <ac:picMkLst>
            <pc:docMk/>
            <pc:sldMk cId="2632546047" sldId="314"/>
            <ac:picMk id="4" creationId="{7E04D429-50A9-4498-B6B9-323B6F818F2E}"/>
          </ac:picMkLst>
        </pc:picChg>
        <pc:picChg chg="add del mod">
          <ac:chgData name="MARYAM ADEL SALEH JUMA MANSOOR" userId="492ef767-0211-4b15-b9ee-68adda126f14" providerId="ADAL" clId="{808C2F28-49F5-4120-B631-BBD90EEDE246}" dt="2020-03-12T08:51:19.651" v="551"/>
          <ac:picMkLst>
            <pc:docMk/>
            <pc:sldMk cId="2632546047" sldId="314"/>
            <ac:picMk id="6" creationId="{A95C7A3B-D5FF-48E5-9BBE-DDC724111FD4}"/>
          </ac:picMkLst>
        </pc:picChg>
        <pc:picChg chg="add del mod">
          <ac:chgData name="MARYAM ADEL SALEH JUMA MANSOOR" userId="492ef767-0211-4b15-b9ee-68adda126f14" providerId="ADAL" clId="{808C2F28-49F5-4120-B631-BBD90EEDE246}" dt="2020-03-12T08:52:11.872" v="552"/>
          <ac:picMkLst>
            <pc:docMk/>
            <pc:sldMk cId="2632546047" sldId="314"/>
            <ac:picMk id="7" creationId="{A625E6E9-6C9F-4F73-8F81-DE520E46E7B0}"/>
          </ac:picMkLst>
        </pc:picChg>
        <pc:picChg chg="add del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1" creationId="{F04E5E14-A1EF-4A53-8FE2-C18818DF1C25}"/>
          </ac:picMkLst>
        </pc:picChg>
        <pc:picChg chg="add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2" creationId="{2B726EF8-4029-43D7-B74D-D5801EEE6F90}"/>
          </ac:picMkLst>
        </pc:picChg>
        <pc:picChg chg="add mod">
          <ac:chgData name="MARYAM ADEL SALEH JUMA MANSOOR" userId="492ef767-0211-4b15-b9ee-68adda126f14" providerId="ADAL" clId="{808C2F28-49F5-4120-B631-BBD90EEDE246}" dt="2020-03-12T07:27:14.216" v="430" actId="1076"/>
          <ac:picMkLst>
            <pc:docMk/>
            <pc:sldMk cId="2632546047" sldId="314"/>
            <ac:picMk id="17" creationId="{4D6CBA49-7E28-4175-8B2E-F37B83C50FEA}"/>
          </ac:picMkLst>
        </pc:picChg>
        <pc:picChg chg="del">
          <ac:chgData name="MARYAM ADEL SALEH JUMA MANSOOR" userId="492ef767-0211-4b15-b9ee-68adda126f14" providerId="ADAL" clId="{808C2F28-49F5-4120-B631-BBD90EEDE246}" dt="2020-03-12T08:48:02.854" v="543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8:33.782" v="498"/>
        <pc:sldMkLst>
          <pc:docMk/>
          <pc:sldMk cId="2232605999" sldId="315"/>
        </pc:sldMkLst>
        <pc:spChg chg="mod">
          <ac:chgData name="MARYAM ADEL SALEH JUMA MANSOOR" userId="492ef767-0211-4b15-b9ee-68adda126f14" providerId="ADAL" clId="{808C2F28-49F5-4120-B631-BBD90EEDE246}" dt="2020-03-12T07:22:34.610" v="412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17:44.608" v="494" actId="478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7:47.985" v="495" actId="1076"/>
          <ac:spMkLst>
            <pc:docMk/>
            <pc:sldMk cId="2232605999" sldId="31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8:17:51.988" v="497" actId="478"/>
          <ac:spMkLst>
            <pc:docMk/>
            <pc:sldMk cId="2232605999" sldId="315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2" creationId="{F390AABA-5EF1-4AC9-8B45-16670AE5950B}"/>
          </ac:picMkLst>
        </pc:picChg>
        <pc:picChg chg="del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9" creationId="{8CF8652A-5EF3-4D35-BE80-4E0FAF3C68BB}"/>
          </ac:picMkLst>
        </pc:picChg>
        <pc:picChg chg="mod">
          <ac:chgData name="MARYAM ADEL SALEH JUMA MANSOOR" userId="492ef767-0211-4b15-b9ee-68adda126f14" providerId="ADAL" clId="{808C2F28-49F5-4120-B631-BBD90EEDE246}" dt="2020-03-12T08:17:50.683" v="496" actId="1076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1:20.788" v="508"/>
        <pc:sldMkLst>
          <pc:docMk/>
          <pc:sldMk cId="514234598" sldId="316"/>
        </pc:sldMkLst>
        <pc:spChg chg="mod">
          <ac:chgData name="MARYAM ADEL SALEH JUMA MANSOOR" userId="492ef767-0211-4b15-b9ee-68adda126f14" providerId="ADAL" clId="{808C2F28-49F5-4120-B631-BBD90EEDE246}" dt="2020-03-12T07:22:42.854" v="413" actId="20577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20:00.289" v="499" actId="478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7:51:39.666" v="431" actId="115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0:05.784" v="502" actId="478"/>
          <ac:spMkLst>
            <pc:docMk/>
            <pc:sldMk cId="514234598" sldId="316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2" creationId="{5BE5DE8B-8F06-42BA-88E7-784848139DD3}"/>
          </ac:picMkLst>
        </pc:picChg>
        <pc:picChg chg="add mod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4" creationId="{FD134B1C-4C39-4BAB-AF92-5701957568B0}"/>
          </ac:picMkLst>
        </pc:picChg>
        <pc:picChg chg="mod">
          <ac:chgData name="MARYAM ADEL SALEH JUMA MANSOOR" userId="492ef767-0211-4b15-b9ee-68adda126f14" providerId="ADAL" clId="{808C2F28-49F5-4120-B631-BBD90EEDE246}" dt="2020-03-12T08:20:38.352" v="50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3:16.124" v="520"/>
        <pc:sldMkLst>
          <pc:docMk/>
          <pc:sldMk cId="3621841216" sldId="317"/>
        </pc:sldMkLst>
        <pc:spChg chg="mod">
          <ac:chgData name="MARYAM ADEL SALEH JUMA MANSOOR" userId="492ef767-0211-4b15-b9ee-68adda126f14" providerId="ADAL" clId="{808C2F28-49F5-4120-B631-BBD90EEDE246}" dt="2020-03-12T07:22:57.262" v="416" actId="404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22:21.782" v="519" actId="1035"/>
          <ac:spMkLst>
            <pc:docMk/>
            <pc:sldMk cId="3621841216" sldId="317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2:06.270" v="511" actId="1076"/>
          <ac:spMkLst>
            <pc:docMk/>
            <pc:sldMk cId="3621841216" sldId="317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7" creationId="{AFB0F4DC-A38D-4BDD-9B5A-0F8AB7543785}"/>
          </ac:spMkLst>
        </pc:spChg>
        <pc:spChg chg="mod">
          <ac:chgData name="MARYAM ADEL SALEH JUMA MANSOOR" userId="492ef767-0211-4b15-b9ee-68adda126f14" providerId="ADAL" clId="{808C2F28-49F5-4120-B631-BBD90EEDE246}" dt="2020-03-12T07:52:43.252" v="442" actId="5793"/>
          <ac:spMkLst>
            <pc:docMk/>
            <pc:sldMk cId="3621841216" sldId="317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2" creationId="{E2A7C377-E2C4-43DD-9BA8-603862C59247}"/>
          </ac:picMkLst>
        </pc:picChg>
        <pc:picChg chg="add mod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4" creationId="{EBEB6AF2-472A-414F-AE08-5C19A444C6DF}"/>
          </ac:picMkLst>
        </pc:picChg>
        <pc:picChg chg="mod">
          <ac:chgData name="MARYAM ADEL SALEH JUMA MANSOOR" userId="492ef767-0211-4b15-b9ee-68adda126f14" providerId="ADAL" clId="{808C2F28-49F5-4120-B631-BBD90EEDE246}" dt="2020-03-12T08:22:08.313" v="512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6:32.323" v="529"/>
        <pc:sldMkLst>
          <pc:docMk/>
          <pc:sldMk cId="4140979481" sldId="318"/>
        </pc:sldMkLst>
        <pc:spChg chg="mod">
          <ac:chgData name="MARYAM ADEL SALEH JUMA MANSOOR" userId="492ef767-0211-4b15-b9ee-68adda126f14" providerId="ADAL" clId="{808C2F28-49F5-4120-B631-BBD90EEDE246}" dt="2020-03-12T07:23:04.070" v="418" actId="1076"/>
          <ac:spMkLst>
            <pc:docMk/>
            <pc:sldMk cId="4140979481" sldId="318"/>
            <ac:spMk id="7" creationId="{7D106670-8E67-4510-A7C1-9C98B4666815}"/>
          </ac:spMkLst>
        </pc:spChg>
        <pc:spChg chg="add del mod">
          <ac:chgData name="MARYAM ADEL SALEH JUMA MANSOOR" userId="492ef767-0211-4b15-b9ee-68adda126f14" providerId="ADAL" clId="{808C2F28-49F5-4120-B631-BBD90EEDE246}" dt="2020-03-12T08:24:05.354" v="524" actId="478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6:43:04.497" v="119" actId="20577"/>
          <ac:spMkLst>
            <pc:docMk/>
            <pc:sldMk cId="4140979481" sldId="318"/>
            <ac:spMk id="23" creationId="{BE9051BF-B5B1-4CC0-A7E7-34F06BE59990}"/>
          </ac:spMkLst>
        </pc:spChg>
        <pc:spChg chg="del mod">
          <ac:chgData name="MARYAM ADEL SALEH JUMA MANSOOR" userId="492ef767-0211-4b15-b9ee-68adda126f14" providerId="ADAL" clId="{808C2F28-49F5-4120-B631-BBD90EEDE246}" dt="2020-03-12T08:24:12.046" v="527" actId="478"/>
          <ac:spMkLst>
            <pc:docMk/>
            <pc:sldMk cId="4140979481" sldId="318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6:45:39.352" v="135" actId="1076"/>
          <ac:spMkLst>
            <pc:docMk/>
            <pc:sldMk cId="4140979481" sldId="318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4:09.767" v="526" actId="478"/>
          <ac:spMkLst>
            <pc:docMk/>
            <pc:sldMk cId="4140979481" sldId="318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2" creationId="{085417FE-482A-4F8D-BC71-5A883C06815C}"/>
          </ac:picMkLst>
        </pc:picChg>
        <pc:picChg chg="del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4" creationId="{073DFC59-57DE-43A1-BADD-AF238EF78EED}"/>
          </ac:picMkLst>
        </pc:picChg>
        <pc:picChg chg="mod">
          <ac:chgData name="MARYAM ADEL SALEH JUMA MANSOOR" userId="492ef767-0211-4b15-b9ee-68adda126f14" providerId="ADAL" clId="{808C2F28-49F5-4120-B631-BBD90EEDE246}" dt="2020-03-12T08:24:14.022" v="528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1:02.236" v="452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4" creationId="{4828F187-F869-493D-B780-A1D473544283}"/>
          </ac:picMkLst>
        </pc:picChg>
        <pc:picChg chg="add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5" creationId="{D708CE7D-C4E2-4DF9-B986-83D5854D388D}"/>
          </ac:picMkLst>
        </pc:picChg>
        <pc:picChg chg="del">
          <ac:chgData name="MARYAM ADEL SALEH JUMA MANSOOR" userId="492ef767-0211-4b15-b9ee-68adda126f14" providerId="ADAL" clId="{808C2F28-49F5-4120-B631-BBD90EEDE246}" dt="2020-03-12T08:07:36.391" v="451"/>
          <ac:picMkLst>
            <pc:docMk/>
            <pc:sldMk cId="3996990364" sldId="322"/>
            <ac:picMk id="7" creationId="{63E7D11A-51DB-4ECD-968B-2932FDD4042D}"/>
          </ac:picMkLst>
        </pc:picChg>
      </pc:sldChg>
    </pc:docChg>
  </pc:docChgLst>
  <pc:docChgLst>
    <pc:chgData name="MARYAM ADEL SALEH JUMA MANSOOR" userId="492ef767-0211-4b15-b9ee-68adda126f14" providerId="ADAL" clId="{6C169910-971B-448F-9BEA-D6B18CADA2AE}"/>
    <pc:docChg chg="undo custSel modSld">
      <pc:chgData name="MARYAM ADEL SALEH JUMA MANSOOR" userId="492ef767-0211-4b15-b9ee-68adda126f14" providerId="ADAL" clId="{6C169910-971B-448F-9BEA-D6B18CADA2AE}" dt="2020-03-11T12:02:12.244" v="206"/>
      <pc:docMkLst>
        <pc:docMk/>
      </pc:docMkLst>
      <pc:sldChg chg="addSp delSp modSp delAnim">
        <pc:chgData name="MARYAM ADEL SALEH JUMA MANSOOR" userId="492ef767-0211-4b15-b9ee-68adda126f14" providerId="ADAL" clId="{6C169910-971B-448F-9BEA-D6B18CADA2AE}" dt="2020-03-11T11:08:54.182" v="9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C169910-971B-448F-9BEA-D6B18CADA2AE}" dt="2020-03-11T11:08:11.379" v="7" actId="20577"/>
          <ac:spMkLst>
            <pc:docMk/>
            <pc:sldMk cId="2396905207" sldId="272"/>
            <ac:spMk id="3" creationId="{9632819A-C9F4-41DB-BDB2-D1566A4E1D55}"/>
          </ac:spMkLst>
        </pc:spChg>
        <pc:picChg chg="add del mod">
          <ac:chgData name="MARYAM ADEL SALEH JUMA MANSOOR" userId="492ef767-0211-4b15-b9ee-68adda126f14" providerId="ADAL" clId="{6C169910-971B-448F-9BEA-D6B18CADA2AE}" dt="2020-03-11T11:08:17.765" v="8" actId="478"/>
          <ac:picMkLst>
            <pc:docMk/>
            <pc:sldMk cId="2396905207" sldId="272"/>
            <ac:picMk id="2" creationId="{B3669941-1834-4479-BC63-735A51C5FEE4}"/>
          </ac:picMkLst>
        </pc:picChg>
        <pc:picChg chg="add mod">
          <ac:chgData name="MARYAM ADEL SALEH JUMA MANSOOR" userId="492ef767-0211-4b15-b9ee-68adda126f14" providerId="ADAL" clId="{6C169910-971B-448F-9BEA-D6B18CADA2AE}" dt="2020-03-11T11:08:54.182" v="9"/>
          <ac:picMkLst>
            <pc:docMk/>
            <pc:sldMk cId="2396905207" sldId="272"/>
            <ac:picMk id="4" creationId="{E300B80E-3ADC-4B46-B33E-B20D99617959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06:39.539" v="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6C169910-971B-448F-9BEA-D6B18CADA2AE}" dt="2020-03-11T11:04:42.289" v="1"/>
          <ac:picMkLst>
            <pc:docMk/>
            <pc:sldMk cId="472788918" sldId="293"/>
            <ac:picMk id="2" creationId="{2DBB0100-FD60-4578-85DB-DC6E9026D617}"/>
          </ac:picMkLst>
        </pc:picChg>
        <pc:picChg chg="add del mod">
          <ac:chgData name="MARYAM ADEL SALEH JUMA MANSOOR" userId="492ef767-0211-4b15-b9ee-68adda126f14" providerId="ADAL" clId="{6C169910-971B-448F-9BEA-D6B18CADA2AE}" dt="2020-03-11T11:04:49.478" v="2" actId="478"/>
          <ac:picMkLst>
            <pc:docMk/>
            <pc:sldMk cId="472788918" sldId="293"/>
            <ac:picMk id="5" creationId="{DC455621-5A79-4BF8-A96F-17CB7CFBC780}"/>
          </ac:picMkLst>
        </pc:picChg>
        <pc:picChg chg="add del mod">
          <ac:chgData name="MARYAM ADEL SALEH JUMA MANSOOR" userId="492ef767-0211-4b15-b9ee-68adda126f14" providerId="ADAL" clId="{6C169910-971B-448F-9BEA-D6B18CADA2AE}" dt="2020-03-11T11:06:09.089" v="4" actId="478"/>
          <ac:picMkLst>
            <pc:docMk/>
            <pc:sldMk cId="472788918" sldId="293"/>
            <ac:picMk id="6" creationId="{55F9AB94-5A33-44D4-A157-4B09D139C30C}"/>
          </ac:picMkLst>
        </pc:picChg>
        <pc:picChg chg="add mod">
          <ac:chgData name="MARYAM ADEL SALEH JUMA MANSOOR" userId="492ef767-0211-4b15-b9ee-68adda126f14" providerId="ADAL" clId="{6C169910-971B-448F-9BEA-D6B18CADA2AE}" dt="2020-03-11T11:06:39.539" v="5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 delAnim addCm">
        <pc:chgData name="MARYAM ADEL SALEH JUMA MANSOOR" userId="492ef767-0211-4b15-b9ee-68adda126f14" providerId="ADAL" clId="{6C169910-971B-448F-9BEA-D6B18CADA2AE}" dt="2020-03-11T11:44:25.692" v="60"/>
        <pc:sldMkLst>
          <pc:docMk/>
          <pc:sldMk cId="3617599205" sldId="294"/>
        </pc:sldMkLst>
        <pc:picChg chg="add del mod">
          <ac:chgData name="MARYAM ADEL SALEH JUMA MANSOOR" userId="492ef767-0211-4b15-b9ee-68adda126f14" providerId="ADAL" clId="{6C169910-971B-448F-9BEA-D6B18CADA2AE}" dt="2020-03-11T11:40:26.010" v="59" actId="478"/>
          <ac:picMkLst>
            <pc:docMk/>
            <pc:sldMk cId="3617599205" sldId="294"/>
            <ac:picMk id="2" creationId="{72E2FEF2-9557-43EE-A6C8-90DBC50EFD1E}"/>
          </ac:picMkLst>
        </pc:picChg>
        <pc:picChg chg="add mod">
          <ac:chgData name="MARYAM ADEL SALEH JUMA MANSOOR" userId="492ef767-0211-4b15-b9ee-68adda126f14" providerId="ADAL" clId="{6C169910-971B-448F-9BEA-D6B18CADA2AE}" dt="2020-03-11T11:44:25.692" v="60"/>
          <ac:picMkLst>
            <pc:docMk/>
            <pc:sldMk cId="3617599205" sldId="294"/>
            <ac:picMk id="6" creationId="{1997788E-B6F8-482E-8079-BEE926D35570}"/>
          </ac:picMkLst>
        </pc:picChg>
      </pc:sldChg>
      <pc:sldChg chg="addSp delSp modSp modAnim">
        <pc:chgData name="MARYAM ADEL SALEH JUMA MANSOOR" userId="492ef767-0211-4b15-b9ee-68adda126f14" providerId="ADAL" clId="{6C169910-971B-448F-9BEA-D6B18CADA2AE}" dt="2020-03-11T11:28:31.050" v="25"/>
        <pc:sldMkLst>
          <pc:docMk/>
          <pc:sldMk cId="3883757152" sldId="305"/>
        </pc:sldMkLst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7" creationId="{56926A62-790C-48B6-918D-1B35B420DF01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8" creationId="{67CA2AB4-DD16-4990-9A18-E5848DA75BD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9" creationId="{810D8A77-ADA4-4E1C-856C-10B40C13BEF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0" creationId="{02AE3F63-8B85-4C59-8C58-9F01BAFE78B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1" creationId="{84DA18F7-EA04-433F-A81F-F14CF1BBCD7C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5" creationId="{5147581D-B984-41AB-898C-ACBA8C810C0F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1" creationId="{2555771B-2FC9-48FA-8E23-25D8FF391B5E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2" creationId="{4AB864ED-6C60-4F87-B1F6-66B09CF61EBB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3" creationId="{4238A8E8-1D13-459B-BA74-285631BFEB4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4" creationId="{50BBA9BC-9DE3-451B-A6E1-D4775B05494A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5" creationId="{041FC168-2741-4702-B9CA-BEEEA975E8CD}"/>
          </ac:spMkLst>
        </pc:spChg>
        <pc:picChg chg="add del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2" creationId="{77FE9A0E-6D15-4DB5-8787-87C77B5351D8}"/>
          </ac:picMkLst>
        </pc:picChg>
        <pc:picChg chg="add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4" creationId="{96D3A13C-B716-405A-98BE-03E993E6D5C6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58:31.125" v="200"/>
        <pc:sldMkLst>
          <pc:docMk/>
          <pc:sldMk cId="1097574664" sldId="313"/>
        </pc:sldMkLst>
        <pc:spChg chg="add del mod">
          <ac:chgData name="MARYAM ADEL SALEH JUMA MANSOOR" userId="492ef767-0211-4b15-b9ee-68adda126f14" providerId="ADAL" clId="{6C169910-971B-448F-9BEA-D6B18CADA2AE}" dt="2020-03-11T11:50:51.638" v="100" actId="478"/>
          <ac:spMkLst>
            <pc:docMk/>
            <pc:sldMk cId="1097574664" sldId="313"/>
            <ac:spMk id="7" creationId="{10F7ABF1-5B2F-4582-B3BB-67DBEAEAF64C}"/>
          </ac:spMkLst>
        </pc:spChg>
        <pc:spChg chg="add mod">
          <ac:chgData name="MARYAM ADEL SALEH JUMA MANSOOR" userId="492ef767-0211-4b15-b9ee-68adda126f14" providerId="ADAL" clId="{6C169910-971B-448F-9BEA-D6B18CADA2AE}" dt="2020-03-11T11:52:54.259" v="167" actId="14100"/>
          <ac:spMkLst>
            <pc:docMk/>
            <pc:sldMk cId="1097574664" sldId="313"/>
            <ac:spMk id="11" creationId="{0A3F2DA9-6096-4397-9768-91DCD9AC3F28}"/>
          </ac:spMkLst>
        </pc:spChg>
        <pc:spChg chg="add mod">
          <ac:chgData name="MARYAM ADEL SALEH JUMA MANSOOR" userId="492ef767-0211-4b15-b9ee-68adda126f14" providerId="ADAL" clId="{6C169910-971B-448F-9BEA-D6B18CADA2AE}" dt="2020-03-11T11:53:10.477" v="179" actId="1076"/>
          <ac:spMkLst>
            <pc:docMk/>
            <pc:sldMk cId="1097574664" sldId="313"/>
            <ac:spMk id="12" creationId="{2120FD79-27F3-4362-9F2B-A9059FBB1022}"/>
          </ac:spMkLst>
        </pc:spChg>
        <pc:spChg chg="add mod">
          <ac:chgData name="MARYAM ADEL SALEH JUMA MANSOOR" userId="492ef767-0211-4b15-b9ee-68adda126f14" providerId="ADAL" clId="{6C169910-971B-448F-9BEA-D6B18CADA2AE}" dt="2020-03-11T11:53:49.129" v="190" actId="1076"/>
          <ac:spMkLst>
            <pc:docMk/>
            <pc:sldMk cId="1097574664" sldId="313"/>
            <ac:spMk id="15" creationId="{1DBBFCE8-A5A0-4858-8B21-E322EB3157B7}"/>
          </ac:spMkLst>
        </pc:spChg>
        <pc:spChg chg="add mod">
          <ac:chgData name="MARYAM ADEL SALEH JUMA MANSOOR" userId="492ef767-0211-4b15-b9ee-68adda126f14" providerId="ADAL" clId="{6C169910-971B-448F-9BEA-D6B18CADA2AE}" dt="2020-03-11T11:53:55.289" v="191" actId="1076"/>
          <ac:spMkLst>
            <pc:docMk/>
            <pc:sldMk cId="1097574664" sldId="313"/>
            <ac:spMk id="17" creationId="{5A9CE8B9-C64C-4C38-B27C-424BCD2DA42E}"/>
          </ac:spMkLst>
        </pc:spChg>
        <pc:picChg chg="mod">
          <ac:chgData name="MARYAM ADEL SALEH JUMA MANSOOR" userId="492ef767-0211-4b15-b9ee-68adda126f14" providerId="ADAL" clId="{6C169910-971B-448F-9BEA-D6B18CADA2AE}" dt="2020-03-11T11:53:45.771" v="189" actId="1076"/>
          <ac:picMkLst>
            <pc:docMk/>
            <pc:sldMk cId="1097574664" sldId="313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6C169910-971B-448F-9BEA-D6B18CADA2AE}" dt="2020-03-11T11:49:52.588" v="62"/>
          <ac:picMkLst>
            <pc:docMk/>
            <pc:sldMk cId="1097574664" sldId="313"/>
            <ac:picMk id="4" creationId="{68D9E5F6-FCA4-404C-BADD-2B1E3A8496A7}"/>
          </ac:picMkLst>
        </pc:picChg>
        <pc:picChg chg="add del mod">
          <ac:chgData name="MARYAM ADEL SALEH JUMA MANSOOR" userId="492ef767-0211-4b15-b9ee-68adda126f14" providerId="ADAL" clId="{6C169910-971B-448F-9BEA-D6B18CADA2AE}" dt="2020-03-11T11:50:03.862" v="63" actId="478"/>
          <ac:picMkLst>
            <pc:docMk/>
            <pc:sldMk cId="1097574664" sldId="313"/>
            <ac:picMk id="6" creationId="{41FAED79-97B2-450E-A066-C5D6972DD310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27.949" v="195"/>
          <ac:picMkLst>
            <pc:docMk/>
            <pc:sldMk cId="1097574664" sldId="313"/>
            <ac:picMk id="13" creationId="{CF51F635-9F0A-4DAF-B17B-1826C1F90BE3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39.898" v="196"/>
          <ac:picMkLst>
            <pc:docMk/>
            <pc:sldMk cId="1097574664" sldId="313"/>
            <ac:picMk id="14" creationId="{F5060E77-6955-4C3F-8272-0679F5292F49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48.778" v="197"/>
          <ac:picMkLst>
            <pc:docMk/>
            <pc:sldMk cId="1097574664" sldId="313"/>
            <ac:picMk id="16" creationId="{20376DEE-B4F8-4053-88C3-5C300E7EC531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02.290" v="198"/>
          <ac:picMkLst>
            <pc:docMk/>
            <pc:sldMk cId="1097574664" sldId="313"/>
            <ac:picMk id="18" creationId="{D6DC04DA-8FB0-4BF0-A350-D8D9D1AB63A3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58.473" v="199"/>
          <ac:picMkLst>
            <pc:docMk/>
            <pc:sldMk cId="1097574664" sldId="313"/>
            <ac:picMk id="19" creationId="{4CC32F88-9112-4C4F-ABEC-13E8812203F6}"/>
          </ac:picMkLst>
        </pc:picChg>
        <pc:picChg chg="add del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0" creationId="{F9582E5F-0CD2-4268-810E-328915314991}"/>
          </ac:picMkLst>
        </pc:picChg>
        <pc:picChg chg="add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1" creationId="{4A138A42-9C69-41F6-8869-BB3C6A293DEC}"/>
          </ac:picMkLst>
        </pc:picChg>
        <pc:inkChg chg="add del">
          <ac:chgData name="MARYAM ADEL SALEH JUMA MANSOOR" userId="492ef767-0211-4b15-b9ee-68adda126f14" providerId="ADAL" clId="{6C169910-971B-448F-9BEA-D6B18CADA2AE}" dt="2020-03-11T11:51:01.687" v="102" actId="9405"/>
          <ac:inkMkLst>
            <pc:docMk/>
            <pc:sldMk cId="1097574664" sldId="313"/>
            <ac:inkMk id="10" creationId="{17A3B720-9884-4724-BAE4-2DE932243FA2}"/>
          </ac:inkMkLst>
        </pc:inkChg>
      </pc:sldChg>
      <pc:sldChg chg="addSp delSp modSp">
        <pc:chgData name="MARYAM ADEL SALEH JUMA MANSOOR" userId="492ef767-0211-4b15-b9ee-68adda126f14" providerId="ADAL" clId="{6C169910-971B-448F-9BEA-D6B18CADA2AE}" dt="2020-03-11T12:02:12.244" v="206"/>
        <pc:sldMkLst>
          <pc:docMk/>
          <pc:sldMk cId="2632546047" sldId="314"/>
        </pc:sldMkLst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1" creationId="{6BD3E40A-73E5-4147-A5F2-829542A5CBA4}"/>
          </ac:spMkLst>
        </pc:spChg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2" creationId="{78DA0352-91EF-4C28-B7A7-0147F664E03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3" creationId="{26A4D68A-6729-4EF3-9FF0-F9FBCB99398F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4" creationId="{D1FA3C85-6286-4F6A-9735-AE4D25D2B22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5" creationId="{2C85934A-BD4F-452D-94BC-D42838222EFC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6" creationId="{6EC71710-27D9-4CFE-ACD1-2DAB1A81FD44}"/>
          </ac:spMkLst>
        </pc:spChg>
        <pc:picChg chg="add del mod">
          <ac:chgData name="MARYAM ADEL SALEH JUMA MANSOOR" userId="492ef767-0211-4b15-b9ee-68adda126f14" providerId="ADAL" clId="{6C169910-971B-448F-9BEA-D6B18CADA2AE}" dt="2020-03-11T11:59:15.315" v="202"/>
          <ac:picMkLst>
            <pc:docMk/>
            <pc:sldMk cId="2632546047" sldId="314"/>
            <ac:picMk id="4" creationId="{4228AECF-4B0F-4185-8980-07D09E89FA2F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34.037" v="203"/>
          <ac:picMkLst>
            <pc:docMk/>
            <pc:sldMk cId="2632546047" sldId="314"/>
            <ac:picMk id="6" creationId="{62996332-A09C-4083-9501-1199EB0CA572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42.070" v="204"/>
          <ac:picMkLst>
            <pc:docMk/>
            <pc:sldMk cId="2632546047" sldId="314"/>
            <ac:picMk id="7" creationId="{A4396848-5323-4278-A51B-C58023B537E6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54.550" v="205"/>
          <ac:picMkLst>
            <pc:docMk/>
            <pc:sldMk cId="2632546047" sldId="314"/>
            <ac:picMk id="17" creationId="{2BD0FD88-AD9D-46BD-A261-0C16F58A3316}"/>
          </ac:picMkLst>
        </pc:picChg>
        <pc:picChg chg="add del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8" creationId="{D9280E3F-2E01-4427-9A17-503E023A7B11}"/>
          </ac:picMkLst>
        </pc:picChg>
        <pc:picChg chg="add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2:54.638" v="52"/>
        <pc:sldMkLst>
          <pc:docMk/>
          <pc:sldMk cId="2232605999" sldId="315"/>
        </pc:sldMkLst>
        <pc:spChg chg="add del">
          <ac:chgData name="MARYAM ADEL SALEH JUMA MANSOOR" userId="492ef767-0211-4b15-b9ee-68adda126f14" providerId="ADAL" clId="{6C169910-971B-448F-9BEA-D6B18CADA2AE}" dt="2020-03-11T11:30:41.323" v="36" actId="478"/>
          <ac:spMkLst>
            <pc:docMk/>
            <pc:sldMk cId="2232605999" sldId="315"/>
            <ac:spMk id="19" creationId="{21F89E01-90DB-4524-81EB-689C825910D1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0" creationId="{81E876DA-3846-469F-9761-111F90FDB0A4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1" creationId="{019D9803-5675-45AC-9AB1-B4F3FAAA2E1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5" creationId="{53926690-BD91-4405-B6EC-0804D8A8C5CD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1" creationId="{BB4B40AA-D502-4FA3-A78C-792298FB33F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2" creationId="{019E5FC0-3769-42EF-95CE-B89EBC572CB2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3" creationId="{95D007F7-8406-4F98-8514-44317C283F7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4" creationId="{811535A2-E373-48D9-BBF8-80F1822A951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5" creationId="{3FDFFC59-9C79-4B2F-9358-C10EC8165D6A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6" creationId="{1EDDFC55-8EE0-435D-9820-5E97071C6A6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7" creationId="{F6231533-B381-4CDF-AE0D-C239714BEB8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8" creationId="{09EC04B6-BCC9-42DA-A941-175192861A28}"/>
          </ac:spMkLst>
        </pc:spChg>
        <pc:picChg chg="add del mod">
          <ac:chgData name="MARYAM ADEL SALEH JUMA MANSOOR" userId="492ef767-0211-4b15-b9ee-68adda126f14" providerId="ADAL" clId="{6C169910-971B-448F-9BEA-D6B18CADA2AE}" dt="2020-03-11T11:29:43.224" v="27" actId="478"/>
          <ac:picMkLst>
            <pc:docMk/>
            <pc:sldMk cId="2232605999" sldId="315"/>
            <ac:picMk id="2" creationId="{2B29D88D-51BC-476F-9E9B-F918CBED99C1}"/>
          </ac:picMkLst>
        </pc:picChg>
        <pc:picChg chg="add del mod">
          <ac:chgData name="MARYAM ADEL SALEH JUMA MANSOOR" userId="492ef767-0211-4b15-b9ee-68adda126f14" providerId="ADAL" clId="{6C169910-971B-448F-9BEA-D6B18CADA2AE}" dt="2020-03-11T11:30:44.662" v="37" actId="478"/>
          <ac:picMkLst>
            <pc:docMk/>
            <pc:sldMk cId="2232605999" sldId="315"/>
            <ac:picMk id="4" creationId="{5CBBDC70-168B-46F5-AC20-6951EF2548AD}"/>
          </ac:picMkLst>
        </pc:picChg>
        <pc:picChg chg="add del mod">
          <ac:chgData name="MARYAM ADEL SALEH JUMA MANSOOR" userId="492ef767-0211-4b15-b9ee-68adda126f14" providerId="ADAL" clId="{6C169910-971B-448F-9BEA-D6B18CADA2AE}" dt="2020-03-11T11:32:09.012" v="51" actId="478"/>
          <ac:picMkLst>
            <pc:docMk/>
            <pc:sldMk cId="2232605999" sldId="315"/>
            <ac:picMk id="6" creationId="{B1A50979-A72D-4ACB-A404-6797F1CA80A6}"/>
          </ac:picMkLst>
        </pc:picChg>
        <pc:picChg chg="add mod">
          <ac:chgData name="MARYAM ADEL SALEH JUMA MANSOOR" userId="492ef767-0211-4b15-b9ee-68adda126f14" providerId="ADAL" clId="{6C169910-971B-448F-9BEA-D6B18CADA2AE}" dt="2020-03-11T11:32:54.638" v="52"/>
          <ac:picMkLst>
            <pc:docMk/>
            <pc:sldMk cId="2232605999" sldId="315"/>
            <ac:picMk id="9" creationId="{8CF8652A-5EF3-4D35-BE80-4E0FAF3C68BB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4:07.079" v="53"/>
        <pc:sldMkLst>
          <pc:docMk/>
          <pc:sldMk cId="514234598" sldId="316"/>
        </pc:sldMkLst>
        <pc:spChg chg="add del mod">
          <ac:chgData name="MARYAM ADEL SALEH JUMA MANSOOR" userId="492ef767-0211-4b15-b9ee-68adda126f14" providerId="ADAL" clId="{6C169910-971B-448F-9BEA-D6B18CADA2AE}" dt="2020-03-11T11:30:55.508" v="39" actId="478"/>
          <ac:spMkLst>
            <pc:docMk/>
            <pc:sldMk cId="514234598" sldId="316"/>
            <ac:spMk id="19" creationId="{EE0620C0-425C-46D1-A2FC-41EB0ABDDF86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0" creationId="{91C8A947-55F0-486F-BEC7-5D59D72C1097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1" creationId="{724CACFE-2113-4DD8-B9DF-EF854419FDAE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5" creationId="{C927297C-9E6B-479E-A19C-33AADBB103C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1" creationId="{31F0B7C4-3D66-4194-B47E-0DA77E66D75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2" creationId="{AD5E92BB-7C90-42A2-86B7-C17A9EA8AADB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3" creationId="{154281F0-FF1B-4B1A-B843-77F227925664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4" creationId="{4D5F4B5A-2B8A-4719-A6C5-DA09F5628068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5" creationId="{CD163C6B-F3AB-4CFD-8EA4-60B28E88F9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6" creationId="{3900165E-F486-4E82-9AB6-8075992DB3DD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7" creationId="{885A5035-C935-4EF3-8088-48A34D18F6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8" creationId="{E8325DE4-C305-4F66-863D-50A7B159C23B}"/>
          </ac:spMkLst>
        </pc:spChg>
        <pc:picChg chg="add mod">
          <ac:chgData name="MARYAM ADEL SALEH JUMA MANSOOR" userId="492ef767-0211-4b15-b9ee-68adda126f14" providerId="ADAL" clId="{6C169910-971B-448F-9BEA-D6B18CADA2AE}" dt="2020-03-11T11:34:07.079" v="53"/>
          <ac:picMkLst>
            <pc:docMk/>
            <pc:sldMk cId="514234598" sldId="316"/>
            <ac:picMk id="2" creationId="{5BE5DE8B-8F06-42BA-88E7-784848139DD3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5:17.501" v="54"/>
        <pc:sldMkLst>
          <pc:docMk/>
          <pc:sldMk cId="3621841216" sldId="317"/>
        </pc:sldMkLst>
        <pc:spChg chg="add del mod">
          <ac:chgData name="MARYAM ADEL SALEH JUMA MANSOOR" userId="492ef767-0211-4b15-b9ee-68adda126f14" providerId="ADAL" clId="{6C169910-971B-448F-9BEA-D6B18CADA2AE}" dt="2020-03-11T11:31:01.235" v="42" actId="478"/>
          <ac:spMkLst>
            <pc:docMk/>
            <pc:sldMk cId="3621841216" sldId="317"/>
            <ac:spMk id="19" creationId="{E7F00FAF-E217-4A6A-ABF1-28D53CB5D8D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0" creationId="{CE998979-0C45-4AFB-98C7-4C1AFE25676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1" creationId="{8BE58C37-5B1B-4384-90EC-C9F9B6019FC2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5" creationId="{A8E03394-0423-4FDC-A724-5564BE9B32D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1" creationId="{F37A17B0-ACE5-4667-9CD5-B2A3733183E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2" creationId="{7FCA13FE-5E21-470F-8E31-13F2EDE2BB07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3" creationId="{40462E15-4E74-4E80-9EE3-424C3C2E422D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4" creationId="{D52EFB62-35CE-4F62-BF48-DAB85ED61B2F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5" creationId="{5D463FBE-FAC6-46B2-A51D-42591A0E1B7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6" creationId="{E5F0082E-BCC2-40C1-9260-29E6A9CC63F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7" creationId="{B6BC0943-EF1A-40E0-9E30-E3C74C5E597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8" creationId="{F567E872-8743-4FFF-9774-1A31CF50AA30}"/>
          </ac:spMkLst>
        </pc:spChg>
        <pc:picChg chg="add mod">
          <ac:chgData name="MARYAM ADEL SALEH JUMA MANSOOR" userId="492ef767-0211-4b15-b9ee-68adda126f14" providerId="ADAL" clId="{6C169910-971B-448F-9BEA-D6B18CADA2AE}" dt="2020-03-11T11:35:17.501" v="54"/>
          <ac:picMkLst>
            <pc:docMk/>
            <pc:sldMk cId="3621841216" sldId="317"/>
            <ac:picMk id="2" creationId="{E2A7C377-E2C4-43DD-9BA8-603862C59247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8:55.182" v="57"/>
        <pc:sldMkLst>
          <pc:docMk/>
          <pc:sldMk cId="4140979481" sldId="318"/>
        </pc:sldMkLst>
        <pc:spChg chg="add del mod">
          <ac:chgData name="MARYAM ADEL SALEH JUMA MANSOOR" userId="492ef767-0211-4b15-b9ee-68adda126f14" providerId="ADAL" clId="{6C169910-971B-448F-9BEA-D6B18CADA2AE}" dt="2020-03-11T11:31:07.365" v="45" actId="478"/>
          <ac:spMkLst>
            <pc:docMk/>
            <pc:sldMk cId="4140979481" sldId="318"/>
            <ac:spMk id="19" creationId="{5109A286-EE01-4176-AE92-8B652FE6B4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0" creationId="{84EC7F55-0CE4-490D-BEFA-13498C785E78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1" creationId="{719B0E26-098B-443D-9AA7-86CBF45ED00F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5" creationId="{1FD78313-DBFD-4285-B678-1A4C33E716C7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1" creationId="{E75E0540-B072-4F30-AC4E-01F69446F82C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2" creationId="{E21BD9CD-46E2-46C5-97E8-26D522E48D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3" creationId="{6CADEAA4-6081-4B7A-AA55-D531EEDEC920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4" creationId="{D4260D9C-63F7-4833-849D-A78AE019F81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5" creationId="{C05EA912-9FB7-43EE-A675-70E7405E4C1A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6" creationId="{0771188F-CB80-4625-82B4-86480932C094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7" creationId="{1FECAAB0-16C2-4DAF-A905-706261AB2FB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8" creationId="{595107A1-87FB-46B8-9CCC-67A380864F6D}"/>
          </ac:spMkLst>
        </pc:spChg>
        <pc:picChg chg="add del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2" creationId="{C59660F5-4864-476D-A202-2996172476A1}"/>
          </ac:picMkLst>
        </pc:picChg>
        <pc:picChg chg="add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4" creationId="{073DFC59-57DE-43A1-BADD-AF238EF78EE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24:49.551" v="21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6C169910-971B-448F-9BEA-D6B18CADA2AE}" dt="2020-03-11T11:22:36.567" v="19"/>
          <ac:picMkLst>
            <pc:docMk/>
            <pc:sldMk cId="3996990364" sldId="322"/>
            <ac:picMk id="4" creationId="{8D693B9D-8D86-42B1-9C09-8023D0132149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13.292" v="20"/>
          <ac:picMkLst>
            <pc:docMk/>
            <pc:sldMk cId="3996990364" sldId="322"/>
            <ac:picMk id="5" creationId="{E2C25115-2041-4265-952F-FB3137383897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6" creationId="{2A0A14D2-6A9B-4E49-9C15-B113AA3A1F3C}"/>
          </ac:picMkLst>
        </pc:picChg>
        <pc:picChg chg="add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7" creationId="{63E7D11A-51DB-4ECD-968B-2932FDD4042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19:42.283" v="17"/>
        <pc:sldMkLst>
          <pc:docMk/>
          <pc:sldMk cId="4195920801" sldId="325"/>
        </pc:sldMkLst>
        <pc:picChg chg="add del mod">
          <ac:chgData name="MARYAM ADEL SALEH JUMA MANSOOR" userId="492ef767-0211-4b15-b9ee-68adda126f14" providerId="ADAL" clId="{6C169910-971B-448F-9BEA-D6B18CADA2AE}" dt="2020-03-11T11:12:16.557" v="11"/>
          <ac:picMkLst>
            <pc:docMk/>
            <pc:sldMk cId="4195920801" sldId="325"/>
            <ac:picMk id="2" creationId="{4C839251-5D84-49D7-9C2F-E9C640B63D98}"/>
          </ac:picMkLst>
        </pc:picChg>
        <pc:picChg chg="add del mod">
          <ac:chgData name="MARYAM ADEL SALEH JUMA MANSOOR" userId="492ef767-0211-4b15-b9ee-68adda126f14" providerId="ADAL" clId="{6C169910-971B-448F-9BEA-D6B18CADA2AE}" dt="2020-03-11T11:13:29.812" v="12"/>
          <ac:picMkLst>
            <pc:docMk/>
            <pc:sldMk cId="4195920801" sldId="325"/>
            <ac:picMk id="3" creationId="{D7F9B127-1A70-4325-9B67-78104609D3CB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13.902" v="13"/>
          <ac:picMkLst>
            <pc:docMk/>
            <pc:sldMk cId="4195920801" sldId="325"/>
            <ac:picMk id="4" creationId="{A994073E-52EF-481A-82AC-53BECB5A3396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31.880" v="14"/>
          <ac:picMkLst>
            <pc:docMk/>
            <pc:sldMk cId="4195920801" sldId="325"/>
            <ac:picMk id="5" creationId="{AF821FDC-837F-46BC-A9A5-74580BA01B23}"/>
          </ac:picMkLst>
        </pc:picChg>
        <pc:picChg chg="add del mod">
          <ac:chgData name="MARYAM ADEL SALEH JUMA MANSOOR" userId="492ef767-0211-4b15-b9ee-68adda126f14" providerId="ADAL" clId="{6C169910-971B-448F-9BEA-D6B18CADA2AE}" dt="2020-03-11T11:17:38.941" v="15"/>
          <ac:picMkLst>
            <pc:docMk/>
            <pc:sldMk cId="4195920801" sldId="325"/>
            <ac:picMk id="6" creationId="{22DE7058-D6B7-4FD4-B610-7ABCD977A29D}"/>
          </ac:picMkLst>
        </pc:picChg>
        <pc:picChg chg="add del mod">
          <ac:chgData name="MARYAM ADEL SALEH JUMA MANSOOR" userId="492ef767-0211-4b15-b9ee-68adda126f14" providerId="ADAL" clId="{6C169910-971B-448F-9BEA-D6B18CADA2AE}" dt="2020-03-11T11:18:24.089" v="16"/>
          <ac:picMkLst>
            <pc:docMk/>
            <pc:sldMk cId="4195920801" sldId="325"/>
            <ac:picMk id="9" creationId="{A3CB1FD9-0D98-4BE1-A5BA-BEFB8AF3DA22}"/>
          </ac:picMkLst>
        </pc:picChg>
        <pc:picChg chg="add del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0" creationId="{0A13EB97-0EEE-4635-9DBF-CDC229690C50}"/>
          </ac:picMkLst>
        </pc:picChg>
        <pc:picChg chg="add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1" creationId="{A887FC86-A875-45E4-B3F4-F5CA0F88BB9C}"/>
          </ac:picMkLst>
        </pc:pic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3048311C-FC6D-489E-B522-17706CFADDBE}"/>
    <pc:docChg chg="undo redo custSel addSld delSld modSld sldOrd">
      <pc:chgData name="MARYAM ADEL SALEH JUMA MANSOOR" userId="492ef767-0211-4b15-b9ee-68adda126f14" providerId="ADAL" clId="{3048311C-FC6D-489E-B522-17706CFADDBE}" dt="2020-03-09T10:18:41.351" v="4559" actId="478"/>
      <pc:docMkLst>
        <pc:docMk/>
      </pc:docMkLst>
      <pc:sldChg chg="modSp">
        <pc:chgData name="MARYAM ADEL SALEH JUMA MANSOOR" userId="492ef767-0211-4b15-b9ee-68adda126f14" providerId="ADAL" clId="{3048311C-FC6D-489E-B522-17706CFADDBE}" dt="2020-03-09T09:41:56.583" v="4557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3048311C-FC6D-489E-B522-17706CFADDBE}" dt="2020-03-09T09:41:56.583" v="4557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addSp delSp modSp">
        <pc:chgData name="MARYAM ADEL SALEH JUMA MANSOOR" userId="492ef767-0211-4b15-b9ee-68adda126f14" providerId="ADAL" clId="{3048311C-FC6D-489E-B522-17706CFADDBE}" dt="2020-03-09T10:18:41.351" v="4559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048311C-FC6D-489E-B522-17706CFADDBE}" dt="2020-03-09T05:21:06.660" v="32" actId="20577"/>
          <ac:spMkLst>
            <pc:docMk/>
            <pc:sldMk cId="472788918" sldId="293"/>
            <ac:spMk id="4" creationId="{00000000-0000-0000-0000-000000000000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5" creationId="{5889A7E3-52C1-42B0-9202-794E43F5DFC8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6" creationId="{50CC3164-D396-4EDB-8DD4-DD9F2EF4D2F5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7" creationId="{EE750387-3F96-42FA-B52E-39D1D5B01D57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8" creationId="{E8A3E4E7-6EC7-4C2B-90D2-B5E858806BC3}"/>
          </ac:spMkLst>
        </pc:spChg>
        <pc:cxnChg chg="add del mod">
          <ac:chgData name="MARYAM ADEL SALEH JUMA MANSOOR" userId="492ef767-0211-4b15-b9ee-68adda126f14" providerId="ADAL" clId="{3048311C-FC6D-489E-B522-17706CFADDBE}" dt="2020-03-09T10:18:41.351" v="4559" actId="478"/>
          <ac:cxnSpMkLst>
            <pc:docMk/>
            <pc:sldMk cId="472788918" sldId="293"/>
            <ac:cxnSpMk id="9" creationId="{2C68692B-57E0-4AA1-AFE8-9ED953C0B6E3}"/>
          </ac:cxnSpMkLst>
        </pc:cxnChg>
      </pc:sldChg>
      <pc:sldChg chg="addSp delSp modSp delAnim">
        <pc:chgData name="MARYAM ADEL SALEH JUMA MANSOOR" userId="492ef767-0211-4b15-b9ee-68adda126f14" providerId="ADAL" clId="{3048311C-FC6D-489E-B522-17706CFADDBE}" dt="2020-03-09T06:34:11.685" v="1415" actId="20577"/>
        <pc:sldMkLst>
          <pc:docMk/>
          <pc:sldMk cId="3617599205" sldId="294"/>
        </pc:sldMkLst>
        <pc:spChg chg="add mod">
          <ac:chgData name="MARYAM ADEL SALEH JUMA MANSOOR" userId="492ef767-0211-4b15-b9ee-68adda126f14" providerId="ADAL" clId="{3048311C-FC6D-489E-B522-17706CFADDBE}" dt="2020-03-09T06:34:11.685" v="1415" actId="20577"/>
          <ac:spMkLst>
            <pc:docMk/>
            <pc:sldMk cId="3617599205" sldId="294"/>
            <ac:spMk id="2" creationId="{EBBA94E4-060D-4AEC-81B5-6C74EACB162A}"/>
          </ac:spMkLst>
        </pc:spChg>
        <pc:spChg chg="del mod">
          <ac:chgData name="MARYAM ADEL SALEH JUMA MANSOOR" userId="492ef767-0211-4b15-b9ee-68adda126f14" providerId="ADAL" clId="{3048311C-FC6D-489E-B522-17706CFADDBE}" dt="2020-03-09T05:28:22.876" v="187" actId="478"/>
          <ac:spMkLst>
            <pc:docMk/>
            <pc:sldMk cId="3617599205" sldId="294"/>
            <ac:spMk id="4" creationId="{00000000-0000-0000-0000-000000000000}"/>
          </ac:spMkLst>
        </pc:spChg>
        <pc:spChg chg="add mod">
          <ac:chgData name="MARYAM ADEL SALEH JUMA MANSOOR" userId="492ef767-0211-4b15-b9ee-68adda126f14" providerId="ADAL" clId="{3048311C-FC6D-489E-B522-17706CFADDBE}" dt="2020-03-09T06:33:53.258" v="1408" actId="14100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28:43.155" v="1230" actId="122"/>
          <ac:spMkLst>
            <pc:docMk/>
            <pc:sldMk cId="3617599205" sldId="294"/>
            <ac:spMk id="9" creationId="{CE3DB6B2-D682-4A5E-91FD-E5D843237BD1}"/>
          </ac:spMkLst>
        </pc:spChg>
        <pc:spChg chg="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11" creationId="{3843B299-0A04-41C2-BA20-6C8129404016}"/>
          </ac:spMkLst>
        </pc:spChg>
        <pc:spChg chg="del">
          <ac:chgData name="MARYAM ADEL SALEH JUMA MANSOOR" userId="492ef767-0211-4b15-b9ee-68adda126f14" providerId="ADAL" clId="{3048311C-FC6D-489E-B522-17706CFADDBE}" dt="2020-03-09T05:29:52.110" v="271" actId="478"/>
          <ac:spMkLst>
            <pc:docMk/>
            <pc:sldMk cId="3617599205" sldId="294"/>
            <ac:spMk id="13" creationId="{B03B61F3-52B3-4152-B011-2F4734DA71D3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8" creationId="{FB70D8A6-37BE-4F46-A85D-0E04F54337C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9" creationId="{5754EE7D-30C7-4217-8BE5-D5D37E02E84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0" creationId="{9C42F50E-6380-41AD-ACE3-DF8D0C81B12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1" creationId="{12C2B1E7-58BC-4787-96BE-0895F4AE78A4}"/>
          </ac:spMkLst>
        </pc:spChg>
        <pc:spChg chg="del mod">
          <ac:chgData name="MARYAM ADEL SALEH JUMA MANSOOR" userId="492ef767-0211-4b15-b9ee-68adda126f14" providerId="ADAL" clId="{3048311C-FC6D-489E-B522-17706CFADDBE}" dt="2020-03-09T06:06:41.146" v="775" actId="478"/>
          <ac:spMkLst>
            <pc:docMk/>
            <pc:sldMk cId="3617599205" sldId="294"/>
            <ac:spMk id="22" creationId="{39A6EC2A-7566-4B32-A1DF-3234C1C615C5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3" creationId="{BEB3ECCC-F2D8-4A51-807D-2A240BF2C46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4" creationId="{EB5E686F-33EA-4BB7-A874-B7FF29B2D9E4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7" creationId="{0AF3E730-0F80-4738-8677-7CCF83271CA4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8" creationId="{2284E4C3-1482-4BB8-99AA-143AF1773E19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1" creationId="{F29CDD1D-E4EA-4AE4-8C5C-55D8CC805E9C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2" creationId="{DED85DE4-A34A-497C-9F72-7A08F1F1FE56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3" creationId="{3C16E09D-6301-4001-843F-B8BDF32A760D}"/>
          </ac:spMkLst>
        </pc:spChg>
        <pc:spChg chg="add mod">
          <ac:chgData name="MARYAM ADEL SALEH JUMA MANSOOR" userId="492ef767-0211-4b15-b9ee-68adda126f14" providerId="ADAL" clId="{3048311C-FC6D-489E-B522-17706CFADDBE}" dt="2020-03-09T06:34:02.292" v="1409" actId="115"/>
          <ac:spMkLst>
            <pc:docMk/>
            <pc:sldMk cId="3617599205" sldId="294"/>
            <ac:spMk id="34" creationId="{1A11AD6C-7019-4D3F-BF99-F90F427EE4A9}"/>
          </ac:spMkLst>
        </pc:spChg>
        <pc:spChg chg="add mod">
          <ac:chgData name="MARYAM ADEL SALEH JUMA MANSOOR" userId="492ef767-0211-4b15-b9ee-68adda126f14" providerId="ADAL" clId="{3048311C-FC6D-489E-B522-17706CFADDBE}" dt="2020-03-09T06:33:39.794" v="1405" actId="1076"/>
          <ac:spMkLst>
            <pc:docMk/>
            <pc:sldMk cId="3617599205" sldId="294"/>
            <ac:spMk id="35" creationId="{D3CD4357-E85D-462E-99E9-1CEA38DC5AAB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6" creationId="{AF384E64-3C7B-4DC3-884F-3F3E8DBE9CB5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7" creationId="{A032B925-7FF7-4AE1-AF01-C9F237DAEFAC}"/>
          </ac:spMkLst>
        </pc:sp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26" creationId="{2331D6FC-DBCA-486B-94F3-12E80847631C}"/>
          </ac:cxnSpMkLst>
        </pc:cxn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del">
        <pc:chgData name="MARYAM ADEL SALEH JUMA MANSOOR" userId="492ef767-0211-4b15-b9ee-68adda126f14" providerId="ADAL" clId="{3048311C-FC6D-489E-B522-17706CFADDBE}" dt="2020-03-09T06:34:46.571" v="1416" actId="47"/>
        <pc:sldMkLst>
          <pc:docMk/>
          <pc:sldMk cId="4273481282" sldId="295"/>
        </pc:sldMkLst>
      </pc:sldChg>
      <pc:sldChg chg="del">
        <pc:chgData name="MARYAM ADEL SALEH JUMA MANSOOR" userId="492ef767-0211-4b15-b9ee-68adda126f14" providerId="ADAL" clId="{3048311C-FC6D-489E-B522-17706CFADDBE}" dt="2020-03-09T06:34:47.247" v="1417" actId="47"/>
        <pc:sldMkLst>
          <pc:docMk/>
          <pc:sldMk cId="2928497748" sldId="296"/>
        </pc:sldMkLst>
      </pc:sldChg>
      <pc:sldChg chg="del">
        <pc:chgData name="MARYAM ADEL SALEH JUMA MANSOOR" userId="492ef767-0211-4b15-b9ee-68adda126f14" providerId="ADAL" clId="{3048311C-FC6D-489E-B522-17706CFADDBE}" dt="2020-03-09T07:03:31.689" v="2038" actId="47"/>
        <pc:sldMkLst>
          <pc:docMk/>
          <pc:sldMk cId="4171378423" sldId="297"/>
        </pc:sldMkLst>
      </pc:sldChg>
      <pc:sldChg chg="del">
        <pc:chgData name="MARYAM ADEL SALEH JUMA MANSOOR" userId="492ef767-0211-4b15-b9ee-68adda126f14" providerId="ADAL" clId="{3048311C-FC6D-489E-B522-17706CFADDBE}" dt="2020-03-09T07:03:33.040" v="2039" actId="47"/>
        <pc:sldMkLst>
          <pc:docMk/>
          <pc:sldMk cId="1069600880" sldId="298"/>
        </pc:sldMkLst>
      </pc:sldChg>
      <pc:sldChg chg="del">
        <pc:chgData name="MARYAM ADEL SALEH JUMA MANSOOR" userId="492ef767-0211-4b15-b9ee-68adda126f14" providerId="ADAL" clId="{3048311C-FC6D-489E-B522-17706CFADDBE}" dt="2020-03-09T07:05:05.061" v="2044" actId="47"/>
        <pc:sldMkLst>
          <pc:docMk/>
          <pc:sldMk cId="889989275" sldId="299"/>
        </pc:sldMkLst>
      </pc:sldChg>
      <pc:sldChg chg="del">
        <pc:chgData name="MARYAM ADEL SALEH JUMA MANSOOR" userId="492ef767-0211-4b15-b9ee-68adda126f14" providerId="ADAL" clId="{3048311C-FC6D-489E-B522-17706CFADDBE}" dt="2020-03-09T07:05:04.401" v="2043" actId="47"/>
        <pc:sldMkLst>
          <pc:docMk/>
          <pc:sldMk cId="3675624081" sldId="300"/>
        </pc:sldMkLst>
      </pc:sldChg>
      <pc:sldChg chg="del">
        <pc:chgData name="MARYAM ADEL SALEH JUMA MANSOOR" userId="492ef767-0211-4b15-b9ee-68adda126f14" providerId="ADAL" clId="{3048311C-FC6D-489E-B522-17706CFADDBE}" dt="2020-03-09T07:05:02.812" v="2041" actId="47"/>
        <pc:sldMkLst>
          <pc:docMk/>
          <pc:sldMk cId="641922000" sldId="301"/>
        </pc:sldMkLst>
      </pc:sldChg>
      <pc:sldChg chg="del">
        <pc:chgData name="MARYAM ADEL SALEH JUMA MANSOOR" userId="492ef767-0211-4b15-b9ee-68adda126f14" providerId="ADAL" clId="{3048311C-FC6D-489E-B522-17706CFADDBE}" dt="2020-03-09T07:04:59.318" v="2040" actId="47"/>
        <pc:sldMkLst>
          <pc:docMk/>
          <pc:sldMk cId="1182311842" sldId="302"/>
        </pc:sldMkLst>
      </pc:sldChg>
      <pc:sldChg chg="del">
        <pc:chgData name="MARYAM ADEL SALEH JUMA MANSOOR" userId="492ef767-0211-4b15-b9ee-68adda126f14" providerId="ADAL" clId="{3048311C-FC6D-489E-B522-17706CFADDBE}" dt="2020-03-09T07:05:03.876" v="2042" actId="47"/>
        <pc:sldMkLst>
          <pc:docMk/>
          <pc:sldMk cId="221425017" sldId="304"/>
        </pc:sldMkLst>
      </pc:sldChg>
      <pc:sldChg chg="addSp delSp modSp add ord">
        <pc:chgData name="MARYAM ADEL SALEH JUMA MANSOOR" userId="492ef767-0211-4b15-b9ee-68adda126f14" providerId="ADAL" clId="{3048311C-FC6D-489E-B522-17706CFADDBE}" dt="2020-03-09T09:32:13.395" v="4537" actId="1076"/>
        <pc:sldMkLst>
          <pc:docMk/>
          <pc:sldMk cId="3883757152" sldId="305"/>
        </pc:sldMkLst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6" creationId="{F925ED7E-3A0E-4B29-91BD-33A780D0142D}"/>
          </ac:spMkLst>
        </pc:spChg>
        <pc:spChg chg="add mod">
          <ac:chgData name="MARYAM ADEL SALEH JUMA MANSOOR" userId="492ef767-0211-4b15-b9ee-68adda126f14" providerId="ADAL" clId="{3048311C-FC6D-489E-B522-17706CFADDBE}" dt="2020-03-09T06:26:38.696" v="1171" actId="1076"/>
          <ac:spMkLst>
            <pc:docMk/>
            <pc:sldMk cId="3883757152" sldId="305"/>
            <ac:spMk id="20" creationId="{79491FF6-1034-4C3F-B7BB-CC683718E2FC}"/>
          </ac:spMkLst>
        </pc:spChg>
        <pc:spChg chg="add mod">
          <ac:chgData name="MARYAM ADEL SALEH JUMA MANSOOR" userId="492ef767-0211-4b15-b9ee-68adda126f14" providerId="ADAL" clId="{3048311C-FC6D-489E-B522-17706CFADDBE}" dt="2020-03-09T06:26:32.461" v="1170" actId="404"/>
          <ac:spMkLst>
            <pc:docMk/>
            <pc:sldMk cId="3883757152" sldId="305"/>
            <ac:spMk id="21" creationId="{3B251930-D544-49D1-B74B-97AA4FF742A3}"/>
          </ac:spMkLst>
        </pc:spChg>
        <pc:spChg chg="mod">
          <ac:chgData name="MARYAM ADEL SALEH JUMA MANSOOR" userId="492ef767-0211-4b15-b9ee-68adda126f14" providerId="ADAL" clId="{3048311C-FC6D-489E-B522-17706CFADDBE}" dt="2020-03-09T09:31:43.979" v="4531" actId="14100"/>
          <ac:spMkLst>
            <pc:docMk/>
            <pc:sldMk cId="3883757152" sldId="305"/>
            <ac:spMk id="31" creationId="{F29CDD1D-E4EA-4AE4-8C5C-55D8CC805E9C}"/>
          </ac:spMkLst>
        </pc:spChg>
        <pc:spChg chg="mod">
          <ac:chgData name="MARYAM ADEL SALEH JUMA MANSOOR" userId="492ef767-0211-4b15-b9ee-68adda126f14" providerId="ADAL" clId="{3048311C-FC6D-489E-B522-17706CFADDBE}" dt="2020-03-09T09:32:13.395" v="4537" actId="1076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7" creationId="{A032B925-7FF7-4AE1-AF01-C9F237DAEFAC}"/>
          </ac:spMkLst>
        </pc:spChg>
      </pc:sldChg>
      <pc:sldChg chg="addSp delSp modSp add modAnim">
        <pc:chgData name="MARYAM ADEL SALEH JUMA MANSOOR" userId="492ef767-0211-4b15-b9ee-68adda126f14" providerId="ADAL" clId="{3048311C-FC6D-489E-B522-17706CFADDBE}" dt="2020-03-09T09:33:14.833" v="4550" actId="20577"/>
        <pc:sldMkLst>
          <pc:docMk/>
          <pc:sldMk cId="1451114425" sldId="306"/>
        </pc:sldMkLst>
        <pc:spChg chg="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38:40.989" v="1595" actId="478"/>
          <ac:spMkLst>
            <pc:docMk/>
            <pc:sldMk cId="1451114425" sldId="306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37:34.784" v="1548" actId="20577"/>
          <ac:spMkLst>
            <pc:docMk/>
            <pc:sldMk cId="1451114425" sldId="30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6:38:50.693" v="1597"/>
          <ac:spMkLst>
            <pc:docMk/>
            <pc:sldMk cId="1451114425" sldId="306"/>
            <ac:spMk id="15" creationId="{2D135D39-EE46-4DCD-854C-0021E9060428}"/>
          </ac:spMkLst>
        </pc:spChg>
        <pc:spChg chg="add mod">
          <ac:chgData name="MARYAM ADEL SALEH JUMA MANSOOR" userId="492ef767-0211-4b15-b9ee-68adda126f14" providerId="ADAL" clId="{3048311C-FC6D-489E-B522-17706CFADDBE}" dt="2020-03-09T09:33:14.833" v="4550" actId="20577"/>
          <ac:spMkLst>
            <pc:docMk/>
            <pc:sldMk cId="1451114425" sldId="306"/>
            <ac:spMk id="16" creationId="{B374846F-BF5A-45A0-A612-24DF7D14EDA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7" creationId="{D46B2AC0-3603-4DB2-B99A-06646823E42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9" creationId="{26DAEC0B-E82C-4F09-A825-B32A94D2D1D1}"/>
          </ac:spMkLst>
        </pc:spChg>
        <pc:spChg chg="add mod">
          <ac:chgData name="MARYAM ADEL SALEH JUMA MANSOOR" userId="492ef767-0211-4b15-b9ee-68adda126f14" providerId="ADAL" clId="{3048311C-FC6D-489E-B522-17706CFADDBE}" dt="2020-03-09T06:59:22.101" v="1888" actId="1076"/>
          <ac:spMkLst>
            <pc:docMk/>
            <pc:sldMk cId="1451114425" sldId="306"/>
            <ac:spMk id="20" creationId="{9A99DC4D-0A23-4328-914F-4D3F179929C1}"/>
          </ac:spMkLst>
        </pc:spChg>
        <pc:spChg chg="add mod">
          <ac:chgData name="MARYAM ADEL SALEH JUMA MANSOOR" userId="492ef767-0211-4b15-b9ee-68adda126f14" providerId="ADAL" clId="{3048311C-FC6D-489E-B522-17706CFADDBE}" dt="2020-03-09T07:00:10.794" v="1938" actId="1076"/>
          <ac:spMkLst>
            <pc:docMk/>
            <pc:sldMk cId="1451114425" sldId="306"/>
            <ac:spMk id="23" creationId="{769FBFFD-C5C4-4A7A-A723-855A487EA7B4}"/>
          </ac:spMkLst>
        </pc:spChg>
        <pc:spChg chg="add mod">
          <ac:chgData name="MARYAM ADEL SALEH JUMA MANSOOR" userId="492ef767-0211-4b15-b9ee-68adda126f14" providerId="ADAL" clId="{3048311C-FC6D-489E-B522-17706CFADDBE}" dt="2020-03-09T09:33:08.872" v="4545" actId="1037"/>
          <ac:spMkLst>
            <pc:docMk/>
            <pc:sldMk cId="1451114425" sldId="306"/>
            <ac:spMk id="31" creationId="{D5E1FEDA-848A-42B0-98DF-8BC50740C3D8}"/>
          </ac:spMkLst>
        </pc:spChg>
        <pc:spChg chg="add mod">
          <ac:chgData name="MARYAM ADEL SALEH JUMA MANSOOR" userId="492ef767-0211-4b15-b9ee-68adda126f14" providerId="ADAL" clId="{3048311C-FC6D-489E-B522-17706CFADDBE}" dt="2020-03-09T07:02:00.278" v="2000" actId="1076"/>
          <ac:spMkLst>
            <pc:docMk/>
            <pc:sldMk cId="1451114425" sldId="306"/>
            <ac:spMk id="32" creationId="{C0061AD3-8CDC-4921-A8C9-9F9F9FECC1A5}"/>
          </ac:spMkLst>
        </pc:spChg>
        <pc:spChg chg="add mod">
          <ac:chgData name="MARYAM ADEL SALEH JUMA MANSOOR" userId="492ef767-0211-4b15-b9ee-68adda126f14" providerId="ADAL" clId="{3048311C-FC6D-489E-B522-17706CFADDBE}" dt="2020-03-09T07:02:33.085" v="2033" actId="207"/>
          <ac:spMkLst>
            <pc:docMk/>
            <pc:sldMk cId="1451114425" sldId="306"/>
            <ac:spMk id="33" creationId="{211DA364-FEDE-45FE-AEDD-E25CADA712C7}"/>
          </ac:spMkLst>
        </pc:spChg>
        <pc:spChg chg="del">
          <ac:chgData name="MARYAM ADEL SALEH JUMA MANSOOR" userId="492ef767-0211-4b15-b9ee-68adda126f14" providerId="ADAL" clId="{3048311C-FC6D-489E-B522-17706CFADDBE}" dt="2020-03-09T06:40:45.099" v="1677" actId="478"/>
          <ac:spMkLst>
            <pc:docMk/>
            <pc:sldMk cId="1451114425" sldId="306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38:39.202" v="1593" actId="478"/>
          <ac:spMkLst>
            <pc:docMk/>
            <pc:sldMk cId="1451114425" sldId="306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38:37.567" v="1592" actId="478"/>
          <ac:spMkLst>
            <pc:docMk/>
            <pc:sldMk cId="1451114425" sldId="306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38:40.254" v="1594" actId="478"/>
          <ac:spMkLst>
            <pc:docMk/>
            <pc:sldMk cId="1451114425" sldId="306"/>
            <ac:spMk id="37" creationId="{A032B925-7FF7-4AE1-AF01-C9F237DAEFAC}"/>
          </ac:spMkLst>
        </pc:sp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4" creationId="{88BA0CA4-A82E-41C0-BDA6-BDF521F6F0A6}"/>
          </ac:picMkLst>
        </pc:pic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21" creationId="{BDB74D27-D512-4BB5-B09B-8F1738287035}"/>
          </ac:picMkLst>
        </pc:picChg>
        <pc:cxnChg chg="add mod">
          <ac:chgData name="MARYAM ADEL SALEH JUMA MANSOOR" userId="492ef767-0211-4b15-b9ee-68adda126f14" providerId="ADAL" clId="{3048311C-FC6D-489E-B522-17706CFADDBE}" dt="2020-03-09T06:59:32.567" v="1890" actId="13822"/>
          <ac:cxnSpMkLst>
            <pc:docMk/>
            <pc:sldMk cId="1451114425" sldId="306"/>
            <ac:cxnSpMk id="10" creationId="{BBF7DE11-7C79-4784-816F-F4291B8425C3}"/>
          </ac:cxnSpMkLst>
        </pc:cxnChg>
        <pc:cxnChg chg="add del mod">
          <ac:chgData name="MARYAM ADEL SALEH JUMA MANSOOR" userId="492ef767-0211-4b15-b9ee-68adda126f14" providerId="ADAL" clId="{3048311C-FC6D-489E-B522-17706CFADDBE}" dt="2020-03-09T07:00:28.312" v="1942" actId="478"/>
          <ac:cxnSpMkLst>
            <pc:docMk/>
            <pc:sldMk cId="1451114425" sldId="306"/>
            <ac:cxnSpMk id="12" creationId="{8E44FDB1-2E32-43DE-A589-E6BB0551A251}"/>
          </ac:cxnSpMkLst>
        </pc:cxnChg>
        <pc:cxnChg chg="add mod">
          <ac:chgData name="MARYAM ADEL SALEH JUMA MANSOOR" userId="492ef767-0211-4b15-b9ee-68adda126f14" providerId="ADAL" clId="{3048311C-FC6D-489E-B522-17706CFADDBE}" dt="2020-03-09T07:00:44.039" v="1952" actId="1038"/>
          <ac:cxnSpMkLst>
            <pc:docMk/>
            <pc:sldMk cId="1451114425" sldId="306"/>
            <ac:cxnSpMk id="18" creationId="{EFF5D19D-3A84-42A0-B4E0-85130FEB2D17}"/>
          </ac:cxnSpMkLst>
        </pc:cxnChg>
      </pc:sldChg>
      <pc:sldChg chg="addSp delSp modSp add delAnim">
        <pc:chgData name="MARYAM ADEL SALEH JUMA MANSOOR" userId="492ef767-0211-4b15-b9ee-68adda126f14" providerId="ADAL" clId="{3048311C-FC6D-489E-B522-17706CFADDBE}" dt="2020-03-09T07:51:17.662" v="2138" actId="1076"/>
        <pc:sldMkLst>
          <pc:docMk/>
          <pc:sldMk cId="3227567957" sldId="307"/>
        </pc:sldMkLst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" creationId="{EBBA94E4-060D-4AEC-81B5-6C74EACB162A}"/>
          </ac:spMkLst>
        </pc:spChg>
        <pc:spChg chg="mod">
          <ac:chgData name="MARYAM ADEL SALEH JUMA MANSOOR" userId="492ef767-0211-4b15-b9ee-68adda126f14" providerId="ADAL" clId="{3048311C-FC6D-489E-B522-17706CFADDBE}" dt="2020-03-09T07:49:45.705" v="2135" actId="20577"/>
          <ac:spMkLst>
            <pc:docMk/>
            <pc:sldMk cId="3227567957" sldId="307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5" creationId="{2D135D39-EE46-4DCD-854C-0021E906042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6" creationId="{B374846F-BF5A-45A0-A612-24DF7D14EDA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7" creationId="{D46B2AC0-3603-4DB2-B99A-06646823E42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9" creationId="{26DAEC0B-E82C-4F09-A825-B32A94D2D1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0" creationId="{9A99DC4D-0A23-4328-914F-4D3F179929C1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1" creationId="{2A87441B-5924-4E2C-B81F-4B07DCBECF43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3" creationId="{769FBFFD-C5C4-4A7A-A723-855A487EA7B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4" creationId="{25DB50DE-725F-4FC2-B57E-7A1422E69EEA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5" creationId="{F7DC9657-B79F-4683-A897-BDD814C2E85C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7" creationId="{154B4CCD-C1F6-4161-9CB3-085731401ADB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8" creationId="{284B72FE-FD4E-4C86-A68A-43ECC9FC9686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1" creationId="{D5E1FEDA-848A-42B0-98DF-8BC50740C3D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2" creationId="{C0061AD3-8CDC-4921-A8C9-9F9F9FECC1A5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3" creationId="{211DA364-FEDE-45FE-AEDD-E25CADA712C7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5" creationId="{165B4C23-6E10-454E-BE56-EA8B75A6F50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6" creationId="{011F9EAC-F1C8-4198-9579-2F1E3015A986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7" creationId="{A676F775-D5A6-4964-8B70-7E7831D838A8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8" creationId="{671B997E-47A8-4AA7-8E7F-DDDE69299FB7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39" creationId="{5C480DF1-020F-4CBC-ACBA-D3E83A62909F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1" creationId="{CA008FBD-839A-4853-82D6-555183FFE7B4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2" creationId="{DF1B304B-0381-488D-87AC-7238D42B0223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3" creationId="{BCB84DB6-601D-402C-ACF0-46E2EEE24B60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4" creationId="{2F85B0D2-69BC-4A04-B57D-25CD26B8502D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6" creationId="{9C310EDB-B2D1-494C-9A55-E1D461C7C649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7" creationId="{5505CA35-1E86-4B58-ABC0-189B742CCCC2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8" creationId="{A4DD528A-7D90-45F8-8408-D687EA411B7C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9" creationId="{757F244D-5BAE-44F0-B6F8-48CCB2D9A897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0" creationId="{211B3E70-C09F-4B18-9D99-59D4E39CC7D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2" creationId="{09EEF046-D032-4D97-BB6C-AB7BFB7C2AD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3" creationId="{7B788BFE-CC8E-4C0D-B914-908A331FFCB0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4" creationId="{0503FA86-DF76-4CB8-8AB4-4C1DD04A863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5" creationId="{AA4E2DE4-3860-4647-828A-C5C2EE9CCBC5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7" creationId="{581F7627-AFBC-4453-808A-A3C356AE226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8" creationId="{E2C7A9EC-507F-4723-BD20-2D8F93D4E9B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9" creationId="{B85C9311-5CF6-4E5F-82A5-FB944BD60ACE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60" creationId="{B5FF0D9C-2905-4033-A2DB-EB4734536AE7}"/>
          </ac:spMkLst>
        </pc:spChg>
        <pc:graphicFrameChg chg="add del">
          <ac:chgData name="MARYAM ADEL SALEH JUMA MANSOOR" userId="492ef767-0211-4b15-b9ee-68adda126f14" providerId="ADAL" clId="{3048311C-FC6D-489E-B522-17706CFADDBE}" dt="2020-03-09T07:47:11.068" v="2093"/>
          <ac:graphicFrameMkLst>
            <pc:docMk/>
            <pc:sldMk cId="3227567957" sldId="307"/>
            <ac:graphicFrameMk id="34" creationId="{889B1293-256F-4A57-98FA-2A4594BADB31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7:47.435" v="2104"/>
          <ac:graphicFrameMkLst>
            <pc:docMk/>
            <pc:sldMk cId="3227567957" sldId="307"/>
            <ac:graphicFrameMk id="45" creationId="{F32315C4-A789-463D-8989-66799C2323C4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8:07.725" v="2106"/>
          <ac:graphicFrameMkLst>
            <pc:docMk/>
            <pc:sldMk cId="3227567957" sldId="307"/>
            <ac:graphicFrameMk id="56" creationId="{5E25AEDB-8931-4060-A022-B954BBC4C14F}"/>
          </ac:graphicFrameMkLst>
        </pc:graphicFrameChg>
        <pc:picChg chg="add del mod">
          <ac:chgData name="MARYAM ADEL SALEH JUMA MANSOOR" userId="492ef767-0211-4b15-b9ee-68adda126f14" providerId="ADAL" clId="{3048311C-FC6D-489E-B522-17706CFADDBE}" dt="2020-03-09T07:47:17.731" v="2096" actId="478"/>
          <ac:picMkLst>
            <pc:docMk/>
            <pc:sldMk cId="3227567957" sldId="307"/>
            <ac:picMk id="4" creationId="{7DA7BAD6-969F-4976-8915-E7657EB69283}"/>
          </ac:picMkLst>
        </pc:picChg>
        <pc:picChg chg="add del">
          <ac:chgData name="MARYAM ADEL SALEH JUMA MANSOOR" userId="492ef767-0211-4b15-b9ee-68adda126f14" providerId="ADAL" clId="{3048311C-FC6D-489E-B522-17706CFADDBE}" dt="2020-03-09T07:47:23.823" v="2098" actId="478"/>
          <ac:picMkLst>
            <pc:docMk/>
            <pc:sldMk cId="3227567957" sldId="307"/>
            <ac:picMk id="6" creationId="{D06094CA-94F6-4A8B-8287-6E998DB1815F}"/>
          </ac:picMkLst>
        </pc:picChg>
        <pc:picChg chg="add del">
          <ac:chgData name="MARYAM ADEL SALEH JUMA MANSOOR" userId="492ef767-0211-4b15-b9ee-68adda126f14" providerId="ADAL" clId="{3048311C-FC6D-489E-B522-17706CFADDBE}" dt="2020-03-09T07:47:37.130" v="2100" actId="478"/>
          <ac:picMkLst>
            <pc:docMk/>
            <pc:sldMk cId="3227567957" sldId="307"/>
            <ac:picMk id="7" creationId="{841E9850-87A2-4654-99F9-2980C8165D89}"/>
          </ac:picMkLst>
        </pc:picChg>
        <pc:picChg chg="add del">
          <ac:chgData name="MARYAM ADEL SALEH JUMA MANSOOR" userId="492ef767-0211-4b15-b9ee-68adda126f14" providerId="ADAL" clId="{3048311C-FC6D-489E-B522-17706CFADDBE}" dt="2020-03-09T07:47:43.219" v="2102"/>
          <ac:picMkLst>
            <pc:docMk/>
            <pc:sldMk cId="3227567957" sldId="307"/>
            <ac:picMk id="11" creationId="{0AC7E6E0-7A1F-463B-BCE8-73AF2F748820}"/>
          </ac:picMkLst>
        </pc:picChg>
        <pc:picChg chg="add del">
          <ac:chgData name="MARYAM ADEL SALEH JUMA MANSOOR" userId="492ef767-0211-4b15-b9ee-68adda126f14" providerId="ADAL" clId="{3048311C-FC6D-489E-B522-17706CFADDBE}" dt="2020-03-09T07:48:12.056" v="2108" actId="478"/>
          <ac:picMkLst>
            <pc:docMk/>
            <pc:sldMk cId="3227567957" sldId="307"/>
            <ac:picMk id="12" creationId="{C72E1F10-C2A3-4A57-876D-2B1AEC81454C}"/>
          </ac:picMkLst>
        </pc:picChg>
        <pc:picChg chg="add mod">
          <ac:chgData name="MARYAM ADEL SALEH JUMA MANSOOR" userId="492ef767-0211-4b15-b9ee-68adda126f14" providerId="ADAL" clId="{3048311C-FC6D-489E-B522-17706CFADDBE}" dt="2020-03-09T07:51:17.662" v="2138" actId="1076"/>
          <ac:picMkLst>
            <pc:docMk/>
            <pc:sldMk cId="3227567957" sldId="307"/>
            <ac:picMk id="13" creationId="{99510DE2-6C25-4979-AF29-38742BBECFE9}"/>
          </ac:picMkLst>
        </pc:picChg>
        <pc:picChg chg="add del">
          <ac:chgData name="MARYAM ADEL SALEH JUMA MANSOOR" userId="492ef767-0211-4b15-b9ee-68adda126f14" providerId="ADAL" clId="{3048311C-FC6D-489E-B522-17706CFADDBE}" dt="2020-03-09T07:47:11.068" v="2093"/>
          <ac:picMkLst>
            <pc:docMk/>
            <pc:sldMk cId="3227567957" sldId="307"/>
            <ac:picMk id="22" creationId="{5EC33EA3-B926-45C9-8E06-62F59C2ED12D}"/>
          </ac:picMkLst>
        </pc:picChg>
        <pc:picChg chg="add del">
          <ac:chgData name="MARYAM ADEL SALEH JUMA MANSOOR" userId="492ef767-0211-4b15-b9ee-68adda126f14" providerId="ADAL" clId="{3048311C-FC6D-489E-B522-17706CFADDBE}" dt="2020-03-09T07:47:47.435" v="2104"/>
          <ac:picMkLst>
            <pc:docMk/>
            <pc:sldMk cId="3227567957" sldId="307"/>
            <ac:picMk id="40" creationId="{AF53C2C9-4C4E-405C-9045-57F6DB2340B3}"/>
          </ac:picMkLst>
        </pc:picChg>
        <pc:picChg chg="add del">
          <ac:chgData name="MARYAM ADEL SALEH JUMA MANSOOR" userId="492ef767-0211-4b15-b9ee-68adda126f14" providerId="ADAL" clId="{3048311C-FC6D-489E-B522-17706CFADDBE}" dt="2020-03-09T07:48:07.725" v="2106"/>
          <ac:picMkLst>
            <pc:docMk/>
            <pc:sldMk cId="3227567957" sldId="307"/>
            <ac:picMk id="51" creationId="{53CBAF05-FA2E-47B6-8A7A-B09BA16A73E2}"/>
          </ac:picMkLst>
        </pc:picChg>
        <pc:cxnChg chg="del mod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0" creationId="{BBF7DE11-7C79-4784-816F-F4291B8425C3}"/>
          </ac:cxnSpMkLst>
        </pc:cxnChg>
        <pc:cxnChg chg="del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8" creationId="{EFF5D19D-3A84-42A0-B4E0-85130FEB2D17}"/>
          </ac:cxnSpMkLst>
        </pc:cxnChg>
      </pc:sldChg>
      <pc:sldChg chg="addSp modSp add">
        <pc:chgData name="MARYAM ADEL SALEH JUMA MANSOOR" userId="492ef767-0211-4b15-b9ee-68adda126f14" providerId="ADAL" clId="{3048311C-FC6D-489E-B522-17706CFADDBE}" dt="2020-03-09T09:33:35.666" v="4554" actId="20577"/>
        <pc:sldMkLst>
          <pc:docMk/>
          <pc:sldMk cId="2907685736" sldId="308"/>
        </pc:sldMkLst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2" creationId="{34B7E689-0A53-4A47-B05B-C3842D74B732}"/>
          </ac:spMkLst>
        </pc:spChg>
        <pc:spChg chg="mod">
          <ac:chgData name="MARYAM ADEL SALEH JUMA MANSOOR" userId="492ef767-0211-4b15-b9ee-68adda126f14" providerId="ADAL" clId="{3048311C-FC6D-489E-B522-17706CFADDBE}" dt="2020-03-09T07:51:59.290" v="2181" actId="20577"/>
          <ac:spMkLst>
            <pc:docMk/>
            <pc:sldMk cId="2907685736" sldId="30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1" creationId="{F4EC9E88-616D-4CBB-BCB6-1BE2C3B0F15B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2" creationId="{70419011-696A-4BFF-8D84-222526AE21B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4" creationId="{261A14E2-106A-4C9F-915E-78CD9890E180}"/>
          </ac:spMkLst>
        </pc:spChg>
        <pc:spChg chg="add mod">
          <ac:chgData name="MARYAM ADEL SALEH JUMA MANSOOR" userId="492ef767-0211-4b15-b9ee-68adda126f14" providerId="ADAL" clId="{3048311C-FC6D-489E-B522-17706CFADDBE}" dt="2020-03-09T09:33:35.666" v="4554" actId="20577"/>
          <ac:spMkLst>
            <pc:docMk/>
            <pc:sldMk cId="2907685736" sldId="308"/>
            <ac:spMk id="15" creationId="{E0B8BB47-7E5C-4E68-BEF5-55ECF11C9F1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6" creationId="{C92A5FD7-E08A-4B43-B630-62C9F167288C}"/>
          </ac:spMkLst>
        </pc:spChg>
        <pc:spChg chg="add mod">
          <ac:chgData name="MARYAM ADEL SALEH JUMA MANSOOR" userId="492ef767-0211-4b15-b9ee-68adda126f14" providerId="ADAL" clId="{3048311C-FC6D-489E-B522-17706CFADDBE}" dt="2020-03-09T08:25:30.246" v="2832" actId="13900"/>
          <ac:spMkLst>
            <pc:docMk/>
            <pc:sldMk cId="2907685736" sldId="308"/>
            <ac:spMk id="17" creationId="{EB1DD24A-A24A-4814-8158-EA9241497A9D}"/>
          </ac:spMkLst>
        </pc:spChg>
        <pc:picChg chg="mod">
          <ac:chgData name="MARYAM ADEL SALEH JUMA MANSOOR" userId="492ef767-0211-4b15-b9ee-68adda126f14" providerId="ADAL" clId="{3048311C-FC6D-489E-B522-17706CFADDBE}" dt="2020-03-09T07:54:31.973" v="2334" actId="1076"/>
          <ac:picMkLst>
            <pc:docMk/>
            <pc:sldMk cId="2907685736" sldId="308"/>
            <ac:picMk id="13" creationId="{99510DE2-6C25-4979-AF29-38742BBECFE9}"/>
          </ac:picMkLst>
        </pc:picChg>
        <pc:cxnChg chg="mod">
          <ac:chgData name="MARYAM ADEL SALEH JUMA MANSOOR" userId="492ef767-0211-4b15-b9ee-68adda126f14" providerId="ADAL" clId="{3048311C-FC6D-489E-B522-17706CFADDBE}" dt="2020-03-09T08:25:31.146" v="2833" actId="1076"/>
          <ac:cxnSpMkLst>
            <pc:docMk/>
            <pc:sldMk cId="2907685736" sldId="308"/>
            <ac:cxnSpMk id="30" creationId="{D4A69B9A-E69B-467D-8BBF-5D67B738B5CF}"/>
          </ac:cxnSpMkLst>
        </pc:cxnChg>
      </pc:sldChg>
      <pc:sldChg chg="addSp delSp modSp add">
        <pc:chgData name="MARYAM ADEL SALEH JUMA MANSOOR" userId="492ef767-0211-4b15-b9ee-68adda126f14" providerId="ADAL" clId="{3048311C-FC6D-489E-B522-17706CFADDBE}" dt="2020-03-09T09:34:34.471" v="4556" actId="115"/>
        <pc:sldMkLst>
          <pc:docMk/>
          <pc:sldMk cId="409037384" sldId="309"/>
        </pc:sldMkLst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2" creationId="{34B7E689-0A53-4A47-B05B-C3842D74B732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" creationId="{55F1CC19-3D66-4BE7-AB42-D869B5776C6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6" creationId="{053BA100-2B72-4F16-9278-D4C09F63777B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7" creationId="{9F685CCD-9CC0-4462-A8E8-28DDFD35B7BC}"/>
          </ac:spMkLst>
        </pc:spChg>
        <pc:spChg chg="mod">
          <ac:chgData name="MARYAM ADEL SALEH JUMA MANSOOR" userId="492ef767-0211-4b15-b9ee-68adda126f14" providerId="ADAL" clId="{3048311C-FC6D-489E-B522-17706CFADDBE}" dt="2020-03-09T08:26:24.722" v="2891" actId="5793"/>
          <ac:spMkLst>
            <pc:docMk/>
            <pc:sldMk cId="409037384" sldId="309"/>
            <ac:spMk id="9" creationId="{CE3DB6B2-D682-4A5E-91FD-E5D843237BD1}"/>
          </ac:spMkLst>
        </pc:spChg>
        <pc:spChg chg="add del mod">
          <ac:chgData name="MARYAM ADEL SALEH JUMA MANSOOR" userId="492ef767-0211-4b15-b9ee-68adda126f14" providerId="ADAL" clId="{3048311C-FC6D-489E-B522-17706CFADDBE}" dt="2020-03-09T08:43:54.362" v="3202" actId="478"/>
          <ac:spMkLst>
            <pc:docMk/>
            <pc:sldMk cId="409037384" sldId="309"/>
            <ac:spMk id="10" creationId="{EB1E8F4F-FAAC-4AEA-986E-A5FA8196D112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6" creationId="{C92A5FD7-E08A-4B43-B630-62C9F167288C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7" creationId="{EB1DD24A-A24A-4814-8158-EA9241497A9D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19" creationId="{FA154852-AC0A-48E5-8F2B-291171EAE8A5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0" creationId="{6C37C878-BA0B-45CA-B4CE-BA1C62698579}"/>
          </ac:spMkLst>
        </pc:spChg>
        <pc:spChg chg="add mod">
          <ac:chgData name="MARYAM ADEL SALEH JUMA MANSOOR" userId="492ef767-0211-4b15-b9ee-68adda126f14" providerId="ADAL" clId="{3048311C-FC6D-489E-B522-17706CFADDBE}" dt="2020-03-09T08:46:06.882" v="3243" actId="14100"/>
          <ac:spMkLst>
            <pc:docMk/>
            <pc:sldMk cId="409037384" sldId="309"/>
            <ac:spMk id="21" creationId="{C149C0C3-1DCF-4335-BDDF-0886B245DA5E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2" creationId="{6B6CD8D1-4A05-45CB-9280-2472B8780FA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3" creationId="{AFD91A04-E706-4767-8634-33EE79712F7F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4" creationId="{1D98EE42-1FF3-4679-BA24-1C453DA2423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5" creationId="{ABEDFFA5-BD41-4CC1-B30A-F8E5284D9F8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7" creationId="{985F32B2-42C3-41DF-80BC-FDFA810DC9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8" creationId="{27121362-79BB-4570-B722-88C405FC54D5}"/>
          </ac:spMkLst>
        </pc:spChg>
        <pc:spChg chg="add mod">
          <ac:chgData name="MARYAM ADEL SALEH JUMA MANSOOR" userId="492ef767-0211-4b15-b9ee-68adda126f14" providerId="ADAL" clId="{3048311C-FC6D-489E-B522-17706CFADDBE}" dt="2020-03-09T08:57:42.745" v="3750" actId="20577"/>
          <ac:spMkLst>
            <pc:docMk/>
            <pc:sldMk cId="409037384" sldId="309"/>
            <ac:spMk id="31" creationId="{A0E75A42-461A-4CF0-BC64-A467A2533DE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2" creationId="{9867C897-C35F-4D65-8D29-90BCCC0FC0C4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3" creationId="{7197ABED-7883-4D6A-94F8-1C36677E3611}"/>
          </ac:spMkLst>
        </pc:spChg>
        <pc:spChg chg="add mod">
          <ac:chgData name="MARYAM ADEL SALEH JUMA MANSOOR" userId="492ef767-0211-4b15-b9ee-68adda126f14" providerId="ADAL" clId="{3048311C-FC6D-489E-B522-17706CFADDBE}" dt="2020-03-09T08:57:37.775" v="3744"/>
          <ac:spMkLst>
            <pc:docMk/>
            <pc:sldMk cId="409037384" sldId="309"/>
            <ac:spMk id="34" creationId="{10E92EAD-6FC6-4B1E-9B9B-79671848D56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5" creationId="{8356224A-B603-424F-A743-3968DC3004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6" creationId="{F3565255-A2CB-4FCB-8581-136C6684E2BB}"/>
          </ac:spMkLst>
        </pc:spChg>
        <pc:spChg chg="add mod">
          <ac:chgData name="MARYAM ADEL SALEH JUMA MANSOOR" userId="492ef767-0211-4b15-b9ee-68adda126f14" providerId="ADAL" clId="{3048311C-FC6D-489E-B522-17706CFADDBE}" dt="2020-03-09T08:56:33.082" v="3735" actId="20577"/>
          <ac:spMkLst>
            <pc:docMk/>
            <pc:sldMk cId="409037384" sldId="309"/>
            <ac:spMk id="37" creationId="{8E34F532-5AB9-463C-9BB0-59A0C61BE14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8" creationId="{3183C9C9-0C3E-4EDB-B2E4-A857812A442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9" creationId="{C23E9561-1DAE-4310-9365-1CA3DED2DB8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6" creationId="{BDA24F41-802F-4257-A888-7E72AF723F7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7" creationId="{FE8DF6A6-5A32-4898-BEDE-2D4281B63ACC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8" creationId="{5AED9F82-CE91-4D84-818F-72ED402F3DE2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9" creationId="{F245FC22-0F7C-46C1-ADBF-F6FF4C4ADDE5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0" creationId="{73A57298-204F-4B3C-AB57-199B75C7BCC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1" creationId="{C7B2FD42-1769-4EE5-B881-B3AA111D808A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2" creationId="{193A33A7-BBFB-4BFC-AC65-CD6B5035754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3" creationId="{56839B73-54E2-4B2C-A4BB-28EB39472D18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4" creationId="{02A8090E-741F-4BDD-9BB3-E699E2025B5D}"/>
          </ac:spMkLst>
        </pc:spChg>
        <pc:spChg chg="add mod">
          <ac:chgData name="MARYAM ADEL SALEH JUMA MANSOOR" userId="492ef767-0211-4b15-b9ee-68adda126f14" providerId="ADAL" clId="{3048311C-FC6D-489E-B522-17706CFADDBE}" dt="2020-03-09T09:34:34.471" v="4556" actId="115"/>
          <ac:spMkLst>
            <pc:docMk/>
            <pc:sldMk cId="409037384" sldId="309"/>
            <ac:spMk id="58" creationId="{404B8567-669D-4F23-9BF6-FDE48D5FDA9D}"/>
          </ac:spMkLst>
        </pc:s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0" creationId="{3BC5AB40-1C3C-467E-B9B0-81EE68F95807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1" creationId="{7EB81D13-F28D-4DFD-81B3-136C11A66F5F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55" creationId="{0D8A683A-E4B7-42AC-8D13-1526428C5EA3}"/>
          </ac:grpSpMkLst>
        </pc:grpChg>
        <pc:picChg chg="del">
          <ac:chgData name="MARYAM ADEL SALEH JUMA MANSOOR" userId="492ef767-0211-4b15-b9ee-68adda126f14" providerId="ADAL" clId="{3048311C-FC6D-489E-B522-17706CFADDBE}" dt="2020-03-09T08:26:26.817" v="2892" actId="478"/>
          <ac:picMkLst>
            <pc:docMk/>
            <pc:sldMk cId="409037384" sldId="309"/>
            <ac:picMk id="13" creationId="{99510DE2-6C25-4979-AF29-38742BBECFE9}"/>
          </ac:picMkLst>
        </pc:picChg>
        <pc:picChg chg="add del mod">
          <ac:chgData name="MARYAM ADEL SALEH JUMA MANSOOR" userId="492ef767-0211-4b15-b9ee-68adda126f14" providerId="ADAL" clId="{3048311C-FC6D-489E-B522-17706CFADDBE}" dt="2020-03-09T08:45:38.685" v="3241" actId="478"/>
          <ac:picMkLst>
            <pc:docMk/>
            <pc:sldMk cId="409037384" sldId="309"/>
            <ac:picMk id="18" creationId="{A3AE91EE-8DBE-43B7-8852-048C3A9BD149}"/>
          </ac:picMkLst>
        </pc:picChg>
        <pc:cxnChg chg="del">
          <ac:chgData name="MARYAM ADEL SALEH JUMA MANSOOR" userId="492ef767-0211-4b15-b9ee-68adda126f14" providerId="ADAL" clId="{3048311C-FC6D-489E-B522-17706CFADDBE}" dt="2020-03-09T08:26:39.960" v="2894" actId="478"/>
          <ac:cxnSpMkLst>
            <pc:docMk/>
            <pc:sldMk cId="409037384" sldId="309"/>
            <ac:cxnSpMk id="30" creationId="{D4A69B9A-E69B-467D-8BBF-5D67B738B5CF}"/>
          </ac:cxnSpMkLst>
        </pc:cxnChg>
        <pc:cxnChg chg="add del mod">
          <ac:chgData name="MARYAM ADEL SALEH JUMA MANSOOR" userId="492ef767-0211-4b15-b9ee-68adda126f14" providerId="ADAL" clId="{3048311C-FC6D-489E-B522-17706CFADDBE}" dt="2020-03-09T08:46:23.181" v="3245" actId="478"/>
          <ac:cxnSpMkLst>
            <pc:docMk/>
            <pc:sldMk cId="409037384" sldId="309"/>
            <ac:cxnSpMk id="57" creationId="{84F788B3-D43E-4DDD-A85C-5FD52BFABC2D}"/>
          </ac:cxnSpMkLst>
        </pc:cxnChg>
      </pc:sldChg>
      <pc:sldChg chg="addSp delSp modSp add modAnim">
        <pc:chgData name="MARYAM ADEL SALEH JUMA MANSOOR" userId="492ef767-0211-4b15-b9ee-68adda126f14" providerId="ADAL" clId="{3048311C-FC6D-489E-B522-17706CFADDBE}" dt="2020-03-09T09:10:58.097" v="4163"/>
        <pc:sldMkLst>
          <pc:docMk/>
          <pc:sldMk cId="968834822" sldId="310"/>
        </pc:sldMkLst>
        <pc:spChg chg="add mod">
          <ac:chgData name="MARYAM ADEL SALEH JUMA MANSOOR" userId="492ef767-0211-4b15-b9ee-68adda126f14" providerId="ADAL" clId="{3048311C-FC6D-489E-B522-17706CFADDBE}" dt="2020-03-09T09:08:58.280" v="4062" actId="14100"/>
          <ac:spMkLst>
            <pc:docMk/>
            <pc:sldMk cId="968834822" sldId="310"/>
            <ac:spMk id="2" creationId="{6758C88B-3EE2-409A-85E4-FCE8DD492B5E}"/>
          </ac:spMkLst>
        </pc:spChg>
        <pc:spChg chg="add del mod">
          <ac:chgData name="MARYAM ADEL SALEH JUMA MANSOOR" userId="492ef767-0211-4b15-b9ee-68adda126f14" providerId="ADAL" clId="{3048311C-FC6D-489E-B522-17706CFADDBE}" dt="2020-03-09T09:00:59.953" v="3821" actId="478"/>
          <ac:spMkLst>
            <pc:docMk/>
            <pc:sldMk cId="968834822" sldId="310"/>
            <ac:spMk id="56" creationId="{F0B2148F-9B48-4162-A05C-50BF5460FED2}"/>
          </ac:spMkLst>
        </pc:spChg>
        <pc:spChg chg="mod">
          <ac:chgData name="MARYAM ADEL SALEH JUMA MANSOOR" userId="492ef767-0211-4b15-b9ee-68adda126f14" providerId="ADAL" clId="{3048311C-FC6D-489E-B522-17706CFADDBE}" dt="2020-03-09T09:06:01.247" v="3979" actId="20577"/>
          <ac:spMkLst>
            <pc:docMk/>
            <pc:sldMk cId="968834822" sldId="310"/>
            <ac:spMk id="58" creationId="{404B8567-669D-4F23-9BF6-FDE48D5FDA9D}"/>
          </ac:spMkLst>
        </pc:spChg>
        <pc:spChg chg="add mod">
          <ac:chgData name="MARYAM ADEL SALEH JUMA MANSOOR" userId="492ef767-0211-4b15-b9ee-68adda126f14" providerId="ADAL" clId="{3048311C-FC6D-489E-B522-17706CFADDBE}" dt="2020-03-09T09:09:57.208" v="4146" actId="20577"/>
          <ac:spMkLst>
            <pc:docMk/>
            <pc:sldMk cId="968834822" sldId="310"/>
            <ac:spMk id="95" creationId="{D666E540-3504-4064-B6AB-A3F594EA42AD}"/>
          </ac:spMkLst>
        </pc:spChg>
        <pc:spChg chg="add mod">
          <ac:chgData name="MARYAM ADEL SALEH JUMA MANSOOR" userId="492ef767-0211-4b15-b9ee-68adda126f14" providerId="ADAL" clId="{3048311C-FC6D-489E-B522-17706CFADDBE}" dt="2020-03-09T09:10:46.230" v="4157" actId="20577"/>
          <ac:spMkLst>
            <pc:docMk/>
            <pc:sldMk cId="968834822" sldId="310"/>
            <ac:spMk id="96" creationId="{2A7472F5-FFAC-4D76-BAFE-ADE990D7C260}"/>
          </ac:spMkLst>
        </pc:spChg>
        <pc:grpChg chg="del">
          <ac:chgData name="MARYAM ADEL SALEH JUMA MANSOOR" userId="492ef767-0211-4b15-b9ee-68adda126f14" providerId="ADAL" clId="{3048311C-FC6D-489E-B522-17706CFADDBE}" dt="2020-03-09T08:59:55.768" v="3765" actId="478"/>
          <ac:grpSpMkLst>
            <pc:docMk/>
            <pc:sldMk cId="968834822" sldId="310"/>
            <ac:grpSpMk id="55" creationId="{0D8A683A-E4B7-42AC-8D13-1526428C5EA3}"/>
          </ac:grpSpMkLst>
        </pc:grpChg>
        <pc:grpChg chg="add">
          <ac:chgData name="MARYAM ADEL SALEH JUMA MANSOOR" userId="492ef767-0211-4b15-b9ee-68adda126f14" providerId="ADAL" clId="{3048311C-FC6D-489E-B522-17706CFADDBE}" dt="2020-03-09T09:01:05.310" v="3822"/>
          <ac:grpSpMkLst>
            <pc:docMk/>
            <pc:sldMk cId="968834822" sldId="310"/>
            <ac:grpSpMk id="57" creationId="{D4615805-76E7-484A-B634-F7EC2ABD38F6}"/>
          </ac:grpSpMkLst>
        </pc:grpChg>
      </pc:sldChg>
      <pc:sldChg chg="addSp delSp modSp add">
        <pc:chgData name="MARYAM ADEL SALEH JUMA MANSOOR" userId="492ef767-0211-4b15-b9ee-68adda126f14" providerId="ADAL" clId="{3048311C-FC6D-489E-B522-17706CFADDBE}" dt="2020-03-09T09:29:27.727" v="4489" actId="1076"/>
        <pc:sldMkLst>
          <pc:docMk/>
          <pc:sldMk cId="236767840" sldId="311"/>
        </pc:sldMkLst>
        <pc:picChg chg="add del mod">
          <ac:chgData name="MARYAM ADEL SALEH JUMA MANSOOR" userId="492ef767-0211-4b15-b9ee-68adda126f14" providerId="ADAL" clId="{3048311C-FC6D-489E-B522-17706CFADDBE}" dt="2020-03-09T09:29:20.694" v="4485" actId="478"/>
          <ac:picMkLst>
            <pc:docMk/>
            <pc:sldMk cId="236767840" sldId="311"/>
            <ac:picMk id="2" creationId="{B8D88823-80DB-4608-B071-5391FEADB11A}"/>
          </ac:picMkLst>
        </pc:picChg>
        <pc:picChg chg="add mod">
          <ac:chgData name="MARYAM ADEL SALEH JUMA MANSOOR" userId="492ef767-0211-4b15-b9ee-68adda126f14" providerId="ADAL" clId="{3048311C-FC6D-489E-B522-17706CFADDBE}" dt="2020-03-09T09:29:27.727" v="4489" actId="1076"/>
          <ac:picMkLst>
            <pc:docMk/>
            <pc:sldMk cId="236767840" sldId="311"/>
            <ac:picMk id="4" creationId="{65E8FE16-559C-4FE5-91FC-6022C4B0914B}"/>
          </ac:picMkLst>
        </pc:picChg>
        <pc:picChg chg="del">
          <ac:chgData name="MARYAM ADEL SALEH JUMA MANSOOR" userId="492ef767-0211-4b15-b9ee-68adda126f14" providerId="ADAL" clId="{3048311C-FC6D-489E-B522-17706CFADDBE}" dt="2020-03-09T09:11:36.287" v="4165" actId="478"/>
          <ac:picMkLst>
            <pc:docMk/>
            <pc:sldMk cId="236767840" sldId="311"/>
            <ac:picMk id="13" creationId="{99510DE2-6C25-4979-AF29-38742BBECFE9}"/>
          </ac:picMkLst>
        </pc:picChg>
      </pc:sldChg>
      <pc:sldChg chg="addSp delSp modSp add">
        <pc:chgData name="MARYAM ADEL SALEH JUMA MANSOOR" userId="492ef767-0211-4b15-b9ee-68adda126f14" providerId="ADAL" clId="{3048311C-FC6D-489E-B522-17706CFADDBE}" dt="2020-03-09T09:29:41.493" v="4496" actId="167"/>
        <pc:sldMkLst>
          <pc:docMk/>
          <pc:sldMk cId="1998761222" sldId="312"/>
        </pc:sldMkLst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2" creationId="{34B7E689-0A53-4A47-B05B-C3842D74B732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6" creationId="{C92A5FD7-E08A-4B43-B630-62C9F167288C}"/>
          </ac:spMkLst>
        </pc:spChg>
        <pc:spChg chg="mod">
          <ac:chgData name="MARYAM ADEL SALEH JUMA MANSOOR" userId="492ef767-0211-4b15-b9ee-68adda126f14" providerId="ADAL" clId="{3048311C-FC6D-489E-B522-17706CFADDBE}" dt="2020-03-09T09:20:46.459" v="4484" actId="14100"/>
          <ac:spMkLst>
            <pc:docMk/>
            <pc:sldMk cId="1998761222" sldId="312"/>
            <ac:spMk id="17" creationId="{EB1DD24A-A24A-4814-8158-EA9241497A9D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19" creationId="{4EFE3E5D-8F63-486A-AE8F-71A4EFB765F6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1" creationId="{FB174CE7-475F-433F-89C8-04DDB11FB8B4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2" creationId="{F398E489-3CAE-4E7A-98F5-F1A6B818256C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3" creationId="{6F52A7B1-FCCA-4785-B172-C9E512DF1AA8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4" creationId="{CD96A9FE-6536-4ABE-94BC-13C9527DC99E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31" creationId="{0F852607-8620-4D0E-A17D-D952CAC0D367}"/>
          </ac:spMkLst>
        </pc:spChg>
        <pc:grpChg chg="add del">
          <ac:chgData name="MARYAM ADEL SALEH JUMA MANSOOR" userId="492ef767-0211-4b15-b9ee-68adda126f14" providerId="ADAL" clId="{3048311C-FC6D-489E-B522-17706CFADDBE}" dt="2020-03-09T09:29:33.093" v="4492"/>
          <ac:grpSpMkLst>
            <pc:docMk/>
            <pc:sldMk cId="1998761222" sldId="312"/>
            <ac:grpSpMk id="32" creationId="{A73F6851-0306-4917-99E1-3111F1146E08}"/>
          </ac:grpSpMkLst>
        </pc:grpChg>
        <pc:graphicFrameChg chg="add del">
          <ac:chgData name="MARYAM ADEL SALEH JUMA MANSOOR" userId="492ef767-0211-4b15-b9ee-68adda126f14" providerId="ADAL" clId="{3048311C-FC6D-489E-B522-17706CFADDBE}" dt="2020-03-09T09:29:33.093" v="4492"/>
          <ac:graphicFrameMkLst>
            <pc:docMk/>
            <pc:sldMk cId="1998761222" sldId="312"/>
            <ac:graphicFrameMk id="25" creationId="{4ECA59A0-6BFE-4FA2-86C1-22FF5C319E2A}"/>
          </ac:graphicFrameMkLst>
        </pc:graphicFrameChg>
        <pc:picChg chg="add mod ord">
          <ac:chgData name="MARYAM ADEL SALEH JUMA MANSOOR" userId="492ef767-0211-4b15-b9ee-68adda126f14" providerId="ADAL" clId="{3048311C-FC6D-489E-B522-17706CFADDBE}" dt="2020-03-09T09:29:41.493" v="4496" actId="167"/>
          <ac:picMkLst>
            <pc:docMk/>
            <pc:sldMk cId="1998761222" sldId="312"/>
            <ac:picMk id="4" creationId="{720C5D94-2B4C-4FC8-940B-CDF8F778073E}"/>
          </ac:picMkLst>
        </pc:picChg>
        <pc:picChg chg="del">
          <ac:chgData name="MARYAM ADEL SALEH JUMA MANSOOR" userId="492ef767-0211-4b15-b9ee-68adda126f14" providerId="ADAL" clId="{3048311C-FC6D-489E-B522-17706CFADDBE}" dt="2020-03-09T09:11:38.676" v="4166" actId="478"/>
          <ac:picMkLst>
            <pc:docMk/>
            <pc:sldMk cId="1998761222" sldId="312"/>
            <ac:picMk id="13" creationId="{99510DE2-6C25-4979-AF29-38742BBECFE9}"/>
          </ac:picMkLst>
        </pc:picChg>
        <pc:picChg chg="add del ord">
          <ac:chgData name="MARYAM ADEL SALEH JUMA MANSOOR" userId="492ef767-0211-4b15-b9ee-68adda126f14" providerId="ADAL" clId="{3048311C-FC6D-489E-B522-17706CFADDBE}" dt="2020-03-09T09:29:30.450" v="4490" actId="478"/>
          <ac:picMkLst>
            <pc:docMk/>
            <pc:sldMk cId="1998761222" sldId="312"/>
            <ac:picMk id="18" creationId="{B50495FD-A9BC-49C2-AAEF-43080DA67331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0" creationId="{C400A419-5DFF-496E-ABE3-017C2CCD746B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7" creationId="{7BCAEBC4-C20B-4D58-BD5B-7F8E59742448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8" creationId="{68F17B6F-CCD3-4F33-B6BD-62C0FF3AD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5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1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5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49377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1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 3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Something new to watch!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3: 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86977" y="218986"/>
            <a:ext cx="5932046" cy="88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14" y="2439317"/>
            <a:ext cx="2593624" cy="2724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724067"/>
            <a:ext cx="2555631" cy="21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98FDA-B25E-4868-9438-0F059E2F6D2A}"/>
              </a:ext>
            </a:extLst>
          </p:cNvPr>
          <p:cNvSpPr/>
          <p:nvPr/>
        </p:nvSpPr>
        <p:spPr>
          <a:xfrm>
            <a:off x="1953461" y="1680869"/>
            <a:ext cx="7071667" cy="904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Q1: How often do you visit your relatives?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(1 x / week)</a:t>
            </a:r>
          </a:p>
          <a:p>
            <a:endParaRPr lang="ar-BH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08EAE2-72BD-447E-A324-27B87E255371}"/>
              </a:ext>
            </a:extLst>
          </p:cNvPr>
          <p:cNvSpPr/>
          <p:nvPr/>
        </p:nvSpPr>
        <p:spPr>
          <a:xfrm>
            <a:off x="1982821" y="2756808"/>
            <a:ext cx="7057982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Q2: How often does he play basketball?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(2 x / week)</a:t>
            </a:r>
          </a:p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4CEAA9-4255-42B2-A6A9-B474094371C1}"/>
              </a:ext>
            </a:extLst>
          </p:cNvPr>
          <p:cNvSpPr/>
          <p:nvPr/>
        </p:nvSpPr>
        <p:spPr>
          <a:xfrm>
            <a:off x="1982821" y="4050394"/>
            <a:ext cx="6914663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Q3: How often does he go fishing?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(3 x / month)</a:t>
            </a:r>
          </a:p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C34625-F846-46A5-A372-C02A26C1AEC1}"/>
              </a:ext>
            </a:extLst>
          </p:cNvPr>
          <p:cNvSpPr/>
          <p:nvPr/>
        </p:nvSpPr>
        <p:spPr>
          <a:xfrm>
            <a:off x="1982821" y="5307149"/>
            <a:ext cx="6990040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Q4: How often does she use the computer?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(x… )</a:t>
            </a:r>
          </a:p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19F12-05AB-4648-A190-9776C0437E1E}"/>
              </a:ext>
            </a:extLst>
          </p:cNvPr>
          <p:cNvSpPr txBox="1"/>
          <p:nvPr/>
        </p:nvSpPr>
        <p:spPr>
          <a:xfrm>
            <a:off x="2106378" y="2133988"/>
            <a:ext cx="59919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-----------------------------------------------------------------------------------</a:t>
            </a:r>
            <a:endParaRPr lang="ar-B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3B8A4-68E1-459F-82EA-4A667953C8A4}"/>
              </a:ext>
            </a:extLst>
          </p:cNvPr>
          <p:cNvSpPr txBox="1"/>
          <p:nvPr/>
        </p:nvSpPr>
        <p:spPr>
          <a:xfrm>
            <a:off x="2177283" y="2147017"/>
            <a:ext cx="63178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 visit my relatives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once a week </a:t>
            </a:r>
            <a:r>
              <a:rPr lang="en-US" b="1" dirty="0">
                <a:latin typeface="Century Gothic" panose="020B0502020202020204" pitchFamily="34" charset="0"/>
              </a:rPr>
              <a:t>/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one time a week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249158" y="58727"/>
            <a:ext cx="3311802" cy="625864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Practice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4" y="672854"/>
            <a:ext cx="9459184" cy="739025"/>
          </a:xfrm>
          <a:custGeom>
            <a:avLst/>
            <a:gdLst>
              <a:gd name="connsiteX0" fmla="*/ 0 w 8543925"/>
              <a:gd name="connsiteY0" fmla="*/ 0 h 1133889"/>
              <a:gd name="connsiteX1" fmla="*/ 655034 w 8543925"/>
              <a:gd name="connsiteY1" fmla="*/ 0 h 1133889"/>
              <a:gd name="connsiteX2" fmla="*/ 968312 w 8543925"/>
              <a:gd name="connsiteY2" fmla="*/ 0 h 1133889"/>
              <a:gd name="connsiteX3" fmla="*/ 1452467 w 8543925"/>
              <a:gd name="connsiteY3" fmla="*/ 0 h 1133889"/>
              <a:gd name="connsiteX4" fmla="*/ 1936623 w 8543925"/>
              <a:gd name="connsiteY4" fmla="*/ 0 h 1133889"/>
              <a:gd name="connsiteX5" fmla="*/ 2420779 w 8543925"/>
              <a:gd name="connsiteY5" fmla="*/ 0 h 1133889"/>
              <a:gd name="connsiteX6" fmla="*/ 3075813 w 8543925"/>
              <a:gd name="connsiteY6" fmla="*/ 0 h 1133889"/>
              <a:gd name="connsiteX7" fmla="*/ 3389090 w 8543925"/>
              <a:gd name="connsiteY7" fmla="*/ 0 h 1133889"/>
              <a:gd name="connsiteX8" fmla="*/ 4129564 w 8543925"/>
              <a:gd name="connsiteY8" fmla="*/ 0 h 1133889"/>
              <a:gd name="connsiteX9" fmla="*/ 4613720 w 8543925"/>
              <a:gd name="connsiteY9" fmla="*/ 0 h 1133889"/>
              <a:gd name="connsiteX10" fmla="*/ 5012436 w 8543925"/>
              <a:gd name="connsiteY10" fmla="*/ 0 h 1133889"/>
              <a:gd name="connsiteX11" fmla="*/ 5582031 w 8543925"/>
              <a:gd name="connsiteY11" fmla="*/ 0 h 1133889"/>
              <a:gd name="connsiteX12" fmla="*/ 6151626 w 8543925"/>
              <a:gd name="connsiteY12" fmla="*/ 0 h 1133889"/>
              <a:gd name="connsiteX13" fmla="*/ 6550342 w 8543925"/>
              <a:gd name="connsiteY13" fmla="*/ 0 h 1133889"/>
              <a:gd name="connsiteX14" fmla="*/ 6949059 w 8543925"/>
              <a:gd name="connsiteY14" fmla="*/ 0 h 1133889"/>
              <a:gd name="connsiteX15" fmla="*/ 7262336 w 8543925"/>
              <a:gd name="connsiteY15" fmla="*/ 0 h 1133889"/>
              <a:gd name="connsiteX16" fmla="*/ 7661053 w 8543925"/>
              <a:gd name="connsiteY16" fmla="*/ 0 h 1133889"/>
              <a:gd name="connsiteX17" fmla="*/ 8543925 w 8543925"/>
              <a:gd name="connsiteY17" fmla="*/ 0 h 1133889"/>
              <a:gd name="connsiteX18" fmla="*/ 8543925 w 8543925"/>
              <a:gd name="connsiteY18" fmla="*/ 555606 h 1133889"/>
              <a:gd name="connsiteX19" fmla="*/ 8543925 w 8543925"/>
              <a:gd name="connsiteY19" fmla="*/ 1133889 h 1133889"/>
              <a:gd name="connsiteX20" fmla="*/ 7974330 w 8543925"/>
              <a:gd name="connsiteY20" fmla="*/ 1133889 h 1133889"/>
              <a:gd name="connsiteX21" fmla="*/ 7575614 w 8543925"/>
              <a:gd name="connsiteY21" fmla="*/ 1133889 h 1133889"/>
              <a:gd name="connsiteX22" fmla="*/ 7176897 w 8543925"/>
              <a:gd name="connsiteY22" fmla="*/ 1133889 h 1133889"/>
              <a:gd name="connsiteX23" fmla="*/ 6607302 w 8543925"/>
              <a:gd name="connsiteY23" fmla="*/ 1133889 h 1133889"/>
              <a:gd name="connsiteX24" fmla="*/ 5866829 w 8543925"/>
              <a:gd name="connsiteY24" fmla="*/ 1133889 h 1133889"/>
              <a:gd name="connsiteX25" fmla="*/ 5126355 w 8543925"/>
              <a:gd name="connsiteY25" fmla="*/ 1133889 h 1133889"/>
              <a:gd name="connsiteX26" fmla="*/ 4813078 w 8543925"/>
              <a:gd name="connsiteY26" fmla="*/ 1133889 h 1133889"/>
              <a:gd name="connsiteX27" fmla="*/ 4499801 w 8543925"/>
              <a:gd name="connsiteY27" fmla="*/ 1133889 h 1133889"/>
              <a:gd name="connsiteX28" fmla="*/ 3844766 w 8543925"/>
              <a:gd name="connsiteY28" fmla="*/ 1133889 h 1133889"/>
              <a:gd name="connsiteX29" fmla="*/ 3531489 w 8543925"/>
              <a:gd name="connsiteY29" fmla="*/ 1133889 h 1133889"/>
              <a:gd name="connsiteX30" fmla="*/ 3132773 w 8543925"/>
              <a:gd name="connsiteY30" fmla="*/ 1133889 h 1133889"/>
              <a:gd name="connsiteX31" fmla="*/ 2648617 w 8543925"/>
              <a:gd name="connsiteY31" fmla="*/ 1133889 h 1133889"/>
              <a:gd name="connsiteX32" fmla="*/ 1993583 w 8543925"/>
              <a:gd name="connsiteY32" fmla="*/ 1133889 h 1133889"/>
              <a:gd name="connsiteX33" fmla="*/ 1509427 w 8543925"/>
              <a:gd name="connsiteY33" fmla="*/ 1133889 h 1133889"/>
              <a:gd name="connsiteX34" fmla="*/ 939832 w 8543925"/>
              <a:gd name="connsiteY34" fmla="*/ 1133889 h 1133889"/>
              <a:gd name="connsiteX35" fmla="*/ 626555 w 8543925"/>
              <a:gd name="connsiteY35" fmla="*/ 1133889 h 1133889"/>
              <a:gd name="connsiteX36" fmla="*/ 0 w 8543925"/>
              <a:gd name="connsiteY36" fmla="*/ 1133889 h 1133889"/>
              <a:gd name="connsiteX37" fmla="*/ 0 w 8543925"/>
              <a:gd name="connsiteY37" fmla="*/ 555606 h 1133889"/>
              <a:gd name="connsiteX38" fmla="*/ 0 w 8543925"/>
              <a:gd name="connsiteY38" fmla="*/ 0 h 1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1133889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5694" y="249663"/>
                  <a:pt x="8496794" y="412697"/>
                  <a:pt x="8543925" y="555606"/>
                </a:cubicBezTo>
                <a:cubicBezTo>
                  <a:pt x="8591056" y="698515"/>
                  <a:pt x="8483986" y="1008835"/>
                  <a:pt x="8543925" y="1133889"/>
                </a:cubicBezTo>
                <a:cubicBezTo>
                  <a:pt x="8321327" y="1180384"/>
                  <a:pt x="8110292" y="1101085"/>
                  <a:pt x="7974330" y="1133889"/>
                </a:cubicBezTo>
                <a:cubicBezTo>
                  <a:pt x="7838369" y="1166693"/>
                  <a:pt x="7686435" y="1096308"/>
                  <a:pt x="7575614" y="1133889"/>
                </a:cubicBezTo>
                <a:cubicBezTo>
                  <a:pt x="7464793" y="1171470"/>
                  <a:pt x="7332843" y="1113652"/>
                  <a:pt x="7176897" y="1133889"/>
                </a:cubicBezTo>
                <a:cubicBezTo>
                  <a:pt x="7020951" y="1154126"/>
                  <a:pt x="6765852" y="1128907"/>
                  <a:pt x="6607302" y="1133889"/>
                </a:cubicBezTo>
                <a:cubicBezTo>
                  <a:pt x="6448752" y="1138871"/>
                  <a:pt x="6236346" y="1062202"/>
                  <a:pt x="5866829" y="1133889"/>
                </a:cubicBezTo>
                <a:cubicBezTo>
                  <a:pt x="5497312" y="1205576"/>
                  <a:pt x="5453019" y="1086438"/>
                  <a:pt x="5126355" y="1133889"/>
                </a:cubicBezTo>
                <a:cubicBezTo>
                  <a:pt x="4799691" y="1181340"/>
                  <a:pt x="4891769" y="1122018"/>
                  <a:pt x="4813078" y="1133889"/>
                </a:cubicBezTo>
                <a:cubicBezTo>
                  <a:pt x="4734387" y="1145760"/>
                  <a:pt x="4629082" y="1107308"/>
                  <a:pt x="4499801" y="1133889"/>
                </a:cubicBezTo>
                <a:cubicBezTo>
                  <a:pt x="4370520" y="1160470"/>
                  <a:pt x="4021341" y="1057103"/>
                  <a:pt x="3844766" y="1133889"/>
                </a:cubicBezTo>
                <a:cubicBezTo>
                  <a:pt x="3668191" y="1210675"/>
                  <a:pt x="3668958" y="1112209"/>
                  <a:pt x="3531489" y="1133889"/>
                </a:cubicBezTo>
                <a:cubicBezTo>
                  <a:pt x="3394020" y="1155569"/>
                  <a:pt x="3314485" y="1107297"/>
                  <a:pt x="3132773" y="1133889"/>
                </a:cubicBezTo>
                <a:cubicBezTo>
                  <a:pt x="2951061" y="1160481"/>
                  <a:pt x="2872661" y="1106661"/>
                  <a:pt x="2648617" y="1133889"/>
                </a:cubicBezTo>
                <a:cubicBezTo>
                  <a:pt x="2424573" y="1161117"/>
                  <a:pt x="2312650" y="1119210"/>
                  <a:pt x="1993583" y="1133889"/>
                </a:cubicBezTo>
                <a:cubicBezTo>
                  <a:pt x="1674516" y="1148568"/>
                  <a:pt x="1707737" y="1076385"/>
                  <a:pt x="1509427" y="1133889"/>
                </a:cubicBezTo>
                <a:cubicBezTo>
                  <a:pt x="1311117" y="1191393"/>
                  <a:pt x="1083824" y="1066174"/>
                  <a:pt x="939832" y="1133889"/>
                </a:cubicBezTo>
                <a:cubicBezTo>
                  <a:pt x="795840" y="1201604"/>
                  <a:pt x="778408" y="1127234"/>
                  <a:pt x="626555" y="1133889"/>
                </a:cubicBezTo>
                <a:cubicBezTo>
                  <a:pt x="474702" y="1140544"/>
                  <a:pt x="205271" y="1079947"/>
                  <a:pt x="0" y="1133889"/>
                </a:cubicBezTo>
                <a:cubicBezTo>
                  <a:pt x="-5150" y="866524"/>
                  <a:pt x="65025" y="672826"/>
                  <a:pt x="0" y="555606"/>
                </a:cubicBezTo>
                <a:cubicBezTo>
                  <a:pt x="-65025" y="438386"/>
                  <a:pt x="22433" y="271387"/>
                  <a:pt x="0" y="0"/>
                </a:cubicBezTo>
                <a:close/>
              </a:path>
              <a:path w="8543925" h="1133889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6047" y="237630"/>
                  <a:pt x="8532990" y="402327"/>
                  <a:pt x="8543925" y="544267"/>
                </a:cubicBezTo>
                <a:cubicBezTo>
                  <a:pt x="8554860" y="686207"/>
                  <a:pt x="8531008" y="857342"/>
                  <a:pt x="8543925" y="1133889"/>
                </a:cubicBezTo>
                <a:cubicBezTo>
                  <a:pt x="8419780" y="1166090"/>
                  <a:pt x="8301342" y="1115959"/>
                  <a:pt x="8230648" y="1133889"/>
                </a:cubicBezTo>
                <a:cubicBezTo>
                  <a:pt x="8159954" y="1151819"/>
                  <a:pt x="7794593" y="1087671"/>
                  <a:pt x="7575614" y="1133889"/>
                </a:cubicBezTo>
                <a:cubicBezTo>
                  <a:pt x="7356635" y="1180107"/>
                  <a:pt x="7197387" y="1094609"/>
                  <a:pt x="7006019" y="1133889"/>
                </a:cubicBezTo>
                <a:cubicBezTo>
                  <a:pt x="6814651" y="1173169"/>
                  <a:pt x="6536157" y="1111308"/>
                  <a:pt x="6350984" y="1133889"/>
                </a:cubicBezTo>
                <a:cubicBezTo>
                  <a:pt x="6165812" y="1156470"/>
                  <a:pt x="5833654" y="1072930"/>
                  <a:pt x="5695950" y="1133889"/>
                </a:cubicBezTo>
                <a:cubicBezTo>
                  <a:pt x="5558246" y="1194848"/>
                  <a:pt x="5336708" y="1098754"/>
                  <a:pt x="5126355" y="1133889"/>
                </a:cubicBezTo>
                <a:cubicBezTo>
                  <a:pt x="4916003" y="1169024"/>
                  <a:pt x="4712978" y="1055357"/>
                  <a:pt x="4471321" y="1133889"/>
                </a:cubicBezTo>
                <a:cubicBezTo>
                  <a:pt x="4229664" y="1212421"/>
                  <a:pt x="4091072" y="1098381"/>
                  <a:pt x="3987165" y="1133889"/>
                </a:cubicBezTo>
                <a:cubicBezTo>
                  <a:pt x="3883258" y="1169397"/>
                  <a:pt x="3518269" y="1069706"/>
                  <a:pt x="3332131" y="1133889"/>
                </a:cubicBezTo>
                <a:cubicBezTo>
                  <a:pt x="3145993" y="1198072"/>
                  <a:pt x="2789040" y="1077977"/>
                  <a:pt x="2591657" y="1133889"/>
                </a:cubicBezTo>
                <a:cubicBezTo>
                  <a:pt x="2394274" y="1189801"/>
                  <a:pt x="2329944" y="1116526"/>
                  <a:pt x="2107502" y="1133889"/>
                </a:cubicBezTo>
                <a:cubicBezTo>
                  <a:pt x="1885061" y="1151252"/>
                  <a:pt x="1853012" y="1090856"/>
                  <a:pt x="1623346" y="1133889"/>
                </a:cubicBezTo>
                <a:cubicBezTo>
                  <a:pt x="1393680" y="1176922"/>
                  <a:pt x="1258903" y="1102486"/>
                  <a:pt x="1053751" y="1133889"/>
                </a:cubicBezTo>
                <a:cubicBezTo>
                  <a:pt x="848599" y="1165292"/>
                  <a:pt x="893269" y="1131535"/>
                  <a:pt x="740474" y="1133889"/>
                </a:cubicBezTo>
                <a:cubicBezTo>
                  <a:pt x="587679" y="1136243"/>
                  <a:pt x="311265" y="1071903"/>
                  <a:pt x="0" y="1133889"/>
                </a:cubicBezTo>
                <a:cubicBezTo>
                  <a:pt x="-38861" y="1009932"/>
                  <a:pt x="34568" y="787834"/>
                  <a:pt x="0" y="555606"/>
                </a:cubicBezTo>
                <a:cubicBezTo>
                  <a:pt x="-34568" y="323378"/>
                  <a:pt x="36988" y="2644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 Answer the following questions </a:t>
            </a:r>
            <a:r>
              <a:rPr lang="en-US" sz="2400" b="1" dirty="0">
                <a:latin typeface="Century Gothic" panose="020B0502020202020204" pitchFamily="34" charset="0"/>
              </a:rPr>
              <a:t>using adverbials of frequency.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19F12-05AB-4648-A190-9776C0437E1E}"/>
              </a:ext>
            </a:extLst>
          </p:cNvPr>
          <p:cNvSpPr txBox="1"/>
          <p:nvPr/>
        </p:nvSpPr>
        <p:spPr>
          <a:xfrm>
            <a:off x="2106378" y="3269868"/>
            <a:ext cx="59919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-----------------------------------------------------------------------------------</a:t>
            </a:r>
            <a:endParaRPr lang="ar-B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6F2B8-EF9B-442A-9594-B4953CEB75FC}"/>
              </a:ext>
            </a:extLst>
          </p:cNvPr>
          <p:cNvSpPr txBox="1"/>
          <p:nvPr/>
        </p:nvSpPr>
        <p:spPr>
          <a:xfrm>
            <a:off x="2106378" y="3279634"/>
            <a:ext cx="66459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 plays basketball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twice </a:t>
            </a:r>
            <a:r>
              <a:rPr lang="en-US" b="1" dirty="0">
                <a:latin typeface="Century Gothic" panose="020B0502020202020204" pitchFamily="34" charset="0"/>
              </a:rPr>
              <a:t>/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 two times a week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19F12-05AB-4648-A190-9776C0437E1E}"/>
              </a:ext>
            </a:extLst>
          </p:cNvPr>
          <p:cNvSpPr txBox="1"/>
          <p:nvPr/>
        </p:nvSpPr>
        <p:spPr>
          <a:xfrm>
            <a:off x="2106378" y="4441417"/>
            <a:ext cx="5701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----------------------------------------------------------------------------</a:t>
            </a:r>
            <a:endParaRPr lang="ar-B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84CFD-6580-497E-B7F0-3F4B54D81A16}"/>
              </a:ext>
            </a:extLst>
          </p:cNvPr>
          <p:cNvSpPr txBox="1"/>
          <p:nvPr/>
        </p:nvSpPr>
        <p:spPr>
          <a:xfrm>
            <a:off x="2177283" y="4588222"/>
            <a:ext cx="54555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 goes fishing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3 times a month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819F12-05AB-4648-A190-9776C0437E1E}"/>
              </a:ext>
            </a:extLst>
          </p:cNvPr>
          <p:cNvSpPr txBox="1"/>
          <p:nvPr/>
        </p:nvSpPr>
        <p:spPr>
          <a:xfrm>
            <a:off x="2177283" y="5830760"/>
            <a:ext cx="5701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----------------------------------------------------------------------------</a:t>
            </a:r>
            <a:endParaRPr lang="ar-B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E799B-2B2E-42B4-910E-CEDCAC2C6237}"/>
              </a:ext>
            </a:extLst>
          </p:cNvPr>
          <p:cNvSpPr txBox="1"/>
          <p:nvPr/>
        </p:nvSpPr>
        <p:spPr>
          <a:xfrm>
            <a:off x="2177283" y="5856818"/>
            <a:ext cx="54793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She uses the computer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every day</a:t>
            </a:r>
            <a:r>
              <a:rPr lang="en-US" b="1" dirty="0">
                <a:latin typeface="Century Gothic" panose="020B0502020202020204" pitchFamily="34" charset="0"/>
              </a:rPr>
              <a:t> /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 daily 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  <a:endParaRPr lang="ar-BH" b="1" dirty="0">
              <a:latin typeface="Century Gothic" panose="020B0502020202020204" pitchFamily="34" charset="0"/>
            </a:endParaRPr>
          </a:p>
        </p:txBody>
      </p:sp>
      <p:sp>
        <p:nvSpPr>
          <p:cNvPr id="23" name="Thought Bubble: Cloud 3">
            <a:extLst>
              <a:ext uri="{FF2B5EF4-FFF2-40B4-BE49-F238E27FC236}">
                <a16:creationId xmlns:a16="http://schemas.microsoft.com/office/drawing/2014/main" id="{550DB2BB-8F82-431B-8EFB-FA6246A35706}"/>
              </a:ext>
            </a:extLst>
          </p:cNvPr>
          <p:cNvSpPr/>
          <p:nvPr/>
        </p:nvSpPr>
        <p:spPr>
          <a:xfrm>
            <a:off x="6917280" y="1087063"/>
            <a:ext cx="2362086" cy="674552"/>
          </a:xfrm>
          <a:prstGeom prst="cloudCallout">
            <a:avLst>
              <a:gd name="adj1" fmla="val 67892"/>
              <a:gd name="adj2" fmla="val -77778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  <a:endParaRPr lang="ar-BH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666" y="1459061"/>
            <a:ext cx="1780436" cy="1191435"/>
            <a:chOff x="355661" y="2872901"/>
            <a:chExt cx="3047927" cy="17232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6"/>
            <a:stretch/>
          </p:blipFill>
          <p:spPr>
            <a:xfrm>
              <a:off x="355661" y="2872901"/>
              <a:ext cx="3032926" cy="1723226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889238" y="4206094"/>
              <a:ext cx="514350" cy="3543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605" y="2670888"/>
            <a:ext cx="1730294" cy="1188815"/>
            <a:chOff x="87605" y="2670888"/>
            <a:chExt cx="1730294" cy="118881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094F522-DCF3-4DE8-AD7D-3EDA665A3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5" y="2670888"/>
              <a:ext cx="1730294" cy="1187847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497342" y="3614720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666" y="3928436"/>
            <a:ext cx="1731420" cy="1194052"/>
            <a:chOff x="76666" y="3928436"/>
            <a:chExt cx="1731420" cy="11940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ADFAA8-B7CF-4C7B-9D17-60946B579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6" y="3928436"/>
              <a:ext cx="1731420" cy="1194052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481661" y="4858613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224" y="5158812"/>
            <a:ext cx="1696815" cy="1240141"/>
            <a:chOff x="133224" y="5158812"/>
            <a:chExt cx="1696815" cy="12401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24" y="5158812"/>
              <a:ext cx="1604465" cy="1240141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1529583" y="6117600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7" grpId="0" animBg="1"/>
      <p:bldP spid="23" grpId="0" animBg="1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765616-6929-4483-AF2A-636461C921BA}"/>
              </a:ext>
            </a:extLst>
          </p:cNvPr>
          <p:cNvCxnSpPr/>
          <p:nvPr/>
        </p:nvCxnSpPr>
        <p:spPr>
          <a:xfrm>
            <a:off x="133224" y="6574439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607AC7-4997-4ECE-8DEF-B2E9B935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" y="6574439"/>
            <a:ext cx="1911405" cy="283561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1FAD433-C2C4-4AE2-ADB8-D3856C5A0D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0" y="3431000"/>
            <a:ext cx="1602569" cy="96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2CF48B-475F-4796-8AEE-CCDC823564E1}"/>
              </a:ext>
            </a:extLst>
          </p:cNvPr>
          <p:cNvSpPr/>
          <p:nvPr/>
        </p:nvSpPr>
        <p:spPr>
          <a:xfrm>
            <a:off x="2329963" y="1353005"/>
            <a:ext cx="6854838" cy="758313"/>
          </a:xfrm>
          <a:custGeom>
            <a:avLst/>
            <a:gdLst>
              <a:gd name="connsiteX0" fmla="*/ 0 w 6854838"/>
              <a:gd name="connsiteY0" fmla="*/ 126388 h 758313"/>
              <a:gd name="connsiteX1" fmla="*/ 126388 w 6854838"/>
              <a:gd name="connsiteY1" fmla="*/ 0 h 758313"/>
              <a:gd name="connsiteX2" fmla="*/ 610539 w 6854838"/>
              <a:gd name="connsiteY2" fmla="*/ 0 h 758313"/>
              <a:gd name="connsiteX3" fmla="*/ 962649 w 6854838"/>
              <a:gd name="connsiteY3" fmla="*/ 0 h 758313"/>
              <a:gd name="connsiteX4" fmla="*/ 1644862 w 6854838"/>
              <a:gd name="connsiteY4" fmla="*/ 0 h 758313"/>
              <a:gd name="connsiteX5" fmla="*/ 2195034 w 6854838"/>
              <a:gd name="connsiteY5" fmla="*/ 0 h 758313"/>
              <a:gd name="connsiteX6" fmla="*/ 2679185 w 6854838"/>
              <a:gd name="connsiteY6" fmla="*/ 0 h 758313"/>
              <a:gd name="connsiteX7" fmla="*/ 3163337 w 6854838"/>
              <a:gd name="connsiteY7" fmla="*/ 0 h 758313"/>
              <a:gd name="connsiteX8" fmla="*/ 3647488 w 6854838"/>
              <a:gd name="connsiteY8" fmla="*/ 0 h 758313"/>
              <a:gd name="connsiteX9" fmla="*/ 3999598 w 6854838"/>
              <a:gd name="connsiteY9" fmla="*/ 0 h 758313"/>
              <a:gd name="connsiteX10" fmla="*/ 4351708 w 6854838"/>
              <a:gd name="connsiteY10" fmla="*/ 0 h 758313"/>
              <a:gd name="connsiteX11" fmla="*/ 4967900 w 6854838"/>
              <a:gd name="connsiteY11" fmla="*/ 0 h 758313"/>
              <a:gd name="connsiteX12" fmla="*/ 5650113 w 6854838"/>
              <a:gd name="connsiteY12" fmla="*/ 0 h 758313"/>
              <a:gd name="connsiteX13" fmla="*/ 6134264 w 6854838"/>
              <a:gd name="connsiteY13" fmla="*/ 0 h 758313"/>
              <a:gd name="connsiteX14" fmla="*/ 6728450 w 6854838"/>
              <a:gd name="connsiteY14" fmla="*/ 0 h 758313"/>
              <a:gd name="connsiteX15" fmla="*/ 6854838 w 6854838"/>
              <a:gd name="connsiteY15" fmla="*/ 126388 h 758313"/>
              <a:gd name="connsiteX16" fmla="*/ 6854838 w 6854838"/>
              <a:gd name="connsiteY16" fmla="*/ 631925 h 758313"/>
              <a:gd name="connsiteX17" fmla="*/ 6728450 w 6854838"/>
              <a:gd name="connsiteY17" fmla="*/ 758313 h 758313"/>
              <a:gd name="connsiteX18" fmla="*/ 6244299 w 6854838"/>
              <a:gd name="connsiteY18" fmla="*/ 758313 h 758313"/>
              <a:gd name="connsiteX19" fmla="*/ 5694127 w 6854838"/>
              <a:gd name="connsiteY19" fmla="*/ 758313 h 758313"/>
              <a:gd name="connsiteX20" fmla="*/ 5077935 w 6854838"/>
              <a:gd name="connsiteY20" fmla="*/ 758313 h 758313"/>
              <a:gd name="connsiteX21" fmla="*/ 4461742 w 6854838"/>
              <a:gd name="connsiteY21" fmla="*/ 758313 h 758313"/>
              <a:gd name="connsiteX22" fmla="*/ 3779529 w 6854838"/>
              <a:gd name="connsiteY22" fmla="*/ 758313 h 758313"/>
              <a:gd name="connsiteX23" fmla="*/ 3097316 w 6854838"/>
              <a:gd name="connsiteY23" fmla="*/ 758313 h 758313"/>
              <a:gd name="connsiteX24" fmla="*/ 2481123 w 6854838"/>
              <a:gd name="connsiteY24" fmla="*/ 758313 h 758313"/>
              <a:gd name="connsiteX25" fmla="*/ 2062993 w 6854838"/>
              <a:gd name="connsiteY25" fmla="*/ 758313 h 758313"/>
              <a:gd name="connsiteX26" fmla="*/ 1644862 w 6854838"/>
              <a:gd name="connsiteY26" fmla="*/ 758313 h 758313"/>
              <a:gd name="connsiteX27" fmla="*/ 1160711 w 6854838"/>
              <a:gd name="connsiteY27" fmla="*/ 758313 h 758313"/>
              <a:gd name="connsiteX28" fmla="*/ 742580 w 6854838"/>
              <a:gd name="connsiteY28" fmla="*/ 758313 h 758313"/>
              <a:gd name="connsiteX29" fmla="*/ 126388 w 6854838"/>
              <a:gd name="connsiteY29" fmla="*/ 758313 h 758313"/>
              <a:gd name="connsiteX30" fmla="*/ 0 w 6854838"/>
              <a:gd name="connsiteY30" fmla="*/ 631925 h 758313"/>
              <a:gd name="connsiteX31" fmla="*/ 0 w 6854838"/>
              <a:gd name="connsiteY31" fmla="*/ 126388 h 75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4838" h="758313" fill="none" extrusionOk="0">
                <a:moveTo>
                  <a:pt x="0" y="126388"/>
                </a:moveTo>
                <a:cubicBezTo>
                  <a:pt x="14714" y="47187"/>
                  <a:pt x="51154" y="-16665"/>
                  <a:pt x="126388" y="0"/>
                </a:cubicBezTo>
                <a:cubicBezTo>
                  <a:pt x="353411" y="-55761"/>
                  <a:pt x="444621" y="24218"/>
                  <a:pt x="610539" y="0"/>
                </a:cubicBezTo>
                <a:cubicBezTo>
                  <a:pt x="776457" y="-24218"/>
                  <a:pt x="800751" y="14675"/>
                  <a:pt x="962649" y="0"/>
                </a:cubicBezTo>
                <a:cubicBezTo>
                  <a:pt x="1124547" y="-14675"/>
                  <a:pt x="1324803" y="70290"/>
                  <a:pt x="1644862" y="0"/>
                </a:cubicBezTo>
                <a:cubicBezTo>
                  <a:pt x="1964921" y="-70290"/>
                  <a:pt x="1979330" y="59826"/>
                  <a:pt x="2195034" y="0"/>
                </a:cubicBezTo>
                <a:cubicBezTo>
                  <a:pt x="2410738" y="-59826"/>
                  <a:pt x="2576629" y="17140"/>
                  <a:pt x="2679185" y="0"/>
                </a:cubicBezTo>
                <a:cubicBezTo>
                  <a:pt x="2781741" y="-17140"/>
                  <a:pt x="2951329" y="22182"/>
                  <a:pt x="3163337" y="0"/>
                </a:cubicBezTo>
                <a:cubicBezTo>
                  <a:pt x="3375345" y="-22182"/>
                  <a:pt x="3442632" y="1543"/>
                  <a:pt x="3647488" y="0"/>
                </a:cubicBezTo>
                <a:cubicBezTo>
                  <a:pt x="3852344" y="-1543"/>
                  <a:pt x="3839157" y="3486"/>
                  <a:pt x="3999598" y="0"/>
                </a:cubicBezTo>
                <a:cubicBezTo>
                  <a:pt x="4160039" y="-3486"/>
                  <a:pt x="4217718" y="14265"/>
                  <a:pt x="4351708" y="0"/>
                </a:cubicBezTo>
                <a:cubicBezTo>
                  <a:pt x="4485698" y="-14265"/>
                  <a:pt x="4667892" y="71012"/>
                  <a:pt x="4967900" y="0"/>
                </a:cubicBezTo>
                <a:cubicBezTo>
                  <a:pt x="5267908" y="-71012"/>
                  <a:pt x="5359196" y="28924"/>
                  <a:pt x="5650113" y="0"/>
                </a:cubicBezTo>
                <a:cubicBezTo>
                  <a:pt x="5941030" y="-28924"/>
                  <a:pt x="5913111" y="17133"/>
                  <a:pt x="6134264" y="0"/>
                </a:cubicBezTo>
                <a:cubicBezTo>
                  <a:pt x="6355417" y="-17133"/>
                  <a:pt x="6528151" y="57551"/>
                  <a:pt x="6728450" y="0"/>
                </a:cubicBezTo>
                <a:cubicBezTo>
                  <a:pt x="6795891" y="-66"/>
                  <a:pt x="6843667" y="55035"/>
                  <a:pt x="6854838" y="126388"/>
                </a:cubicBezTo>
                <a:cubicBezTo>
                  <a:pt x="6913985" y="290133"/>
                  <a:pt x="6852953" y="524954"/>
                  <a:pt x="6854838" y="631925"/>
                </a:cubicBezTo>
                <a:cubicBezTo>
                  <a:pt x="6860849" y="707914"/>
                  <a:pt x="6795628" y="767790"/>
                  <a:pt x="6728450" y="758313"/>
                </a:cubicBezTo>
                <a:cubicBezTo>
                  <a:pt x="6582751" y="810973"/>
                  <a:pt x="6394865" y="746345"/>
                  <a:pt x="6244299" y="758313"/>
                </a:cubicBezTo>
                <a:cubicBezTo>
                  <a:pt x="6093733" y="770281"/>
                  <a:pt x="5937911" y="692789"/>
                  <a:pt x="5694127" y="758313"/>
                </a:cubicBezTo>
                <a:cubicBezTo>
                  <a:pt x="5450343" y="823837"/>
                  <a:pt x="5372398" y="727643"/>
                  <a:pt x="5077935" y="758313"/>
                </a:cubicBezTo>
                <a:cubicBezTo>
                  <a:pt x="4783472" y="788983"/>
                  <a:pt x="4754380" y="727105"/>
                  <a:pt x="4461742" y="758313"/>
                </a:cubicBezTo>
                <a:cubicBezTo>
                  <a:pt x="4169104" y="789521"/>
                  <a:pt x="4093643" y="738743"/>
                  <a:pt x="3779529" y="758313"/>
                </a:cubicBezTo>
                <a:cubicBezTo>
                  <a:pt x="3465415" y="777883"/>
                  <a:pt x="3356080" y="723662"/>
                  <a:pt x="3097316" y="758313"/>
                </a:cubicBezTo>
                <a:cubicBezTo>
                  <a:pt x="2838552" y="792964"/>
                  <a:pt x="2659683" y="712627"/>
                  <a:pt x="2481123" y="758313"/>
                </a:cubicBezTo>
                <a:cubicBezTo>
                  <a:pt x="2302563" y="803999"/>
                  <a:pt x="2225016" y="744245"/>
                  <a:pt x="2062993" y="758313"/>
                </a:cubicBezTo>
                <a:cubicBezTo>
                  <a:pt x="1900970" y="772381"/>
                  <a:pt x="1842938" y="742905"/>
                  <a:pt x="1644862" y="758313"/>
                </a:cubicBezTo>
                <a:cubicBezTo>
                  <a:pt x="1446786" y="773721"/>
                  <a:pt x="1350124" y="729026"/>
                  <a:pt x="1160711" y="758313"/>
                </a:cubicBezTo>
                <a:cubicBezTo>
                  <a:pt x="971298" y="787600"/>
                  <a:pt x="894174" y="726897"/>
                  <a:pt x="742580" y="758313"/>
                </a:cubicBezTo>
                <a:cubicBezTo>
                  <a:pt x="590986" y="789729"/>
                  <a:pt x="408999" y="755847"/>
                  <a:pt x="126388" y="758313"/>
                </a:cubicBezTo>
                <a:cubicBezTo>
                  <a:pt x="74937" y="760757"/>
                  <a:pt x="-6009" y="706401"/>
                  <a:pt x="0" y="631925"/>
                </a:cubicBezTo>
                <a:cubicBezTo>
                  <a:pt x="-14694" y="475615"/>
                  <a:pt x="6596" y="232110"/>
                  <a:pt x="0" y="126388"/>
                </a:cubicBezTo>
                <a:close/>
              </a:path>
              <a:path w="6854838" h="758313" stroke="0" extrusionOk="0">
                <a:moveTo>
                  <a:pt x="0" y="126388"/>
                </a:moveTo>
                <a:cubicBezTo>
                  <a:pt x="1812" y="69280"/>
                  <a:pt x="54996" y="-348"/>
                  <a:pt x="126388" y="0"/>
                </a:cubicBezTo>
                <a:cubicBezTo>
                  <a:pt x="390770" y="-48138"/>
                  <a:pt x="487286" y="43268"/>
                  <a:pt x="676560" y="0"/>
                </a:cubicBezTo>
                <a:cubicBezTo>
                  <a:pt x="865834" y="-43268"/>
                  <a:pt x="904618" y="711"/>
                  <a:pt x="1028670" y="0"/>
                </a:cubicBezTo>
                <a:cubicBezTo>
                  <a:pt x="1152722" y="-711"/>
                  <a:pt x="1492027" y="69584"/>
                  <a:pt x="1644862" y="0"/>
                </a:cubicBezTo>
                <a:cubicBezTo>
                  <a:pt x="1797697" y="-69584"/>
                  <a:pt x="1958473" y="34227"/>
                  <a:pt x="2062993" y="0"/>
                </a:cubicBezTo>
                <a:cubicBezTo>
                  <a:pt x="2167513" y="-34227"/>
                  <a:pt x="2478092" y="13968"/>
                  <a:pt x="2613165" y="0"/>
                </a:cubicBezTo>
                <a:cubicBezTo>
                  <a:pt x="2748238" y="-13968"/>
                  <a:pt x="2995281" y="29209"/>
                  <a:pt x="3295378" y="0"/>
                </a:cubicBezTo>
                <a:cubicBezTo>
                  <a:pt x="3595475" y="-29209"/>
                  <a:pt x="3577948" y="32792"/>
                  <a:pt x="3713508" y="0"/>
                </a:cubicBezTo>
                <a:cubicBezTo>
                  <a:pt x="3849068" y="-32792"/>
                  <a:pt x="3965324" y="39728"/>
                  <a:pt x="4065618" y="0"/>
                </a:cubicBezTo>
                <a:cubicBezTo>
                  <a:pt x="4165912" y="-39728"/>
                  <a:pt x="4365887" y="17910"/>
                  <a:pt x="4483749" y="0"/>
                </a:cubicBezTo>
                <a:cubicBezTo>
                  <a:pt x="4601611" y="-17910"/>
                  <a:pt x="4676958" y="4359"/>
                  <a:pt x="4835859" y="0"/>
                </a:cubicBezTo>
                <a:cubicBezTo>
                  <a:pt x="4994760" y="-4359"/>
                  <a:pt x="5273789" y="212"/>
                  <a:pt x="5518072" y="0"/>
                </a:cubicBezTo>
                <a:cubicBezTo>
                  <a:pt x="5762355" y="-212"/>
                  <a:pt x="5839966" y="35161"/>
                  <a:pt x="6002223" y="0"/>
                </a:cubicBezTo>
                <a:cubicBezTo>
                  <a:pt x="6164480" y="-35161"/>
                  <a:pt x="6432064" y="58865"/>
                  <a:pt x="6728450" y="0"/>
                </a:cubicBezTo>
                <a:cubicBezTo>
                  <a:pt x="6783732" y="3016"/>
                  <a:pt x="6854983" y="62553"/>
                  <a:pt x="6854838" y="126388"/>
                </a:cubicBezTo>
                <a:cubicBezTo>
                  <a:pt x="6893856" y="299094"/>
                  <a:pt x="6840924" y="414220"/>
                  <a:pt x="6854838" y="631925"/>
                </a:cubicBezTo>
                <a:cubicBezTo>
                  <a:pt x="6853156" y="684356"/>
                  <a:pt x="6805233" y="744744"/>
                  <a:pt x="6728450" y="758313"/>
                </a:cubicBezTo>
                <a:cubicBezTo>
                  <a:pt x="6641037" y="792857"/>
                  <a:pt x="6470030" y="730571"/>
                  <a:pt x="6376340" y="758313"/>
                </a:cubicBezTo>
                <a:cubicBezTo>
                  <a:pt x="6282650" y="786055"/>
                  <a:pt x="6052219" y="754101"/>
                  <a:pt x="5892189" y="758313"/>
                </a:cubicBezTo>
                <a:cubicBezTo>
                  <a:pt x="5732159" y="762525"/>
                  <a:pt x="5606516" y="731165"/>
                  <a:pt x="5474058" y="758313"/>
                </a:cubicBezTo>
                <a:cubicBezTo>
                  <a:pt x="5341600" y="785461"/>
                  <a:pt x="5220205" y="711460"/>
                  <a:pt x="4989907" y="758313"/>
                </a:cubicBezTo>
                <a:cubicBezTo>
                  <a:pt x="4759609" y="805166"/>
                  <a:pt x="4610744" y="750522"/>
                  <a:pt x="4307694" y="758313"/>
                </a:cubicBezTo>
                <a:cubicBezTo>
                  <a:pt x="4004644" y="766104"/>
                  <a:pt x="3793056" y="757644"/>
                  <a:pt x="3625481" y="758313"/>
                </a:cubicBezTo>
                <a:cubicBezTo>
                  <a:pt x="3457906" y="758982"/>
                  <a:pt x="3397852" y="747778"/>
                  <a:pt x="3273371" y="758313"/>
                </a:cubicBezTo>
                <a:cubicBezTo>
                  <a:pt x="3148890" y="768848"/>
                  <a:pt x="2976714" y="740862"/>
                  <a:pt x="2723199" y="758313"/>
                </a:cubicBezTo>
                <a:cubicBezTo>
                  <a:pt x="2469684" y="775764"/>
                  <a:pt x="2368046" y="708164"/>
                  <a:pt x="2173027" y="758313"/>
                </a:cubicBezTo>
                <a:cubicBezTo>
                  <a:pt x="1978008" y="808462"/>
                  <a:pt x="1944223" y="748834"/>
                  <a:pt x="1754897" y="758313"/>
                </a:cubicBezTo>
                <a:cubicBezTo>
                  <a:pt x="1565571" y="767792"/>
                  <a:pt x="1479482" y="715090"/>
                  <a:pt x="1270745" y="758313"/>
                </a:cubicBezTo>
                <a:cubicBezTo>
                  <a:pt x="1062008" y="801536"/>
                  <a:pt x="876055" y="719304"/>
                  <a:pt x="654553" y="758313"/>
                </a:cubicBezTo>
                <a:cubicBezTo>
                  <a:pt x="433051" y="797322"/>
                  <a:pt x="385853" y="748383"/>
                  <a:pt x="126388" y="758313"/>
                </a:cubicBezTo>
                <a:cubicBezTo>
                  <a:pt x="59856" y="767584"/>
                  <a:pt x="878" y="696856"/>
                  <a:pt x="0" y="631925"/>
                </a:cubicBezTo>
                <a:cubicBezTo>
                  <a:pt x="-39158" y="391245"/>
                  <a:pt x="3919" y="258716"/>
                  <a:pt x="0" y="12638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122591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---------------------------------------------------------------------------.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329963" y="2471307"/>
            <a:ext cx="6695759" cy="757827"/>
          </a:xfrm>
          <a:custGeom>
            <a:avLst/>
            <a:gdLst>
              <a:gd name="connsiteX0" fmla="*/ 0 w 6695759"/>
              <a:gd name="connsiteY0" fmla="*/ 126307 h 757827"/>
              <a:gd name="connsiteX1" fmla="*/ 126307 w 6695759"/>
              <a:gd name="connsiteY1" fmla="*/ 0 h 757827"/>
              <a:gd name="connsiteX2" fmla="*/ 712047 w 6695759"/>
              <a:gd name="connsiteY2" fmla="*/ 0 h 757827"/>
              <a:gd name="connsiteX3" fmla="*/ 1233356 w 6695759"/>
              <a:gd name="connsiteY3" fmla="*/ 0 h 757827"/>
              <a:gd name="connsiteX4" fmla="*/ 1690234 w 6695759"/>
              <a:gd name="connsiteY4" fmla="*/ 0 h 757827"/>
              <a:gd name="connsiteX5" fmla="*/ 2404837 w 6695759"/>
              <a:gd name="connsiteY5" fmla="*/ 0 h 757827"/>
              <a:gd name="connsiteX6" fmla="*/ 3119441 w 6695759"/>
              <a:gd name="connsiteY6" fmla="*/ 0 h 757827"/>
              <a:gd name="connsiteX7" fmla="*/ 3640750 w 6695759"/>
              <a:gd name="connsiteY7" fmla="*/ 0 h 757827"/>
              <a:gd name="connsiteX8" fmla="*/ 4226490 w 6695759"/>
              <a:gd name="connsiteY8" fmla="*/ 0 h 757827"/>
              <a:gd name="connsiteX9" fmla="*/ 4683368 w 6695759"/>
              <a:gd name="connsiteY9" fmla="*/ 0 h 757827"/>
              <a:gd name="connsiteX10" fmla="*/ 5333540 w 6695759"/>
              <a:gd name="connsiteY10" fmla="*/ 0 h 757827"/>
              <a:gd name="connsiteX11" fmla="*/ 5790417 w 6695759"/>
              <a:gd name="connsiteY11" fmla="*/ 0 h 757827"/>
              <a:gd name="connsiteX12" fmla="*/ 6569452 w 6695759"/>
              <a:gd name="connsiteY12" fmla="*/ 0 h 757827"/>
              <a:gd name="connsiteX13" fmla="*/ 6695759 w 6695759"/>
              <a:gd name="connsiteY13" fmla="*/ 126307 h 757827"/>
              <a:gd name="connsiteX14" fmla="*/ 6695759 w 6695759"/>
              <a:gd name="connsiteY14" fmla="*/ 631520 h 757827"/>
              <a:gd name="connsiteX15" fmla="*/ 6569452 w 6695759"/>
              <a:gd name="connsiteY15" fmla="*/ 757827 h 757827"/>
              <a:gd name="connsiteX16" fmla="*/ 5983712 w 6695759"/>
              <a:gd name="connsiteY16" fmla="*/ 757827 h 757827"/>
              <a:gd name="connsiteX17" fmla="*/ 5333540 w 6695759"/>
              <a:gd name="connsiteY17" fmla="*/ 757827 h 757827"/>
              <a:gd name="connsiteX18" fmla="*/ 4747799 w 6695759"/>
              <a:gd name="connsiteY18" fmla="*/ 757827 h 757827"/>
              <a:gd name="connsiteX19" fmla="*/ 4033196 w 6695759"/>
              <a:gd name="connsiteY19" fmla="*/ 757827 h 757827"/>
              <a:gd name="connsiteX20" fmla="*/ 3447455 w 6695759"/>
              <a:gd name="connsiteY20" fmla="*/ 757827 h 757827"/>
              <a:gd name="connsiteX21" fmla="*/ 2732852 w 6695759"/>
              <a:gd name="connsiteY21" fmla="*/ 757827 h 757827"/>
              <a:gd name="connsiteX22" fmla="*/ 2082680 w 6695759"/>
              <a:gd name="connsiteY22" fmla="*/ 757827 h 757827"/>
              <a:gd name="connsiteX23" fmla="*/ 1690234 w 6695759"/>
              <a:gd name="connsiteY23" fmla="*/ 757827 h 757827"/>
              <a:gd name="connsiteX24" fmla="*/ 1297788 w 6695759"/>
              <a:gd name="connsiteY24" fmla="*/ 757827 h 757827"/>
              <a:gd name="connsiteX25" fmla="*/ 776479 w 6695759"/>
              <a:gd name="connsiteY25" fmla="*/ 757827 h 757827"/>
              <a:gd name="connsiteX26" fmla="*/ 126307 w 6695759"/>
              <a:gd name="connsiteY26" fmla="*/ 757827 h 757827"/>
              <a:gd name="connsiteX27" fmla="*/ 0 w 6695759"/>
              <a:gd name="connsiteY27" fmla="*/ 631520 h 757827"/>
              <a:gd name="connsiteX28" fmla="*/ 0 w 6695759"/>
              <a:gd name="connsiteY28" fmla="*/ 126307 h 7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57827" fill="none" extrusionOk="0">
                <a:moveTo>
                  <a:pt x="0" y="126307"/>
                </a:moveTo>
                <a:cubicBezTo>
                  <a:pt x="3955" y="54522"/>
                  <a:pt x="74211" y="-8101"/>
                  <a:pt x="126307" y="0"/>
                </a:cubicBezTo>
                <a:cubicBezTo>
                  <a:pt x="403424" y="-4388"/>
                  <a:pt x="586410" y="43003"/>
                  <a:pt x="712047" y="0"/>
                </a:cubicBezTo>
                <a:cubicBezTo>
                  <a:pt x="837684" y="-43003"/>
                  <a:pt x="1046489" y="4564"/>
                  <a:pt x="1233356" y="0"/>
                </a:cubicBezTo>
                <a:cubicBezTo>
                  <a:pt x="1420223" y="-4564"/>
                  <a:pt x="1585178" y="46334"/>
                  <a:pt x="1690234" y="0"/>
                </a:cubicBezTo>
                <a:cubicBezTo>
                  <a:pt x="1795290" y="-46334"/>
                  <a:pt x="2238889" y="11439"/>
                  <a:pt x="2404837" y="0"/>
                </a:cubicBezTo>
                <a:cubicBezTo>
                  <a:pt x="2570785" y="-11439"/>
                  <a:pt x="2843818" y="67648"/>
                  <a:pt x="3119441" y="0"/>
                </a:cubicBezTo>
                <a:cubicBezTo>
                  <a:pt x="3395064" y="-67648"/>
                  <a:pt x="3525624" y="17689"/>
                  <a:pt x="3640750" y="0"/>
                </a:cubicBezTo>
                <a:cubicBezTo>
                  <a:pt x="3755876" y="-17689"/>
                  <a:pt x="3966115" y="31158"/>
                  <a:pt x="4226490" y="0"/>
                </a:cubicBezTo>
                <a:cubicBezTo>
                  <a:pt x="4486865" y="-31158"/>
                  <a:pt x="4543453" y="21274"/>
                  <a:pt x="4683368" y="0"/>
                </a:cubicBezTo>
                <a:cubicBezTo>
                  <a:pt x="4823283" y="-21274"/>
                  <a:pt x="5009602" y="23659"/>
                  <a:pt x="5333540" y="0"/>
                </a:cubicBezTo>
                <a:cubicBezTo>
                  <a:pt x="5657478" y="-23659"/>
                  <a:pt x="5670740" y="27816"/>
                  <a:pt x="5790417" y="0"/>
                </a:cubicBezTo>
                <a:cubicBezTo>
                  <a:pt x="5910094" y="-27816"/>
                  <a:pt x="6368343" y="29060"/>
                  <a:pt x="6569452" y="0"/>
                </a:cubicBezTo>
                <a:cubicBezTo>
                  <a:pt x="6640895" y="1185"/>
                  <a:pt x="6678084" y="60813"/>
                  <a:pt x="6695759" y="126307"/>
                </a:cubicBezTo>
                <a:cubicBezTo>
                  <a:pt x="6715391" y="261830"/>
                  <a:pt x="6665833" y="438089"/>
                  <a:pt x="6695759" y="631520"/>
                </a:cubicBezTo>
                <a:cubicBezTo>
                  <a:pt x="6709987" y="696379"/>
                  <a:pt x="6637378" y="759178"/>
                  <a:pt x="6569452" y="757827"/>
                </a:cubicBezTo>
                <a:cubicBezTo>
                  <a:pt x="6335238" y="807374"/>
                  <a:pt x="6187125" y="743688"/>
                  <a:pt x="5983712" y="757827"/>
                </a:cubicBezTo>
                <a:cubicBezTo>
                  <a:pt x="5780299" y="771966"/>
                  <a:pt x="5638707" y="745440"/>
                  <a:pt x="5333540" y="757827"/>
                </a:cubicBezTo>
                <a:cubicBezTo>
                  <a:pt x="5028373" y="770214"/>
                  <a:pt x="4867124" y="715442"/>
                  <a:pt x="4747799" y="757827"/>
                </a:cubicBezTo>
                <a:cubicBezTo>
                  <a:pt x="4628474" y="800212"/>
                  <a:pt x="4279360" y="673038"/>
                  <a:pt x="4033196" y="757827"/>
                </a:cubicBezTo>
                <a:cubicBezTo>
                  <a:pt x="3787032" y="842616"/>
                  <a:pt x="3569266" y="709386"/>
                  <a:pt x="3447455" y="757827"/>
                </a:cubicBezTo>
                <a:cubicBezTo>
                  <a:pt x="3325644" y="806268"/>
                  <a:pt x="2928308" y="687554"/>
                  <a:pt x="2732852" y="757827"/>
                </a:cubicBezTo>
                <a:cubicBezTo>
                  <a:pt x="2537396" y="828100"/>
                  <a:pt x="2248855" y="728610"/>
                  <a:pt x="2082680" y="757827"/>
                </a:cubicBezTo>
                <a:cubicBezTo>
                  <a:pt x="1916505" y="787044"/>
                  <a:pt x="1833077" y="721950"/>
                  <a:pt x="1690234" y="757827"/>
                </a:cubicBezTo>
                <a:cubicBezTo>
                  <a:pt x="1547391" y="793704"/>
                  <a:pt x="1379878" y="712044"/>
                  <a:pt x="1297788" y="757827"/>
                </a:cubicBezTo>
                <a:cubicBezTo>
                  <a:pt x="1215698" y="803610"/>
                  <a:pt x="924012" y="739605"/>
                  <a:pt x="776479" y="757827"/>
                </a:cubicBezTo>
                <a:cubicBezTo>
                  <a:pt x="628946" y="776049"/>
                  <a:pt x="309664" y="728383"/>
                  <a:pt x="126307" y="757827"/>
                </a:cubicBezTo>
                <a:cubicBezTo>
                  <a:pt x="37157" y="757784"/>
                  <a:pt x="4247" y="701658"/>
                  <a:pt x="0" y="631520"/>
                </a:cubicBezTo>
                <a:cubicBezTo>
                  <a:pt x="-53831" y="475592"/>
                  <a:pt x="41431" y="304951"/>
                  <a:pt x="0" y="126307"/>
                </a:cubicBezTo>
                <a:close/>
              </a:path>
              <a:path w="6695759" h="757827" stroke="0" extrusionOk="0">
                <a:moveTo>
                  <a:pt x="0" y="126307"/>
                </a:moveTo>
                <a:cubicBezTo>
                  <a:pt x="-2240" y="62270"/>
                  <a:pt x="50081" y="3728"/>
                  <a:pt x="126307" y="0"/>
                </a:cubicBezTo>
                <a:cubicBezTo>
                  <a:pt x="326684" y="-30912"/>
                  <a:pt x="510449" y="22873"/>
                  <a:pt x="647616" y="0"/>
                </a:cubicBezTo>
                <a:cubicBezTo>
                  <a:pt x="784783" y="-22873"/>
                  <a:pt x="1147326" y="47970"/>
                  <a:pt x="1297788" y="0"/>
                </a:cubicBezTo>
                <a:cubicBezTo>
                  <a:pt x="1448250" y="-47970"/>
                  <a:pt x="1616577" y="20858"/>
                  <a:pt x="1819097" y="0"/>
                </a:cubicBezTo>
                <a:cubicBezTo>
                  <a:pt x="2021617" y="-20858"/>
                  <a:pt x="2113389" y="23048"/>
                  <a:pt x="2404837" y="0"/>
                </a:cubicBezTo>
                <a:cubicBezTo>
                  <a:pt x="2696285" y="-23048"/>
                  <a:pt x="2811697" y="5901"/>
                  <a:pt x="2926146" y="0"/>
                </a:cubicBezTo>
                <a:cubicBezTo>
                  <a:pt x="3040595" y="-5901"/>
                  <a:pt x="3172142" y="41179"/>
                  <a:pt x="3383024" y="0"/>
                </a:cubicBezTo>
                <a:cubicBezTo>
                  <a:pt x="3593906" y="-41179"/>
                  <a:pt x="3799980" y="55444"/>
                  <a:pt x="4033196" y="0"/>
                </a:cubicBezTo>
                <a:cubicBezTo>
                  <a:pt x="4266412" y="-55444"/>
                  <a:pt x="4484389" y="66262"/>
                  <a:pt x="4618936" y="0"/>
                </a:cubicBezTo>
                <a:cubicBezTo>
                  <a:pt x="4753483" y="-66262"/>
                  <a:pt x="4933357" y="42992"/>
                  <a:pt x="5075814" y="0"/>
                </a:cubicBezTo>
                <a:cubicBezTo>
                  <a:pt x="5218271" y="-42992"/>
                  <a:pt x="5486283" y="55735"/>
                  <a:pt x="5725986" y="0"/>
                </a:cubicBezTo>
                <a:cubicBezTo>
                  <a:pt x="5965689" y="-55735"/>
                  <a:pt x="6184105" y="10141"/>
                  <a:pt x="6569452" y="0"/>
                </a:cubicBezTo>
                <a:cubicBezTo>
                  <a:pt x="6633188" y="-3619"/>
                  <a:pt x="6687147" y="52964"/>
                  <a:pt x="6695759" y="126307"/>
                </a:cubicBezTo>
                <a:cubicBezTo>
                  <a:pt x="6725713" y="344693"/>
                  <a:pt x="6682889" y="497859"/>
                  <a:pt x="6695759" y="631520"/>
                </a:cubicBezTo>
                <a:cubicBezTo>
                  <a:pt x="6701051" y="694080"/>
                  <a:pt x="6642723" y="754734"/>
                  <a:pt x="6569452" y="757827"/>
                </a:cubicBezTo>
                <a:cubicBezTo>
                  <a:pt x="6409541" y="793898"/>
                  <a:pt x="6317200" y="726211"/>
                  <a:pt x="6112574" y="757827"/>
                </a:cubicBezTo>
                <a:cubicBezTo>
                  <a:pt x="5907948" y="789443"/>
                  <a:pt x="5689367" y="698444"/>
                  <a:pt x="5526834" y="757827"/>
                </a:cubicBezTo>
                <a:cubicBezTo>
                  <a:pt x="5364301" y="817210"/>
                  <a:pt x="5083769" y="710943"/>
                  <a:pt x="4941094" y="757827"/>
                </a:cubicBezTo>
                <a:cubicBezTo>
                  <a:pt x="4798419" y="804711"/>
                  <a:pt x="4653831" y="744339"/>
                  <a:pt x="4484216" y="757827"/>
                </a:cubicBezTo>
                <a:cubicBezTo>
                  <a:pt x="4314601" y="771315"/>
                  <a:pt x="4037306" y="726735"/>
                  <a:pt x="3898476" y="757827"/>
                </a:cubicBezTo>
                <a:cubicBezTo>
                  <a:pt x="3759646" y="788919"/>
                  <a:pt x="3414332" y="709016"/>
                  <a:pt x="3248304" y="757827"/>
                </a:cubicBezTo>
                <a:cubicBezTo>
                  <a:pt x="3082276" y="806638"/>
                  <a:pt x="2962485" y="703271"/>
                  <a:pt x="2726995" y="757827"/>
                </a:cubicBezTo>
                <a:cubicBezTo>
                  <a:pt x="2491505" y="812383"/>
                  <a:pt x="2379291" y="689114"/>
                  <a:pt x="2076823" y="757827"/>
                </a:cubicBezTo>
                <a:cubicBezTo>
                  <a:pt x="1774355" y="826540"/>
                  <a:pt x="1683875" y="752822"/>
                  <a:pt x="1555514" y="757827"/>
                </a:cubicBezTo>
                <a:cubicBezTo>
                  <a:pt x="1427153" y="762832"/>
                  <a:pt x="1074793" y="746385"/>
                  <a:pt x="840910" y="757827"/>
                </a:cubicBezTo>
                <a:cubicBezTo>
                  <a:pt x="607027" y="769269"/>
                  <a:pt x="318644" y="686585"/>
                  <a:pt x="126307" y="757827"/>
                </a:cubicBezTo>
                <a:cubicBezTo>
                  <a:pt x="45218" y="761481"/>
                  <a:pt x="-3418" y="701711"/>
                  <a:pt x="0" y="631520"/>
                </a:cubicBezTo>
                <a:cubicBezTo>
                  <a:pt x="-13221" y="443592"/>
                  <a:pt x="3849" y="244617"/>
                  <a:pt x="0" y="126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----------------------------------------------------------------------------.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090896" y="38937"/>
            <a:ext cx="3311802" cy="428203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Assessment </a:t>
            </a: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369928" y="3481558"/>
            <a:ext cx="6695759" cy="753448"/>
          </a:xfrm>
          <a:custGeom>
            <a:avLst/>
            <a:gdLst>
              <a:gd name="connsiteX0" fmla="*/ 0 w 6695759"/>
              <a:gd name="connsiteY0" fmla="*/ 125577 h 753448"/>
              <a:gd name="connsiteX1" fmla="*/ 125577 w 6695759"/>
              <a:gd name="connsiteY1" fmla="*/ 0 h 753448"/>
              <a:gd name="connsiteX2" fmla="*/ 711450 w 6695759"/>
              <a:gd name="connsiteY2" fmla="*/ 0 h 753448"/>
              <a:gd name="connsiteX3" fmla="*/ 1232877 w 6695759"/>
              <a:gd name="connsiteY3" fmla="*/ 0 h 753448"/>
              <a:gd name="connsiteX4" fmla="*/ 1689858 w 6695759"/>
              <a:gd name="connsiteY4" fmla="*/ 0 h 753448"/>
              <a:gd name="connsiteX5" fmla="*/ 2404624 w 6695759"/>
              <a:gd name="connsiteY5" fmla="*/ 0 h 753448"/>
              <a:gd name="connsiteX6" fmla="*/ 3119389 w 6695759"/>
              <a:gd name="connsiteY6" fmla="*/ 0 h 753448"/>
              <a:gd name="connsiteX7" fmla="*/ 3640816 w 6695759"/>
              <a:gd name="connsiteY7" fmla="*/ 0 h 753448"/>
              <a:gd name="connsiteX8" fmla="*/ 4226689 w 6695759"/>
              <a:gd name="connsiteY8" fmla="*/ 0 h 753448"/>
              <a:gd name="connsiteX9" fmla="*/ 4683670 w 6695759"/>
              <a:gd name="connsiteY9" fmla="*/ 0 h 753448"/>
              <a:gd name="connsiteX10" fmla="*/ 5333990 w 6695759"/>
              <a:gd name="connsiteY10" fmla="*/ 0 h 753448"/>
              <a:gd name="connsiteX11" fmla="*/ 5790971 w 6695759"/>
              <a:gd name="connsiteY11" fmla="*/ 0 h 753448"/>
              <a:gd name="connsiteX12" fmla="*/ 6570182 w 6695759"/>
              <a:gd name="connsiteY12" fmla="*/ 0 h 753448"/>
              <a:gd name="connsiteX13" fmla="*/ 6695759 w 6695759"/>
              <a:gd name="connsiteY13" fmla="*/ 125577 h 753448"/>
              <a:gd name="connsiteX14" fmla="*/ 6695759 w 6695759"/>
              <a:gd name="connsiteY14" fmla="*/ 627871 h 753448"/>
              <a:gd name="connsiteX15" fmla="*/ 6570182 w 6695759"/>
              <a:gd name="connsiteY15" fmla="*/ 753448 h 753448"/>
              <a:gd name="connsiteX16" fmla="*/ 5984309 w 6695759"/>
              <a:gd name="connsiteY16" fmla="*/ 753448 h 753448"/>
              <a:gd name="connsiteX17" fmla="*/ 5333990 w 6695759"/>
              <a:gd name="connsiteY17" fmla="*/ 753448 h 753448"/>
              <a:gd name="connsiteX18" fmla="*/ 4748116 w 6695759"/>
              <a:gd name="connsiteY18" fmla="*/ 753448 h 753448"/>
              <a:gd name="connsiteX19" fmla="*/ 4033351 w 6695759"/>
              <a:gd name="connsiteY19" fmla="*/ 753448 h 753448"/>
              <a:gd name="connsiteX20" fmla="*/ 3447478 w 6695759"/>
              <a:gd name="connsiteY20" fmla="*/ 753448 h 753448"/>
              <a:gd name="connsiteX21" fmla="*/ 2732713 w 6695759"/>
              <a:gd name="connsiteY21" fmla="*/ 753448 h 753448"/>
              <a:gd name="connsiteX22" fmla="*/ 2082393 w 6695759"/>
              <a:gd name="connsiteY22" fmla="*/ 753448 h 753448"/>
              <a:gd name="connsiteX23" fmla="*/ 1689858 w 6695759"/>
              <a:gd name="connsiteY23" fmla="*/ 753448 h 753448"/>
              <a:gd name="connsiteX24" fmla="*/ 1297323 w 6695759"/>
              <a:gd name="connsiteY24" fmla="*/ 753448 h 753448"/>
              <a:gd name="connsiteX25" fmla="*/ 775896 w 6695759"/>
              <a:gd name="connsiteY25" fmla="*/ 753448 h 753448"/>
              <a:gd name="connsiteX26" fmla="*/ 125577 w 6695759"/>
              <a:gd name="connsiteY26" fmla="*/ 753448 h 753448"/>
              <a:gd name="connsiteX27" fmla="*/ 0 w 6695759"/>
              <a:gd name="connsiteY27" fmla="*/ 627871 h 753448"/>
              <a:gd name="connsiteX28" fmla="*/ 0 w 6695759"/>
              <a:gd name="connsiteY28" fmla="*/ 125577 h 75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53448" fill="none" extrusionOk="0">
                <a:moveTo>
                  <a:pt x="0" y="125577"/>
                </a:moveTo>
                <a:cubicBezTo>
                  <a:pt x="5695" y="53302"/>
                  <a:pt x="72836" y="-7620"/>
                  <a:pt x="125577" y="0"/>
                </a:cubicBezTo>
                <a:cubicBezTo>
                  <a:pt x="356893" y="-13080"/>
                  <a:pt x="461907" y="69278"/>
                  <a:pt x="711450" y="0"/>
                </a:cubicBezTo>
                <a:cubicBezTo>
                  <a:pt x="960993" y="-69278"/>
                  <a:pt x="1125807" y="15072"/>
                  <a:pt x="1232877" y="0"/>
                </a:cubicBezTo>
                <a:cubicBezTo>
                  <a:pt x="1339947" y="-15072"/>
                  <a:pt x="1563731" y="42972"/>
                  <a:pt x="1689858" y="0"/>
                </a:cubicBezTo>
                <a:cubicBezTo>
                  <a:pt x="1815985" y="-42972"/>
                  <a:pt x="2057188" y="75980"/>
                  <a:pt x="2404624" y="0"/>
                </a:cubicBezTo>
                <a:cubicBezTo>
                  <a:pt x="2752060" y="-75980"/>
                  <a:pt x="2922227" y="37107"/>
                  <a:pt x="3119389" y="0"/>
                </a:cubicBezTo>
                <a:cubicBezTo>
                  <a:pt x="3316551" y="-37107"/>
                  <a:pt x="3514883" y="16136"/>
                  <a:pt x="3640816" y="0"/>
                </a:cubicBezTo>
                <a:cubicBezTo>
                  <a:pt x="3766749" y="-16136"/>
                  <a:pt x="4001177" y="9781"/>
                  <a:pt x="4226689" y="0"/>
                </a:cubicBezTo>
                <a:cubicBezTo>
                  <a:pt x="4452201" y="-9781"/>
                  <a:pt x="4581208" y="21849"/>
                  <a:pt x="4683670" y="0"/>
                </a:cubicBezTo>
                <a:cubicBezTo>
                  <a:pt x="4786132" y="-21849"/>
                  <a:pt x="5060379" y="63962"/>
                  <a:pt x="5333990" y="0"/>
                </a:cubicBezTo>
                <a:cubicBezTo>
                  <a:pt x="5607601" y="-63962"/>
                  <a:pt x="5575281" y="3519"/>
                  <a:pt x="5790971" y="0"/>
                </a:cubicBezTo>
                <a:cubicBezTo>
                  <a:pt x="6006661" y="-3519"/>
                  <a:pt x="6233873" y="39916"/>
                  <a:pt x="6570182" y="0"/>
                </a:cubicBezTo>
                <a:cubicBezTo>
                  <a:pt x="6654368" y="10423"/>
                  <a:pt x="6681237" y="59726"/>
                  <a:pt x="6695759" y="125577"/>
                </a:cubicBezTo>
                <a:cubicBezTo>
                  <a:pt x="6732908" y="350651"/>
                  <a:pt x="6692513" y="439790"/>
                  <a:pt x="6695759" y="627871"/>
                </a:cubicBezTo>
                <a:cubicBezTo>
                  <a:pt x="6713073" y="691264"/>
                  <a:pt x="6636993" y="755325"/>
                  <a:pt x="6570182" y="753448"/>
                </a:cubicBezTo>
                <a:cubicBezTo>
                  <a:pt x="6438318" y="789149"/>
                  <a:pt x="6254803" y="747168"/>
                  <a:pt x="5984309" y="753448"/>
                </a:cubicBezTo>
                <a:cubicBezTo>
                  <a:pt x="5713815" y="759728"/>
                  <a:pt x="5515267" y="743744"/>
                  <a:pt x="5333990" y="753448"/>
                </a:cubicBezTo>
                <a:cubicBezTo>
                  <a:pt x="5152713" y="763152"/>
                  <a:pt x="4869615" y="690079"/>
                  <a:pt x="4748116" y="753448"/>
                </a:cubicBezTo>
                <a:cubicBezTo>
                  <a:pt x="4626617" y="816817"/>
                  <a:pt x="4388502" y="729423"/>
                  <a:pt x="4033351" y="753448"/>
                </a:cubicBezTo>
                <a:cubicBezTo>
                  <a:pt x="3678201" y="777473"/>
                  <a:pt x="3600603" y="720102"/>
                  <a:pt x="3447478" y="753448"/>
                </a:cubicBezTo>
                <a:cubicBezTo>
                  <a:pt x="3294353" y="786794"/>
                  <a:pt x="2883371" y="675083"/>
                  <a:pt x="2732713" y="753448"/>
                </a:cubicBezTo>
                <a:cubicBezTo>
                  <a:pt x="2582056" y="831813"/>
                  <a:pt x="2271508" y="712233"/>
                  <a:pt x="2082393" y="753448"/>
                </a:cubicBezTo>
                <a:cubicBezTo>
                  <a:pt x="1893278" y="794663"/>
                  <a:pt x="1825491" y="731187"/>
                  <a:pt x="1689858" y="753448"/>
                </a:cubicBezTo>
                <a:cubicBezTo>
                  <a:pt x="1554226" y="775709"/>
                  <a:pt x="1467301" y="734471"/>
                  <a:pt x="1297323" y="753448"/>
                </a:cubicBezTo>
                <a:cubicBezTo>
                  <a:pt x="1127346" y="772425"/>
                  <a:pt x="902251" y="715073"/>
                  <a:pt x="775896" y="753448"/>
                </a:cubicBezTo>
                <a:cubicBezTo>
                  <a:pt x="649541" y="791823"/>
                  <a:pt x="321444" y="710108"/>
                  <a:pt x="125577" y="753448"/>
                </a:cubicBezTo>
                <a:cubicBezTo>
                  <a:pt x="38254" y="753408"/>
                  <a:pt x="7394" y="697889"/>
                  <a:pt x="0" y="627871"/>
                </a:cubicBezTo>
                <a:cubicBezTo>
                  <a:pt x="-3316" y="445617"/>
                  <a:pt x="31280" y="248612"/>
                  <a:pt x="0" y="125577"/>
                </a:cubicBezTo>
                <a:close/>
              </a:path>
              <a:path w="6695759" h="753448" stroke="0" extrusionOk="0">
                <a:moveTo>
                  <a:pt x="0" y="125577"/>
                </a:moveTo>
                <a:cubicBezTo>
                  <a:pt x="-3291" y="64624"/>
                  <a:pt x="41888" y="8261"/>
                  <a:pt x="125577" y="0"/>
                </a:cubicBezTo>
                <a:cubicBezTo>
                  <a:pt x="282818" y="-28616"/>
                  <a:pt x="397592" y="37878"/>
                  <a:pt x="647004" y="0"/>
                </a:cubicBezTo>
                <a:cubicBezTo>
                  <a:pt x="896416" y="-37878"/>
                  <a:pt x="1038823" y="15857"/>
                  <a:pt x="1297323" y="0"/>
                </a:cubicBezTo>
                <a:cubicBezTo>
                  <a:pt x="1555823" y="-15857"/>
                  <a:pt x="1635447" y="59444"/>
                  <a:pt x="1818750" y="0"/>
                </a:cubicBezTo>
                <a:cubicBezTo>
                  <a:pt x="2002053" y="-59444"/>
                  <a:pt x="2212751" y="29203"/>
                  <a:pt x="2404624" y="0"/>
                </a:cubicBezTo>
                <a:cubicBezTo>
                  <a:pt x="2596497" y="-29203"/>
                  <a:pt x="2785549" y="42418"/>
                  <a:pt x="2926051" y="0"/>
                </a:cubicBezTo>
                <a:cubicBezTo>
                  <a:pt x="3066553" y="-42418"/>
                  <a:pt x="3266767" y="37818"/>
                  <a:pt x="3383032" y="0"/>
                </a:cubicBezTo>
                <a:cubicBezTo>
                  <a:pt x="3499297" y="-37818"/>
                  <a:pt x="3811570" y="40622"/>
                  <a:pt x="4033351" y="0"/>
                </a:cubicBezTo>
                <a:cubicBezTo>
                  <a:pt x="4255132" y="-40622"/>
                  <a:pt x="4360887" y="34671"/>
                  <a:pt x="4619224" y="0"/>
                </a:cubicBezTo>
                <a:cubicBezTo>
                  <a:pt x="4877561" y="-34671"/>
                  <a:pt x="4975997" y="43327"/>
                  <a:pt x="5076205" y="0"/>
                </a:cubicBezTo>
                <a:cubicBezTo>
                  <a:pt x="5176413" y="-43327"/>
                  <a:pt x="5445234" y="63880"/>
                  <a:pt x="5726525" y="0"/>
                </a:cubicBezTo>
                <a:cubicBezTo>
                  <a:pt x="6007816" y="-63880"/>
                  <a:pt x="6311953" y="69012"/>
                  <a:pt x="6570182" y="0"/>
                </a:cubicBezTo>
                <a:cubicBezTo>
                  <a:pt x="6624226" y="-9203"/>
                  <a:pt x="6679992" y="49658"/>
                  <a:pt x="6695759" y="125577"/>
                </a:cubicBezTo>
                <a:cubicBezTo>
                  <a:pt x="6704007" y="265423"/>
                  <a:pt x="6688098" y="496139"/>
                  <a:pt x="6695759" y="627871"/>
                </a:cubicBezTo>
                <a:cubicBezTo>
                  <a:pt x="6704891" y="684807"/>
                  <a:pt x="6653704" y="740977"/>
                  <a:pt x="6570182" y="753448"/>
                </a:cubicBezTo>
                <a:cubicBezTo>
                  <a:pt x="6353882" y="797288"/>
                  <a:pt x="6278327" y="739560"/>
                  <a:pt x="6113201" y="753448"/>
                </a:cubicBezTo>
                <a:cubicBezTo>
                  <a:pt x="5948075" y="767336"/>
                  <a:pt x="5730020" y="701181"/>
                  <a:pt x="5527328" y="753448"/>
                </a:cubicBezTo>
                <a:cubicBezTo>
                  <a:pt x="5324636" y="805715"/>
                  <a:pt x="5111195" y="752582"/>
                  <a:pt x="4941455" y="753448"/>
                </a:cubicBezTo>
                <a:cubicBezTo>
                  <a:pt x="4771715" y="754314"/>
                  <a:pt x="4645920" y="720075"/>
                  <a:pt x="4484473" y="753448"/>
                </a:cubicBezTo>
                <a:cubicBezTo>
                  <a:pt x="4323026" y="786821"/>
                  <a:pt x="4130969" y="703308"/>
                  <a:pt x="3898600" y="753448"/>
                </a:cubicBezTo>
                <a:cubicBezTo>
                  <a:pt x="3666231" y="803588"/>
                  <a:pt x="3385239" y="731917"/>
                  <a:pt x="3248281" y="753448"/>
                </a:cubicBezTo>
                <a:cubicBezTo>
                  <a:pt x="3111323" y="774979"/>
                  <a:pt x="2943290" y="699508"/>
                  <a:pt x="2726854" y="753448"/>
                </a:cubicBezTo>
                <a:cubicBezTo>
                  <a:pt x="2510418" y="807388"/>
                  <a:pt x="2299790" y="717908"/>
                  <a:pt x="2076535" y="753448"/>
                </a:cubicBezTo>
                <a:cubicBezTo>
                  <a:pt x="1853280" y="788988"/>
                  <a:pt x="1694098" y="714964"/>
                  <a:pt x="1555108" y="753448"/>
                </a:cubicBezTo>
                <a:cubicBezTo>
                  <a:pt x="1416118" y="791932"/>
                  <a:pt x="1061266" y="736530"/>
                  <a:pt x="840342" y="753448"/>
                </a:cubicBezTo>
                <a:cubicBezTo>
                  <a:pt x="619418" y="770366"/>
                  <a:pt x="475654" y="709710"/>
                  <a:pt x="125577" y="753448"/>
                </a:cubicBezTo>
                <a:cubicBezTo>
                  <a:pt x="40010" y="758676"/>
                  <a:pt x="-13903" y="698988"/>
                  <a:pt x="0" y="627871"/>
                </a:cubicBezTo>
                <a:cubicBezTo>
                  <a:pt x="-53183" y="392932"/>
                  <a:pt x="2951" y="372825"/>
                  <a:pt x="0" y="12557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----------------------------------------------------------------------------.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268411" y="4538072"/>
            <a:ext cx="6695759" cy="781408"/>
          </a:xfrm>
          <a:custGeom>
            <a:avLst/>
            <a:gdLst>
              <a:gd name="connsiteX0" fmla="*/ 0 w 6695759"/>
              <a:gd name="connsiteY0" fmla="*/ 130237 h 781408"/>
              <a:gd name="connsiteX1" fmla="*/ 130237 w 6695759"/>
              <a:gd name="connsiteY1" fmla="*/ 0 h 781408"/>
              <a:gd name="connsiteX2" fmla="*/ 715263 w 6695759"/>
              <a:gd name="connsiteY2" fmla="*/ 0 h 781408"/>
              <a:gd name="connsiteX3" fmla="*/ 1235936 w 6695759"/>
              <a:gd name="connsiteY3" fmla="*/ 0 h 781408"/>
              <a:gd name="connsiteX4" fmla="*/ 1692256 w 6695759"/>
              <a:gd name="connsiteY4" fmla="*/ 0 h 781408"/>
              <a:gd name="connsiteX5" fmla="*/ 2405988 w 6695759"/>
              <a:gd name="connsiteY5" fmla="*/ 0 h 781408"/>
              <a:gd name="connsiteX6" fmla="*/ 3119719 w 6695759"/>
              <a:gd name="connsiteY6" fmla="*/ 0 h 781408"/>
              <a:gd name="connsiteX7" fmla="*/ 3640392 w 6695759"/>
              <a:gd name="connsiteY7" fmla="*/ 0 h 781408"/>
              <a:gd name="connsiteX8" fmla="*/ 4225418 w 6695759"/>
              <a:gd name="connsiteY8" fmla="*/ 0 h 781408"/>
              <a:gd name="connsiteX9" fmla="*/ 4681739 w 6695759"/>
              <a:gd name="connsiteY9" fmla="*/ 0 h 781408"/>
              <a:gd name="connsiteX10" fmla="*/ 5331117 w 6695759"/>
              <a:gd name="connsiteY10" fmla="*/ 0 h 781408"/>
              <a:gd name="connsiteX11" fmla="*/ 5787438 w 6695759"/>
              <a:gd name="connsiteY11" fmla="*/ 0 h 781408"/>
              <a:gd name="connsiteX12" fmla="*/ 6565522 w 6695759"/>
              <a:gd name="connsiteY12" fmla="*/ 0 h 781408"/>
              <a:gd name="connsiteX13" fmla="*/ 6695759 w 6695759"/>
              <a:gd name="connsiteY13" fmla="*/ 130237 h 781408"/>
              <a:gd name="connsiteX14" fmla="*/ 6695759 w 6695759"/>
              <a:gd name="connsiteY14" fmla="*/ 651171 h 781408"/>
              <a:gd name="connsiteX15" fmla="*/ 6565522 w 6695759"/>
              <a:gd name="connsiteY15" fmla="*/ 781408 h 781408"/>
              <a:gd name="connsiteX16" fmla="*/ 5980496 w 6695759"/>
              <a:gd name="connsiteY16" fmla="*/ 781408 h 781408"/>
              <a:gd name="connsiteX17" fmla="*/ 5331117 w 6695759"/>
              <a:gd name="connsiteY17" fmla="*/ 781408 h 781408"/>
              <a:gd name="connsiteX18" fmla="*/ 4746091 w 6695759"/>
              <a:gd name="connsiteY18" fmla="*/ 781408 h 781408"/>
              <a:gd name="connsiteX19" fmla="*/ 4032360 w 6695759"/>
              <a:gd name="connsiteY19" fmla="*/ 781408 h 781408"/>
              <a:gd name="connsiteX20" fmla="*/ 3447334 w 6695759"/>
              <a:gd name="connsiteY20" fmla="*/ 781408 h 781408"/>
              <a:gd name="connsiteX21" fmla="*/ 2733602 w 6695759"/>
              <a:gd name="connsiteY21" fmla="*/ 781408 h 781408"/>
              <a:gd name="connsiteX22" fmla="*/ 2084224 w 6695759"/>
              <a:gd name="connsiteY22" fmla="*/ 781408 h 781408"/>
              <a:gd name="connsiteX23" fmla="*/ 1692256 w 6695759"/>
              <a:gd name="connsiteY23" fmla="*/ 781408 h 781408"/>
              <a:gd name="connsiteX24" fmla="*/ 1300289 w 6695759"/>
              <a:gd name="connsiteY24" fmla="*/ 781408 h 781408"/>
              <a:gd name="connsiteX25" fmla="*/ 779616 w 6695759"/>
              <a:gd name="connsiteY25" fmla="*/ 781408 h 781408"/>
              <a:gd name="connsiteX26" fmla="*/ 130237 w 6695759"/>
              <a:gd name="connsiteY26" fmla="*/ 781408 h 781408"/>
              <a:gd name="connsiteX27" fmla="*/ 0 w 6695759"/>
              <a:gd name="connsiteY27" fmla="*/ 651171 h 781408"/>
              <a:gd name="connsiteX28" fmla="*/ 0 w 6695759"/>
              <a:gd name="connsiteY28" fmla="*/ 130237 h 7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81408" fill="none" extrusionOk="0">
                <a:moveTo>
                  <a:pt x="0" y="130237"/>
                </a:moveTo>
                <a:cubicBezTo>
                  <a:pt x="14065" y="51096"/>
                  <a:pt x="77492" y="-8798"/>
                  <a:pt x="130237" y="0"/>
                </a:cubicBezTo>
                <a:cubicBezTo>
                  <a:pt x="281327" y="-9873"/>
                  <a:pt x="575337" y="33998"/>
                  <a:pt x="715263" y="0"/>
                </a:cubicBezTo>
                <a:cubicBezTo>
                  <a:pt x="855189" y="-33998"/>
                  <a:pt x="1055610" y="8192"/>
                  <a:pt x="1235936" y="0"/>
                </a:cubicBezTo>
                <a:cubicBezTo>
                  <a:pt x="1416262" y="-8192"/>
                  <a:pt x="1485786" y="9789"/>
                  <a:pt x="1692256" y="0"/>
                </a:cubicBezTo>
                <a:cubicBezTo>
                  <a:pt x="1898726" y="-9789"/>
                  <a:pt x="2150767" y="53085"/>
                  <a:pt x="2405988" y="0"/>
                </a:cubicBezTo>
                <a:cubicBezTo>
                  <a:pt x="2661209" y="-53085"/>
                  <a:pt x="2817011" y="26096"/>
                  <a:pt x="3119719" y="0"/>
                </a:cubicBezTo>
                <a:cubicBezTo>
                  <a:pt x="3422427" y="-26096"/>
                  <a:pt x="3487572" y="36633"/>
                  <a:pt x="3640392" y="0"/>
                </a:cubicBezTo>
                <a:cubicBezTo>
                  <a:pt x="3793212" y="-36633"/>
                  <a:pt x="4108010" y="59002"/>
                  <a:pt x="4225418" y="0"/>
                </a:cubicBezTo>
                <a:cubicBezTo>
                  <a:pt x="4342826" y="-59002"/>
                  <a:pt x="4533076" y="22431"/>
                  <a:pt x="4681739" y="0"/>
                </a:cubicBezTo>
                <a:cubicBezTo>
                  <a:pt x="4830402" y="-22431"/>
                  <a:pt x="5077191" y="59595"/>
                  <a:pt x="5331117" y="0"/>
                </a:cubicBezTo>
                <a:cubicBezTo>
                  <a:pt x="5585043" y="-59595"/>
                  <a:pt x="5690360" y="51570"/>
                  <a:pt x="5787438" y="0"/>
                </a:cubicBezTo>
                <a:cubicBezTo>
                  <a:pt x="5884516" y="-51570"/>
                  <a:pt x="6215802" y="14043"/>
                  <a:pt x="6565522" y="0"/>
                </a:cubicBezTo>
                <a:cubicBezTo>
                  <a:pt x="6645450" y="5622"/>
                  <a:pt x="6690463" y="59587"/>
                  <a:pt x="6695759" y="130237"/>
                </a:cubicBezTo>
                <a:cubicBezTo>
                  <a:pt x="6710450" y="350232"/>
                  <a:pt x="6672483" y="398265"/>
                  <a:pt x="6695759" y="651171"/>
                </a:cubicBezTo>
                <a:cubicBezTo>
                  <a:pt x="6700143" y="721590"/>
                  <a:pt x="6635806" y="782621"/>
                  <a:pt x="6565522" y="781408"/>
                </a:cubicBezTo>
                <a:cubicBezTo>
                  <a:pt x="6351835" y="808003"/>
                  <a:pt x="6195696" y="741794"/>
                  <a:pt x="5980496" y="781408"/>
                </a:cubicBezTo>
                <a:cubicBezTo>
                  <a:pt x="5765296" y="821022"/>
                  <a:pt x="5641784" y="769761"/>
                  <a:pt x="5331117" y="781408"/>
                </a:cubicBezTo>
                <a:cubicBezTo>
                  <a:pt x="5020450" y="793055"/>
                  <a:pt x="4894542" y="739173"/>
                  <a:pt x="4746091" y="781408"/>
                </a:cubicBezTo>
                <a:cubicBezTo>
                  <a:pt x="4597640" y="823643"/>
                  <a:pt x="4250626" y="720261"/>
                  <a:pt x="4032360" y="781408"/>
                </a:cubicBezTo>
                <a:cubicBezTo>
                  <a:pt x="3814094" y="842555"/>
                  <a:pt x="3601536" y="723401"/>
                  <a:pt x="3447334" y="781408"/>
                </a:cubicBezTo>
                <a:cubicBezTo>
                  <a:pt x="3293132" y="839415"/>
                  <a:pt x="2923045" y="774457"/>
                  <a:pt x="2733602" y="781408"/>
                </a:cubicBezTo>
                <a:cubicBezTo>
                  <a:pt x="2544159" y="788359"/>
                  <a:pt x="2322143" y="759945"/>
                  <a:pt x="2084224" y="781408"/>
                </a:cubicBezTo>
                <a:cubicBezTo>
                  <a:pt x="1846305" y="802871"/>
                  <a:pt x="1886432" y="776559"/>
                  <a:pt x="1692256" y="781408"/>
                </a:cubicBezTo>
                <a:cubicBezTo>
                  <a:pt x="1498080" y="786257"/>
                  <a:pt x="1379731" y="747614"/>
                  <a:pt x="1300289" y="781408"/>
                </a:cubicBezTo>
                <a:cubicBezTo>
                  <a:pt x="1220847" y="815202"/>
                  <a:pt x="979180" y="773905"/>
                  <a:pt x="779616" y="781408"/>
                </a:cubicBezTo>
                <a:cubicBezTo>
                  <a:pt x="580052" y="788911"/>
                  <a:pt x="440925" y="779434"/>
                  <a:pt x="130237" y="781408"/>
                </a:cubicBezTo>
                <a:cubicBezTo>
                  <a:pt x="54654" y="781400"/>
                  <a:pt x="17308" y="724653"/>
                  <a:pt x="0" y="651171"/>
                </a:cubicBezTo>
                <a:cubicBezTo>
                  <a:pt x="-10162" y="446119"/>
                  <a:pt x="9075" y="331916"/>
                  <a:pt x="0" y="130237"/>
                </a:cubicBezTo>
                <a:close/>
              </a:path>
              <a:path w="6695759" h="781408" stroke="0" extrusionOk="0">
                <a:moveTo>
                  <a:pt x="0" y="130237"/>
                </a:moveTo>
                <a:cubicBezTo>
                  <a:pt x="-6995" y="76168"/>
                  <a:pt x="43247" y="8680"/>
                  <a:pt x="130237" y="0"/>
                </a:cubicBezTo>
                <a:cubicBezTo>
                  <a:pt x="374928" y="-45499"/>
                  <a:pt x="399822" y="2998"/>
                  <a:pt x="650910" y="0"/>
                </a:cubicBezTo>
                <a:cubicBezTo>
                  <a:pt x="901998" y="-2998"/>
                  <a:pt x="1072113" y="51057"/>
                  <a:pt x="1300289" y="0"/>
                </a:cubicBezTo>
                <a:cubicBezTo>
                  <a:pt x="1528465" y="-51057"/>
                  <a:pt x="1669225" y="11644"/>
                  <a:pt x="1820962" y="0"/>
                </a:cubicBezTo>
                <a:cubicBezTo>
                  <a:pt x="1972699" y="-11644"/>
                  <a:pt x="2287451" y="62194"/>
                  <a:pt x="2405988" y="0"/>
                </a:cubicBezTo>
                <a:cubicBezTo>
                  <a:pt x="2524525" y="-62194"/>
                  <a:pt x="2670360" y="21368"/>
                  <a:pt x="2926661" y="0"/>
                </a:cubicBezTo>
                <a:cubicBezTo>
                  <a:pt x="3182962" y="-21368"/>
                  <a:pt x="3224435" y="18494"/>
                  <a:pt x="3382981" y="0"/>
                </a:cubicBezTo>
                <a:cubicBezTo>
                  <a:pt x="3541527" y="-18494"/>
                  <a:pt x="3815845" y="27044"/>
                  <a:pt x="4032360" y="0"/>
                </a:cubicBezTo>
                <a:cubicBezTo>
                  <a:pt x="4248875" y="-27044"/>
                  <a:pt x="4401900" y="8535"/>
                  <a:pt x="4617386" y="0"/>
                </a:cubicBezTo>
                <a:cubicBezTo>
                  <a:pt x="4832872" y="-8535"/>
                  <a:pt x="4935265" y="1529"/>
                  <a:pt x="5073706" y="0"/>
                </a:cubicBezTo>
                <a:cubicBezTo>
                  <a:pt x="5212147" y="-1529"/>
                  <a:pt x="5511400" y="14012"/>
                  <a:pt x="5723085" y="0"/>
                </a:cubicBezTo>
                <a:cubicBezTo>
                  <a:pt x="5934770" y="-14012"/>
                  <a:pt x="6200574" y="92534"/>
                  <a:pt x="6565522" y="0"/>
                </a:cubicBezTo>
                <a:cubicBezTo>
                  <a:pt x="6623759" y="-8230"/>
                  <a:pt x="6680827" y="52092"/>
                  <a:pt x="6695759" y="130237"/>
                </a:cubicBezTo>
                <a:cubicBezTo>
                  <a:pt x="6746845" y="375481"/>
                  <a:pt x="6690618" y="454209"/>
                  <a:pt x="6695759" y="651171"/>
                </a:cubicBezTo>
                <a:cubicBezTo>
                  <a:pt x="6700949" y="716042"/>
                  <a:pt x="6644828" y="774914"/>
                  <a:pt x="6565522" y="781408"/>
                </a:cubicBezTo>
                <a:cubicBezTo>
                  <a:pt x="6399524" y="783567"/>
                  <a:pt x="6294913" y="742463"/>
                  <a:pt x="6109202" y="781408"/>
                </a:cubicBezTo>
                <a:cubicBezTo>
                  <a:pt x="5923491" y="820353"/>
                  <a:pt x="5690085" y="771408"/>
                  <a:pt x="5524176" y="781408"/>
                </a:cubicBezTo>
                <a:cubicBezTo>
                  <a:pt x="5358267" y="791408"/>
                  <a:pt x="5198953" y="758595"/>
                  <a:pt x="4939150" y="781408"/>
                </a:cubicBezTo>
                <a:cubicBezTo>
                  <a:pt x="4679347" y="804221"/>
                  <a:pt x="4577736" y="772436"/>
                  <a:pt x="4482830" y="781408"/>
                </a:cubicBezTo>
                <a:cubicBezTo>
                  <a:pt x="4387924" y="790380"/>
                  <a:pt x="4147922" y="711497"/>
                  <a:pt x="3897804" y="781408"/>
                </a:cubicBezTo>
                <a:cubicBezTo>
                  <a:pt x="3647686" y="851319"/>
                  <a:pt x="3452539" y="724224"/>
                  <a:pt x="3248425" y="781408"/>
                </a:cubicBezTo>
                <a:cubicBezTo>
                  <a:pt x="3044311" y="838592"/>
                  <a:pt x="2847622" y="749114"/>
                  <a:pt x="2727752" y="781408"/>
                </a:cubicBezTo>
                <a:cubicBezTo>
                  <a:pt x="2607882" y="813702"/>
                  <a:pt x="2378186" y="719104"/>
                  <a:pt x="2078373" y="781408"/>
                </a:cubicBezTo>
                <a:cubicBezTo>
                  <a:pt x="1778560" y="843712"/>
                  <a:pt x="1724709" y="770148"/>
                  <a:pt x="1557700" y="781408"/>
                </a:cubicBezTo>
                <a:cubicBezTo>
                  <a:pt x="1390691" y="792668"/>
                  <a:pt x="1191923" y="715239"/>
                  <a:pt x="843969" y="781408"/>
                </a:cubicBezTo>
                <a:cubicBezTo>
                  <a:pt x="496015" y="847577"/>
                  <a:pt x="330964" y="779925"/>
                  <a:pt x="130237" y="781408"/>
                </a:cubicBezTo>
                <a:cubicBezTo>
                  <a:pt x="43094" y="786314"/>
                  <a:pt x="-20163" y="725656"/>
                  <a:pt x="0" y="651171"/>
                </a:cubicBezTo>
                <a:cubicBezTo>
                  <a:pt x="-19525" y="412274"/>
                  <a:pt x="16203" y="357776"/>
                  <a:pt x="0" y="13023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----------------------------------------------------------------------------.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0" y="2375925"/>
            <a:ext cx="1602569" cy="965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24286" y="4501342"/>
            <a:ext cx="1620343" cy="979835"/>
            <a:chOff x="487608" y="5677424"/>
            <a:chExt cx="1557020" cy="7814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08" y="5677425"/>
              <a:ext cx="1557020" cy="7814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87608" y="5677425"/>
              <a:ext cx="1557020" cy="781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7608" y="5677424"/>
              <a:ext cx="1557020" cy="781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7" y="549402"/>
            <a:ext cx="9459184" cy="628404"/>
          </a:xfrm>
          <a:custGeom>
            <a:avLst/>
            <a:gdLst>
              <a:gd name="connsiteX0" fmla="*/ 0 w 8543925"/>
              <a:gd name="connsiteY0" fmla="*/ 0 h 1133889"/>
              <a:gd name="connsiteX1" fmla="*/ 655034 w 8543925"/>
              <a:gd name="connsiteY1" fmla="*/ 0 h 1133889"/>
              <a:gd name="connsiteX2" fmla="*/ 968312 w 8543925"/>
              <a:gd name="connsiteY2" fmla="*/ 0 h 1133889"/>
              <a:gd name="connsiteX3" fmla="*/ 1452467 w 8543925"/>
              <a:gd name="connsiteY3" fmla="*/ 0 h 1133889"/>
              <a:gd name="connsiteX4" fmla="*/ 1936623 w 8543925"/>
              <a:gd name="connsiteY4" fmla="*/ 0 h 1133889"/>
              <a:gd name="connsiteX5" fmla="*/ 2420779 w 8543925"/>
              <a:gd name="connsiteY5" fmla="*/ 0 h 1133889"/>
              <a:gd name="connsiteX6" fmla="*/ 3075813 w 8543925"/>
              <a:gd name="connsiteY6" fmla="*/ 0 h 1133889"/>
              <a:gd name="connsiteX7" fmla="*/ 3389090 w 8543925"/>
              <a:gd name="connsiteY7" fmla="*/ 0 h 1133889"/>
              <a:gd name="connsiteX8" fmla="*/ 4129564 w 8543925"/>
              <a:gd name="connsiteY8" fmla="*/ 0 h 1133889"/>
              <a:gd name="connsiteX9" fmla="*/ 4613720 w 8543925"/>
              <a:gd name="connsiteY9" fmla="*/ 0 h 1133889"/>
              <a:gd name="connsiteX10" fmla="*/ 5012436 w 8543925"/>
              <a:gd name="connsiteY10" fmla="*/ 0 h 1133889"/>
              <a:gd name="connsiteX11" fmla="*/ 5582031 w 8543925"/>
              <a:gd name="connsiteY11" fmla="*/ 0 h 1133889"/>
              <a:gd name="connsiteX12" fmla="*/ 6151626 w 8543925"/>
              <a:gd name="connsiteY12" fmla="*/ 0 h 1133889"/>
              <a:gd name="connsiteX13" fmla="*/ 6550342 w 8543925"/>
              <a:gd name="connsiteY13" fmla="*/ 0 h 1133889"/>
              <a:gd name="connsiteX14" fmla="*/ 6949059 w 8543925"/>
              <a:gd name="connsiteY14" fmla="*/ 0 h 1133889"/>
              <a:gd name="connsiteX15" fmla="*/ 7262336 w 8543925"/>
              <a:gd name="connsiteY15" fmla="*/ 0 h 1133889"/>
              <a:gd name="connsiteX16" fmla="*/ 7661053 w 8543925"/>
              <a:gd name="connsiteY16" fmla="*/ 0 h 1133889"/>
              <a:gd name="connsiteX17" fmla="*/ 8543925 w 8543925"/>
              <a:gd name="connsiteY17" fmla="*/ 0 h 1133889"/>
              <a:gd name="connsiteX18" fmla="*/ 8543925 w 8543925"/>
              <a:gd name="connsiteY18" fmla="*/ 555606 h 1133889"/>
              <a:gd name="connsiteX19" fmla="*/ 8543925 w 8543925"/>
              <a:gd name="connsiteY19" fmla="*/ 1133889 h 1133889"/>
              <a:gd name="connsiteX20" fmla="*/ 7974330 w 8543925"/>
              <a:gd name="connsiteY20" fmla="*/ 1133889 h 1133889"/>
              <a:gd name="connsiteX21" fmla="*/ 7575614 w 8543925"/>
              <a:gd name="connsiteY21" fmla="*/ 1133889 h 1133889"/>
              <a:gd name="connsiteX22" fmla="*/ 7176897 w 8543925"/>
              <a:gd name="connsiteY22" fmla="*/ 1133889 h 1133889"/>
              <a:gd name="connsiteX23" fmla="*/ 6607302 w 8543925"/>
              <a:gd name="connsiteY23" fmla="*/ 1133889 h 1133889"/>
              <a:gd name="connsiteX24" fmla="*/ 5866829 w 8543925"/>
              <a:gd name="connsiteY24" fmla="*/ 1133889 h 1133889"/>
              <a:gd name="connsiteX25" fmla="*/ 5126355 w 8543925"/>
              <a:gd name="connsiteY25" fmla="*/ 1133889 h 1133889"/>
              <a:gd name="connsiteX26" fmla="*/ 4813078 w 8543925"/>
              <a:gd name="connsiteY26" fmla="*/ 1133889 h 1133889"/>
              <a:gd name="connsiteX27" fmla="*/ 4499801 w 8543925"/>
              <a:gd name="connsiteY27" fmla="*/ 1133889 h 1133889"/>
              <a:gd name="connsiteX28" fmla="*/ 3844766 w 8543925"/>
              <a:gd name="connsiteY28" fmla="*/ 1133889 h 1133889"/>
              <a:gd name="connsiteX29" fmla="*/ 3531489 w 8543925"/>
              <a:gd name="connsiteY29" fmla="*/ 1133889 h 1133889"/>
              <a:gd name="connsiteX30" fmla="*/ 3132773 w 8543925"/>
              <a:gd name="connsiteY30" fmla="*/ 1133889 h 1133889"/>
              <a:gd name="connsiteX31" fmla="*/ 2648617 w 8543925"/>
              <a:gd name="connsiteY31" fmla="*/ 1133889 h 1133889"/>
              <a:gd name="connsiteX32" fmla="*/ 1993583 w 8543925"/>
              <a:gd name="connsiteY32" fmla="*/ 1133889 h 1133889"/>
              <a:gd name="connsiteX33" fmla="*/ 1509427 w 8543925"/>
              <a:gd name="connsiteY33" fmla="*/ 1133889 h 1133889"/>
              <a:gd name="connsiteX34" fmla="*/ 939832 w 8543925"/>
              <a:gd name="connsiteY34" fmla="*/ 1133889 h 1133889"/>
              <a:gd name="connsiteX35" fmla="*/ 626555 w 8543925"/>
              <a:gd name="connsiteY35" fmla="*/ 1133889 h 1133889"/>
              <a:gd name="connsiteX36" fmla="*/ 0 w 8543925"/>
              <a:gd name="connsiteY36" fmla="*/ 1133889 h 1133889"/>
              <a:gd name="connsiteX37" fmla="*/ 0 w 8543925"/>
              <a:gd name="connsiteY37" fmla="*/ 555606 h 1133889"/>
              <a:gd name="connsiteX38" fmla="*/ 0 w 8543925"/>
              <a:gd name="connsiteY38" fmla="*/ 0 h 1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1133889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5694" y="249663"/>
                  <a:pt x="8496794" y="412697"/>
                  <a:pt x="8543925" y="555606"/>
                </a:cubicBezTo>
                <a:cubicBezTo>
                  <a:pt x="8591056" y="698515"/>
                  <a:pt x="8483986" y="1008835"/>
                  <a:pt x="8543925" y="1133889"/>
                </a:cubicBezTo>
                <a:cubicBezTo>
                  <a:pt x="8321327" y="1180384"/>
                  <a:pt x="8110292" y="1101085"/>
                  <a:pt x="7974330" y="1133889"/>
                </a:cubicBezTo>
                <a:cubicBezTo>
                  <a:pt x="7838369" y="1166693"/>
                  <a:pt x="7686435" y="1096308"/>
                  <a:pt x="7575614" y="1133889"/>
                </a:cubicBezTo>
                <a:cubicBezTo>
                  <a:pt x="7464793" y="1171470"/>
                  <a:pt x="7332843" y="1113652"/>
                  <a:pt x="7176897" y="1133889"/>
                </a:cubicBezTo>
                <a:cubicBezTo>
                  <a:pt x="7020951" y="1154126"/>
                  <a:pt x="6765852" y="1128907"/>
                  <a:pt x="6607302" y="1133889"/>
                </a:cubicBezTo>
                <a:cubicBezTo>
                  <a:pt x="6448752" y="1138871"/>
                  <a:pt x="6236346" y="1062202"/>
                  <a:pt x="5866829" y="1133889"/>
                </a:cubicBezTo>
                <a:cubicBezTo>
                  <a:pt x="5497312" y="1205576"/>
                  <a:pt x="5453019" y="1086438"/>
                  <a:pt x="5126355" y="1133889"/>
                </a:cubicBezTo>
                <a:cubicBezTo>
                  <a:pt x="4799691" y="1181340"/>
                  <a:pt x="4891769" y="1122018"/>
                  <a:pt x="4813078" y="1133889"/>
                </a:cubicBezTo>
                <a:cubicBezTo>
                  <a:pt x="4734387" y="1145760"/>
                  <a:pt x="4629082" y="1107308"/>
                  <a:pt x="4499801" y="1133889"/>
                </a:cubicBezTo>
                <a:cubicBezTo>
                  <a:pt x="4370520" y="1160470"/>
                  <a:pt x="4021341" y="1057103"/>
                  <a:pt x="3844766" y="1133889"/>
                </a:cubicBezTo>
                <a:cubicBezTo>
                  <a:pt x="3668191" y="1210675"/>
                  <a:pt x="3668958" y="1112209"/>
                  <a:pt x="3531489" y="1133889"/>
                </a:cubicBezTo>
                <a:cubicBezTo>
                  <a:pt x="3394020" y="1155569"/>
                  <a:pt x="3314485" y="1107297"/>
                  <a:pt x="3132773" y="1133889"/>
                </a:cubicBezTo>
                <a:cubicBezTo>
                  <a:pt x="2951061" y="1160481"/>
                  <a:pt x="2872661" y="1106661"/>
                  <a:pt x="2648617" y="1133889"/>
                </a:cubicBezTo>
                <a:cubicBezTo>
                  <a:pt x="2424573" y="1161117"/>
                  <a:pt x="2312650" y="1119210"/>
                  <a:pt x="1993583" y="1133889"/>
                </a:cubicBezTo>
                <a:cubicBezTo>
                  <a:pt x="1674516" y="1148568"/>
                  <a:pt x="1707737" y="1076385"/>
                  <a:pt x="1509427" y="1133889"/>
                </a:cubicBezTo>
                <a:cubicBezTo>
                  <a:pt x="1311117" y="1191393"/>
                  <a:pt x="1083824" y="1066174"/>
                  <a:pt x="939832" y="1133889"/>
                </a:cubicBezTo>
                <a:cubicBezTo>
                  <a:pt x="795840" y="1201604"/>
                  <a:pt x="778408" y="1127234"/>
                  <a:pt x="626555" y="1133889"/>
                </a:cubicBezTo>
                <a:cubicBezTo>
                  <a:pt x="474702" y="1140544"/>
                  <a:pt x="205271" y="1079947"/>
                  <a:pt x="0" y="1133889"/>
                </a:cubicBezTo>
                <a:cubicBezTo>
                  <a:pt x="-5150" y="866524"/>
                  <a:pt x="65025" y="672826"/>
                  <a:pt x="0" y="555606"/>
                </a:cubicBezTo>
                <a:cubicBezTo>
                  <a:pt x="-65025" y="438386"/>
                  <a:pt x="22433" y="271387"/>
                  <a:pt x="0" y="0"/>
                </a:cubicBezTo>
                <a:close/>
              </a:path>
              <a:path w="8543925" h="1133889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6047" y="237630"/>
                  <a:pt x="8532990" y="402327"/>
                  <a:pt x="8543925" y="544267"/>
                </a:cubicBezTo>
                <a:cubicBezTo>
                  <a:pt x="8554860" y="686207"/>
                  <a:pt x="8531008" y="857342"/>
                  <a:pt x="8543925" y="1133889"/>
                </a:cubicBezTo>
                <a:cubicBezTo>
                  <a:pt x="8419780" y="1166090"/>
                  <a:pt x="8301342" y="1115959"/>
                  <a:pt x="8230648" y="1133889"/>
                </a:cubicBezTo>
                <a:cubicBezTo>
                  <a:pt x="8159954" y="1151819"/>
                  <a:pt x="7794593" y="1087671"/>
                  <a:pt x="7575614" y="1133889"/>
                </a:cubicBezTo>
                <a:cubicBezTo>
                  <a:pt x="7356635" y="1180107"/>
                  <a:pt x="7197387" y="1094609"/>
                  <a:pt x="7006019" y="1133889"/>
                </a:cubicBezTo>
                <a:cubicBezTo>
                  <a:pt x="6814651" y="1173169"/>
                  <a:pt x="6536157" y="1111308"/>
                  <a:pt x="6350984" y="1133889"/>
                </a:cubicBezTo>
                <a:cubicBezTo>
                  <a:pt x="6165812" y="1156470"/>
                  <a:pt x="5833654" y="1072930"/>
                  <a:pt x="5695950" y="1133889"/>
                </a:cubicBezTo>
                <a:cubicBezTo>
                  <a:pt x="5558246" y="1194848"/>
                  <a:pt x="5336708" y="1098754"/>
                  <a:pt x="5126355" y="1133889"/>
                </a:cubicBezTo>
                <a:cubicBezTo>
                  <a:pt x="4916003" y="1169024"/>
                  <a:pt x="4712978" y="1055357"/>
                  <a:pt x="4471321" y="1133889"/>
                </a:cubicBezTo>
                <a:cubicBezTo>
                  <a:pt x="4229664" y="1212421"/>
                  <a:pt x="4091072" y="1098381"/>
                  <a:pt x="3987165" y="1133889"/>
                </a:cubicBezTo>
                <a:cubicBezTo>
                  <a:pt x="3883258" y="1169397"/>
                  <a:pt x="3518269" y="1069706"/>
                  <a:pt x="3332131" y="1133889"/>
                </a:cubicBezTo>
                <a:cubicBezTo>
                  <a:pt x="3145993" y="1198072"/>
                  <a:pt x="2789040" y="1077977"/>
                  <a:pt x="2591657" y="1133889"/>
                </a:cubicBezTo>
                <a:cubicBezTo>
                  <a:pt x="2394274" y="1189801"/>
                  <a:pt x="2329944" y="1116526"/>
                  <a:pt x="2107502" y="1133889"/>
                </a:cubicBezTo>
                <a:cubicBezTo>
                  <a:pt x="1885061" y="1151252"/>
                  <a:pt x="1853012" y="1090856"/>
                  <a:pt x="1623346" y="1133889"/>
                </a:cubicBezTo>
                <a:cubicBezTo>
                  <a:pt x="1393680" y="1176922"/>
                  <a:pt x="1258903" y="1102486"/>
                  <a:pt x="1053751" y="1133889"/>
                </a:cubicBezTo>
                <a:cubicBezTo>
                  <a:pt x="848599" y="1165292"/>
                  <a:pt x="893269" y="1131535"/>
                  <a:pt x="740474" y="1133889"/>
                </a:cubicBezTo>
                <a:cubicBezTo>
                  <a:pt x="587679" y="1136243"/>
                  <a:pt x="311265" y="1071903"/>
                  <a:pt x="0" y="1133889"/>
                </a:cubicBezTo>
                <a:cubicBezTo>
                  <a:pt x="-38861" y="1009932"/>
                  <a:pt x="34568" y="787834"/>
                  <a:pt x="0" y="555606"/>
                </a:cubicBezTo>
                <a:cubicBezTo>
                  <a:pt x="-34568" y="323378"/>
                  <a:pt x="36988" y="2644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Write sentences using adverbs /adverbials of frequency.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232CF48B-475F-4796-8AEE-CCDC823564E1}"/>
              </a:ext>
            </a:extLst>
          </p:cNvPr>
          <p:cNvSpPr/>
          <p:nvPr/>
        </p:nvSpPr>
        <p:spPr>
          <a:xfrm>
            <a:off x="2329963" y="1353004"/>
            <a:ext cx="6850040" cy="758313"/>
          </a:xfrm>
          <a:custGeom>
            <a:avLst/>
            <a:gdLst>
              <a:gd name="connsiteX0" fmla="*/ 0 w 6850040"/>
              <a:gd name="connsiteY0" fmla="*/ 126388 h 758313"/>
              <a:gd name="connsiteX1" fmla="*/ 126388 w 6850040"/>
              <a:gd name="connsiteY1" fmla="*/ 0 h 758313"/>
              <a:gd name="connsiteX2" fmla="*/ 858085 w 6850040"/>
              <a:gd name="connsiteY2" fmla="*/ 0 h 758313"/>
              <a:gd name="connsiteX3" fmla="*/ 1391863 w 6850040"/>
              <a:gd name="connsiteY3" fmla="*/ 0 h 758313"/>
              <a:gd name="connsiteX4" fmla="*/ 1793697 w 6850040"/>
              <a:gd name="connsiteY4" fmla="*/ 0 h 758313"/>
              <a:gd name="connsiteX5" fmla="*/ 2525393 w 6850040"/>
              <a:gd name="connsiteY5" fmla="*/ 0 h 758313"/>
              <a:gd name="connsiteX6" fmla="*/ 2927226 w 6850040"/>
              <a:gd name="connsiteY6" fmla="*/ 0 h 758313"/>
              <a:gd name="connsiteX7" fmla="*/ 3658923 w 6850040"/>
              <a:gd name="connsiteY7" fmla="*/ 0 h 758313"/>
              <a:gd name="connsiteX8" fmla="*/ 4258674 w 6850040"/>
              <a:gd name="connsiteY8" fmla="*/ 0 h 758313"/>
              <a:gd name="connsiteX9" fmla="*/ 4792453 w 6850040"/>
              <a:gd name="connsiteY9" fmla="*/ 0 h 758313"/>
              <a:gd name="connsiteX10" fmla="*/ 5326232 w 6850040"/>
              <a:gd name="connsiteY10" fmla="*/ 0 h 758313"/>
              <a:gd name="connsiteX11" fmla="*/ 5860010 w 6850040"/>
              <a:gd name="connsiteY11" fmla="*/ 0 h 758313"/>
              <a:gd name="connsiteX12" fmla="*/ 6723652 w 6850040"/>
              <a:gd name="connsiteY12" fmla="*/ 0 h 758313"/>
              <a:gd name="connsiteX13" fmla="*/ 6850040 w 6850040"/>
              <a:gd name="connsiteY13" fmla="*/ 126388 h 758313"/>
              <a:gd name="connsiteX14" fmla="*/ 6850040 w 6850040"/>
              <a:gd name="connsiteY14" fmla="*/ 631925 h 758313"/>
              <a:gd name="connsiteX15" fmla="*/ 6723652 w 6850040"/>
              <a:gd name="connsiteY15" fmla="*/ 758313 h 758313"/>
              <a:gd name="connsiteX16" fmla="*/ 5991955 w 6850040"/>
              <a:gd name="connsiteY16" fmla="*/ 758313 h 758313"/>
              <a:gd name="connsiteX17" fmla="*/ 5260259 w 6850040"/>
              <a:gd name="connsiteY17" fmla="*/ 758313 h 758313"/>
              <a:gd name="connsiteX18" fmla="*/ 4528562 w 6850040"/>
              <a:gd name="connsiteY18" fmla="*/ 758313 h 758313"/>
              <a:gd name="connsiteX19" fmla="*/ 3796866 w 6850040"/>
              <a:gd name="connsiteY19" fmla="*/ 758313 h 758313"/>
              <a:gd name="connsiteX20" fmla="*/ 3131142 w 6850040"/>
              <a:gd name="connsiteY20" fmla="*/ 758313 h 758313"/>
              <a:gd name="connsiteX21" fmla="*/ 2531391 w 6850040"/>
              <a:gd name="connsiteY21" fmla="*/ 758313 h 758313"/>
              <a:gd name="connsiteX22" fmla="*/ 1931639 w 6850040"/>
              <a:gd name="connsiteY22" fmla="*/ 758313 h 758313"/>
              <a:gd name="connsiteX23" fmla="*/ 1265915 w 6850040"/>
              <a:gd name="connsiteY23" fmla="*/ 758313 h 758313"/>
              <a:gd name="connsiteX24" fmla="*/ 126388 w 6850040"/>
              <a:gd name="connsiteY24" fmla="*/ 758313 h 758313"/>
              <a:gd name="connsiteX25" fmla="*/ 0 w 6850040"/>
              <a:gd name="connsiteY25" fmla="*/ 631925 h 758313"/>
              <a:gd name="connsiteX26" fmla="*/ 0 w 6850040"/>
              <a:gd name="connsiteY26" fmla="*/ 126388 h 75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0040" h="758313" fill="none" extrusionOk="0">
                <a:moveTo>
                  <a:pt x="0" y="126388"/>
                </a:moveTo>
                <a:cubicBezTo>
                  <a:pt x="3270" y="65857"/>
                  <a:pt x="57464" y="-4871"/>
                  <a:pt x="126388" y="0"/>
                </a:cubicBezTo>
                <a:cubicBezTo>
                  <a:pt x="368448" y="-46178"/>
                  <a:pt x="504940" y="37091"/>
                  <a:pt x="858085" y="0"/>
                </a:cubicBezTo>
                <a:cubicBezTo>
                  <a:pt x="1211230" y="-37091"/>
                  <a:pt x="1155161" y="5690"/>
                  <a:pt x="1391863" y="0"/>
                </a:cubicBezTo>
                <a:cubicBezTo>
                  <a:pt x="1628565" y="-5690"/>
                  <a:pt x="1622159" y="33161"/>
                  <a:pt x="1793697" y="0"/>
                </a:cubicBezTo>
                <a:cubicBezTo>
                  <a:pt x="1965235" y="-33161"/>
                  <a:pt x="2314155" y="11034"/>
                  <a:pt x="2525393" y="0"/>
                </a:cubicBezTo>
                <a:cubicBezTo>
                  <a:pt x="2736631" y="-11034"/>
                  <a:pt x="2845547" y="31082"/>
                  <a:pt x="2927226" y="0"/>
                </a:cubicBezTo>
                <a:cubicBezTo>
                  <a:pt x="3008905" y="-31082"/>
                  <a:pt x="3369411" y="55340"/>
                  <a:pt x="3658923" y="0"/>
                </a:cubicBezTo>
                <a:cubicBezTo>
                  <a:pt x="3948435" y="-55340"/>
                  <a:pt x="4020952" y="33086"/>
                  <a:pt x="4258674" y="0"/>
                </a:cubicBezTo>
                <a:cubicBezTo>
                  <a:pt x="4496396" y="-33086"/>
                  <a:pt x="4669286" y="36180"/>
                  <a:pt x="4792453" y="0"/>
                </a:cubicBezTo>
                <a:cubicBezTo>
                  <a:pt x="4915620" y="-36180"/>
                  <a:pt x="5189243" y="34345"/>
                  <a:pt x="5326232" y="0"/>
                </a:cubicBezTo>
                <a:cubicBezTo>
                  <a:pt x="5463221" y="-34345"/>
                  <a:pt x="5635429" y="51147"/>
                  <a:pt x="5860010" y="0"/>
                </a:cubicBezTo>
                <a:cubicBezTo>
                  <a:pt x="6084591" y="-51147"/>
                  <a:pt x="6535905" y="86820"/>
                  <a:pt x="6723652" y="0"/>
                </a:cubicBezTo>
                <a:cubicBezTo>
                  <a:pt x="6790421" y="-13646"/>
                  <a:pt x="6844648" y="53704"/>
                  <a:pt x="6850040" y="126388"/>
                </a:cubicBezTo>
                <a:cubicBezTo>
                  <a:pt x="6893182" y="379021"/>
                  <a:pt x="6834717" y="390369"/>
                  <a:pt x="6850040" y="631925"/>
                </a:cubicBezTo>
                <a:cubicBezTo>
                  <a:pt x="6855944" y="709786"/>
                  <a:pt x="6777764" y="768175"/>
                  <a:pt x="6723652" y="758313"/>
                </a:cubicBezTo>
                <a:cubicBezTo>
                  <a:pt x="6440946" y="785270"/>
                  <a:pt x="6154947" y="751533"/>
                  <a:pt x="5991955" y="758313"/>
                </a:cubicBezTo>
                <a:cubicBezTo>
                  <a:pt x="5828963" y="765093"/>
                  <a:pt x="5474300" y="703652"/>
                  <a:pt x="5260259" y="758313"/>
                </a:cubicBezTo>
                <a:cubicBezTo>
                  <a:pt x="5046218" y="812974"/>
                  <a:pt x="4730471" y="683315"/>
                  <a:pt x="4528562" y="758313"/>
                </a:cubicBezTo>
                <a:cubicBezTo>
                  <a:pt x="4326653" y="833311"/>
                  <a:pt x="3954007" y="680264"/>
                  <a:pt x="3796866" y="758313"/>
                </a:cubicBezTo>
                <a:cubicBezTo>
                  <a:pt x="3639725" y="836362"/>
                  <a:pt x="3402062" y="757880"/>
                  <a:pt x="3131142" y="758313"/>
                </a:cubicBezTo>
                <a:cubicBezTo>
                  <a:pt x="2860222" y="758746"/>
                  <a:pt x="2747101" y="724832"/>
                  <a:pt x="2531391" y="758313"/>
                </a:cubicBezTo>
                <a:cubicBezTo>
                  <a:pt x="2315681" y="791794"/>
                  <a:pt x="2057842" y="733114"/>
                  <a:pt x="1931639" y="758313"/>
                </a:cubicBezTo>
                <a:cubicBezTo>
                  <a:pt x="1805436" y="783512"/>
                  <a:pt x="1481088" y="753033"/>
                  <a:pt x="1265915" y="758313"/>
                </a:cubicBezTo>
                <a:cubicBezTo>
                  <a:pt x="1050742" y="763593"/>
                  <a:pt x="657613" y="651875"/>
                  <a:pt x="126388" y="758313"/>
                </a:cubicBezTo>
                <a:cubicBezTo>
                  <a:pt x="74536" y="767642"/>
                  <a:pt x="-5997" y="696065"/>
                  <a:pt x="0" y="631925"/>
                </a:cubicBezTo>
                <a:cubicBezTo>
                  <a:pt x="-11626" y="413955"/>
                  <a:pt x="34812" y="296576"/>
                  <a:pt x="0" y="126388"/>
                </a:cubicBezTo>
                <a:close/>
              </a:path>
              <a:path w="6850040" h="758313" stroke="0" extrusionOk="0">
                <a:moveTo>
                  <a:pt x="0" y="126388"/>
                </a:moveTo>
                <a:cubicBezTo>
                  <a:pt x="1812" y="69280"/>
                  <a:pt x="54996" y="-348"/>
                  <a:pt x="126388" y="0"/>
                </a:cubicBezTo>
                <a:cubicBezTo>
                  <a:pt x="327987" y="-13336"/>
                  <a:pt x="502612" y="58539"/>
                  <a:pt x="726139" y="0"/>
                </a:cubicBezTo>
                <a:cubicBezTo>
                  <a:pt x="949666" y="-58539"/>
                  <a:pt x="1006563" y="28304"/>
                  <a:pt x="1127973" y="0"/>
                </a:cubicBezTo>
                <a:cubicBezTo>
                  <a:pt x="1249383" y="-28304"/>
                  <a:pt x="1586804" y="22409"/>
                  <a:pt x="1793697" y="0"/>
                </a:cubicBezTo>
                <a:cubicBezTo>
                  <a:pt x="2000590" y="-22409"/>
                  <a:pt x="2088631" y="54444"/>
                  <a:pt x="2261503" y="0"/>
                </a:cubicBezTo>
                <a:cubicBezTo>
                  <a:pt x="2434375" y="-54444"/>
                  <a:pt x="2710911" y="69597"/>
                  <a:pt x="2861254" y="0"/>
                </a:cubicBezTo>
                <a:cubicBezTo>
                  <a:pt x="3011597" y="-69597"/>
                  <a:pt x="3385155" y="70517"/>
                  <a:pt x="3592950" y="0"/>
                </a:cubicBezTo>
                <a:cubicBezTo>
                  <a:pt x="3800745" y="-70517"/>
                  <a:pt x="3909288" y="17202"/>
                  <a:pt x="4060756" y="0"/>
                </a:cubicBezTo>
                <a:cubicBezTo>
                  <a:pt x="4212224" y="-17202"/>
                  <a:pt x="4365898" y="14697"/>
                  <a:pt x="4462590" y="0"/>
                </a:cubicBezTo>
                <a:cubicBezTo>
                  <a:pt x="4559282" y="-14697"/>
                  <a:pt x="4726804" y="54414"/>
                  <a:pt x="4930396" y="0"/>
                </a:cubicBezTo>
                <a:cubicBezTo>
                  <a:pt x="5133988" y="-54414"/>
                  <a:pt x="5179356" y="9592"/>
                  <a:pt x="5332229" y="0"/>
                </a:cubicBezTo>
                <a:cubicBezTo>
                  <a:pt x="5485102" y="-9592"/>
                  <a:pt x="5881799" y="2095"/>
                  <a:pt x="6063926" y="0"/>
                </a:cubicBezTo>
                <a:cubicBezTo>
                  <a:pt x="6246053" y="-2095"/>
                  <a:pt x="6535584" y="58030"/>
                  <a:pt x="6723652" y="0"/>
                </a:cubicBezTo>
                <a:cubicBezTo>
                  <a:pt x="6803199" y="-6824"/>
                  <a:pt x="6841758" y="50126"/>
                  <a:pt x="6850040" y="126388"/>
                </a:cubicBezTo>
                <a:cubicBezTo>
                  <a:pt x="6854318" y="280697"/>
                  <a:pt x="6815612" y="379252"/>
                  <a:pt x="6850040" y="631925"/>
                </a:cubicBezTo>
                <a:cubicBezTo>
                  <a:pt x="6850718" y="712724"/>
                  <a:pt x="6791416" y="759186"/>
                  <a:pt x="6723652" y="758313"/>
                </a:cubicBezTo>
                <a:cubicBezTo>
                  <a:pt x="6498569" y="818082"/>
                  <a:pt x="6264598" y="728739"/>
                  <a:pt x="6123901" y="758313"/>
                </a:cubicBezTo>
                <a:cubicBezTo>
                  <a:pt x="5983204" y="787887"/>
                  <a:pt x="5755729" y="683865"/>
                  <a:pt x="5392204" y="758313"/>
                </a:cubicBezTo>
                <a:cubicBezTo>
                  <a:pt x="5028679" y="832761"/>
                  <a:pt x="5019056" y="711753"/>
                  <a:pt x="4858426" y="758313"/>
                </a:cubicBezTo>
                <a:cubicBezTo>
                  <a:pt x="4697796" y="804873"/>
                  <a:pt x="4603624" y="751635"/>
                  <a:pt x="4390620" y="758313"/>
                </a:cubicBezTo>
                <a:cubicBezTo>
                  <a:pt x="4177616" y="764991"/>
                  <a:pt x="3964482" y="747508"/>
                  <a:pt x="3856841" y="758313"/>
                </a:cubicBezTo>
                <a:cubicBezTo>
                  <a:pt x="3749200" y="769118"/>
                  <a:pt x="3442206" y="691284"/>
                  <a:pt x="3125144" y="758313"/>
                </a:cubicBezTo>
                <a:cubicBezTo>
                  <a:pt x="2808082" y="825342"/>
                  <a:pt x="2732051" y="678570"/>
                  <a:pt x="2393448" y="758313"/>
                </a:cubicBezTo>
                <a:cubicBezTo>
                  <a:pt x="2054845" y="838056"/>
                  <a:pt x="2121799" y="735508"/>
                  <a:pt x="1991614" y="758313"/>
                </a:cubicBezTo>
                <a:cubicBezTo>
                  <a:pt x="1861429" y="781118"/>
                  <a:pt x="1572729" y="755512"/>
                  <a:pt x="1391863" y="758313"/>
                </a:cubicBezTo>
                <a:cubicBezTo>
                  <a:pt x="1210997" y="761114"/>
                  <a:pt x="916150" y="756903"/>
                  <a:pt x="792112" y="758313"/>
                </a:cubicBezTo>
                <a:cubicBezTo>
                  <a:pt x="668074" y="759723"/>
                  <a:pt x="455212" y="711922"/>
                  <a:pt x="126388" y="758313"/>
                </a:cubicBezTo>
                <a:cubicBezTo>
                  <a:pt x="44559" y="747091"/>
                  <a:pt x="-1120" y="703295"/>
                  <a:pt x="0" y="631925"/>
                </a:cubicBezTo>
                <a:cubicBezTo>
                  <a:pt x="-38941" y="424985"/>
                  <a:pt x="12479" y="358591"/>
                  <a:pt x="0" y="12638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122591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 brush my teeth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times a day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329963" y="2469283"/>
            <a:ext cx="6695759" cy="757827"/>
          </a:xfrm>
          <a:custGeom>
            <a:avLst/>
            <a:gdLst>
              <a:gd name="connsiteX0" fmla="*/ 0 w 6695759"/>
              <a:gd name="connsiteY0" fmla="*/ 126307 h 757827"/>
              <a:gd name="connsiteX1" fmla="*/ 126307 w 6695759"/>
              <a:gd name="connsiteY1" fmla="*/ 0 h 757827"/>
              <a:gd name="connsiteX2" fmla="*/ 712047 w 6695759"/>
              <a:gd name="connsiteY2" fmla="*/ 0 h 757827"/>
              <a:gd name="connsiteX3" fmla="*/ 1233356 w 6695759"/>
              <a:gd name="connsiteY3" fmla="*/ 0 h 757827"/>
              <a:gd name="connsiteX4" fmla="*/ 1690234 w 6695759"/>
              <a:gd name="connsiteY4" fmla="*/ 0 h 757827"/>
              <a:gd name="connsiteX5" fmla="*/ 2404837 w 6695759"/>
              <a:gd name="connsiteY5" fmla="*/ 0 h 757827"/>
              <a:gd name="connsiteX6" fmla="*/ 3119441 w 6695759"/>
              <a:gd name="connsiteY6" fmla="*/ 0 h 757827"/>
              <a:gd name="connsiteX7" fmla="*/ 3640750 w 6695759"/>
              <a:gd name="connsiteY7" fmla="*/ 0 h 757827"/>
              <a:gd name="connsiteX8" fmla="*/ 4226490 w 6695759"/>
              <a:gd name="connsiteY8" fmla="*/ 0 h 757827"/>
              <a:gd name="connsiteX9" fmla="*/ 4683368 w 6695759"/>
              <a:gd name="connsiteY9" fmla="*/ 0 h 757827"/>
              <a:gd name="connsiteX10" fmla="*/ 5333540 w 6695759"/>
              <a:gd name="connsiteY10" fmla="*/ 0 h 757827"/>
              <a:gd name="connsiteX11" fmla="*/ 5790417 w 6695759"/>
              <a:gd name="connsiteY11" fmla="*/ 0 h 757827"/>
              <a:gd name="connsiteX12" fmla="*/ 6569452 w 6695759"/>
              <a:gd name="connsiteY12" fmla="*/ 0 h 757827"/>
              <a:gd name="connsiteX13" fmla="*/ 6695759 w 6695759"/>
              <a:gd name="connsiteY13" fmla="*/ 126307 h 757827"/>
              <a:gd name="connsiteX14" fmla="*/ 6695759 w 6695759"/>
              <a:gd name="connsiteY14" fmla="*/ 631520 h 757827"/>
              <a:gd name="connsiteX15" fmla="*/ 6569452 w 6695759"/>
              <a:gd name="connsiteY15" fmla="*/ 757827 h 757827"/>
              <a:gd name="connsiteX16" fmla="*/ 5983712 w 6695759"/>
              <a:gd name="connsiteY16" fmla="*/ 757827 h 757827"/>
              <a:gd name="connsiteX17" fmla="*/ 5333540 w 6695759"/>
              <a:gd name="connsiteY17" fmla="*/ 757827 h 757827"/>
              <a:gd name="connsiteX18" fmla="*/ 4747799 w 6695759"/>
              <a:gd name="connsiteY18" fmla="*/ 757827 h 757827"/>
              <a:gd name="connsiteX19" fmla="*/ 4033196 w 6695759"/>
              <a:gd name="connsiteY19" fmla="*/ 757827 h 757827"/>
              <a:gd name="connsiteX20" fmla="*/ 3447455 w 6695759"/>
              <a:gd name="connsiteY20" fmla="*/ 757827 h 757827"/>
              <a:gd name="connsiteX21" fmla="*/ 2732852 w 6695759"/>
              <a:gd name="connsiteY21" fmla="*/ 757827 h 757827"/>
              <a:gd name="connsiteX22" fmla="*/ 2082680 w 6695759"/>
              <a:gd name="connsiteY22" fmla="*/ 757827 h 757827"/>
              <a:gd name="connsiteX23" fmla="*/ 1690234 w 6695759"/>
              <a:gd name="connsiteY23" fmla="*/ 757827 h 757827"/>
              <a:gd name="connsiteX24" fmla="*/ 1297788 w 6695759"/>
              <a:gd name="connsiteY24" fmla="*/ 757827 h 757827"/>
              <a:gd name="connsiteX25" fmla="*/ 776479 w 6695759"/>
              <a:gd name="connsiteY25" fmla="*/ 757827 h 757827"/>
              <a:gd name="connsiteX26" fmla="*/ 126307 w 6695759"/>
              <a:gd name="connsiteY26" fmla="*/ 757827 h 757827"/>
              <a:gd name="connsiteX27" fmla="*/ 0 w 6695759"/>
              <a:gd name="connsiteY27" fmla="*/ 631520 h 757827"/>
              <a:gd name="connsiteX28" fmla="*/ 0 w 6695759"/>
              <a:gd name="connsiteY28" fmla="*/ 126307 h 7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57827" fill="none" extrusionOk="0">
                <a:moveTo>
                  <a:pt x="0" y="126307"/>
                </a:moveTo>
                <a:cubicBezTo>
                  <a:pt x="3955" y="54522"/>
                  <a:pt x="74211" y="-8101"/>
                  <a:pt x="126307" y="0"/>
                </a:cubicBezTo>
                <a:cubicBezTo>
                  <a:pt x="403424" y="-4388"/>
                  <a:pt x="586410" y="43003"/>
                  <a:pt x="712047" y="0"/>
                </a:cubicBezTo>
                <a:cubicBezTo>
                  <a:pt x="837684" y="-43003"/>
                  <a:pt x="1046489" y="4564"/>
                  <a:pt x="1233356" y="0"/>
                </a:cubicBezTo>
                <a:cubicBezTo>
                  <a:pt x="1420223" y="-4564"/>
                  <a:pt x="1585178" y="46334"/>
                  <a:pt x="1690234" y="0"/>
                </a:cubicBezTo>
                <a:cubicBezTo>
                  <a:pt x="1795290" y="-46334"/>
                  <a:pt x="2238889" y="11439"/>
                  <a:pt x="2404837" y="0"/>
                </a:cubicBezTo>
                <a:cubicBezTo>
                  <a:pt x="2570785" y="-11439"/>
                  <a:pt x="2843818" y="67648"/>
                  <a:pt x="3119441" y="0"/>
                </a:cubicBezTo>
                <a:cubicBezTo>
                  <a:pt x="3395064" y="-67648"/>
                  <a:pt x="3525624" y="17689"/>
                  <a:pt x="3640750" y="0"/>
                </a:cubicBezTo>
                <a:cubicBezTo>
                  <a:pt x="3755876" y="-17689"/>
                  <a:pt x="3966115" y="31158"/>
                  <a:pt x="4226490" y="0"/>
                </a:cubicBezTo>
                <a:cubicBezTo>
                  <a:pt x="4486865" y="-31158"/>
                  <a:pt x="4543453" y="21274"/>
                  <a:pt x="4683368" y="0"/>
                </a:cubicBezTo>
                <a:cubicBezTo>
                  <a:pt x="4823283" y="-21274"/>
                  <a:pt x="5009602" y="23659"/>
                  <a:pt x="5333540" y="0"/>
                </a:cubicBezTo>
                <a:cubicBezTo>
                  <a:pt x="5657478" y="-23659"/>
                  <a:pt x="5670740" y="27816"/>
                  <a:pt x="5790417" y="0"/>
                </a:cubicBezTo>
                <a:cubicBezTo>
                  <a:pt x="5910094" y="-27816"/>
                  <a:pt x="6368343" y="29060"/>
                  <a:pt x="6569452" y="0"/>
                </a:cubicBezTo>
                <a:cubicBezTo>
                  <a:pt x="6640895" y="1185"/>
                  <a:pt x="6678084" y="60813"/>
                  <a:pt x="6695759" y="126307"/>
                </a:cubicBezTo>
                <a:cubicBezTo>
                  <a:pt x="6715391" y="261830"/>
                  <a:pt x="6665833" y="438089"/>
                  <a:pt x="6695759" y="631520"/>
                </a:cubicBezTo>
                <a:cubicBezTo>
                  <a:pt x="6709987" y="696379"/>
                  <a:pt x="6637378" y="759178"/>
                  <a:pt x="6569452" y="757827"/>
                </a:cubicBezTo>
                <a:cubicBezTo>
                  <a:pt x="6335238" y="807374"/>
                  <a:pt x="6187125" y="743688"/>
                  <a:pt x="5983712" y="757827"/>
                </a:cubicBezTo>
                <a:cubicBezTo>
                  <a:pt x="5780299" y="771966"/>
                  <a:pt x="5638707" y="745440"/>
                  <a:pt x="5333540" y="757827"/>
                </a:cubicBezTo>
                <a:cubicBezTo>
                  <a:pt x="5028373" y="770214"/>
                  <a:pt x="4867124" y="715442"/>
                  <a:pt x="4747799" y="757827"/>
                </a:cubicBezTo>
                <a:cubicBezTo>
                  <a:pt x="4628474" y="800212"/>
                  <a:pt x="4279360" y="673038"/>
                  <a:pt x="4033196" y="757827"/>
                </a:cubicBezTo>
                <a:cubicBezTo>
                  <a:pt x="3787032" y="842616"/>
                  <a:pt x="3569266" y="709386"/>
                  <a:pt x="3447455" y="757827"/>
                </a:cubicBezTo>
                <a:cubicBezTo>
                  <a:pt x="3325644" y="806268"/>
                  <a:pt x="2928308" y="687554"/>
                  <a:pt x="2732852" y="757827"/>
                </a:cubicBezTo>
                <a:cubicBezTo>
                  <a:pt x="2537396" y="828100"/>
                  <a:pt x="2248855" y="728610"/>
                  <a:pt x="2082680" y="757827"/>
                </a:cubicBezTo>
                <a:cubicBezTo>
                  <a:pt x="1916505" y="787044"/>
                  <a:pt x="1833077" y="721950"/>
                  <a:pt x="1690234" y="757827"/>
                </a:cubicBezTo>
                <a:cubicBezTo>
                  <a:pt x="1547391" y="793704"/>
                  <a:pt x="1379878" y="712044"/>
                  <a:pt x="1297788" y="757827"/>
                </a:cubicBezTo>
                <a:cubicBezTo>
                  <a:pt x="1215698" y="803610"/>
                  <a:pt x="924012" y="739605"/>
                  <a:pt x="776479" y="757827"/>
                </a:cubicBezTo>
                <a:cubicBezTo>
                  <a:pt x="628946" y="776049"/>
                  <a:pt x="309664" y="728383"/>
                  <a:pt x="126307" y="757827"/>
                </a:cubicBezTo>
                <a:cubicBezTo>
                  <a:pt x="37157" y="757784"/>
                  <a:pt x="4247" y="701658"/>
                  <a:pt x="0" y="631520"/>
                </a:cubicBezTo>
                <a:cubicBezTo>
                  <a:pt x="-53831" y="475592"/>
                  <a:pt x="41431" y="304951"/>
                  <a:pt x="0" y="126307"/>
                </a:cubicBezTo>
                <a:close/>
              </a:path>
              <a:path w="6695759" h="757827" stroke="0" extrusionOk="0">
                <a:moveTo>
                  <a:pt x="0" y="126307"/>
                </a:moveTo>
                <a:cubicBezTo>
                  <a:pt x="-2240" y="62270"/>
                  <a:pt x="50081" y="3728"/>
                  <a:pt x="126307" y="0"/>
                </a:cubicBezTo>
                <a:cubicBezTo>
                  <a:pt x="326684" y="-30912"/>
                  <a:pt x="510449" y="22873"/>
                  <a:pt x="647616" y="0"/>
                </a:cubicBezTo>
                <a:cubicBezTo>
                  <a:pt x="784783" y="-22873"/>
                  <a:pt x="1147326" y="47970"/>
                  <a:pt x="1297788" y="0"/>
                </a:cubicBezTo>
                <a:cubicBezTo>
                  <a:pt x="1448250" y="-47970"/>
                  <a:pt x="1616577" y="20858"/>
                  <a:pt x="1819097" y="0"/>
                </a:cubicBezTo>
                <a:cubicBezTo>
                  <a:pt x="2021617" y="-20858"/>
                  <a:pt x="2113389" y="23048"/>
                  <a:pt x="2404837" y="0"/>
                </a:cubicBezTo>
                <a:cubicBezTo>
                  <a:pt x="2696285" y="-23048"/>
                  <a:pt x="2811697" y="5901"/>
                  <a:pt x="2926146" y="0"/>
                </a:cubicBezTo>
                <a:cubicBezTo>
                  <a:pt x="3040595" y="-5901"/>
                  <a:pt x="3172142" y="41179"/>
                  <a:pt x="3383024" y="0"/>
                </a:cubicBezTo>
                <a:cubicBezTo>
                  <a:pt x="3593906" y="-41179"/>
                  <a:pt x="3799980" y="55444"/>
                  <a:pt x="4033196" y="0"/>
                </a:cubicBezTo>
                <a:cubicBezTo>
                  <a:pt x="4266412" y="-55444"/>
                  <a:pt x="4484389" y="66262"/>
                  <a:pt x="4618936" y="0"/>
                </a:cubicBezTo>
                <a:cubicBezTo>
                  <a:pt x="4753483" y="-66262"/>
                  <a:pt x="4933357" y="42992"/>
                  <a:pt x="5075814" y="0"/>
                </a:cubicBezTo>
                <a:cubicBezTo>
                  <a:pt x="5218271" y="-42992"/>
                  <a:pt x="5486283" y="55735"/>
                  <a:pt x="5725986" y="0"/>
                </a:cubicBezTo>
                <a:cubicBezTo>
                  <a:pt x="5965689" y="-55735"/>
                  <a:pt x="6184105" y="10141"/>
                  <a:pt x="6569452" y="0"/>
                </a:cubicBezTo>
                <a:cubicBezTo>
                  <a:pt x="6633188" y="-3619"/>
                  <a:pt x="6687147" y="52964"/>
                  <a:pt x="6695759" y="126307"/>
                </a:cubicBezTo>
                <a:cubicBezTo>
                  <a:pt x="6725713" y="344693"/>
                  <a:pt x="6682889" y="497859"/>
                  <a:pt x="6695759" y="631520"/>
                </a:cubicBezTo>
                <a:cubicBezTo>
                  <a:pt x="6701051" y="694080"/>
                  <a:pt x="6642723" y="754734"/>
                  <a:pt x="6569452" y="757827"/>
                </a:cubicBezTo>
                <a:cubicBezTo>
                  <a:pt x="6409541" y="793898"/>
                  <a:pt x="6317200" y="726211"/>
                  <a:pt x="6112574" y="757827"/>
                </a:cubicBezTo>
                <a:cubicBezTo>
                  <a:pt x="5907948" y="789443"/>
                  <a:pt x="5689367" y="698444"/>
                  <a:pt x="5526834" y="757827"/>
                </a:cubicBezTo>
                <a:cubicBezTo>
                  <a:pt x="5364301" y="817210"/>
                  <a:pt x="5083769" y="710943"/>
                  <a:pt x="4941094" y="757827"/>
                </a:cubicBezTo>
                <a:cubicBezTo>
                  <a:pt x="4798419" y="804711"/>
                  <a:pt x="4653831" y="744339"/>
                  <a:pt x="4484216" y="757827"/>
                </a:cubicBezTo>
                <a:cubicBezTo>
                  <a:pt x="4314601" y="771315"/>
                  <a:pt x="4037306" y="726735"/>
                  <a:pt x="3898476" y="757827"/>
                </a:cubicBezTo>
                <a:cubicBezTo>
                  <a:pt x="3759646" y="788919"/>
                  <a:pt x="3414332" y="709016"/>
                  <a:pt x="3248304" y="757827"/>
                </a:cubicBezTo>
                <a:cubicBezTo>
                  <a:pt x="3082276" y="806638"/>
                  <a:pt x="2962485" y="703271"/>
                  <a:pt x="2726995" y="757827"/>
                </a:cubicBezTo>
                <a:cubicBezTo>
                  <a:pt x="2491505" y="812383"/>
                  <a:pt x="2379291" y="689114"/>
                  <a:pt x="2076823" y="757827"/>
                </a:cubicBezTo>
                <a:cubicBezTo>
                  <a:pt x="1774355" y="826540"/>
                  <a:pt x="1683875" y="752822"/>
                  <a:pt x="1555514" y="757827"/>
                </a:cubicBezTo>
                <a:cubicBezTo>
                  <a:pt x="1427153" y="762832"/>
                  <a:pt x="1074793" y="746385"/>
                  <a:pt x="840910" y="757827"/>
                </a:cubicBezTo>
                <a:cubicBezTo>
                  <a:pt x="607027" y="769269"/>
                  <a:pt x="318644" y="686585"/>
                  <a:pt x="126307" y="757827"/>
                </a:cubicBezTo>
                <a:cubicBezTo>
                  <a:pt x="45218" y="761481"/>
                  <a:pt x="-3418" y="701711"/>
                  <a:pt x="0" y="631520"/>
                </a:cubicBezTo>
                <a:cubicBezTo>
                  <a:pt x="-13221" y="443592"/>
                  <a:pt x="3849" y="244617"/>
                  <a:pt x="0" y="12630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kids watch cartoon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 day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369928" y="3479534"/>
            <a:ext cx="6695759" cy="753448"/>
          </a:xfrm>
          <a:custGeom>
            <a:avLst/>
            <a:gdLst>
              <a:gd name="connsiteX0" fmla="*/ 0 w 6695759"/>
              <a:gd name="connsiteY0" fmla="*/ 125577 h 753448"/>
              <a:gd name="connsiteX1" fmla="*/ 125577 w 6695759"/>
              <a:gd name="connsiteY1" fmla="*/ 0 h 753448"/>
              <a:gd name="connsiteX2" fmla="*/ 711450 w 6695759"/>
              <a:gd name="connsiteY2" fmla="*/ 0 h 753448"/>
              <a:gd name="connsiteX3" fmla="*/ 1232877 w 6695759"/>
              <a:gd name="connsiteY3" fmla="*/ 0 h 753448"/>
              <a:gd name="connsiteX4" fmla="*/ 1689858 w 6695759"/>
              <a:gd name="connsiteY4" fmla="*/ 0 h 753448"/>
              <a:gd name="connsiteX5" fmla="*/ 2404624 w 6695759"/>
              <a:gd name="connsiteY5" fmla="*/ 0 h 753448"/>
              <a:gd name="connsiteX6" fmla="*/ 3119389 w 6695759"/>
              <a:gd name="connsiteY6" fmla="*/ 0 h 753448"/>
              <a:gd name="connsiteX7" fmla="*/ 3640816 w 6695759"/>
              <a:gd name="connsiteY7" fmla="*/ 0 h 753448"/>
              <a:gd name="connsiteX8" fmla="*/ 4226689 w 6695759"/>
              <a:gd name="connsiteY8" fmla="*/ 0 h 753448"/>
              <a:gd name="connsiteX9" fmla="*/ 4683670 w 6695759"/>
              <a:gd name="connsiteY9" fmla="*/ 0 h 753448"/>
              <a:gd name="connsiteX10" fmla="*/ 5333990 w 6695759"/>
              <a:gd name="connsiteY10" fmla="*/ 0 h 753448"/>
              <a:gd name="connsiteX11" fmla="*/ 5790971 w 6695759"/>
              <a:gd name="connsiteY11" fmla="*/ 0 h 753448"/>
              <a:gd name="connsiteX12" fmla="*/ 6570182 w 6695759"/>
              <a:gd name="connsiteY12" fmla="*/ 0 h 753448"/>
              <a:gd name="connsiteX13" fmla="*/ 6695759 w 6695759"/>
              <a:gd name="connsiteY13" fmla="*/ 125577 h 753448"/>
              <a:gd name="connsiteX14" fmla="*/ 6695759 w 6695759"/>
              <a:gd name="connsiteY14" fmla="*/ 627871 h 753448"/>
              <a:gd name="connsiteX15" fmla="*/ 6570182 w 6695759"/>
              <a:gd name="connsiteY15" fmla="*/ 753448 h 753448"/>
              <a:gd name="connsiteX16" fmla="*/ 5984309 w 6695759"/>
              <a:gd name="connsiteY16" fmla="*/ 753448 h 753448"/>
              <a:gd name="connsiteX17" fmla="*/ 5333990 w 6695759"/>
              <a:gd name="connsiteY17" fmla="*/ 753448 h 753448"/>
              <a:gd name="connsiteX18" fmla="*/ 4748116 w 6695759"/>
              <a:gd name="connsiteY18" fmla="*/ 753448 h 753448"/>
              <a:gd name="connsiteX19" fmla="*/ 4033351 w 6695759"/>
              <a:gd name="connsiteY19" fmla="*/ 753448 h 753448"/>
              <a:gd name="connsiteX20" fmla="*/ 3447478 w 6695759"/>
              <a:gd name="connsiteY20" fmla="*/ 753448 h 753448"/>
              <a:gd name="connsiteX21" fmla="*/ 2732713 w 6695759"/>
              <a:gd name="connsiteY21" fmla="*/ 753448 h 753448"/>
              <a:gd name="connsiteX22" fmla="*/ 2082393 w 6695759"/>
              <a:gd name="connsiteY22" fmla="*/ 753448 h 753448"/>
              <a:gd name="connsiteX23" fmla="*/ 1689858 w 6695759"/>
              <a:gd name="connsiteY23" fmla="*/ 753448 h 753448"/>
              <a:gd name="connsiteX24" fmla="*/ 1297323 w 6695759"/>
              <a:gd name="connsiteY24" fmla="*/ 753448 h 753448"/>
              <a:gd name="connsiteX25" fmla="*/ 775896 w 6695759"/>
              <a:gd name="connsiteY25" fmla="*/ 753448 h 753448"/>
              <a:gd name="connsiteX26" fmla="*/ 125577 w 6695759"/>
              <a:gd name="connsiteY26" fmla="*/ 753448 h 753448"/>
              <a:gd name="connsiteX27" fmla="*/ 0 w 6695759"/>
              <a:gd name="connsiteY27" fmla="*/ 627871 h 753448"/>
              <a:gd name="connsiteX28" fmla="*/ 0 w 6695759"/>
              <a:gd name="connsiteY28" fmla="*/ 125577 h 75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53448" fill="none" extrusionOk="0">
                <a:moveTo>
                  <a:pt x="0" y="125577"/>
                </a:moveTo>
                <a:cubicBezTo>
                  <a:pt x="5695" y="53302"/>
                  <a:pt x="72836" y="-7620"/>
                  <a:pt x="125577" y="0"/>
                </a:cubicBezTo>
                <a:cubicBezTo>
                  <a:pt x="356893" y="-13080"/>
                  <a:pt x="461907" y="69278"/>
                  <a:pt x="711450" y="0"/>
                </a:cubicBezTo>
                <a:cubicBezTo>
                  <a:pt x="960993" y="-69278"/>
                  <a:pt x="1125807" y="15072"/>
                  <a:pt x="1232877" y="0"/>
                </a:cubicBezTo>
                <a:cubicBezTo>
                  <a:pt x="1339947" y="-15072"/>
                  <a:pt x="1563731" y="42972"/>
                  <a:pt x="1689858" y="0"/>
                </a:cubicBezTo>
                <a:cubicBezTo>
                  <a:pt x="1815985" y="-42972"/>
                  <a:pt x="2057188" y="75980"/>
                  <a:pt x="2404624" y="0"/>
                </a:cubicBezTo>
                <a:cubicBezTo>
                  <a:pt x="2752060" y="-75980"/>
                  <a:pt x="2922227" y="37107"/>
                  <a:pt x="3119389" y="0"/>
                </a:cubicBezTo>
                <a:cubicBezTo>
                  <a:pt x="3316551" y="-37107"/>
                  <a:pt x="3514883" y="16136"/>
                  <a:pt x="3640816" y="0"/>
                </a:cubicBezTo>
                <a:cubicBezTo>
                  <a:pt x="3766749" y="-16136"/>
                  <a:pt x="4001177" y="9781"/>
                  <a:pt x="4226689" y="0"/>
                </a:cubicBezTo>
                <a:cubicBezTo>
                  <a:pt x="4452201" y="-9781"/>
                  <a:pt x="4581208" y="21849"/>
                  <a:pt x="4683670" y="0"/>
                </a:cubicBezTo>
                <a:cubicBezTo>
                  <a:pt x="4786132" y="-21849"/>
                  <a:pt x="5060379" y="63962"/>
                  <a:pt x="5333990" y="0"/>
                </a:cubicBezTo>
                <a:cubicBezTo>
                  <a:pt x="5607601" y="-63962"/>
                  <a:pt x="5575281" y="3519"/>
                  <a:pt x="5790971" y="0"/>
                </a:cubicBezTo>
                <a:cubicBezTo>
                  <a:pt x="6006661" y="-3519"/>
                  <a:pt x="6233873" y="39916"/>
                  <a:pt x="6570182" y="0"/>
                </a:cubicBezTo>
                <a:cubicBezTo>
                  <a:pt x="6654368" y="10423"/>
                  <a:pt x="6681237" y="59726"/>
                  <a:pt x="6695759" y="125577"/>
                </a:cubicBezTo>
                <a:cubicBezTo>
                  <a:pt x="6732908" y="350651"/>
                  <a:pt x="6692513" y="439790"/>
                  <a:pt x="6695759" y="627871"/>
                </a:cubicBezTo>
                <a:cubicBezTo>
                  <a:pt x="6713073" y="691264"/>
                  <a:pt x="6636993" y="755325"/>
                  <a:pt x="6570182" y="753448"/>
                </a:cubicBezTo>
                <a:cubicBezTo>
                  <a:pt x="6438318" y="789149"/>
                  <a:pt x="6254803" y="747168"/>
                  <a:pt x="5984309" y="753448"/>
                </a:cubicBezTo>
                <a:cubicBezTo>
                  <a:pt x="5713815" y="759728"/>
                  <a:pt x="5515267" y="743744"/>
                  <a:pt x="5333990" y="753448"/>
                </a:cubicBezTo>
                <a:cubicBezTo>
                  <a:pt x="5152713" y="763152"/>
                  <a:pt x="4869615" y="690079"/>
                  <a:pt x="4748116" y="753448"/>
                </a:cubicBezTo>
                <a:cubicBezTo>
                  <a:pt x="4626617" y="816817"/>
                  <a:pt x="4388502" y="729423"/>
                  <a:pt x="4033351" y="753448"/>
                </a:cubicBezTo>
                <a:cubicBezTo>
                  <a:pt x="3678201" y="777473"/>
                  <a:pt x="3600603" y="720102"/>
                  <a:pt x="3447478" y="753448"/>
                </a:cubicBezTo>
                <a:cubicBezTo>
                  <a:pt x="3294353" y="786794"/>
                  <a:pt x="2883371" y="675083"/>
                  <a:pt x="2732713" y="753448"/>
                </a:cubicBezTo>
                <a:cubicBezTo>
                  <a:pt x="2582056" y="831813"/>
                  <a:pt x="2271508" y="712233"/>
                  <a:pt x="2082393" y="753448"/>
                </a:cubicBezTo>
                <a:cubicBezTo>
                  <a:pt x="1893278" y="794663"/>
                  <a:pt x="1825491" y="731187"/>
                  <a:pt x="1689858" y="753448"/>
                </a:cubicBezTo>
                <a:cubicBezTo>
                  <a:pt x="1554226" y="775709"/>
                  <a:pt x="1467301" y="734471"/>
                  <a:pt x="1297323" y="753448"/>
                </a:cubicBezTo>
                <a:cubicBezTo>
                  <a:pt x="1127346" y="772425"/>
                  <a:pt x="902251" y="715073"/>
                  <a:pt x="775896" y="753448"/>
                </a:cubicBezTo>
                <a:cubicBezTo>
                  <a:pt x="649541" y="791823"/>
                  <a:pt x="321444" y="710108"/>
                  <a:pt x="125577" y="753448"/>
                </a:cubicBezTo>
                <a:cubicBezTo>
                  <a:pt x="38254" y="753408"/>
                  <a:pt x="7394" y="697889"/>
                  <a:pt x="0" y="627871"/>
                </a:cubicBezTo>
                <a:cubicBezTo>
                  <a:pt x="-3316" y="445617"/>
                  <a:pt x="31280" y="248612"/>
                  <a:pt x="0" y="125577"/>
                </a:cubicBezTo>
                <a:close/>
              </a:path>
              <a:path w="6695759" h="753448" stroke="0" extrusionOk="0">
                <a:moveTo>
                  <a:pt x="0" y="125577"/>
                </a:moveTo>
                <a:cubicBezTo>
                  <a:pt x="-3291" y="64624"/>
                  <a:pt x="41888" y="8261"/>
                  <a:pt x="125577" y="0"/>
                </a:cubicBezTo>
                <a:cubicBezTo>
                  <a:pt x="282818" y="-28616"/>
                  <a:pt x="397592" y="37878"/>
                  <a:pt x="647004" y="0"/>
                </a:cubicBezTo>
                <a:cubicBezTo>
                  <a:pt x="896416" y="-37878"/>
                  <a:pt x="1038823" y="15857"/>
                  <a:pt x="1297323" y="0"/>
                </a:cubicBezTo>
                <a:cubicBezTo>
                  <a:pt x="1555823" y="-15857"/>
                  <a:pt x="1635447" y="59444"/>
                  <a:pt x="1818750" y="0"/>
                </a:cubicBezTo>
                <a:cubicBezTo>
                  <a:pt x="2002053" y="-59444"/>
                  <a:pt x="2212751" y="29203"/>
                  <a:pt x="2404624" y="0"/>
                </a:cubicBezTo>
                <a:cubicBezTo>
                  <a:pt x="2596497" y="-29203"/>
                  <a:pt x="2785549" y="42418"/>
                  <a:pt x="2926051" y="0"/>
                </a:cubicBezTo>
                <a:cubicBezTo>
                  <a:pt x="3066553" y="-42418"/>
                  <a:pt x="3266767" y="37818"/>
                  <a:pt x="3383032" y="0"/>
                </a:cubicBezTo>
                <a:cubicBezTo>
                  <a:pt x="3499297" y="-37818"/>
                  <a:pt x="3811570" y="40622"/>
                  <a:pt x="4033351" y="0"/>
                </a:cubicBezTo>
                <a:cubicBezTo>
                  <a:pt x="4255132" y="-40622"/>
                  <a:pt x="4360887" y="34671"/>
                  <a:pt x="4619224" y="0"/>
                </a:cubicBezTo>
                <a:cubicBezTo>
                  <a:pt x="4877561" y="-34671"/>
                  <a:pt x="4975997" y="43327"/>
                  <a:pt x="5076205" y="0"/>
                </a:cubicBezTo>
                <a:cubicBezTo>
                  <a:pt x="5176413" y="-43327"/>
                  <a:pt x="5445234" y="63880"/>
                  <a:pt x="5726525" y="0"/>
                </a:cubicBezTo>
                <a:cubicBezTo>
                  <a:pt x="6007816" y="-63880"/>
                  <a:pt x="6311953" y="69012"/>
                  <a:pt x="6570182" y="0"/>
                </a:cubicBezTo>
                <a:cubicBezTo>
                  <a:pt x="6624226" y="-9203"/>
                  <a:pt x="6679992" y="49658"/>
                  <a:pt x="6695759" y="125577"/>
                </a:cubicBezTo>
                <a:cubicBezTo>
                  <a:pt x="6704007" y="265423"/>
                  <a:pt x="6688098" y="496139"/>
                  <a:pt x="6695759" y="627871"/>
                </a:cubicBezTo>
                <a:cubicBezTo>
                  <a:pt x="6704891" y="684807"/>
                  <a:pt x="6653704" y="740977"/>
                  <a:pt x="6570182" y="753448"/>
                </a:cubicBezTo>
                <a:cubicBezTo>
                  <a:pt x="6353882" y="797288"/>
                  <a:pt x="6278327" y="739560"/>
                  <a:pt x="6113201" y="753448"/>
                </a:cubicBezTo>
                <a:cubicBezTo>
                  <a:pt x="5948075" y="767336"/>
                  <a:pt x="5730020" y="701181"/>
                  <a:pt x="5527328" y="753448"/>
                </a:cubicBezTo>
                <a:cubicBezTo>
                  <a:pt x="5324636" y="805715"/>
                  <a:pt x="5111195" y="752582"/>
                  <a:pt x="4941455" y="753448"/>
                </a:cubicBezTo>
                <a:cubicBezTo>
                  <a:pt x="4771715" y="754314"/>
                  <a:pt x="4645920" y="720075"/>
                  <a:pt x="4484473" y="753448"/>
                </a:cubicBezTo>
                <a:cubicBezTo>
                  <a:pt x="4323026" y="786821"/>
                  <a:pt x="4130969" y="703308"/>
                  <a:pt x="3898600" y="753448"/>
                </a:cubicBezTo>
                <a:cubicBezTo>
                  <a:pt x="3666231" y="803588"/>
                  <a:pt x="3385239" y="731917"/>
                  <a:pt x="3248281" y="753448"/>
                </a:cubicBezTo>
                <a:cubicBezTo>
                  <a:pt x="3111323" y="774979"/>
                  <a:pt x="2943290" y="699508"/>
                  <a:pt x="2726854" y="753448"/>
                </a:cubicBezTo>
                <a:cubicBezTo>
                  <a:pt x="2510418" y="807388"/>
                  <a:pt x="2299790" y="717908"/>
                  <a:pt x="2076535" y="753448"/>
                </a:cubicBezTo>
                <a:cubicBezTo>
                  <a:pt x="1853280" y="788988"/>
                  <a:pt x="1694098" y="714964"/>
                  <a:pt x="1555108" y="753448"/>
                </a:cubicBezTo>
                <a:cubicBezTo>
                  <a:pt x="1416118" y="791932"/>
                  <a:pt x="1061266" y="736530"/>
                  <a:pt x="840342" y="753448"/>
                </a:cubicBezTo>
                <a:cubicBezTo>
                  <a:pt x="619418" y="770366"/>
                  <a:pt x="475654" y="709710"/>
                  <a:pt x="125577" y="753448"/>
                </a:cubicBezTo>
                <a:cubicBezTo>
                  <a:pt x="40010" y="758676"/>
                  <a:pt x="-13903" y="698988"/>
                  <a:pt x="0" y="627871"/>
                </a:cubicBezTo>
                <a:cubicBezTo>
                  <a:pt x="-53183" y="392932"/>
                  <a:pt x="2951" y="372825"/>
                  <a:pt x="0" y="12557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Ali reads a novel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once a month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32">
            <a:extLst>
              <a:ext uri="{FF2B5EF4-FFF2-40B4-BE49-F238E27FC236}">
                <a16:creationId xmlns:a16="http://schemas.microsoft.com/office/drawing/2014/main" id="{AF272D7E-4A4A-4D22-892E-9B4559907B2E}"/>
              </a:ext>
            </a:extLst>
          </p:cNvPr>
          <p:cNvSpPr/>
          <p:nvPr/>
        </p:nvSpPr>
        <p:spPr>
          <a:xfrm>
            <a:off x="2268410" y="4538072"/>
            <a:ext cx="6695759" cy="781408"/>
          </a:xfrm>
          <a:custGeom>
            <a:avLst/>
            <a:gdLst>
              <a:gd name="connsiteX0" fmla="*/ 0 w 6695759"/>
              <a:gd name="connsiteY0" fmla="*/ 130237 h 781408"/>
              <a:gd name="connsiteX1" fmla="*/ 130237 w 6695759"/>
              <a:gd name="connsiteY1" fmla="*/ 0 h 781408"/>
              <a:gd name="connsiteX2" fmla="*/ 715263 w 6695759"/>
              <a:gd name="connsiteY2" fmla="*/ 0 h 781408"/>
              <a:gd name="connsiteX3" fmla="*/ 1235936 w 6695759"/>
              <a:gd name="connsiteY3" fmla="*/ 0 h 781408"/>
              <a:gd name="connsiteX4" fmla="*/ 1692256 w 6695759"/>
              <a:gd name="connsiteY4" fmla="*/ 0 h 781408"/>
              <a:gd name="connsiteX5" fmla="*/ 2405988 w 6695759"/>
              <a:gd name="connsiteY5" fmla="*/ 0 h 781408"/>
              <a:gd name="connsiteX6" fmla="*/ 3119719 w 6695759"/>
              <a:gd name="connsiteY6" fmla="*/ 0 h 781408"/>
              <a:gd name="connsiteX7" fmla="*/ 3640392 w 6695759"/>
              <a:gd name="connsiteY7" fmla="*/ 0 h 781408"/>
              <a:gd name="connsiteX8" fmla="*/ 4225418 w 6695759"/>
              <a:gd name="connsiteY8" fmla="*/ 0 h 781408"/>
              <a:gd name="connsiteX9" fmla="*/ 4681739 w 6695759"/>
              <a:gd name="connsiteY9" fmla="*/ 0 h 781408"/>
              <a:gd name="connsiteX10" fmla="*/ 5331117 w 6695759"/>
              <a:gd name="connsiteY10" fmla="*/ 0 h 781408"/>
              <a:gd name="connsiteX11" fmla="*/ 5787438 w 6695759"/>
              <a:gd name="connsiteY11" fmla="*/ 0 h 781408"/>
              <a:gd name="connsiteX12" fmla="*/ 6565522 w 6695759"/>
              <a:gd name="connsiteY12" fmla="*/ 0 h 781408"/>
              <a:gd name="connsiteX13" fmla="*/ 6695759 w 6695759"/>
              <a:gd name="connsiteY13" fmla="*/ 130237 h 781408"/>
              <a:gd name="connsiteX14" fmla="*/ 6695759 w 6695759"/>
              <a:gd name="connsiteY14" fmla="*/ 651171 h 781408"/>
              <a:gd name="connsiteX15" fmla="*/ 6565522 w 6695759"/>
              <a:gd name="connsiteY15" fmla="*/ 781408 h 781408"/>
              <a:gd name="connsiteX16" fmla="*/ 5980496 w 6695759"/>
              <a:gd name="connsiteY16" fmla="*/ 781408 h 781408"/>
              <a:gd name="connsiteX17" fmla="*/ 5331117 w 6695759"/>
              <a:gd name="connsiteY17" fmla="*/ 781408 h 781408"/>
              <a:gd name="connsiteX18" fmla="*/ 4746091 w 6695759"/>
              <a:gd name="connsiteY18" fmla="*/ 781408 h 781408"/>
              <a:gd name="connsiteX19" fmla="*/ 4032360 w 6695759"/>
              <a:gd name="connsiteY19" fmla="*/ 781408 h 781408"/>
              <a:gd name="connsiteX20" fmla="*/ 3447334 w 6695759"/>
              <a:gd name="connsiteY20" fmla="*/ 781408 h 781408"/>
              <a:gd name="connsiteX21" fmla="*/ 2733602 w 6695759"/>
              <a:gd name="connsiteY21" fmla="*/ 781408 h 781408"/>
              <a:gd name="connsiteX22" fmla="*/ 2084224 w 6695759"/>
              <a:gd name="connsiteY22" fmla="*/ 781408 h 781408"/>
              <a:gd name="connsiteX23" fmla="*/ 1692256 w 6695759"/>
              <a:gd name="connsiteY23" fmla="*/ 781408 h 781408"/>
              <a:gd name="connsiteX24" fmla="*/ 1300289 w 6695759"/>
              <a:gd name="connsiteY24" fmla="*/ 781408 h 781408"/>
              <a:gd name="connsiteX25" fmla="*/ 779616 w 6695759"/>
              <a:gd name="connsiteY25" fmla="*/ 781408 h 781408"/>
              <a:gd name="connsiteX26" fmla="*/ 130237 w 6695759"/>
              <a:gd name="connsiteY26" fmla="*/ 781408 h 781408"/>
              <a:gd name="connsiteX27" fmla="*/ 0 w 6695759"/>
              <a:gd name="connsiteY27" fmla="*/ 651171 h 781408"/>
              <a:gd name="connsiteX28" fmla="*/ 0 w 6695759"/>
              <a:gd name="connsiteY28" fmla="*/ 130237 h 7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95759" h="781408" fill="none" extrusionOk="0">
                <a:moveTo>
                  <a:pt x="0" y="130237"/>
                </a:moveTo>
                <a:cubicBezTo>
                  <a:pt x="14065" y="51096"/>
                  <a:pt x="77492" y="-8798"/>
                  <a:pt x="130237" y="0"/>
                </a:cubicBezTo>
                <a:cubicBezTo>
                  <a:pt x="281327" y="-9873"/>
                  <a:pt x="575337" y="33998"/>
                  <a:pt x="715263" y="0"/>
                </a:cubicBezTo>
                <a:cubicBezTo>
                  <a:pt x="855189" y="-33998"/>
                  <a:pt x="1055610" y="8192"/>
                  <a:pt x="1235936" y="0"/>
                </a:cubicBezTo>
                <a:cubicBezTo>
                  <a:pt x="1416262" y="-8192"/>
                  <a:pt x="1485786" y="9789"/>
                  <a:pt x="1692256" y="0"/>
                </a:cubicBezTo>
                <a:cubicBezTo>
                  <a:pt x="1898726" y="-9789"/>
                  <a:pt x="2150767" y="53085"/>
                  <a:pt x="2405988" y="0"/>
                </a:cubicBezTo>
                <a:cubicBezTo>
                  <a:pt x="2661209" y="-53085"/>
                  <a:pt x="2817011" y="26096"/>
                  <a:pt x="3119719" y="0"/>
                </a:cubicBezTo>
                <a:cubicBezTo>
                  <a:pt x="3422427" y="-26096"/>
                  <a:pt x="3487572" y="36633"/>
                  <a:pt x="3640392" y="0"/>
                </a:cubicBezTo>
                <a:cubicBezTo>
                  <a:pt x="3793212" y="-36633"/>
                  <a:pt x="4108010" y="59002"/>
                  <a:pt x="4225418" y="0"/>
                </a:cubicBezTo>
                <a:cubicBezTo>
                  <a:pt x="4342826" y="-59002"/>
                  <a:pt x="4533076" y="22431"/>
                  <a:pt x="4681739" y="0"/>
                </a:cubicBezTo>
                <a:cubicBezTo>
                  <a:pt x="4830402" y="-22431"/>
                  <a:pt x="5077191" y="59595"/>
                  <a:pt x="5331117" y="0"/>
                </a:cubicBezTo>
                <a:cubicBezTo>
                  <a:pt x="5585043" y="-59595"/>
                  <a:pt x="5690360" y="51570"/>
                  <a:pt x="5787438" y="0"/>
                </a:cubicBezTo>
                <a:cubicBezTo>
                  <a:pt x="5884516" y="-51570"/>
                  <a:pt x="6215802" y="14043"/>
                  <a:pt x="6565522" y="0"/>
                </a:cubicBezTo>
                <a:cubicBezTo>
                  <a:pt x="6645450" y="5622"/>
                  <a:pt x="6690463" y="59587"/>
                  <a:pt x="6695759" y="130237"/>
                </a:cubicBezTo>
                <a:cubicBezTo>
                  <a:pt x="6710450" y="350232"/>
                  <a:pt x="6672483" y="398265"/>
                  <a:pt x="6695759" y="651171"/>
                </a:cubicBezTo>
                <a:cubicBezTo>
                  <a:pt x="6700143" y="721590"/>
                  <a:pt x="6635806" y="782621"/>
                  <a:pt x="6565522" y="781408"/>
                </a:cubicBezTo>
                <a:cubicBezTo>
                  <a:pt x="6351835" y="808003"/>
                  <a:pt x="6195696" y="741794"/>
                  <a:pt x="5980496" y="781408"/>
                </a:cubicBezTo>
                <a:cubicBezTo>
                  <a:pt x="5765296" y="821022"/>
                  <a:pt x="5641784" y="769761"/>
                  <a:pt x="5331117" y="781408"/>
                </a:cubicBezTo>
                <a:cubicBezTo>
                  <a:pt x="5020450" y="793055"/>
                  <a:pt x="4894542" y="739173"/>
                  <a:pt x="4746091" y="781408"/>
                </a:cubicBezTo>
                <a:cubicBezTo>
                  <a:pt x="4597640" y="823643"/>
                  <a:pt x="4250626" y="720261"/>
                  <a:pt x="4032360" y="781408"/>
                </a:cubicBezTo>
                <a:cubicBezTo>
                  <a:pt x="3814094" y="842555"/>
                  <a:pt x="3601536" y="723401"/>
                  <a:pt x="3447334" y="781408"/>
                </a:cubicBezTo>
                <a:cubicBezTo>
                  <a:pt x="3293132" y="839415"/>
                  <a:pt x="2923045" y="774457"/>
                  <a:pt x="2733602" y="781408"/>
                </a:cubicBezTo>
                <a:cubicBezTo>
                  <a:pt x="2544159" y="788359"/>
                  <a:pt x="2322143" y="759945"/>
                  <a:pt x="2084224" y="781408"/>
                </a:cubicBezTo>
                <a:cubicBezTo>
                  <a:pt x="1846305" y="802871"/>
                  <a:pt x="1886432" y="776559"/>
                  <a:pt x="1692256" y="781408"/>
                </a:cubicBezTo>
                <a:cubicBezTo>
                  <a:pt x="1498080" y="786257"/>
                  <a:pt x="1379731" y="747614"/>
                  <a:pt x="1300289" y="781408"/>
                </a:cubicBezTo>
                <a:cubicBezTo>
                  <a:pt x="1220847" y="815202"/>
                  <a:pt x="979180" y="773905"/>
                  <a:pt x="779616" y="781408"/>
                </a:cubicBezTo>
                <a:cubicBezTo>
                  <a:pt x="580052" y="788911"/>
                  <a:pt x="440925" y="779434"/>
                  <a:pt x="130237" y="781408"/>
                </a:cubicBezTo>
                <a:cubicBezTo>
                  <a:pt x="54654" y="781400"/>
                  <a:pt x="17308" y="724653"/>
                  <a:pt x="0" y="651171"/>
                </a:cubicBezTo>
                <a:cubicBezTo>
                  <a:pt x="-10162" y="446119"/>
                  <a:pt x="9075" y="331916"/>
                  <a:pt x="0" y="130237"/>
                </a:cubicBezTo>
                <a:close/>
              </a:path>
              <a:path w="6695759" h="781408" stroke="0" extrusionOk="0">
                <a:moveTo>
                  <a:pt x="0" y="130237"/>
                </a:moveTo>
                <a:cubicBezTo>
                  <a:pt x="-6995" y="76168"/>
                  <a:pt x="43247" y="8680"/>
                  <a:pt x="130237" y="0"/>
                </a:cubicBezTo>
                <a:cubicBezTo>
                  <a:pt x="374928" y="-45499"/>
                  <a:pt x="399822" y="2998"/>
                  <a:pt x="650910" y="0"/>
                </a:cubicBezTo>
                <a:cubicBezTo>
                  <a:pt x="901998" y="-2998"/>
                  <a:pt x="1072113" y="51057"/>
                  <a:pt x="1300289" y="0"/>
                </a:cubicBezTo>
                <a:cubicBezTo>
                  <a:pt x="1528465" y="-51057"/>
                  <a:pt x="1669225" y="11644"/>
                  <a:pt x="1820962" y="0"/>
                </a:cubicBezTo>
                <a:cubicBezTo>
                  <a:pt x="1972699" y="-11644"/>
                  <a:pt x="2287451" y="62194"/>
                  <a:pt x="2405988" y="0"/>
                </a:cubicBezTo>
                <a:cubicBezTo>
                  <a:pt x="2524525" y="-62194"/>
                  <a:pt x="2670360" y="21368"/>
                  <a:pt x="2926661" y="0"/>
                </a:cubicBezTo>
                <a:cubicBezTo>
                  <a:pt x="3182962" y="-21368"/>
                  <a:pt x="3224435" y="18494"/>
                  <a:pt x="3382981" y="0"/>
                </a:cubicBezTo>
                <a:cubicBezTo>
                  <a:pt x="3541527" y="-18494"/>
                  <a:pt x="3815845" y="27044"/>
                  <a:pt x="4032360" y="0"/>
                </a:cubicBezTo>
                <a:cubicBezTo>
                  <a:pt x="4248875" y="-27044"/>
                  <a:pt x="4401900" y="8535"/>
                  <a:pt x="4617386" y="0"/>
                </a:cubicBezTo>
                <a:cubicBezTo>
                  <a:pt x="4832872" y="-8535"/>
                  <a:pt x="4935265" y="1529"/>
                  <a:pt x="5073706" y="0"/>
                </a:cubicBezTo>
                <a:cubicBezTo>
                  <a:pt x="5212147" y="-1529"/>
                  <a:pt x="5511400" y="14012"/>
                  <a:pt x="5723085" y="0"/>
                </a:cubicBezTo>
                <a:cubicBezTo>
                  <a:pt x="5934770" y="-14012"/>
                  <a:pt x="6200574" y="92534"/>
                  <a:pt x="6565522" y="0"/>
                </a:cubicBezTo>
                <a:cubicBezTo>
                  <a:pt x="6623759" y="-8230"/>
                  <a:pt x="6680827" y="52092"/>
                  <a:pt x="6695759" y="130237"/>
                </a:cubicBezTo>
                <a:cubicBezTo>
                  <a:pt x="6746845" y="375481"/>
                  <a:pt x="6690618" y="454209"/>
                  <a:pt x="6695759" y="651171"/>
                </a:cubicBezTo>
                <a:cubicBezTo>
                  <a:pt x="6700949" y="716042"/>
                  <a:pt x="6644828" y="774914"/>
                  <a:pt x="6565522" y="781408"/>
                </a:cubicBezTo>
                <a:cubicBezTo>
                  <a:pt x="6399524" y="783567"/>
                  <a:pt x="6294913" y="742463"/>
                  <a:pt x="6109202" y="781408"/>
                </a:cubicBezTo>
                <a:cubicBezTo>
                  <a:pt x="5923491" y="820353"/>
                  <a:pt x="5690085" y="771408"/>
                  <a:pt x="5524176" y="781408"/>
                </a:cubicBezTo>
                <a:cubicBezTo>
                  <a:pt x="5358267" y="791408"/>
                  <a:pt x="5198953" y="758595"/>
                  <a:pt x="4939150" y="781408"/>
                </a:cubicBezTo>
                <a:cubicBezTo>
                  <a:pt x="4679347" y="804221"/>
                  <a:pt x="4577736" y="772436"/>
                  <a:pt x="4482830" y="781408"/>
                </a:cubicBezTo>
                <a:cubicBezTo>
                  <a:pt x="4387924" y="790380"/>
                  <a:pt x="4147922" y="711497"/>
                  <a:pt x="3897804" y="781408"/>
                </a:cubicBezTo>
                <a:cubicBezTo>
                  <a:pt x="3647686" y="851319"/>
                  <a:pt x="3452539" y="724224"/>
                  <a:pt x="3248425" y="781408"/>
                </a:cubicBezTo>
                <a:cubicBezTo>
                  <a:pt x="3044311" y="838592"/>
                  <a:pt x="2847622" y="749114"/>
                  <a:pt x="2727752" y="781408"/>
                </a:cubicBezTo>
                <a:cubicBezTo>
                  <a:pt x="2607882" y="813702"/>
                  <a:pt x="2378186" y="719104"/>
                  <a:pt x="2078373" y="781408"/>
                </a:cubicBezTo>
                <a:cubicBezTo>
                  <a:pt x="1778560" y="843712"/>
                  <a:pt x="1724709" y="770148"/>
                  <a:pt x="1557700" y="781408"/>
                </a:cubicBezTo>
                <a:cubicBezTo>
                  <a:pt x="1390691" y="792668"/>
                  <a:pt x="1191923" y="715239"/>
                  <a:pt x="843969" y="781408"/>
                </a:cubicBezTo>
                <a:cubicBezTo>
                  <a:pt x="496015" y="847577"/>
                  <a:pt x="330964" y="779925"/>
                  <a:pt x="130237" y="781408"/>
                </a:cubicBezTo>
                <a:cubicBezTo>
                  <a:pt x="43094" y="786314"/>
                  <a:pt x="-20163" y="725656"/>
                  <a:pt x="0" y="651171"/>
                </a:cubicBezTo>
                <a:cubicBezTo>
                  <a:pt x="-19525" y="412274"/>
                  <a:pt x="16203" y="357776"/>
                  <a:pt x="0" y="13023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5027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Sam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never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writes on the wall.</a:t>
            </a:r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hought Bubble: Cloud 3">
            <a:extLst>
              <a:ext uri="{FF2B5EF4-FFF2-40B4-BE49-F238E27FC236}">
                <a16:creationId xmlns:a16="http://schemas.microsoft.com/office/drawing/2014/main" id="{550DB2BB-8F82-431B-8EFB-FA6246A35706}"/>
              </a:ext>
            </a:extLst>
          </p:cNvPr>
          <p:cNvSpPr/>
          <p:nvPr/>
        </p:nvSpPr>
        <p:spPr>
          <a:xfrm>
            <a:off x="6670258" y="1002171"/>
            <a:ext cx="3231953" cy="846487"/>
          </a:xfrm>
          <a:prstGeom prst="cloudCallout">
            <a:avLst>
              <a:gd name="adj1" fmla="val 35185"/>
              <a:gd name="adj2" fmla="val -12332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possible answers.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4" y="1260068"/>
            <a:ext cx="1602569" cy="956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45989"/>
              </p:ext>
            </p:extLst>
          </p:nvPr>
        </p:nvGraphicFramePr>
        <p:xfrm>
          <a:off x="93017" y="5690111"/>
          <a:ext cx="9714639" cy="796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714639">
                  <a:extLst>
                    <a:ext uri="{9D8B030D-6E8A-4147-A177-3AD203B41FA5}">
                      <a16:colId xmlns:a16="http://schemas.microsoft.com/office/drawing/2014/main" val="3471573829"/>
                    </a:ext>
                  </a:extLst>
                </a:gridCol>
              </a:tblGrid>
              <a:tr h="201739"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>
                          <a:latin typeface="Century Gothic" pitchFamily="34" charset="0"/>
                        </a:rPr>
                        <a:t>Writing checklist</a:t>
                      </a:r>
                      <a:endParaRPr lang="ar-BH" sz="10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84806"/>
                  </a:ext>
                </a:extLst>
              </a:tr>
              <a:tr h="552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 I used finger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words.           I used the correct tense.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                      I checked my spelling.                                          I used adverbs and adverbials of frequency.</a:t>
                      </a:r>
                      <a:endParaRPr kumimoji="0" lang="ar-B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74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A69B9A-E69B-467D-8BBF-5D67B738B5CF}"/>
              </a:ext>
            </a:extLst>
          </p:cNvPr>
          <p:cNvCxnSpPr/>
          <p:nvPr/>
        </p:nvCxnSpPr>
        <p:spPr>
          <a:xfrm>
            <a:off x="133224" y="6461518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F6C936A-AE9E-4A61-882B-E55CA7F7D7B2}"/>
              </a:ext>
            </a:extLst>
          </p:cNvPr>
          <p:cNvSpPr/>
          <p:nvPr/>
        </p:nvSpPr>
        <p:spPr>
          <a:xfrm>
            <a:off x="2499137" y="2778021"/>
            <a:ext cx="4811843" cy="1528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of the Lesson </a:t>
            </a:r>
            <a:endParaRPr lang="ar-BH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8" y="290218"/>
            <a:ext cx="1645920" cy="12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2819A-C9F4-41DB-BDB2-D1566A4E1D55}"/>
              </a:ext>
            </a:extLst>
          </p:cNvPr>
          <p:cNvSpPr txBox="1"/>
          <p:nvPr/>
        </p:nvSpPr>
        <p:spPr>
          <a:xfrm>
            <a:off x="133224" y="1557678"/>
            <a:ext cx="9772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Century Gothic" panose="020B0502020202020204" pitchFamily="34" charset="0"/>
              </a:rPr>
              <a:t>Lesson Objectives  </a:t>
            </a: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identify the uses of the question (How often?) and the adverbs/ adverbials of frequency.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use the question (How often?) and the adverbs/ adverbials of frequency accurately.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81163" y="711138"/>
            <a:ext cx="9592167" cy="830997"/>
          </a:xfrm>
          <a:custGeom>
            <a:avLst/>
            <a:gdLst>
              <a:gd name="connsiteX0" fmla="*/ 0 w 9592167"/>
              <a:gd name="connsiteY0" fmla="*/ 0 h 830997"/>
              <a:gd name="connsiteX1" fmla="*/ 311745 w 9592167"/>
              <a:gd name="connsiteY1" fmla="*/ 0 h 830997"/>
              <a:gd name="connsiteX2" fmla="*/ 1007178 w 9592167"/>
              <a:gd name="connsiteY2" fmla="*/ 0 h 830997"/>
              <a:gd name="connsiteX3" fmla="*/ 1798531 w 9592167"/>
              <a:gd name="connsiteY3" fmla="*/ 0 h 830997"/>
              <a:gd name="connsiteX4" fmla="*/ 2493963 w 9592167"/>
              <a:gd name="connsiteY4" fmla="*/ 0 h 830997"/>
              <a:gd name="connsiteX5" fmla="*/ 3189396 w 9592167"/>
              <a:gd name="connsiteY5" fmla="*/ 0 h 830997"/>
              <a:gd name="connsiteX6" fmla="*/ 3884828 w 9592167"/>
              <a:gd name="connsiteY6" fmla="*/ 0 h 830997"/>
              <a:gd name="connsiteX7" fmla="*/ 4292495 w 9592167"/>
              <a:gd name="connsiteY7" fmla="*/ 0 h 830997"/>
              <a:gd name="connsiteX8" fmla="*/ 4604240 w 9592167"/>
              <a:gd name="connsiteY8" fmla="*/ 0 h 830997"/>
              <a:gd name="connsiteX9" fmla="*/ 5011907 w 9592167"/>
              <a:gd name="connsiteY9" fmla="*/ 0 h 830997"/>
              <a:gd name="connsiteX10" fmla="*/ 5803261 w 9592167"/>
              <a:gd name="connsiteY10" fmla="*/ 0 h 830997"/>
              <a:gd name="connsiteX11" fmla="*/ 6210928 w 9592167"/>
              <a:gd name="connsiteY11" fmla="*/ 0 h 830997"/>
              <a:gd name="connsiteX12" fmla="*/ 6714517 w 9592167"/>
              <a:gd name="connsiteY12" fmla="*/ 0 h 830997"/>
              <a:gd name="connsiteX13" fmla="*/ 7314027 w 9592167"/>
              <a:gd name="connsiteY13" fmla="*/ 0 h 830997"/>
              <a:gd name="connsiteX14" fmla="*/ 8009459 w 9592167"/>
              <a:gd name="connsiteY14" fmla="*/ 0 h 830997"/>
              <a:gd name="connsiteX15" fmla="*/ 8704892 w 9592167"/>
              <a:gd name="connsiteY15" fmla="*/ 0 h 830997"/>
              <a:gd name="connsiteX16" fmla="*/ 9016637 w 9592167"/>
              <a:gd name="connsiteY16" fmla="*/ 0 h 830997"/>
              <a:gd name="connsiteX17" fmla="*/ 9592167 w 9592167"/>
              <a:gd name="connsiteY17" fmla="*/ 0 h 830997"/>
              <a:gd name="connsiteX18" fmla="*/ 9592167 w 9592167"/>
              <a:gd name="connsiteY18" fmla="*/ 423808 h 830997"/>
              <a:gd name="connsiteX19" fmla="*/ 9592167 w 9592167"/>
              <a:gd name="connsiteY19" fmla="*/ 830997 h 830997"/>
              <a:gd name="connsiteX20" fmla="*/ 9088578 w 9592167"/>
              <a:gd name="connsiteY20" fmla="*/ 830997 h 830997"/>
              <a:gd name="connsiteX21" fmla="*/ 8776833 w 9592167"/>
              <a:gd name="connsiteY21" fmla="*/ 830997 h 830997"/>
              <a:gd name="connsiteX22" fmla="*/ 8465087 w 9592167"/>
              <a:gd name="connsiteY22" fmla="*/ 830997 h 830997"/>
              <a:gd name="connsiteX23" fmla="*/ 7865577 w 9592167"/>
              <a:gd name="connsiteY23" fmla="*/ 830997 h 830997"/>
              <a:gd name="connsiteX24" fmla="*/ 7553832 w 9592167"/>
              <a:gd name="connsiteY24" fmla="*/ 830997 h 830997"/>
              <a:gd name="connsiteX25" fmla="*/ 6858399 w 9592167"/>
              <a:gd name="connsiteY25" fmla="*/ 830997 h 830997"/>
              <a:gd name="connsiteX26" fmla="*/ 6546654 w 9592167"/>
              <a:gd name="connsiteY26" fmla="*/ 830997 h 830997"/>
              <a:gd name="connsiteX27" fmla="*/ 5755300 w 9592167"/>
              <a:gd name="connsiteY27" fmla="*/ 830997 h 830997"/>
              <a:gd name="connsiteX28" fmla="*/ 5443555 w 9592167"/>
              <a:gd name="connsiteY28" fmla="*/ 830997 h 830997"/>
              <a:gd name="connsiteX29" fmla="*/ 4652201 w 9592167"/>
              <a:gd name="connsiteY29" fmla="*/ 830997 h 830997"/>
              <a:gd name="connsiteX30" fmla="*/ 3860847 w 9592167"/>
              <a:gd name="connsiteY30" fmla="*/ 830997 h 830997"/>
              <a:gd name="connsiteX31" fmla="*/ 3261337 w 9592167"/>
              <a:gd name="connsiteY31" fmla="*/ 830997 h 830997"/>
              <a:gd name="connsiteX32" fmla="*/ 2949591 w 9592167"/>
              <a:gd name="connsiteY32" fmla="*/ 830997 h 830997"/>
              <a:gd name="connsiteX33" fmla="*/ 2637846 w 9592167"/>
              <a:gd name="connsiteY33" fmla="*/ 830997 h 830997"/>
              <a:gd name="connsiteX34" fmla="*/ 1846492 w 9592167"/>
              <a:gd name="connsiteY34" fmla="*/ 830997 h 830997"/>
              <a:gd name="connsiteX35" fmla="*/ 1438825 w 9592167"/>
              <a:gd name="connsiteY35" fmla="*/ 830997 h 830997"/>
              <a:gd name="connsiteX36" fmla="*/ 1031158 w 9592167"/>
              <a:gd name="connsiteY36" fmla="*/ 830997 h 830997"/>
              <a:gd name="connsiteX37" fmla="*/ 0 w 9592167"/>
              <a:gd name="connsiteY37" fmla="*/ 830997 h 830997"/>
              <a:gd name="connsiteX38" fmla="*/ 0 w 9592167"/>
              <a:gd name="connsiteY38" fmla="*/ 432118 h 830997"/>
              <a:gd name="connsiteX39" fmla="*/ 0 w 9592167"/>
              <a:gd name="connsiteY3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92167" h="830997" fill="none" extrusionOk="0">
                <a:moveTo>
                  <a:pt x="0" y="0"/>
                </a:moveTo>
                <a:cubicBezTo>
                  <a:pt x="91729" y="-6684"/>
                  <a:pt x="200235" y="31434"/>
                  <a:pt x="311745" y="0"/>
                </a:cubicBezTo>
                <a:cubicBezTo>
                  <a:pt x="423256" y="-31434"/>
                  <a:pt x="854600" y="73056"/>
                  <a:pt x="1007178" y="0"/>
                </a:cubicBezTo>
                <a:cubicBezTo>
                  <a:pt x="1159756" y="-73056"/>
                  <a:pt x="1609980" y="18432"/>
                  <a:pt x="1798531" y="0"/>
                </a:cubicBezTo>
                <a:cubicBezTo>
                  <a:pt x="1987082" y="-18432"/>
                  <a:pt x="2228617" y="74807"/>
                  <a:pt x="2493963" y="0"/>
                </a:cubicBezTo>
                <a:cubicBezTo>
                  <a:pt x="2759309" y="-74807"/>
                  <a:pt x="2931349" y="41796"/>
                  <a:pt x="3189396" y="0"/>
                </a:cubicBezTo>
                <a:cubicBezTo>
                  <a:pt x="3447443" y="-41796"/>
                  <a:pt x="3631634" y="78270"/>
                  <a:pt x="3884828" y="0"/>
                </a:cubicBezTo>
                <a:cubicBezTo>
                  <a:pt x="4138022" y="-78270"/>
                  <a:pt x="4108747" y="31572"/>
                  <a:pt x="4292495" y="0"/>
                </a:cubicBezTo>
                <a:cubicBezTo>
                  <a:pt x="4476243" y="-31572"/>
                  <a:pt x="4526887" y="9730"/>
                  <a:pt x="4604240" y="0"/>
                </a:cubicBezTo>
                <a:cubicBezTo>
                  <a:pt x="4681593" y="-9730"/>
                  <a:pt x="4827801" y="39046"/>
                  <a:pt x="5011907" y="0"/>
                </a:cubicBezTo>
                <a:cubicBezTo>
                  <a:pt x="5196013" y="-39046"/>
                  <a:pt x="5526994" y="85539"/>
                  <a:pt x="5803261" y="0"/>
                </a:cubicBezTo>
                <a:cubicBezTo>
                  <a:pt x="6079528" y="-85539"/>
                  <a:pt x="6117965" y="38236"/>
                  <a:pt x="6210928" y="0"/>
                </a:cubicBezTo>
                <a:cubicBezTo>
                  <a:pt x="6303891" y="-38236"/>
                  <a:pt x="6600542" y="8201"/>
                  <a:pt x="6714517" y="0"/>
                </a:cubicBezTo>
                <a:cubicBezTo>
                  <a:pt x="6828492" y="-8201"/>
                  <a:pt x="7173547" y="41899"/>
                  <a:pt x="7314027" y="0"/>
                </a:cubicBezTo>
                <a:cubicBezTo>
                  <a:pt x="7454507" y="-41899"/>
                  <a:pt x="7829835" y="45772"/>
                  <a:pt x="8009459" y="0"/>
                </a:cubicBezTo>
                <a:cubicBezTo>
                  <a:pt x="8189083" y="-45772"/>
                  <a:pt x="8426660" y="46416"/>
                  <a:pt x="8704892" y="0"/>
                </a:cubicBezTo>
                <a:cubicBezTo>
                  <a:pt x="8983124" y="-46416"/>
                  <a:pt x="8893094" y="17661"/>
                  <a:pt x="9016637" y="0"/>
                </a:cubicBezTo>
                <a:cubicBezTo>
                  <a:pt x="9140180" y="-17661"/>
                  <a:pt x="9313481" y="8519"/>
                  <a:pt x="9592167" y="0"/>
                </a:cubicBezTo>
                <a:cubicBezTo>
                  <a:pt x="9619681" y="182845"/>
                  <a:pt x="9576594" y="285422"/>
                  <a:pt x="9592167" y="423808"/>
                </a:cubicBezTo>
                <a:cubicBezTo>
                  <a:pt x="9607740" y="562194"/>
                  <a:pt x="9559642" y="646887"/>
                  <a:pt x="9592167" y="830997"/>
                </a:cubicBezTo>
                <a:cubicBezTo>
                  <a:pt x="9454426" y="869804"/>
                  <a:pt x="9238564" y="825473"/>
                  <a:pt x="9088578" y="830997"/>
                </a:cubicBezTo>
                <a:cubicBezTo>
                  <a:pt x="8938592" y="836521"/>
                  <a:pt x="8882364" y="806121"/>
                  <a:pt x="8776833" y="830997"/>
                </a:cubicBezTo>
                <a:cubicBezTo>
                  <a:pt x="8671302" y="855873"/>
                  <a:pt x="8535914" y="816976"/>
                  <a:pt x="8465087" y="830997"/>
                </a:cubicBezTo>
                <a:cubicBezTo>
                  <a:pt x="8394260" y="845018"/>
                  <a:pt x="8090091" y="770546"/>
                  <a:pt x="7865577" y="830997"/>
                </a:cubicBezTo>
                <a:cubicBezTo>
                  <a:pt x="7641063" y="891448"/>
                  <a:pt x="7671036" y="801157"/>
                  <a:pt x="7553832" y="830997"/>
                </a:cubicBezTo>
                <a:cubicBezTo>
                  <a:pt x="7436629" y="860837"/>
                  <a:pt x="7032320" y="824612"/>
                  <a:pt x="6858399" y="830997"/>
                </a:cubicBezTo>
                <a:cubicBezTo>
                  <a:pt x="6684478" y="837382"/>
                  <a:pt x="6681916" y="796848"/>
                  <a:pt x="6546654" y="830997"/>
                </a:cubicBezTo>
                <a:cubicBezTo>
                  <a:pt x="6411393" y="865146"/>
                  <a:pt x="6126678" y="828608"/>
                  <a:pt x="5755300" y="830997"/>
                </a:cubicBezTo>
                <a:cubicBezTo>
                  <a:pt x="5383922" y="833386"/>
                  <a:pt x="5569433" y="826465"/>
                  <a:pt x="5443555" y="830997"/>
                </a:cubicBezTo>
                <a:cubicBezTo>
                  <a:pt x="5317677" y="835529"/>
                  <a:pt x="4913465" y="775139"/>
                  <a:pt x="4652201" y="830997"/>
                </a:cubicBezTo>
                <a:cubicBezTo>
                  <a:pt x="4390937" y="886855"/>
                  <a:pt x="4167719" y="767344"/>
                  <a:pt x="3860847" y="830997"/>
                </a:cubicBezTo>
                <a:cubicBezTo>
                  <a:pt x="3553975" y="894650"/>
                  <a:pt x="3491246" y="800937"/>
                  <a:pt x="3261337" y="830997"/>
                </a:cubicBezTo>
                <a:cubicBezTo>
                  <a:pt x="3031428" y="861057"/>
                  <a:pt x="3029424" y="826520"/>
                  <a:pt x="2949591" y="830997"/>
                </a:cubicBezTo>
                <a:cubicBezTo>
                  <a:pt x="2869758" y="835474"/>
                  <a:pt x="2743049" y="793657"/>
                  <a:pt x="2637846" y="830997"/>
                </a:cubicBezTo>
                <a:cubicBezTo>
                  <a:pt x="2532644" y="868337"/>
                  <a:pt x="2076040" y="784817"/>
                  <a:pt x="1846492" y="830997"/>
                </a:cubicBezTo>
                <a:cubicBezTo>
                  <a:pt x="1616944" y="877177"/>
                  <a:pt x="1611269" y="812441"/>
                  <a:pt x="1438825" y="830997"/>
                </a:cubicBezTo>
                <a:cubicBezTo>
                  <a:pt x="1266381" y="849553"/>
                  <a:pt x="1218736" y="812759"/>
                  <a:pt x="1031158" y="830997"/>
                </a:cubicBezTo>
                <a:cubicBezTo>
                  <a:pt x="843580" y="849235"/>
                  <a:pt x="225197" y="785386"/>
                  <a:pt x="0" y="830997"/>
                </a:cubicBezTo>
                <a:cubicBezTo>
                  <a:pt x="-29608" y="654162"/>
                  <a:pt x="37397" y="563292"/>
                  <a:pt x="0" y="432118"/>
                </a:cubicBezTo>
                <a:cubicBezTo>
                  <a:pt x="-37397" y="300944"/>
                  <a:pt x="3893" y="164498"/>
                  <a:pt x="0" y="0"/>
                </a:cubicBezTo>
                <a:close/>
              </a:path>
              <a:path w="9592167" h="830997" stroke="0" extrusionOk="0">
                <a:moveTo>
                  <a:pt x="0" y="0"/>
                </a:moveTo>
                <a:cubicBezTo>
                  <a:pt x="237578" y="-32802"/>
                  <a:pt x="500941" y="26051"/>
                  <a:pt x="791354" y="0"/>
                </a:cubicBezTo>
                <a:cubicBezTo>
                  <a:pt x="1081767" y="-26051"/>
                  <a:pt x="1120282" y="27045"/>
                  <a:pt x="1390864" y="0"/>
                </a:cubicBezTo>
                <a:cubicBezTo>
                  <a:pt x="1661446" y="-27045"/>
                  <a:pt x="1696724" y="7269"/>
                  <a:pt x="1798531" y="0"/>
                </a:cubicBezTo>
                <a:cubicBezTo>
                  <a:pt x="1900338" y="-7269"/>
                  <a:pt x="2101255" y="47336"/>
                  <a:pt x="2398042" y="0"/>
                </a:cubicBezTo>
                <a:cubicBezTo>
                  <a:pt x="2694829" y="-47336"/>
                  <a:pt x="2930366" y="12896"/>
                  <a:pt x="3189396" y="0"/>
                </a:cubicBezTo>
                <a:cubicBezTo>
                  <a:pt x="3448426" y="-12896"/>
                  <a:pt x="3435820" y="42627"/>
                  <a:pt x="3597063" y="0"/>
                </a:cubicBezTo>
                <a:cubicBezTo>
                  <a:pt x="3758306" y="-42627"/>
                  <a:pt x="3758598" y="2378"/>
                  <a:pt x="3908808" y="0"/>
                </a:cubicBezTo>
                <a:cubicBezTo>
                  <a:pt x="4059018" y="-2378"/>
                  <a:pt x="4274619" y="10999"/>
                  <a:pt x="4508318" y="0"/>
                </a:cubicBezTo>
                <a:cubicBezTo>
                  <a:pt x="4742017" y="-10999"/>
                  <a:pt x="4976000" y="13704"/>
                  <a:pt x="5107829" y="0"/>
                </a:cubicBezTo>
                <a:cubicBezTo>
                  <a:pt x="5239658" y="-13704"/>
                  <a:pt x="5549353" y="17665"/>
                  <a:pt x="5803261" y="0"/>
                </a:cubicBezTo>
                <a:cubicBezTo>
                  <a:pt x="6057169" y="-17665"/>
                  <a:pt x="6063286" y="12944"/>
                  <a:pt x="6306850" y="0"/>
                </a:cubicBezTo>
                <a:cubicBezTo>
                  <a:pt x="6550414" y="-12944"/>
                  <a:pt x="6478667" y="23552"/>
                  <a:pt x="6618595" y="0"/>
                </a:cubicBezTo>
                <a:cubicBezTo>
                  <a:pt x="6758523" y="-23552"/>
                  <a:pt x="6925679" y="5164"/>
                  <a:pt x="7026262" y="0"/>
                </a:cubicBezTo>
                <a:cubicBezTo>
                  <a:pt x="7126845" y="-5164"/>
                  <a:pt x="7639666" y="59522"/>
                  <a:pt x="7817616" y="0"/>
                </a:cubicBezTo>
                <a:cubicBezTo>
                  <a:pt x="7995566" y="-59522"/>
                  <a:pt x="8088925" y="31660"/>
                  <a:pt x="8225283" y="0"/>
                </a:cubicBezTo>
                <a:cubicBezTo>
                  <a:pt x="8361641" y="-31660"/>
                  <a:pt x="8475898" y="462"/>
                  <a:pt x="8632950" y="0"/>
                </a:cubicBezTo>
                <a:cubicBezTo>
                  <a:pt x="8790002" y="-462"/>
                  <a:pt x="8947947" y="47613"/>
                  <a:pt x="9040617" y="0"/>
                </a:cubicBezTo>
                <a:cubicBezTo>
                  <a:pt x="9133287" y="-47613"/>
                  <a:pt x="9446656" y="20003"/>
                  <a:pt x="9592167" y="0"/>
                </a:cubicBezTo>
                <a:cubicBezTo>
                  <a:pt x="9599764" y="183878"/>
                  <a:pt x="9542505" y="233140"/>
                  <a:pt x="9592167" y="423808"/>
                </a:cubicBezTo>
                <a:cubicBezTo>
                  <a:pt x="9641829" y="614476"/>
                  <a:pt x="9557897" y="708333"/>
                  <a:pt x="9592167" y="830997"/>
                </a:cubicBezTo>
                <a:cubicBezTo>
                  <a:pt x="9442389" y="838043"/>
                  <a:pt x="9223225" y="808395"/>
                  <a:pt x="9088578" y="830997"/>
                </a:cubicBezTo>
                <a:cubicBezTo>
                  <a:pt x="8953931" y="853599"/>
                  <a:pt x="8630717" y="802079"/>
                  <a:pt x="8297224" y="830997"/>
                </a:cubicBezTo>
                <a:cubicBezTo>
                  <a:pt x="7963731" y="859915"/>
                  <a:pt x="7993959" y="771405"/>
                  <a:pt x="7697714" y="830997"/>
                </a:cubicBezTo>
                <a:cubicBezTo>
                  <a:pt x="7401469" y="890589"/>
                  <a:pt x="7226904" y="782117"/>
                  <a:pt x="7098204" y="830997"/>
                </a:cubicBezTo>
                <a:cubicBezTo>
                  <a:pt x="6969504" y="879877"/>
                  <a:pt x="6559536" y="786653"/>
                  <a:pt x="6402771" y="830997"/>
                </a:cubicBezTo>
                <a:cubicBezTo>
                  <a:pt x="6246006" y="875341"/>
                  <a:pt x="5854185" y="746516"/>
                  <a:pt x="5611418" y="830997"/>
                </a:cubicBezTo>
                <a:cubicBezTo>
                  <a:pt x="5368651" y="915478"/>
                  <a:pt x="5413295" y="800099"/>
                  <a:pt x="5299672" y="830997"/>
                </a:cubicBezTo>
                <a:cubicBezTo>
                  <a:pt x="5186049" y="861895"/>
                  <a:pt x="5106266" y="830907"/>
                  <a:pt x="4987927" y="830997"/>
                </a:cubicBezTo>
                <a:cubicBezTo>
                  <a:pt x="4869588" y="831087"/>
                  <a:pt x="4660474" y="806273"/>
                  <a:pt x="4484338" y="830997"/>
                </a:cubicBezTo>
                <a:cubicBezTo>
                  <a:pt x="4308202" y="855721"/>
                  <a:pt x="4012624" y="781600"/>
                  <a:pt x="3884828" y="830997"/>
                </a:cubicBezTo>
                <a:cubicBezTo>
                  <a:pt x="3757032" y="880394"/>
                  <a:pt x="3592881" y="770727"/>
                  <a:pt x="3381239" y="830997"/>
                </a:cubicBezTo>
                <a:cubicBezTo>
                  <a:pt x="3169597" y="891267"/>
                  <a:pt x="2845172" y="756347"/>
                  <a:pt x="2685807" y="830997"/>
                </a:cubicBezTo>
                <a:cubicBezTo>
                  <a:pt x="2526442" y="905647"/>
                  <a:pt x="2272737" y="746716"/>
                  <a:pt x="1894453" y="830997"/>
                </a:cubicBezTo>
                <a:cubicBezTo>
                  <a:pt x="1516169" y="915278"/>
                  <a:pt x="1538080" y="816166"/>
                  <a:pt x="1294943" y="830997"/>
                </a:cubicBezTo>
                <a:cubicBezTo>
                  <a:pt x="1051806" y="845828"/>
                  <a:pt x="980561" y="789700"/>
                  <a:pt x="791354" y="830997"/>
                </a:cubicBezTo>
                <a:cubicBezTo>
                  <a:pt x="602147" y="872294"/>
                  <a:pt x="222818" y="781827"/>
                  <a:pt x="0" y="830997"/>
                </a:cubicBezTo>
                <a:cubicBezTo>
                  <a:pt x="-27674" y="698094"/>
                  <a:pt x="46821" y="559467"/>
                  <a:pt x="0" y="407189"/>
                </a:cubicBezTo>
                <a:cubicBezTo>
                  <a:pt x="-46821" y="254911"/>
                  <a:pt x="18563" y="1052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Read and learn about </a:t>
            </a:r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adverbs of frequency </a:t>
            </a:r>
            <a:r>
              <a:rPr lang="en-GB" sz="2400" b="1" dirty="0">
                <a:latin typeface="Century Gothic" panose="020B0502020202020204" pitchFamily="34" charset="0"/>
              </a:rPr>
              <a:t>and </a:t>
            </a:r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adverbials of frequency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81163" y="6607120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4" y="6607120"/>
            <a:ext cx="1502980" cy="25088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355737" y="74087"/>
            <a:ext cx="3311802" cy="490330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4663"/>
              </p:ext>
            </p:extLst>
          </p:nvPr>
        </p:nvGraphicFramePr>
        <p:xfrm>
          <a:off x="282810" y="1763649"/>
          <a:ext cx="9291879" cy="4316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6780">
                  <a:extLst>
                    <a:ext uri="{9D8B030D-6E8A-4147-A177-3AD203B41FA5}">
                      <a16:colId xmlns:a16="http://schemas.microsoft.com/office/drawing/2014/main" val="369115377"/>
                    </a:ext>
                  </a:extLst>
                </a:gridCol>
                <a:gridCol w="2314624">
                  <a:extLst>
                    <a:ext uri="{9D8B030D-6E8A-4147-A177-3AD203B41FA5}">
                      <a16:colId xmlns:a16="http://schemas.microsoft.com/office/drawing/2014/main" val="1573943787"/>
                    </a:ext>
                  </a:extLst>
                </a:gridCol>
                <a:gridCol w="2497874">
                  <a:extLst>
                    <a:ext uri="{9D8B030D-6E8A-4147-A177-3AD203B41FA5}">
                      <a16:colId xmlns:a16="http://schemas.microsoft.com/office/drawing/2014/main" val="4090209348"/>
                    </a:ext>
                  </a:extLst>
                </a:gridCol>
                <a:gridCol w="3022601">
                  <a:extLst>
                    <a:ext uri="{9D8B030D-6E8A-4147-A177-3AD203B41FA5}">
                      <a16:colId xmlns:a16="http://schemas.microsoft.com/office/drawing/2014/main" val="1891031208"/>
                    </a:ext>
                  </a:extLst>
                </a:gridCol>
              </a:tblGrid>
              <a:tr h="83681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Why we use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Where we put them (in a sentence)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924387"/>
                  </a:ext>
                </a:extLst>
              </a:tr>
              <a:tr h="163699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Adverbs of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always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usually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sometimes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rarely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never</a:t>
                      </a:r>
                      <a:endParaRPr lang="ar-BH" sz="19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say </a:t>
                      </a:r>
                      <a:r>
                        <a:rPr lang="en-US" sz="1900" b="1" u="sng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how often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do an activity</a:t>
                      </a:r>
                      <a:endParaRPr lang="ar-BH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before the main verb like (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read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play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etc.) and after verbs to be (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is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are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endParaRPr lang="en-US" sz="1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950312"/>
                  </a:ext>
                </a:extLst>
              </a:tr>
              <a:tr h="184281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Adverbials of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once a week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twice a day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three times a year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four times a month</a:t>
                      </a:r>
                      <a:endParaRPr lang="ar-BH" sz="19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say </a:t>
                      </a:r>
                      <a:r>
                        <a:rPr lang="en-US" sz="1900" b="1" u="sng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the number of times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do an activity</a:t>
                      </a:r>
                      <a:endParaRPr lang="en-US" sz="1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 the end of a sentence before words/phrases like (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day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 day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week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 week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242207"/>
                  </a:ext>
                </a:extLst>
              </a:tr>
            </a:tbl>
          </a:graphicData>
        </a:graphic>
      </p:graphicFrame>
      <p:sp>
        <p:nvSpPr>
          <p:cNvPr id="227" name="SMARTInkShape-193">
            <a:extLst>
              <a:ext uri="{FF2B5EF4-FFF2-40B4-BE49-F238E27FC236}">
                <a16:creationId xmlns:a16="http://schemas.microsoft.com/office/drawing/2014/main" id="{E9D3DF64-D722-400F-A7A6-4DB074AF6A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90693" y="5528221"/>
            <a:ext cx="483693" cy="19348"/>
          </a:xfrm>
          <a:custGeom>
            <a:avLst/>
            <a:gdLst/>
            <a:ahLst/>
            <a:cxnLst/>
            <a:rect l="0" t="0" r="0" b="0"/>
            <a:pathLst>
              <a:path w="483693" h="19348">
                <a:moveTo>
                  <a:pt x="0" y="0"/>
                </a:moveTo>
                <a:lnTo>
                  <a:pt x="0" y="0"/>
                </a:lnTo>
                <a:lnTo>
                  <a:pt x="45154" y="0"/>
                </a:lnTo>
                <a:lnTo>
                  <a:pt x="89592" y="0"/>
                </a:lnTo>
                <a:lnTo>
                  <a:pt x="134037" y="0"/>
                </a:lnTo>
                <a:lnTo>
                  <a:pt x="181663" y="0"/>
                </a:lnTo>
                <a:lnTo>
                  <a:pt x="224565" y="0"/>
                </a:lnTo>
                <a:lnTo>
                  <a:pt x="266180" y="0"/>
                </a:lnTo>
                <a:lnTo>
                  <a:pt x="291693" y="2866"/>
                </a:lnTo>
                <a:lnTo>
                  <a:pt x="336225" y="9275"/>
                </a:lnTo>
                <a:lnTo>
                  <a:pt x="382460" y="9639"/>
                </a:lnTo>
                <a:lnTo>
                  <a:pt x="427725" y="9670"/>
                </a:lnTo>
                <a:lnTo>
                  <a:pt x="473447" y="9674"/>
                </a:lnTo>
                <a:lnTo>
                  <a:pt x="483692" y="193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68" y="1769655"/>
            <a:ext cx="5855677" cy="4229100"/>
          </a:xfrm>
          <a:custGeom>
            <a:avLst/>
            <a:gdLst>
              <a:gd name="connsiteX0" fmla="*/ 0 w 8543925"/>
              <a:gd name="connsiteY0" fmla="*/ 0 h 1133889"/>
              <a:gd name="connsiteX1" fmla="*/ 655034 w 8543925"/>
              <a:gd name="connsiteY1" fmla="*/ 0 h 1133889"/>
              <a:gd name="connsiteX2" fmla="*/ 968312 w 8543925"/>
              <a:gd name="connsiteY2" fmla="*/ 0 h 1133889"/>
              <a:gd name="connsiteX3" fmla="*/ 1452467 w 8543925"/>
              <a:gd name="connsiteY3" fmla="*/ 0 h 1133889"/>
              <a:gd name="connsiteX4" fmla="*/ 1936623 w 8543925"/>
              <a:gd name="connsiteY4" fmla="*/ 0 h 1133889"/>
              <a:gd name="connsiteX5" fmla="*/ 2420779 w 8543925"/>
              <a:gd name="connsiteY5" fmla="*/ 0 h 1133889"/>
              <a:gd name="connsiteX6" fmla="*/ 3075813 w 8543925"/>
              <a:gd name="connsiteY6" fmla="*/ 0 h 1133889"/>
              <a:gd name="connsiteX7" fmla="*/ 3389090 w 8543925"/>
              <a:gd name="connsiteY7" fmla="*/ 0 h 1133889"/>
              <a:gd name="connsiteX8" fmla="*/ 4129564 w 8543925"/>
              <a:gd name="connsiteY8" fmla="*/ 0 h 1133889"/>
              <a:gd name="connsiteX9" fmla="*/ 4613720 w 8543925"/>
              <a:gd name="connsiteY9" fmla="*/ 0 h 1133889"/>
              <a:gd name="connsiteX10" fmla="*/ 5012436 w 8543925"/>
              <a:gd name="connsiteY10" fmla="*/ 0 h 1133889"/>
              <a:gd name="connsiteX11" fmla="*/ 5582031 w 8543925"/>
              <a:gd name="connsiteY11" fmla="*/ 0 h 1133889"/>
              <a:gd name="connsiteX12" fmla="*/ 6151626 w 8543925"/>
              <a:gd name="connsiteY12" fmla="*/ 0 h 1133889"/>
              <a:gd name="connsiteX13" fmla="*/ 6550342 w 8543925"/>
              <a:gd name="connsiteY13" fmla="*/ 0 h 1133889"/>
              <a:gd name="connsiteX14" fmla="*/ 6949059 w 8543925"/>
              <a:gd name="connsiteY14" fmla="*/ 0 h 1133889"/>
              <a:gd name="connsiteX15" fmla="*/ 7262336 w 8543925"/>
              <a:gd name="connsiteY15" fmla="*/ 0 h 1133889"/>
              <a:gd name="connsiteX16" fmla="*/ 7661053 w 8543925"/>
              <a:gd name="connsiteY16" fmla="*/ 0 h 1133889"/>
              <a:gd name="connsiteX17" fmla="*/ 8543925 w 8543925"/>
              <a:gd name="connsiteY17" fmla="*/ 0 h 1133889"/>
              <a:gd name="connsiteX18" fmla="*/ 8543925 w 8543925"/>
              <a:gd name="connsiteY18" fmla="*/ 555606 h 1133889"/>
              <a:gd name="connsiteX19" fmla="*/ 8543925 w 8543925"/>
              <a:gd name="connsiteY19" fmla="*/ 1133889 h 1133889"/>
              <a:gd name="connsiteX20" fmla="*/ 7974330 w 8543925"/>
              <a:gd name="connsiteY20" fmla="*/ 1133889 h 1133889"/>
              <a:gd name="connsiteX21" fmla="*/ 7575614 w 8543925"/>
              <a:gd name="connsiteY21" fmla="*/ 1133889 h 1133889"/>
              <a:gd name="connsiteX22" fmla="*/ 7176897 w 8543925"/>
              <a:gd name="connsiteY22" fmla="*/ 1133889 h 1133889"/>
              <a:gd name="connsiteX23" fmla="*/ 6607302 w 8543925"/>
              <a:gd name="connsiteY23" fmla="*/ 1133889 h 1133889"/>
              <a:gd name="connsiteX24" fmla="*/ 5866829 w 8543925"/>
              <a:gd name="connsiteY24" fmla="*/ 1133889 h 1133889"/>
              <a:gd name="connsiteX25" fmla="*/ 5126355 w 8543925"/>
              <a:gd name="connsiteY25" fmla="*/ 1133889 h 1133889"/>
              <a:gd name="connsiteX26" fmla="*/ 4813078 w 8543925"/>
              <a:gd name="connsiteY26" fmla="*/ 1133889 h 1133889"/>
              <a:gd name="connsiteX27" fmla="*/ 4499801 w 8543925"/>
              <a:gd name="connsiteY27" fmla="*/ 1133889 h 1133889"/>
              <a:gd name="connsiteX28" fmla="*/ 3844766 w 8543925"/>
              <a:gd name="connsiteY28" fmla="*/ 1133889 h 1133889"/>
              <a:gd name="connsiteX29" fmla="*/ 3531489 w 8543925"/>
              <a:gd name="connsiteY29" fmla="*/ 1133889 h 1133889"/>
              <a:gd name="connsiteX30" fmla="*/ 3132773 w 8543925"/>
              <a:gd name="connsiteY30" fmla="*/ 1133889 h 1133889"/>
              <a:gd name="connsiteX31" fmla="*/ 2648617 w 8543925"/>
              <a:gd name="connsiteY31" fmla="*/ 1133889 h 1133889"/>
              <a:gd name="connsiteX32" fmla="*/ 1993583 w 8543925"/>
              <a:gd name="connsiteY32" fmla="*/ 1133889 h 1133889"/>
              <a:gd name="connsiteX33" fmla="*/ 1509427 w 8543925"/>
              <a:gd name="connsiteY33" fmla="*/ 1133889 h 1133889"/>
              <a:gd name="connsiteX34" fmla="*/ 939832 w 8543925"/>
              <a:gd name="connsiteY34" fmla="*/ 1133889 h 1133889"/>
              <a:gd name="connsiteX35" fmla="*/ 626555 w 8543925"/>
              <a:gd name="connsiteY35" fmla="*/ 1133889 h 1133889"/>
              <a:gd name="connsiteX36" fmla="*/ 0 w 8543925"/>
              <a:gd name="connsiteY36" fmla="*/ 1133889 h 1133889"/>
              <a:gd name="connsiteX37" fmla="*/ 0 w 8543925"/>
              <a:gd name="connsiteY37" fmla="*/ 555606 h 1133889"/>
              <a:gd name="connsiteX38" fmla="*/ 0 w 8543925"/>
              <a:gd name="connsiteY38" fmla="*/ 0 h 1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1133889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5694" y="249663"/>
                  <a:pt x="8496794" y="412697"/>
                  <a:pt x="8543925" y="555606"/>
                </a:cubicBezTo>
                <a:cubicBezTo>
                  <a:pt x="8591056" y="698515"/>
                  <a:pt x="8483986" y="1008835"/>
                  <a:pt x="8543925" y="1133889"/>
                </a:cubicBezTo>
                <a:cubicBezTo>
                  <a:pt x="8321327" y="1180384"/>
                  <a:pt x="8110292" y="1101085"/>
                  <a:pt x="7974330" y="1133889"/>
                </a:cubicBezTo>
                <a:cubicBezTo>
                  <a:pt x="7838369" y="1166693"/>
                  <a:pt x="7686435" y="1096308"/>
                  <a:pt x="7575614" y="1133889"/>
                </a:cubicBezTo>
                <a:cubicBezTo>
                  <a:pt x="7464793" y="1171470"/>
                  <a:pt x="7332843" y="1113652"/>
                  <a:pt x="7176897" y="1133889"/>
                </a:cubicBezTo>
                <a:cubicBezTo>
                  <a:pt x="7020951" y="1154126"/>
                  <a:pt x="6765852" y="1128907"/>
                  <a:pt x="6607302" y="1133889"/>
                </a:cubicBezTo>
                <a:cubicBezTo>
                  <a:pt x="6448752" y="1138871"/>
                  <a:pt x="6236346" y="1062202"/>
                  <a:pt x="5866829" y="1133889"/>
                </a:cubicBezTo>
                <a:cubicBezTo>
                  <a:pt x="5497312" y="1205576"/>
                  <a:pt x="5453019" y="1086438"/>
                  <a:pt x="5126355" y="1133889"/>
                </a:cubicBezTo>
                <a:cubicBezTo>
                  <a:pt x="4799691" y="1181340"/>
                  <a:pt x="4891769" y="1122018"/>
                  <a:pt x="4813078" y="1133889"/>
                </a:cubicBezTo>
                <a:cubicBezTo>
                  <a:pt x="4734387" y="1145760"/>
                  <a:pt x="4629082" y="1107308"/>
                  <a:pt x="4499801" y="1133889"/>
                </a:cubicBezTo>
                <a:cubicBezTo>
                  <a:pt x="4370520" y="1160470"/>
                  <a:pt x="4021341" y="1057103"/>
                  <a:pt x="3844766" y="1133889"/>
                </a:cubicBezTo>
                <a:cubicBezTo>
                  <a:pt x="3668191" y="1210675"/>
                  <a:pt x="3668958" y="1112209"/>
                  <a:pt x="3531489" y="1133889"/>
                </a:cubicBezTo>
                <a:cubicBezTo>
                  <a:pt x="3394020" y="1155569"/>
                  <a:pt x="3314485" y="1107297"/>
                  <a:pt x="3132773" y="1133889"/>
                </a:cubicBezTo>
                <a:cubicBezTo>
                  <a:pt x="2951061" y="1160481"/>
                  <a:pt x="2872661" y="1106661"/>
                  <a:pt x="2648617" y="1133889"/>
                </a:cubicBezTo>
                <a:cubicBezTo>
                  <a:pt x="2424573" y="1161117"/>
                  <a:pt x="2312650" y="1119210"/>
                  <a:pt x="1993583" y="1133889"/>
                </a:cubicBezTo>
                <a:cubicBezTo>
                  <a:pt x="1674516" y="1148568"/>
                  <a:pt x="1707737" y="1076385"/>
                  <a:pt x="1509427" y="1133889"/>
                </a:cubicBezTo>
                <a:cubicBezTo>
                  <a:pt x="1311117" y="1191393"/>
                  <a:pt x="1083824" y="1066174"/>
                  <a:pt x="939832" y="1133889"/>
                </a:cubicBezTo>
                <a:cubicBezTo>
                  <a:pt x="795840" y="1201604"/>
                  <a:pt x="778408" y="1127234"/>
                  <a:pt x="626555" y="1133889"/>
                </a:cubicBezTo>
                <a:cubicBezTo>
                  <a:pt x="474702" y="1140544"/>
                  <a:pt x="205271" y="1079947"/>
                  <a:pt x="0" y="1133889"/>
                </a:cubicBezTo>
                <a:cubicBezTo>
                  <a:pt x="-5150" y="866524"/>
                  <a:pt x="65025" y="672826"/>
                  <a:pt x="0" y="555606"/>
                </a:cubicBezTo>
                <a:cubicBezTo>
                  <a:pt x="-65025" y="438386"/>
                  <a:pt x="22433" y="271387"/>
                  <a:pt x="0" y="0"/>
                </a:cubicBezTo>
                <a:close/>
              </a:path>
              <a:path w="8543925" h="1133889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6047" y="237630"/>
                  <a:pt x="8532990" y="402327"/>
                  <a:pt x="8543925" y="544267"/>
                </a:cubicBezTo>
                <a:cubicBezTo>
                  <a:pt x="8554860" y="686207"/>
                  <a:pt x="8531008" y="857342"/>
                  <a:pt x="8543925" y="1133889"/>
                </a:cubicBezTo>
                <a:cubicBezTo>
                  <a:pt x="8419780" y="1166090"/>
                  <a:pt x="8301342" y="1115959"/>
                  <a:pt x="8230648" y="1133889"/>
                </a:cubicBezTo>
                <a:cubicBezTo>
                  <a:pt x="8159954" y="1151819"/>
                  <a:pt x="7794593" y="1087671"/>
                  <a:pt x="7575614" y="1133889"/>
                </a:cubicBezTo>
                <a:cubicBezTo>
                  <a:pt x="7356635" y="1180107"/>
                  <a:pt x="7197387" y="1094609"/>
                  <a:pt x="7006019" y="1133889"/>
                </a:cubicBezTo>
                <a:cubicBezTo>
                  <a:pt x="6814651" y="1173169"/>
                  <a:pt x="6536157" y="1111308"/>
                  <a:pt x="6350984" y="1133889"/>
                </a:cubicBezTo>
                <a:cubicBezTo>
                  <a:pt x="6165812" y="1156470"/>
                  <a:pt x="5833654" y="1072930"/>
                  <a:pt x="5695950" y="1133889"/>
                </a:cubicBezTo>
                <a:cubicBezTo>
                  <a:pt x="5558246" y="1194848"/>
                  <a:pt x="5336708" y="1098754"/>
                  <a:pt x="5126355" y="1133889"/>
                </a:cubicBezTo>
                <a:cubicBezTo>
                  <a:pt x="4916003" y="1169024"/>
                  <a:pt x="4712978" y="1055357"/>
                  <a:pt x="4471321" y="1133889"/>
                </a:cubicBezTo>
                <a:cubicBezTo>
                  <a:pt x="4229664" y="1212421"/>
                  <a:pt x="4091072" y="1098381"/>
                  <a:pt x="3987165" y="1133889"/>
                </a:cubicBezTo>
                <a:cubicBezTo>
                  <a:pt x="3883258" y="1169397"/>
                  <a:pt x="3518269" y="1069706"/>
                  <a:pt x="3332131" y="1133889"/>
                </a:cubicBezTo>
                <a:cubicBezTo>
                  <a:pt x="3145993" y="1198072"/>
                  <a:pt x="2789040" y="1077977"/>
                  <a:pt x="2591657" y="1133889"/>
                </a:cubicBezTo>
                <a:cubicBezTo>
                  <a:pt x="2394274" y="1189801"/>
                  <a:pt x="2329944" y="1116526"/>
                  <a:pt x="2107502" y="1133889"/>
                </a:cubicBezTo>
                <a:cubicBezTo>
                  <a:pt x="1885061" y="1151252"/>
                  <a:pt x="1853012" y="1090856"/>
                  <a:pt x="1623346" y="1133889"/>
                </a:cubicBezTo>
                <a:cubicBezTo>
                  <a:pt x="1393680" y="1176922"/>
                  <a:pt x="1258903" y="1102486"/>
                  <a:pt x="1053751" y="1133889"/>
                </a:cubicBezTo>
                <a:cubicBezTo>
                  <a:pt x="848599" y="1165292"/>
                  <a:pt x="893269" y="1131535"/>
                  <a:pt x="740474" y="1133889"/>
                </a:cubicBezTo>
                <a:cubicBezTo>
                  <a:pt x="587679" y="1136243"/>
                  <a:pt x="311265" y="1071903"/>
                  <a:pt x="0" y="1133889"/>
                </a:cubicBezTo>
                <a:cubicBezTo>
                  <a:pt x="-38861" y="1009932"/>
                  <a:pt x="34568" y="787834"/>
                  <a:pt x="0" y="555606"/>
                </a:cubicBezTo>
                <a:cubicBezTo>
                  <a:pt x="-34568" y="323378"/>
                  <a:pt x="36988" y="264460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Century Gothic" panose="020B0502020202020204" pitchFamily="34" charset="0"/>
              </a:rPr>
              <a:t>Frequency Percentage </a:t>
            </a:r>
            <a:r>
              <a:rPr lang="en-US" sz="3600" b="1" dirty="0">
                <a:latin typeface="Century Gothic" panose="020B0502020202020204" pitchFamily="34" charset="0"/>
              </a:rPr>
              <a:t>%</a:t>
            </a: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endParaRPr lang="ar-BH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06027"/>
              </p:ext>
            </p:extLst>
          </p:nvPr>
        </p:nvGraphicFramePr>
        <p:xfrm>
          <a:off x="353026" y="2473435"/>
          <a:ext cx="555703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529">
                  <a:extLst>
                    <a:ext uri="{9D8B030D-6E8A-4147-A177-3AD203B41FA5}">
                      <a16:colId xmlns:a16="http://schemas.microsoft.com/office/drawing/2014/main" val="2171644647"/>
                    </a:ext>
                  </a:extLst>
                </a:gridCol>
                <a:gridCol w="737088">
                  <a:extLst>
                    <a:ext uri="{9D8B030D-6E8A-4147-A177-3AD203B41FA5}">
                      <a16:colId xmlns:a16="http://schemas.microsoft.com/office/drawing/2014/main" val="576332452"/>
                    </a:ext>
                  </a:extLst>
                </a:gridCol>
                <a:gridCol w="888366">
                  <a:extLst>
                    <a:ext uri="{9D8B030D-6E8A-4147-A177-3AD203B41FA5}">
                      <a16:colId xmlns:a16="http://schemas.microsoft.com/office/drawing/2014/main" val="2771409948"/>
                    </a:ext>
                  </a:extLst>
                </a:gridCol>
                <a:gridCol w="863027">
                  <a:extLst>
                    <a:ext uri="{9D8B030D-6E8A-4147-A177-3AD203B41FA5}">
                      <a16:colId xmlns:a16="http://schemas.microsoft.com/office/drawing/2014/main" val="1729896240"/>
                    </a:ext>
                  </a:extLst>
                </a:gridCol>
                <a:gridCol w="863026">
                  <a:extLst>
                    <a:ext uri="{9D8B030D-6E8A-4147-A177-3AD203B41FA5}">
                      <a16:colId xmlns:a16="http://schemas.microsoft.com/office/drawing/2014/main" val="353653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always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usually  70%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sometimes 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8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rarely   10%</a:t>
                      </a:r>
                    </a:p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never   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71381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765616-6929-4483-AF2A-636461C921BA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607AC7-4997-4ECE-8DEF-B2E9B935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332268" y="57819"/>
            <a:ext cx="3311802" cy="513682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6" name="Oval 5"/>
          <p:cNvSpPr/>
          <p:nvPr/>
        </p:nvSpPr>
        <p:spPr>
          <a:xfrm>
            <a:off x="2668043" y="2694219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74455" y="2694219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47696" y="2694219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01065" y="2694219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8043" y="3271333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74456" y="3256926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9780" y="3265721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668042" y="3928820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74454" y="3923205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8042" y="4586307"/>
            <a:ext cx="448383" cy="4174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73304-6B52-471A-8824-772D280BF259}"/>
              </a:ext>
            </a:extLst>
          </p:cNvPr>
          <p:cNvGrpSpPr/>
          <p:nvPr/>
        </p:nvGrpSpPr>
        <p:grpSpPr>
          <a:xfrm>
            <a:off x="6048290" y="1821389"/>
            <a:ext cx="3747952" cy="4641145"/>
            <a:chOff x="-654440" y="2549500"/>
            <a:chExt cx="3251885" cy="464114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60B70C-23D7-4221-8359-062048BC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738" y="4521096"/>
              <a:ext cx="1159707" cy="2669549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27" name="Speech Bubble: Oval 31">
              <a:extLst>
                <a:ext uri="{FF2B5EF4-FFF2-40B4-BE49-F238E27FC236}">
                  <a16:creationId xmlns:a16="http://schemas.microsoft.com/office/drawing/2014/main" id="{5865E8FB-FCE9-4A7B-BD45-07AF68044997}"/>
                </a:ext>
              </a:extLst>
            </p:cNvPr>
            <p:cNvSpPr/>
            <p:nvPr/>
          </p:nvSpPr>
          <p:spPr>
            <a:xfrm>
              <a:off x="-654440" y="2549500"/>
              <a:ext cx="2681600" cy="2482946"/>
            </a:xfrm>
            <a:prstGeom prst="wedgeEllipseCallout">
              <a:avLst>
                <a:gd name="adj1" fmla="val 21736"/>
                <a:gd name="adj2" fmla="val 110439"/>
              </a:avLst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Adverbs</a:t>
              </a:r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of frequency </a:t>
              </a:r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show </a:t>
              </a:r>
              <a:r>
                <a:rPr lang="en-US" sz="24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how often </a:t>
              </a:r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 do something. 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29105" y="872099"/>
            <a:ext cx="9309714" cy="461665"/>
          </a:xfrm>
          <a:custGeom>
            <a:avLst/>
            <a:gdLst>
              <a:gd name="connsiteX0" fmla="*/ 0 w 9309714"/>
              <a:gd name="connsiteY0" fmla="*/ 0 h 461665"/>
              <a:gd name="connsiteX1" fmla="*/ 768051 w 9309714"/>
              <a:gd name="connsiteY1" fmla="*/ 0 h 461665"/>
              <a:gd name="connsiteX2" fmla="*/ 1163714 w 9309714"/>
              <a:gd name="connsiteY2" fmla="*/ 0 h 461665"/>
              <a:gd name="connsiteX3" fmla="*/ 1652474 w 9309714"/>
              <a:gd name="connsiteY3" fmla="*/ 0 h 461665"/>
              <a:gd name="connsiteX4" fmla="*/ 2327429 w 9309714"/>
              <a:gd name="connsiteY4" fmla="*/ 0 h 461665"/>
              <a:gd name="connsiteX5" fmla="*/ 3095480 w 9309714"/>
              <a:gd name="connsiteY5" fmla="*/ 0 h 461665"/>
              <a:gd name="connsiteX6" fmla="*/ 3770434 w 9309714"/>
              <a:gd name="connsiteY6" fmla="*/ 0 h 461665"/>
              <a:gd name="connsiteX7" fmla="*/ 4445388 w 9309714"/>
              <a:gd name="connsiteY7" fmla="*/ 0 h 461665"/>
              <a:gd name="connsiteX8" fmla="*/ 5120343 w 9309714"/>
              <a:gd name="connsiteY8" fmla="*/ 0 h 461665"/>
              <a:gd name="connsiteX9" fmla="*/ 5516006 w 9309714"/>
              <a:gd name="connsiteY9" fmla="*/ 0 h 461665"/>
              <a:gd name="connsiteX10" fmla="*/ 5818571 w 9309714"/>
              <a:gd name="connsiteY10" fmla="*/ 0 h 461665"/>
              <a:gd name="connsiteX11" fmla="*/ 6214234 w 9309714"/>
              <a:gd name="connsiteY11" fmla="*/ 0 h 461665"/>
              <a:gd name="connsiteX12" fmla="*/ 6982286 w 9309714"/>
              <a:gd name="connsiteY12" fmla="*/ 0 h 461665"/>
              <a:gd name="connsiteX13" fmla="*/ 7377948 w 9309714"/>
              <a:gd name="connsiteY13" fmla="*/ 0 h 461665"/>
              <a:gd name="connsiteX14" fmla="*/ 7866708 w 9309714"/>
              <a:gd name="connsiteY14" fmla="*/ 0 h 461665"/>
              <a:gd name="connsiteX15" fmla="*/ 8448565 w 9309714"/>
              <a:gd name="connsiteY15" fmla="*/ 0 h 461665"/>
              <a:gd name="connsiteX16" fmla="*/ 9309714 w 9309714"/>
              <a:gd name="connsiteY16" fmla="*/ 0 h 461665"/>
              <a:gd name="connsiteX17" fmla="*/ 9309714 w 9309714"/>
              <a:gd name="connsiteY17" fmla="*/ 461665 h 461665"/>
              <a:gd name="connsiteX18" fmla="*/ 8541663 w 9309714"/>
              <a:gd name="connsiteY18" fmla="*/ 461665 h 461665"/>
              <a:gd name="connsiteX19" fmla="*/ 8146000 w 9309714"/>
              <a:gd name="connsiteY19" fmla="*/ 461665 h 461665"/>
              <a:gd name="connsiteX20" fmla="*/ 7657240 w 9309714"/>
              <a:gd name="connsiteY20" fmla="*/ 461665 h 461665"/>
              <a:gd name="connsiteX21" fmla="*/ 7075383 w 9309714"/>
              <a:gd name="connsiteY21" fmla="*/ 461665 h 461665"/>
              <a:gd name="connsiteX22" fmla="*/ 6586623 w 9309714"/>
              <a:gd name="connsiteY22" fmla="*/ 461665 h 461665"/>
              <a:gd name="connsiteX23" fmla="*/ 6284057 w 9309714"/>
              <a:gd name="connsiteY23" fmla="*/ 461665 h 461665"/>
              <a:gd name="connsiteX24" fmla="*/ 5981491 w 9309714"/>
              <a:gd name="connsiteY24" fmla="*/ 461665 h 461665"/>
              <a:gd name="connsiteX25" fmla="*/ 5399634 w 9309714"/>
              <a:gd name="connsiteY25" fmla="*/ 461665 h 461665"/>
              <a:gd name="connsiteX26" fmla="*/ 5097068 w 9309714"/>
              <a:gd name="connsiteY26" fmla="*/ 461665 h 461665"/>
              <a:gd name="connsiteX27" fmla="*/ 4422114 w 9309714"/>
              <a:gd name="connsiteY27" fmla="*/ 461665 h 461665"/>
              <a:gd name="connsiteX28" fmla="*/ 4119548 w 9309714"/>
              <a:gd name="connsiteY28" fmla="*/ 461665 h 461665"/>
              <a:gd name="connsiteX29" fmla="*/ 3351497 w 9309714"/>
              <a:gd name="connsiteY29" fmla="*/ 461665 h 461665"/>
              <a:gd name="connsiteX30" fmla="*/ 3048931 w 9309714"/>
              <a:gd name="connsiteY30" fmla="*/ 461665 h 461665"/>
              <a:gd name="connsiteX31" fmla="*/ 2280880 w 9309714"/>
              <a:gd name="connsiteY31" fmla="*/ 461665 h 461665"/>
              <a:gd name="connsiteX32" fmla="*/ 1512829 w 9309714"/>
              <a:gd name="connsiteY32" fmla="*/ 461665 h 461665"/>
              <a:gd name="connsiteX33" fmla="*/ 930971 w 9309714"/>
              <a:gd name="connsiteY33" fmla="*/ 461665 h 461665"/>
              <a:gd name="connsiteX34" fmla="*/ 628406 w 9309714"/>
              <a:gd name="connsiteY34" fmla="*/ 461665 h 461665"/>
              <a:gd name="connsiteX35" fmla="*/ 0 w 9309714"/>
              <a:gd name="connsiteY35" fmla="*/ 461665 h 461665"/>
              <a:gd name="connsiteX36" fmla="*/ 0 w 9309714"/>
              <a:gd name="connsiteY3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09714" h="461665" fill="none" extrusionOk="0">
                <a:moveTo>
                  <a:pt x="0" y="0"/>
                </a:moveTo>
                <a:cubicBezTo>
                  <a:pt x="301436" y="-8108"/>
                  <a:pt x="599066" y="4603"/>
                  <a:pt x="768051" y="0"/>
                </a:cubicBezTo>
                <a:cubicBezTo>
                  <a:pt x="937036" y="-4603"/>
                  <a:pt x="1033066" y="15350"/>
                  <a:pt x="1163714" y="0"/>
                </a:cubicBezTo>
                <a:cubicBezTo>
                  <a:pt x="1294362" y="-15350"/>
                  <a:pt x="1434070" y="44268"/>
                  <a:pt x="1652474" y="0"/>
                </a:cubicBezTo>
                <a:cubicBezTo>
                  <a:pt x="1870878" y="-44268"/>
                  <a:pt x="2115230" y="33628"/>
                  <a:pt x="2327429" y="0"/>
                </a:cubicBezTo>
                <a:cubicBezTo>
                  <a:pt x="2539628" y="-33628"/>
                  <a:pt x="2791908" y="11024"/>
                  <a:pt x="3095480" y="0"/>
                </a:cubicBezTo>
                <a:cubicBezTo>
                  <a:pt x="3399052" y="-11024"/>
                  <a:pt x="3491494" y="32348"/>
                  <a:pt x="3770434" y="0"/>
                </a:cubicBezTo>
                <a:cubicBezTo>
                  <a:pt x="4049374" y="-32348"/>
                  <a:pt x="4221665" y="35201"/>
                  <a:pt x="4445388" y="0"/>
                </a:cubicBezTo>
                <a:cubicBezTo>
                  <a:pt x="4669111" y="-35201"/>
                  <a:pt x="4964973" y="59089"/>
                  <a:pt x="5120343" y="0"/>
                </a:cubicBezTo>
                <a:cubicBezTo>
                  <a:pt x="5275714" y="-59089"/>
                  <a:pt x="5392975" y="41551"/>
                  <a:pt x="5516006" y="0"/>
                </a:cubicBezTo>
                <a:cubicBezTo>
                  <a:pt x="5639037" y="-41551"/>
                  <a:pt x="5696817" y="35252"/>
                  <a:pt x="5818571" y="0"/>
                </a:cubicBezTo>
                <a:cubicBezTo>
                  <a:pt x="5940326" y="-35252"/>
                  <a:pt x="6039855" y="10292"/>
                  <a:pt x="6214234" y="0"/>
                </a:cubicBezTo>
                <a:cubicBezTo>
                  <a:pt x="6388613" y="-10292"/>
                  <a:pt x="6793701" y="46681"/>
                  <a:pt x="6982286" y="0"/>
                </a:cubicBezTo>
                <a:cubicBezTo>
                  <a:pt x="7170871" y="-46681"/>
                  <a:pt x="7221290" y="27600"/>
                  <a:pt x="7377948" y="0"/>
                </a:cubicBezTo>
                <a:cubicBezTo>
                  <a:pt x="7534606" y="-27600"/>
                  <a:pt x="7655531" y="19919"/>
                  <a:pt x="7866708" y="0"/>
                </a:cubicBezTo>
                <a:cubicBezTo>
                  <a:pt x="8077885" y="-19919"/>
                  <a:pt x="8177868" y="29422"/>
                  <a:pt x="8448565" y="0"/>
                </a:cubicBezTo>
                <a:cubicBezTo>
                  <a:pt x="8719262" y="-29422"/>
                  <a:pt x="8952092" y="92076"/>
                  <a:pt x="9309714" y="0"/>
                </a:cubicBezTo>
                <a:cubicBezTo>
                  <a:pt x="9361063" y="213493"/>
                  <a:pt x="9308740" y="347184"/>
                  <a:pt x="9309714" y="461665"/>
                </a:cubicBezTo>
                <a:cubicBezTo>
                  <a:pt x="9142391" y="480989"/>
                  <a:pt x="8825385" y="372734"/>
                  <a:pt x="8541663" y="461665"/>
                </a:cubicBezTo>
                <a:cubicBezTo>
                  <a:pt x="8257941" y="550596"/>
                  <a:pt x="8277278" y="442862"/>
                  <a:pt x="8146000" y="461665"/>
                </a:cubicBezTo>
                <a:cubicBezTo>
                  <a:pt x="8014722" y="480468"/>
                  <a:pt x="7808488" y="409922"/>
                  <a:pt x="7657240" y="461665"/>
                </a:cubicBezTo>
                <a:cubicBezTo>
                  <a:pt x="7505992" y="513408"/>
                  <a:pt x="7332921" y="403556"/>
                  <a:pt x="7075383" y="461665"/>
                </a:cubicBezTo>
                <a:cubicBezTo>
                  <a:pt x="6817845" y="519774"/>
                  <a:pt x="6762605" y="450513"/>
                  <a:pt x="6586623" y="461665"/>
                </a:cubicBezTo>
                <a:cubicBezTo>
                  <a:pt x="6410641" y="472817"/>
                  <a:pt x="6375584" y="435300"/>
                  <a:pt x="6284057" y="461665"/>
                </a:cubicBezTo>
                <a:cubicBezTo>
                  <a:pt x="6192530" y="488030"/>
                  <a:pt x="6109483" y="444730"/>
                  <a:pt x="5981491" y="461665"/>
                </a:cubicBezTo>
                <a:cubicBezTo>
                  <a:pt x="5853499" y="478600"/>
                  <a:pt x="5676153" y="405290"/>
                  <a:pt x="5399634" y="461665"/>
                </a:cubicBezTo>
                <a:cubicBezTo>
                  <a:pt x="5123115" y="518040"/>
                  <a:pt x="5211292" y="452186"/>
                  <a:pt x="5097068" y="461665"/>
                </a:cubicBezTo>
                <a:cubicBezTo>
                  <a:pt x="4982844" y="471144"/>
                  <a:pt x="4582103" y="458359"/>
                  <a:pt x="4422114" y="461665"/>
                </a:cubicBezTo>
                <a:cubicBezTo>
                  <a:pt x="4262125" y="464971"/>
                  <a:pt x="4180799" y="429520"/>
                  <a:pt x="4119548" y="461665"/>
                </a:cubicBezTo>
                <a:cubicBezTo>
                  <a:pt x="4058297" y="493810"/>
                  <a:pt x="3653503" y="392768"/>
                  <a:pt x="3351497" y="461665"/>
                </a:cubicBezTo>
                <a:cubicBezTo>
                  <a:pt x="3049491" y="530562"/>
                  <a:pt x="3131940" y="457219"/>
                  <a:pt x="3048931" y="461665"/>
                </a:cubicBezTo>
                <a:cubicBezTo>
                  <a:pt x="2965922" y="466111"/>
                  <a:pt x="2510565" y="387161"/>
                  <a:pt x="2280880" y="461665"/>
                </a:cubicBezTo>
                <a:cubicBezTo>
                  <a:pt x="2051195" y="536169"/>
                  <a:pt x="1727280" y="416876"/>
                  <a:pt x="1512829" y="461665"/>
                </a:cubicBezTo>
                <a:cubicBezTo>
                  <a:pt x="1298378" y="506454"/>
                  <a:pt x="1153299" y="456756"/>
                  <a:pt x="930971" y="461665"/>
                </a:cubicBezTo>
                <a:cubicBezTo>
                  <a:pt x="708643" y="466574"/>
                  <a:pt x="722725" y="452027"/>
                  <a:pt x="628406" y="461665"/>
                </a:cubicBezTo>
                <a:cubicBezTo>
                  <a:pt x="534088" y="471303"/>
                  <a:pt x="176577" y="434302"/>
                  <a:pt x="0" y="461665"/>
                </a:cubicBezTo>
                <a:cubicBezTo>
                  <a:pt x="-38430" y="294339"/>
                  <a:pt x="5207" y="144415"/>
                  <a:pt x="0" y="0"/>
                </a:cubicBezTo>
                <a:close/>
              </a:path>
              <a:path w="9309714" h="461665" stroke="0" extrusionOk="0">
                <a:moveTo>
                  <a:pt x="0" y="0"/>
                </a:moveTo>
                <a:cubicBezTo>
                  <a:pt x="215435" y="-72221"/>
                  <a:pt x="520747" y="85085"/>
                  <a:pt x="768051" y="0"/>
                </a:cubicBezTo>
                <a:cubicBezTo>
                  <a:pt x="1015355" y="-85085"/>
                  <a:pt x="1091200" y="31927"/>
                  <a:pt x="1349909" y="0"/>
                </a:cubicBezTo>
                <a:cubicBezTo>
                  <a:pt x="1608618" y="-31927"/>
                  <a:pt x="1621895" y="39928"/>
                  <a:pt x="1745571" y="0"/>
                </a:cubicBezTo>
                <a:cubicBezTo>
                  <a:pt x="1869247" y="-39928"/>
                  <a:pt x="2128041" y="30264"/>
                  <a:pt x="2327429" y="0"/>
                </a:cubicBezTo>
                <a:cubicBezTo>
                  <a:pt x="2526817" y="-30264"/>
                  <a:pt x="2863209" y="44378"/>
                  <a:pt x="3095480" y="0"/>
                </a:cubicBezTo>
                <a:cubicBezTo>
                  <a:pt x="3327751" y="-44378"/>
                  <a:pt x="3313424" y="46587"/>
                  <a:pt x="3491143" y="0"/>
                </a:cubicBezTo>
                <a:cubicBezTo>
                  <a:pt x="3668862" y="-46587"/>
                  <a:pt x="3683168" y="19541"/>
                  <a:pt x="3793708" y="0"/>
                </a:cubicBezTo>
                <a:cubicBezTo>
                  <a:pt x="3904249" y="-19541"/>
                  <a:pt x="4196112" y="31656"/>
                  <a:pt x="4375566" y="0"/>
                </a:cubicBezTo>
                <a:cubicBezTo>
                  <a:pt x="4555020" y="-31656"/>
                  <a:pt x="4769716" y="49200"/>
                  <a:pt x="4957423" y="0"/>
                </a:cubicBezTo>
                <a:cubicBezTo>
                  <a:pt x="5145130" y="-49200"/>
                  <a:pt x="5413753" y="2087"/>
                  <a:pt x="5632377" y="0"/>
                </a:cubicBezTo>
                <a:cubicBezTo>
                  <a:pt x="5851001" y="-2087"/>
                  <a:pt x="5973101" y="42968"/>
                  <a:pt x="6121137" y="0"/>
                </a:cubicBezTo>
                <a:cubicBezTo>
                  <a:pt x="6269173" y="-42968"/>
                  <a:pt x="6354790" y="4441"/>
                  <a:pt x="6423703" y="0"/>
                </a:cubicBezTo>
                <a:cubicBezTo>
                  <a:pt x="6492616" y="-4441"/>
                  <a:pt x="6685311" y="13532"/>
                  <a:pt x="6819366" y="0"/>
                </a:cubicBezTo>
                <a:cubicBezTo>
                  <a:pt x="6953421" y="-13532"/>
                  <a:pt x="7370290" y="13802"/>
                  <a:pt x="7587417" y="0"/>
                </a:cubicBezTo>
                <a:cubicBezTo>
                  <a:pt x="7804544" y="-13802"/>
                  <a:pt x="7787761" y="27714"/>
                  <a:pt x="7983080" y="0"/>
                </a:cubicBezTo>
                <a:cubicBezTo>
                  <a:pt x="8178399" y="-27714"/>
                  <a:pt x="8287438" y="24508"/>
                  <a:pt x="8378743" y="0"/>
                </a:cubicBezTo>
                <a:cubicBezTo>
                  <a:pt x="8470048" y="-24508"/>
                  <a:pt x="8687982" y="18885"/>
                  <a:pt x="8774405" y="0"/>
                </a:cubicBezTo>
                <a:cubicBezTo>
                  <a:pt x="8860828" y="-18885"/>
                  <a:pt x="9131288" y="48319"/>
                  <a:pt x="9309714" y="0"/>
                </a:cubicBezTo>
                <a:cubicBezTo>
                  <a:pt x="9334577" y="136806"/>
                  <a:pt x="9255404" y="266440"/>
                  <a:pt x="9309714" y="461665"/>
                </a:cubicBezTo>
                <a:cubicBezTo>
                  <a:pt x="9160610" y="473603"/>
                  <a:pt x="9106053" y="422592"/>
                  <a:pt x="8914051" y="461665"/>
                </a:cubicBezTo>
                <a:cubicBezTo>
                  <a:pt x="8722049" y="500738"/>
                  <a:pt x="8429444" y="435734"/>
                  <a:pt x="8146000" y="461665"/>
                </a:cubicBezTo>
                <a:cubicBezTo>
                  <a:pt x="7862556" y="487596"/>
                  <a:pt x="7746956" y="418312"/>
                  <a:pt x="7377948" y="461665"/>
                </a:cubicBezTo>
                <a:cubicBezTo>
                  <a:pt x="7008940" y="505018"/>
                  <a:pt x="6958482" y="458725"/>
                  <a:pt x="6796091" y="461665"/>
                </a:cubicBezTo>
                <a:cubicBezTo>
                  <a:pt x="6633700" y="464605"/>
                  <a:pt x="6449378" y="427483"/>
                  <a:pt x="6214234" y="461665"/>
                </a:cubicBezTo>
                <a:cubicBezTo>
                  <a:pt x="5979090" y="495847"/>
                  <a:pt x="5721857" y="383966"/>
                  <a:pt x="5539280" y="461665"/>
                </a:cubicBezTo>
                <a:cubicBezTo>
                  <a:pt x="5356703" y="539364"/>
                  <a:pt x="4985085" y="370061"/>
                  <a:pt x="4771228" y="461665"/>
                </a:cubicBezTo>
                <a:cubicBezTo>
                  <a:pt x="4557371" y="553269"/>
                  <a:pt x="4590041" y="460808"/>
                  <a:pt x="4468663" y="461665"/>
                </a:cubicBezTo>
                <a:cubicBezTo>
                  <a:pt x="4347285" y="462522"/>
                  <a:pt x="4314414" y="451714"/>
                  <a:pt x="4166097" y="461665"/>
                </a:cubicBezTo>
                <a:cubicBezTo>
                  <a:pt x="4017780" y="471616"/>
                  <a:pt x="3903800" y="432670"/>
                  <a:pt x="3677337" y="461665"/>
                </a:cubicBezTo>
                <a:cubicBezTo>
                  <a:pt x="3450874" y="490660"/>
                  <a:pt x="3338577" y="429805"/>
                  <a:pt x="3095480" y="461665"/>
                </a:cubicBezTo>
                <a:cubicBezTo>
                  <a:pt x="2852383" y="493525"/>
                  <a:pt x="2768923" y="437360"/>
                  <a:pt x="2606720" y="461665"/>
                </a:cubicBezTo>
                <a:cubicBezTo>
                  <a:pt x="2444517" y="485970"/>
                  <a:pt x="2250231" y="452426"/>
                  <a:pt x="1931766" y="461665"/>
                </a:cubicBezTo>
                <a:cubicBezTo>
                  <a:pt x="1613301" y="470904"/>
                  <a:pt x="1350984" y="437173"/>
                  <a:pt x="1163714" y="461665"/>
                </a:cubicBezTo>
                <a:cubicBezTo>
                  <a:pt x="976444" y="486157"/>
                  <a:pt x="813702" y="428614"/>
                  <a:pt x="581857" y="461665"/>
                </a:cubicBezTo>
                <a:cubicBezTo>
                  <a:pt x="350012" y="494716"/>
                  <a:pt x="140442" y="452110"/>
                  <a:pt x="0" y="461665"/>
                </a:cubicBezTo>
                <a:cubicBezTo>
                  <a:pt x="-46103" y="285317"/>
                  <a:pt x="12234" y="19396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Read and learn more about the adverbs of frequency.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50202" y="761621"/>
            <a:ext cx="9309714" cy="461665"/>
          </a:xfrm>
          <a:custGeom>
            <a:avLst/>
            <a:gdLst>
              <a:gd name="connsiteX0" fmla="*/ 0 w 9309714"/>
              <a:gd name="connsiteY0" fmla="*/ 0 h 461665"/>
              <a:gd name="connsiteX1" fmla="*/ 768051 w 9309714"/>
              <a:gd name="connsiteY1" fmla="*/ 0 h 461665"/>
              <a:gd name="connsiteX2" fmla="*/ 1163714 w 9309714"/>
              <a:gd name="connsiteY2" fmla="*/ 0 h 461665"/>
              <a:gd name="connsiteX3" fmla="*/ 1652474 w 9309714"/>
              <a:gd name="connsiteY3" fmla="*/ 0 h 461665"/>
              <a:gd name="connsiteX4" fmla="*/ 2327429 w 9309714"/>
              <a:gd name="connsiteY4" fmla="*/ 0 h 461665"/>
              <a:gd name="connsiteX5" fmla="*/ 3095480 w 9309714"/>
              <a:gd name="connsiteY5" fmla="*/ 0 h 461665"/>
              <a:gd name="connsiteX6" fmla="*/ 3770434 w 9309714"/>
              <a:gd name="connsiteY6" fmla="*/ 0 h 461665"/>
              <a:gd name="connsiteX7" fmla="*/ 4445388 w 9309714"/>
              <a:gd name="connsiteY7" fmla="*/ 0 h 461665"/>
              <a:gd name="connsiteX8" fmla="*/ 5120343 w 9309714"/>
              <a:gd name="connsiteY8" fmla="*/ 0 h 461665"/>
              <a:gd name="connsiteX9" fmla="*/ 5516006 w 9309714"/>
              <a:gd name="connsiteY9" fmla="*/ 0 h 461665"/>
              <a:gd name="connsiteX10" fmla="*/ 5818571 w 9309714"/>
              <a:gd name="connsiteY10" fmla="*/ 0 h 461665"/>
              <a:gd name="connsiteX11" fmla="*/ 6214234 w 9309714"/>
              <a:gd name="connsiteY11" fmla="*/ 0 h 461665"/>
              <a:gd name="connsiteX12" fmla="*/ 6982286 w 9309714"/>
              <a:gd name="connsiteY12" fmla="*/ 0 h 461665"/>
              <a:gd name="connsiteX13" fmla="*/ 7377948 w 9309714"/>
              <a:gd name="connsiteY13" fmla="*/ 0 h 461665"/>
              <a:gd name="connsiteX14" fmla="*/ 7866708 w 9309714"/>
              <a:gd name="connsiteY14" fmla="*/ 0 h 461665"/>
              <a:gd name="connsiteX15" fmla="*/ 8448565 w 9309714"/>
              <a:gd name="connsiteY15" fmla="*/ 0 h 461665"/>
              <a:gd name="connsiteX16" fmla="*/ 9309714 w 9309714"/>
              <a:gd name="connsiteY16" fmla="*/ 0 h 461665"/>
              <a:gd name="connsiteX17" fmla="*/ 9309714 w 9309714"/>
              <a:gd name="connsiteY17" fmla="*/ 461665 h 461665"/>
              <a:gd name="connsiteX18" fmla="*/ 8541663 w 9309714"/>
              <a:gd name="connsiteY18" fmla="*/ 461665 h 461665"/>
              <a:gd name="connsiteX19" fmla="*/ 8146000 w 9309714"/>
              <a:gd name="connsiteY19" fmla="*/ 461665 h 461665"/>
              <a:gd name="connsiteX20" fmla="*/ 7657240 w 9309714"/>
              <a:gd name="connsiteY20" fmla="*/ 461665 h 461665"/>
              <a:gd name="connsiteX21" fmla="*/ 7075383 w 9309714"/>
              <a:gd name="connsiteY21" fmla="*/ 461665 h 461665"/>
              <a:gd name="connsiteX22" fmla="*/ 6586623 w 9309714"/>
              <a:gd name="connsiteY22" fmla="*/ 461665 h 461665"/>
              <a:gd name="connsiteX23" fmla="*/ 6284057 w 9309714"/>
              <a:gd name="connsiteY23" fmla="*/ 461665 h 461665"/>
              <a:gd name="connsiteX24" fmla="*/ 5981491 w 9309714"/>
              <a:gd name="connsiteY24" fmla="*/ 461665 h 461665"/>
              <a:gd name="connsiteX25" fmla="*/ 5399634 w 9309714"/>
              <a:gd name="connsiteY25" fmla="*/ 461665 h 461665"/>
              <a:gd name="connsiteX26" fmla="*/ 5097068 w 9309714"/>
              <a:gd name="connsiteY26" fmla="*/ 461665 h 461665"/>
              <a:gd name="connsiteX27" fmla="*/ 4422114 w 9309714"/>
              <a:gd name="connsiteY27" fmla="*/ 461665 h 461665"/>
              <a:gd name="connsiteX28" fmla="*/ 4119548 w 9309714"/>
              <a:gd name="connsiteY28" fmla="*/ 461665 h 461665"/>
              <a:gd name="connsiteX29" fmla="*/ 3351497 w 9309714"/>
              <a:gd name="connsiteY29" fmla="*/ 461665 h 461665"/>
              <a:gd name="connsiteX30" fmla="*/ 3048931 w 9309714"/>
              <a:gd name="connsiteY30" fmla="*/ 461665 h 461665"/>
              <a:gd name="connsiteX31" fmla="*/ 2280880 w 9309714"/>
              <a:gd name="connsiteY31" fmla="*/ 461665 h 461665"/>
              <a:gd name="connsiteX32" fmla="*/ 1512829 w 9309714"/>
              <a:gd name="connsiteY32" fmla="*/ 461665 h 461665"/>
              <a:gd name="connsiteX33" fmla="*/ 930971 w 9309714"/>
              <a:gd name="connsiteY33" fmla="*/ 461665 h 461665"/>
              <a:gd name="connsiteX34" fmla="*/ 628406 w 9309714"/>
              <a:gd name="connsiteY34" fmla="*/ 461665 h 461665"/>
              <a:gd name="connsiteX35" fmla="*/ 0 w 9309714"/>
              <a:gd name="connsiteY35" fmla="*/ 461665 h 461665"/>
              <a:gd name="connsiteX36" fmla="*/ 0 w 9309714"/>
              <a:gd name="connsiteY3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09714" h="461665" fill="none" extrusionOk="0">
                <a:moveTo>
                  <a:pt x="0" y="0"/>
                </a:moveTo>
                <a:cubicBezTo>
                  <a:pt x="301436" y="-8108"/>
                  <a:pt x="599066" y="4603"/>
                  <a:pt x="768051" y="0"/>
                </a:cubicBezTo>
                <a:cubicBezTo>
                  <a:pt x="937036" y="-4603"/>
                  <a:pt x="1033066" y="15350"/>
                  <a:pt x="1163714" y="0"/>
                </a:cubicBezTo>
                <a:cubicBezTo>
                  <a:pt x="1294362" y="-15350"/>
                  <a:pt x="1434070" y="44268"/>
                  <a:pt x="1652474" y="0"/>
                </a:cubicBezTo>
                <a:cubicBezTo>
                  <a:pt x="1870878" y="-44268"/>
                  <a:pt x="2115230" y="33628"/>
                  <a:pt x="2327429" y="0"/>
                </a:cubicBezTo>
                <a:cubicBezTo>
                  <a:pt x="2539628" y="-33628"/>
                  <a:pt x="2791908" y="11024"/>
                  <a:pt x="3095480" y="0"/>
                </a:cubicBezTo>
                <a:cubicBezTo>
                  <a:pt x="3399052" y="-11024"/>
                  <a:pt x="3491494" y="32348"/>
                  <a:pt x="3770434" y="0"/>
                </a:cubicBezTo>
                <a:cubicBezTo>
                  <a:pt x="4049374" y="-32348"/>
                  <a:pt x="4221665" y="35201"/>
                  <a:pt x="4445388" y="0"/>
                </a:cubicBezTo>
                <a:cubicBezTo>
                  <a:pt x="4669111" y="-35201"/>
                  <a:pt x="4964973" y="59089"/>
                  <a:pt x="5120343" y="0"/>
                </a:cubicBezTo>
                <a:cubicBezTo>
                  <a:pt x="5275714" y="-59089"/>
                  <a:pt x="5392975" y="41551"/>
                  <a:pt x="5516006" y="0"/>
                </a:cubicBezTo>
                <a:cubicBezTo>
                  <a:pt x="5639037" y="-41551"/>
                  <a:pt x="5696817" y="35252"/>
                  <a:pt x="5818571" y="0"/>
                </a:cubicBezTo>
                <a:cubicBezTo>
                  <a:pt x="5940326" y="-35252"/>
                  <a:pt x="6039855" y="10292"/>
                  <a:pt x="6214234" y="0"/>
                </a:cubicBezTo>
                <a:cubicBezTo>
                  <a:pt x="6388613" y="-10292"/>
                  <a:pt x="6793701" y="46681"/>
                  <a:pt x="6982286" y="0"/>
                </a:cubicBezTo>
                <a:cubicBezTo>
                  <a:pt x="7170871" y="-46681"/>
                  <a:pt x="7221290" y="27600"/>
                  <a:pt x="7377948" y="0"/>
                </a:cubicBezTo>
                <a:cubicBezTo>
                  <a:pt x="7534606" y="-27600"/>
                  <a:pt x="7655531" y="19919"/>
                  <a:pt x="7866708" y="0"/>
                </a:cubicBezTo>
                <a:cubicBezTo>
                  <a:pt x="8077885" y="-19919"/>
                  <a:pt x="8177868" y="29422"/>
                  <a:pt x="8448565" y="0"/>
                </a:cubicBezTo>
                <a:cubicBezTo>
                  <a:pt x="8719262" y="-29422"/>
                  <a:pt x="8952092" y="92076"/>
                  <a:pt x="9309714" y="0"/>
                </a:cubicBezTo>
                <a:cubicBezTo>
                  <a:pt x="9361063" y="213493"/>
                  <a:pt x="9308740" y="347184"/>
                  <a:pt x="9309714" y="461665"/>
                </a:cubicBezTo>
                <a:cubicBezTo>
                  <a:pt x="9142391" y="480989"/>
                  <a:pt x="8825385" y="372734"/>
                  <a:pt x="8541663" y="461665"/>
                </a:cubicBezTo>
                <a:cubicBezTo>
                  <a:pt x="8257941" y="550596"/>
                  <a:pt x="8277278" y="442862"/>
                  <a:pt x="8146000" y="461665"/>
                </a:cubicBezTo>
                <a:cubicBezTo>
                  <a:pt x="8014722" y="480468"/>
                  <a:pt x="7808488" y="409922"/>
                  <a:pt x="7657240" y="461665"/>
                </a:cubicBezTo>
                <a:cubicBezTo>
                  <a:pt x="7505992" y="513408"/>
                  <a:pt x="7332921" y="403556"/>
                  <a:pt x="7075383" y="461665"/>
                </a:cubicBezTo>
                <a:cubicBezTo>
                  <a:pt x="6817845" y="519774"/>
                  <a:pt x="6762605" y="450513"/>
                  <a:pt x="6586623" y="461665"/>
                </a:cubicBezTo>
                <a:cubicBezTo>
                  <a:pt x="6410641" y="472817"/>
                  <a:pt x="6375584" y="435300"/>
                  <a:pt x="6284057" y="461665"/>
                </a:cubicBezTo>
                <a:cubicBezTo>
                  <a:pt x="6192530" y="488030"/>
                  <a:pt x="6109483" y="444730"/>
                  <a:pt x="5981491" y="461665"/>
                </a:cubicBezTo>
                <a:cubicBezTo>
                  <a:pt x="5853499" y="478600"/>
                  <a:pt x="5676153" y="405290"/>
                  <a:pt x="5399634" y="461665"/>
                </a:cubicBezTo>
                <a:cubicBezTo>
                  <a:pt x="5123115" y="518040"/>
                  <a:pt x="5211292" y="452186"/>
                  <a:pt x="5097068" y="461665"/>
                </a:cubicBezTo>
                <a:cubicBezTo>
                  <a:pt x="4982844" y="471144"/>
                  <a:pt x="4582103" y="458359"/>
                  <a:pt x="4422114" y="461665"/>
                </a:cubicBezTo>
                <a:cubicBezTo>
                  <a:pt x="4262125" y="464971"/>
                  <a:pt x="4180799" y="429520"/>
                  <a:pt x="4119548" y="461665"/>
                </a:cubicBezTo>
                <a:cubicBezTo>
                  <a:pt x="4058297" y="493810"/>
                  <a:pt x="3653503" y="392768"/>
                  <a:pt x="3351497" y="461665"/>
                </a:cubicBezTo>
                <a:cubicBezTo>
                  <a:pt x="3049491" y="530562"/>
                  <a:pt x="3131940" y="457219"/>
                  <a:pt x="3048931" y="461665"/>
                </a:cubicBezTo>
                <a:cubicBezTo>
                  <a:pt x="2965922" y="466111"/>
                  <a:pt x="2510565" y="387161"/>
                  <a:pt x="2280880" y="461665"/>
                </a:cubicBezTo>
                <a:cubicBezTo>
                  <a:pt x="2051195" y="536169"/>
                  <a:pt x="1727280" y="416876"/>
                  <a:pt x="1512829" y="461665"/>
                </a:cubicBezTo>
                <a:cubicBezTo>
                  <a:pt x="1298378" y="506454"/>
                  <a:pt x="1153299" y="456756"/>
                  <a:pt x="930971" y="461665"/>
                </a:cubicBezTo>
                <a:cubicBezTo>
                  <a:pt x="708643" y="466574"/>
                  <a:pt x="722725" y="452027"/>
                  <a:pt x="628406" y="461665"/>
                </a:cubicBezTo>
                <a:cubicBezTo>
                  <a:pt x="534088" y="471303"/>
                  <a:pt x="176577" y="434302"/>
                  <a:pt x="0" y="461665"/>
                </a:cubicBezTo>
                <a:cubicBezTo>
                  <a:pt x="-38430" y="294339"/>
                  <a:pt x="5207" y="144415"/>
                  <a:pt x="0" y="0"/>
                </a:cubicBezTo>
                <a:close/>
              </a:path>
              <a:path w="9309714" h="461665" stroke="0" extrusionOk="0">
                <a:moveTo>
                  <a:pt x="0" y="0"/>
                </a:moveTo>
                <a:cubicBezTo>
                  <a:pt x="215435" y="-72221"/>
                  <a:pt x="520747" y="85085"/>
                  <a:pt x="768051" y="0"/>
                </a:cubicBezTo>
                <a:cubicBezTo>
                  <a:pt x="1015355" y="-85085"/>
                  <a:pt x="1091200" y="31927"/>
                  <a:pt x="1349909" y="0"/>
                </a:cubicBezTo>
                <a:cubicBezTo>
                  <a:pt x="1608618" y="-31927"/>
                  <a:pt x="1621895" y="39928"/>
                  <a:pt x="1745571" y="0"/>
                </a:cubicBezTo>
                <a:cubicBezTo>
                  <a:pt x="1869247" y="-39928"/>
                  <a:pt x="2128041" y="30264"/>
                  <a:pt x="2327429" y="0"/>
                </a:cubicBezTo>
                <a:cubicBezTo>
                  <a:pt x="2526817" y="-30264"/>
                  <a:pt x="2863209" y="44378"/>
                  <a:pt x="3095480" y="0"/>
                </a:cubicBezTo>
                <a:cubicBezTo>
                  <a:pt x="3327751" y="-44378"/>
                  <a:pt x="3313424" y="46587"/>
                  <a:pt x="3491143" y="0"/>
                </a:cubicBezTo>
                <a:cubicBezTo>
                  <a:pt x="3668862" y="-46587"/>
                  <a:pt x="3683168" y="19541"/>
                  <a:pt x="3793708" y="0"/>
                </a:cubicBezTo>
                <a:cubicBezTo>
                  <a:pt x="3904249" y="-19541"/>
                  <a:pt x="4196112" y="31656"/>
                  <a:pt x="4375566" y="0"/>
                </a:cubicBezTo>
                <a:cubicBezTo>
                  <a:pt x="4555020" y="-31656"/>
                  <a:pt x="4769716" y="49200"/>
                  <a:pt x="4957423" y="0"/>
                </a:cubicBezTo>
                <a:cubicBezTo>
                  <a:pt x="5145130" y="-49200"/>
                  <a:pt x="5413753" y="2087"/>
                  <a:pt x="5632377" y="0"/>
                </a:cubicBezTo>
                <a:cubicBezTo>
                  <a:pt x="5851001" y="-2087"/>
                  <a:pt x="5973101" y="42968"/>
                  <a:pt x="6121137" y="0"/>
                </a:cubicBezTo>
                <a:cubicBezTo>
                  <a:pt x="6269173" y="-42968"/>
                  <a:pt x="6354790" y="4441"/>
                  <a:pt x="6423703" y="0"/>
                </a:cubicBezTo>
                <a:cubicBezTo>
                  <a:pt x="6492616" y="-4441"/>
                  <a:pt x="6685311" y="13532"/>
                  <a:pt x="6819366" y="0"/>
                </a:cubicBezTo>
                <a:cubicBezTo>
                  <a:pt x="6953421" y="-13532"/>
                  <a:pt x="7370290" y="13802"/>
                  <a:pt x="7587417" y="0"/>
                </a:cubicBezTo>
                <a:cubicBezTo>
                  <a:pt x="7804544" y="-13802"/>
                  <a:pt x="7787761" y="27714"/>
                  <a:pt x="7983080" y="0"/>
                </a:cubicBezTo>
                <a:cubicBezTo>
                  <a:pt x="8178399" y="-27714"/>
                  <a:pt x="8287438" y="24508"/>
                  <a:pt x="8378743" y="0"/>
                </a:cubicBezTo>
                <a:cubicBezTo>
                  <a:pt x="8470048" y="-24508"/>
                  <a:pt x="8687982" y="18885"/>
                  <a:pt x="8774405" y="0"/>
                </a:cubicBezTo>
                <a:cubicBezTo>
                  <a:pt x="8860828" y="-18885"/>
                  <a:pt x="9131288" y="48319"/>
                  <a:pt x="9309714" y="0"/>
                </a:cubicBezTo>
                <a:cubicBezTo>
                  <a:pt x="9334577" y="136806"/>
                  <a:pt x="9255404" y="266440"/>
                  <a:pt x="9309714" y="461665"/>
                </a:cubicBezTo>
                <a:cubicBezTo>
                  <a:pt x="9160610" y="473603"/>
                  <a:pt x="9106053" y="422592"/>
                  <a:pt x="8914051" y="461665"/>
                </a:cubicBezTo>
                <a:cubicBezTo>
                  <a:pt x="8722049" y="500738"/>
                  <a:pt x="8429444" y="435734"/>
                  <a:pt x="8146000" y="461665"/>
                </a:cubicBezTo>
                <a:cubicBezTo>
                  <a:pt x="7862556" y="487596"/>
                  <a:pt x="7746956" y="418312"/>
                  <a:pt x="7377948" y="461665"/>
                </a:cubicBezTo>
                <a:cubicBezTo>
                  <a:pt x="7008940" y="505018"/>
                  <a:pt x="6958482" y="458725"/>
                  <a:pt x="6796091" y="461665"/>
                </a:cubicBezTo>
                <a:cubicBezTo>
                  <a:pt x="6633700" y="464605"/>
                  <a:pt x="6449378" y="427483"/>
                  <a:pt x="6214234" y="461665"/>
                </a:cubicBezTo>
                <a:cubicBezTo>
                  <a:pt x="5979090" y="495847"/>
                  <a:pt x="5721857" y="383966"/>
                  <a:pt x="5539280" y="461665"/>
                </a:cubicBezTo>
                <a:cubicBezTo>
                  <a:pt x="5356703" y="539364"/>
                  <a:pt x="4985085" y="370061"/>
                  <a:pt x="4771228" y="461665"/>
                </a:cubicBezTo>
                <a:cubicBezTo>
                  <a:pt x="4557371" y="553269"/>
                  <a:pt x="4590041" y="460808"/>
                  <a:pt x="4468663" y="461665"/>
                </a:cubicBezTo>
                <a:cubicBezTo>
                  <a:pt x="4347285" y="462522"/>
                  <a:pt x="4314414" y="451714"/>
                  <a:pt x="4166097" y="461665"/>
                </a:cubicBezTo>
                <a:cubicBezTo>
                  <a:pt x="4017780" y="471616"/>
                  <a:pt x="3903800" y="432670"/>
                  <a:pt x="3677337" y="461665"/>
                </a:cubicBezTo>
                <a:cubicBezTo>
                  <a:pt x="3450874" y="490660"/>
                  <a:pt x="3338577" y="429805"/>
                  <a:pt x="3095480" y="461665"/>
                </a:cubicBezTo>
                <a:cubicBezTo>
                  <a:pt x="2852383" y="493525"/>
                  <a:pt x="2768923" y="437360"/>
                  <a:pt x="2606720" y="461665"/>
                </a:cubicBezTo>
                <a:cubicBezTo>
                  <a:pt x="2444517" y="485970"/>
                  <a:pt x="2250231" y="452426"/>
                  <a:pt x="1931766" y="461665"/>
                </a:cubicBezTo>
                <a:cubicBezTo>
                  <a:pt x="1613301" y="470904"/>
                  <a:pt x="1350984" y="437173"/>
                  <a:pt x="1163714" y="461665"/>
                </a:cubicBezTo>
                <a:cubicBezTo>
                  <a:pt x="976444" y="486157"/>
                  <a:pt x="813702" y="428614"/>
                  <a:pt x="581857" y="461665"/>
                </a:cubicBezTo>
                <a:cubicBezTo>
                  <a:pt x="350012" y="494716"/>
                  <a:pt x="140442" y="452110"/>
                  <a:pt x="0" y="461665"/>
                </a:cubicBezTo>
                <a:cubicBezTo>
                  <a:pt x="-46103" y="285317"/>
                  <a:pt x="12234" y="193968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Read and learn more about the adverbials of frequency.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4" y="1293540"/>
            <a:ext cx="6249991" cy="4951143"/>
          </a:xfrm>
          <a:custGeom>
            <a:avLst/>
            <a:gdLst>
              <a:gd name="connsiteX0" fmla="*/ 0 w 8543925"/>
              <a:gd name="connsiteY0" fmla="*/ 0 h 1133889"/>
              <a:gd name="connsiteX1" fmla="*/ 655034 w 8543925"/>
              <a:gd name="connsiteY1" fmla="*/ 0 h 1133889"/>
              <a:gd name="connsiteX2" fmla="*/ 968312 w 8543925"/>
              <a:gd name="connsiteY2" fmla="*/ 0 h 1133889"/>
              <a:gd name="connsiteX3" fmla="*/ 1452467 w 8543925"/>
              <a:gd name="connsiteY3" fmla="*/ 0 h 1133889"/>
              <a:gd name="connsiteX4" fmla="*/ 1936623 w 8543925"/>
              <a:gd name="connsiteY4" fmla="*/ 0 h 1133889"/>
              <a:gd name="connsiteX5" fmla="*/ 2420779 w 8543925"/>
              <a:gd name="connsiteY5" fmla="*/ 0 h 1133889"/>
              <a:gd name="connsiteX6" fmla="*/ 3075813 w 8543925"/>
              <a:gd name="connsiteY6" fmla="*/ 0 h 1133889"/>
              <a:gd name="connsiteX7" fmla="*/ 3389090 w 8543925"/>
              <a:gd name="connsiteY7" fmla="*/ 0 h 1133889"/>
              <a:gd name="connsiteX8" fmla="*/ 4129564 w 8543925"/>
              <a:gd name="connsiteY8" fmla="*/ 0 h 1133889"/>
              <a:gd name="connsiteX9" fmla="*/ 4613720 w 8543925"/>
              <a:gd name="connsiteY9" fmla="*/ 0 h 1133889"/>
              <a:gd name="connsiteX10" fmla="*/ 5012436 w 8543925"/>
              <a:gd name="connsiteY10" fmla="*/ 0 h 1133889"/>
              <a:gd name="connsiteX11" fmla="*/ 5582031 w 8543925"/>
              <a:gd name="connsiteY11" fmla="*/ 0 h 1133889"/>
              <a:gd name="connsiteX12" fmla="*/ 6151626 w 8543925"/>
              <a:gd name="connsiteY12" fmla="*/ 0 h 1133889"/>
              <a:gd name="connsiteX13" fmla="*/ 6550342 w 8543925"/>
              <a:gd name="connsiteY13" fmla="*/ 0 h 1133889"/>
              <a:gd name="connsiteX14" fmla="*/ 6949059 w 8543925"/>
              <a:gd name="connsiteY14" fmla="*/ 0 h 1133889"/>
              <a:gd name="connsiteX15" fmla="*/ 7262336 w 8543925"/>
              <a:gd name="connsiteY15" fmla="*/ 0 h 1133889"/>
              <a:gd name="connsiteX16" fmla="*/ 7661053 w 8543925"/>
              <a:gd name="connsiteY16" fmla="*/ 0 h 1133889"/>
              <a:gd name="connsiteX17" fmla="*/ 8543925 w 8543925"/>
              <a:gd name="connsiteY17" fmla="*/ 0 h 1133889"/>
              <a:gd name="connsiteX18" fmla="*/ 8543925 w 8543925"/>
              <a:gd name="connsiteY18" fmla="*/ 555606 h 1133889"/>
              <a:gd name="connsiteX19" fmla="*/ 8543925 w 8543925"/>
              <a:gd name="connsiteY19" fmla="*/ 1133889 h 1133889"/>
              <a:gd name="connsiteX20" fmla="*/ 7974330 w 8543925"/>
              <a:gd name="connsiteY20" fmla="*/ 1133889 h 1133889"/>
              <a:gd name="connsiteX21" fmla="*/ 7575614 w 8543925"/>
              <a:gd name="connsiteY21" fmla="*/ 1133889 h 1133889"/>
              <a:gd name="connsiteX22" fmla="*/ 7176897 w 8543925"/>
              <a:gd name="connsiteY22" fmla="*/ 1133889 h 1133889"/>
              <a:gd name="connsiteX23" fmla="*/ 6607302 w 8543925"/>
              <a:gd name="connsiteY23" fmla="*/ 1133889 h 1133889"/>
              <a:gd name="connsiteX24" fmla="*/ 5866829 w 8543925"/>
              <a:gd name="connsiteY24" fmla="*/ 1133889 h 1133889"/>
              <a:gd name="connsiteX25" fmla="*/ 5126355 w 8543925"/>
              <a:gd name="connsiteY25" fmla="*/ 1133889 h 1133889"/>
              <a:gd name="connsiteX26" fmla="*/ 4813078 w 8543925"/>
              <a:gd name="connsiteY26" fmla="*/ 1133889 h 1133889"/>
              <a:gd name="connsiteX27" fmla="*/ 4499801 w 8543925"/>
              <a:gd name="connsiteY27" fmla="*/ 1133889 h 1133889"/>
              <a:gd name="connsiteX28" fmla="*/ 3844766 w 8543925"/>
              <a:gd name="connsiteY28" fmla="*/ 1133889 h 1133889"/>
              <a:gd name="connsiteX29" fmla="*/ 3531489 w 8543925"/>
              <a:gd name="connsiteY29" fmla="*/ 1133889 h 1133889"/>
              <a:gd name="connsiteX30" fmla="*/ 3132773 w 8543925"/>
              <a:gd name="connsiteY30" fmla="*/ 1133889 h 1133889"/>
              <a:gd name="connsiteX31" fmla="*/ 2648617 w 8543925"/>
              <a:gd name="connsiteY31" fmla="*/ 1133889 h 1133889"/>
              <a:gd name="connsiteX32" fmla="*/ 1993583 w 8543925"/>
              <a:gd name="connsiteY32" fmla="*/ 1133889 h 1133889"/>
              <a:gd name="connsiteX33" fmla="*/ 1509427 w 8543925"/>
              <a:gd name="connsiteY33" fmla="*/ 1133889 h 1133889"/>
              <a:gd name="connsiteX34" fmla="*/ 939832 w 8543925"/>
              <a:gd name="connsiteY34" fmla="*/ 1133889 h 1133889"/>
              <a:gd name="connsiteX35" fmla="*/ 626555 w 8543925"/>
              <a:gd name="connsiteY35" fmla="*/ 1133889 h 1133889"/>
              <a:gd name="connsiteX36" fmla="*/ 0 w 8543925"/>
              <a:gd name="connsiteY36" fmla="*/ 1133889 h 1133889"/>
              <a:gd name="connsiteX37" fmla="*/ 0 w 8543925"/>
              <a:gd name="connsiteY37" fmla="*/ 555606 h 1133889"/>
              <a:gd name="connsiteX38" fmla="*/ 0 w 8543925"/>
              <a:gd name="connsiteY38" fmla="*/ 0 h 1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1133889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5694" y="249663"/>
                  <a:pt x="8496794" y="412697"/>
                  <a:pt x="8543925" y="555606"/>
                </a:cubicBezTo>
                <a:cubicBezTo>
                  <a:pt x="8591056" y="698515"/>
                  <a:pt x="8483986" y="1008835"/>
                  <a:pt x="8543925" y="1133889"/>
                </a:cubicBezTo>
                <a:cubicBezTo>
                  <a:pt x="8321327" y="1180384"/>
                  <a:pt x="8110292" y="1101085"/>
                  <a:pt x="7974330" y="1133889"/>
                </a:cubicBezTo>
                <a:cubicBezTo>
                  <a:pt x="7838369" y="1166693"/>
                  <a:pt x="7686435" y="1096308"/>
                  <a:pt x="7575614" y="1133889"/>
                </a:cubicBezTo>
                <a:cubicBezTo>
                  <a:pt x="7464793" y="1171470"/>
                  <a:pt x="7332843" y="1113652"/>
                  <a:pt x="7176897" y="1133889"/>
                </a:cubicBezTo>
                <a:cubicBezTo>
                  <a:pt x="7020951" y="1154126"/>
                  <a:pt x="6765852" y="1128907"/>
                  <a:pt x="6607302" y="1133889"/>
                </a:cubicBezTo>
                <a:cubicBezTo>
                  <a:pt x="6448752" y="1138871"/>
                  <a:pt x="6236346" y="1062202"/>
                  <a:pt x="5866829" y="1133889"/>
                </a:cubicBezTo>
                <a:cubicBezTo>
                  <a:pt x="5497312" y="1205576"/>
                  <a:pt x="5453019" y="1086438"/>
                  <a:pt x="5126355" y="1133889"/>
                </a:cubicBezTo>
                <a:cubicBezTo>
                  <a:pt x="4799691" y="1181340"/>
                  <a:pt x="4891769" y="1122018"/>
                  <a:pt x="4813078" y="1133889"/>
                </a:cubicBezTo>
                <a:cubicBezTo>
                  <a:pt x="4734387" y="1145760"/>
                  <a:pt x="4629082" y="1107308"/>
                  <a:pt x="4499801" y="1133889"/>
                </a:cubicBezTo>
                <a:cubicBezTo>
                  <a:pt x="4370520" y="1160470"/>
                  <a:pt x="4021341" y="1057103"/>
                  <a:pt x="3844766" y="1133889"/>
                </a:cubicBezTo>
                <a:cubicBezTo>
                  <a:pt x="3668191" y="1210675"/>
                  <a:pt x="3668958" y="1112209"/>
                  <a:pt x="3531489" y="1133889"/>
                </a:cubicBezTo>
                <a:cubicBezTo>
                  <a:pt x="3394020" y="1155569"/>
                  <a:pt x="3314485" y="1107297"/>
                  <a:pt x="3132773" y="1133889"/>
                </a:cubicBezTo>
                <a:cubicBezTo>
                  <a:pt x="2951061" y="1160481"/>
                  <a:pt x="2872661" y="1106661"/>
                  <a:pt x="2648617" y="1133889"/>
                </a:cubicBezTo>
                <a:cubicBezTo>
                  <a:pt x="2424573" y="1161117"/>
                  <a:pt x="2312650" y="1119210"/>
                  <a:pt x="1993583" y="1133889"/>
                </a:cubicBezTo>
                <a:cubicBezTo>
                  <a:pt x="1674516" y="1148568"/>
                  <a:pt x="1707737" y="1076385"/>
                  <a:pt x="1509427" y="1133889"/>
                </a:cubicBezTo>
                <a:cubicBezTo>
                  <a:pt x="1311117" y="1191393"/>
                  <a:pt x="1083824" y="1066174"/>
                  <a:pt x="939832" y="1133889"/>
                </a:cubicBezTo>
                <a:cubicBezTo>
                  <a:pt x="795840" y="1201604"/>
                  <a:pt x="778408" y="1127234"/>
                  <a:pt x="626555" y="1133889"/>
                </a:cubicBezTo>
                <a:cubicBezTo>
                  <a:pt x="474702" y="1140544"/>
                  <a:pt x="205271" y="1079947"/>
                  <a:pt x="0" y="1133889"/>
                </a:cubicBezTo>
                <a:cubicBezTo>
                  <a:pt x="-5150" y="866524"/>
                  <a:pt x="65025" y="672826"/>
                  <a:pt x="0" y="555606"/>
                </a:cubicBezTo>
                <a:cubicBezTo>
                  <a:pt x="-65025" y="438386"/>
                  <a:pt x="22433" y="271387"/>
                  <a:pt x="0" y="0"/>
                </a:cubicBezTo>
                <a:close/>
              </a:path>
              <a:path w="8543925" h="1133889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6047" y="237630"/>
                  <a:pt x="8532990" y="402327"/>
                  <a:pt x="8543925" y="544267"/>
                </a:cubicBezTo>
                <a:cubicBezTo>
                  <a:pt x="8554860" y="686207"/>
                  <a:pt x="8531008" y="857342"/>
                  <a:pt x="8543925" y="1133889"/>
                </a:cubicBezTo>
                <a:cubicBezTo>
                  <a:pt x="8419780" y="1166090"/>
                  <a:pt x="8301342" y="1115959"/>
                  <a:pt x="8230648" y="1133889"/>
                </a:cubicBezTo>
                <a:cubicBezTo>
                  <a:pt x="8159954" y="1151819"/>
                  <a:pt x="7794593" y="1087671"/>
                  <a:pt x="7575614" y="1133889"/>
                </a:cubicBezTo>
                <a:cubicBezTo>
                  <a:pt x="7356635" y="1180107"/>
                  <a:pt x="7197387" y="1094609"/>
                  <a:pt x="7006019" y="1133889"/>
                </a:cubicBezTo>
                <a:cubicBezTo>
                  <a:pt x="6814651" y="1173169"/>
                  <a:pt x="6536157" y="1111308"/>
                  <a:pt x="6350984" y="1133889"/>
                </a:cubicBezTo>
                <a:cubicBezTo>
                  <a:pt x="6165812" y="1156470"/>
                  <a:pt x="5833654" y="1072930"/>
                  <a:pt x="5695950" y="1133889"/>
                </a:cubicBezTo>
                <a:cubicBezTo>
                  <a:pt x="5558246" y="1194848"/>
                  <a:pt x="5336708" y="1098754"/>
                  <a:pt x="5126355" y="1133889"/>
                </a:cubicBezTo>
                <a:cubicBezTo>
                  <a:pt x="4916003" y="1169024"/>
                  <a:pt x="4712978" y="1055357"/>
                  <a:pt x="4471321" y="1133889"/>
                </a:cubicBezTo>
                <a:cubicBezTo>
                  <a:pt x="4229664" y="1212421"/>
                  <a:pt x="4091072" y="1098381"/>
                  <a:pt x="3987165" y="1133889"/>
                </a:cubicBezTo>
                <a:cubicBezTo>
                  <a:pt x="3883258" y="1169397"/>
                  <a:pt x="3518269" y="1069706"/>
                  <a:pt x="3332131" y="1133889"/>
                </a:cubicBezTo>
                <a:cubicBezTo>
                  <a:pt x="3145993" y="1198072"/>
                  <a:pt x="2789040" y="1077977"/>
                  <a:pt x="2591657" y="1133889"/>
                </a:cubicBezTo>
                <a:cubicBezTo>
                  <a:pt x="2394274" y="1189801"/>
                  <a:pt x="2329944" y="1116526"/>
                  <a:pt x="2107502" y="1133889"/>
                </a:cubicBezTo>
                <a:cubicBezTo>
                  <a:pt x="1885061" y="1151252"/>
                  <a:pt x="1853012" y="1090856"/>
                  <a:pt x="1623346" y="1133889"/>
                </a:cubicBezTo>
                <a:cubicBezTo>
                  <a:pt x="1393680" y="1176922"/>
                  <a:pt x="1258903" y="1102486"/>
                  <a:pt x="1053751" y="1133889"/>
                </a:cubicBezTo>
                <a:cubicBezTo>
                  <a:pt x="848599" y="1165292"/>
                  <a:pt x="893269" y="1131535"/>
                  <a:pt x="740474" y="1133889"/>
                </a:cubicBezTo>
                <a:cubicBezTo>
                  <a:pt x="587679" y="1136243"/>
                  <a:pt x="311265" y="1071903"/>
                  <a:pt x="0" y="1133889"/>
                </a:cubicBezTo>
                <a:cubicBezTo>
                  <a:pt x="-38861" y="1009932"/>
                  <a:pt x="34568" y="787834"/>
                  <a:pt x="0" y="555606"/>
                </a:cubicBezTo>
                <a:cubicBezTo>
                  <a:pt x="-34568" y="323378"/>
                  <a:pt x="36988" y="264460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Number of Times (x)</a:t>
            </a:r>
            <a:br>
              <a:rPr lang="en-US" sz="24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br>
              <a:rPr lang="en-US" sz="3600" b="1" dirty="0">
                <a:latin typeface="Century Gothic" panose="020B0502020202020204" pitchFamily="34" charset="0"/>
              </a:rPr>
            </a:br>
            <a:endParaRPr lang="ar-BH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861610"/>
              </p:ext>
            </p:extLst>
          </p:nvPr>
        </p:nvGraphicFramePr>
        <p:xfrm>
          <a:off x="229104" y="2205629"/>
          <a:ext cx="598705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862">
                  <a:extLst>
                    <a:ext uri="{9D8B030D-6E8A-4147-A177-3AD203B41FA5}">
                      <a16:colId xmlns:a16="http://schemas.microsoft.com/office/drawing/2014/main" val="2171644647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val="576332452"/>
                    </a:ext>
                  </a:extLst>
                </a:gridCol>
                <a:gridCol w="712815">
                  <a:extLst>
                    <a:ext uri="{9D8B030D-6E8A-4147-A177-3AD203B41FA5}">
                      <a16:colId xmlns:a16="http://schemas.microsoft.com/office/drawing/2014/main" val="2771409948"/>
                    </a:ext>
                  </a:extLst>
                </a:gridCol>
                <a:gridCol w="804820">
                  <a:extLst>
                    <a:ext uri="{9D8B030D-6E8A-4147-A177-3AD203B41FA5}">
                      <a16:colId xmlns:a16="http://schemas.microsoft.com/office/drawing/2014/main" val="1729896240"/>
                    </a:ext>
                  </a:extLst>
                </a:gridCol>
                <a:gridCol w="804819">
                  <a:extLst>
                    <a:ext uri="{9D8B030D-6E8A-4147-A177-3AD203B41FA5}">
                      <a16:colId xmlns:a16="http://schemas.microsoft.com/office/drawing/2014/main" val="3536531960"/>
                    </a:ext>
                  </a:extLst>
                </a:gridCol>
                <a:gridCol w="804819">
                  <a:extLst>
                    <a:ext uri="{9D8B030D-6E8A-4147-A177-3AD203B41FA5}">
                      <a16:colId xmlns:a16="http://schemas.microsoft.com/office/drawing/2014/main" val="278319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(daily)        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x…</a:t>
                      </a:r>
                      <a:endParaRPr lang="ar-BH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four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times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4 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three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times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3 x</a:t>
                      </a:r>
                    </a:p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twice             2 x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(two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times)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8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once             1 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(one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time)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never            0 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71381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765616-6929-4483-AF2A-636461C921BA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607AC7-4997-4ECE-8DEF-B2E9B935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353242" y="147822"/>
            <a:ext cx="3311802" cy="558147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60B70C-23D7-4221-8359-062048BC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49758" y="3694100"/>
            <a:ext cx="1336617" cy="266954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2560467" y="4224464"/>
            <a:ext cx="15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X   </a:t>
            </a:r>
            <a:r>
              <a:rPr lang="en-US" sz="4400" b="1" dirty="0" err="1"/>
              <a:t>X</a:t>
            </a:r>
            <a:endParaRPr lang="en-US" sz="4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15721" y="2862272"/>
            <a:ext cx="3422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X   </a:t>
            </a:r>
            <a:r>
              <a:rPr lang="en-US" sz="4400" b="1" dirty="0" err="1"/>
              <a:t>X</a:t>
            </a:r>
            <a:r>
              <a:rPr lang="en-US" sz="4400" b="1" dirty="0"/>
              <a:t>   </a:t>
            </a:r>
            <a:r>
              <a:rPr lang="en-US" sz="4400" b="1" dirty="0" err="1"/>
              <a:t>X</a:t>
            </a:r>
            <a:r>
              <a:rPr lang="en-US" sz="4400" b="1" dirty="0"/>
              <a:t>    </a:t>
            </a:r>
            <a:r>
              <a:rPr lang="en-US" sz="4400" b="1" dirty="0" err="1"/>
              <a:t>X</a:t>
            </a:r>
            <a:r>
              <a:rPr lang="en-US" sz="4400" b="1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33558" y="3520297"/>
            <a:ext cx="247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X   </a:t>
            </a:r>
            <a:r>
              <a:rPr lang="en-US" sz="4400" b="1" dirty="0" err="1"/>
              <a:t>X</a:t>
            </a:r>
            <a:r>
              <a:rPr lang="en-US" sz="4400" b="1" dirty="0"/>
              <a:t>   </a:t>
            </a:r>
            <a:r>
              <a:rPr lang="en-US" sz="4400" b="1" dirty="0" err="1"/>
              <a:t>X</a:t>
            </a:r>
            <a:r>
              <a:rPr lang="en-US" sz="4400" b="1" dirty="0"/>
              <a:t>         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8919" y="4993905"/>
            <a:ext cx="15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27918" y="2198949"/>
            <a:ext cx="442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X   </a:t>
            </a:r>
            <a:r>
              <a:rPr lang="en-US" sz="4400" b="1" dirty="0" err="1"/>
              <a:t>X</a:t>
            </a:r>
            <a:r>
              <a:rPr lang="en-US" sz="4400" b="1" dirty="0"/>
              <a:t>   </a:t>
            </a:r>
            <a:r>
              <a:rPr lang="en-US" sz="4400" b="1" dirty="0" err="1"/>
              <a:t>X</a:t>
            </a:r>
            <a:r>
              <a:rPr lang="en-US" sz="4400" b="1" dirty="0"/>
              <a:t>    </a:t>
            </a:r>
            <a:r>
              <a:rPr lang="en-US" sz="4400" b="1" dirty="0" err="1"/>
              <a:t>X</a:t>
            </a:r>
            <a:r>
              <a:rPr lang="en-US" sz="4400" b="1" dirty="0"/>
              <a:t>   </a:t>
            </a:r>
            <a:r>
              <a:rPr lang="en-US" sz="4400" b="1" dirty="0" err="1"/>
              <a:t>X</a:t>
            </a:r>
            <a:r>
              <a:rPr lang="en-US" sz="4400" b="1" dirty="0"/>
              <a:t>... </a:t>
            </a:r>
          </a:p>
        </p:txBody>
      </p:sp>
      <p:sp>
        <p:nvSpPr>
          <p:cNvPr id="36" name="Speech Bubble: Oval 31">
            <a:extLst>
              <a:ext uri="{FF2B5EF4-FFF2-40B4-BE49-F238E27FC236}">
                <a16:creationId xmlns:a16="http://schemas.microsoft.com/office/drawing/2014/main" id="{5865E8FB-FCE9-4A7B-BD45-07AF68044997}"/>
              </a:ext>
            </a:extLst>
          </p:cNvPr>
          <p:cNvSpPr/>
          <p:nvPr/>
        </p:nvSpPr>
        <p:spPr>
          <a:xfrm>
            <a:off x="6272450" y="1278834"/>
            <a:ext cx="3196180" cy="2681633"/>
          </a:xfrm>
          <a:prstGeom prst="wedgeEllipseCallout">
            <a:avLst>
              <a:gd name="adj1" fmla="val 20872"/>
              <a:gd name="adj2" fmla="val 82380"/>
            </a:avLst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Adverbials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of frequency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number of times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 do something.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30" grpId="0"/>
      <p:bldP spid="38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49975" y="2258710"/>
            <a:ext cx="1292415" cy="1924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Ali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Sara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61" y="45947"/>
            <a:ext cx="9555061" cy="779246"/>
          </a:xfrm>
          <a:custGeom>
            <a:avLst/>
            <a:gdLst>
              <a:gd name="connsiteX0" fmla="*/ 0 w 9555061"/>
              <a:gd name="connsiteY0" fmla="*/ 0 h 779246"/>
              <a:gd name="connsiteX1" fmla="*/ 491403 w 9555061"/>
              <a:gd name="connsiteY1" fmla="*/ 0 h 779246"/>
              <a:gd name="connsiteX2" fmla="*/ 1269458 w 9555061"/>
              <a:gd name="connsiteY2" fmla="*/ 0 h 779246"/>
              <a:gd name="connsiteX3" fmla="*/ 1856412 w 9555061"/>
              <a:gd name="connsiteY3" fmla="*/ 0 h 779246"/>
              <a:gd name="connsiteX4" fmla="*/ 2730017 w 9555061"/>
              <a:gd name="connsiteY4" fmla="*/ 0 h 779246"/>
              <a:gd name="connsiteX5" fmla="*/ 3412522 w 9555061"/>
              <a:gd name="connsiteY5" fmla="*/ 0 h 779246"/>
              <a:gd name="connsiteX6" fmla="*/ 3999476 w 9555061"/>
              <a:gd name="connsiteY6" fmla="*/ 0 h 779246"/>
              <a:gd name="connsiteX7" fmla="*/ 4490879 w 9555061"/>
              <a:gd name="connsiteY7" fmla="*/ 0 h 779246"/>
              <a:gd name="connsiteX8" fmla="*/ 5077832 w 9555061"/>
              <a:gd name="connsiteY8" fmla="*/ 0 h 779246"/>
              <a:gd name="connsiteX9" fmla="*/ 5855887 w 9555061"/>
              <a:gd name="connsiteY9" fmla="*/ 0 h 779246"/>
              <a:gd name="connsiteX10" fmla="*/ 6251740 w 9555061"/>
              <a:gd name="connsiteY10" fmla="*/ 0 h 779246"/>
              <a:gd name="connsiteX11" fmla="*/ 6743143 w 9555061"/>
              <a:gd name="connsiteY11" fmla="*/ 0 h 779246"/>
              <a:gd name="connsiteX12" fmla="*/ 7138996 w 9555061"/>
              <a:gd name="connsiteY12" fmla="*/ 0 h 779246"/>
              <a:gd name="connsiteX13" fmla="*/ 7917051 w 9555061"/>
              <a:gd name="connsiteY13" fmla="*/ 0 h 779246"/>
              <a:gd name="connsiteX14" fmla="*/ 8408454 w 9555061"/>
              <a:gd name="connsiteY14" fmla="*/ 0 h 779246"/>
              <a:gd name="connsiteX15" fmla="*/ 8804306 w 9555061"/>
              <a:gd name="connsiteY15" fmla="*/ 0 h 779246"/>
              <a:gd name="connsiteX16" fmla="*/ 9555061 w 9555061"/>
              <a:gd name="connsiteY16" fmla="*/ 0 h 779246"/>
              <a:gd name="connsiteX17" fmla="*/ 9555061 w 9555061"/>
              <a:gd name="connsiteY17" fmla="*/ 389623 h 779246"/>
              <a:gd name="connsiteX18" fmla="*/ 9555061 w 9555061"/>
              <a:gd name="connsiteY18" fmla="*/ 779246 h 779246"/>
              <a:gd name="connsiteX19" fmla="*/ 8872557 w 9555061"/>
              <a:gd name="connsiteY19" fmla="*/ 779246 h 779246"/>
              <a:gd name="connsiteX20" fmla="*/ 8285603 w 9555061"/>
              <a:gd name="connsiteY20" fmla="*/ 779246 h 779246"/>
              <a:gd name="connsiteX21" fmla="*/ 7603099 w 9555061"/>
              <a:gd name="connsiteY21" fmla="*/ 779246 h 779246"/>
              <a:gd name="connsiteX22" fmla="*/ 6729493 w 9555061"/>
              <a:gd name="connsiteY22" fmla="*/ 779246 h 779246"/>
              <a:gd name="connsiteX23" fmla="*/ 6238090 w 9555061"/>
              <a:gd name="connsiteY23" fmla="*/ 779246 h 779246"/>
              <a:gd name="connsiteX24" fmla="*/ 5364484 w 9555061"/>
              <a:gd name="connsiteY24" fmla="*/ 779246 h 779246"/>
              <a:gd name="connsiteX25" fmla="*/ 4490879 w 9555061"/>
              <a:gd name="connsiteY25" fmla="*/ 779246 h 779246"/>
              <a:gd name="connsiteX26" fmla="*/ 3712824 w 9555061"/>
              <a:gd name="connsiteY26" fmla="*/ 779246 h 779246"/>
              <a:gd name="connsiteX27" fmla="*/ 3125870 w 9555061"/>
              <a:gd name="connsiteY27" fmla="*/ 779246 h 779246"/>
              <a:gd name="connsiteX28" fmla="*/ 2252264 w 9555061"/>
              <a:gd name="connsiteY28" fmla="*/ 779246 h 779246"/>
              <a:gd name="connsiteX29" fmla="*/ 1474209 w 9555061"/>
              <a:gd name="connsiteY29" fmla="*/ 779246 h 779246"/>
              <a:gd name="connsiteX30" fmla="*/ 982806 w 9555061"/>
              <a:gd name="connsiteY30" fmla="*/ 779246 h 779246"/>
              <a:gd name="connsiteX31" fmla="*/ 0 w 9555061"/>
              <a:gd name="connsiteY31" fmla="*/ 779246 h 779246"/>
              <a:gd name="connsiteX32" fmla="*/ 0 w 9555061"/>
              <a:gd name="connsiteY32" fmla="*/ 381831 h 779246"/>
              <a:gd name="connsiteX33" fmla="*/ 0 w 9555061"/>
              <a:gd name="connsiteY33" fmla="*/ 0 h 77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55061" h="779246" fill="none" extrusionOk="0">
                <a:moveTo>
                  <a:pt x="0" y="0"/>
                </a:moveTo>
                <a:cubicBezTo>
                  <a:pt x="120494" y="1618"/>
                  <a:pt x="256501" y="4113"/>
                  <a:pt x="491403" y="0"/>
                </a:cubicBezTo>
                <a:cubicBezTo>
                  <a:pt x="726305" y="-4113"/>
                  <a:pt x="898545" y="21966"/>
                  <a:pt x="1269458" y="0"/>
                </a:cubicBezTo>
                <a:cubicBezTo>
                  <a:pt x="1640372" y="-21966"/>
                  <a:pt x="1637785" y="25605"/>
                  <a:pt x="1856412" y="0"/>
                </a:cubicBezTo>
                <a:cubicBezTo>
                  <a:pt x="2075039" y="-25605"/>
                  <a:pt x="2465434" y="-7545"/>
                  <a:pt x="2730017" y="0"/>
                </a:cubicBezTo>
                <a:cubicBezTo>
                  <a:pt x="2994601" y="7545"/>
                  <a:pt x="3226728" y="16130"/>
                  <a:pt x="3412522" y="0"/>
                </a:cubicBezTo>
                <a:cubicBezTo>
                  <a:pt x="3598317" y="-16130"/>
                  <a:pt x="3707830" y="3268"/>
                  <a:pt x="3999476" y="0"/>
                </a:cubicBezTo>
                <a:cubicBezTo>
                  <a:pt x="4291122" y="-3268"/>
                  <a:pt x="4256319" y="10620"/>
                  <a:pt x="4490879" y="0"/>
                </a:cubicBezTo>
                <a:cubicBezTo>
                  <a:pt x="4725439" y="-10620"/>
                  <a:pt x="4802245" y="21327"/>
                  <a:pt x="5077832" y="0"/>
                </a:cubicBezTo>
                <a:cubicBezTo>
                  <a:pt x="5353419" y="-21327"/>
                  <a:pt x="5662196" y="3428"/>
                  <a:pt x="5855887" y="0"/>
                </a:cubicBezTo>
                <a:cubicBezTo>
                  <a:pt x="6049579" y="-3428"/>
                  <a:pt x="6158959" y="-18465"/>
                  <a:pt x="6251740" y="0"/>
                </a:cubicBezTo>
                <a:cubicBezTo>
                  <a:pt x="6344521" y="18465"/>
                  <a:pt x="6528309" y="18146"/>
                  <a:pt x="6743143" y="0"/>
                </a:cubicBezTo>
                <a:cubicBezTo>
                  <a:pt x="6957977" y="-18146"/>
                  <a:pt x="7053024" y="7407"/>
                  <a:pt x="7138996" y="0"/>
                </a:cubicBezTo>
                <a:cubicBezTo>
                  <a:pt x="7224968" y="-7407"/>
                  <a:pt x="7631132" y="-33057"/>
                  <a:pt x="7917051" y="0"/>
                </a:cubicBezTo>
                <a:cubicBezTo>
                  <a:pt x="8202970" y="33057"/>
                  <a:pt x="8248372" y="-3784"/>
                  <a:pt x="8408454" y="0"/>
                </a:cubicBezTo>
                <a:cubicBezTo>
                  <a:pt x="8568536" y="3784"/>
                  <a:pt x="8720071" y="7712"/>
                  <a:pt x="8804306" y="0"/>
                </a:cubicBezTo>
                <a:cubicBezTo>
                  <a:pt x="8888541" y="-7712"/>
                  <a:pt x="9371622" y="-34774"/>
                  <a:pt x="9555061" y="0"/>
                </a:cubicBezTo>
                <a:cubicBezTo>
                  <a:pt x="9540420" y="98585"/>
                  <a:pt x="9569894" y="288194"/>
                  <a:pt x="9555061" y="389623"/>
                </a:cubicBezTo>
                <a:cubicBezTo>
                  <a:pt x="9540228" y="491052"/>
                  <a:pt x="9539745" y="628848"/>
                  <a:pt x="9555061" y="779246"/>
                </a:cubicBezTo>
                <a:cubicBezTo>
                  <a:pt x="9231629" y="765843"/>
                  <a:pt x="9188781" y="798470"/>
                  <a:pt x="8872557" y="779246"/>
                </a:cubicBezTo>
                <a:cubicBezTo>
                  <a:pt x="8556333" y="760022"/>
                  <a:pt x="8471754" y="801508"/>
                  <a:pt x="8285603" y="779246"/>
                </a:cubicBezTo>
                <a:cubicBezTo>
                  <a:pt x="8099452" y="756984"/>
                  <a:pt x="7845509" y="784911"/>
                  <a:pt x="7603099" y="779246"/>
                </a:cubicBezTo>
                <a:cubicBezTo>
                  <a:pt x="7360689" y="773581"/>
                  <a:pt x="6977845" y="763115"/>
                  <a:pt x="6729493" y="779246"/>
                </a:cubicBezTo>
                <a:cubicBezTo>
                  <a:pt x="6481141" y="795377"/>
                  <a:pt x="6463831" y="793135"/>
                  <a:pt x="6238090" y="779246"/>
                </a:cubicBezTo>
                <a:cubicBezTo>
                  <a:pt x="6012349" y="765357"/>
                  <a:pt x="5549014" y="773315"/>
                  <a:pt x="5364484" y="779246"/>
                </a:cubicBezTo>
                <a:cubicBezTo>
                  <a:pt x="5179954" y="785177"/>
                  <a:pt x="4916124" y="818206"/>
                  <a:pt x="4490879" y="779246"/>
                </a:cubicBezTo>
                <a:cubicBezTo>
                  <a:pt x="4065635" y="740286"/>
                  <a:pt x="4074440" y="764781"/>
                  <a:pt x="3712824" y="779246"/>
                </a:cubicBezTo>
                <a:cubicBezTo>
                  <a:pt x="3351208" y="793711"/>
                  <a:pt x="3252000" y="757245"/>
                  <a:pt x="3125870" y="779246"/>
                </a:cubicBezTo>
                <a:cubicBezTo>
                  <a:pt x="2999740" y="801247"/>
                  <a:pt x="2685533" y="809516"/>
                  <a:pt x="2252264" y="779246"/>
                </a:cubicBezTo>
                <a:cubicBezTo>
                  <a:pt x="1818995" y="748976"/>
                  <a:pt x="1695641" y="806509"/>
                  <a:pt x="1474209" y="779246"/>
                </a:cubicBezTo>
                <a:cubicBezTo>
                  <a:pt x="1252778" y="751983"/>
                  <a:pt x="1141496" y="771810"/>
                  <a:pt x="982806" y="779246"/>
                </a:cubicBezTo>
                <a:cubicBezTo>
                  <a:pt x="824116" y="786682"/>
                  <a:pt x="463294" y="799160"/>
                  <a:pt x="0" y="779246"/>
                </a:cubicBezTo>
                <a:cubicBezTo>
                  <a:pt x="-11176" y="599759"/>
                  <a:pt x="-600" y="573746"/>
                  <a:pt x="0" y="381831"/>
                </a:cubicBezTo>
                <a:cubicBezTo>
                  <a:pt x="600" y="189916"/>
                  <a:pt x="12378" y="184745"/>
                  <a:pt x="0" y="0"/>
                </a:cubicBezTo>
                <a:close/>
              </a:path>
              <a:path w="9555061" h="779246" stroke="0" extrusionOk="0">
                <a:moveTo>
                  <a:pt x="0" y="0"/>
                </a:moveTo>
                <a:cubicBezTo>
                  <a:pt x="318132" y="32791"/>
                  <a:pt x="544305" y="-13185"/>
                  <a:pt x="682504" y="0"/>
                </a:cubicBezTo>
                <a:cubicBezTo>
                  <a:pt x="820703" y="13185"/>
                  <a:pt x="1037460" y="13863"/>
                  <a:pt x="1365009" y="0"/>
                </a:cubicBezTo>
                <a:cubicBezTo>
                  <a:pt x="1692558" y="-13863"/>
                  <a:pt x="1901095" y="26546"/>
                  <a:pt x="2238614" y="0"/>
                </a:cubicBezTo>
                <a:cubicBezTo>
                  <a:pt x="2576134" y="-26546"/>
                  <a:pt x="2667327" y="5997"/>
                  <a:pt x="2825568" y="0"/>
                </a:cubicBezTo>
                <a:cubicBezTo>
                  <a:pt x="2983809" y="-5997"/>
                  <a:pt x="3120543" y="-15488"/>
                  <a:pt x="3316971" y="0"/>
                </a:cubicBezTo>
                <a:cubicBezTo>
                  <a:pt x="3513399" y="15488"/>
                  <a:pt x="3770503" y="-22698"/>
                  <a:pt x="3999476" y="0"/>
                </a:cubicBezTo>
                <a:cubicBezTo>
                  <a:pt x="4228449" y="22698"/>
                  <a:pt x="4332267" y="2957"/>
                  <a:pt x="4586429" y="0"/>
                </a:cubicBezTo>
                <a:cubicBezTo>
                  <a:pt x="4840591" y="-2957"/>
                  <a:pt x="4946704" y="-4885"/>
                  <a:pt x="5268934" y="0"/>
                </a:cubicBezTo>
                <a:cubicBezTo>
                  <a:pt x="5591164" y="4885"/>
                  <a:pt x="5614445" y="22202"/>
                  <a:pt x="5760337" y="0"/>
                </a:cubicBezTo>
                <a:cubicBezTo>
                  <a:pt x="5906229" y="-22202"/>
                  <a:pt x="6143011" y="27957"/>
                  <a:pt x="6347291" y="0"/>
                </a:cubicBezTo>
                <a:cubicBezTo>
                  <a:pt x="6551571" y="-27957"/>
                  <a:pt x="6913344" y="-8846"/>
                  <a:pt x="7220896" y="0"/>
                </a:cubicBezTo>
                <a:cubicBezTo>
                  <a:pt x="7528448" y="8846"/>
                  <a:pt x="7526249" y="-10856"/>
                  <a:pt x="7712299" y="0"/>
                </a:cubicBezTo>
                <a:cubicBezTo>
                  <a:pt x="7898349" y="10856"/>
                  <a:pt x="8018977" y="15813"/>
                  <a:pt x="8108152" y="0"/>
                </a:cubicBezTo>
                <a:cubicBezTo>
                  <a:pt x="8197327" y="-15813"/>
                  <a:pt x="8627383" y="56"/>
                  <a:pt x="8886207" y="0"/>
                </a:cubicBezTo>
                <a:cubicBezTo>
                  <a:pt x="9145031" y="-56"/>
                  <a:pt x="9397126" y="-15621"/>
                  <a:pt x="9555061" y="0"/>
                </a:cubicBezTo>
                <a:cubicBezTo>
                  <a:pt x="9559929" y="104979"/>
                  <a:pt x="9558234" y="256336"/>
                  <a:pt x="9555061" y="366246"/>
                </a:cubicBezTo>
                <a:cubicBezTo>
                  <a:pt x="9551888" y="476156"/>
                  <a:pt x="9538219" y="637573"/>
                  <a:pt x="9555061" y="779246"/>
                </a:cubicBezTo>
                <a:cubicBezTo>
                  <a:pt x="9340222" y="789778"/>
                  <a:pt x="9297872" y="787184"/>
                  <a:pt x="9063658" y="779246"/>
                </a:cubicBezTo>
                <a:cubicBezTo>
                  <a:pt x="8829444" y="771308"/>
                  <a:pt x="8690154" y="797491"/>
                  <a:pt x="8381154" y="779246"/>
                </a:cubicBezTo>
                <a:cubicBezTo>
                  <a:pt x="8072154" y="761001"/>
                  <a:pt x="8074510" y="766975"/>
                  <a:pt x="7985301" y="779246"/>
                </a:cubicBezTo>
                <a:cubicBezTo>
                  <a:pt x="7896092" y="791517"/>
                  <a:pt x="7543400" y="761678"/>
                  <a:pt x="7398347" y="779246"/>
                </a:cubicBezTo>
                <a:cubicBezTo>
                  <a:pt x="7253294" y="796814"/>
                  <a:pt x="6896951" y="779236"/>
                  <a:pt x="6620292" y="779246"/>
                </a:cubicBezTo>
                <a:cubicBezTo>
                  <a:pt x="6343633" y="779256"/>
                  <a:pt x="6156990" y="793446"/>
                  <a:pt x="6033339" y="779246"/>
                </a:cubicBezTo>
                <a:cubicBezTo>
                  <a:pt x="5909688" y="765046"/>
                  <a:pt x="5565820" y="759010"/>
                  <a:pt x="5350834" y="779246"/>
                </a:cubicBezTo>
                <a:cubicBezTo>
                  <a:pt x="5135849" y="799482"/>
                  <a:pt x="4681659" y="775147"/>
                  <a:pt x="4477229" y="779246"/>
                </a:cubicBezTo>
                <a:cubicBezTo>
                  <a:pt x="4272799" y="783345"/>
                  <a:pt x="4081239" y="786112"/>
                  <a:pt x="3794724" y="779246"/>
                </a:cubicBezTo>
                <a:cubicBezTo>
                  <a:pt x="3508210" y="772380"/>
                  <a:pt x="3329137" y="798509"/>
                  <a:pt x="3016669" y="779246"/>
                </a:cubicBezTo>
                <a:cubicBezTo>
                  <a:pt x="2704202" y="759983"/>
                  <a:pt x="2437622" y="748232"/>
                  <a:pt x="2238614" y="779246"/>
                </a:cubicBezTo>
                <a:cubicBezTo>
                  <a:pt x="2039607" y="810260"/>
                  <a:pt x="1754919" y="784452"/>
                  <a:pt x="1556110" y="779246"/>
                </a:cubicBezTo>
                <a:cubicBezTo>
                  <a:pt x="1357301" y="774040"/>
                  <a:pt x="1269593" y="786754"/>
                  <a:pt x="1064707" y="779246"/>
                </a:cubicBezTo>
                <a:cubicBezTo>
                  <a:pt x="859821" y="771738"/>
                  <a:pt x="268012" y="785958"/>
                  <a:pt x="0" y="779246"/>
                </a:cubicBezTo>
                <a:cubicBezTo>
                  <a:pt x="119" y="645427"/>
                  <a:pt x="2868" y="539365"/>
                  <a:pt x="0" y="397415"/>
                </a:cubicBezTo>
                <a:cubicBezTo>
                  <a:pt x="-2868" y="255465"/>
                  <a:pt x="-14107" y="112489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256473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Introduction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itchFamily="34" charset="0"/>
              </a:rPr>
              <a:t>Read the following questions and learn.</a:t>
            </a:r>
          </a:p>
        </p:txBody>
      </p:sp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09567" y="6561800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39141" y="661154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73304-6B52-471A-8824-772D280BF259}"/>
              </a:ext>
            </a:extLst>
          </p:cNvPr>
          <p:cNvGrpSpPr/>
          <p:nvPr/>
        </p:nvGrpSpPr>
        <p:grpSpPr>
          <a:xfrm>
            <a:off x="39141" y="4568151"/>
            <a:ext cx="4401366" cy="2090404"/>
            <a:chOff x="1680966" y="4896302"/>
            <a:chExt cx="3818814" cy="2090404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865E8FB-FCE9-4A7B-BD45-07AF68044997}"/>
                </a:ext>
              </a:extLst>
            </p:cNvPr>
            <p:cNvSpPr/>
            <p:nvPr/>
          </p:nvSpPr>
          <p:spPr>
            <a:xfrm>
              <a:off x="2801683" y="5651847"/>
              <a:ext cx="2698097" cy="1334859"/>
            </a:xfrm>
            <a:prstGeom prst="wedgeEllipseCallout">
              <a:avLst>
                <a:gd name="adj1" fmla="val -55561"/>
                <a:gd name="adj2" fmla="val -22875"/>
              </a:avLst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How do we ask a question using (</a:t>
              </a:r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How often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  <a:r>
                <a:rPr lang="en-GB" sz="2000" b="1" dirty="0">
                  <a:latin typeface="Century Gothic" panose="020B0502020202020204" pitchFamily="34" charset="0"/>
                </a:rPr>
                <a:t>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60B70C-23D7-4221-8359-062048BC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680966" y="4896302"/>
              <a:ext cx="1159707" cy="204221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501549" y="3935510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17041" y="3968681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15427" y="1067266"/>
            <a:ext cx="2214536" cy="488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How often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2397820" y="1076625"/>
            <a:ext cx="1219539" cy="488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does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672905" y="1067247"/>
            <a:ext cx="1815555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Sara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7415107" y="1084061"/>
            <a:ext cx="2036624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TV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7372319" y="3687510"/>
            <a:ext cx="1871983" cy="1153981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object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TV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football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the beach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51058" y="3972089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5544006" y="1067247"/>
            <a:ext cx="1815555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watch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09567" y="1632903"/>
            <a:ext cx="2214536" cy="488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How often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2391960" y="1642262"/>
            <a:ext cx="1219539" cy="488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667045" y="1632884"/>
            <a:ext cx="1815555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you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7409247" y="1649698"/>
            <a:ext cx="2042484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football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5538146" y="1632884"/>
            <a:ext cx="1815555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476" y="1012665"/>
            <a:ext cx="719390" cy="8535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630" y="1523578"/>
            <a:ext cx="719390" cy="85351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244302" y="4033318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14" y="3997904"/>
            <a:ext cx="601686" cy="69618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1750305" y="2986354"/>
            <a:ext cx="1810041" cy="535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helping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does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39141" y="3869498"/>
            <a:ext cx="1437385" cy="546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How often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77332" y="4004275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1721004" y="4642465"/>
            <a:ext cx="1810041" cy="53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helping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do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35730" y="4320588"/>
            <a:ext cx="1292415" cy="147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you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they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5580243" y="3508173"/>
            <a:ext cx="1434129" cy="1269570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main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watch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play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go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48" grpId="0"/>
      <p:bldP spid="58" grpId="0" animBg="1"/>
      <p:bldP spid="60" grpId="0" animBg="1"/>
      <p:bldP spid="41" grpId="0" animBg="1"/>
      <p:bldP spid="42" grpId="0" animBg="1"/>
      <p:bldP spid="43" grpId="0" animBg="1"/>
      <p:bldP spid="45" grpId="0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/>
      <p:bldP spid="39" grpId="0" animBg="1"/>
      <p:bldP spid="40" grpId="0" animBg="1"/>
      <p:bldP spid="44" grpId="0"/>
      <p:bldP spid="46" grpId="0" animBg="1"/>
      <p:bldP spid="47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26" y="47956"/>
            <a:ext cx="9555061" cy="779246"/>
          </a:xfrm>
          <a:custGeom>
            <a:avLst/>
            <a:gdLst>
              <a:gd name="connsiteX0" fmla="*/ 0 w 9555061"/>
              <a:gd name="connsiteY0" fmla="*/ 0 h 779246"/>
              <a:gd name="connsiteX1" fmla="*/ 491403 w 9555061"/>
              <a:gd name="connsiteY1" fmla="*/ 0 h 779246"/>
              <a:gd name="connsiteX2" fmla="*/ 1269458 w 9555061"/>
              <a:gd name="connsiteY2" fmla="*/ 0 h 779246"/>
              <a:gd name="connsiteX3" fmla="*/ 1856412 w 9555061"/>
              <a:gd name="connsiteY3" fmla="*/ 0 h 779246"/>
              <a:gd name="connsiteX4" fmla="*/ 2730017 w 9555061"/>
              <a:gd name="connsiteY4" fmla="*/ 0 h 779246"/>
              <a:gd name="connsiteX5" fmla="*/ 3412522 w 9555061"/>
              <a:gd name="connsiteY5" fmla="*/ 0 h 779246"/>
              <a:gd name="connsiteX6" fmla="*/ 3999476 w 9555061"/>
              <a:gd name="connsiteY6" fmla="*/ 0 h 779246"/>
              <a:gd name="connsiteX7" fmla="*/ 4490879 w 9555061"/>
              <a:gd name="connsiteY7" fmla="*/ 0 h 779246"/>
              <a:gd name="connsiteX8" fmla="*/ 5077832 w 9555061"/>
              <a:gd name="connsiteY8" fmla="*/ 0 h 779246"/>
              <a:gd name="connsiteX9" fmla="*/ 5855887 w 9555061"/>
              <a:gd name="connsiteY9" fmla="*/ 0 h 779246"/>
              <a:gd name="connsiteX10" fmla="*/ 6251740 w 9555061"/>
              <a:gd name="connsiteY10" fmla="*/ 0 h 779246"/>
              <a:gd name="connsiteX11" fmla="*/ 6743143 w 9555061"/>
              <a:gd name="connsiteY11" fmla="*/ 0 h 779246"/>
              <a:gd name="connsiteX12" fmla="*/ 7138996 w 9555061"/>
              <a:gd name="connsiteY12" fmla="*/ 0 h 779246"/>
              <a:gd name="connsiteX13" fmla="*/ 7917051 w 9555061"/>
              <a:gd name="connsiteY13" fmla="*/ 0 h 779246"/>
              <a:gd name="connsiteX14" fmla="*/ 8408454 w 9555061"/>
              <a:gd name="connsiteY14" fmla="*/ 0 h 779246"/>
              <a:gd name="connsiteX15" fmla="*/ 8804306 w 9555061"/>
              <a:gd name="connsiteY15" fmla="*/ 0 h 779246"/>
              <a:gd name="connsiteX16" fmla="*/ 9555061 w 9555061"/>
              <a:gd name="connsiteY16" fmla="*/ 0 h 779246"/>
              <a:gd name="connsiteX17" fmla="*/ 9555061 w 9555061"/>
              <a:gd name="connsiteY17" fmla="*/ 389623 h 779246"/>
              <a:gd name="connsiteX18" fmla="*/ 9555061 w 9555061"/>
              <a:gd name="connsiteY18" fmla="*/ 779246 h 779246"/>
              <a:gd name="connsiteX19" fmla="*/ 8872557 w 9555061"/>
              <a:gd name="connsiteY19" fmla="*/ 779246 h 779246"/>
              <a:gd name="connsiteX20" fmla="*/ 8285603 w 9555061"/>
              <a:gd name="connsiteY20" fmla="*/ 779246 h 779246"/>
              <a:gd name="connsiteX21" fmla="*/ 7603099 w 9555061"/>
              <a:gd name="connsiteY21" fmla="*/ 779246 h 779246"/>
              <a:gd name="connsiteX22" fmla="*/ 6729493 w 9555061"/>
              <a:gd name="connsiteY22" fmla="*/ 779246 h 779246"/>
              <a:gd name="connsiteX23" fmla="*/ 6238090 w 9555061"/>
              <a:gd name="connsiteY23" fmla="*/ 779246 h 779246"/>
              <a:gd name="connsiteX24" fmla="*/ 5364484 w 9555061"/>
              <a:gd name="connsiteY24" fmla="*/ 779246 h 779246"/>
              <a:gd name="connsiteX25" fmla="*/ 4490879 w 9555061"/>
              <a:gd name="connsiteY25" fmla="*/ 779246 h 779246"/>
              <a:gd name="connsiteX26" fmla="*/ 3712824 w 9555061"/>
              <a:gd name="connsiteY26" fmla="*/ 779246 h 779246"/>
              <a:gd name="connsiteX27" fmla="*/ 3125870 w 9555061"/>
              <a:gd name="connsiteY27" fmla="*/ 779246 h 779246"/>
              <a:gd name="connsiteX28" fmla="*/ 2252264 w 9555061"/>
              <a:gd name="connsiteY28" fmla="*/ 779246 h 779246"/>
              <a:gd name="connsiteX29" fmla="*/ 1474209 w 9555061"/>
              <a:gd name="connsiteY29" fmla="*/ 779246 h 779246"/>
              <a:gd name="connsiteX30" fmla="*/ 982806 w 9555061"/>
              <a:gd name="connsiteY30" fmla="*/ 779246 h 779246"/>
              <a:gd name="connsiteX31" fmla="*/ 0 w 9555061"/>
              <a:gd name="connsiteY31" fmla="*/ 779246 h 779246"/>
              <a:gd name="connsiteX32" fmla="*/ 0 w 9555061"/>
              <a:gd name="connsiteY32" fmla="*/ 381831 h 779246"/>
              <a:gd name="connsiteX33" fmla="*/ 0 w 9555061"/>
              <a:gd name="connsiteY33" fmla="*/ 0 h 77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55061" h="779246" fill="none" extrusionOk="0">
                <a:moveTo>
                  <a:pt x="0" y="0"/>
                </a:moveTo>
                <a:cubicBezTo>
                  <a:pt x="120494" y="1618"/>
                  <a:pt x="256501" y="4113"/>
                  <a:pt x="491403" y="0"/>
                </a:cubicBezTo>
                <a:cubicBezTo>
                  <a:pt x="726305" y="-4113"/>
                  <a:pt x="898545" y="21966"/>
                  <a:pt x="1269458" y="0"/>
                </a:cubicBezTo>
                <a:cubicBezTo>
                  <a:pt x="1640372" y="-21966"/>
                  <a:pt x="1637785" y="25605"/>
                  <a:pt x="1856412" y="0"/>
                </a:cubicBezTo>
                <a:cubicBezTo>
                  <a:pt x="2075039" y="-25605"/>
                  <a:pt x="2465434" y="-7545"/>
                  <a:pt x="2730017" y="0"/>
                </a:cubicBezTo>
                <a:cubicBezTo>
                  <a:pt x="2994601" y="7545"/>
                  <a:pt x="3226728" y="16130"/>
                  <a:pt x="3412522" y="0"/>
                </a:cubicBezTo>
                <a:cubicBezTo>
                  <a:pt x="3598317" y="-16130"/>
                  <a:pt x="3707830" y="3268"/>
                  <a:pt x="3999476" y="0"/>
                </a:cubicBezTo>
                <a:cubicBezTo>
                  <a:pt x="4291122" y="-3268"/>
                  <a:pt x="4256319" y="10620"/>
                  <a:pt x="4490879" y="0"/>
                </a:cubicBezTo>
                <a:cubicBezTo>
                  <a:pt x="4725439" y="-10620"/>
                  <a:pt x="4802245" y="21327"/>
                  <a:pt x="5077832" y="0"/>
                </a:cubicBezTo>
                <a:cubicBezTo>
                  <a:pt x="5353419" y="-21327"/>
                  <a:pt x="5662196" y="3428"/>
                  <a:pt x="5855887" y="0"/>
                </a:cubicBezTo>
                <a:cubicBezTo>
                  <a:pt x="6049579" y="-3428"/>
                  <a:pt x="6158959" y="-18465"/>
                  <a:pt x="6251740" y="0"/>
                </a:cubicBezTo>
                <a:cubicBezTo>
                  <a:pt x="6344521" y="18465"/>
                  <a:pt x="6528309" y="18146"/>
                  <a:pt x="6743143" y="0"/>
                </a:cubicBezTo>
                <a:cubicBezTo>
                  <a:pt x="6957977" y="-18146"/>
                  <a:pt x="7053024" y="7407"/>
                  <a:pt x="7138996" y="0"/>
                </a:cubicBezTo>
                <a:cubicBezTo>
                  <a:pt x="7224968" y="-7407"/>
                  <a:pt x="7631132" y="-33057"/>
                  <a:pt x="7917051" y="0"/>
                </a:cubicBezTo>
                <a:cubicBezTo>
                  <a:pt x="8202970" y="33057"/>
                  <a:pt x="8248372" y="-3784"/>
                  <a:pt x="8408454" y="0"/>
                </a:cubicBezTo>
                <a:cubicBezTo>
                  <a:pt x="8568536" y="3784"/>
                  <a:pt x="8720071" y="7712"/>
                  <a:pt x="8804306" y="0"/>
                </a:cubicBezTo>
                <a:cubicBezTo>
                  <a:pt x="8888541" y="-7712"/>
                  <a:pt x="9371622" y="-34774"/>
                  <a:pt x="9555061" y="0"/>
                </a:cubicBezTo>
                <a:cubicBezTo>
                  <a:pt x="9540420" y="98585"/>
                  <a:pt x="9569894" y="288194"/>
                  <a:pt x="9555061" y="389623"/>
                </a:cubicBezTo>
                <a:cubicBezTo>
                  <a:pt x="9540228" y="491052"/>
                  <a:pt x="9539745" y="628848"/>
                  <a:pt x="9555061" y="779246"/>
                </a:cubicBezTo>
                <a:cubicBezTo>
                  <a:pt x="9231629" y="765843"/>
                  <a:pt x="9188781" y="798470"/>
                  <a:pt x="8872557" y="779246"/>
                </a:cubicBezTo>
                <a:cubicBezTo>
                  <a:pt x="8556333" y="760022"/>
                  <a:pt x="8471754" y="801508"/>
                  <a:pt x="8285603" y="779246"/>
                </a:cubicBezTo>
                <a:cubicBezTo>
                  <a:pt x="8099452" y="756984"/>
                  <a:pt x="7845509" y="784911"/>
                  <a:pt x="7603099" y="779246"/>
                </a:cubicBezTo>
                <a:cubicBezTo>
                  <a:pt x="7360689" y="773581"/>
                  <a:pt x="6977845" y="763115"/>
                  <a:pt x="6729493" y="779246"/>
                </a:cubicBezTo>
                <a:cubicBezTo>
                  <a:pt x="6481141" y="795377"/>
                  <a:pt x="6463831" y="793135"/>
                  <a:pt x="6238090" y="779246"/>
                </a:cubicBezTo>
                <a:cubicBezTo>
                  <a:pt x="6012349" y="765357"/>
                  <a:pt x="5549014" y="773315"/>
                  <a:pt x="5364484" y="779246"/>
                </a:cubicBezTo>
                <a:cubicBezTo>
                  <a:pt x="5179954" y="785177"/>
                  <a:pt x="4916124" y="818206"/>
                  <a:pt x="4490879" y="779246"/>
                </a:cubicBezTo>
                <a:cubicBezTo>
                  <a:pt x="4065635" y="740286"/>
                  <a:pt x="4074440" y="764781"/>
                  <a:pt x="3712824" y="779246"/>
                </a:cubicBezTo>
                <a:cubicBezTo>
                  <a:pt x="3351208" y="793711"/>
                  <a:pt x="3252000" y="757245"/>
                  <a:pt x="3125870" y="779246"/>
                </a:cubicBezTo>
                <a:cubicBezTo>
                  <a:pt x="2999740" y="801247"/>
                  <a:pt x="2685533" y="809516"/>
                  <a:pt x="2252264" y="779246"/>
                </a:cubicBezTo>
                <a:cubicBezTo>
                  <a:pt x="1818995" y="748976"/>
                  <a:pt x="1695641" y="806509"/>
                  <a:pt x="1474209" y="779246"/>
                </a:cubicBezTo>
                <a:cubicBezTo>
                  <a:pt x="1252778" y="751983"/>
                  <a:pt x="1141496" y="771810"/>
                  <a:pt x="982806" y="779246"/>
                </a:cubicBezTo>
                <a:cubicBezTo>
                  <a:pt x="824116" y="786682"/>
                  <a:pt x="463294" y="799160"/>
                  <a:pt x="0" y="779246"/>
                </a:cubicBezTo>
                <a:cubicBezTo>
                  <a:pt x="-11176" y="599759"/>
                  <a:pt x="-600" y="573746"/>
                  <a:pt x="0" y="381831"/>
                </a:cubicBezTo>
                <a:cubicBezTo>
                  <a:pt x="600" y="189916"/>
                  <a:pt x="12378" y="184745"/>
                  <a:pt x="0" y="0"/>
                </a:cubicBezTo>
                <a:close/>
              </a:path>
              <a:path w="9555061" h="779246" stroke="0" extrusionOk="0">
                <a:moveTo>
                  <a:pt x="0" y="0"/>
                </a:moveTo>
                <a:cubicBezTo>
                  <a:pt x="318132" y="32791"/>
                  <a:pt x="544305" y="-13185"/>
                  <a:pt x="682504" y="0"/>
                </a:cubicBezTo>
                <a:cubicBezTo>
                  <a:pt x="820703" y="13185"/>
                  <a:pt x="1037460" y="13863"/>
                  <a:pt x="1365009" y="0"/>
                </a:cubicBezTo>
                <a:cubicBezTo>
                  <a:pt x="1692558" y="-13863"/>
                  <a:pt x="1901095" y="26546"/>
                  <a:pt x="2238614" y="0"/>
                </a:cubicBezTo>
                <a:cubicBezTo>
                  <a:pt x="2576134" y="-26546"/>
                  <a:pt x="2667327" y="5997"/>
                  <a:pt x="2825568" y="0"/>
                </a:cubicBezTo>
                <a:cubicBezTo>
                  <a:pt x="2983809" y="-5997"/>
                  <a:pt x="3120543" y="-15488"/>
                  <a:pt x="3316971" y="0"/>
                </a:cubicBezTo>
                <a:cubicBezTo>
                  <a:pt x="3513399" y="15488"/>
                  <a:pt x="3770503" y="-22698"/>
                  <a:pt x="3999476" y="0"/>
                </a:cubicBezTo>
                <a:cubicBezTo>
                  <a:pt x="4228449" y="22698"/>
                  <a:pt x="4332267" y="2957"/>
                  <a:pt x="4586429" y="0"/>
                </a:cubicBezTo>
                <a:cubicBezTo>
                  <a:pt x="4840591" y="-2957"/>
                  <a:pt x="4946704" y="-4885"/>
                  <a:pt x="5268934" y="0"/>
                </a:cubicBezTo>
                <a:cubicBezTo>
                  <a:pt x="5591164" y="4885"/>
                  <a:pt x="5614445" y="22202"/>
                  <a:pt x="5760337" y="0"/>
                </a:cubicBezTo>
                <a:cubicBezTo>
                  <a:pt x="5906229" y="-22202"/>
                  <a:pt x="6143011" y="27957"/>
                  <a:pt x="6347291" y="0"/>
                </a:cubicBezTo>
                <a:cubicBezTo>
                  <a:pt x="6551571" y="-27957"/>
                  <a:pt x="6913344" y="-8846"/>
                  <a:pt x="7220896" y="0"/>
                </a:cubicBezTo>
                <a:cubicBezTo>
                  <a:pt x="7528448" y="8846"/>
                  <a:pt x="7526249" y="-10856"/>
                  <a:pt x="7712299" y="0"/>
                </a:cubicBezTo>
                <a:cubicBezTo>
                  <a:pt x="7898349" y="10856"/>
                  <a:pt x="8018977" y="15813"/>
                  <a:pt x="8108152" y="0"/>
                </a:cubicBezTo>
                <a:cubicBezTo>
                  <a:pt x="8197327" y="-15813"/>
                  <a:pt x="8627383" y="56"/>
                  <a:pt x="8886207" y="0"/>
                </a:cubicBezTo>
                <a:cubicBezTo>
                  <a:pt x="9145031" y="-56"/>
                  <a:pt x="9397126" y="-15621"/>
                  <a:pt x="9555061" y="0"/>
                </a:cubicBezTo>
                <a:cubicBezTo>
                  <a:pt x="9559929" y="104979"/>
                  <a:pt x="9558234" y="256336"/>
                  <a:pt x="9555061" y="366246"/>
                </a:cubicBezTo>
                <a:cubicBezTo>
                  <a:pt x="9551888" y="476156"/>
                  <a:pt x="9538219" y="637573"/>
                  <a:pt x="9555061" y="779246"/>
                </a:cubicBezTo>
                <a:cubicBezTo>
                  <a:pt x="9340222" y="789778"/>
                  <a:pt x="9297872" y="787184"/>
                  <a:pt x="9063658" y="779246"/>
                </a:cubicBezTo>
                <a:cubicBezTo>
                  <a:pt x="8829444" y="771308"/>
                  <a:pt x="8690154" y="797491"/>
                  <a:pt x="8381154" y="779246"/>
                </a:cubicBezTo>
                <a:cubicBezTo>
                  <a:pt x="8072154" y="761001"/>
                  <a:pt x="8074510" y="766975"/>
                  <a:pt x="7985301" y="779246"/>
                </a:cubicBezTo>
                <a:cubicBezTo>
                  <a:pt x="7896092" y="791517"/>
                  <a:pt x="7543400" y="761678"/>
                  <a:pt x="7398347" y="779246"/>
                </a:cubicBezTo>
                <a:cubicBezTo>
                  <a:pt x="7253294" y="796814"/>
                  <a:pt x="6896951" y="779236"/>
                  <a:pt x="6620292" y="779246"/>
                </a:cubicBezTo>
                <a:cubicBezTo>
                  <a:pt x="6343633" y="779256"/>
                  <a:pt x="6156990" y="793446"/>
                  <a:pt x="6033339" y="779246"/>
                </a:cubicBezTo>
                <a:cubicBezTo>
                  <a:pt x="5909688" y="765046"/>
                  <a:pt x="5565820" y="759010"/>
                  <a:pt x="5350834" y="779246"/>
                </a:cubicBezTo>
                <a:cubicBezTo>
                  <a:pt x="5135849" y="799482"/>
                  <a:pt x="4681659" y="775147"/>
                  <a:pt x="4477229" y="779246"/>
                </a:cubicBezTo>
                <a:cubicBezTo>
                  <a:pt x="4272799" y="783345"/>
                  <a:pt x="4081239" y="786112"/>
                  <a:pt x="3794724" y="779246"/>
                </a:cubicBezTo>
                <a:cubicBezTo>
                  <a:pt x="3508210" y="772380"/>
                  <a:pt x="3329137" y="798509"/>
                  <a:pt x="3016669" y="779246"/>
                </a:cubicBezTo>
                <a:cubicBezTo>
                  <a:pt x="2704202" y="759983"/>
                  <a:pt x="2437622" y="748232"/>
                  <a:pt x="2238614" y="779246"/>
                </a:cubicBezTo>
                <a:cubicBezTo>
                  <a:pt x="2039607" y="810260"/>
                  <a:pt x="1754919" y="784452"/>
                  <a:pt x="1556110" y="779246"/>
                </a:cubicBezTo>
                <a:cubicBezTo>
                  <a:pt x="1357301" y="774040"/>
                  <a:pt x="1269593" y="786754"/>
                  <a:pt x="1064707" y="779246"/>
                </a:cubicBezTo>
                <a:cubicBezTo>
                  <a:pt x="859821" y="771738"/>
                  <a:pt x="268012" y="785958"/>
                  <a:pt x="0" y="779246"/>
                </a:cubicBezTo>
                <a:cubicBezTo>
                  <a:pt x="119" y="645427"/>
                  <a:pt x="2868" y="539365"/>
                  <a:pt x="0" y="397415"/>
                </a:cubicBezTo>
                <a:cubicBezTo>
                  <a:pt x="-2868" y="255465"/>
                  <a:pt x="-14107" y="112489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256473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Introduction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itchFamily="34" charset="0"/>
              </a:rPr>
              <a:t>Read the following sentences and learn.</a:t>
            </a:r>
          </a:p>
        </p:txBody>
      </p:sp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15426" y="659023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39141" y="661154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73304-6B52-471A-8824-772D280BF259}"/>
              </a:ext>
            </a:extLst>
          </p:cNvPr>
          <p:cNvGrpSpPr/>
          <p:nvPr/>
        </p:nvGrpSpPr>
        <p:grpSpPr>
          <a:xfrm>
            <a:off x="3817020" y="4959519"/>
            <a:ext cx="5956752" cy="1613814"/>
            <a:chOff x="-2232619" y="4490069"/>
            <a:chExt cx="5137532" cy="24118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60B70C-23D7-4221-8359-062048BC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45206" y="4490069"/>
              <a:ext cx="1159707" cy="241182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865E8FB-FCE9-4A7B-BD45-07AF68044997}"/>
                </a:ext>
              </a:extLst>
            </p:cNvPr>
            <p:cNvSpPr/>
            <p:nvPr/>
          </p:nvSpPr>
          <p:spPr>
            <a:xfrm>
              <a:off x="-2232619" y="4861571"/>
              <a:ext cx="3358322" cy="1960088"/>
            </a:xfrm>
            <a:prstGeom prst="wedgeEllipseCallout">
              <a:avLst>
                <a:gd name="adj1" fmla="val 68453"/>
                <a:gd name="adj2" fmla="val 14411"/>
              </a:avLst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How do we answer the question (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How often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 with 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adverbs</a:t>
              </a:r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of frequency</a:t>
              </a:r>
              <a:r>
                <a:rPr lang="en-GB" b="1" dirty="0">
                  <a:latin typeface="Century Gothic" panose="020B0502020202020204" pitchFamily="34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353669" y="3122053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89022" y="3051399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5062" y="2940570"/>
            <a:ext cx="3453744" cy="20005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adverbs of frequency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never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always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sometimes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15426" y="926590"/>
            <a:ext cx="1124891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Sara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817020" y="953597"/>
            <a:ext cx="1845226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watches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4E4C3-1482-4BB8-99AA-143AF1773E19}"/>
              </a:ext>
            </a:extLst>
          </p:cNvPr>
          <p:cNvSpPr/>
          <p:nvPr/>
        </p:nvSpPr>
        <p:spPr>
          <a:xfrm>
            <a:off x="1324766" y="945738"/>
            <a:ext cx="2407805" cy="504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never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15426" y="1534855"/>
            <a:ext cx="1124891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You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817020" y="1545951"/>
            <a:ext cx="1845226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play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284E4C3-1482-4BB8-99AA-143AF1773E19}"/>
              </a:ext>
            </a:extLst>
          </p:cNvPr>
          <p:cNvSpPr/>
          <p:nvPr/>
        </p:nvSpPr>
        <p:spPr>
          <a:xfrm>
            <a:off x="1353669" y="1528540"/>
            <a:ext cx="2378902" cy="488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always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5768394" y="980143"/>
            <a:ext cx="1942460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TV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5766731" y="1551026"/>
            <a:ext cx="1944123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football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7512792" y="2500534"/>
            <a:ext cx="1771853" cy="1763490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Century Gothic" pitchFamily="34" charset="0"/>
              </a:rPr>
              <a:t>object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TV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football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the beach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04760" y="3051399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7730" y="878383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67730" y="1440414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46623" y="2888117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18620" y="3047144"/>
            <a:ext cx="360814" cy="57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300276-5BDD-4C59-84EE-46A064CDDA1E}"/>
              </a:ext>
            </a:extLst>
          </p:cNvPr>
          <p:cNvSpPr/>
          <p:nvPr/>
        </p:nvSpPr>
        <p:spPr>
          <a:xfrm>
            <a:off x="85802" y="2339610"/>
            <a:ext cx="1292415" cy="1924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Ali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Sara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F7A4-5CED-4FA9-901A-6C7BD4103450}"/>
              </a:ext>
            </a:extLst>
          </p:cNvPr>
          <p:cNvSpPr/>
          <p:nvPr/>
        </p:nvSpPr>
        <p:spPr>
          <a:xfrm>
            <a:off x="5750052" y="2302195"/>
            <a:ext cx="1434129" cy="1289499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main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watch</a:t>
            </a:r>
            <a:r>
              <a:rPr lang="en-US" sz="2000" b="1" dirty="0">
                <a:latin typeface="Century Gothic" pitchFamily="34" charset="0"/>
              </a:rPr>
              <a:t>es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play</a:t>
            </a:r>
            <a:r>
              <a:rPr lang="en-US" sz="2000" b="1" dirty="0">
                <a:latin typeface="Century Gothic" pitchFamily="34" charset="0"/>
              </a:rPr>
              <a:t>s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go</a:t>
            </a:r>
            <a:r>
              <a:rPr lang="en-US" sz="2000" b="1" dirty="0">
                <a:latin typeface="Century Gothic" pitchFamily="34" charset="0"/>
              </a:rPr>
              <a:t>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E7F984-880C-4080-80B2-308CD87FC0E6}"/>
              </a:ext>
            </a:extLst>
          </p:cNvPr>
          <p:cNvSpPr/>
          <p:nvPr/>
        </p:nvSpPr>
        <p:spPr>
          <a:xfrm>
            <a:off x="85801" y="4414729"/>
            <a:ext cx="1292415" cy="147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You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They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22C984-AEC9-4210-A9B2-5F0CD5714B6B}"/>
              </a:ext>
            </a:extLst>
          </p:cNvPr>
          <p:cNvSpPr/>
          <p:nvPr/>
        </p:nvSpPr>
        <p:spPr>
          <a:xfrm>
            <a:off x="5761133" y="3689948"/>
            <a:ext cx="1434129" cy="1269570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main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watch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play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go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23BA8A-AEAE-4225-ABD6-5BE48FDF61AD}"/>
              </a:ext>
            </a:extLst>
          </p:cNvPr>
          <p:cNvSpPr/>
          <p:nvPr/>
        </p:nvSpPr>
        <p:spPr>
          <a:xfrm>
            <a:off x="1351721" y="5046467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083E07-B0EF-4774-9343-93B955AB4B91}"/>
              </a:ext>
            </a:extLst>
          </p:cNvPr>
          <p:cNvSpPr/>
          <p:nvPr/>
        </p:nvSpPr>
        <p:spPr>
          <a:xfrm>
            <a:off x="5289022" y="4090218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999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/>
      <p:bldP spid="51" grpId="0" animBg="1"/>
      <p:bldP spid="58" grpId="0" animBg="1"/>
      <p:bldP spid="60" grpId="0" animBg="1"/>
      <p:bldP spid="61" grpId="0" animBg="1"/>
      <p:bldP spid="67" grpId="0" animBg="1"/>
      <p:bldP spid="69" grpId="0" animBg="1"/>
      <p:bldP spid="70" grpId="0" animBg="1"/>
      <p:bldP spid="41" grpId="0" animBg="1"/>
      <p:bldP spid="42" grpId="0" animBg="1"/>
      <p:bldP spid="43" grpId="0" animBg="1"/>
      <p:bldP spid="45" grpId="0"/>
      <p:bldP spid="2" grpId="0"/>
      <p:bldP spid="28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26" y="47956"/>
            <a:ext cx="9555061" cy="779246"/>
          </a:xfrm>
          <a:custGeom>
            <a:avLst/>
            <a:gdLst>
              <a:gd name="connsiteX0" fmla="*/ 0 w 9555061"/>
              <a:gd name="connsiteY0" fmla="*/ 0 h 779246"/>
              <a:gd name="connsiteX1" fmla="*/ 491403 w 9555061"/>
              <a:gd name="connsiteY1" fmla="*/ 0 h 779246"/>
              <a:gd name="connsiteX2" fmla="*/ 1269458 w 9555061"/>
              <a:gd name="connsiteY2" fmla="*/ 0 h 779246"/>
              <a:gd name="connsiteX3" fmla="*/ 1856412 w 9555061"/>
              <a:gd name="connsiteY3" fmla="*/ 0 h 779246"/>
              <a:gd name="connsiteX4" fmla="*/ 2730017 w 9555061"/>
              <a:gd name="connsiteY4" fmla="*/ 0 h 779246"/>
              <a:gd name="connsiteX5" fmla="*/ 3412522 w 9555061"/>
              <a:gd name="connsiteY5" fmla="*/ 0 h 779246"/>
              <a:gd name="connsiteX6" fmla="*/ 3999476 w 9555061"/>
              <a:gd name="connsiteY6" fmla="*/ 0 h 779246"/>
              <a:gd name="connsiteX7" fmla="*/ 4490879 w 9555061"/>
              <a:gd name="connsiteY7" fmla="*/ 0 h 779246"/>
              <a:gd name="connsiteX8" fmla="*/ 5077832 w 9555061"/>
              <a:gd name="connsiteY8" fmla="*/ 0 h 779246"/>
              <a:gd name="connsiteX9" fmla="*/ 5855887 w 9555061"/>
              <a:gd name="connsiteY9" fmla="*/ 0 h 779246"/>
              <a:gd name="connsiteX10" fmla="*/ 6251740 w 9555061"/>
              <a:gd name="connsiteY10" fmla="*/ 0 h 779246"/>
              <a:gd name="connsiteX11" fmla="*/ 6743143 w 9555061"/>
              <a:gd name="connsiteY11" fmla="*/ 0 h 779246"/>
              <a:gd name="connsiteX12" fmla="*/ 7138996 w 9555061"/>
              <a:gd name="connsiteY12" fmla="*/ 0 h 779246"/>
              <a:gd name="connsiteX13" fmla="*/ 7917051 w 9555061"/>
              <a:gd name="connsiteY13" fmla="*/ 0 h 779246"/>
              <a:gd name="connsiteX14" fmla="*/ 8408454 w 9555061"/>
              <a:gd name="connsiteY14" fmla="*/ 0 h 779246"/>
              <a:gd name="connsiteX15" fmla="*/ 8804306 w 9555061"/>
              <a:gd name="connsiteY15" fmla="*/ 0 h 779246"/>
              <a:gd name="connsiteX16" fmla="*/ 9555061 w 9555061"/>
              <a:gd name="connsiteY16" fmla="*/ 0 h 779246"/>
              <a:gd name="connsiteX17" fmla="*/ 9555061 w 9555061"/>
              <a:gd name="connsiteY17" fmla="*/ 389623 h 779246"/>
              <a:gd name="connsiteX18" fmla="*/ 9555061 w 9555061"/>
              <a:gd name="connsiteY18" fmla="*/ 779246 h 779246"/>
              <a:gd name="connsiteX19" fmla="*/ 8872557 w 9555061"/>
              <a:gd name="connsiteY19" fmla="*/ 779246 h 779246"/>
              <a:gd name="connsiteX20" fmla="*/ 8285603 w 9555061"/>
              <a:gd name="connsiteY20" fmla="*/ 779246 h 779246"/>
              <a:gd name="connsiteX21" fmla="*/ 7603099 w 9555061"/>
              <a:gd name="connsiteY21" fmla="*/ 779246 h 779246"/>
              <a:gd name="connsiteX22" fmla="*/ 6729493 w 9555061"/>
              <a:gd name="connsiteY22" fmla="*/ 779246 h 779246"/>
              <a:gd name="connsiteX23" fmla="*/ 6238090 w 9555061"/>
              <a:gd name="connsiteY23" fmla="*/ 779246 h 779246"/>
              <a:gd name="connsiteX24" fmla="*/ 5364484 w 9555061"/>
              <a:gd name="connsiteY24" fmla="*/ 779246 h 779246"/>
              <a:gd name="connsiteX25" fmla="*/ 4490879 w 9555061"/>
              <a:gd name="connsiteY25" fmla="*/ 779246 h 779246"/>
              <a:gd name="connsiteX26" fmla="*/ 3712824 w 9555061"/>
              <a:gd name="connsiteY26" fmla="*/ 779246 h 779246"/>
              <a:gd name="connsiteX27" fmla="*/ 3125870 w 9555061"/>
              <a:gd name="connsiteY27" fmla="*/ 779246 h 779246"/>
              <a:gd name="connsiteX28" fmla="*/ 2252264 w 9555061"/>
              <a:gd name="connsiteY28" fmla="*/ 779246 h 779246"/>
              <a:gd name="connsiteX29" fmla="*/ 1474209 w 9555061"/>
              <a:gd name="connsiteY29" fmla="*/ 779246 h 779246"/>
              <a:gd name="connsiteX30" fmla="*/ 982806 w 9555061"/>
              <a:gd name="connsiteY30" fmla="*/ 779246 h 779246"/>
              <a:gd name="connsiteX31" fmla="*/ 0 w 9555061"/>
              <a:gd name="connsiteY31" fmla="*/ 779246 h 779246"/>
              <a:gd name="connsiteX32" fmla="*/ 0 w 9555061"/>
              <a:gd name="connsiteY32" fmla="*/ 381831 h 779246"/>
              <a:gd name="connsiteX33" fmla="*/ 0 w 9555061"/>
              <a:gd name="connsiteY33" fmla="*/ 0 h 77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55061" h="779246" fill="none" extrusionOk="0">
                <a:moveTo>
                  <a:pt x="0" y="0"/>
                </a:moveTo>
                <a:cubicBezTo>
                  <a:pt x="120494" y="1618"/>
                  <a:pt x="256501" y="4113"/>
                  <a:pt x="491403" y="0"/>
                </a:cubicBezTo>
                <a:cubicBezTo>
                  <a:pt x="726305" y="-4113"/>
                  <a:pt x="898545" y="21966"/>
                  <a:pt x="1269458" y="0"/>
                </a:cubicBezTo>
                <a:cubicBezTo>
                  <a:pt x="1640372" y="-21966"/>
                  <a:pt x="1637785" y="25605"/>
                  <a:pt x="1856412" y="0"/>
                </a:cubicBezTo>
                <a:cubicBezTo>
                  <a:pt x="2075039" y="-25605"/>
                  <a:pt x="2465434" y="-7545"/>
                  <a:pt x="2730017" y="0"/>
                </a:cubicBezTo>
                <a:cubicBezTo>
                  <a:pt x="2994601" y="7545"/>
                  <a:pt x="3226728" y="16130"/>
                  <a:pt x="3412522" y="0"/>
                </a:cubicBezTo>
                <a:cubicBezTo>
                  <a:pt x="3598317" y="-16130"/>
                  <a:pt x="3707830" y="3268"/>
                  <a:pt x="3999476" y="0"/>
                </a:cubicBezTo>
                <a:cubicBezTo>
                  <a:pt x="4291122" y="-3268"/>
                  <a:pt x="4256319" y="10620"/>
                  <a:pt x="4490879" y="0"/>
                </a:cubicBezTo>
                <a:cubicBezTo>
                  <a:pt x="4725439" y="-10620"/>
                  <a:pt x="4802245" y="21327"/>
                  <a:pt x="5077832" y="0"/>
                </a:cubicBezTo>
                <a:cubicBezTo>
                  <a:pt x="5353419" y="-21327"/>
                  <a:pt x="5662196" y="3428"/>
                  <a:pt x="5855887" y="0"/>
                </a:cubicBezTo>
                <a:cubicBezTo>
                  <a:pt x="6049579" y="-3428"/>
                  <a:pt x="6158959" y="-18465"/>
                  <a:pt x="6251740" y="0"/>
                </a:cubicBezTo>
                <a:cubicBezTo>
                  <a:pt x="6344521" y="18465"/>
                  <a:pt x="6528309" y="18146"/>
                  <a:pt x="6743143" y="0"/>
                </a:cubicBezTo>
                <a:cubicBezTo>
                  <a:pt x="6957977" y="-18146"/>
                  <a:pt x="7053024" y="7407"/>
                  <a:pt x="7138996" y="0"/>
                </a:cubicBezTo>
                <a:cubicBezTo>
                  <a:pt x="7224968" y="-7407"/>
                  <a:pt x="7631132" y="-33057"/>
                  <a:pt x="7917051" y="0"/>
                </a:cubicBezTo>
                <a:cubicBezTo>
                  <a:pt x="8202970" y="33057"/>
                  <a:pt x="8248372" y="-3784"/>
                  <a:pt x="8408454" y="0"/>
                </a:cubicBezTo>
                <a:cubicBezTo>
                  <a:pt x="8568536" y="3784"/>
                  <a:pt x="8720071" y="7712"/>
                  <a:pt x="8804306" y="0"/>
                </a:cubicBezTo>
                <a:cubicBezTo>
                  <a:pt x="8888541" y="-7712"/>
                  <a:pt x="9371622" y="-34774"/>
                  <a:pt x="9555061" y="0"/>
                </a:cubicBezTo>
                <a:cubicBezTo>
                  <a:pt x="9540420" y="98585"/>
                  <a:pt x="9569894" y="288194"/>
                  <a:pt x="9555061" y="389623"/>
                </a:cubicBezTo>
                <a:cubicBezTo>
                  <a:pt x="9540228" y="491052"/>
                  <a:pt x="9539745" y="628848"/>
                  <a:pt x="9555061" y="779246"/>
                </a:cubicBezTo>
                <a:cubicBezTo>
                  <a:pt x="9231629" y="765843"/>
                  <a:pt x="9188781" y="798470"/>
                  <a:pt x="8872557" y="779246"/>
                </a:cubicBezTo>
                <a:cubicBezTo>
                  <a:pt x="8556333" y="760022"/>
                  <a:pt x="8471754" y="801508"/>
                  <a:pt x="8285603" y="779246"/>
                </a:cubicBezTo>
                <a:cubicBezTo>
                  <a:pt x="8099452" y="756984"/>
                  <a:pt x="7845509" y="784911"/>
                  <a:pt x="7603099" y="779246"/>
                </a:cubicBezTo>
                <a:cubicBezTo>
                  <a:pt x="7360689" y="773581"/>
                  <a:pt x="6977845" y="763115"/>
                  <a:pt x="6729493" y="779246"/>
                </a:cubicBezTo>
                <a:cubicBezTo>
                  <a:pt x="6481141" y="795377"/>
                  <a:pt x="6463831" y="793135"/>
                  <a:pt x="6238090" y="779246"/>
                </a:cubicBezTo>
                <a:cubicBezTo>
                  <a:pt x="6012349" y="765357"/>
                  <a:pt x="5549014" y="773315"/>
                  <a:pt x="5364484" y="779246"/>
                </a:cubicBezTo>
                <a:cubicBezTo>
                  <a:pt x="5179954" y="785177"/>
                  <a:pt x="4916124" y="818206"/>
                  <a:pt x="4490879" y="779246"/>
                </a:cubicBezTo>
                <a:cubicBezTo>
                  <a:pt x="4065635" y="740286"/>
                  <a:pt x="4074440" y="764781"/>
                  <a:pt x="3712824" y="779246"/>
                </a:cubicBezTo>
                <a:cubicBezTo>
                  <a:pt x="3351208" y="793711"/>
                  <a:pt x="3252000" y="757245"/>
                  <a:pt x="3125870" y="779246"/>
                </a:cubicBezTo>
                <a:cubicBezTo>
                  <a:pt x="2999740" y="801247"/>
                  <a:pt x="2685533" y="809516"/>
                  <a:pt x="2252264" y="779246"/>
                </a:cubicBezTo>
                <a:cubicBezTo>
                  <a:pt x="1818995" y="748976"/>
                  <a:pt x="1695641" y="806509"/>
                  <a:pt x="1474209" y="779246"/>
                </a:cubicBezTo>
                <a:cubicBezTo>
                  <a:pt x="1252778" y="751983"/>
                  <a:pt x="1141496" y="771810"/>
                  <a:pt x="982806" y="779246"/>
                </a:cubicBezTo>
                <a:cubicBezTo>
                  <a:pt x="824116" y="786682"/>
                  <a:pt x="463294" y="799160"/>
                  <a:pt x="0" y="779246"/>
                </a:cubicBezTo>
                <a:cubicBezTo>
                  <a:pt x="-11176" y="599759"/>
                  <a:pt x="-600" y="573746"/>
                  <a:pt x="0" y="381831"/>
                </a:cubicBezTo>
                <a:cubicBezTo>
                  <a:pt x="600" y="189916"/>
                  <a:pt x="12378" y="184745"/>
                  <a:pt x="0" y="0"/>
                </a:cubicBezTo>
                <a:close/>
              </a:path>
              <a:path w="9555061" h="779246" stroke="0" extrusionOk="0">
                <a:moveTo>
                  <a:pt x="0" y="0"/>
                </a:moveTo>
                <a:cubicBezTo>
                  <a:pt x="318132" y="32791"/>
                  <a:pt x="544305" y="-13185"/>
                  <a:pt x="682504" y="0"/>
                </a:cubicBezTo>
                <a:cubicBezTo>
                  <a:pt x="820703" y="13185"/>
                  <a:pt x="1037460" y="13863"/>
                  <a:pt x="1365009" y="0"/>
                </a:cubicBezTo>
                <a:cubicBezTo>
                  <a:pt x="1692558" y="-13863"/>
                  <a:pt x="1901095" y="26546"/>
                  <a:pt x="2238614" y="0"/>
                </a:cubicBezTo>
                <a:cubicBezTo>
                  <a:pt x="2576134" y="-26546"/>
                  <a:pt x="2667327" y="5997"/>
                  <a:pt x="2825568" y="0"/>
                </a:cubicBezTo>
                <a:cubicBezTo>
                  <a:pt x="2983809" y="-5997"/>
                  <a:pt x="3120543" y="-15488"/>
                  <a:pt x="3316971" y="0"/>
                </a:cubicBezTo>
                <a:cubicBezTo>
                  <a:pt x="3513399" y="15488"/>
                  <a:pt x="3770503" y="-22698"/>
                  <a:pt x="3999476" y="0"/>
                </a:cubicBezTo>
                <a:cubicBezTo>
                  <a:pt x="4228449" y="22698"/>
                  <a:pt x="4332267" y="2957"/>
                  <a:pt x="4586429" y="0"/>
                </a:cubicBezTo>
                <a:cubicBezTo>
                  <a:pt x="4840591" y="-2957"/>
                  <a:pt x="4946704" y="-4885"/>
                  <a:pt x="5268934" y="0"/>
                </a:cubicBezTo>
                <a:cubicBezTo>
                  <a:pt x="5591164" y="4885"/>
                  <a:pt x="5614445" y="22202"/>
                  <a:pt x="5760337" y="0"/>
                </a:cubicBezTo>
                <a:cubicBezTo>
                  <a:pt x="5906229" y="-22202"/>
                  <a:pt x="6143011" y="27957"/>
                  <a:pt x="6347291" y="0"/>
                </a:cubicBezTo>
                <a:cubicBezTo>
                  <a:pt x="6551571" y="-27957"/>
                  <a:pt x="6913344" y="-8846"/>
                  <a:pt x="7220896" y="0"/>
                </a:cubicBezTo>
                <a:cubicBezTo>
                  <a:pt x="7528448" y="8846"/>
                  <a:pt x="7526249" y="-10856"/>
                  <a:pt x="7712299" y="0"/>
                </a:cubicBezTo>
                <a:cubicBezTo>
                  <a:pt x="7898349" y="10856"/>
                  <a:pt x="8018977" y="15813"/>
                  <a:pt x="8108152" y="0"/>
                </a:cubicBezTo>
                <a:cubicBezTo>
                  <a:pt x="8197327" y="-15813"/>
                  <a:pt x="8627383" y="56"/>
                  <a:pt x="8886207" y="0"/>
                </a:cubicBezTo>
                <a:cubicBezTo>
                  <a:pt x="9145031" y="-56"/>
                  <a:pt x="9397126" y="-15621"/>
                  <a:pt x="9555061" y="0"/>
                </a:cubicBezTo>
                <a:cubicBezTo>
                  <a:pt x="9559929" y="104979"/>
                  <a:pt x="9558234" y="256336"/>
                  <a:pt x="9555061" y="366246"/>
                </a:cubicBezTo>
                <a:cubicBezTo>
                  <a:pt x="9551888" y="476156"/>
                  <a:pt x="9538219" y="637573"/>
                  <a:pt x="9555061" y="779246"/>
                </a:cubicBezTo>
                <a:cubicBezTo>
                  <a:pt x="9340222" y="789778"/>
                  <a:pt x="9297872" y="787184"/>
                  <a:pt x="9063658" y="779246"/>
                </a:cubicBezTo>
                <a:cubicBezTo>
                  <a:pt x="8829444" y="771308"/>
                  <a:pt x="8690154" y="797491"/>
                  <a:pt x="8381154" y="779246"/>
                </a:cubicBezTo>
                <a:cubicBezTo>
                  <a:pt x="8072154" y="761001"/>
                  <a:pt x="8074510" y="766975"/>
                  <a:pt x="7985301" y="779246"/>
                </a:cubicBezTo>
                <a:cubicBezTo>
                  <a:pt x="7896092" y="791517"/>
                  <a:pt x="7543400" y="761678"/>
                  <a:pt x="7398347" y="779246"/>
                </a:cubicBezTo>
                <a:cubicBezTo>
                  <a:pt x="7253294" y="796814"/>
                  <a:pt x="6896951" y="779236"/>
                  <a:pt x="6620292" y="779246"/>
                </a:cubicBezTo>
                <a:cubicBezTo>
                  <a:pt x="6343633" y="779256"/>
                  <a:pt x="6156990" y="793446"/>
                  <a:pt x="6033339" y="779246"/>
                </a:cubicBezTo>
                <a:cubicBezTo>
                  <a:pt x="5909688" y="765046"/>
                  <a:pt x="5565820" y="759010"/>
                  <a:pt x="5350834" y="779246"/>
                </a:cubicBezTo>
                <a:cubicBezTo>
                  <a:pt x="5135849" y="799482"/>
                  <a:pt x="4681659" y="775147"/>
                  <a:pt x="4477229" y="779246"/>
                </a:cubicBezTo>
                <a:cubicBezTo>
                  <a:pt x="4272799" y="783345"/>
                  <a:pt x="4081239" y="786112"/>
                  <a:pt x="3794724" y="779246"/>
                </a:cubicBezTo>
                <a:cubicBezTo>
                  <a:pt x="3508210" y="772380"/>
                  <a:pt x="3329137" y="798509"/>
                  <a:pt x="3016669" y="779246"/>
                </a:cubicBezTo>
                <a:cubicBezTo>
                  <a:pt x="2704202" y="759983"/>
                  <a:pt x="2437622" y="748232"/>
                  <a:pt x="2238614" y="779246"/>
                </a:cubicBezTo>
                <a:cubicBezTo>
                  <a:pt x="2039607" y="810260"/>
                  <a:pt x="1754919" y="784452"/>
                  <a:pt x="1556110" y="779246"/>
                </a:cubicBezTo>
                <a:cubicBezTo>
                  <a:pt x="1357301" y="774040"/>
                  <a:pt x="1269593" y="786754"/>
                  <a:pt x="1064707" y="779246"/>
                </a:cubicBezTo>
                <a:cubicBezTo>
                  <a:pt x="859821" y="771738"/>
                  <a:pt x="268012" y="785958"/>
                  <a:pt x="0" y="779246"/>
                </a:cubicBezTo>
                <a:cubicBezTo>
                  <a:pt x="119" y="645427"/>
                  <a:pt x="2868" y="539365"/>
                  <a:pt x="0" y="397415"/>
                </a:cubicBezTo>
                <a:cubicBezTo>
                  <a:pt x="-2868" y="255465"/>
                  <a:pt x="-14107" y="112489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256473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Introduction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itchFamily="34" charset="0"/>
              </a:rPr>
              <a:t>Read the following sentences and learn.</a:t>
            </a:r>
          </a:p>
        </p:txBody>
      </p:sp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15426" y="6595783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39141" y="661154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73304-6B52-471A-8824-772D280BF259}"/>
              </a:ext>
            </a:extLst>
          </p:cNvPr>
          <p:cNvGrpSpPr/>
          <p:nvPr/>
        </p:nvGrpSpPr>
        <p:grpSpPr>
          <a:xfrm>
            <a:off x="5162844" y="4880253"/>
            <a:ext cx="4610930" cy="1693081"/>
            <a:chOff x="-628578" y="5208814"/>
            <a:chExt cx="3533492" cy="16930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60B70C-23D7-4221-8359-062048BC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45207" y="5208814"/>
              <a:ext cx="1159707" cy="169308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865E8FB-FCE9-4A7B-BD45-07AF68044997}"/>
                </a:ext>
              </a:extLst>
            </p:cNvPr>
            <p:cNvSpPr/>
            <p:nvPr/>
          </p:nvSpPr>
          <p:spPr>
            <a:xfrm>
              <a:off x="-628578" y="5244817"/>
              <a:ext cx="1888558" cy="1598230"/>
            </a:xfrm>
            <a:prstGeom prst="wedgeEllipseCallout">
              <a:avLst>
                <a:gd name="adj1" fmla="val 68453"/>
                <a:gd name="adj2" fmla="val 14411"/>
              </a:avLst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How do we answer the question (</a:t>
              </a:r>
              <a:r>
                <a:rPr lang="en-GB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How often</a:t>
              </a:r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 with </a:t>
              </a:r>
              <a:r>
                <a:rPr lang="en-GB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adverbials</a:t>
              </a:r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of frequency</a:t>
              </a:r>
              <a:r>
                <a:rPr lang="en-GB" sz="1600" b="1" dirty="0">
                  <a:latin typeface="Century Gothic" panose="020B0502020202020204" pitchFamily="34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364367" y="3153318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61453" y="3136922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04299" y="2703034"/>
            <a:ext cx="3564244" cy="20005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adverbial of frequency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ever day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twice a week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three times a month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15426" y="926590"/>
            <a:ext cx="1124891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We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1394204" y="946608"/>
            <a:ext cx="1460816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play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4E4C3-1482-4BB8-99AA-143AF1773E19}"/>
              </a:ext>
            </a:extLst>
          </p:cNvPr>
          <p:cNvSpPr/>
          <p:nvPr/>
        </p:nvSpPr>
        <p:spPr>
          <a:xfrm>
            <a:off x="4927506" y="918731"/>
            <a:ext cx="4098258" cy="504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three times a week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115426" y="1534855"/>
            <a:ext cx="1124891" cy="48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He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1394204" y="1547931"/>
            <a:ext cx="1460816" cy="488362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itchFamily="34" charset="0"/>
              </a:rPr>
              <a:t>watches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284E4C3-1482-4BB8-99AA-143AF1773E19}"/>
              </a:ext>
            </a:extLst>
          </p:cNvPr>
          <p:cNvSpPr/>
          <p:nvPr/>
        </p:nvSpPr>
        <p:spPr>
          <a:xfrm>
            <a:off x="4927506" y="1534855"/>
            <a:ext cx="4098258" cy="488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Century Gothic" pitchFamily="34" charset="0"/>
              </a:rPr>
              <a:t>every day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008907" y="915037"/>
            <a:ext cx="1815555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football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014214" y="1540312"/>
            <a:ext cx="1815555" cy="488362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TV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553227" y="2940137"/>
            <a:ext cx="2176654" cy="1763490"/>
          </a:xfrm>
          <a:prstGeom prst="rect">
            <a:avLst/>
          </a:prstGeom>
          <a:solidFill>
            <a:srgbClr val="9999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Century Gothic" pitchFamily="34" charset="0"/>
              </a:rPr>
              <a:t>object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TV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football</a:t>
            </a:r>
          </a:p>
          <a:p>
            <a:pPr algn="ctr"/>
            <a:r>
              <a:rPr lang="en-US" sz="2400" dirty="0">
                <a:latin typeface="Century Gothic" pitchFamily="34" charset="0"/>
              </a:rPr>
              <a:t>the beach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01254" y="3136921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31624" y="814905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58572" y="1422812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68543" y="3049632"/>
            <a:ext cx="300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77020-D12D-439A-922D-E8E40B171E04}"/>
              </a:ext>
            </a:extLst>
          </p:cNvPr>
          <p:cNvSpPr/>
          <p:nvPr/>
        </p:nvSpPr>
        <p:spPr>
          <a:xfrm>
            <a:off x="85802" y="2339610"/>
            <a:ext cx="1292415" cy="1924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She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Ali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Sara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E160BE-81A1-425B-8187-C77C0DA8FA9F}"/>
              </a:ext>
            </a:extLst>
          </p:cNvPr>
          <p:cNvSpPr/>
          <p:nvPr/>
        </p:nvSpPr>
        <p:spPr>
          <a:xfrm>
            <a:off x="1697445" y="2339610"/>
            <a:ext cx="1434129" cy="1289499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main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watch</a:t>
            </a:r>
            <a:r>
              <a:rPr lang="en-US" sz="2000" b="1" dirty="0">
                <a:latin typeface="Century Gothic" pitchFamily="34" charset="0"/>
              </a:rPr>
              <a:t>es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play</a:t>
            </a:r>
            <a:r>
              <a:rPr lang="en-US" sz="2000" b="1" dirty="0">
                <a:latin typeface="Century Gothic" pitchFamily="34" charset="0"/>
              </a:rPr>
              <a:t>s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go</a:t>
            </a:r>
            <a:r>
              <a:rPr lang="en-US" sz="2000" b="1" dirty="0">
                <a:latin typeface="Century Gothic" pitchFamily="34" charset="0"/>
              </a:rPr>
              <a:t>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C11C9A-1A99-4864-81D4-7610BE65F3C6}"/>
              </a:ext>
            </a:extLst>
          </p:cNvPr>
          <p:cNvSpPr/>
          <p:nvPr/>
        </p:nvSpPr>
        <p:spPr>
          <a:xfrm>
            <a:off x="85801" y="4414729"/>
            <a:ext cx="1292415" cy="1476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subject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You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6BD51A-67CC-469E-8C91-AA4923BED320}"/>
              </a:ext>
            </a:extLst>
          </p:cNvPr>
          <p:cNvSpPr/>
          <p:nvPr/>
        </p:nvSpPr>
        <p:spPr>
          <a:xfrm>
            <a:off x="1697444" y="4404081"/>
            <a:ext cx="1434129" cy="1269570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entury Gothic" pitchFamily="34" charset="0"/>
              </a:rPr>
              <a:t>main verb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watch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play</a:t>
            </a:r>
          </a:p>
          <a:p>
            <a:pPr algn="ctr"/>
            <a:r>
              <a:rPr lang="en-US" sz="2000" dirty="0">
                <a:latin typeface="Century Gothic" pitchFamily="34" charset="0"/>
              </a:rPr>
              <a:t>go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28CBB2-5E9B-4DE2-AC1F-FDEE5486E3AC}"/>
              </a:ext>
            </a:extLst>
          </p:cNvPr>
          <p:cNvSpPr/>
          <p:nvPr/>
        </p:nvSpPr>
        <p:spPr>
          <a:xfrm>
            <a:off x="1357423" y="4916256"/>
            <a:ext cx="360814" cy="52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719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/>
      <p:bldP spid="51" grpId="0" animBg="1"/>
      <p:bldP spid="58" grpId="0" animBg="1"/>
      <p:bldP spid="60" grpId="0" animBg="1"/>
      <p:bldP spid="61" grpId="0" animBg="1"/>
      <p:bldP spid="67" grpId="0" animBg="1"/>
      <p:bldP spid="69" grpId="0" animBg="1"/>
      <p:bldP spid="70" grpId="0" animBg="1"/>
      <p:bldP spid="41" grpId="0" animBg="1"/>
      <p:bldP spid="42" grpId="0" animBg="1"/>
      <p:bldP spid="43" grpId="0" animBg="1"/>
      <p:bldP spid="45" grpId="0"/>
      <p:bldP spid="28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98FDA-B25E-4868-9438-0F059E2F6D2A}"/>
              </a:ext>
            </a:extLst>
          </p:cNvPr>
          <p:cNvSpPr/>
          <p:nvPr/>
        </p:nvSpPr>
        <p:spPr>
          <a:xfrm>
            <a:off x="1953461" y="1680869"/>
            <a:ext cx="7071667" cy="904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Q1: ---------------------------------------------------?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Yousef rides his bike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three times a day.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08EAE2-72BD-447E-A324-27B87E255371}"/>
              </a:ext>
            </a:extLst>
          </p:cNvPr>
          <p:cNvSpPr/>
          <p:nvPr/>
        </p:nvSpPr>
        <p:spPr>
          <a:xfrm>
            <a:off x="1982821" y="2756808"/>
            <a:ext cx="7057982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Q2: ------------------------------------------------?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It never snows in Bahrain.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4CEAA9-4255-42B2-A6A9-B474094371C1}"/>
              </a:ext>
            </a:extLst>
          </p:cNvPr>
          <p:cNvSpPr/>
          <p:nvPr/>
        </p:nvSpPr>
        <p:spPr>
          <a:xfrm>
            <a:off x="1965701" y="4057438"/>
            <a:ext cx="6914663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Q3: ------------------------------------------?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goes for a walk in the park twice a week.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C34625-F846-46A5-A372-C02A26C1AEC1}"/>
              </a:ext>
            </a:extLst>
          </p:cNvPr>
          <p:cNvSpPr/>
          <p:nvPr/>
        </p:nvSpPr>
        <p:spPr>
          <a:xfrm>
            <a:off x="1982821" y="5307149"/>
            <a:ext cx="6990040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Q4: --------------------------------------------------?</a:t>
            </a:r>
          </a:p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go to the playground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once a week.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</a:t>
            </a: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3B8A4-68E1-459F-82EA-4A667953C8A4}"/>
              </a:ext>
            </a:extLst>
          </p:cNvPr>
          <p:cNvSpPr txBox="1"/>
          <p:nvPr/>
        </p:nvSpPr>
        <p:spPr>
          <a:xfrm>
            <a:off x="2562509" y="1744073"/>
            <a:ext cx="631785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How often does Yousef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ride his bike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?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249158" y="58727"/>
            <a:ext cx="3311802" cy="625864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Practice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50058C5-B071-407D-9493-C247BCCE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4" y="672854"/>
            <a:ext cx="9459184" cy="739025"/>
          </a:xfrm>
          <a:custGeom>
            <a:avLst/>
            <a:gdLst>
              <a:gd name="connsiteX0" fmla="*/ 0 w 8543925"/>
              <a:gd name="connsiteY0" fmla="*/ 0 h 1133889"/>
              <a:gd name="connsiteX1" fmla="*/ 655034 w 8543925"/>
              <a:gd name="connsiteY1" fmla="*/ 0 h 1133889"/>
              <a:gd name="connsiteX2" fmla="*/ 968312 w 8543925"/>
              <a:gd name="connsiteY2" fmla="*/ 0 h 1133889"/>
              <a:gd name="connsiteX3" fmla="*/ 1452467 w 8543925"/>
              <a:gd name="connsiteY3" fmla="*/ 0 h 1133889"/>
              <a:gd name="connsiteX4" fmla="*/ 1936623 w 8543925"/>
              <a:gd name="connsiteY4" fmla="*/ 0 h 1133889"/>
              <a:gd name="connsiteX5" fmla="*/ 2420779 w 8543925"/>
              <a:gd name="connsiteY5" fmla="*/ 0 h 1133889"/>
              <a:gd name="connsiteX6" fmla="*/ 3075813 w 8543925"/>
              <a:gd name="connsiteY6" fmla="*/ 0 h 1133889"/>
              <a:gd name="connsiteX7" fmla="*/ 3389090 w 8543925"/>
              <a:gd name="connsiteY7" fmla="*/ 0 h 1133889"/>
              <a:gd name="connsiteX8" fmla="*/ 4129564 w 8543925"/>
              <a:gd name="connsiteY8" fmla="*/ 0 h 1133889"/>
              <a:gd name="connsiteX9" fmla="*/ 4613720 w 8543925"/>
              <a:gd name="connsiteY9" fmla="*/ 0 h 1133889"/>
              <a:gd name="connsiteX10" fmla="*/ 5012436 w 8543925"/>
              <a:gd name="connsiteY10" fmla="*/ 0 h 1133889"/>
              <a:gd name="connsiteX11" fmla="*/ 5582031 w 8543925"/>
              <a:gd name="connsiteY11" fmla="*/ 0 h 1133889"/>
              <a:gd name="connsiteX12" fmla="*/ 6151626 w 8543925"/>
              <a:gd name="connsiteY12" fmla="*/ 0 h 1133889"/>
              <a:gd name="connsiteX13" fmla="*/ 6550342 w 8543925"/>
              <a:gd name="connsiteY13" fmla="*/ 0 h 1133889"/>
              <a:gd name="connsiteX14" fmla="*/ 6949059 w 8543925"/>
              <a:gd name="connsiteY14" fmla="*/ 0 h 1133889"/>
              <a:gd name="connsiteX15" fmla="*/ 7262336 w 8543925"/>
              <a:gd name="connsiteY15" fmla="*/ 0 h 1133889"/>
              <a:gd name="connsiteX16" fmla="*/ 7661053 w 8543925"/>
              <a:gd name="connsiteY16" fmla="*/ 0 h 1133889"/>
              <a:gd name="connsiteX17" fmla="*/ 8543925 w 8543925"/>
              <a:gd name="connsiteY17" fmla="*/ 0 h 1133889"/>
              <a:gd name="connsiteX18" fmla="*/ 8543925 w 8543925"/>
              <a:gd name="connsiteY18" fmla="*/ 555606 h 1133889"/>
              <a:gd name="connsiteX19" fmla="*/ 8543925 w 8543925"/>
              <a:gd name="connsiteY19" fmla="*/ 1133889 h 1133889"/>
              <a:gd name="connsiteX20" fmla="*/ 7974330 w 8543925"/>
              <a:gd name="connsiteY20" fmla="*/ 1133889 h 1133889"/>
              <a:gd name="connsiteX21" fmla="*/ 7575614 w 8543925"/>
              <a:gd name="connsiteY21" fmla="*/ 1133889 h 1133889"/>
              <a:gd name="connsiteX22" fmla="*/ 7176897 w 8543925"/>
              <a:gd name="connsiteY22" fmla="*/ 1133889 h 1133889"/>
              <a:gd name="connsiteX23" fmla="*/ 6607302 w 8543925"/>
              <a:gd name="connsiteY23" fmla="*/ 1133889 h 1133889"/>
              <a:gd name="connsiteX24" fmla="*/ 5866829 w 8543925"/>
              <a:gd name="connsiteY24" fmla="*/ 1133889 h 1133889"/>
              <a:gd name="connsiteX25" fmla="*/ 5126355 w 8543925"/>
              <a:gd name="connsiteY25" fmla="*/ 1133889 h 1133889"/>
              <a:gd name="connsiteX26" fmla="*/ 4813078 w 8543925"/>
              <a:gd name="connsiteY26" fmla="*/ 1133889 h 1133889"/>
              <a:gd name="connsiteX27" fmla="*/ 4499801 w 8543925"/>
              <a:gd name="connsiteY27" fmla="*/ 1133889 h 1133889"/>
              <a:gd name="connsiteX28" fmla="*/ 3844766 w 8543925"/>
              <a:gd name="connsiteY28" fmla="*/ 1133889 h 1133889"/>
              <a:gd name="connsiteX29" fmla="*/ 3531489 w 8543925"/>
              <a:gd name="connsiteY29" fmla="*/ 1133889 h 1133889"/>
              <a:gd name="connsiteX30" fmla="*/ 3132773 w 8543925"/>
              <a:gd name="connsiteY30" fmla="*/ 1133889 h 1133889"/>
              <a:gd name="connsiteX31" fmla="*/ 2648617 w 8543925"/>
              <a:gd name="connsiteY31" fmla="*/ 1133889 h 1133889"/>
              <a:gd name="connsiteX32" fmla="*/ 1993583 w 8543925"/>
              <a:gd name="connsiteY32" fmla="*/ 1133889 h 1133889"/>
              <a:gd name="connsiteX33" fmla="*/ 1509427 w 8543925"/>
              <a:gd name="connsiteY33" fmla="*/ 1133889 h 1133889"/>
              <a:gd name="connsiteX34" fmla="*/ 939832 w 8543925"/>
              <a:gd name="connsiteY34" fmla="*/ 1133889 h 1133889"/>
              <a:gd name="connsiteX35" fmla="*/ 626555 w 8543925"/>
              <a:gd name="connsiteY35" fmla="*/ 1133889 h 1133889"/>
              <a:gd name="connsiteX36" fmla="*/ 0 w 8543925"/>
              <a:gd name="connsiteY36" fmla="*/ 1133889 h 1133889"/>
              <a:gd name="connsiteX37" fmla="*/ 0 w 8543925"/>
              <a:gd name="connsiteY37" fmla="*/ 555606 h 1133889"/>
              <a:gd name="connsiteX38" fmla="*/ 0 w 8543925"/>
              <a:gd name="connsiteY38" fmla="*/ 0 h 1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43925" h="1133889" fill="none" extrusionOk="0">
                <a:moveTo>
                  <a:pt x="0" y="0"/>
                </a:moveTo>
                <a:cubicBezTo>
                  <a:pt x="263874" y="-14541"/>
                  <a:pt x="414375" y="56060"/>
                  <a:pt x="655034" y="0"/>
                </a:cubicBezTo>
                <a:cubicBezTo>
                  <a:pt x="895693" y="-56060"/>
                  <a:pt x="850011" y="31248"/>
                  <a:pt x="968312" y="0"/>
                </a:cubicBezTo>
                <a:cubicBezTo>
                  <a:pt x="1086613" y="-31248"/>
                  <a:pt x="1333670" y="50581"/>
                  <a:pt x="1452467" y="0"/>
                </a:cubicBezTo>
                <a:cubicBezTo>
                  <a:pt x="1571265" y="-50581"/>
                  <a:pt x="1788527" y="16774"/>
                  <a:pt x="1936623" y="0"/>
                </a:cubicBezTo>
                <a:cubicBezTo>
                  <a:pt x="2084719" y="-16774"/>
                  <a:pt x="2231853" y="14010"/>
                  <a:pt x="2420779" y="0"/>
                </a:cubicBezTo>
                <a:cubicBezTo>
                  <a:pt x="2609705" y="-14010"/>
                  <a:pt x="2769732" y="44064"/>
                  <a:pt x="3075813" y="0"/>
                </a:cubicBezTo>
                <a:cubicBezTo>
                  <a:pt x="3381894" y="-44064"/>
                  <a:pt x="3265874" y="15646"/>
                  <a:pt x="3389090" y="0"/>
                </a:cubicBezTo>
                <a:cubicBezTo>
                  <a:pt x="3512306" y="-15646"/>
                  <a:pt x="3900778" y="81688"/>
                  <a:pt x="4129564" y="0"/>
                </a:cubicBezTo>
                <a:cubicBezTo>
                  <a:pt x="4358350" y="-81688"/>
                  <a:pt x="4450591" y="23800"/>
                  <a:pt x="4613720" y="0"/>
                </a:cubicBezTo>
                <a:cubicBezTo>
                  <a:pt x="4776849" y="-23800"/>
                  <a:pt x="4865605" y="14451"/>
                  <a:pt x="5012436" y="0"/>
                </a:cubicBezTo>
                <a:cubicBezTo>
                  <a:pt x="5159267" y="-14451"/>
                  <a:pt x="5368494" y="59149"/>
                  <a:pt x="5582031" y="0"/>
                </a:cubicBezTo>
                <a:cubicBezTo>
                  <a:pt x="5795568" y="-59149"/>
                  <a:pt x="5962895" y="31493"/>
                  <a:pt x="6151626" y="0"/>
                </a:cubicBezTo>
                <a:cubicBezTo>
                  <a:pt x="6340357" y="-31493"/>
                  <a:pt x="6466977" y="19455"/>
                  <a:pt x="6550342" y="0"/>
                </a:cubicBezTo>
                <a:cubicBezTo>
                  <a:pt x="6633707" y="-19455"/>
                  <a:pt x="6836255" y="19927"/>
                  <a:pt x="6949059" y="0"/>
                </a:cubicBezTo>
                <a:cubicBezTo>
                  <a:pt x="7061863" y="-19927"/>
                  <a:pt x="7161267" y="1051"/>
                  <a:pt x="7262336" y="0"/>
                </a:cubicBezTo>
                <a:cubicBezTo>
                  <a:pt x="7363405" y="-1051"/>
                  <a:pt x="7559499" y="8606"/>
                  <a:pt x="7661053" y="0"/>
                </a:cubicBezTo>
                <a:cubicBezTo>
                  <a:pt x="7762607" y="-8606"/>
                  <a:pt x="8115658" y="17228"/>
                  <a:pt x="8543925" y="0"/>
                </a:cubicBezTo>
                <a:cubicBezTo>
                  <a:pt x="8575694" y="249663"/>
                  <a:pt x="8496794" y="412697"/>
                  <a:pt x="8543925" y="555606"/>
                </a:cubicBezTo>
                <a:cubicBezTo>
                  <a:pt x="8591056" y="698515"/>
                  <a:pt x="8483986" y="1008835"/>
                  <a:pt x="8543925" y="1133889"/>
                </a:cubicBezTo>
                <a:cubicBezTo>
                  <a:pt x="8321327" y="1180384"/>
                  <a:pt x="8110292" y="1101085"/>
                  <a:pt x="7974330" y="1133889"/>
                </a:cubicBezTo>
                <a:cubicBezTo>
                  <a:pt x="7838369" y="1166693"/>
                  <a:pt x="7686435" y="1096308"/>
                  <a:pt x="7575614" y="1133889"/>
                </a:cubicBezTo>
                <a:cubicBezTo>
                  <a:pt x="7464793" y="1171470"/>
                  <a:pt x="7332843" y="1113652"/>
                  <a:pt x="7176897" y="1133889"/>
                </a:cubicBezTo>
                <a:cubicBezTo>
                  <a:pt x="7020951" y="1154126"/>
                  <a:pt x="6765852" y="1128907"/>
                  <a:pt x="6607302" y="1133889"/>
                </a:cubicBezTo>
                <a:cubicBezTo>
                  <a:pt x="6448752" y="1138871"/>
                  <a:pt x="6236346" y="1062202"/>
                  <a:pt x="5866829" y="1133889"/>
                </a:cubicBezTo>
                <a:cubicBezTo>
                  <a:pt x="5497312" y="1205576"/>
                  <a:pt x="5453019" y="1086438"/>
                  <a:pt x="5126355" y="1133889"/>
                </a:cubicBezTo>
                <a:cubicBezTo>
                  <a:pt x="4799691" y="1181340"/>
                  <a:pt x="4891769" y="1122018"/>
                  <a:pt x="4813078" y="1133889"/>
                </a:cubicBezTo>
                <a:cubicBezTo>
                  <a:pt x="4734387" y="1145760"/>
                  <a:pt x="4629082" y="1107308"/>
                  <a:pt x="4499801" y="1133889"/>
                </a:cubicBezTo>
                <a:cubicBezTo>
                  <a:pt x="4370520" y="1160470"/>
                  <a:pt x="4021341" y="1057103"/>
                  <a:pt x="3844766" y="1133889"/>
                </a:cubicBezTo>
                <a:cubicBezTo>
                  <a:pt x="3668191" y="1210675"/>
                  <a:pt x="3668958" y="1112209"/>
                  <a:pt x="3531489" y="1133889"/>
                </a:cubicBezTo>
                <a:cubicBezTo>
                  <a:pt x="3394020" y="1155569"/>
                  <a:pt x="3314485" y="1107297"/>
                  <a:pt x="3132773" y="1133889"/>
                </a:cubicBezTo>
                <a:cubicBezTo>
                  <a:pt x="2951061" y="1160481"/>
                  <a:pt x="2872661" y="1106661"/>
                  <a:pt x="2648617" y="1133889"/>
                </a:cubicBezTo>
                <a:cubicBezTo>
                  <a:pt x="2424573" y="1161117"/>
                  <a:pt x="2312650" y="1119210"/>
                  <a:pt x="1993583" y="1133889"/>
                </a:cubicBezTo>
                <a:cubicBezTo>
                  <a:pt x="1674516" y="1148568"/>
                  <a:pt x="1707737" y="1076385"/>
                  <a:pt x="1509427" y="1133889"/>
                </a:cubicBezTo>
                <a:cubicBezTo>
                  <a:pt x="1311117" y="1191393"/>
                  <a:pt x="1083824" y="1066174"/>
                  <a:pt x="939832" y="1133889"/>
                </a:cubicBezTo>
                <a:cubicBezTo>
                  <a:pt x="795840" y="1201604"/>
                  <a:pt x="778408" y="1127234"/>
                  <a:pt x="626555" y="1133889"/>
                </a:cubicBezTo>
                <a:cubicBezTo>
                  <a:pt x="474702" y="1140544"/>
                  <a:pt x="205271" y="1079947"/>
                  <a:pt x="0" y="1133889"/>
                </a:cubicBezTo>
                <a:cubicBezTo>
                  <a:pt x="-5150" y="866524"/>
                  <a:pt x="65025" y="672826"/>
                  <a:pt x="0" y="555606"/>
                </a:cubicBezTo>
                <a:cubicBezTo>
                  <a:pt x="-65025" y="438386"/>
                  <a:pt x="22433" y="271387"/>
                  <a:pt x="0" y="0"/>
                </a:cubicBezTo>
                <a:close/>
              </a:path>
              <a:path w="8543925" h="1133889" stroke="0" extrusionOk="0">
                <a:moveTo>
                  <a:pt x="0" y="0"/>
                </a:moveTo>
                <a:cubicBezTo>
                  <a:pt x="204648" y="-36310"/>
                  <a:pt x="386086" y="9528"/>
                  <a:pt x="569595" y="0"/>
                </a:cubicBezTo>
                <a:cubicBezTo>
                  <a:pt x="753105" y="-9528"/>
                  <a:pt x="983207" y="32680"/>
                  <a:pt x="1310069" y="0"/>
                </a:cubicBezTo>
                <a:cubicBezTo>
                  <a:pt x="1636931" y="-32680"/>
                  <a:pt x="1536801" y="1700"/>
                  <a:pt x="1623346" y="0"/>
                </a:cubicBezTo>
                <a:cubicBezTo>
                  <a:pt x="1709891" y="-1700"/>
                  <a:pt x="1821141" y="23062"/>
                  <a:pt x="1936623" y="0"/>
                </a:cubicBezTo>
                <a:cubicBezTo>
                  <a:pt x="2052105" y="-23062"/>
                  <a:pt x="2366765" y="56847"/>
                  <a:pt x="2506218" y="0"/>
                </a:cubicBezTo>
                <a:cubicBezTo>
                  <a:pt x="2645672" y="-56847"/>
                  <a:pt x="2811068" y="1623"/>
                  <a:pt x="2904934" y="0"/>
                </a:cubicBezTo>
                <a:cubicBezTo>
                  <a:pt x="2998800" y="-1623"/>
                  <a:pt x="3415172" y="53119"/>
                  <a:pt x="3645408" y="0"/>
                </a:cubicBezTo>
                <a:cubicBezTo>
                  <a:pt x="3875644" y="-53119"/>
                  <a:pt x="4053779" y="88575"/>
                  <a:pt x="4385882" y="0"/>
                </a:cubicBezTo>
                <a:cubicBezTo>
                  <a:pt x="4717985" y="-88575"/>
                  <a:pt x="4631001" y="14212"/>
                  <a:pt x="4870037" y="0"/>
                </a:cubicBezTo>
                <a:cubicBezTo>
                  <a:pt x="5109073" y="-14212"/>
                  <a:pt x="5251641" y="58005"/>
                  <a:pt x="5439632" y="0"/>
                </a:cubicBezTo>
                <a:cubicBezTo>
                  <a:pt x="5627624" y="-58005"/>
                  <a:pt x="5730973" y="56601"/>
                  <a:pt x="5923788" y="0"/>
                </a:cubicBezTo>
                <a:cubicBezTo>
                  <a:pt x="6116603" y="-56601"/>
                  <a:pt x="6113652" y="3834"/>
                  <a:pt x="6237065" y="0"/>
                </a:cubicBezTo>
                <a:cubicBezTo>
                  <a:pt x="6360478" y="-3834"/>
                  <a:pt x="6595629" y="45359"/>
                  <a:pt x="6892099" y="0"/>
                </a:cubicBezTo>
                <a:cubicBezTo>
                  <a:pt x="7188569" y="-45359"/>
                  <a:pt x="7205071" y="47079"/>
                  <a:pt x="7376255" y="0"/>
                </a:cubicBezTo>
                <a:cubicBezTo>
                  <a:pt x="7547439" y="-47079"/>
                  <a:pt x="7672795" y="30140"/>
                  <a:pt x="7774972" y="0"/>
                </a:cubicBezTo>
                <a:cubicBezTo>
                  <a:pt x="7877149" y="-30140"/>
                  <a:pt x="8358230" y="11438"/>
                  <a:pt x="8543925" y="0"/>
                </a:cubicBezTo>
                <a:cubicBezTo>
                  <a:pt x="8566047" y="237630"/>
                  <a:pt x="8532990" y="402327"/>
                  <a:pt x="8543925" y="544267"/>
                </a:cubicBezTo>
                <a:cubicBezTo>
                  <a:pt x="8554860" y="686207"/>
                  <a:pt x="8531008" y="857342"/>
                  <a:pt x="8543925" y="1133889"/>
                </a:cubicBezTo>
                <a:cubicBezTo>
                  <a:pt x="8419780" y="1166090"/>
                  <a:pt x="8301342" y="1115959"/>
                  <a:pt x="8230648" y="1133889"/>
                </a:cubicBezTo>
                <a:cubicBezTo>
                  <a:pt x="8159954" y="1151819"/>
                  <a:pt x="7794593" y="1087671"/>
                  <a:pt x="7575614" y="1133889"/>
                </a:cubicBezTo>
                <a:cubicBezTo>
                  <a:pt x="7356635" y="1180107"/>
                  <a:pt x="7197387" y="1094609"/>
                  <a:pt x="7006019" y="1133889"/>
                </a:cubicBezTo>
                <a:cubicBezTo>
                  <a:pt x="6814651" y="1173169"/>
                  <a:pt x="6536157" y="1111308"/>
                  <a:pt x="6350984" y="1133889"/>
                </a:cubicBezTo>
                <a:cubicBezTo>
                  <a:pt x="6165812" y="1156470"/>
                  <a:pt x="5833654" y="1072930"/>
                  <a:pt x="5695950" y="1133889"/>
                </a:cubicBezTo>
                <a:cubicBezTo>
                  <a:pt x="5558246" y="1194848"/>
                  <a:pt x="5336708" y="1098754"/>
                  <a:pt x="5126355" y="1133889"/>
                </a:cubicBezTo>
                <a:cubicBezTo>
                  <a:pt x="4916003" y="1169024"/>
                  <a:pt x="4712978" y="1055357"/>
                  <a:pt x="4471321" y="1133889"/>
                </a:cubicBezTo>
                <a:cubicBezTo>
                  <a:pt x="4229664" y="1212421"/>
                  <a:pt x="4091072" y="1098381"/>
                  <a:pt x="3987165" y="1133889"/>
                </a:cubicBezTo>
                <a:cubicBezTo>
                  <a:pt x="3883258" y="1169397"/>
                  <a:pt x="3518269" y="1069706"/>
                  <a:pt x="3332131" y="1133889"/>
                </a:cubicBezTo>
                <a:cubicBezTo>
                  <a:pt x="3145993" y="1198072"/>
                  <a:pt x="2789040" y="1077977"/>
                  <a:pt x="2591657" y="1133889"/>
                </a:cubicBezTo>
                <a:cubicBezTo>
                  <a:pt x="2394274" y="1189801"/>
                  <a:pt x="2329944" y="1116526"/>
                  <a:pt x="2107502" y="1133889"/>
                </a:cubicBezTo>
                <a:cubicBezTo>
                  <a:pt x="1885061" y="1151252"/>
                  <a:pt x="1853012" y="1090856"/>
                  <a:pt x="1623346" y="1133889"/>
                </a:cubicBezTo>
                <a:cubicBezTo>
                  <a:pt x="1393680" y="1176922"/>
                  <a:pt x="1258903" y="1102486"/>
                  <a:pt x="1053751" y="1133889"/>
                </a:cubicBezTo>
                <a:cubicBezTo>
                  <a:pt x="848599" y="1165292"/>
                  <a:pt x="893269" y="1131535"/>
                  <a:pt x="740474" y="1133889"/>
                </a:cubicBezTo>
                <a:cubicBezTo>
                  <a:pt x="587679" y="1136243"/>
                  <a:pt x="311265" y="1071903"/>
                  <a:pt x="0" y="1133889"/>
                </a:cubicBezTo>
                <a:cubicBezTo>
                  <a:pt x="-38861" y="1009932"/>
                  <a:pt x="34568" y="787834"/>
                  <a:pt x="0" y="555606"/>
                </a:cubicBezTo>
                <a:cubicBezTo>
                  <a:pt x="-34568" y="323378"/>
                  <a:pt x="36988" y="26446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5434479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Read the answers and write the questions. </a:t>
            </a:r>
            <a:endParaRPr 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6F2B8-EF9B-442A-9594-B4953CEB75FC}"/>
              </a:ext>
            </a:extLst>
          </p:cNvPr>
          <p:cNvSpPr txBox="1"/>
          <p:nvPr/>
        </p:nvSpPr>
        <p:spPr>
          <a:xfrm>
            <a:off x="2562509" y="2840696"/>
            <a:ext cx="589860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often doe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 it snow in Bahrain?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84CFD-6580-497E-B7F0-3F4B54D81A16}"/>
              </a:ext>
            </a:extLst>
          </p:cNvPr>
          <p:cNvSpPr txBox="1"/>
          <p:nvPr/>
        </p:nvSpPr>
        <p:spPr>
          <a:xfrm>
            <a:off x="2530271" y="4157609"/>
            <a:ext cx="589860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How often does she go for a walk 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the park?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E799B-2B2E-42B4-910E-CEDCAC2C6237}"/>
              </a:ext>
            </a:extLst>
          </p:cNvPr>
          <p:cNvSpPr txBox="1"/>
          <p:nvPr/>
        </p:nvSpPr>
        <p:spPr>
          <a:xfrm>
            <a:off x="2596533" y="5488883"/>
            <a:ext cx="589860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How often do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they go to the playground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?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hought Bubble: Cloud 3">
            <a:extLst>
              <a:ext uri="{FF2B5EF4-FFF2-40B4-BE49-F238E27FC236}">
                <a16:creationId xmlns:a16="http://schemas.microsoft.com/office/drawing/2014/main" id="{550DB2BB-8F82-431B-8EFB-FA6246A35706}"/>
              </a:ext>
            </a:extLst>
          </p:cNvPr>
          <p:cNvSpPr/>
          <p:nvPr/>
        </p:nvSpPr>
        <p:spPr>
          <a:xfrm>
            <a:off x="6723055" y="709686"/>
            <a:ext cx="2524920" cy="951728"/>
          </a:xfrm>
          <a:prstGeom prst="cloudCallout">
            <a:avLst>
              <a:gd name="adj1" fmla="val 61135"/>
              <a:gd name="adj2" fmla="val -7796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Check your answers.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5309" y="3934907"/>
            <a:ext cx="1733030" cy="1218403"/>
            <a:chOff x="115309" y="3934907"/>
            <a:chExt cx="1733030" cy="1218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1" t="11520" r="15112" b="18642"/>
            <a:stretch/>
          </p:blipFill>
          <p:spPr>
            <a:xfrm>
              <a:off x="115309" y="3934907"/>
              <a:ext cx="1733030" cy="1218403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481661" y="4858613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8147" y="5179972"/>
            <a:ext cx="1724267" cy="1195020"/>
            <a:chOff x="138147" y="5179972"/>
            <a:chExt cx="1724267" cy="119502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47" y="5179972"/>
              <a:ext cx="1710192" cy="1195020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561958" y="6130009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714" y="2684417"/>
            <a:ext cx="1728219" cy="1190433"/>
            <a:chOff x="117714" y="2684417"/>
            <a:chExt cx="1728219" cy="119043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3" b="15395"/>
            <a:stretch/>
          </p:blipFill>
          <p:spPr>
            <a:xfrm>
              <a:off x="117714" y="2684417"/>
              <a:ext cx="1728219" cy="1190433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533124" y="3577159"/>
              <a:ext cx="284775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590" y="1453258"/>
            <a:ext cx="1755824" cy="1216397"/>
            <a:chOff x="106590" y="1453258"/>
            <a:chExt cx="1755824" cy="12163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" t="6026" r="40766" b="11539"/>
            <a:stretch/>
          </p:blipFill>
          <p:spPr>
            <a:xfrm>
              <a:off x="106590" y="1453258"/>
              <a:ext cx="1732793" cy="1216397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61958" y="2353413"/>
              <a:ext cx="300456" cy="2449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77709" y="6561800"/>
            <a:ext cx="34156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3-Lesson3-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7" grpId="0" animBg="1"/>
      <p:bldP spid="23" grpId="0" animBg="1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|53.1|4.5|4.4|3.4|2.9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</TotalTime>
  <Words>965</Words>
  <Application>Microsoft Office PowerPoint</Application>
  <PresentationFormat>A4 Paper (210x297 mm)</PresentationFormat>
  <Paragraphs>269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Frequency Percentage %        </vt:lpstr>
      <vt:lpstr>Number of Times (x)        </vt:lpstr>
      <vt:lpstr>PowerPoint Presentation</vt:lpstr>
      <vt:lpstr>PowerPoint Presentation</vt:lpstr>
      <vt:lpstr>PowerPoint Presentation</vt:lpstr>
      <vt:lpstr> Read the answers and write the questions. </vt:lpstr>
      <vt:lpstr> Answer the following questions using adverbials of frequency.</vt:lpstr>
      <vt:lpstr>Write sentences using adverbs /adverbials of frequency.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Sony</cp:lastModifiedBy>
  <cp:revision>158</cp:revision>
  <dcterms:created xsi:type="dcterms:W3CDTF">2020-03-04T05:42:46Z</dcterms:created>
  <dcterms:modified xsi:type="dcterms:W3CDTF">2020-08-19T12:27:20Z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