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93" r:id="rId5"/>
    <p:sldId id="272" r:id="rId6"/>
    <p:sldId id="356" r:id="rId7"/>
    <p:sldId id="358" r:id="rId8"/>
    <p:sldId id="359" r:id="rId9"/>
    <p:sldId id="360" r:id="rId10"/>
    <p:sldId id="325" r:id="rId11"/>
    <p:sldId id="351" r:id="rId12"/>
    <p:sldId id="330" r:id="rId13"/>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M ADEL SALEH JUMA MANSOOR" initials="MASJM" lastIdx="1" clrIdx="0">
    <p:extLst>
      <p:ext uri="{19B8F6BF-5375-455C-9EA6-DF929625EA0E}">
        <p15:presenceInfo xmlns:p15="http://schemas.microsoft.com/office/powerpoint/2012/main" userId="MARYAM ADEL SALEH JUMA MANSOOR" providerId="None"/>
      </p:ext>
    </p:extLst>
  </p:cmAuthor>
  <p:cmAuthor id="2" name="Raneem" initials="R" lastIdx="1" clrIdx="1">
    <p:extLst>
      <p:ext uri="{19B8F6BF-5375-455C-9EA6-DF929625EA0E}">
        <p15:presenceInfo xmlns:p15="http://schemas.microsoft.com/office/powerpoint/2012/main" userId="Rane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6699"/>
    <a:srgbClr val="E2E226"/>
    <a:srgbClr val="FFCCCC"/>
    <a:srgbClr val="FF00FF"/>
    <a:srgbClr val="FF33CC"/>
    <a:srgbClr val="E028AB"/>
    <a:srgbClr val="660033"/>
    <a:srgbClr val="B5539B"/>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69910-971B-448F-9BEA-D6B18CADA2AE}" v="67" dt="2020-03-11T12:02:12.246"/>
    <p1510:client id="{808C2F28-49F5-4120-B631-BBD90EEDE246}" v="210" dt="2020-03-12T08:53:24.288"/>
    <p1510:client id="{8A5058BD-D679-4B3B-822F-D3D81D21BD10}" v="799" dt="2020-03-11T10:49:41.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AM ADEL SALEH JUMA MANSOOR" userId="492ef767-0211-4b15-b9ee-68adda126f14" providerId="ADAL" clId="{8A5058BD-D679-4B3B-822F-D3D81D21BD10}"/>
    <pc:docChg chg="undo redo custSel addSld delSld modSld sldOrd">
      <pc:chgData name="MARYAM ADEL SALEH JUMA MANSOOR" userId="492ef767-0211-4b15-b9ee-68adda126f14" providerId="ADAL" clId="{8A5058BD-D679-4B3B-822F-D3D81D21BD10}" dt="2020-03-11T10:49:41.268" v="3775" actId="20577"/>
      <pc:docMkLst>
        <pc:docMk/>
      </pc:docMkLst>
      <pc:sldChg chg="modSp">
        <pc:chgData name="MARYAM ADEL SALEH JUMA MANSOOR" userId="492ef767-0211-4b15-b9ee-68adda126f14" providerId="ADAL" clId="{8A5058BD-D679-4B3B-822F-D3D81D21BD10}" dt="2020-03-11T07:13:33.060" v="2659" actId="20577"/>
        <pc:sldMkLst>
          <pc:docMk/>
          <pc:sldMk cId="2396905207" sldId="272"/>
        </pc:sldMkLst>
        <pc:spChg chg="mod">
          <ac:chgData name="MARYAM ADEL SALEH JUMA MANSOOR" userId="492ef767-0211-4b15-b9ee-68adda126f14" providerId="ADAL" clId="{8A5058BD-D679-4B3B-822F-D3D81D21BD10}" dt="2020-03-11T07:13:33.060" v="2659" actId="20577"/>
          <ac:spMkLst>
            <pc:docMk/>
            <pc:sldMk cId="2396905207" sldId="272"/>
            <ac:spMk id="3" creationId="{9632819A-C9F4-41DB-BDB2-D1566A4E1D55}"/>
          </ac:spMkLst>
        </pc:spChg>
      </pc:sldChg>
      <pc:sldChg chg="modSp">
        <pc:chgData name="MARYAM ADEL SALEH JUMA MANSOOR" userId="492ef767-0211-4b15-b9ee-68adda126f14" providerId="ADAL" clId="{8A5058BD-D679-4B3B-822F-D3D81D21BD10}" dt="2020-03-11T07:11:31.742" v="2435" actId="20577"/>
        <pc:sldMkLst>
          <pc:docMk/>
          <pc:sldMk cId="472788918" sldId="293"/>
        </pc:sldMkLst>
        <pc:spChg chg="mod">
          <ac:chgData name="MARYAM ADEL SALEH JUMA MANSOOR" userId="492ef767-0211-4b15-b9ee-68adda126f14" providerId="ADAL" clId="{8A5058BD-D679-4B3B-822F-D3D81D21BD10}" dt="2020-03-11T07:11:31.742" v="2435" actId="20577"/>
          <ac:spMkLst>
            <pc:docMk/>
            <pc:sldMk cId="472788918" sldId="293"/>
            <ac:spMk id="4" creationId="{00000000-0000-0000-0000-000000000000}"/>
          </ac:spMkLst>
        </pc:spChg>
      </pc:sldChg>
      <pc:sldChg chg="addSp delSp modSp modAnim">
        <pc:chgData name="MARYAM ADEL SALEH JUMA MANSOOR" userId="492ef767-0211-4b15-b9ee-68adda126f14" providerId="ADAL" clId="{8A5058BD-D679-4B3B-822F-D3D81D21BD10}" dt="2020-03-11T10:46:39.117" v="3740" actId="20577"/>
        <pc:sldMkLst>
          <pc:docMk/>
          <pc:sldMk cId="3617599205" sldId="294"/>
        </pc:sldMkLst>
        <pc:spChg chg="del">
          <ac:chgData name="MARYAM ADEL SALEH JUMA MANSOOR" userId="492ef767-0211-4b15-b9ee-68adda126f14" providerId="ADAL" clId="{8A5058BD-D679-4B3B-822F-D3D81D21BD10}" dt="2020-03-10T11:27:02.320" v="441" actId="478"/>
          <ac:spMkLst>
            <pc:docMk/>
            <pc:sldMk cId="3617599205" sldId="294"/>
            <ac:spMk id="2" creationId="{EBBA94E4-060D-4AEC-81B5-6C74EACB162A}"/>
          </ac:spMkLst>
        </pc:spChg>
        <pc:spChg chg="add mod">
          <ac:chgData name="MARYAM ADEL SALEH JUMA MANSOOR" userId="492ef767-0211-4b15-b9ee-68adda126f14" providerId="ADAL" clId="{8A5058BD-D679-4B3B-822F-D3D81D21BD10}" dt="2020-03-11T10:12:23.645" v="3710" actId="20577"/>
          <ac:spMkLst>
            <pc:docMk/>
            <pc:sldMk cId="3617599205" sldId="294"/>
            <ac:spMk id="4" creationId="{BB48F738-5595-4A16-B4EE-7EE903AC4DC0}"/>
          </ac:spMkLst>
        </pc:spChg>
        <pc:spChg chg="del">
          <ac:chgData name="MARYAM ADEL SALEH JUMA MANSOOR" userId="492ef767-0211-4b15-b9ee-68adda126f14" providerId="ADAL" clId="{8A5058BD-D679-4B3B-822F-D3D81D21BD10}" dt="2020-03-10T11:27:02.320" v="441" actId="478"/>
          <ac:spMkLst>
            <pc:docMk/>
            <pc:sldMk cId="3617599205" sldId="294"/>
            <ac:spMk id="6" creationId="{F925ED7E-3A0E-4B29-91BD-33A780D0142D}"/>
          </ac:spMkLst>
        </pc:spChg>
        <pc:spChg chg="mod">
          <ac:chgData name="MARYAM ADEL SALEH JUMA MANSOOR" userId="492ef767-0211-4b15-b9ee-68adda126f14" providerId="ADAL" clId="{8A5058BD-D679-4B3B-822F-D3D81D21BD10}" dt="2020-03-10T11:33:40.839" v="929" actId="20577"/>
          <ac:spMkLst>
            <pc:docMk/>
            <pc:sldMk cId="3617599205" sldId="294"/>
            <ac:spMk id="9" creationId="{CE3DB6B2-D682-4A5E-91FD-E5D843237BD1}"/>
          </ac:spMkLst>
        </pc:spChg>
        <pc:spChg chg="add mod">
          <ac:chgData name="MARYAM ADEL SALEH JUMA MANSOOR" userId="492ef767-0211-4b15-b9ee-68adda126f14" providerId="ADAL" clId="{8A5058BD-D679-4B3B-822F-D3D81D21BD10}" dt="2020-03-11T10:45:49.155" v="3738" actId="20577"/>
          <ac:spMkLst>
            <pc:docMk/>
            <pc:sldMk cId="3617599205" sldId="294"/>
            <ac:spMk id="16" creationId="{88230DA7-FEDC-493E-8579-105B1FECD727}"/>
          </ac:spMkLst>
        </pc:spChg>
        <pc:spChg chg="add mod">
          <ac:chgData name="MARYAM ADEL SALEH JUMA MANSOOR" userId="492ef767-0211-4b15-b9ee-68adda126f14" providerId="ADAL" clId="{8A5058BD-D679-4B3B-822F-D3D81D21BD10}" dt="2020-03-10T11:36:32.521" v="1100" actId="1076"/>
          <ac:spMkLst>
            <pc:docMk/>
            <pc:sldMk cId="3617599205" sldId="294"/>
            <ac:spMk id="17" creationId="{DFF8DC9D-4A24-4A26-AC54-078BFC38687B}"/>
          </ac:spMkLst>
        </pc:spChg>
        <pc:spChg chg="add mod">
          <ac:chgData name="MARYAM ADEL SALEH JUMA MANSOOR" userId="492ef767-0211-4b15-b9ee-68adda126f14" providerId="ADAL" clId="{8A5058BD-D679-4B3B-822F-D3D81D21BD10}" dt="2020-03-10T11:36:32.521" v="1100" actId="1076"/>
          <ac:spMkLst>
            <pc:docMk/>
            <pc:sldMk cId="3617599205" sldId="294"/>
            <ac:spMk id="18" creationId="{9D4B49AC-5B7D-4E61-A428-4275CD3347E2}"/>
          </ac:spMkLst>
        </pc:spChg>
        <pc:spChg chg="add mod">
          <ac:chgData name="MARYAM ADEL SALEH JUMA MANSOOR" userId="492ef767-0211-4b15-b9ee-68adda126f14" providerId="ADAL" clId="{8A5058BD-D679-4B3B-822F-D3D81D21BD10}" dt="2020-03-10T11:37:24.336" v="1176" actId="1076"/>
          <ac:spMkLst>
            <pc:docMk/>
            <pc:sldMk cId="3617599205" sldId="294"/>
            <ac:spMk id="19" creationId="{C5B92479-484A-4270-9908-91977F68F871}"/>
          </ac:spMkLst>
        </pc:spChg>
        <pc:spChg chg="add mod">
          <ac:chgData name="MARYAM ADEL SALEH JUMA MANSOOR" userId="492ef767-0211-4b15-b9ee-68adda126f14" providerId="ADAL" clId="{8A5058BD-D679-4B3B-822F-D3D81D21BD10}" dt="2020-03-10T11:37:30.967" v="1178" actId="1076"/>
          <ac:spMkLst>
            <pc:docMk/>
            <pc:sldMk cId="3617599205" sldId="294"/>
            <ac:spMk id="20" creationId="{37FAD99E-4A18-4EFD-AA51-2E50580DBC27}"/>
          </ac:spMkLst>
        </pc:spChg>
        <pc:spChg chg="add mod">
          <ac:chgData name="MARYAM ADEL SALEH JUMA MANSOOR" userId="492ef767-0211-4b15-b9ee-68adda126f14" providerId="ADAL" clId="{8A5058BD-D679-4B3B-822F-D3D81D21BD10}" dt="2020-03-10T11:38:06.908" v="1244" actId="1076"/>
          <ac:spMkLst>
            <pc:docMk/>
            <pc:sldMk cId="3617599205" sldId="294"/>
            <ac:spMk id="21" creationId="{AB4D2E97-903E-47C7-880A-CA2B841167CB}"/>
          </ac:spMkLst>
        </pc:spChg>
        <pc:spChg chg="add mod">
          <ac:chgData name="MARYAM ADEL SALEH JUMA MANSOOR" userId="492ef767-0211-4b15-b9ee-68adda126f14" providerId="ADAL" clId="{8A5058BD-D679-4B3B-822F-D3D81D21BD10}" dt="2020-03-11T10:46:39.117" v="3740" actId="20577"/>
          <ac:spMkLst>
            <pc:docMk/>
            <pc:sldMk cId="3617599205" sldId="294"/>
            <ac:spMk id="22" creationId="{6D567E0F-1A41-4F99-BB68-6865E2F3C012}"/>
          </ac:spMkLst>
        </pc:spChg>
        <pc:spChg chg="del">
          <ac:chgData name="MARYAM ADEL SALEH JUMA MANSOOR" userId="492ef767-0211-4b15-b9ee-68adda126f14" providerId="ADAL" clId="{8A5058BD-D679-4B3B-822F-D3D81D21BD10}" dt="2020-03-10T11:27:02.320" v="441" actId="478"/>
          <ac:spMkLst>
            <pc:docMk/>
            <pc:sldMk cId="3617599205" sldId="294"/>
            <ac:spMk id="34" creationId="{1A11AD6C-7019-4D3F-BF99-F90F427EE4A9}"/>
          </ac:spMkLst>
        </pc:spChg>
        <pc:spChg chg="del">
          <ac:chgData name="MARYAM ADEL SALEH JUMA MANSOOR" userId="492ef767-0211-4b15-b9ee-68adda126f14" providerId="ADAL" clId="{8A5058BD-D679-4B3B-822F-D3D81D21BD10}" dt="2020-03-10T11:27:02.320" v="441" actId="478"/>
          <ac:spMkLst>
            <pc:docMk/>
            <pc:sldMk cId="3617599205" sldId="294"/>
            <ac:spMk id="35" creationId="{D3CD4357-E85D-462E-99E9-1CEA38DC5AAB}"/>
          </ac:spMkLst>
        </pc:spChg>
        <pc:spChg chg="del">
          <ac:chgData name="MARYAM ADEL SALEH JUMA MANSOOR" userId="492ef767-0211-4b15-b9ee-68adda126f14" providerId="ADAL" clId="{8A5058BD-D679-4B3B-822F-D3D81D21BD10}" dt="2020-03-10T11:27:02.320" v="441" actId="478"/>
          <ac:spMkLst>
            <pc:docMk/>
            <pc:sldMk cId="3617599205" sldId="294"/>
            <ac:spMk id="36" creationId="{AF384E64-3C7B-4DC3-884F-3F3E8DBE9CB5}"/>
          </ac:spMkLst>
        </pc:spChg>
        <pc:spChg chg="del">
          <ac:chgData name="MARYAM ADEL SALEH JUMA MANSOOR" userId="492ef767-0211-4b15-b9ee-68adda126f14" providerId="ADAL" clId="{8A5058BD-D679-4B3B-822F-D3D81D21BD10}" dt="2020-03-10T11:27:02.320" v="441" actId="478"/>
          <ac:spMkLst>
            <pc:docMk/>
            <pc:sldMk cId="3617599205" sldId="294"/>
            <ac:spMk id="37" creationId="{A032B925-7FF7-4AE1-AF01-C9F237DAEFAC}"/>
          </ac:spMkLst>
        </pc:spChg>
      </pc:sldChg>
      <pc:sldChg chg="addSp delSp modSp modAnim">
        <pc:chgData name="MARYAM ADEL SALEH JUMA MANSOOR" userId="492ef767-0211-4b15-b9ee-68adda126f14" providerId="ADAL" clId="{8A5058BD-D679-4B3B-822F-D3D81D21BD10}" dt="2020-03-11T10:49:41.268" v="3775" actId="20577"/>
        <pc:sldMkLst>
          <pc:docMk/>
          <pc:sldMk cId="3883757152" sldId="305"/>
        </pc:sldMkLst>
        <pc:spChg chg="add del mod">
          <ac:chgData name="MARYAM ADEL SALEH JUMA MANSOOR" userId="492ef767-0211-4b15-b9ee-68adda126f14" providerId="ADAL" clId="{8A5058BD-D679-4B3B-822F-D3D81D21BD10}" dt="2020-03-11T06:58:31.943" v="2326" actId="478"/>
          <ac:spMkLst>
            <pc:docMk/>
            <pc:sldMk cId="3883757152" sldId="305"/>
            <ac:spMk id="6" creationId="{37B0C4C6-0085-4A76-88A5-4BE246352186}"/>
          </ac:spMkLst>
        </pc:spChg>
        <pc:spChg chg="add mod">
          <ac:chgData name="MARYAM ADEL SALEH JUMA MANSOOR" userId="492ef767-0211-4b15-b9ee-68adda126f14" providerId="ADAL" clId="{8A5058BD-D679-4B3B-822F-D3D81D21BD10}" dt="2020-03-11T05:47:25.458" v="1811" actId="1076"/>
          <ac:spMkLst>
            <pc:docMk/>
            <pc:sldMk cId="3883757152" sldId="305"/>
            <ac:spMk id="7" creationId="{7D106670-8E67-4510-A7C1-9C98B4666815}"/>
          </ac:spMkLst>
        </pc:spChg>
        <pc:spChg chg="mod">
          <ac:chgData name="MARYAM ADEL SALEH JUMA MANSOOR" userId="492ef767-0211-4b15-b9ee-68adda126f14" providerId="ADAL" clId="{8A5058BD-D679-4B3B-822F-D3D81D21BD10}" dt="2020-03-11T10:49:41.268" v="3775" actId="20577"/>
          <ac:spMkLst>
            <pc:docMk/>
            <pc:sldMk cId="3883757152" sldId="305"/>
            <ac:spMk id="9" creationId="{CE3DB6B2-D682-4A5E-91FD-E5D843237BD1}"/>
          </ac:spMkLst>
        </pc:spChg>
        <pc:spChg chg="add mod">
          <ac:chgData name="MARYAM ADEL SALEH JUMA MANSOOR" userId="492ef767-0211-4b15-b9ee-68adda126f14" providerId="ADAL" clId="{8A5058BD-D679-4B3B-822F-D3D81D21BD10}" dt="2020-03-11T05:50:27.088" v="1898" actId="207"/>
          <ac:spMkLst>
            <pc:docMk/>
            <pc:sldMk cId="3883757152" sldId="305"/>
            <ac:spMk id="10" creationId="{BCB3BC91-572F-41BF-98BA-EE8A5F6076AF}"/>
          </ac:spMkLst>
        </pc:spChg>
        <pc:spChg chg="del">
          <ac:chgData name="MARYAM ADEL SALEH JUMA MANSOOR" userId="492ef767-0211-4b15-b9ee-68adda126f14" providerId="ADAL" clId="{8A5058BD-D679-4B3B-822F-D3D81D21BD10}" dt="2020-03-10T11:14:03.820" v="104" actId="478"/>
          <ac:spMkLst>
            <pc:docMk/>
            <pc:sldMk cId="3883757152" sldId="305"/>
            <ac:spMk id="11" creationId="{3843B299-0A04-41C2-BA20-6C8129404016}"/>
          </ac:spMkLst>
        </pc:spChg>
        <pc:spChg chg="add del mod">
          <ac:chgData name="MARYAM ADEL SALEH JUMA MANSOOR" userId="492ef767-0211-4b15-b9ee-68adda126f14" providerId="ADAL" clId="{8A5058BD-D679-4B3B-822F-D3D81D21BD10}" dt="2020-03-11T07:02:51.226" v="2335"/>
          <ac:spMkLst>
            <pc:docMk/>
            <pc:sldMk cId="3883757152" sldId="305"/>
            <ac:spMk id="14" creationId="{03E65744-1B26-4EC5-9611-711A55538E7F}"/>
          </ac:spMkLst>
        </pc:spChg>
        <pc:spChg chg="del">
          <ac:chgData name="MARYAM ADEL SALEH JUMA MANSOOR" userId="492ef767-0211-4b15-b9ee-68adda126f14" providerId="ADAL" clId="{8A5058BD-D679-4B3B-822F-D3D81D21BD10}" dt="2020-03-10T11:14:03.820" v="104" actId="478"/>
          <ac:spMkLst>
            <pc:docMk/>
            <pc:sldMk cId="3883757152" sldId="305"/>
            <ac:spMk id="20" creationId="{79491FF6-1034-4C3F-B7BB-CC683718E2FC}"/>
          </ac:spMkLst>
        </pc:spChg>
        <pc:spChg chg="del">
          <ac:chgData name="MARYAM ADEL SALEH JUMA MANSOOR" userId="492ef767-0211-4b15-b9ee-68adda126f14" providerId="ADAL" clId="{8A5058BD-D679-4B3B-822F-D3D81D21BD10}" dt="2020-03-10T11:14:03.820" v="104" actId="478"/>
          <ac:spMkLst>
            <pc:docMk/>
            <pc:sldMk cId="3883757152" sldId="305"/>
            <ac:spMk id="21" creationId="{3B251930-D544-49D1-B74B-97AA4FF742A3}"/>
          </ac:spMkLst>
        </pc:spChg>
        <pc:spChg chg="add mod">
          <ac:chgData name="MARYAM ADEL SALEH JUMA MANSOOR" userId="492ef767-0211-4b15-b9ee-68adda126f14" providerId="ADAL" clId="{8A5058BD-D679-4B3B-822F-D3D81D21BD10}" dt="2020-03-11T05:49:02.784" v="1881" actId="1076"/>
          <ac:spMkLst>
            <pc:docMk/>
            <pc:sldMk cId="3883757152" sldId="305"/>
            <ac:spMk id="22" creationId="{9F07E526-3319-499A-8324-B8772054B03E}"/>
          </ac:spMkLst>
        </pc:spChg>
        <pc:spChg chg="add mod">
          <ac:chgData name="MARYAM ADEL SALEH JUMA MANSOOR" userId="492ef767-0211-4b15-b9ee-68adda126f14" providerId="ADAL" clId="{8A5058BD-D679-4B3B-822F-D3D81D21BD10}" dt="2020-03-11T05:49:05.315" v="1882" actId="1076"/>
          <ac:spMkLst>
            <pc:docMk/>
            <pc:sldMk cId="3883757152" sldId="305"/>
            <ac:spMk id="23" creationId="{BE9051BF-B5B1-4CC0-A7E7-34F06BE59990}"/>
          </ac:spMkLst>
        </pc:spChg>
        <pc:spChg chg="add mod">
          <ac:chgData name="MARYAM ADEL SALEH JUMA MANSOOR" userId="492ef767-0211-4b15-b9ee-68adda126f14" providerId="ADAL" clId="{8A5058BD-D679-4B3B-822F-D3D81D21BD10}" dt="2020-03-11T05:49:08.764" v="1883" actId="1076"/>
          <ac:spMkLst>
            <pc:docMk/>
            <pc:sldMk cId="3883757152" sldId="305"/>
            <ac:spMk id="24" creationId="{2E11A71A-BA52-4BBF-A8E6-C3D0022DDA72}"/>
          </ac:spMkLst>
        </pc:spChg>
        <pc:spChg chg="del">
          <ac:chgData name="MARYAM ADEL SALEH JUMA MANSOOR" userId="492ef767-0211-4b15-b9ee-68adda126f14" providerId="ADAL" clId="{8A5058BD-D679-4B3B-822F-D3D81D21BD10}" dt="2020-03-10T11:14:03.820" v="104" actId="478"/>
          <ac:spMkLst>
            <pc:docMk/>
            <pc:sldMk cId="3883757152" sldId="305"/>
            <ac:spMk id="25" creationId="{5FB3F20C-FA5E-4CDD-88BE-A4B43ED4DD70}"/>
          </ac:spMkLst>
        </pc:spChg>
        <pc:spChg chg="add mod">
          <ac:chgData name="MARYAM ADEL SALEH JUMA MANSOOR" userId="492ef767-0211-4b15-b9ee-68adda126f14" providerId="ADAL" clId="{8A5058BD-D679-4B3B-822F-D3D81D21BD10}" dt="2020-03-11T05:50:34.066" v="1901" actId="20577"/>
          <ac:spMkLst>
            <pc:docMk/>
            <pc:sldMk cId="3883757152" sldId="305"/>
            <ac:spMk id="27" creationId="{AFB0F4DC-A38D-4BDD-9B5A-0F8AB7543785}"/>
          </ac:spMkLst>
        </pc:spChg>
        <pc:spChg chg="add mod">
          <ac:chgData name="MARYAM ADEL SALEH JUMA MANSOOR" userId="492ef767-0211-4b15-b9ee-68adda126f14" providerId="ADAL" clId="{8A5058BD-D679-4B3B-822F-D3D81D21BD10}" dt="2020-03-11T05:50:41.908" v="1904" actId="20577"/>
          <ac:spMkLst>
            <pc:docMk/>
            <pc:sldMk cId="3883757152" sldId="305"/>
            <ac:spMk id="28" creationId="{908DE4FC-FEA3-4B6D-80F4-80314139C104}"/>
          </ac:spMkLst>
        </pc:spChg>
        <pc:spChg chg="del">
          <ac:chgData name="MARYAM ADEL SALEH JUMA MANSOOR" userId="492ef767-0211-4b15-b9ee-68adda126f14" providerId="ADAL" clId="{8A5058BD-D679-4B3B-822F-D3D81D21BD10}" dt="2020-03-10T11:14:03.820" v="104" actId="478"/>
          <ac:spMkLst>
            <pc:docMk/>
            <pc:sldMk cId="3883757152" sldId="305"/>
            <ac:spMk id="31" creationId="{F29CDD1D-E4EA-4AE4-8C5C-55D8CC805E9C}"/>
          </ac:spMkLst>
        </pc:spChg>
        <pc:spChg chg="del">
          <ac:chgData name="MARYAM ADEL SALEH JUMA MANSOOR" userId="492ef767-0211-4b15-b9ee-68adda126f14" providerId="ADAL" clId="{8A5058BD-D679-4B3B-822F-D3D81D21BD10}" dt="2020-03-10T11:14:03.820" v="104" actId="478"/>
          <ac:spMkLst>
            <pc:docMk/>
            <pc:sldMk cId="3883757152" sldId="305"/>
            <ac:spMk id="32" creationId="{DED85DE4-A34A-497C-9F72-7A08F1F1FE56}"/>
          </ac:spMkLst>
        </pc:spChg>
        <pc:spChg chg="del">
          <ac:chgData name="MARYAM ADEL SALEH JUMA MANSOOR" userId="492ef767-0211-4b15-b9ee-68adda126f14" providerId="ADAL" clId="{8A5058BD-D679-4B3B-822F-D3D81D21BD10}" dt="2020-03-10T11:14:03.820" v="104" actId="478"/>
          <ac:spMkLst>
            <pc:docMk/>
            <pc:sldMk cId="3883757152" sldId="305"/>
            <ac:spMk id="33" creationId="{3C16E09D-6301-4001-843F-B8BDF32A760D}"/>
          </ac:spMkLst>
        </pc:spChg>
        <pc:grpChg chg="add del mod">
          <ac:chgData name="MARYAM ADEL SALEH JUMA MANSOOR" userId="492ef767-0211-4b15-b9ee-68adda126f14" providerId="ADAL" clId="{8A5058BD-D679-4B3B-822F-D3D81D21BD10}" dt="2020-03-11T10:01:24.874" v="3596" actId="478"/>
          <ac:grpSpMkLst>
            <pc:docMk/>
            <pc:sldMk cId="3883757152" sldId="305"/>
            <ac:grpSpMk id="15" creationId="{75A80071-1EB3-4C91-BD6C-B87FEF57C625}"/>
          </ac:grpSpMkLst>
        </pc:grpChg>
        <pc:graphicFrameChg chg="add del mod modGraphic">
          <ac:chgData name="MARYAM ADEL SALEH JUMA MANSOOR" userId="492ef767-0211-4b15-b9ee-68adda126f14" providerId="ADAL" clId="{8A5058BD-D679-4B3B-822F-D3D81D21BD10}" dt="2020-03-11T05:47:21.564" v="1810" actId="478"/>
          <ac:graphicFrameMkLst>
            <pc:docMk/>
            <pc:sldMk cId="3883757152" sldId="305"/>
            <ac:graphicFrameMk id="2" creationId="{33D509D9-475B-4FB2-902A-17D8B53EA29F}"/>
          </ac:graphicFrameMkLst>
        </pc:graphicFrameChg>
        <pc:picChg chg="add mod">
          <ac:chgData name="MARYAM ADEL SALEH JUMA MANSOOR" userId="492ef767-0211-4b15-b9ee-68adda126f14" providerId="ADAL" clId="{8A5058BD-D679-4B3B-822F-D3D81D21BD10}" dt="2020-03-11T07:04:06.710" v="2340" actId="164"/>
          <ac:picMkLst>
            <pc:docMk/>
            <pc:sldMk cId="3883757152" sldId="305"/>
            <ac:picMk id="13" creationId="{8B168CA9-EFB6-4A05-B0E0-438EC81E67E8}"/>
          </ac:picMkLst>
        </pc:picChg>
        <pc:picChg chg="add mod modCrop">
          <ac:chgData name="MARYAM ADEL SALEH JUMA MANSOOR" userId="492ef767-0211-4b15-b9ee-68adda126f14" providerId="ADAL" clId="{8A5058BD-D679-4B3B-822F-D3D81D21BD10}" dt="2020-03-11T07:07:54.745" v="2352" actId="1076"/>
          <ac:picMkLst>
            <pc:docMk/>
            <pc:sldMk cId="3883757152" sldId="305"/>
            <ac:picMk id="16" creationId="{4482EC4F-7F6B-43AE-99C5-3B59A44F50B6}"/>
          </ac:picMkLst>
        </pc:picChg>
        <pc:picChg chg="add mod">
          <ac:chgData name="MARYAM ADEL SALEH JUMA MANSOOR" userId="492ef767-0211-4b15-b9ee-68adda126f14" providerId="ADAL" clId="{8A5058BD-D679-4B3B-822F-D3D81D21BD10}" dt="2020-03-11T07:04:13.243" v="2342" actId="1076"/>
          <ac:picMkLst>
            <pc:docMk/>
            <pc:sldMk cId="3883757152" sldId="305"/>
            <ac:picMk id="34" creationId="{30A90018-5E60-45C8-B1D1-74D075B0CFEF}"/>
          </ac:picMkLst>
        </pc:picChg>
      </pc:sldChg>
      <pc:sldChg chg="del">
        <pc:chgData name="MARYAM ADEL SALEH JUMA MANSOOR" userId="492ef767-0211-4b15-b9ee-68adda126f14" providerId="ADAL" clId="{8A5058BD-D679-4B3B-822F-D3D81D21BD10}" dt="2020-03-10T11:47:43.343" v="1648" actId="47"/>
        <pc:sldMkLst>
          <pc:docMk/>
          <pc:sldMk cId="1451114425" sldId="306"/>
        </pc:sldMkLst>
      </pc:sldChg>
      <pc:sldChg chg="del">
        <pc:chgData name="MARYAM ADEL SALEH JUMA MANSOOR" userId="492ef767-0211-4b15-b9ee-68adda126f14" providerId="ADAL" clId="{8A5058BD-D679-4B3B-822F-D3D81D21BD10}" dt="2020-03-10T11:47:47.453" v="1654" actId="47"/>
        <pc:sldMkLst>
          <pc:docMk/>
          <pc:sldMk cId="3227567957" sldId="307"/>
        </pc:sldMkLst>
      </pc:sldChg>
      <pc:sldChg chg="del">
        <pc:chgData name="MARYAM ADEL SALEH JUMA MANSOOR" userId="492ef767-0211-4b15-b9ee-68adda126f14" providerId="ADAL" clId="{8A5058BD-D679-4B3B-822F-D3D81D21BD10}" dt="2020-03-10T11:47:46.966" v="1653" actId="47"/>
        <pc:sldMkLst>
          <pc:docMk/>
          <pc:sldMk cId="2907685736" sldId="308"/>
        </pc:sldMkLst>
      </pc:sldChg>
      <pc:sldChg chg="del">
        <pc:chgData name="MARYAM ADEL SALEH JUMA MANSOOR" userId="492ef767-0211-4b15-b9ee-68adda126f14" providerId="ADAL" clId="{8A5058BD-D679-4B3B-822F-D3D81D21BD10}" dt="2020-03-10T11:47:46.587" v="1652" actId="47"/>
        <pc:sldMkLst>
          <pc:docMk/>
          <pc:sldMk cId="409037384" sldId="309"/>
        </pc:sldMkLst>
      </pc:sldChg>
      <pc:sldChg chg="del">
        <pc:chgData name="MARYAM ADEL SALEH JUMA MANSOOR" userId="492ef767-0211-4b15-b9ee-68adda126f14" providerId="ADAL" clId="{8A5058BD-D679-4B3B-822F-D3D81D21BD10}" dt="2020-03-10T11:47:46.048" v="1651" actId="47"/>
        <pc:sldMkLst>
          <pc:docMk/>
          <pc:sldMk cId="968834822" sldId="310"/>
        </pc:sldMkLst>
      </pc:sldChg>
      <pc:sldChg chg="del">
        <pc:chgData name="MARYAM ADEL SALEH JUMA MANSOOR" userId="492ef767-0211-4b15-b9ee-68adda126f14" providerId="ADAL" clId="{8A5058BD-D679-4B3B-822F-D3D81D21BD10}" dt="2020-03-10T11:47:45.647" v="1650" actId="47"/>
        <pc:sldMkLst>
          <pc:docMk/>
          <pc:sldMk cId="236767840" sldId="311"/>
        </pc:sldMkLst>
      </pc:sldChg>
      <pc:sldChg chg="del">
        <pc:chgData name="MARYAM ADEL SALEH JUMA MANSOOR" userId="492ef767-0211-4b15-b9ee-68adda126f14" providerId="ADAL" clId="{8A5058BD-D679-4B3B-822F-D3D81D21BD10}" dt="2020-03-10T11:47:45.284" v="1649" actId="47"/>
        <pc:sldMkLst>
          <pc:docMk/>
          <pc:sldMk cId="1998761222" sldId="312"/>
        </pc:sldMkLst>
      </pc:sldChg>
      <pc:sldChg chg="addSp delSp modSp add delAnim">
        <pc:chgData name="MARYAM ADEL SALEH JUMA MANSOOR" userId="492ef767-0211-4b15-b9ee-68adda126f14" providerId="ADAL" clId="{8A5058BD-D679-4B3B-822F-D3D81D21BD10}" dt="2020-03-10T11:42:34.845" v="1408" actId="1076"/>
        <pc:sldMkLst>
          <pc:docMk/>
          <pc:sldMk cId="1097574664" sldId="313"/>
        </pc:sldMkLst>
        <pc:spChg chg="del">
          <ac:chgData name="MARYAM ADEL SALEH JUMA MANSOOR" userId="492ef767-0211-4b15-b9ee-68adda126f14" providerId="ADAL" clId="{8A5058BD-D679-4B3B-822F-D3D81D21BD10}" dt="2020-03-10T11:40:02.900" v="1405" actId="478"/>
          <ac:spMkLst>
            <pc:docMk/>
            <pc:sldMk cId="1097574664" sldId="313"/>
            <ac:spMk id="4" creationId="{BB48F738-5595-4A16-B4EE-7EE903AC4DC0}"/>
          </ac:spMkLst>
        </pc:spChg>
        <pc:spChg chg="mod">
          <ac:chgData name="MARYAM ADEL SALEH JUMA MANSOOR" userId="492ef767-0211-4b15-b9ee-68adda126f14" providerId="ADAL" clId="{8A5058BD-D679-4B3B-822F-D3D81D21BD10}" dt="2020-03-10T11:39:51.015" v="1403" actId="20577"/>
          <ac:spMkLst>
            <pc:docMk/>
            <pc:sldMk cId="1097574664" sldId="313"/>
            <ac:spMk id="9" creationId="{CE3DB6B2-D682-4A5E-91FD-E5D843237BD1}"/>
          </ac:spMkLst>
        </pc:spChg>
        <pc:spChg chg="del">
          <ac:chgData name="MARYAM ADEL SALEH JUMA MANSOOR" userId="492ef767-0211-4b15-b9ee-68adda126f14" providerId="ADAL" clId="{8A5058BD-D679-4B3B-822F-D3D81D21BD10}" dt="2020-03-10T11:40:02.900" v="1405" actId="478"/>
          <ac:spMkLst>
            <pc:docMk/>
            <pc:sldMk cId="1097574664" sldId="313"/>
            <ac:spMk id="16" creationId="{88230DA7-FEDC-493E-8579-105B1FECD727}"/>
          </ac:spMkLst>
        </pc:spChg>
        <pc:spChg chg="del">
          <ac:chgData name="MARYAM ADEL SALEH JUMA MANSOOR" userId="492ef767-0211-4b15-b9ee-68adda126f14" providerId="ADAL" clId="{8A5058BD-D679-4B3B-822F-D3D81D21BD10}" dt="2020-03-10T11:39:57.526" v="1404" actId="478"/>
          <ac:spMkLst>
            <pc:docMk/>
            <pc:sldMk cId="1097574664" sldId="313"/>
            <ac:spMk id="17" creationId="{DFF8DC9D-4A24-4A26-AC54-078BFC38687B}"/>
          </ac:spMkLst>
        </pc:spChg>
        <pc:spChg chg="del">
          <ac:chgData name="MARYAM ADEL SALEH JUMA MANSOOR" userId="492ef767-0211-4b15-b9ee-68adda126f14" providerId="ADAL" clId="{8A5058BD-D679-4B3B-822F-D3D81D21BD10}" dt="2020-03-10T11:39:57.526" v="1404" actId="478"/>
          <ac:spMkLst>
            <pc:docMk/>
            <pc:sldMk cId="1097574664" sldId="313"/>
            <ac:spMk id="18" creationId="{9D4B49AC-5B7D-4E61-A428-4275CD3347E2}"/>
          </ac:spMkLst>
        </pc:spChg>
        <pc:spChg chg="del">
          <ac:chgData name="MARYAM ADEL SALEH JUMA MANSOOR" userId="492ef767-0211-4b15-b9ee-68adda126f14" providerId="ADAL" clId="{8A5058BD-D679-4B3B-822F-D3D81D21BD10}" dt="2020-03-10T11:39:57.526" v="1404" actId="478"/>
          <ac:spMkLst>
            <pc:docMk/>
            <pc:sldMk cId="1097574664" sldId="313"/>
            <ac:spMk id="19" creationId="{C5B92479-484A-4270-9908-91977F68F871}"/>
          </ac:spMkLst>
        </pc:spChg>
        <pc:spChg chg="del">
          <ac:chgData name="MARYAM ADEL SALEH JUMA MANSOOR" userId="492ef767-0211-4b15-b9ee-68adda126f14" providerId="ADAL" clId="{8A5058BD-D679-4B3B-822F-D3D81D21BD10}" dt="2020-03-10T11:40:02.900" v="1405" actId="478"/>
          <ac:spMkLst>
            <pc:docMk/>
            <pc:sldMk cId="1097574664" sldId="313"/>
            <ac:spMk id="20" creationId="{37FAD99E-4A18-4EFD-AA51-2E50580DBC27}"/>
          </ac:spMkLst>
        </pc:spChg>
        <pc:spChg chg="del">
          <ac:chgData name="MARYAM ADEL SALEH JUMA MANSOOR" userId="492ef767-0211-4b15-b9ee-68adda126f14" providerId="ADAL" clId="{8A5058BD-D679-4B3B-822F-D3D81D21BD10}" dt="2020-03-10T11:39:57.526" v="1404" actId="478"/>
          <ac:spMkLst>
            <pc:docMk/>
            <pc:sldMk cId="1097574664" sldId="313"/>
            <ac:spMk id="21" creationId="{AB4D2E97-903E-47C7-880A-CA2B841167CB}"/>
          </ac:spMkLst>
        </pc:spChg>
        <pc:spChg chg="del">
          <ac:chgData name="MARYAM ADEL SALEH JUMA MANSOOR" userId="492ef767-0211-4b15-b9ee-68adda126f14" providerId="ADAL" clId="{8A5058BD-D679-4B3B-822F-D3D81D21BD10}" dt="2020-03-10T11:39:57.526" v="1404" actId="478"/>
          <ac:spMkLst>
            <pc:docMk/>
            <pc:sldMk cId="1097574664" sldId="313"/>
            <ac:spMk id="22" creationId="{6D567E0F-1A41-4F99-BB68-6865E2F3C012}"/>
          </ac:spMkLst>
        </pc:spChg>
        <pc:picChg chg="add mod">
          <ac:chgData name="MARYAM ADEL SALEH JUMA MANSOOR" userId="492ef767-0211-4b15-b9ee-68adda126f14" providerId="ADAL" clId="{8A5058BD-D679-4B3B-822F-D3D81D21BD10}" dt="2020-03-10T11:42:34.845" v="1408" actId="1076"/>
          <ac:picMkLst>
            <pc:docMk/>
            <pc:sldMk cId="1097574664" sldId="313"/>
            <ac:picMk id="2" creationId="{A426C879-1C4C-4C14-9029-03776823D39A}"/>
          </ac:picMkLst>
        </pc:picChg>
      </pc:sldChg>
      <pc:sldChg chg="addSp modSp add">
        <pc:chgData name="MARYAM ADEL SALEH JUMA MANSOOR" userId="492ef767-0211-4b15-b9ee-68adda126f14" providerId="ADAL" clId="{8A5058BD-D679-4B3B-822F-D3D81D21BD10}" dt="2020-03-11T10:48:50.660" v="3770" actId="20577"/>
        <pc:sldMkLst>
          <pc:docMk/>
          <pc:sldMk cId="2632546047" sldId="314"/>
        </pc:sldMkLst>
        <pc:spChg chg="mod">
          <ac:chgData name="MARYAM ADEL SALEH JUMA MANSOOR" userId="492ef767-0211-4b15-b9ee-68adda126f14" providerId="ADAL" clId="{8A5058BD-D679-4B3B-822F-D3D81D21BD10}" dt="2020-03-10T11:42:50.742" v="1427" actId="20577"/>
          <ac:spMkLst>
            <pc:docMk/>
            <pc:sldMk cId="2632546047" sldId="314"/>
            <ac:spMk id="9" creationId="{CE3DB6B2-D682-4A5E-91FD-E5D843237BD1}"/>
          </ac:spMkLst>
        </pc:spChg>
        <pc:spChg chg="add mod">
          <ac:chgData name="MARYAM ADEL SALEH JUMA MANSOOR" userId="492ef767-0211-4b15-b9ee-68adda126f14" providerId="ADAL" clId="{8A5058BD-D679-4B3B-822F-D3D81D21BD10}" dt="2020-03-11T10:48:50.660" v="3770" actId="20577"/>
          <ac:spMkLst>
            <pc:docMk/>
            <pc:sldMk cId="2632546047" sldId="314"/>
            <ac:spMk id="10" creationId="{B2473D28-FB94-4A29-BC84-E1A93484A6E0}"/>
          </ac:spMkLst>
        </pc:spChg>
        <pc:picChg chg="mod">
          <ac:chgData name="MARYAM ADEL SALEH JUMA MANSOOR" userId="492ef767-0211-4b15-b9ee-68adda126f14" providerId="ADAL" clId="{8A5058BD-D679-4B3B-822F-D3D81D21BD10}" dt="2020-03-10T11:43:07.170" v="1431" actId="1076"/>
          <ac:picMkLst>
            <pc:docMk/>
            <pc:sldMk cId="2632546047" sldId="314"/>
            <ac:picMk id="2" creationId="{A426C879-1C4C-4C14-9029-03776823D39A}"/>
          </ac:picMkLst>
        </pc:picChg>
      </pc:sldChg>
      <pc:sldChg chg="addSp delSp modSp add modAnim">
        <pc:chgData name="MARYAM ADEL SALEH JUMA MANSOOR" userId="492ef767-0211-4b15-b9ee-68adda126f14" providerId="ADAL" clId="{8A5058BD-D679-4B3B-822F-D3D81D21BD10}" dt="2020-03-11T10:49:36.536" v="3774" actId="20577"/>
        <pc:sldMkLst>
          <pc:docMk/>
          <pc:sldMk cId="2232605999" sldId="315"/>
        </pc:sldMkLst>
        <pc:spChg chg="del">
          <ac:chgData name="MARYAM ADEL SALEH JUMA MANSOOR" userId="492ef767-0211-4b15-b9ee-68adda126f14" providerId="ADAL" clId="{8A5058BD-D679-4B3B-822F-D3D81D21BD10}" dt="2020-03-11T09:16:56.891" v="3271" actId="478"/>
          <ac:spMkLst>
            <pc:docMk/>
            <pc:sldMk cId="2232605999" sldId="315"/>
            <ac:spMk id="6" creationId="{37B0C4C6-0085-4A76-88A5-4BE246352186}"/>
          </ac:spMkLst>
        </pc:spChg>
        <pc:spChg chg="mod">
          <ac:chgData name="MARYAM ADEL SALEH JUMA MANSOOR" userId="492ef767-0211-4b15-b9ee-68adda126f14" providerId="ADAL" clId="{8A5058BD-D679-4B3B-822F-D3D81D21BD10}" dt="2020-03-11T05:51:20.576" v="1934" actId="20577"/>
          <ac:spMkLst>
            <pc:docMk/>
            <pc:sldMk cId="2232605999" sldId="315"/>
            <ac:spMk id="7" creationId="{7D106670-8E67-4510-A7C1-9C98B4666815}"/>
          </ac:spMkLst>
        </pc:spChg>
        <pc:spChg chg="del">
          <ac:chgData name="MARYAM ADEL SALEH JUMA MANSOOR" userId="492ef767-0211-4b15-b9ee-68adda126f14" providerId="ADAL" clId="{8A5058BD-D679-4B3B-822F-D3D81D21BD10}" dt="2020-03-11T10:02:03.035" v="3632" actId="478"/>
          <ac:spMkLst>
            <pc:docMk/>
            <pc:sldMk cId="2232605999" sldId="315"/>
            <ac:spMk id="9" creationId="{CE3DB6B2-D682-4A5E-91FD-E5D843237BD1}"/>
          </ac:spMkLst>
        </pc:spChg>
        <pc:spChg chg="add mod">
          <ac:chgData name="MARYAM ADEL SALEH JUMA MANSOOR" userId="492ef767-0211-4b15-b9ee-68adda126f14" providerId="ADAL" clId="{8A5058BD-D679-4B3B-822F-D3D81D21BD10}" dt="2020-03-11T10:49:36.536" v="3774" actId="20577"/>
          <ac:spMkLst>
            <pc:docMk/>
            <pc:sldMk cId="2232605999" sldId="315"/>
            <ac:spMk id="18" creationId="{CFBA06D6-51BD-403D-8CFB-97E88E1031BC}"/>
          </ac:spMkLst>
        </pc:spChg>
        <pc:spChg chg="mod">
          <ac:chgData name="MARYAM ADEL SALEH JUMA MANSOOR" userId="492ef767-0211-4b15-b9ee-68adda126f14" providerId="ADAL" clId="{8A5058BD-D679-4B3B-822F-D3D81D21BD10}" dt="2020-03-11T05:53:15.698" v="1995" actId="20577"/>
          <ac:spMkLst>
            <pc:docMk/>
            <pc:sldMk cId="2232605999" sldId="315"/>
            <ac:spMk id="22" creationId="{9F07E526-3319-499A-8324-B8772054B03E}"/>
          </ac:spMkLst>
        </pc:spChg>
        <pc:spChg chg="mod">
          <ac:chgData name="MARYAM ADEL SALEH JUMA MANSOOR" userId="492ef767-0211-4b15-b9ee-68adda126f14" providerId="ADAL" clId="{8A5058BD-D679-4B3B-822F-D3D81D21BD10}" dt="2020-03-11T05:52:53.540" v="1974" actId="20577"/>
          <ac:spMkLst>
            <pc:docMk/>
            <pc:sldMk cId="2232605999" sldId="315"/>
            <ac:spMk id="23" creationId="{BE9051BF-B5B1-4CC0-A7E7-34F06BE59990}"/>
          </ac:spMkLst>
        </pc:spChg>
        <pc:spChg chg="mod">
          <ac:chgData name="MARYAM ADEL SALEH JUMA MANSOOR" userId="492ef767-0211-4b15-b9ee-68adda126f14" providerId="ADAL" clId="{8A5058BD-D679-4B3B-822F-D3D81D21BD10}" dt="2020-03-11T05:52:23.015" v="1953" actId="20577"/>
          <ac:spMkLst>
            <pc:docMk/>
            <pc:sldMk cId="2232605999" sldId="315"/>
            <ac:spMk id="24" creationId="{2E11A71A-BA52-4BBF-A8E6-C3D0022DDA72}"/>
          </ac:spMkLst>
        </pc:spChg>
        <pc:picChg chg="add mod">
          <ac:chgData name="MARYAM ADEL SALEH JUMA MANSOOR" userId="492ef767-0211-4b15-b9ee-68adda126f14" providerId="ADAL" clId="{8A5058BD-D679-4B3B-822F-D3D81D21BD10}" dt="2020-03-11T07:08:14.394" v="2364" actId="1037"/>
          <ac:picMkLst>
            <pc:docMk/>
            <pc:sldMk cId="2232605999" sldId="315"/>
            <ac:picMk id="17" creationId="{E6FAC0DD-BE7C-4542-B4AE-1A0425238321}"/>
          </ac:picMkLst>
        </pc:picChg>
      </pc:sldChg>
      <pc:sldChg chg="addSp delSp modSp add modAnim">
        <pc:chgData name="MARYAM ADEL SALEH JUMA MANSOOR" userId="492ef767-0211-4b15-b9ee-68adda126f14" providerId="ADAL" clId="{8A5058BD-D679-4B3B-822F-D3D81D21BD10}" dt="2020-03-11T10:49:27.089" v="3771" actId="20577"/>
        <pc:sldMkLst>
          <pc:docMk/>
          <pc:sldMk cId="514234598" sldId="316"/>
        </pc:sldMkLst>
        <pc:spChg chg="del mod">
          <ac:chgData name="MARYAM ADEL SALEH JUMA MANSOOR" userId="492ef767-0211-4b15-b9ee-68adda126f14" providerId="ADAL" clId="{8A5058BD-D679-4B3B-822F-D3D81D21BD10}" dt="2020-03-11T06:56:50.244" v="2322" actId="478"/>
          <ac:spMkLst>
            <pc:docMk/>
            <pc:sldMk cId="514234598" sldId="316"/>
            <ac:spMk id="6" creationId="{37B0C4C6-0085-4A76-88A5-4BE246352186}"/>
          </ac:spMkLst>
        </pc:spChg>
        <pc:spChg chg="mod">
          <ac:chgData name="MARYAM ADEL SALEH JUMA MANSOOR" userId="492ef767-0211-4b15-b9ee-68adda126f14" providerId="ADAL" clId="{8A5058BD-D679-4B3B-822F-D3D81D21BD10}" dt="2020-03-11T06:56:59.933" v="2325" actId="1076"/>
          <ac:spMkLst>
            <pc:docMk/>
            <pc:sldMk cId="514234598" sldId="316"/>
            <ac:spMk id="7" creationId="{7D106670-8E67-4510-A7C1-9C98B4666815}"/>
          </ac:spMkLst>
        </pc:spChg>
        <pc:spChg chg="del">
          <ac:chgData name="MARYAM ADEL SALEH JUMA MANSOOR" userId="492ef767-0211-4b15-b9ee-68adda126f14" providerId="ADAL" clId="{8A5058BD-D679-4B3B-822F-D3D81D21BD10}" dt="2020-03-11T10:02:10.559" v="3634" actId="478"/>
          <ac:spMkLst>
            <pc:docMk/>
            <pc:sldMk cId="514234598" sldId="316"/>
            <ac:spMk id="9" creationId="{CE3DB6B2-D682-4A5E-91FD-E5D843237BD1}"/>
          </ac:spMkLst>
        </pc:spChg>
        <pc:spChg chg="add mod">
          <ac:chgData name="MARYAM ADEL SALEH JUMA MANSOOR" userId="492ef767-0211-4b15-b9ee-68adda126f14" providerId="ADAL" clId="{8A5058BD-D679-4B3B-822F-D3D81D21BD10}" dt="2020-03-11T10:49:27.089" v="3771" actId="20577"/>
          <ac:spMkLst>
            <pc:docMk/>
            <pc:sldMk cId="514234598" sldId="316"/>
            <ac:spMk id="18" creationId="{6907F3E6-079C-466F-B0FA-BB788BE10D40}"/>
          </ac:spMkLst>
        </pc:spChg>
        <pc:spChg chg="mod">
          <ac:chgData name="MARYAM ADEL SALEH JUMA MANSOOR" userId="492ef767-0211-4b15-b9ee-68adda126f14" providerId="ADAL" clId="{8A5058BD-D679-4B3B-822F-D3D81D21BD10}" dt="2020-03-11T10:41:18.484" v="3731" actId="1076"/>
          <ac:spMkLst>
            <pc:docMk/>
            <pc:sldMk cId="514234598" sldId="316"/>
            <ac:spMk id="22" creationId="{9F07E526-3319-499A-8324-B8772054B03E}"/>
          </ac:spMkLst>
        </pc:spChg>
        <pc:spChg chg="mod">
          <ac:chgData name="MARYAM ADEL SALEH JUMA MANSOOR" userId="492ef767-0211-4b15-b9ee-68adda126f14" providerId="ADAL" clId="{8A5058BD-D679-4B3B-822F-D3D81D21BD10}" dt="2020-03-11T06:01:11.638" v="2119" actId="1076"/>
          <ac:spMkLst>
            <pc:docMk/>
            <pc:sldMk cId="514234598" sldId="316"/>
            <ac:spMk id="23" creationId="{BE9051BF-B5B1-4CC0-A7E7-34F06BE59990}"/>
          </ac:spMkLst>
        </pc:spChg>
        <pc:spChg chg="mod">
          <ac:chgData name="MARYAM ADEL SALEH JUMA MANSOOR" userId="492ef767-0211-4b15-b9ee-68adda126f14" providerId="ADAL" clId="{8A5058BD-D679-4B3B-822F-D3D81D21BD10}" dt="2020-03-11T06:51:36.226" v="2237" actId="108"/>
          <ac:spMkLst>
            <pc:docMk/>
            <pc:sldMk cId="514234598" sldId="316"/>
            <ac:spMk id="24" creationId="{2E11A71A-BA52-4BBF-A8E6-C3D0022DDA72}"/>
          </ac:spMkLst>
        </pc:spChg>
        <pc:picChg chg="add mod">
          <ac:chgData name="MARYAM ADEL SALEH JUMA MANSOOR" userId="492ef767-0211-4b15-b9ee-68adda126f14" providerId="ADAL" clId="{8A5058BD-D679-4B3B-822F-D3D81D21BD10}" dt="2020-03-11T07:08:25.061" v="2367" actId="1076"/>
          <ac:picMkLst>
            <pc:docMk/>
            <pc:sldMk cId="514234598" sldId="316"/>
            <ac:picMk id="17" creationId="{25402340-0171-431E-BE17-934D100E5CB5}"/>
          </ac:picMkLst>
        </pc:picChg>
      </pc:sldChg>
      <pc:sldChg chg="addSp delSp modSp add modAnim">
        <pc:chgData name="MARYAM ADEL SALEH JUMA MANSOOR" userId="492ef767-0211-4b15-b9ee-68adda126f14" providerId="ADAL" clId="{8A5058BD-D679-4B3B-822F-D3D81D21BD10}" dt="2020-03-11T10:49:31.043" v="3772" actId="20577"/>
        <pc:sldMkLst>
          <pc:docMk/>
          <pc:sldMk cId="3621841216" sldId="317"/>
        </pc:sldMkLst>
        <pc:spChg chg="del">
          <ac:chgData name="MARYAM ADEL SALEH JUMA MANSOOR" userId="492ef767-0211-4b15-b9ee-68adda126f14" providerId="ADAL" clId="{8A5058BD-D679-4B3B-822F-D3D81D21BD10}" dt="2020-03-11T06:56:12.532" v="2313" actId="478"/>
          <ac:spMkLst>
            <pc:docMk/>
            <pc:sldMk cId="3621841216" sldId="317"/>
            <ac:spMk id="6" creationId="{37B0C4C6-0085-4A76-88A5-4BE246352186}"/>
          </ac:spMkLst>
        </pc:spChg>
        <pc:spChg chg="mod">
          <ac:chgData name="MARYAM ADEL SALEH JUMA MANSOOR" userId="492ef767-0211-4b15-b9ee-68adda126f14" providerId="ADAL" clId="{8A5058BD-D679-4B3B-822F-D3D81D21BD10}" dt="2020-03-11T06:56:30.398" v="2318" actId="207"/>
          <ac:spMkLst>
            <pc:docMk/>
            <pc:sldMk cId="3621841216" sldId="317"/>
            <ac:spMk id="7" creationId="{7D106670-8E67-4510-A7C1-9C98B4666815}"/>
          </ac:spMkLst>
        </pc:spChg>
        <pc:spChg chg="del">
          <ac:chgData name="MARYAM ADEL SALEH JUMA MANSOOR" userId="492ef767-0211-4b15-b9ee-68adda126f14" providerId="ADAL" clId="{8A5058BD-D679-4B3B-822F-D3D81D21BD10}" dt="2020-03-11T10:02:13.820" v="3636" actId="478"/>
          <ac:spMkLst>
            <pc:docMk/>
            <pc:sldMk cId="3621841216" sldId="317"/>
            <ac:spMk id="9" creationId="{CE3DB6B2-D682-4A5E-91FD-E5D843237BD1}"/>
          </ac:spMkLst>
        </pc:spChg>
        <pc:spChg chg="add mod">
          <ac:chgData name="MARYAM ADEL SALEH JUMA MANSOOR" userId="492ef767-0211-4b15-b9ee-68adda126f14" providerId="ADAL" clId="{8A5058BD-D679-4B3B-822F-D3D81D21BD10}" dt="2020-03-11T10:49:31.043" v="3772" actId="20577"/>
          <ac:spMkLst>
            <pc:docMk/>
            <pc:sldMk cId="3621841216" sldId="317"/>
            <ac:spMk id="18" creationId="{EFEE0815-CCFA-42AE-9CFF-97650FF81C20}"/>
          </ac:spMkLst>
        </pc:spChg>
        <pc:spChg chg="mod">
          <ac:chgData name="MARYAM ADEL SALEH JUMA MANSOOR" userId="492ef767-0211-4b15-b9ee-68adda126f14" providerId="ADAL" clId="{8A5058BD-D679-4B3B-822F-D3D81D21BD10}" dt="2020-03-11T06:53:48.270" v="2285" actId="20577"/>
          <ac:spMkLst>
            <pc:docMk/>
            <pc:sldMk cId="3621841216" sldId="317"/>
            <ac:spMk id="22" creationId="{9F07E526-3319-499A-8324-B8772054B03E}"/>
          </ac:spMkLst>
        </pc:spChg>
        <pc:spChg chg="mod">
          <ac:chgData name="MARYAM ADEL SALEH JUMA MANSOOR" userId="492ef767-0211-4b15-b9ee-68adda126f14" providerId="ADAL" clId="{8A5058BD-D679-4B3B-822F-D3D81D21BD10}" dt="2020-03-11T06:54:02.566" v="2287" actId="1035"/>
          <ac:spMkLst>
            <pc:docMk/>
            <pc:sldMk cId="3621841216" sldId="317"/>
            <ac:spMk id="24" creationId="{2E11A71A-BA52-4BBF-A8E6-C3D0022DDA72}"/>
          </ac:spMkLst>
        </pc:spChg>
        <pc:picChg chg="add mod">
          <ac:chgData name="MARYAM ADEL SALEH JUMA MANSOOR" userId="492ef767-0211-4b15-b9ee-68adda126f14" providerId="ADAL" clId="{8A5058BD-D679-4B3B-822F-D3D81D21BD10}" dt="2020-03-11T07:08:44.158" v="2373" actId="1076"/>
          <ac:picMkLst>
            <pc:docMk/>
            <pc:sldMk cId="3621841216" sldId="317"/>
            <ac:picMk id="17" creationId="{F083DF5A-444A-42AA-A8B9-2AAB7825B26C}"/>
          </ac:picMkLst>
        </pc:picChg>
      </pc:sldChg>
      <pc:sldChg chg="addSp delSp modSp add modAnim">
        <pc:chgData name="MARYAM ADEL SALEH JUMA MANSOOR" userId="492ef767-0211-4b15-b9ee-68adda126f14" providerId="ADAL" clId="{8A5058BD-D679-4B3B-822F-D3D81D21BD10}" dt="2020-03-11T10:49:34.126" v="3773" actId="20577"/>
        <pc:sldMkLst>
          <pc:docMk/>
          <pc:sldMk cId="4140979481" sldId="318"/>
        </pc:sldMkLst>
        <pc:spChg chg="del">
          <ac:chgData name="MARYAM ADEL SALEH JUMA MANSOOR" userId="492ef767-0211-4b15-b9ee-68adda126f14" providerId="ADAL" clId="{8A5058BD-D679-4B3B-822F-D3D81D21BD10}" dt="2020-03-11T06:56:08.414" v="2312" actId="478"/>
          <ac:spMkLst>
            <pc:docMk/>
            <pc:sldMk cId="4140979481" sldId="318"/>
            <ac:spMk id="6" creationId="{37B0C4C6-0085-4A76-88A5-4BE246352186}"/>
          </ac:spMkLst>
        </pc:spChg>
        <pc:spChg chg="mod">
          <ac:chgData name="MARYAM ADEL SALEH JUMA MANSOOR" userId="492ef767-0211-4b15-b9ee-68adda126f14" providerId="ADAL" clId="{8A5058BD-D679-4B3B-822F-D3D81D21BD10}" dt="2020-03-11T06:56:35.461" v="2319" actId="207"/>
          <ac:spMkLst>
            <pc:docMk/>
            <pc:sldMk cId="4140979481" sldId="318"/>
            <ac:spMk id="7" creationId="{7D106670-8E67-4510-A7C1-9C98B4666815}"/>
          </ac:spMkLst>
        </pc:spChg>
        <pc:spChg chg="del">
          <ac:chgData name="MARYAM ADEL SALEH JUMA MANSOOR" userId="492ef767-0211-4b15-b9ee-68adda126f14" providerId="ADAL" clId="{8A5058BD-D679-4B3B-822F-D3D81D21BD10}" dt="2020-03-11T10:02:17.332" v="3638" actId="478"/>
          <ac:spMkLst>
            <pc:docMk/>
            <pc:sldMk cId="4140979481" sldId="318"/>
            <ac:spMk id="9" creationId="{CE3DB6B2-D682-4A5E-91FD-E5D843237BD1}"/>
          </ac:spMkLst>
        </pc:spChg>
        <pc:spChg chg="add mod">
          <ac:chgData name="MARYAM ADEL SALEH JUMA MANSOOR" userId="492ef767-0211-4b15-b9ee-68adda126f14" providerId="ADAL" clId="{8A5058BD-D679-4B3B-822F-D3D81D21BD10}" dt="2020-03-11T10:49:34.126" v="3773" actId="20577"/>
          <ac:spMkLst>
            <pc:docMk/>
            <pc:sldMk cId="4140979481" sldId="318"/>
            <ac:spMk id="18" creationId="{DE886390-34A5-4A83-A8BB-ABC6CCCA46DC}"/>
          </ac:spMkLst>
        </pc:spChg>
        <pc:spChg chg="mod">
          <ac:chgData name="MARYAM ADEL SALEH JUMA MANSOOR" userId="492ef767-0211-4b15-b9ee-68adda126f14" providerId="ADAL" clId="{8A5058BD-D679-4B3B-822F-D3D81D21BD10}" dt="2020-03-11T10:43:46.833" v="3734" actId="20577"/>
          <ac:spMkLst>
            <pc:docMk/>
            <pc:sldMk cId="4140979481" sldId="318"/>
            <ac:spMk id="22" creationId="{9F07E526-3319-499A-8324-B8772054B03E}"/>
          </ac:spMkLst>
        </pc:spChg>
        <pc:spChg chg="mod">
          <ac:chgData name="MARYAM ADEL SALEH JUMA MANSOOR" userId="492ef767-0211-4b15-b9ee-68adda126f14" providerId="ADAL" clId="{8A5058BD-D679-4B3B-822F-D3D81D21BD10}" dt="2020-03-11T07:10:38.817" v="2383" actId="20577"/>
          <ac:spMkLst>
            <pc:docMk/>
            <pc:sldMk cId="4140979481" sldId="318"/>
            <ac:spMk id="24" creationId="{2E11A71A-BA52-4BBF-A8E6-C3D0022DDA72}"/>
          </ac:spMkLst>
        </pc:spChg>
        <pc:picChg chg="add mod">
          <ac:chgData name="MARYAM ADEL SALEH JUMA MANSOOR" userId="492ef767-0211-4b15-b9ee-68adda126f14" providerId="ADAL" clId="{8A5058BD-D679-4B3B-822F-D3D81D21BD10}" dt="2020-03-11T07:10:32.595" v="2375" actId="1076"/>
          <ac:picMkLst>
            <pc:docMk/>
            <pc:sldMk cId="4140979481" sldId="318"/>
            <ac:picMk id="17" creationId="{C66D1732-3010-4707-85AB-1891552502F1}"/>
          </ac:picMkLst>
        </pc:picChg>
      </pc:sldChg>
      <pc:sldChg chg="addSp delSp modSp add del modAnim">
        <pc:chgData name="MARYAM ADEL SALEH JUMA MANSOOR" userId="492ef767-0211-4b15-b9ee-68adda126f14" providerId="ADAL" clId="{8A5058BD-D679-4B3B-822F-D3D81D21BD10}" dt="2020-03-11T09:10:24.412" v="3126" actId="2696"/>
        <pc:sldMkLst>
          <pc:docMk/>
          <pc:sldMk cId="514177917" sldId="319"/>
        </pc:sldMkLst>
        <pc:spChg chg="add del mod">
          <ac:chgData name="MARYAM ADEL SALEH JUMA MANSOOR" userId="492ef767-0211-4b15-b9ee-68adda126f14" providerId="ADAL" clId="{8A5058BD-D679-4B3B-822F-D3D81D21BD10}" dt="2020-03-11T07:46:35.667" v="2744" actId="1076"/>
          <ac:spMkLst>
            <pc:docMk/>
            <pc:sldMk cId="514177917" sldId="319"/>
            <ac:spMk id="3" creationId="{9632819A-C9F4-41DB-BDB2-D1566A4E1D55}"/>
          </ac:spMkLst>
        </pc:spChg>
        <pc:spChg chg="add del mod ord">
          <ac:chgData name="MARYAM ADEL SALEH JUMA MANSOOR" userId="492ef767-0211-4b15-b9ee-68adda126f14" providerId="ADAL" clId="{8A5058BD-D679-4B3B-822F-D3D81D21BD10}" dt="2020-03-11T08:17:07.362" v="2966" actId="478"/>
          <ac:spMkLst>
            <pc:docMk/>
            <pc:sldMk cId="514177917" sldId="319"/>
            <ac:spMk id="21" creationId="{1E3F836C-E7D0-4D52-9A64-DCAD99245F05}"/>
          </ac:spMkLst>
        </pc:spChg>
        <pc:spChg chg="add del mod">
          <ac:chgData name="MARYAM ADEL SALEH JUMA MANSOOR" userId="492ef767-0211-4b15-b9ee-68adda126f14" providerId="ADAL" clId="{8A5058BD-D679-4B3B-822F-D3D81D21BD10}" dt="2020-03-11T08:15:46.606" v="2954" actId="478"/>
          <ac:spMkLst>
            <pc:docMk/>
            <pc:sldMk cId="514177917" sldId="319"/>
            <ac:spMk id="25" creationId="{B8CC7C01-F488-4230-9676-C52C8E81AE6D}"/>
          </ac:spMkLst>
        </pc:spChg>
        <pc:spChg chg="add del mod ord">
          <ac:chgData name="MARYAM ADEL SALEH JUMA MANSOOR" userId="492ef767-0211-4b15-b9ee-68adda126f14" providerId="ADAL" clId="{8A5058BD-D679-4B3B-822F-D3D81D21BD10}" dt="2020-03-11T08:17:07.362" v="2966" actId="478"/>
          <ac:spMkLst>
            <pc:docMk/>
            <pc:sldMk cId="514177917" sldId="319"/>
            <ac:spMk id="34" creationId="{822E9557-4C12-47D2-84B3-62232B383B61}"/>
          </ac:spMkLst>
        </pc:spChg>
        <pc:spChg chg="add del mod ord">
          <ac:chgData name="MARYAM ADEL SALEH JUMA MANSOOR" userId="492ef767-0211-4b15-b9ee-68adda126f14" providerId="ADAL" clId="{8A5058BD-D679-4B3B-822F-D3D81D21BD10}" dt="2020-03-11T08:17:07.362" v="2966" actId="478"/>
          <ac:spMkLst>
            <pc:docMk/>
            <pc:sldMk cId="514177917" sldId="319"/>
            <ac:spMk id="35" creationId="{48B51557-8145-4FC2-959F-6DF0CA76BD46}"/>
          </ac:spMkLst>
        </pc:spChg>
        <pc:spChg chg="add del mod ord">
          <ac:chgData name="MARYAM ADEL SALEH JUMA MANSOOR" userId="492ef767-0211-4b15-b9ee-68adda126f14" providerId="ADAL" clId="{8A5058BD-D679-4B3B-822F-D3D81D21BD10}" dt="2020-03-11T08:17:07.362" v="2966" actId="478"/>
          <ac:spMkLst>
            <pc:docMk/>
            <pc:sldMk cId="514177917" sldId="319"/>
            <ac:spMk id="36" creationId="{0922FE93-018C-440F-89FA-35710C050F1D}"/>
          </ac:spMkLst>
        </pc:spChg>
        <pc:spChg chg="add del mod ord">
          <ac:chgData name="MARYAM ADEL SALEH JUMA MANSOOR" userId="492ef767-0211-4b15-b9ee-68adda126f14" providerId="ADAL" clId="{8A5058BD-D679-4B3B-822F-D3D81D21BD10}" dt="2020-03-11T08:17:07.362" v="2966" actId="478"/>
          <ac:spMkLst>
            <pc:docMk/>
            <pc:sldMk cId="514177917" sldId="319"/>
            <ac:spMk id="37" creationId="{E6459CEC-B455-404F-9674-B705C646C5B3}"/>
          </ac:spMkLst>
        </pc:spChg>
        <pc:spChg chg="add del mod ord">
          <ac:chgData name="MARYAM ADEL SALEH JUMA MANSOOR" userId="492ef767-0211-4b15-b9ee-68adda126f14" providerId="ADAL" clId="{8A5058BD-D679-4B3B-822F-D3D81D21BD10}" dt="2020-03-11T08:17:07.362" v="2966" actId="478"/>
          <ac:spMkLst>
            <pc:docMk/>
            <pc:sldMk cId="514177917" sldId="319"/>
            <ac:spMk id="40" creationId="{50764FC1-0019-47BA-9831-3CBA1B660463}"/>
          </ac:spMkLst>
        </pc:spChg>
        <pc:spChg chg="add del mod ord">
          <ac:chgData name="MARYAM ADEL SALEH JUMA MANSOOR" userId="492ef767-0211-4b15-b9ee-68adda126f14" providerId="ADAL" clId="{8A5058BD-D679-4B3B-822F-D3D81D21BD10}" dt="2020-03-11T08:17:07.362" v="2966" actId="478"/>
          <ac:spMkLst>
            <pc:docMk/>
            <pc:sldMk cId="514177917" sldId="319"/>
            <ac:spMk id="41" creationId="{5DB4A584-A324-44BD-AF89-0949E9D0A5F5}"/>
          </ac:spMkLst>
        </pc:spChg>
        <pc:spChg chg="add del mod ord">
          <ac:chgData name="MARYAM ADEL SALEH JUMA MANSOOR" userId="492ef767-0211-4b15-b9ee-68adda126f14" providerId="ADAL" clId="{8A5058BD-D679-4B3B-822F-D3D81D21BD10}" dt="2020-03-11T08:17:07.362" v="2966" actId="478"/>
          <ac:spMkLst>
            <pc:docMk/>
            <pc:sldMk cId="514177917" sldId="319"/>
            <ac:spMk id="42" creationId="{318697C0-6C56-4F46-9BE6-22190357848F}"/>
          </ac:spMkLst>
        </pc:spChg>
        <pc:spChg chg="add del mod ord">
          <ac:chgData name="MARYAM ADEL SALEH JUMA MANSOOR" userId="492ef767-0211-4b15-b9ee-68adda126f14" providerId="ADAL" clId="{8A5058BD-D679-4B3B-822F-D3D81D21BD10}" dt="2020-03-11T08:17:07.362" v="2966" actId="478"/>
          <ac:spMkLst>
            <pc:docMk/>
            <pc:sldMk cId="514177917" sldId="319"/>
            <ac:spMk id="43" creationId="{4B75E5FA-A1C4-4309-B2A8-211EE35CC33F}"/>
          </ac:spMkLst>
        </pc:spChg>
        <pc:spChg chg="add del mod ord">
          <ac:chgData name="MARYAM ADEL SALEH JUMA MANSOOR" userId="492ef767-0211-4b15-b9ee-68adda126f14" providerId="ADAL" clId="{8A5058BD-D679-4B3B-822F-D3D81D21BD10}" dt="2020-03-11T08:17:07.362" v="2966" actId="478"/>
          <ac:spMkLst>
            <pc:docMk/>
            <pc:sldMk cId="514177917" sldId="319"/>
            <ac:spMk id="44" creationId="{A360815F-5F9E-4299-A42C-227B10180C62}"/>
          </ac:spMkLst>
        </pc:spChg>
        <pc:spChg chg="add del mod ord">
          <ac:chgData name="MARYAM ADEL SALEH JUMA MANSOOR" userId="492ef767-0211-4b15-b9ee-68adda126f14" providerId="ADAL" clId="{8A5058BD-D679-4B3B-822F-D3D81D21BD10}" dt="2020-03-11T08:17:07.362" v="2966" actId="478"/>
          <ac:spMkLst>
            <pc:docMk/>
            <pc:sldMk cId="514177917" sldId="319"/>
            <ac:spMk id="45" creationId="{9A23E47C-2904-4545-82BB-3B25331294E5}"/>
          </ac:spMkLst>
        </pc:spChg>
        <pc:spChg chg="add del mod ord">
          <ac:chgData name="MARYAM ADEL SALEH JUMA MANSOOR" userId="492ef767-0211-4b15-b9ee-68adda126f14" providerId="ADAL" clId="{8A5058BD-D679-4B3B-822F-D3D81D21BD10}" dt="2020-03-11T08:17:07.362" v="2966" actId="478"/>
          <ac:spMkLst>
            <pc:docMk/>
            <pc:sldMk cId="514177917" sldId="319"/>
            <ac:spMk id="46" creationId="{B8E606F9-6F46-4801-ABA7-8DEECAD4D4A5}"/>
          </ac:spMkLst>
        </pc:spChg>
        <pc:spChg chg="add del mod ord">
          <ac:chgData name="MARYAM ADEL SALEH JUMA MANSOOR" userId="492ef767-0211-4b15-b9ee-68adda126f14" providerId="ADAL" clId="{8A5058BD-D679-4B3B-822F-D3D81D21BD10}" dt="2020-03-11T08:17:07.362" v="2966" actId="478"/>
          <ac:spMkLst>
            <pc:docMk/>
            <pc:sldMk cId="514177917" sldId="319"/>
            <ac:spMk id="47" creationId="{5A692FCD-0925-4325-9150-893CE32A97F9}"/>
          </ac:spMkLst>
        </pc:spChg>
        <pc:spChg chg="add del mod ord">
          <ac:chgData name="MARYAM ADEL SALEH JUMA MANSOOR" userId="492ef767-0211-4b15-b9ee-68adda126f14" providerId="ADAL" clId="{8A5058BD-D679-4B3B-822F-D3D81D21BD10}" dt="2020-03-11T08:17:07.362" v="2966" actId="478"/>
          <ac:spMkLst>
            <pc:docMk/>
            <pc:sldMk cId="514177917" sldId="319"/>
            <ac:spMk id="48" creationId="{42FB0001-CE51-4C72-B213-2A69747CB1E0}"/>
          </ac:spMkLst>
        </pc:spChg>
        <pc:spChg chg="add del mod ord">
          <ac:chgData name="MARYAM ADEL SALEH JUMA MANSOOR" userId="492ef767-0211-4b15-b9ee-68adda126f14" providerId="ADAL" clId="{8A5058BD-D679-4B3B-822F-D3D81D21BD10}" dt="2020-03-11T08:17:07.362" v="2966" actId="478"/>
          <ac:spMkLst>
            <pc:docMk/>
            <pc:sldMk cId="514177917" sldId="319"/>
            <ac:spMk id="49" creationId="{AFF9C881-71A5-4A45-80C7-2F92753EA6CA}"/>
          </ac:spMkLst>
        </pc:spChg>
        <pc:spChg chg="add ord">
          <ac:chgData name="MARYAM ADEL SALEH JUMA MANSOOR" userId="492ef767-0211-4b15-b9ee-68adda126f14" providerId="ADAL" clId="{8A5058BD-D679-4B3B-822F-D3D81D21BD10}" dt="2020-03-11T08:52:45.848" v="3077" actId="167"/>
          <ac:spMkLst>
            <pc:docMk/>
            <pc:sldMk cId="514177917" sldId="319"/>
            <ac:spMk id="50" creationId="{E475F607-E61A-40BC-A17A-64DDF1AD952E}"/>
          </ac:spMkLst>
        </pc:spChg>
        <pc:spChg chg="add ord">
          <ac:chgData name="MARYAM ADEL SALEH JUMA MANSOOR" userId="492ef767-0211-4b15-b9ee-68adda126f14" providerId="ADAL" clId="{8A5058BD-D679-4B3B-822F-D3D81D21BD10}" dt="2020-03-11T08:52:45.848" v="3077" actId="167"/>
          <ac:spMkLst>
            <pc:docMk/>
            <pc:sldMk cId="514177917" sldId="319"/>
            <ac:spMk id="51" creationId="{6FB60AB8-CF99-44B6-9A52-9CBB328C8C91}"/>
          </ac:spMkLst>
        </pc:spChg>
        <pc:spChg chg="add ord">
          <ac:chgData name="MARYAM ADEL SALEH JUMA MANSOOR" userId="492ef767-0211-4b15-b9ee-68adda126f14" providerId="ADAL" clId="{8A5058BD-D679-4B3B-822F-D3D81D21BD10}" dt="2020-03-11T08:52:45.848" v="3077" actId="167"/>
          <ac:spMkLst>
            <pc:docMk/>
            <pc:sldMk cId="514177917" sldId="319"/>
            <ac:spMk id="52" creationId="{A0AF5551-BEF7-4B10-8BAC-C31D30F57D11}"/>
          </ac:spMkLst>
        </pc:spChg>
        <pc:spChg chg="add ord">
          <ac:chgData name="MARYAM ADEL SALEH JUMA MANSOOR" userId="492ef767-0211-4b15-b9ee-68adda126f14" providerId="ADAL" clId="{8A5058BD-D679-4B3B-822F-D3D81D21BD10}" dt="2020-03-11T08:52:45.848" v="3077" actId="167"/>
          <ac:spMkLst>
            <pc:docMk/>
            <pc:sldMk cId="514177917" sldId="319"/>
            <ac:spMk id="53" creationId="{2D7A15ED-3357-4742-9DA7-97E9FB616F19}"/>
          </ac:spMkLst>
        </pc:spChg>
        <pc:spChg chg="add ord">
          <ac:chgData name="MARYAM ADEL SALEH JUMA MANSOOR" userId="492ef767-0211-4b15-b9ee-68adda126f14" providerId="ADAL" clId="{8A5058BD-D679-4B3B-822F-D3D81D21BD10}" dt="2020-03-11T08:52:45.848" v="3077" actId="167"/>
          <ac:spMkLst>
            <pc:docMk/>
            <pc:sldMk cId="514177917" sldId="319"/>
            <ac:spMk id="54" creationId="{4F9B7A6B-EA10-41E5-958B-7F98B72A6EFE}"/>
          </ac:spMkLst>
        </pc:spChg>
        <pc:spChg chg="add ord">
          <ac:chgData name="MARYAM ADEL SALEH JUMA MANSOOR" userId="492ef767-0211-4b15-b9ee-68adda126f14" providerId="ADAL" clId="{8A5058BD-D679-4B3B-822F-D3D81D21BD10}" dt="2020-03-11T08:52:45.848" v="3077" actId="167"/>
          <ac:spMkLst>
            <pc:docMk/>
            <pc:sldMk cId="514177917" sldId="319"/>
            <ac:spMk id="55" creationId="{F09C3FBB-37F6-488F-AF88-C5826BB468EA}"/>
          </ac:spMkLst>
        </pc:spChg>
        <pc:spChg chg="add ord">
          <ac:chgData name="MARYAM ADEL SALEH JUMA MANSOOR" userId="492ef767-0211-4b15-b9ee-68adda126f14" providerId="ADAL" clId="{8A5058BD-D679-4B3B-822F-D3D81D21BD10}" dt="2020-03-11T08:52:45.848" v="3077" actId="167"/>
          <ac:spMkLst>
            <pc:docMk/>
            <pc:sldMk cId="514177917" sldId="319"/>
            <ac:spMk id="56" creationId="{20B3AF8D-B398-41C0-BF64-CA0A3866409D}"/>
          </ac:spMkLst>
        </pc:spChg>
        <pc:spChg chg="add ord">
          <ac:chgData name="MARYAM ADEL SALEH JUMA MANSOOR" userId="492ef767-0211-4b15-b9ee-68adda126f14" providerId="ADAL" clId="{8A5058BD-D679-4B3B-822F-D3D81D21BD10}" dt="2020-03-11T08:52:45.848" v="3077" actId="167"/>
          <ac:spMkLst>
            <pc:docMk/>
            <pc:sldMk cId="514177917" sldId="319"/>
            <ac:spMk id="57" creationId="{D4BCDA94-ECEB-4E7D-BA57-0D354C59C220}"/>
          </ac:spMkLst>
        </pc:spChg>
        <pc:spChg chg="add ord">
          <ac:chgData name="MARYAM ADEL SALEH JUMA MANSOOR" userId="492ef767-0211-4b15-b9ee-68adda126f14" providerId="ADAL" clId="{8A5058BD-D679-4B3B-822F-D3D81D21BD10}" dt="2020-03-11T08:52:45.848" v="3077" actId="167"/>
          <ac:spMkLst>
            <pc:docMk/>
            <pc:sldMk cId="514177917" sldId="319"/>
            <ac:spMk id="58" creationId="{5072D128-A4ED-43CC-BAE9-03091CC47397}"/>
          </ac:spMkLst>
        </pc:spChg>
        <pc:spChg chg="add ord">
          <ac:chgData name="MARYAM ADEL SALEH JUMA MANSOOR" userId="492ef767-0211-4b15-b9ee-68adda126f14" providerId="ADAL" clId="{8A5058BD-D679-4B3B-822F-D3D81D21BD10}" dt="2020-03-11T08:52:45.848" v="3077" actId="167"/>
          <ac:spMkLst>
            <pc:docMk/>
            <pc:sldMk cId="514177917" sldId="319"/>
            <ac:spMk id="59" creationId="{402DFC4A-427B-44F3-BD08-F21EAB50C4EA}"/>
          </ac:spMkLst>
        </pc:spChg>
        <pc:spChg chg="add ord">
          <ac:chgData name="MARYAM ADEL SALEH JUMA MANSOOR" userId="492ef767-0211-4b15-b9ee-68adda126f14" providerId="ADAL" clId="{8A5058BD-D679-4B3B-822F-D3D81D21BD10}" dt="2020-03-11T08:52:45.848" v="3077" actId="167"/>
          <ac:spMkLst>
            <pc:docMk/>
            <pc:sldMk cId="514177917" sldId="319"/>
            <ac:spMk id="60" creationId="{B1803D0D-27FE-470A-9125-33548724213F}"/>
          </ac:spMkLst>
        </pc:spChg>
        <pc:spChg chg="add ord">
          <ac:chgData name="MARYAM ADEL SALEH JUMA MANSOOR" userId="492ef767-0211-4b15-b9ee-68adda126f14" providerId="ADAL" clId="{8A5058BD-D679-4B3B-822F-D3D81D21BD10}" dt="2020-03-11T08:52:45.848" v="3077" actId="167"/>
          <ac:spMkLst>
            <pc:docMk/>
            <pc:sldMk cId="514177917" sldId="319"/>
            <ac:spMk id="61" creationId="{0950016F-BCD3-47E3-AD50-5AF6408B0825}"/>
          </ac:spMkLst>
        </pc:spChg>
        <pc:spChg chg="add ord">
          <ac:chgData name="MARYAM ADEL SALEH JUMA MANSOOR" userId="492ef767-0211-4b15-b9ee-68adda126f14" providerId="ADAL" clId="{8A5058BD-D679-4B3B-822F-D3D81D21BD10}" dt="2020-03-11T08:52:45.848" v="3077" actId="167"/>
          <ac:spMkLst>
            <pc:docMk/>
            <pc:sldMk cId="514177917" sldId="319"/>
            <ac:spMk id="62" creationId="{5E6C47DA-E443-4AA5-A024-EB31CFB869A5}"/>
          </ac:spMkLst>
        </pc:spChg>
        <pc:spChg chg="add ord">
          <ac:chgData name="MARYAM ADEL SALEH JUMA MANSOOR" userId="492ef767-0211-4b15-b9ee-68adda126f14" providerId="ADAL" clId="{8A5058BD-D679-4B3B-822F-D3D81D21BD10}" dt="2020-03-11T08:52:45.848" v="3077" actId="167"/>
          <ac:spMkLst>
            <pc:docMk/>
            <pc:sldMk cId="514177917" sldId="319"/>
            <ac:spMk id="63" creationId="{3C0C40A4-FAE9-4F82-9AC0-C4BCE461B0C3}"/>
          </ac:spMkLst>
        </pc:spChg>
        <pc:spChg chg="add ord">
          <ac:chgData name="MARYAM ADEL SALEH JUMA MANSOOR" userId="492ef767-0211-4b15-b9ee-68adda126f14" providerId="ADAL" clId="{8A5058BD-D679-4B3B-822F-D3D81D21BD10}" dt="2020-03-11T08:52:45.848" v="3077" actId="167"/>
          <ac:spMkLst>
            <pc:docMk/>
            <pc:sldMk cId="514177917" sldId="319"/>
            <ac:spMk id="64" creationId="{7D5A5F9E-D211-44DE-B1C8-51F98CF0F342}"/>
          </ac:spMkLst>
        </pc:spChg>
        <pc:spChg chg="add mod">
          <ac:chgData name="MARYAM ADEL SALEH JUMA MANSOOR" userId="492ef767-0211-4b15-b9ee-68adda126f14" providerId="ADAL" clId="{8A5058BD-D679-4B3B-822F-D3D81D21BD10}" dt="2020-03-11T08:54:37.690" v="3083" actId="571"/>
          <ac:spMkLst>
            <pc:docMk/>
            <pc:sldMk cId="514177917" sldId="319"/>
            <ac:spMk id="65" creationId="{132B1B5F-7B07-4182-9CD6-3EF0114FF416}"/>
          </ac:spMkLst>
        </pc:spChg>
        <pc:spChg chg="add mod">
          <ac:chgData name="MARYAM ADEL SALEH JUMA MANSOOR" userId="492ef767-0211-4b15-b9ee-68adda126f14" providerId="ADAL" clId="{8A5058BD-D679-4B3B-822F-D3D81D21BD10}" dt="2020-03-11T08:54:37.690" v="3083" actId="571"/>
          <ac:spMkLst>
            <pc:docMk/>
            <pc:sldMk cId="514177917" sldId="319"/>
            <ac:spMk id="66" creationId="{E8D83C61-7E0E-4574-9F81-4DCB0EB4F56F}"/>
          </ac:spMkLst>
        </pc:spChg>
        <pc:spChg chg="add mod">
          <ac:chgData name="MARYAM ADEL SALEH JUMA MANSOOR" userId="492ef767-0211-4b15-b9ee-68adda126f14" providerId="ADAL" clId="{8A5058BD-D679-4B3B-822F-D3D81D21BD10}" dt="2020-03-11T08:54:37.690" v="3083" actId="571"/>
          <ac:spMkLst>
            <pc:docMk/>
            <pc:sldMk cId="514177917" sldId="319"/>
            <ac:spMk id="67" creationId="{8427B46C-9E0A-4378-A2F4-E9BEBF298742}"/>
          </ac:spMkLst>
        </pc:spChg>
        <pc:spChg chg="add mod">
          <ac:chgData name="MARYAM ADEL SALEH JUMA MANSOOR" userId="492ef767-0211-4b15-b9ee-68adda126f14" providerId="ADAL" clId="{8A5058BD-D679-4B3B-822F-D3D81D21BD10}" dt="2020-03-11T08:54:37.690" v="3083" actId="571"/>
          <ac:spMkLst>
            <pc:docMk/>
            <pc:sldMk cId="514177917" sldId="319"/>
            <ac:spMk id="68" creationId="{E24E8919-2285-4BF8-BAFB-EB95608BE5AD}"/>
          </ac:spMkLst>
        </pc:spChg>
        <pc:spChg chg="add mod">
          <ac:chgData name="MARYAM ADEL SALEH JUMA MANSOOR" userId="492ef767-0211-4b15-b9ee-68adda126f14" providerId="ADAL" clId="{8A5058BD-D679-4B3B-822F-D3D81D21BD10}" dt="2020-03-11T08:54:37.690" v="3083" actId="571"/>
          <ac:spMkLst>
            <pc:docMk/>
            <pc:sldMk cId="514177917" sldId="319"/>
            <ac:spMk id="69" creationId="{736EFDA4-16F6-412A-B41D-7BDFFDF31524}"/>
          </ac:spMkLst>
        </pc:spChg>
        <pc:spChg chg="add mod">
          <ac:chgData name="MARYAM ADEL SALEH JUMA MANSOOR" userId="492ef767-0211-4b15-b9ee-68adda126f14" providerId="ADAL" clId="{8A5058BD-D679-4B3B-822F-D3D81D21BD10}" dt="2020-03-11T08:54:37.690" v="3083" actId="571"/>
          <ac:spMkLst>
            <pc:docMk/>
            <pc:sldMk cId="514177917" sldId="319"/>
            <ac:spMk id="70" creationId="{5DE075FF-2BE1-4C4E-98BC-56B1C855F75B}"/>
          </ac:spMkLst>
        </pc:spChg>
        <pc:spChg chg="add mod">
          <ac:chgData name="MARYAM ADEL SALEH JUMA MANSOOR" userId="492ef767-0211-4b15-b9ee-68adda126f14" providerId="ADAL" clId="{8A5058BD-D679-4B3B-822F-D3D81D21BD10}" dt="2020-03-11T08:54:37.690" v="3083" actId="571"/>
          <ac:spMkLst>
            <pc:docMk/>
            <pc:sldMk cId="514177917" sldId="319"/>
            <ac:spMk id="71" creationId="{A5534B1F-CD8C-4FB5-B105-734C264552B6}"/>
          </ac:spMkLst>
        </pc:spChg>
        <pc:spChg chg="add mod">
          <ac:chgData name="MARYAM ADEL SALEH JUMA MANSOOR" userId="492ef767-0211-4b15-b9ee-68adda126f14" providerId="ADAL" clId="{8A5058BD-D679-4B3B-822F-D3D81D21BD10}" dt="2020-03-11T08:54:37.690" v="3083" actId="571"/>
          <ac:spMkLst>
            <pc:docMk/>
            <pc:sldMk cId="514177917" sldId="319"/>
            <ac:spMk id="72" creationId="{95EB8C60-4D67-4EAA-B8FC-00097D7816F6}"/>
          </ac:spMkLst>
        </pc:spChg>
        <pc:spChg chg="add mod">
          <ac:chgData name="MARYAM ADEL SALEH JUMA MANSOOR" userId="492ef767-0211-4b15-b9ee-68adda126f14" providerId="ADAL" clId="{8A5058BD-D679-4B3B-822F-D3D81D21BD10}" dt="2020-03-11T08:54:37.690" v="3083" actId="571"/>
          <ac:spMkLst>
            <pc:docMk/>
            <pc:sldMk cId="514177917" sldId="319"/>
            <ac:spMk id="73" creationId="{068C81FE-2F25-476E-B77B-BFCEA10842B5}"/>
          </ac:spMkLst>
        </pc:spChg>
        <pc:spChg chg="add mod">
          <ac:chgData name="MARYAM ADEL SALEH JUMA MANSOOR" userId="492ef767-0211-4b15-b9ee-68adda126f14" providerId="ADAL" clId="{8A5058BD-D679-4B3B-822F-D3D81D21BD10}" dt="2020-03-11T08:54:37.690" v="3083" actId="571"/>
          <ac:spMkLst>
            <pc:docMk/>
            <pc:sldMk cId="514177917" sldId="319"/>
            <ac:spMk id="74" creationId="{E45EB93F-29F9-4FD3-84AB-0A3059735489}"/>
          </ac:spMkLst>
        </pc:spChg>
        <pc:spChg chg="add mod">
          <ac:chgData name="MARYAM ADEL SALEH JUMA MANSOOR" userId="492ef767-0211-4b15-b9ee-68adda126f14" providerId="ADAL" clId="{8A5058BD-D679-4B3B-822F-D3D81D21BD10}" dt="2020-03-11T08:54:37.690" v="3083" actId="571"/>
          <ac:spMkLst>
            <pc:docMk/>
            <pc:sldMk cId="514177917" sldId="319"/>
            <ac:spMk id="75" creationId="{8D3383B0-17E8-423C-A013-F62D60DD88BE}"/>
          </ac:spMkLst>
        </pc:spChg>
        <pc:spChg chg="add mod">
          <ac:chgData name="MARYAM ADEL SALEH JUMA MANSOOR" userId="492ef767-0211-4b15-b9ee-68adda126f14" providerId="ADAL" clId="{8A5058BD-D679-4B3B-822F-D3D81D21BD10}" dt="2020-03-11T08:54:37.690" v="3083" actId="571"/>
          <ac:spMkLst>
            <pc:docMk/>
            <pc:sldMk cId="514177917" sldId="319"/>
            <ac:spMk id="76" creationId="{F97CA8B1-A4F7-40C4-94FB-40377870072F}"/>
          </ac:spMkLst>
        </pc:spChg>
        <pc:picChg chg="add del mod">
          <ac:chgData name="MARYAM ADEL SALEH JUMA MANSOOR" userId="492ef767-0211-4b15-b9ee-68adda126f14" providerId="ADAL" clId="{8A5058BD-D679-4B3B-822F-D3D81D21BD10}" dt="2020-03-11T07:31:47.926" v="2705" actId="478"/>
          <ac:picMkLst>
            <pc:docMk/>
            <pc:sldMk cId="514177917" sldId="319"/>
            <ac:picMk id="2" creationId="{E9B1DF55-2F64-4CAF-9121-C7884EF053BE}"/>
          </ac:picMkLst>
        </pc:picChg>
        <pc:picChg chg="add mod ord">
          <ac:chgData name="MARYAM ADEL SALEH JUMA MANSOOR" userId="492ef767-0211-4b15-b9ee-68adda126f14" providerId="ADAL" clId="{8A5058BD-D679-4B3B-822F-D3D81D21BD10}" dt="2020-03-11T08:54:17.291" v="3081" actId="167"/>
          <ac:picMkLst>
            <pc:docMk/>
            <pc:sldMk cId="514177917" sldId="319"/>
            <ac:picMk id="5" creationId="{0817F043-EDEF-4C5B-A238-C4DBFA7E2913}"/>
          </ac:picMkLst>
        </pc:picChg>
        <pc:picChg chg="add mod ord">
          <ac:chgData name="MARYAM ADEL SALEH JUMA MANSOOR" userId="492ef767-0211-4b15-b9ee-68adda126f14" providerId="ADAL" clId="{8A5058BD-D679-4B3B-822F-D3D81D21BD10}" dt="2020-03-11T08:54:17.291" v="3081" actId="167"/>
          <ac:picMkLst>
            <pc:docMk/>
            <pc:sldMk cId="514177917" sldId="319"/>
            <ac:picMk id="7" creationId="{9C8F8923-9507-4A59-AB6E-4EE7EF89235E}"/>
          </ac:picMkLst>
        </pc:picChg>
        <pc:picChg chg="del">
          <ac:chgData name="MARYAM ADEL SALEH JUMA MANSOOR" userId="492ef767-0211-4b15-b9ee-68adda126f14" providerId="ADAL" clId="{8A5058BD-D679-4B3B-822F-D3D81D21BD10}" dt="2020-03-11T08:15:50.558" v="2955" actId="478"/>
          <ac:picMkLst>
            <pc:docMk/>
            <pc:sldMk cId="514177917" sldId="319"/>
            <ac:picMk id="9" creationId="{4CEBE457-1F8C-9D41-A6C0-FDA9D0067F1F}"/>
          </ac:picMkLst>
        </pc:picChg>
        <pc:picChg chg="add mod ord">
          <ac:chgData name="MARYAM ADEL SALEH JUMA MANSOOR" userId="492ef767-0211-4b15-b9ee-68adda126f14" providerId="ADAL" clId="{8A5058BD-D679-4B3B-822F-D3D81D21BD10}" dt="2020-03-11T08:54:17.291" v="3081" actId="167"/>
          <ac:picMkLst>
            <pc:docMk/>
            <pc:sldMk cId="514177917" sldId="319"/>
            <ac:picMk id="10" creationId="{141842CE-4160-4662-9BDC-3D812B6DBFE9}"/>
          </ac:picMkLst>
        </pc:picChg>
        <pc:picChg chg="add mod ord">
          <ac:chgData name="MARYAM ADEL SALEH JUMA MANSOOR" userId="492ef767-0211-4b15-b9ee-68adda126f14" providerId="ADAL" clId="{8A5058BD-D679-4B3B-822F-D3D81D21BD10}" dt="2020-03-11T08:54:17.291" v="3081" actId="167"/>
          <ac:picMkLst>
            <pc:docMk/>
            <pc:sldMk cId="514177917" sldId="319"/>
            <ac:picMk id="12" creationId="{29006C32-18B3-4CE8-9E68-BCC7D9E7E5F7}"/>
          </ac:picMkLst>
        </pc:picChg>
        <pc:picChg chg="add del mod">
          <ac:chgData name="MARYAM ADEL SALEH JUMA MANSOOR" userId="492ef767-0211-4b15-b9ee-68adda126f14" providerId="ADAL" clId="{8A5058BD-D679-4B3B-822F-D3D81D21BD10}" dt="2020-03-11T07:50:07.039" v="2790" actId="478"/>
          <ac:picMkLst>
            <pc:docMk/>
            <pc:sldMk cId="514177917" sldId="319"/>
            <ac:picMk id="14" creationId="{1F9459AF-50D9-4FF9-9A71-349FF3F91A2F}"/>
          </ac:picMkLst>
        </pc:picChg>
        <pc:picChg chg="add mod ord">
          <ac:chgData name="MARYAM ADEL SALEH JUMA MANSOOR" userId="492ef767-0211-4b15-b9ee-68adda126f14" providerId="ADAL" clId="{8A5058BD-D679-4B3B-822F-D3D81D21BD10}" dt="2020-03-11T08:54:17.291" v="3081" actId="167"/>
          <ac:picMkLst>
            <pc:docMk/>
            <pc:sldMk cId="514177917" sldId="319"/>
            <ac:picMk id="16" creationId="{79BA65FA-3DE5-4643-B845-751BAFED0B6B}"/>
          </ac:picMkLst>
        </pc:picChg>
        <pc:picChg chg="add mod ord">
          <ac:chgData name="MARYAM ADEL SALEH JUMA MANSOOR" userId="492ef767-0211-4b15-b9ee-68adda126f14" providerId="ADAL" clId="{8A5058BD-D679-4B3B-822F-D3D81D21BD10}" dt="2020-03-11T08:54:17.291" v="3081" actId="167"/>
          <ac:picMkLst>
            <pc:docMk/>
            <pc:sldMk cId="514177917" sldId="319"/>
            <ac:picMk id="18" creationId="{B9446BD7-39C2-41B1-BA95-8E32CEDB74A4}"/>
          </ac:picMkLst>
        </pc:picChg>
        <pc:picChg chg="add mod ord">
          <ac:chgData name="MARYAM ADEL SALEH JUMA MANSOOR" userId="492ef767-0211-4b15-b9ee-68adda126f14" providerId="ADAL" clId="{8A5058BD-D679-4B3B-822F-D3D81D21BD10}" dt="2020-03-11T08:54:17.291" v="3081" actId="167"/>
          <ac:picMkLst>
            <pc:docMk/>
            <pc:sldMk cId="514177917" sldId="319"/>
            <ac:picMk id="20" creationId="{D60C5152-F4CF-4AED-BA26-7E26EA3EAE1C}"/>
          </ac:picMkLst>
        </pc:picChg>
        <pc:picChg chg="add mod ord">
          <ac:chgData name="MARYAM ADEL SALEH JUMA MANSOOR" userId="492ef767-0211-4b15-b9ee-68adda126f14" providerId="ADAL" clId="{8A5058BD-D679-4B3B-822F-D3D81D21BD10}" dt="2020-03-11T08:54:17.291" v="3081" actId="167"/>
          <ac:picMkLst>
            <pc:docMk/>
            <pc:sldMk cId="514177917" sldId="319"/>
            <ac:picMk id="23" creationId="{F417B029-7E5E-42A9-9597-2F2DAD214286}"/>
          </ac:picMkLst>
        </pc:picChg>
        <pc:picChg chg="add mod ord">
          <ac:chgData name="MARYAM ADEL SALEH JUMA MANSOOR" userId="492ef767-0211-4b15-b9ee-68adda126f14" providerId="ADAL" clId="{8A5058BD-D679-4B3B-822F-D3D81D21BD10}" dt="2020-03-11T08:54:17.291" v="3081" actId="167"/>
          <ac:picMkLst>
            <pc:docMk/>
            <pc:sldMk cId="514177917" sldId="319"/>
            <ac:picMk id="26" creationId="{CF001800-DF85-439E-9EF6-7E4DACA31328}"/>
          </ac:picMkLst>
        </pc:picChg>
        <pc:picChg chg="add mod ord">
          <ac:chgData name="MARYAM ADEL SALEH JUMA MANSOOR" userId="492ef767-0211-4b15-b9ee-68adda126f14" providerId="ADAL" clId="{8A5058BD-D679-4B3B-822F-D3D81D21BD10}" dt="2020-03-11T08:54:17.291" v="3081" actId="167"/>
          <ac:picMkLst>
            <pc:docMk/>
            <pc:sldMk cId="514177917" sldId="319"/>
            <ac:picMk id="27" creationId="{1D596967-96B4-4C27-A6E2-CDF72E824505}"/>
          </ac:picMkLst>
        </pc:picChg>
        <pc:picChg chg="add mod ord">
          <ac:chgData name="MARYAM ADEL SALEH JUMA MANSOOR" userId="492ef767-0211-4b15-b9ee-68adda126f14" providerId="ADAL" clId="{8A5058BD-D679-4B3B-822F-D3D81D21BD10}" dt="2020-03-11T08:54:17.291" v="3081" actId="167"/>
          <ac:picMkLst>
            <pc:docMk/>
            <pc:sldMk cId="514177917" sldId="319"/>
            <ac:picMk id="28" creationId="{4B6150B6-BA98-4304-BC47-C6202565D0A3}"/>
          </ac:picMkLst>
        </pc:picChg>
        <pc:picChg chg="add del mod">
          <ac:chgData name="MARYAM ADEL SALEH JUMA MANSOOR" userId="492ef767-0211-4b15-b9ee-68adda126f14" providerId="ADAL" clId="{8A5058BD-D679-4B3B-822F-D3D81D21BD10}" dt="2020-03-11T08:16:44.888" v="2965" actId="478"/>
          <ac:picMkLst>
            <pc:docMk/>
            <pc:sldMk cId="514177917" sldId="319"/>
            <ac:picMk id="29" creationId="{E4ADC40C-A67F-4907-A083-60C3DB656FBA}"/>
          </ac:picMkLst>
        </pc:picChg>
        <pc:picChg chg="add mod ord">
          <ac:chgData name="MARYAM ADEL SALEH JUMA MANSOOR" userId="492ef767-0211-4b15-b9ee-68adda126f14" providerId="ADAL" clId="{8A5058BD-D679-4B3B-822F-D3D81D21BD10}" dt="2020-03-11T08:54:17.291" v="3081" actId="167"/>
          <ac:picMkLst>
            <pc:docMk/>
            <pc:sldMk cId="514177917" sldId="319"/>
            <ac:picMk id="30" creationId="{D736883B-9D2D-4501-9ED9-ED71A0101464}"/>
          </ac:picMkLst>
        </pc:picChg>
        <pc:picChg chg="add mod ord">
          <ac:chgData name="MARYAM ADEL SALEH JUMA MANSOOR" userId="492ef767-0211-4b15-b9ee-68adda126f14" providerId="ADAL" clId="{8A5058BD-D679-4B3B-822F-D3D81D21BD10}" dt="2020-03-11T08:54:17.291" v="3081" actId="167"/>
          <ac:picMkLst>
            <pc:docMk/>
            <pc:sldMk cId="514177917" sldId="319"/>
            <ac:picMk id="31" creationId="{6776279A-1D8E-4055-8D34-300D5E8388BA}"/>
          </ac:picMkLst>
        </pc:picChg>
        <pc:picChg chg="add mod ord">
          <ac:chgData name="MARYAM ADEL SALEH JUMA MANSOOR" userId="492ef767-0211-4b15-b9ee-68adda126f14" providerId="ADAL" clId="{8A5058BD-D679-4B3B-822F-D3D81D21BD10}" dt="2020-03-11T08:54:17.291" v="3081" actId="167"/>
          <ac:picMkLst>
            <pc:docMk/>
            <pc:sldMk cId="514177917" sldId="319"/>
            <ac:picMk id="32" creationId="{1BD59574-D1A7-4184-B172-13C2BBEA41C9}"/>
          </ac:picMkLst>
        </pc:picChg>
        <pc:picChg chg="add mod ord">
          <ac:chgData name="MARYAM ADEL SALEH JUMA MANSOOR" userId="492ef767-0211-4b15-b9ee-68adda126f14" providerId="ADAL" clId="{8A5058BD-D679-4B3B-822F-D3D81D21BD10}" dt="2020-03-11T08:54:17.291" v="3081" actId="167"/>
          <ac:picMkLst>
            <pc:docMk/>
            <pc:sldMk cId="514177917" sldId="319"/>
            <ac:picMk id="33" creationId="{E8F4FE3E-E96E-47BD-A113-C2552E652672}"/>
          </ac:picMkLst>
        </pc:picChg>
        <pc:cxnChg chg="del">
          <ac:chgData name="MARYAM ADEL SALEH JUMA MANSOOR" userId="492ef767-0211-4b15-b9ee-68adda126f14" providerId="ADAL" clId="{8A5058BD-D679-4B3B-822F-D3D81D21BD10}" dt="2020-03-11T08:17:07.362" v="2966" actId="478"/>
          <ac:cxnSpMkLst>
            <pc:docMk/>
            <pc:sldMk cId="514177917" sldId="319"/>
            <ac:cxnSpMk id="38" creationId="{61A27B4A-D21D-4F41-A20F-10110A99D0E4}"/>
          </ac:cxnSpMkLst>
        </pc:cxnChg>
      </pc:sldChg>
      <pc:sldChg chg="addSp delSp modSp add del modAnim">
        <pc:chgData name="MARYAM ADEL SALEH JUMA MANSOOR" userId="492ef767-0211-4b15-b9ee-68adda126f14" providerId="ADAL" clId="{8A5058BD-D679-4B3B-822F-D3D81D21BD10}" dt="2020-03-11T08:15:39.326" v="2952" actId="47"/>
        <pc:sldMkLst>
          <pc:docMk/>
          <pc:sldMk cId="1795480062" sldId="320"/>
        </pc:sldMkLst>
        <pc:spChg chg="add mod">
          <ac:chgData name="MARYAM ADEL SALEH JUMA MANSOOR" userId="492ef767-0211-4b15-b9ee-68adda126f14" providerId="ADAL" clId="{8A5058BD-D679-4B3B-822F-D3D81D21BD10}" dt="2020-03-11T08:00:32.103" v="2826" actId="1076"/>
          <ac:spMkLst>
            <pc:docMk/>
            <pc:sldMk cId="1795480062" sldId="320"/>
            <ac:spMk id="17" creationId="{DB62604A-46C5-4F6F-A58B-904055120C91}"/>
          </ac:spMkLst>
        </pc:spChg>
        <pc:spChg chg="add mod">
          <ac:chgData name="MARYAM ADEL SALEH JUMA MANSOOR" userId="492ef767-0211-4b15-b9ee-68adda126f14" providerId="ADAL" clId="{8A5058BD-D679-4B3B-822F-D3D81D21BD10}" dt="2020-03-11T08:00:37.578" v="2828" actId="1076"/>
          <ac:spMkLst>
            <pc:docMk/>
            <pc:sldMk cId="1795480062" sldId="320"/>
            <ac:spMk id="19" creationId="{5A5456F5-8901-4095-975D-23E2E64F0928}"/>
          </ac:spMkLst>
        </pc:spChg>
        <pc:spChg chg="add mod">
          <ac:chgData name="MARYAM ADEL SALEH JUMA MANSOOR" userId="492ef767-0211-4b15-b9ee-68adda126f14" providerId="ADAL" clId="{8A5058BD-D679-4B3B-822F-D3D81D21BD10}" dt="2020-03-11T08:00:37.578" v="2828" actId="1076"/>
          <ac:spMkLst>
            <pc:docMk/>
            <pc:sldMk cId="1795480062" sldId="320"/>
            <ac:spMk id="22" creationId="{9191BC0E-C6CE-4741-860A-552C5A4C97AE}"/>
          </ac:spMkLst>
        </pc:spChg>
        <pc:spChg chg="add mod">
          <ac:chgData name="MARYAM ADEL SALEH JUMA MANSOOR" userId="492ef767-0211-4b15-b9ee-68adda126f14" providerId="ADAL" clId="{8A5058BD-D679-4B3B-822F-D3D81D21BD10}" dt="2020-03-11T08:00:41.484" v="2830" actId="1076"/>
          <ac:spMkLst>
            <pc:docMk/>
            <pc:sldMk cId="1795480062" sldId="320"/>
            <ac:spMk id="24" creationId="{54E5011A-CFAC-4F78-8138-1F5F4D0950AD}"/>
          </ac:spMkLst>
        </pc:spChg>
        <pc:spChg chg="add mod">
          <ac:chgData name="MARYAM ADEL SALEH JUMA MANSOOR" userId="492ef767-0211-4b15-b9ee-68adda126f14" providerId="ADAL" clId="{8A5058BD-D679-4B3B-822F-D3D81D21BD10}" dt="2020-03-11T08:00:41.484" v="2830" actId="1076"/>
          <ac:spMkLst>
            <pc:docMk/>
            <pc:sldMk cId="1795480062" sldId="320"/>
            <ac:spMk id="26" creationId="{B8B97AA3-CFB0-4337-8FE7-319EDCF45C59}"/>
          </ac:spMkLst>
        </pc:spChg>
        <pc:spChg chg="add mod">
          <ac:chgData name="MARYAM ADEL SALEH JUMA MANSOOR" userId="492ef767-0211-4b15-b9ee-68adda126f14" providerId="ADAL" clId="{8A5058BD-D679-4B3B-822F-D3D81D21BD10}" dt="2020-03-11T08:05:04.129" v="2863" actId="1035"/>
          <ac:spMkLst>
            <pc:docMk/>
            <pc:sldMk cId="1795480062" sldId="320"/>
            <ac:spMk id="27" creationId="{51AEFEDA-8B16-40EB-9B7C-6C3A8D2112C6}"/>
          </ac:spMkLst>
        </pc:spChg>
        <pc:spChg chg="add mod">
          <ac:chgData name="MARYAM ADEL SALEH JUMA MANSOOR" userId="492ef767-0211-4b15-b9ee-68adda126f14" providerId="ADAL" clId="{8A5058BD-D679-4B3B-822F-D3D81D21BD10}" dt="2020-03-11T08:10:24.625" v="2867" actId="1076"/>
          <ac:spMkLst>
            <pc:docMk/>
            <pc:sldMk cId="1795480062" sldId="320"/>
            <ac:spMk id="28" creationId="{7620903C-A120-4C4E-AB75-5D2E25D51B95}"/>
          </ac:spMkLst>
        </pc:spChg>
        <pc:spChg chg="add mod">
          <ac:chgData name="MARYAM ADEL SALEH JUMA MANSOOR" userId="492ef767-0211-4b15-b9ee-68adda126f14" providerId="ADAL" clId="{8A5058BD-D679-4B3B-822F-D3D81D21BD10}" dt="2020-03-11T08:05:04.129" v="2863" actId="1035"/>
          <ac:spMkLst>
            <pc:docMk/>
            <pc:sldMk cId="1795480062" sldId="320"/>
            <ac:spMk id="29" creationId="{334F0F74-13A6-48CD-AA02-3C3F029781EC}"/>
          </ac:spMkLst>
        </pc:spChg>
        <pc:spChg chg="add mod">
          <ac:chgData name="MARYAM ADEL SALEH JUMA MANSOOR" userId="492ef767-0211-4b15-b9ee-68adda126f14" providerId="ADAL" clId="{8A5058BD-D679-4B3B-822F-D3D81D21BD10}" dt="2020-03-11T08:05:04.129" v="2863" actId="1035"/>
          <ac:spMkLst>
            <pc:docMk/>
            <pc:sldMk cId="1795480062" sldId="320"/>
            <ac:spMk id="30" creationId="{B14B3309-69C1-47CD-A40B-541FEA0C2FE6}"/>
          </ac:spMkLst>
        </pc:spChg>
        <pc:spChg chg="add mod">
          <ac:chgData name="MARYAM ADEL SALEH JUMA MANSOOR" userId="492ef767-0211-4b15-b9ee-68adda126f14" providerId="ADAL" clId="{8A5058BD-D679-4B3B-822F-D3D81D21BD10}" dt="2020-03-11T08:05:04.129" v="2863" actId="1035"/>
          <ac:spMkLst>
            <pc:docMk/>
            <pc:sldMk cId="1795480062" sldId="320"/>
            <ac:spMk id="31" creationId="{197A1F39-648F-49B7-AF7B-3EAE606C9F15}"/>
          </ac:spMkLst>
        </pc:spChg>
        <pc:spChg chg="add mod">
          <ac:chgData name="MARYAM ADEL SALEH JUMA MANSOOR" userId="492ef767-0211-4b15-b9ee-68adda126f14" providerId="ADAL" clId="{8A5058BD-D679-4B3B-822F-D3D81D21BD10}" dt="2020-03-11T08:05:04.129" v="2863" actId="1035"/>
          <ac:spMkLst>
            <pc:docMk/>
            <pc:sldMk cId="1795480062" sldId="320"/>
            <ac:spMk id="32" creationId="{5A1F7A51-168A-4DE2-B21F-E3B610E6151A}"/>
          </ac:spMkLst>
        </pc:spChg>
        <pc:picChg chg="del">
          <ac:chgData name="MARYAM ADEL SALEH JUMA MANSOOR" userId="492ef767-0211-4b15-b9ee-68adda126f14" providerId="ADAL" clId="{8A5058BD-D679-4B3B-822F-D3D81D21BD10}" dt="2020-03-11T07:59:53.576" v="2824" actId="478"/>
          <ac:picMkLst>
            <pc:docMk/>
            <pc:sldMk cId="1795480062" sldId="320"/>
            <ac:picMk id="5" creationId="{0817F043-EDEF-4C5B-A238-C4DBFA7E2913}"/>
          </ac:picMkLst>
        </pc:picChg>
        <pc:picChg chg="del">
          <ac:chgData name="MARYAM ADEL SALEH JUMA MANSOOR" userId="492ef767-0211-4b15-b9ee-68adda126f14" providerId="ADAL" clId="{8A5058BD-D679-4B3B-822F-D3D81D21BD10}" dt="2020-03-11T07:59:53.576" v="2824" actId="478"/>
          <ac:picMkLst>
            <pc:docMk/>
            <pc:sldMk cId="1795480062" sldId="320"/>
            <ac:picMk id="7" creationId="{9C8F8923-9507-4A59-AB6E-4EE7EF89235E}"/>
          </ac:picMkLst>
        </pc:picChg>
        <pc:picChg chg="del">
          <ac:chgData name="MARYAM ADEL SALEH JUMA MANSOOR" userId="492ef767-0211-4b15-b9ee-68adda126f14" providerId="ADAL" clId="{8A5058BD-D679-4B3B-822F-D3D81D21BD10}" dt="2020-03-11T07:59:53.576" v="2824" actId="478"/>
          <ac:picMkLst>
            <pc:docMk/>
            <pc:sldMk cId="1795480062" sldId="320"/>
            <ac:picMk id="10" creationId="{141842CE-4160-4662-9BDC-3D812B6DBFE9}"/>
          </ac:picMkLst>
        </pc:picChg>
        <pc:picChg chg="del">
          <ac:chgData name="MARYAM ADEL SALEH JUMA MANSOOR" userId="492ef767-0211-4b15-b9ee-68adda126f14" providerId="ADAL" clId="{8A5058BD-D679-4B3B-822F-D3D81D21BD10}" dt="2020-03-11T07:59:53.576" v="2824" actId="478"/>
          <ac:picMkLst>
            <pc:docMk/>
            <pc:sldMk cId="1795480062" sldId="320"/>
            <ac:picMk id="12" creationId="{29006C32-18B3-4CE8-9E68-BCC7D9E7E5F7}"/>
          </ac:picMkLst>
        </pc:picChg>
        <pc:picChg chg="del">
          <ac:chgData name="MARYAM ADEL SALEH JUMA MANSOOR" userId="492ef767-0211-4b15-b9ee-68adda126f14" providerId="ADAL" clId="{8A5058BD-D679-4B3B-822F-D3D81D21BD10}" dt="2020-03-11T07:59:53.576" v="2824" actId="478"/>
          <ac:picMkLst>
            <pc:docMk/>
            <pc:sldMk cId="1795480062" sldId="320"/>
            <ac:picMk id="16" creationId="{79BA65FA-3DE5-4643-B845-751BAFED0B6B}"/>
          </ac:picMkLst>
        </pc:picChg>
        <pc:picChg chg="del">
          <ac:chgData name="MARYAM ADEL SALEH JUMA MANSOOR" userId="492ef767-0211-4b15-b9ee-68adda126f14" providerId="ADAL" clId="{8A5058BD-D679-4B3B-822F-D3D81D21BD10}" dt="2020-03-11T07:59:53.576" v="2824" actId="478"/>
          <ac:picMkLst>
            <pc:docMk/>
            <pc:sldMk cId="1795480062" sldId="320"/>
            <ac:picMk id="18" creationId="{B9446BD7-39C2-41B1-BA95-8E32CEDB74A4}"/>
          </ac:picMkLst>
        </pc:picChg>
        <pc:picChg chg="del">
          <ac:chgData name="MARYAM ADEL SALEH JUMA MANSOOR" userId="492ef767-0211-4b15-b9ee-68adda126f14" providerId="ADAL" clId="{8A5058BD-D679-4B3B-822F-D3D81D21BD10}" dt="2020-03-11T07:59:53.576" v="2824" actId="478"/>
          <ac:picMkLst>
            <pc:docMk/>
            <pc:sldMk cId="1795480062" sldId="320"/>
            <ac:picMk id="20" creationId="{D60C5152-F4CF-4AED-BA26-7E26EA3EAE1C}"/>
          </ac:picMkLst>
        </pc:picChg>
        <pc:picChg chg="del">
          <ac:chgData name="MARYAM ADEL SALEH JUMA MANSOOR" userId="492ef767-0211-4b15-b9ee-68adda126f14" providerId="ADAL" clId="{8A5058BD-D679-4B3B-822F-D3D81D21BD10}" dt="2020-03-11T07:59:53.576" v="2824" actId="478"/>
          <ac:picMkLst>
            <pc:docMk/>
            <pc:sldMk cId="1795480062" sldId="320"/>
            <ac:picMk id="23" creationId="{F417B029-7E5E-42A9-9597-2F2DAD214286}"/>
          </ac:picMkLst>
        </pc:picChg>
      </pc:sldChg>
      <pc:sldChg chg="addSp delSp modSp add">
        <pc:chgData name="MARYAM ADEL SALEH JUMA MANSOOR" userId="492ef767-0211-4b15-b9ee-68adda126f14" providerId="ADAL" clId="{8A5058BD-D679-4B3B-822F-D3D81D21BD10}" dt="2020-03-11T08:16:29.556" v="2962" actId="478"/>
        <pc:sldMkLst>
          <pc:docMk/>
          <pc:sldMk cId="3996990364" sldId="320"/>
        </pc:sldMkLst>
        <pc:picChg chg="del">
          <ac:chgData name="MARYAM ADEL SALEH JUMA MANSOOR" userId="492ef767-0211-4b15-b9ee-68adda126f14" providerId="ADAL" clId="{8A5058BD-D679-4B3B-822F-D3D81D21BD10}" dt="2020-03-11T08:16:22.682" v="2960" actId="478"/>
          <ac:picMkLst>
            <pc:docMk/>
            <pc:sldMk cId="3996990364" sldId="320"/>
            <ac:picMk id="5" creationId="{0817F043-EDEF-4C5B-A238-C4DBFA7E2913}"/>
          </ac:picMkLst>
        </pc:picChg>
        <pc:picChg chg="del">
          <ac:chgData name="MARYAM ADEL SALEH JUMA MANSOOR" userId="492ef767-0211-4b15-b9ee-68adda126f14" providerId="ADAL" clId="{8A5058BD-D679-4B3B-822F-D3D81D21BD10}" dt="2020-03-11T08:16:27.335" v="2961" actId="478"/>
          <ac:picMkLst>
            <pc:docMk/>
            <pc:sldMk cId="3996990364" sldId="320"/>
            <ac:picMk id="7" creationId="{9C8F8923-9507-4A59-AB6E-4EE7EF89235E}"/>
          </ac:picMkLst>
        </pc:picChg>
        <pc:picChg chg="del">
          <ac:chgData name="MARYAM ADEL SALEH JUMA MANSOOR" userId="492ef767-0211-4b15-b9ee-68adda126f14" providerId="ADAL" clId="{8A5058BD-D679-4B3B-822F-D3D81D21BD10}" dt="2020-03-11T08:16:22.682" v="2960" actId="478"/>
          <ac:picMkLst>
            <pc:docMk/>
            <pc:sldMk cId="3996990364" sldId="320"/>
            <ac:picMk id="10" creationId="{141842CE-4160-4662-9BDC-3D812B6DBFE9}"/>
          </ac:picMkLst>
        </pc:picChg>
        <pc:picChg chg="del">
          <ac:chgData name="MARYAM ADEL SALEH JUMA MANSOOR" userId="492ef767-0211-4b15-b9ee-68adda126f14" providerId="ADAL" clId="{8A5058BD-D679-4B3B-822F-D3D81D21BD10}" dt="2020-03-11T08:16:22.682" v="2960" actId="478"/>
          <ac:picMkLst>
            <pc:docMk/>
            <pc:sldMk cId="3996990364" sldId="320"/>
            <ac:picMk id="12" creationId="{29006C32-18B3-4CE8-9E68-BCC7D9E7E5F7}"/>
          </ac:picMkLst>
        </pc:picChg>
        <pc:picChg chg="del">
          <ac:chgData name="MARYAM ADEL SALEH JUMA MANSOOR" userId="492ef767-0211-4b15-b9ee-68adda126f14" providerId="ADAL" clId="{8A5058BD-D679-4B3B-822F-D3D81D21BD10}" dt="2020-03-11T08:16:27.335" v="2961" actId="478"/>
          <ac:picMkLst>
            <pc:docMk/>
            <pc:sldMk cId="3996990364" sldId="320"/>
            <ac:picMk id="16" creationId="{79BA65FA-3DE5-4643-B845-751BAFED0B6B}"/>
          </ac:picMkLst>
        </pc:picChg>
        <pc:picChg chg="del">
          <ac:chgData name="MARYAM ADEL SALEH JUMA MANSOOR" userId="492ef767-0211-4b15-b9ee-68adda126f14" providerId="ADAL" clId="{8A5058BD-D679-4B3B-822F-D3D81D21BD10}" dt="2020-03-11T08:16:27.335" v="2961" actId="478"/>
          <ac:picMkLst>
            <pc:docMk/>
            <pc:sldMk cId="3996990364" sldId="320"/>
            <ac:picMk id="18" creationId="{B9446BD7-39C2-41B1-BA95-8E32CEDB74A4}"/>
          </ac:picMkLst>
        </pc:picChg>
        <pc:picChg chg="del">
          <ac:chgData name="MARYAM ADEL SALEH JUMA MANSOOR" userId="492ef767-0211-4b15-b9ee-68adda126f14" providerId="ADAL" clId="{8A5058BD-D679-4B3B-822F-D3D81D21BD10}" dt="2020-03-11T08:16:29.556" v="2962" actId="478"/>
          <ac:picMkLst>
            <pc:docMk/>
            <pc:sldMk cId="3996990364" sldId="320"/>
            <ac:picMk id="20" creationId="{D60C5152-F4CF-4AED-BA26-7E26EA3EAE1C}"/>
          </ac:picMkLst>
        </pc:picChg>
        <pc:picChg chg="del">
          <ac:chgData name="MARYAM ADEL SALEH JUMA MANSOOR" userId="492ef767-0211-4b15-b9ee-68adda126f14" providerId="ADAL" clId="{8A5058BD-D679-4B3B-822F-D3D81D21BD10}" dt="2020-03-11T08:16:22.682" v="2960" actId="478"/>
          <ac:picMkLst>
            <pc:docMk/>
            <pc:sldMk cId="3996990364" sldId="320"/>
            <ac:picMk id="23" creationId="{F417B029-7E5E-42A9-9597-2F2DAD214286}"/>
          </ac:picMkLst>
        </pc:picChg>
        <pc:picChg chg="del">
          <ac:chgData name="MARYAM ADEL SALEH JUMA MANSOOR" userId="492ef767-0211-4b15-b9ee-68adda126f14" providerId="ADAL" clId="{8A5058BD-D679-4B3B-822F-D3D81D21BD10}" dt="2020-03-11T08:16:27.335" v="2961" actId="478"/>
          <ac:picMkLst>
            <pc:docMk/>
            <pc:sldMk cId="3996990364" sldId="320"/>
            <ac:picMk id="26" creationId="{CF001800-DF85-439E-9EF6-7E4DACA31328}"/>
          </ac:picMkLst>
        </pc:picChg>
        <pc:picChg chg="del">
          <ac:chgData name="MARYAM ADEL SALEH JUMA MANSOOR" userId="492ef767-0211-4b15-b9ee-68adda126f14" providerId="ADAL" clId="{8A5058BD-D679-4B3B-822F-D3D81D21BD10}" dt="2020-03-11T08:16:18.576" v="2959" actId="478"/>
          <ac:picMkLst>
            <pc:docMk/>
            <pc:sldMk cId="3996990364" sldId="320"/>
            <ac:picMk id="27" creationId="{1D596967-96B4-4C27-A6E2-CDF72E824505}"/>
          </ac:picMkLst>
        </pc:picChg>
        <pc:picChg chg="del">
          <ac:chgData name="MARYAM ADEL SALEH JUMA MANSOOR" userId="492ef767-0211-4b15-b9ee-68adda126f14" providerId="ADAL" clId="{8A5058BD-D679-4B3B-822F-D3D81D21BD10}" dt="2020-03-11T08:16:18.576" v="2959" actId="478"/>
          <ac:picMkLst>
            <pc:docMk/>
            <pc:sldMk cId="3996990364" sldId="320"/>
            <ac:picMk id="28" creationId="{4B6150B6-BA98-4304-BC47-C6202565D0A3}"/>
          </ac:picMkLst>
        </pc:picChg>
        <pc:picChg chg="del">
          <ac:chgData name="MARYAM ADEL SALEH JUMA MANSOOR" userId="492ef767-0211-4b15-b9ee-68adda126f14" providerId="ADAL" clId="{8A5058BD-D679-4B3B-822F-D3D81D21BD10}" dt="2020-03-11T08:16:18.576" v="2959" actId="478"/>
          <ac:picMkLst>
            <pc:docMk/>
            <pc:sldMk cId="3996990364" sldId="320"/>
            <ac:picMk id="30" creationId="{D736883B-9D2D-4501-9ED9-ED71A0101464}"/>
          </ac:picMkLst>
        </pc:picChg>
        <pc:picChg chg="del">
          <ac:chgData name="MARYAM ADEL SALEH JUMA MANSOOR" userId="492ef767-0211-4b15-b9ee-68adda126f14" providerId="ADAL" clId="{8A5058BD-D679-4B3B-822F-D3D81D21BD10}" dt="2020-03-11T08:16:29.556" v="2962" actId="478"/>
          <ac:picMkLst>
            <pc:docMk/>
            <pc:sldMk cId="3996990364" sldId="320"/>
            <ac:picMk id="31" creationId="{6776279A-1D8E-4055-8D34-300D5E8388BA}"/>
          </ac:picMkLst>
        </pc:picChg>
        <pc:picChg chg="del">
          <ac:chgData name="MARYAM ADEL SALEH JUMA MANSOOR" userId="492ef767-0211-4b15-b9ee-68adda126f14" providerId="ADAL" clId="{8A5058BD-D679-4B3B-822F-D3D81D21BD10}" dt="2020-03-11T08:16:27.335" v="2961" actId="478"/>
          <ac:picMkLst>
            <pc:docMk/>
            <pc:sldMk cId="3996990364" sldId="320"/>
            <ac:picMk id="32" creationId="{1BD59574-D1A7-4184-B172-13C2BBEA41C9}"/>
          </ac:picMkLst>
        </pc:picChg>
        <pc:picChg chg="del">
          <ac:chgData name="MARYAM ADEL SALEH JUMA MANSOOR" userId="492ef767-0211-4b15-b9ee-68adda126f14" providerId="ADAL" clId="{8A5058BD-D679-4B3B-822F-D3D81D21BD10}" dt="2020-03-11T08:16:22.682" v="2960" actId="478"/>
          <ac:picMkLst>
            <pc:docMk/>
            <pc:sldMk cId="3996990364" sldId="320"/>
            <ac:picMk id="33" creationId="{E8F4FE3E-E96E-47BD-A113-C2552E652672}"/>
          </ac:picMkLst>
        </pc:picChg>
        <pc:picChg chg="add del mod">
          <ac:chgData name="MARYAM ADEL SALEH JUMA MANSOOR" userId="492ef767-0211-4b15-b9ee-68adda126f14" providerId="ADAL" clId="{8A5058BD-D679-4B3B-822F-D3D81D21BD10}" dt="2020-03-11T08:16:18.576" v="2959" actId="478"/>
          <ac:picMkLst>
            <pc:docMk/>
            <pc:sldMk cId="3996990364" sldId="320"/>
            <ac:picMk id="50" creationId="{5082AF9A-00CF-44D1-82F5-743BAD4C6492}"/>
          </ac:picMkLst>
        </pc:picChg>
        <pc:picChg chg="add del mod">
          <ac:chgData name="MARYAM ADEL SALEH JUMA MANSOOR" userId="492ef767-0211-4b15-b9ee-68adda126f14" providerId="ADAL" clId="{8A5058BD-D679-4B3B-822F-D3D81D21BD10}" dt="2020-03-11T08:16:18.576" v="2959" actId="478"/>
          <ac:picMkLst>
            <pc:docMk/>
            <pc:sldMk cId="3996990364" sldId="320"/>
            <ac:picMk id="51" creationId="{1C0EBC29-F1D4-45D1-812A-27FC79D2C740}"/>
          </ac:picMkLst>
        </pc:picChg>
        <pc:picChg chg="add del mod">
          <ac:chgData name="MARYAM ADEL SALEH JUMA MANSOOR" userId="492ef767-0211-4b15-b9ee-68adda126f14" providerId="ADAL" clId="{8A5058BD-D679-4B3B-822F-D3D81D21BD10}" dt="2020-03-11T08:16:18.576" v="2959" actId="478"/>
          <ac:picMkLst>
            <pc:docMk/>
            <pc:sldMk cId="3996990364" sldId="320"/>
            <ac:picMk id="52" creationId="{2B156EEC-3F07-4ABC-B145-C98CDE9FB250}"/>
          </ac:picMkLst>
        </pc:picChg>
        <pc:picChg chg="add del mod">
          <ac:chgData name="MARYAM ADEL SALEH JUMA MANSOOR" userId="492ef767-0211-4b15-b9ee-68adda126f14" providerId="ADAL" clId="{8A5058BD-D679-4B3B-822F-D3D81D21BD10}" dt="2020-03-11T08:16:18.576" v="2959" actId="478"/>
          <ac:picMkLst>
            <pc:docMk/>
            <pc:sldMk cId="3996990364" sldId="320"/>
            <ac:picMk id="53" creationId="{CC87B292-62E0-472B-B3E5-5B661C548F8D}"/>
          </ac:picMkLst>
        </pc:picChg>
        <pc:picChg chg="add del mod">
          <ac:chgData name="MARYAM ADEL SALEH JUMA MANSOOR" userId="492ef767-0211-4b15-b9ee-68adda126f14" providerId="ADAL" clId="{8A5058BD-D679-4B3B-822F-D3D81D21BD10}" dt="2020-03-11T08:16:18.576" v="2959" actId="478"/>
          <ac:picMkLst>
            <pc:docMk/>
            <pc:sldMk cId="3996990364" sldId="320"/>
            <ac:picMk id="54" creationId="{FD065AD4-30FA-48D6-972C-92EA55E38C51}"/>
          </ac:picMkLst>
        </pc:picChg>
        <pc:picChg chg="add del mod">
          <ac:chgData name="MARYAM ADEL SALEH JUMA MANSOOR" userId="492ef767-0211-4b15-b9ee-68adda126f14" providerId="ADAL" clId="{8A5058BD-D679-4B3B-822F-D3D81D21BD10}" dt="2020-03-11T08:16:18.576" v="2959" actId="478"/>
          <ac:picMkLst>
            <pc:docMk/>
            <pc:sldMk cId="3996990364" sldId="320"/>
            <ac:picMk id="55" creationId="{4FFE5306-901A-4BED-8D99-755B1BF5CA97}"/>
          </ac:picMkLst>
        </pc:picChg>
        <pc:picChg chg="add del mod">
          <ac:chgData name="MARYAM ADEL SALEH JUMA MANSOOR" userId="492ef767-0211-4b15-b9ee-68adda126f14" providerId="ADAL" clId="{8A5058BD-D679-4B3B-822F-D3D81D21BD10}" dt="2020-03-11T08:16:18.576" v="2959" actId="478"/>
          <ac:picMkLst>
            <pc:docMk/>
            <pc:sldMk cId="3996990364" sldId="320"/>
            <ac:picMk id="56" creationId="{6E55541E-55A2-4204-80EC-F5DDEEE3BD80}"/>
          </ac:picMkLst>
        </pc:picChg>
        <pc:picChg chg="add del mod">
          <ac:chgData name="MARYAM ADEL SALEH JUMA MANSOOR" userId="492ef767-0211-4b15-b9ee-68adda126f14" providerId="ADAL" clId="{8A5058BD-D679-4B3B-822F-D3D81D21BD10}" dt="2020-03-11T08:16:18.576" v="2959" actId="478"/>
          <ac:picMkLst>
            <pc:docMk/>
            <pc:sldMk cId="3996990364" sldId="320"/>
            <ac:picMk id="57" creationId="{4A7AF986-883A-47D7-A085-27B3DE9853C0}"/>
          </ac:picMkLst>
        </pc:picChg>
        <pc:picChg chg="add del mod">
          <ac:chgData name="MARYAM ADEL SALEH JUMA MANSOOR" userId="492ef767-0211-4b15-b9ee-68adda126f14" providerId="ADAL" clId="{8A5058BD-D679-4B3B-822F-D3D81D21BD10}" dt="2020-03-11T08:16:18.576" v="2959" actId="478"/>
          <ac:picMkLst>
            <pc:docMk/>
            <pc:sldMk cId="3996990364" sldId="320"/>
            <ac:picMk id="58" creationId="{9792D38B-204F-41AD-957F-BD9DD8876AA2}"/>
          </ac:picMkLst>
        </pc:picChg>
        <pc:picChg chg="add del mod">
          <ac:chgData name="MARYAM ADEL SALEH JUMA MANSOOR" userId="492ef767-0211-4b15-b9ee-68adda126f14" providerId="ADAL" clId="{8A5058BD-D679-4B3B-822F-D3D81D21BD10}" dt="2020-03-11T08:16:18.576" v="2959" actId="478"/>
          <ac:picMkLst>
            <pc:docMk/>
            <pc:sldMk cId="3996990364" sldId="320"/>
            <ac:picMk id="59" creationId="{1A434914-0A0F-429F-A5B3-2022D53B1C88}"/>
          </ac:picMkLst>
        </pc:picChg>
        <pc:picChg chg="add del mod">
          <ac:chgData name="MARYAM ADEL SALEH JUMA MANSOOR" userId="492ef767-0211-4b15-b9ee-68adda126f14" providerId="ADAL" clId="{8A5058BD-D679-4B3B-822F-D3D81D21BD10}" dt="2020-03-11T08:16:18.576" v="2959" actId="478"/>
          <ac:picMkLst>
            <pc:docMk/>
            <pc:sldMk cId="3996990364" sldId="320"/>
            <ac:picMk id="60" creationId="{EF73F54F-589B-4D7C-AB93-844106D0E955}"/>
          </ac:picMkLst>
        </pc:picChg>
        <pc:picChg chg="add del mod">
          <ac:chgData name="MARYAM ADEL SALEH JUMA MANSOOR" userId="492ef767-0211-4b15-b9ee-68adda126f14" providerId="ADAL" clId="{8A5058BD-D679-4B3B-822F-D3D81D21BD10}" dt="2020-03-11T08:16:18.576" v="2959" actId="478"/>
          <ac:picMkLst>
            <pc:docMk/>
            <pc:sldMk cId="3996990364" sldId="320"/>
            <ac:picMk id="61" creationId="{561EF966-504A-4C3E-87FA-1ADFCABC3108}"/>
          </ac:picMkLst>
        </pc:picChg>
      </pc:sldChg>
      <pc:sldChg chg="delSp modSp add del delAnim">
        <pc:chgData name="MARYAM ADEL SALEH JUMA MANSOOR" userId="492ef767-0211-4b15-b9ee-68adda126f14" providerId="ADAL" clId="{8A5058BD-D679-4B3B-822F-D3D81D21BD10}" dt="2020-03-11T08:15:42.557" v="2953" actId="47"/>
        <pc:sldMkLst>
          <pc:docMk/>
          <pc:sldMk cId="2274956361" sldId="321"/>
        </pc:sldMkLst>
        <pc:spChg chg="del mod">
          <ac:chgData name="MARYAM ADEL SALEH JUMA MANSOOR" userId="492ef767-0211-4b15-b9ee-68adda126f14" providerId="ADAL" clId="{8A5058BD-D679-4B3B-822F-D3D81D21BD10}" dt="2020-03-11T08:04:53.824" v="2837" actId="21"/>
          <ac:spMkLst>
            <pc:docMk/>
            <pc:sldMk cId="2274956361" sldId="321"/>
            <ac:spMk id="17" creationId="{DB62604A-46C5-4F6F-A58B-904055120C91}"/>
          </ac:spMkLst>
        </pc:spChg>
        <pc:spChg chg="del mod">
          <ac:chgData name="MARYAM ADEL SALEH JUMA MANSOOR" userId="492ef767-0211-4b15-b9ee-68adda126f14" providerId="ADAL" clId="{8A5058BD-D679-4B3B-822F-D3D81D21BD10}" dt="2020-03-11T08:04:53.824" v="2837" actId="21"/>
          <ac:spMkLst>
            <pc:docMk/>
            <pc:sldMk cId="2274956361" sldId="321"/>
            <ac:spMk id="19" creationId="{5A5456F5-8901-4095-975D-23E2E64F0928}"/>
          </ac:spMkLst>
        </pc:spChg>
        <pc:spChg chg="del mod">
          <ac:chgData name="MARYAM ADEL SALEH JUMA MANSOOR" userId="492ef767-0211-4b15-b9ee-68adda126f14" providerId="ADAL" clId="{8A5058BD-D679-4B3B-822F-D3D81D21BD10}" dt="2020-03-11T08:04:53.824" v="2837" actId="21"/>
          <ac:spMkLst>
            <pc:docMk/>
            <pc:sldMk cId="2274956361" sldId="321"/>
            <ac:spMk id="21" creationId="{1E3F836C-E7D0-4D52-9A64-DCAD99245F05}"/>
          </ac:spMkLst>
        </pc:spChg>
        <pc:spChg chg="del mod">
          <ac:chgData name="MARYAM ADEL SALEH JUMA MANSOOR" userId="492ef767-0211-4b15-b9ee-68adda126f14" providerId="ADAL" clId="{8A5058BD-D679-4B3B-822F-D3D81D21BD10}" dt="2020-03-11T08:04:53.824" v="2837" actId="21"/>
          <ac:spMkLst>
            <pc:docMk/>
            <pc:sldMk cId="2274956361" sldId="321"/>
            <ac:spMk id="22" creationId="{9191BC0E-C6CE-4741-860A-552C5A4C97AE}"/>
          </ac:spMkLst>
        </pc:spChg>
        <pc:spChg chg="del mod">
          <ac:chgData name="MARYAM ADEL SALEH JUMA MANSOOR" userId="492ef767-0211-4b15-b9ee-68adda126f14" providerId="ADAL" clId="{8A5058BD-D679-4B3B-822F-D3D81D21BD10}" dt="2020-03-11T08:04:53.824" v="2837" actId="21"/>
          <ac:spMkLst>
            <pc:docMk/>
            <pc:sldMk cId="2274956361" sldId="321"/>
            <ac:spMk id="24" creationId="{54E5011A-CFAC-4F78-8138-1F5F4D0950AD}"/>
          </ac:spMkLst>
        </pc:spChg>
        <pc:spChg chg="del mod">
          <ac:chgData name="MARYAM ADEL SALEH JUMA MANSOOR" userId="492ef767-0211-4b15-b9ee-68adda126f14" providerId="ADAL" clId="{8A5058BD-D679-4B3B-822F-D3D81D21BD10}" dt="2020-03-11T08:04:53.824" v="2837" actId="21"/>
          <ac:spMkLst>
            <pc:docMk/>
            <pc:sldMk cId="2274956361" sldId="321"/>
            <ac:spMk id="26" creationId="{B8B97AA3-CFB0-4337-8FE7-319EDCF45C59}"/>
          </ac:spMkLst>
        </pc:spChg>
      </pc:sldChg>
      <pc:sldChg chg="addSp delSp modSp mod ord delAnim modAnim">
        <pc:chgData name="MARYAM ADEL SALEH JUMA MANSOOR" userId="492ef767-0211-4b15-b9ee-68adda126f14" providerId="ADAL" clId="{8A5058BD-D679-4B3B-822F-D3D81D21BD10}" dt="2020-03-11T10:34:56.181" v="3728" actId="1076"/>
        <pc:sldMkLst>
          <pc:docMk/>
          <pc:sldMk cId="3996990364" sldId="322"/>
        </pc:sldMkLst>
        <pc:spChg chg="add mod">
          <ac:chgData name="MARYAM ADEL SALEH JUMA MANSOOR" userId="492ef767-0211-4b15-b9ee-68adda126f14" providerId="ADAL" clId="{8A5058BD-D679-4B3B-822F-D3D81D21BD10}" dt="2020-03-11T09:55:53.218" v="3464" actId="1076"/>
          <ac:spMkLst>
            <pc:docMk/>
            <pc:sldMk cId="3996990364" sldId="322"/>
            <ac:spMk id="2" creationId="{DD5EC046-7D97-49E5-A5AB-FAF6A9FCFCAD}"/>
          </ac:spMkLst>
        </pc:spChg>
        <pc:spChg chg="mod">
          <ac:chgData name="MARYAM ADEL SALEH JUMA MANSOOR" userId="492ef767-0211-4b15-b9ee-68adda126f14" providerId="ADAL" clId="{8A5058BD-D679-4B3B-822F-D3D81D21BD10}" dt="2020-03-11T10:34:26.572" v="3723" actId="20577"/>
          <ac:spMkLst>
            <pc:docMk/>
            <pc:sldMk cId="3996990364" sldId="322"/>
            <ac:spMk id="3" creationId="{9632819A-C9F4-41DB-BDB2-D1566A4E1D55}"/>
          </ac:spMkLst>
        </pc:spChg>
        <pc:spChg chg="add del mod">
          <ac:chgData name="MARYAM ADEL SALEH JUMA MANSOOR" userId="492ef767-0211-4b15-b9ee-68adda126f14" providerId="ADAL" clId="{8A5058BD-D679-4B3B-822F-D3D81D21BD10}" dt="2020-03-11T09:29:37.939" v="3346" actId="21"/>
          <ac:spMkLst>
            <pc:docMk/>
            <pc:sldMk cId="3996990364" sldId="322"/>
            <ac:spMk id="9" creationId="{1C728624-83CC-409C-A9A7-2A5FCFBCEF97}"/>
          </ac:spMkLst>
        </pc:spChg>
        <pc:spChg chg="del mod">
          <ac:chgData name="MARYAM ADEL SALEH JUMA MANSOOR" userId="492ef767-0211-4b15-b9ee-68adda126f14" providerId="ADAL" clId="{8A5058BD-D679-4B3B-822F-D3D81D21BD10}" dt="2020-03-11T08:21:32.194" v="3014" actId="21"/>
          <ac:spMkLst>
            <pc:docMk/>
            <pc:sldMk cId="3996990364" sldId="322"/>
            <ac:spMk id="21" creationId="{1E3F836C-E7D0-4D52-9A64-DCAD99245F05}"/>
          </ac:spMkLst>
        </pc:spChg>
        <pc:spChg chg="del mod">
          <ac:chgData name="MARYAM ADEL SALEH JUMA MANSOOR" userId="492ef767-0211-4b15-b9ee-68adda126f14" providerId="ADAL" clId="{8A5058BD-D679-4B3B-822F-D3D81D21BD10}" dt="2020-03-11T08:21:32.194" v="3014" actId="21"/>
          <ac:spMkLst>
            <pc:docMk/>
            <pc:sldMk cId="3996990364" sldId="322"/>
            <ac:spMk id="34" creationId="{822E9557-4C12-47D2-84B3-62232B383B61}"/>
          </ac:spMkLst>
        </pc:spChg>
        <pc:spChg chg="del mod">
          <ac:chgData name="MARYAM ADEL SALEH JUMA MANSOOR" userId="492ef767-0211-4b15-b9ee-68adda126f14" providerId="ADAL" clId="{8A5058BD-D679-4B3B-822F-D3D81D21BD10}" dt="2020-03-11T08:21:32.194" v="3014" actId="21"/>
          <ac:spMkLst>
            <pc:docMk/>
            <pc:sldMk cId="3996990364" sldId="322"/>
            <ac:spMk id="35" creationId="{48B51557-8145-4FC2-959F-6DF0CA76BD46}"/>
          </ac:spMkLst>
        </pc:spChg>
        <pc:spChg chg="del mod">
          <ac:chgData name="MARYAM ADEL SALEH JUMA MANSOOR" userId="492ef767-0211-4b15-b9ee-68adda126f14" providerId="ADAL" clId="{8A5058BD-D679-4B3B-822F-D3D81D21BD10}" dt="2020-03-11T08:21:32.194" v="3014" actId="21"/>
          <ac:spMkLst>
            <pc:docMk/>
            <pc:sldMk cId="3996990364" sldId="322"/>
            <ac:spMk id="36" creationId="{0922FE93-018C-440F-89FA-35710C050F1D}"/>
          </ac:spMkLst>
        </pc:spChg>
        <pc:spChg chg="del mod">
          <ac:chgData name="MARYAM ADEL SALEH JUMA MANSOOR" userId="492ef767-0211-4b15-b9ee-68adda126f14" providerId="ADAL" clId="{8A5058BD-D679-4B3B-822F-D3D81D21BD10}" dt="2020-03-11T08:21:32.194" v="3014" actId="21"/>
          <ac:spMkLst>
            <pc:docMk/>
            <pc:sldMk cId="3996990364" sldId="322"/>
            <ac:spMk id="37" creationId="{E6459CEC-B455-404F-9674-B705C646C5B3}"/>
          </ac:spMkLst>
        </pc:spChg>
        <pc:spChg chg="del mod">
          <ac:chgData name="MARYAM ADEL SALEH JUMA MANSOOR" userId="492ef767-0211-4b15-b9ee-68adda126f14" providerId="ADAL" clId="{8A5058BD-D679-4B3B-822F-D3D81D21BD10}" dt="2020-03-11T08:21:32.194" v="3014" actId="21"/>
          <ac:spMkLst>
            <pc:docMk/>
            <pc:sldMk cId="3996990364" sldId="322"/>
            <ac:spMk id="40" creationId="{50764FC1-0019-47BA-9831-3CBA1B660463}"/>
          </ac:spMkLst>
        </pc:spChg>
        <pc:spChg chg="del mod">
          <ac:chgData name="MARYAM ADEL SALEH JUMA MANSOOR" userId="492ef767-0211-4b15-b9ee-68adda126f14" providerId="ADAL" clId="{8A5058BD-D679-4B3B-822F-D3D81D21BD10}" dt="2020-03-11T08:21:32.194" v="3014" actId="21"/>
          <ac:spMkLst>
            <pc:docMk/>
            <pc:sldMk cId="3996990364" sldId="322"/>
            <ac:spMk id="41" creationId="{5DB4A584-A324-44BD-AF89-0949E9D0A5F5}"/>
          </ac:spMkLst>
        </pc:spChg>
        <pc:spChg chg="del mod">
          <ac:chgData name="MARYAM ADEL SALEH JUMA MANSOOR" userId="492ef767-0211-4b15-b9ee-68adda126f14" providerId="ADAL" clId="{8A5058BD-D679-4B3B-822F-D3D81D21BD10}" dt="2020-03-11T08:21:32.194" v="3014" actId="21"/>
          <ac:spMkLst>
            <pc:docMk/>
            <pc:sldMk cId="3996990364" sldId="322"/>
            <ac:spMk id="42" creationId="{318697C0-6C56-4F46-9BE6-22190357848F}"/>
          </ac:spMkLst>
        </pc:spChg>
        <pc:spChg chg="del mod">
          <ac:chgData name="MARYAM ADEL SALEH JUMA MANSOOR" userId="492ef767-0211-4b15-b9ee-68adda126f14" providerId="ADAL" clId="{8A5058BD-D679-4B3B-822F-D3D81D21BD10}" dt="2020-03-11T08:21:32.194" v="3014" actId="21"/>
          <ac:spMkLst>
            <pc:docMk/>
            <pc:sldMk cId="3996990364" sldId="322"/>
            <ac:spMk id="43" creationId="{4B75E5FA-A1C4-4309-B2A8-211EE35CC33F}"/>
          </ac:spMkLst>
        </pc:spChg>
        <pc:spChg chg="del mod">
          <ac:chgData name="MARYAM ADEL SALEH JUMA MANSOOR" userId="492ef767-0211-4b15-b9ee-68adda126f14" providerId="ADAL" clId="{8A5058BD-D679-4B3B-822F-D3D81D21BD10}" dt="2020-03-11T08:21:32.194" v="3014" actId="21"/>
          <ac:spMkLst>
            <pc:docMk/>
            <pc:sldMk cId="3996990364" sldId="322"/>
            <ac:spMk id="44" creationId="{A360815F-5F9E-4299-A42C-227B10180C62}"/>
          </ac:spMkLst>
        </pc:spChg>
        <pc:spChg chg="del mod">
          <ac:chgData name="MARYAM ADEL SALEH JUMA MANSOOR" userId="492ef767-0211-4b15-b9ee-68adda126f14" providerId="ADAL" clId="{8A5058BD-D679-4B3B-822F-D3D81D21BD10}" dt="2020-03-11T08:21:32.194" v="3014" actId="21"/>
          <ac:spMkLst>
            <pc:docMk/>
            <pc:sldMk cId="3996990364" sldId="322"/>
            <ac:spMk id="45" creationId="{9A23E47C-2904-4545-82BB-3B25331294E5}"/>
          </ac:spMkLst>
        </pc:spChg>
        <pc:spChg chg="del mod">
          <ac:chgData name="MARYAM ADEL SALEH JUMA MANSOOR" userId="492ef767-0211-4b15-b9ee-68adda126f14" providerId="ADAL" clId="{8A5058BD-D679-4B3B-822F-D3D81D21BD10}" dt="2020-03-11T08:21:32.194" v="3014" actId="21"/>
          <ac:spMkLst>
            <pc:docMk/>
            <pc:sldMk cId="3996990364" sldId="322"/>
            <ac:spMk id="46" creationId="{B8E606F9-6F46-4801-ABA7-8DEECAD4D4A5}"/>
          </ac:spMkLst>
        </pc:spChg>
        <pc:spChg chg="del mod">
          <ac:chgData name="MARYAM ADEL SALEH JUMA MANSOOR" userId="492ef767-0211-4b15-b9ee-68adda126f14" providerId="ADAL" clId="{8A5058BD-D679-4B3B-822F-D3D81D21BD10}" dt="2020-03-11T08:21:32.194" v="3014" actId="21"/>
          <ac:spMkLst>
            <pc:docMk/>
            <pc:sldMk cId="3996990364" sldId="322"/>
            <ac:spMk id="47" creationId="{5A692FCD-0925-4325-9150-893CE32A97F9}"/>
          </ac:spMkLst>
        </pc:spChg>
        <pc:spChg chg="del mod">
          <ac:chgData name="MARYAM ADEL SALEH JUMA MANSOOR" userId="492ef767-0211-4b15-b9ee-68adda126f14" providerId="ADAL" clId="{8A5058BD-D679-4B3B-822F-D3D81D21BD10}" dt="2020-03-11T08:21:32.194" v="3014" actId="21"/>
          <ac:spMkLst>
            <pc:docMk/>
            <pc:sldMk cId="3996990364" sldId="322"/>
            <ac:spMk id="48" creationId="{42FB0001-CE51-4C72-B213-2A69747CB1E0}"/>
          </ac:spMkLst>
        </pc:spChg>
        <pc:spChg chg="del mod">
          <ac:chgData name="MARYAM ADEL SALEH JUMA MANSOOR" userId="492ef767-0211-4b15-b9ee-68adda126f14" providerId="ADAL" clId="{8A5058BD-D679-4B3B-822F-D3D81D21BD10}" dt="2020-03-11T08:21:32.194" v="3014" actId="21"/>
          <ac:spMkLst>
            <pc:docMk/>
            <pc:sldMk cId="3996990364" sldId="322"/>
            <ac:spMk id="49" creationId="{AFF9C881-71A5-4A45-80C7-2F92753EA6CA}"/>
          </ac:spMkLst>
        </pc:spChg>
        <pc:spChg chg="add mod">
          <ac:chgData name="MARYAM ADEL SALEH JUMA MANSOOR" userId="492ef767-0211-4b15-b9ee-68adda126f14" providerId="ADAL" clId="{8A5058BD-D679-4B3B-822F-D3D81D21BD10}" dt="2020-03-11T09:55:47.170" v="3462" actId="1076"/>
          <ac:spMkLst>
            <pc:docMk/>
            <pc:sldMk cId="3996990364" sldId="322"/>
            <ac:spMk id="83" creationId="{0A4AF29F-34EE-4771-8BD7-CA06B8CEFA36}"/>
          </ac:spMkLst>
        </pc:spChg>
        <pc:spChg chg="add mod">
          <ac:chgData name="MARYAM ADEL SALEH JUMA MANSOOR" userId="492ef767-0211-4b15-b9ee-68adda126f14" providerId="ADAL" clId="{8A5058BD-D679-4B3B-822F-D3D81D21BD10}" dt="2020-03-11T10:01:20.434" v="3595" actId="1076"/>
          <ac:spMkLst>
            <pc:docMk/>
            <pc:sldMk cId="3996990364" sldId="322"/>
            <ac:spMk id="84" creationId="{0517B7D2-2E48-433E-8520-CD3F7ED08681}"/>
          </ac:spMkLst>
        </pc:spChg>
        <pc:spChg chg="add mod">
          <ac:chgData name="MARYAM ADEL SALEH JUMA MANSOOR" userId="492ef767-0211-4b15-b9ee-68adda126f14" providerId="ADAL" clId="{8A5058BD-D679-4B3B-822F-D3D81D21BD10}" dt="2020-03-11T09:55:50.240" v="3463" actId="1076"/>
          <ac:spMkLst>
            <pc:docMk/>
            <pc:sldMk cId="3996990364" sldId="322"/>
            <ac:spMk id="85" creationId="{48FBA1B6-B546-43B2-96BD-A3CE0026A5D3}"/>
          </ac:spMkLst>
        </pc:spChg>
        <pc:spChg chg="add mod">
          <ac:chgData name="MARYAM ADEL SALEH JUMA MANSOOR" userId="492ef767-0211-4b15-b9ee-68adda126f14" providerId="ADAL" clId="{8A5058BD-D679-4B3B-822F-D3D81D21BD10}" dt="2020-03-11T10:34:56.181" v="3728" actId="1076"/>
          <ac:spMkLst>
            <pc:docMk/>
            <pc:sldMk cId="3996990364" sldId="322"/>
            <ac:spMk id="86" creationId="{AC92B08C-5A12-45CE-AD84-8FBFC4934E86}"/>
          </ac:spMkLst>
        </pc:spChg>
        <pc:spChg chg="add mod">
          <ac:chgData name="MARYAM ADEL SALEH JUMA MANSOOR" userId="492ef767-0211-4b15-b9ee-68adda126f14" providerId="ADAL" clId="{8A5058BD-D679-4B3B-822F-D3D81D21BD10}" dt="2020-03-11T10:34:53.219" v="3727" actId="1076"/>
          <ac:spMkLst>
            <pc:docMk/>
            <pc:sldMk cId="3996990364" sldId="322"/>
            <ac:spMk id="87" creationId="{1304D57D-4525-40E1-8788-D6D11586E90F}"/>
          </ac:spMkLst>
        </pc:spChg>
        <pc:spChg chg="add mod">
          <ac:chgData name="MARYAM ADEL SALEH JUMA MANSOOR" userId="492ef767-0211-4b15-b9ee-68adda126f14" providerId="ADAL" clId="{8A5058BD-D679-4B3B-822F-D3D81D21BD10}" dt="2020-03-11T10:34:47.456" v="3726" actId="1076"/>
          <ac:spMkLst>
            <pc:docMk/>
            <pc:sldMk cId="3996990364" sldId="322"/>
            <ac:spMk id="88" creationId="{539AC43A-71D7-4E78-8B07-F3E7F9353160}"/>
          </ac:spMkLst>
        </pc:spChg>
        <pc:spChg chg="add del mod ord">
          <ac:chgData name="MARYAM ADEL SALEH JUMA MANSOOR" userId="492ef767-0211-4b15-b9ee-68adda126f14" providerId="ADAL" clId="{8A5058BD-D679-4B3B-822F-D3D81D21BD10}" dt="2020-03-11T09:29:37.939" v="3346" actId="21"/>
          <ac:spMkLst>
            <pc:docMk/>
            <pc:sldMk cId="3996990364" sldId="322"/>
            <ac:spMk id="89" creationId="{AAA02FCF-05C3-411A-9371-6EC2185A84CC}"/>
          </ac:spMkLst>
        </pc:spChg>
        <pc:spChg chg="add del mod">
          <ac:chgData name="MARYAM ADEL SALEH JUMA MANSOOR" userId="492ef767-0211-4b15-b9ee-68adda126f14" providerId="ADAL" clId="{8A5058BD-D679-4B3B-822F-D3D81D21BD10}" dt="2020-03-11T09:29:37.939" v="3346" actId="21"/>
          <ac:spMkLst>
            <pc:docMk/>
            <pc:sldMk cId="3996990364" sldId="322"/>
            <ac:spMk id="90" creationId="{975BD7D7-C24A-4E0A-9295-F737BDE4EE19}"/>
          </ac:spMkLst>
        </pc:spChg>
        <pc:graphicFrameChg chg="add del mod">
          <ac:chgData name="MARYAM ADEL SALEH JUMA MANSOOR" userId="492ef767-0211-4b15-b9ee-68adda126f14" providerId="ADAL" clId="{8A5058BD-D679-4B3B-822F-D3D81D21BD10}" dt="2020-03-11T09:29:37.939" v="3346" actId="21"/>
          <ac:graphicFrameMkLst>
            <pc:docMk/>
            <pc:sldMk cId="3996990364" sldId="322"/>
            <ac:graphicFrameMk id="8" creationId="{3CF7E1D1-1C48-4FAD-8483-35E72F56A969}"/>
          </ac:graphicFrameMkLst>
        </pc:graphicFrameChg>
        <pc:picChg chg="add del">
          <ac:chgData name="MARYAM ADEL SALEH JUMA MANSOOR" userId="492ef767-0211-4b15-b9ee-68adda126f14" providerId="ADAL" clId="{8A5058BD-D679-4B3B-822F-D3D81D21BD10}" dt="2020-03-11T08:16:42.011" v="2964" actId="478"/>
          <ac:picMkLst>
            <pc:docMk/>
            <pc:sldMk cId="3996990364" sldId="322"/>
            <ac:picMk id="20" creationId="{D60C5152-F4CF-4AED-BA26-7E26EA3EAE1C}"/>
          </ac:picMkLst>
        </pc:picChg>
        <pc:picChg chg="add del">
          <ac:chgData name="MARYAM ADEL SALEH JUMA MANSOOR" userId="492ef767-0211-4b15-b9ee-68adda126f14" providerId="ADAL" clId="{8A5058BD-D679-4B3B-822F-D3D81D21BD10}" dt="2020-03-11T08:16:42.011" v="2964" actId="478"/>
          <ac:picMkLst>
            <pc:docMk/>
            <pc:sldMk cId="3996990364" sldId="322"/>
            <ac:picMk id="31" creationId="{6776279A-1D8E-4055-8D34-300D5E8388BA}"/>
          </ac:picMkLst>
        </pc:picChg>
        <pc:picChg chg="add mod">
          <ac:chgData name="MARYAM ADEL SALEH JUMA MANSOOR" userId="492ef767-0211-4b15-b9ee-68adda126f14" providerId="ADAL" clId="{8A5058BD-D679-4B3B-822F-D3D81D21BD10}" dt="2020-03-11T10:34:47.456" v="3726" actId="1076"/>
          <ac:picMkLst>
            <pc:docMk/>
            <pc:sldMk cId="3996990364" sldId="322"/>
            <ac:picMk id="62" creationId="{45B64AC8-A54C-451F-A7E4-A1A40795082A}"/>
          </ac:picMkLst>
        </pc:picChg>
        <pc:picChg chg="add del mod">
          <ac:chgData name="MARYAM ADEL SALEH JUMA MANSOOR" userId="492ef767-0211-4b15-b9ee-68adda126f14" providerId="ADAL" clId="{8A5058BD-D679-4B3B-822F-D3D81D21BD10}" dt="2020-03-11T09:13:09.662" v="3141" actId="478"/>
          <ac:picMkLst>
            <pc:docMk/>
            <pc:sldMk cId="3996990364" sldId="322"/>
            <ac:picMk id="63" creationId="{7B060D79-ABD8-4B20-953E-6B33975812FA}"/>
          </ac:picMkLst>
        </pc:picChg>
        <pc:picChg chg="add mod">
          <ac:chgData name="MARYAM ADEL SALEH JUMA MANSOOR" userId="492ef767-0211-4b15-b9ee-68adda126f14" providerId="ADAL" clId="{8A5058BD-D679-4B3B-822F-D3D81D21BD10}" dt="2020-03-11T09:55:53.218" v="3464" actId="1076"/>
          <ac:picMkLst>
            <pc:docMk/>
            <pc:sldMk cId="3996990364" sldId="322"/>
            <ac:picMk id="64" creationId="{0E10C583-E070-40AF-B463-27E76A265C1C}"/>
          </ac:picMkLst>
        </pc:picChg>
        <pc:picChg chg="add mod">
          <ac:chgData name="MARYAM ADEL SALEH JUMA MANSOOR" userId="492ef767-0211-4b15-b9ee-68adda126f14" providerId="ADAL" clId="{8A5058BD-D679-4B3B-822F-D3D81D21BD10}" dt="2020-03-11T09:55:50.240" v="3463" actId="1076"/>
          <ac:picMkLst>
            <pc:docMk/>
            <pc:sldMk cId="3996990364" sldId="322"/>
            <ac:picMk id="65" creationId="{70AC61DD-3A5D-4486-885E-1D7589DFA98F}"/>
          </ac:picMkLst>
        </pc:picChg>
        <pc:picChg chg="add mod">
          <ac:chgData name="MARYAM ADEL SALEH JUMA MANSOOR" userId="492ef767-0211-4b15-b9ee-68adda126f14" providerId="ADAL" clId="{8A5058BD-D679-4B3B-822F-D3D81D21BD10}" dt="2020-03-11T10:34:53.219" v="3727" actId="1076"/>
          <ac:picMkLst>
            <pc:docMk/>
            <pc:sldMk cId="3996990364" sldId="322"/>
            <ac:picMk id="66" creationId="{9E074313-38D9-496B-9EB4-5FCF1AAFB6D9}"/>
          </ac:picMkLst>
        </pc:picChg>
        <pc:picChg chg="add del mod">
          <ac:chgData name="MARYAM ADEL SALEH JUMA MANSOOR" userId="492ef767-0211-4b15-b9ee-68adda126f14" providerId="ADAL" clId="{8A5058BD-D679-4B3B-822F-D3D81D21BD10}" dt="2020-03-11T09:39:31.832" v="3381" actId="21"/>
          <ac:picMkLst>
            <pc:docMk/>
            <pc:sldMk cId="3996990364" sldId="322"/>
            <ac:picMk id="67" creationId="{4D02E24A-7989-4BDC-B3A0-AF32F4EE2710}"/>
          </ac:picMkLst>
        </pc:picChg>
        <pc:picChg chg="add mod">
          <ac:chgData name="MARYAM ADEL SALEH JUMA MANSOOR" userId="492ef767-0211-4b15-b9ee-68adda126f14" providerId="ADAL" clId="{8A5058BD-D679-4B3B-822F-D3D81D21BD10}" dt="2020-03-11T10:34:56.181" v="3728" actId="1076"/>
          <ac:picMkLst>
            <pc:docMk/>
            <pc:sldMk cId="3996990364" sldId="322"/>
            <ac:picMk id="68" creationId="{7096DF26-CD1B-4000-804A-A3D00E977087}"/>
          </ac:picMkLst>
        </pc:picChg>
        <pc:picChg chg="add mod">
          <ac:chgData name="MARYAM ADEL SALEH JUMA MANSOOR" userId="492ef767-0211-4b15-b9ee-68adda126f14" providerId="ADAL" clId="{8A5058BD-D679-4B3B-822F-D3D81D21BD10}" dt="2020-03-11T09:55:47.170" v="3462" actId="1076"/>
          <ac:picMkLst>
            <pc:docMk/>
            <pc:sldMk cId="3996990364" sldId="322"/>
            <ac:picMk id="69" creationId="{ADC5FAFD-A66D-474B-B1FA-3DC6BF88BB2D}"/>
          </ac:picMkLst>
        </pc:picChg>
        <pc:picChg chg="add del">
          <ac:chgData name="MARYAM ADEL SALEH JUMA MANSOOR" userId="492ef767-0211-4b15-b9ee-68adda126f14" providerId="ADAL" clId="{8A5058BD-D679-4B3B-822F-D3D81D21BD10}" dt="2020-03-11T09:12:18.990" v="3131"/>
          <ac:picMkLst>
            <pc:docMk/>
            <pc:sldMk cId="3996990364" sldId="322"/>
            <ac:picMk id="70" creationId="{19C19207-7399-438A-9B00-5A3239934517}"/>
          </ac:picMkLst>
        </pc:picChg>
        <pc:picChg chg="add del">
          <ac:chgData name="MARYAM ADEL SALEH JUMA MANSOOR" userId="492ef767-0211-4b15-b9ee-68adda126f14" providerId="ADAL" clId="{8A5058BD-D679-4B3B-822F-D3D81D21BD10}" dt="2020-03-11T09:12:18.990" v="3131"/>
          <ac:picMkLst>
            <pc:docMk/>
            <pc:sldMk cId="3996990364" sldId="322"/>
            <ac:picMk id="71" creationId="{E813DD63-B416-407C-A38D-723B4BDA1C32}"/>
          </ac:picMkLst>
        </pc:picChg>
        <pc:picChg chg="add del">
          <ac:chgData name="MARYAM ADEL SALEH JUMA MANSOOR" userId="492ef767-0211-4b15-b9ee-68adda126f14" providerId="ADAL" clId="{8A5058BD-D679-4B3B-822F-D3D81D21BD10}" dt="2020-03-11T09:12:18.990" v="3131"/>
          <ac:picMkLst>
            <pc:docMk/>
            <pc:sldMk cId="3996990364" sldId="322"/>
            <ac:picMk id="72" creationId="{434F5193-7231-4778-BBC6-20DEF7E5F9ED}"/>
          </ac:picMkLst>
        </pc:picChg>
        <pc:picChg chg="add del">
          <ac:chgData name="MARYAM ADEL SALEH JUMA MANSOOR" userId="492ef767-0211-4b15-b9ee-68adda126f14" providerId="ADAL" clId="{8A5058BD-D679-4B3B-822F-D3D81D21BD10}" dt="2020-03-11T09:12:18.990" v="3131"/>
          <ac:picMkLst>
            <pc:docMk/>
            <pc:sldMk cId="3996990364" sldId="322"/>
            <ac:picMk id="73" creationId="{3A58FDAE-79C7-4DD7-AA1C-37CF6D774D70}"/>
          </ac:picMkLst>
        </pc:picChg>
        <pc:picChg chg="add del">
          <ac:chgData name="MARYAM ADEL SALEH JUMA MANSOOR" userId="492ef767-0211-4b15-b9ee-68adda126f14" providerId="ADAL" clId="{8A5058BD-D679-4B3B-822F-D3D81D21BD10}" dt="2020-03-11T09:12:18.990" v="3131"/>
          <ac:picMkLst>
            <pc:docMk/>
            <pc:sldMk cId="3996990364" sldId="322"/>
            <ac:picMk id="74" creationId="{46301E57-C3B4-4934-BAC2-4BB168816076}"/>
          </ac:picMkLst>
        </pc:picChg>
        <pc:picChg chg="add del">
          <ac:chgData name="MARYAM ADEL SALEH JUMA MANSOOR" userId="492ef767-0211-4b15-b9ee-68adda126f14" providerId="ADAL" clId="{8A5058BD-D679-4B3B-822F-D3D81D21BD10}" dt="2020-03-11T09:12:18.990" v="3131"/>
          <ac:picMkLst>
            <pc:docMk/>
            <pc:sldMk cId="3996990364" sldId="322"/>
            <ac:picMk id="75" creationId="{6570BE4F-0B38-43CD-9953-9075C0E2439D}"/>
          </ac:picMkLst>
        </pc:picChg>
        <pc:picChg chg="add del mod">
          <ac:chgData name="MARYAM ADEL SALEH JUMA MANSOOR" userId="492ef767-0211-4b15-b9ee-68adda126f14" providerId="ADAL" clId="{8A5058BD-D679-4B3B-822F-D3D81D21BD10}" dt="2020-03-11T09:12:48.560" v="3137"/>
          <ac:picMkLst>
            <pc:docMk/>
            <pc:sldMk cId="3996990364" sldId="322"/>
            <ac:picMk id="76" creationId="{8D416E28-B76B-4536-AC8F-D541BCC39412}"/>
          </ac:picMkLst>
        </pc:picChg>
        <pc:picChg chg="add del mod">
          <ac:chgData name="MARYAM ADEL SALEH JUMA MANSOOR" userId="492ef767-0211-4b15-b9ee-68adda126f14" providerId="ADAL" clId="{8A5058BD-D679-4B3B-822F-D3D81D21BD10}" dt="2020-03-11T09:12:48.560" v="3137"/>
          <ac:picMkLst>
            <pc:docMk/>
            <pc:sldMk cId="3996990364" sldId="322"/>
            <ac:picMk id="77" creationId="{32C9A671-E3AD-4B27-906D-989D7F129792}"/>
          </ac:picMkLst>
        </pc:picChg>
        <pc:picChg chg="add del mod">
          <ac:chgData name="MARYAM ADEL SALEH JUMA MANSOOR" userId="492ef767-0211-4b15-b9ee-68adda126f14" providerId="ADAL" clId="{8A5058BD-D679-4B3B-822F-D3D81D21BD10}" dt="2020-03-11T09:12:48.560" v="3137"/>
          <ac:picMkLst>
            <pc:docMk/>
            <pc:sldMk cId="3996990364" sldId="322"/>
            <ac:picMk id="78" creationId="{8D8015BC-D385-41ED-80E5-EA249D67D375}"/>
          </ac:picMkLst>
        </pc:picChg>
        <pc:picChg chg="add del mod">
          <ac:chgData name="MARYAM ADEL SALEH JUMA MANSOOR" userId="492ef767-0211-4b15-b9ee-68adda126f14" providerId="ADAL" clId="{8A5058BD-D679-4B3B-822F-D3D81D21BD10}" dt="2020-03-11T09:12:48.560" v="3137"/>
          <ac:picMkLst>
            <pc:docMk/>
            <pc:sldMk cId="3996990364" sldId="322"/>
            <ac:picMk id="79" creationId="{E6C12D30-D14E-42A6-9455-F50A20F4CC07}"/>
          </ac:picMkLst>
        </pc:picChg>
        <pc:picChg chg="add del mod">
          <ac:chgData name="MARYAM ADEL SALEH JUMA MANSOOR" userId="492ef767-0211-4b15-b9ee-68adda126f14" providerId="ADAL" clId="{8A5058BD-D679-4B3B-822F-D3D81D21BD10}" dt="2020-03-11T09:12:48.560" v="3137"/>
          <ac:picMkLst>
            <pc:docMk/>
            <pc:sldMk cId="3996990364" sldId="322"/>
            <ac:picMk id="80" creationId="{0C066691-287F-414B-9340-A9A416A41FF4}"/>
          </ac:picMkLst>
        </pc:picChg>
        <pc:picChg chg="add del mod">
          <ac:chgData name="MARYAM ADEL SALEH JUMA MANSOOR" userId="492ef767-0211-4b15-b9ee-68adda126f14" providerId="ADAL" clId="{8A5058BD-D679-4B3B-822F-D3D81D21BD10}" dt="2020-03-11T09:12:48.560" v="3137"/>
          <ac:picMkLst>
            <pc:docMk/>
            <pc:sldMk cId="3996990364" sldId="322"/>
            <ac:picMk id="81" creationId="{BA8B64F7-1E1F-4A93-BE8E-F008183335F4}"/>
          </ac:picMkLst>
        </pc:picChg>
        <pc:picChg chg="add del mod">
          <ac:chgData name="MARYAM ADEL SALEH JUMA MANSOOR" userId="492ef767-0211-4b15-b9ee-68adda126f14" providerId="ADAL" clId="{8A5058BD-D679-4B3B-822F-D3D81D21BD10}" dt="2020-03-11T09:12:48.560" v="3137"/>
          <ac:picMkLst>
            <pc:docMk/>
            <pc:sldMk cId="3996990364" sldId="322"/>
            <ac:picMk id="82" creationId="{494F7D06-4EF3-4257-8CFD-6C8B01FA5929}"/>
          </ac:picMkLst>
        </pc:picChg>
        <pc:picChg chg="add del mod">
          <ac:chgData name="MARYAM ADEL SALEH JUMA MANSOOR" userId="492ef767-0211-4b15-b9ee-68adda126f14" providerId="ADAL" clId="{8A5058BD-D679-4B3B-822F-D3D81D21BD10}" dt="2020-03-11T09:39:31.832" v="3381" actId="21"/>
          <ac:picMkLst>
            <pc:docMk/>
            <pc:sldMk cId="3996990364" sldId="322"/>
            <ac:picMk id="91" creationId="{B97A72CF-C130-44E5-92C8-6E2B4F6287D6}"/>
          </ac:picMkLst>
        </pc:picChg>
        <pc:picChg chg="add del mod">
          <ac:chgData name="MARYAM ADEL SALEH JUMA MANSOOR" userId="492ef767-0211-4b15-b9ee-68adda126f14" providerId="ADAL" clId="{8A5058BD-D679-4B3B-822F-D3D81D21BD10}" dt="2020-03-11T09:39:31.832" v="3381" actId="21"/>
          <ac:picMkLst>
            <pc:docMk/>
            <pc:sldMk cId="3996990364" sldId="322"/>
            <ac:picMk id="92" creationId="{EB21DC5C-F1F4-440B-B1EA-2F498414928F}"/>
          </ac:picMkLst>
        </pc:picChg>
        <pc:picChg chg="add del mod">
          <ac:chgData name="MARYAM ADEL SALEH JUMA MANSOOR" userId="492ef767-0211-4b15-b9ee-68adda126f14" providerId="ADAL" clId="{8A5058BD-D679-4B3B-822F-D3D81D21BD10}" dt="2020-03-11T09:39:31.832" v="3381" actId="21"/>
          <ac:picMkLst>
            <pc:docMk/>
            <pc:sldMk cId="3996990364" sldId="322"/>
            <ac:picMk id="93" creationId="{8B497CC3-5AD8-4256-AE57-794ED4FF6028}"/>
          </ac:picMkLst>
        </pc:picChg>
        <pc:picChg chg="add del mod">
          <ac:chgData name="MARYAM ADEL SALEH JUMA MANSOOR" userId="492ef767-0211-4b15-b9ee-68adda126f14" providerId="ADAL" clId="{8A5058BD-D679-4B3B-822F-D3D81D21BD10}" dt="2020-03-11T09:39:31.832" v="3381" actId="21"/>
          <ac:picMkLst>
            <pc:docMk/>
            <pc:sldMk cId="3996990364" sldId="322"/>
            <ac:picMk id="94" creationId="{7D585CAF-C390-4515-AF07-7E8B47BBDA10}"/>
          </ac:picMkLst>
        </pc:picChg>
        <pc:picChg chg="add del mod">
          <ac:chgData name="MARYAM ADEL SALEH JUMA MANSOOR" userId="492ef767-0211-4b15-b9ee-68adda126f14" providerId="ADAL" clId="{8A5058BD-D679-4B3B-822F-D3D81D21BD10}" dt="2020-03-11T09:39:31.832" v="3381" actId="21"/>
          <ac:picMkLst>
            <pc:docMk/>
            <pc:sldMk cId="3996990364" sldId="322"/>
            <ac:picMk id="95" creationId="{1D853FE1-06D6-4854-9860-746F989B6B3A}"/>
          </ac:picMkLst>
        </pc:picChg>
        <pc:picChg chg="add del mod">
          <ac:chgData name="MARYAM ADEL SALEH JUMA MANSOOR" userId="492ef767-0211-4b15-b9ee-68adda126f14" providerId="ADAL" clId="{8A5058BD-D679-4B3B-822F-D3D81D21BD10}" dt="2020-03-11T09:39:31.832" v="3381" actId="21"/>
          <ac:picMkLst>
            <pc:docMk/>
            <pc:sldMk cId="3996990364" sldId="322"/>
            <ac:picMk id="96" creationId="{C3F3189E-6636-4BD1-BC55-7C8211496B01}"/>
          </ac:picMkLst>
        </pc:picChg>
        <pc:picChg chg="add del">
          <ac:chgData name="MARYAM ADEL SALEH JUMA MANSOOR" userId="492ef767-0211-4b15-b9ee-68adda126f14" providerId="ADAL" clId="{8A5058BD-D679-4B3B-822F-D3D81D21BD10}" dt="2020-03-11T09:40:10.914" v="3392" actId="21"/>
          <ac:picMkLst>
            <pc:docMk/>
            <pc:sldMk cId="3996990364" sldId="322"/>
            <ac:picMk id="97" creationId="{EB21F919-D183-4E1C-A1DD-B31121425D06}"/>
          </ac:picMkLst>
        </pc:picChg>
        <pc:picChg chg="add mod">
          <ac:chgData name="MARYAM ADEL SALEH JUMA MANSOOR" userId="492ef767-0211-4b15-b9ee-68adda126f14" providerId="ADAL" clId="{8A5058BD-D679-4B3B-822F-D3D81D21BD10}" dt="2020-03-11T10:01:20.434" v="3595" actId="1076"/>
          <ac:picMkLst>
            <pc:docMk/>
            <pc:sldMk cId="3996990364" sldId="322"/>
            <ac:picMk id="98" creationId="{C5E46FD9-F438-400E-A433-FABD10C4F6D6}"/>
          </ac:picMkLst>
        </pc:picChg>
        <pc:cxnChg chg="mod">
          <ac:chgData name="MARYAM ADEL SALEH JUMA MANSOOR" userId="492ef767-0211-4b15-b9ee-68adda126f14" providerId="ADAL" clId="{8A5058BD-D679-4B3B-822F-D3D81D21BD10}" dt="2020-03-11T09:56:04.885" v="3467" actId="1076"/>
          <ac:cxnSpMkLst>
            <pc:docMk/>
            <pc:sldMk cId="3996990364" sldId="322"/>
            <ac:cxnSpMk id="38" creationId="{61A27B4A-D21D-4F41-A20F-10110A99D0E4}"/>
          </ac:cxnSpMkLst>
        </pc:cxnChg>
      </pc:sldChg>
      <pc:sldChg chg="add del">
        <pc:chgData name="MARYAM ADEL SALEH JUMA MANSOOR" userId="492ef767-0211-4b15-b9ee-68adda126f14" providerId="ADAL" clId="{8A5058BD-D679-4B3B-822F-D3D81D21BD10}" dt="2020-03-11T09:10:24.412" v="3126" actId="2696"/>
        <pc:sldMkLst>
          <pc:docMk/>
          <pc:sldMk cId="402008261" sldId="323"/>
        </pc:sldMkLst>
      </pc:sldChg>
      <pc:sldChg chg="addSp delSp modSp add del delAnim modAnim">
        <pc:chgData name="MARYAM ADEL SALEH JUMA MANSOOR" userId="492ef767-0211-4b15-b9ee-68adda126f14" providerId="ADAL" clId="{8A5058BD-D679-4B3B-822F-D3D81D21BD10}" dt="2020-03-11T09:55:01.168" v="3446" actId="47"/>
        <pc:sldMkLst>
          <pc:docMk/>
          <pc:sldMk cId="2381989238" sldId="323"/>
        </pc:sldMkLst>
        <pc:spChg chg="del">
          <ac:chgData name="MARYAM ADEL SALEH JUMA MANSOOR" userId="492ef767-0211-4b15-b9ee-68adda126f14" providerId="ADAL" clId="{8A5058BD-D679-4B3B-822F-D3D81D21BD10}" dt="2020-03-11T09:29:42.047" v="3348" actId="478"/>
          <ac:spMkLst>
            <pc:docMk/>
            <pc:sldMk cId="2381989238" sldId="323"/>
            <ac:spMk id="2" creationId="{FFB16D89-6AC8-4891-8484-CF052B16D199}"/>
          </ac:spMkLst>
        </pc:spChg>
        <pc:spChg chg="del">
          <ac:chgData name="MARYAM ADEL SALEH JUMA MANSOOR" userId="492ef767-0211-4b15-b9ee-68adda126f14" providerId="ADAL" clId="{8A5058BD-D679-4B3B-822F-D3D81D21BD10}" dt="2020-03-11T09:29:42.047" v="3348" actId="478"/>
          <ac:spMkLst>
            <pc:docMk/>
            <pc:sldMk cId="2381989238" sldId="323"/>
            <ac:spMk id="3" creationId="{B8C1F6F3-0D33-4624-871F-2A7BA6991265}"/>
          </ac:spMkLst>
        </pc:spChg>
        <pc:spChg chg="add del mod">
          <ac:chgData name="MARYAM ADEL SALEH JUMA MANSOOR" userId="492ef767-0211-4b15-b9ee-68adda126f14" providerId="ADAL" clId="{8A5058BD-D679-4B3B-822F-D3D81D21BD10}" dt="2020-03-11T09:30:13.629" v="3354" actId="478"/>
          <ac:spMkLst>
            <pc:docMk/>
            <pc:sldMk cId="2381989238" sldId="323"/>
            <ac:spMk id="4" creationId="{3CA04BC8-A22A-45B4-8F56-D673AA3D9D0C}"/>
          </ac:spMkLst>
        </pc:spChg>
        <pc:spChg chg="add del mod">
          <ac:chgData name="MARYAM ADEL SALEH JUMA MANSOOR" userId="492ef767-0211-4b15-b9ee-68adda126f14" providerId="ADAL" clId="{8A5058BD-D679-4B3B-822F-D3D81D21BD10}" dt="2020-03-11T09:38:47.308" v="3371" actId="21"/>
          <ac:spMkLst>
            <pc:docMk/>
            <pc:sldMk cId="2381989238" sldId="323"/>
            <ac:spMk id="6" creationId="{1ACF0B29-FD5B-4968-BDF6-0F8A75283011}"/>
          </ac:spMkLst>
        </pc:spChg>
        <pc:spChg chg="add mod">
          <ac:chgData name="MARYAM ADEL SALEH JUMA MANSOOR" userId="492ef767-0211-4b15-b9ee-68adda126f14" providerId="ADAL" clId="{8A5058BD-D679-4B3B-822F-D3D81D21BD10}" dt="2020-03-11T09:39:24.774" v="3379" actId="1076"/>
          <ac:spMkLst>
            <pc:docMk/>
            <pc:sldMk cId="2381989238" sldId="323"/>
            <ac:spMk id="7" creationId="{EBC94215-0FD2-4B89-85DC-C0178BF1A969}"/>
          </ac:spMkLst>
        </pc:spChg>
        <pc:spChg chg="add mod">
          <ac:chgData name="MARYAM ADEL SALEH JUMA MANSOOR" userId="492ef767-0211-4b15-b9ee-68adda126f14" providerId="ADAL" clId="{8A5058BD-D679-4B3B-822F-D3D81D21BD10}" dt="2020-03-11T09:39:24.774" v="3379" actId="1076"/>
          <ac:spMkLst>
            <pc:docMk/>
            <pc:sldMk cId="2381989238" sldId="323"/>
            <ac:spMk id="8" creationId="{5A2C3ECE-1A93-4057-8329-6707E0166E39}"/>
          </ac:spMkLst>
        </pc:spChg>
        <pc:grpChg chg="add mod">
          <ac:chgData name="MARYAM ADEL SALEH JUMA MANSOOR" userId="492ef767-0211-4b15-b9ee-68adda126f14" providerId="ADAL" clId="{8A5058BD-D679-4B3B-822F-D3D81D21BD10}" dt="2020-03-11T09:41:34.786" v="3404" actId="164"/>
          <ac:grpSpMkLst>
            <pc:docMk/>
            <pc:sldMk cId="2381989238" sldId="323"/>
            <ac:grpSpMk id="17" creationId="{30DA02A6-825E-418C-971E-D40F53035B8B}"/>
          </ac:grpSpMkLst>
        </pc:grpChg>
        <pc:graphicFrameChg chg="add mod">
          <ac:chgData name="MARYAM ADEL SALEH JUMA MANSOOR" userId="492ef767-0211-4b15-b9ee-68adda126f14" providerId="ADAL" clId="{8A5058BD-D679-4B3B-822F-D3D81D21BD10}" dt="2020-03-11T09:41:34.786" v="3404" actId="164"/>
          <ac:graphicFrameMkLst>
            <pc:docMk/>
            <pc:sldMk cId="2381989238" sldId="323"/>
            <ac:graphicFrameMk id="5" creationId="{B50633E2-FCB2-4CCB-B93F-266F8F663052}"/>
          </ac:graphicFrameMkLst>
        </pc:graphicFrameChg>
        <pc:picChg chg="add mod">
          <ac:chgData name="MARYAM ADEL SALEH JUMA MANSOOR" userId="492ef767-0211-4b15-b9ee-68adda126f14" providerId="ADAL" clId="{8A5058BD-D679-4B3B-822F-D3D81D21BD10}" dt="2020-03-11T09:41:34.786" v="3404" actId="164"/>
          <ac:picMkLst>
            <pc:docMk/>
            <pc:sldMk cId="2381989238" sldId="323"/>
            <ac:picMk id="9" creationId="{18AAA72D-B45D-4B20-8DF9-B595E440F687}"/>
          </ac:picMkLst>
        </pc:picChg>
        <pc:picChg chg="add mod">
          <ac:chgData name="MARYAM ADEL SALEH JUMA MANSOOR" userId="492ef767-0211-4b15-b9ee-68adda126f14" providerId="ADAL" clId="{8A5058BD-D679-4B3B-822F-D3D81D21BD10}" dt="2020-03-11T09:41:34.786" v="3404" actId="164"/>
          <ac:picMkLst>
            <pc:docMk/>
            <pc:sldMk cId="2381989238" sldId="323"/>
            <ac:picMk id="10" creationId="{C8DBCEA3-2361-40B2-AA33-0F9187C55062}"/>
          </ac:picMkLst>
        </pc:picChg>
        <pc:picChg chg="add mod">
          <ac:chgData name="MARYAM ADEL SALEH JUMA MANSOOR" userId="492ef767-0211-4b15-b9ee-68adda126f14" providerId="ADAL" clId="{8A5058BD-D679-4B3B-822F-D3D81D21BD10}" dt="2020-03-11T09:41:41.096" v="3405" actId="1076"/>
          <ac:picMkLst>
            <pc:docMk/>
            <pc:sldMk cId="2381989238" sldId="323"/>
            <ac:picMk id="11" creationId="{932D0AA5-F147-4D7D-BF29-009826A942D1}"/>
          </ac:picMkLst>
        </pc:picChg>
        <pc:picChg chg="add mod">
          <ac:chgData name="MARYAM ADEL SALEH JUMA MANSOOR" userId="492ef767-0211-4b15-b9ee-68adda126f14" providerId="ADAL" clId="{8A5058BD-D679-4B3B-822F-D3D81D21BD10}" dt="2020-03-11T09:41:34.786" v="3404" actId="164"/>
          <ac:picMkLst>
            <pc:docMk/>
            <pc:sldMk cId="2381989238" sldId="323"/>
            <ac:picMk id="12" creationId="{61094B44-E202-4355-8552-81448CEDBA00}"/>
          </ac:picMkLst>
        </pc:picChg>
        <pc:picChg chg="add mod">
          <ac:chgData name="MARYAM ADEL SALEH JUMA MANSOOR" userId="492ef767-0211-4b15-b9ee-68adda126f14" providerId="ADAL" clId="{8A5058BD-D679-4B3B-822F-D3D81D21BD10}" dt="2020-03-11T09:41:34.786" v="3404" actId="164"/>
          <ac:picMkLst>
            <pc:docMk/>
            <pc:sldMk cId="2381989238" sldId="323"/>
            <ac:picMk id="13" creationId="{F601156E-CBB7-4D48-A045-EF22923B5DE9}"/>
          </ac:picMkLst>
        </pc:picChg>
        <pc:picChg chg="add mod">
          <ac:chgData name="MARYAM ADEL SALEH JUMA MANSOOR" userId="492ef767-0211-4b15-b9ee-68adda126f14" providerId="ADAL" clId="{8A5058BD-D679-4B3B-822F-D3D81D21BD10}" dt="2020-03-11T09:41:34.786" v="3404" actId="164"/>
          <ac:picMkLst>
            <pc:docMk/>
            <pc:sldMk cId="2381989238" sldId="323"/>
            <ac:picMk id="14" creationId="{AEF4C44F-DC9A-45E1-A6C7-50C11A398A07}"/>
          </ac:picMkLst>
        </pc:picChg>
        <pc:picChg chg="add mod">
          <ac:chgData name="MARYAM ADEL SALEH JUMA MANSOOR" userId="492ef767-0211-4b15-b9ee-68adda126f14" providerId="ADAL" clId="{8A5058BD-D679-4B3B-822F-D3D81D21BD10}" dt="2020-03-11T09:41:42.770" v="3406" actId="1076"/>
          <ac:picMkLst>
            <pc:docMk/>
            <pc:sldMk cId="2381989238" sldId="323"/>
            <ac:picMk id="15" creationId="{E46BD36B-4931-4FD2-9CBA-2EF3247844D8}"/>
          </ac:picMkLst>
        </pc:picChg>
        <pc:picChg chg="add mod">
          <ac:chgData name="MARYAM ADEL SALEH JUMA MANSOOR" userId="492ef767-0211-4b15-b9ee-68adda126f14" providerId="ADAL" clId="{8A5058BD-D679-4B3B-822F-D3D81D21BD10}" dt="2020-03-11T09:41:34.786" v="3404" actId="164"/>
          <ac:picMkLst>
            <pc:docMk/>
            <pc:sldMk cId="2381989238" sldId="323"/>
            <ac:picMk id="16" creationId="{4C69018A-DFE0-4DF2-B2AC-76BFE38A8C67}"/>
          </ac:picMkLst>
        </pc:picChg>
      </pc:sldChg>
      <pc:sldChg chg="addSp modSp add del mod modAnim">
        <pc:chgData name="MARYAM ADEL SALEH JUMA MANSOOR" userId="492ef767-0211-4b15-b9ee-68adda126f14" providerId="ADAL" clId="{8A5058BD-D679-4B3B-822F-D3D81D21BD10}" dt="2020-03-11T09:55:02.685" v="3447" actId="47"/>
        <pc:sldMkLst>
          <pc:docMk/>
          <pc:sldMk cId="1357832183" sldId="324"/>
        </pc:sldMkLst>
        <pc:grpChg chg="add mod">
          <ac:chgData name="MARYAM ADEL SALEH JUMA MANSOOR" userId="492ef767-0211-4b15-b9ee-68adda126f14" providerId="ADAL" clId="{8A5058BD-D679-4B3B-822F-D3D81D21BD10}" dt="2020-03-11T09:44:02.411" v="3411" actId="164"/>
          <ac:grpSpMkLst>
            <pc:docMk/>
            <pc:sldMk cId="1357832183" sldId="324"/>
            <ac:grpSpMk id="2" creationId="{1F5F3D7E-0F10-4D00-B153-FA1F26D03188}"/>
          </ac:grpSpMkLst>
        </pc:grpChg>
        <pc:grpChg chg="add mod">
          <ac:chgData name="MARYAM ADEL SALEH JUMA MANSOOR" userId="492ef767-0211-4b15-b9ee-68adda126f14" providerId="ADAL" clId="{8A5058BD-D679-4B3B-822F-D3D81D21BD10}" dt="2020-03-11T09:44:09.948" v="3412" actId="164"/>
          <ac:grpSpMkLst>
            <pc:docMk/>
            <pc:sldMk cId="1357832183" sldId="324"/>
            <ac:grpSpMk id="3" creationId="{CA72FE86-1C77-4F9F-96B2-087D89AF140F}"/>
          </ac:grpSpMkLst>
        </pc:grpChg>
        <pc:graphicFrameChg chg="mod">
          <ac:chgData name="MARYAM ADEL SALEH JUMA MANSOOR" userId="492ef767-0211-4b15-b9ee-68adda126f14" providerId="ADAL" clId="{8A5058BD-D679-4B3B-822F-D3D81D21BD10}" dt="2020-03-11T09:44:09.948" v="3412" actId="164"/>
          <ac:graphicFrameMkLst>
            <pc:docMk/>
            <pc:sldMk cId="1357832183" sldId="324"/>
            <ac:graphicFrameMk id="5" creationId="{B50633E2-FCB2-4CCB-B93F-266F8F663052}"/>
          </ac:graphicFrameMkLst>
        </pc:graphicFrameChg>
        <pc:picChg chg="mod">
          <ac:chgData name="MARYAM ADEL SALEH JUMA MANSOOR" userId="492ef767-0211-4b15-b9ee-68adda126f14" providerId="ADAL" clId="{8A5058BD-D679-4B3B-822F-D3D81D21BD10}" dt="2020-03-11T09:44:09.948" v="3412" actId="164"/>
          <ac:picMkLst>
            <pc:docMk/>
            <pc:sldMk cId="1357832183" sldId="324"/>
            <ac:picMk id="9" creationId="{18AAA72D-B45D-4B20-8DF9-B595E440F687}"/>
          </ac:picMkLst>
        </pc:picChg>
        <pc:picChg chg="mod">
          <ac:chgData name="MARYAM ADEL SALEH JUMA MANSOOR" userId="492ef767-0211-4b15-b9ee-68adda126f14" providerId="ADAL" clId="{8A5058BD-D679-4B3B-822F-D3D81D21BD10}" dt="2020-03-11T09:44:09.948" v="3412" actId="164"/>
          <ac:picMkLst>
            <pc:docMk/>
            <pc:sldMk cId="1357832183" sldId="324"/>
            <ac:picMk id="10" creationId="{C8DBCEA3-2361-40B2-AA33-0F9187C55062}"/>
          </ac:picMkLst>
        </pc:picChg>
        <pc:picChg chg="mod">
          <ac:chgData name="MARYAM ADEL SALEH JUMA MANSOOR" userId="492ef767-0211-4b15-b9ee-68adda126f14" providerId="ADAL" clId="{8A5058BD-D679-4B3B-822F-D3D81D21BD10}" dt="2020-03-11T09:44:09.948" v="3412" actId="164"/>
          <ac:picMkLst>
            <pc:docMk/>
            <pc:sldMk cId="1357832183" sldId="324"/>
            <ac:picMk id="11" creationId="{932D0AA5-F147-4D7D-BF29-009826A942D1}"/>
          </ac:picMkLst>
        </pc:picChg>
        <pc:picChg chg="mod">
          <ac:chgData name="MARYAM ADEL SALEH JUMA MANSOOR" userId="492ef767-0211-4b15-b9ee-68adda126f14" providerId="ADAL" clId="{8A5058BD-D679-4B3B-822F-D3D81D21BD10}" dt="2020-03-11T09:44:09.948" v="3412" actId="164"/>
          <ac:picMkLst>
            <pc:docMk/>
            <pc:sldMk cId="1357832183" sldId="324"/>
            <ac:picMk id="12" creationId="{61094B44-E202-4355-8552-81448CEDBA00}"/>
          </ac:picMkLst>
        </pc:picChg>
        <pc:picChg chg="mod">
          <ac:chgData name="MARYAM ADEL SALEH JUMA MANSOOR" userId="492ef767-0211-4b15-b9ee-68adda126f14" providerId="ADAL" clId="{8A5058BD-D679-4B3B-822F-D3D81D21BD10}" dt="2020-03-11T09:44:09.948" v="3412" actId="164"/>
          <ac:picMkLst>
            <pc:docMk/>
            <pc:sldMk cId="1357832183" sldId="324"/>
            <ac:picMk id="13" creationId="{F601156E-CBB7-4D48-A045-EF22923B5DE9}"/>
          </ac:picMkLst>
        </pc:picChg>
        <pc:picChg chg="mod">
          <ac:chgData name="MARYAM ADEL SALEH JUMA MANSOOR" userId="492ef767-0211-4b15-b9ee-68adda126f14" providerId="ADAL" clId="{8A5058BD-D679-4B3B-822F-D3D81D21BD10}" dt="2020-03-11T09:44:09.948" v="3412" actId="164"/>
          <ac:picMkLst>
            <pc:docMk/>
            <pc:sldMk cId="1357832183" sldId="324"/>
            <ac:picMk id="14" creationId="{AEF4C44F-DC9A-45E1-A6C7-50C11A398A07}"/>
          </ac:picMkLst>
        </pc:picChg>
        <pc:picChg chg="mod">
          <ac:chgData name="MARYAM ADEL SALEH JUMA MANSOOR" userId="492ef767-0211-4b15-b9ee-68adda126f14" providerId="ADAL" clId="{8A5058BD-D679-4B3B-822F-D3D81D21BD10}" dt="2020-03-11T09:44:09.948" v="3412" actId="164"/>
          <ac:picMkLst>
            <pc:docMk/>
            <pc:sldMk cId="1357832183" sldId="324"/>
            <ac:picMk id="15" creationId="{E46BD36B-4931-4FD2-9CBA-2EF3247844D8}"/>
          </ac:picMkLst>
        </pc:picChg>
        <pc:picChg chg="mod">
          <ac:chgData name="MARYAM ADEL SALEH JUMA MANSOOR" userId="492ef767-0211-4b15-b9ee-68adda126f14" providerId="ADAL" clId="{8A5058BD-D679-4B3B-822F-D3D81D21BD10}" dt="2020-03-11T09:44:09.948" v="3412" actId="164"/>
          <ac:picMkLst>
            <pc:docMk/>
            <pc:sldMk cId="1357832183" sldId="324"/>
            <ac:picMk id="16" creationId="{4C69018A-DFE0-4DF2-B2AC-76BFE38A8C67}"/>
          </ac:picMkLst>
        </pc:picChg>
      </pc:sldChg>
      <pc:sldChg chg="addSp delSp modSp add modAnim">
        <pc:chgData name="MARYAM ADEL SALEH JUMA MANSOOR" userId="492ef767-0211-4b15-b9ee-68adda126f14" providerId="ADAL" clId="{8A5058BD-D679-4B3B-822F-D3D81D21BD10}" dt="2020-03-11T10:33:50.625" v="3715" actId="120"/>
        <pc:sldMkLst>
          <pc:docMk/>
          <pc:sldMk cId="4195920801" sldId="325"/>
        </pc:sldMkLst>
        <pc:spChg chg="mod">
          <ac:chgData name="MARYAM ADEL SALEH JUMA MANSOOR" userId="492ef767-0211-4b15-b9ee-68adda126f14" providerId="ADAL" clId="{8A5058BD-D679-4B3B-822F-D3D81D21BD10}" dt="2020-03-11T09:48:38.347" v="3430" actId="1076"/>
          <ac:spMkLst>
            <pc:docMk/>
            <pc:sldMk cId="4195920801" sldId="325"/>
            <ac:spMk id="7" creationId="{EBC94215-0FD2-4B89-85DC-C0178BF1A969}"/>
          </ac:spMkLst>
        </pc:spChg>
        <pc:spChg chg="mod">
          <ac:chgData name="MARYAM ADEL SALEH JUMA MANSOOR" userId="492ef767-0211-4b15-b9ee-68adda126f14" providerId="ADAL" clId="{8A5058BD-D679-4B3B-822F-D3D81D21BD10}" dt="2020-03-11T09:48:38.347" v="3430" actId="1076"/>
          <ac:spMkLst>
            <pc:docMk/>
            <pc:sldMk cId="4195920801" sldId="325"/>
            <ac:spMk id="8" creationId="{5A2C3ECE-1A93-4057-8329-6707E0166E39}"/>
          </ac:spMkLst>
        </pc:spChg>
        <pc:spChg chg="add mod">
          <ac:chgData name="MARYAM ADEL SALEH JUMA MANSOOR" userId="492ef767-0211-4b15-b9ee-68adda126f14" providerId="ADAL" clId="{8A5058BD-D679-4B3B-822F-D3D81D21BD10}" dt="2020-03-11T09:56:11.192" v="3469" actId="1076"/>
          <ac:spMkLst>
            <pc:docMk/>
            <pc:sldMk cId="4195920801" sldId="325"/>
            <ac:spMk id="27" creationId="{5C14E471-BE4A-44DB-84A6-0504B43E4D3C}"/>
          </ac:spMkLst>
        </pc:spChg>
        <pc:spChg chg="add mod">
          <ac:chgData name="MARYAM ADEL SALEH JUMA MANSOOR" userId="492ef767-0211-4b15-b9ee-68adda126f14" providerId="ADAL" clId="{8A5058BD-D679-4B3B-822F-D3D81D21BD10}" dt="2020-03-11T10:33:50.625" v="3715" actId="120"/>
          <ac:spMkLst>
            <pc:docMk/>
            <pc:sldMk cId="4195920801" sldId="325"/>
            <ac:spMk id="28" creationId="{618344C3-7C77-4BFB-8E8C-7BA29C610EE9}"/>
          </ac:spMkLst>
        </pc:spChg>
        <pc:grpChg chg="del">
          <ac:chgData name="MARYAM ADEL SALEH JUMA MANSOOR" userId="492ef767-0211-4b15-b9ee-68adda126f14" providerId="ADAL" clId="{8A5058BD-D679-4B3B-822F-D3D81D21BD10}" dt="2020-03-11T09:44:17.139" v="3414" actId="478"/>
          <ac:grpSpMkLst>
            <pc:docMk/>
            <pc:sldMk cId="4195920801" sldId="325"/>
            <ac:grpSpMk id="3" creationId="{CA72FE86-1C77-4F9F-96B2-087D89AF140F}"/>
          </ac:grpSpMkLst>
        </pc:grpChg>
        <pc:grpChg chg="add mod ord">
          <ac:chgData name="MARYAM ADEL SALEH JUMA MANSOOR" userId="492ef767-0211-4b15-b9ee-68adda126f14" providerId="ADAL" clId="{8A5058BD-D679-4B3B-822F-D3D81D21BD10}" dt="2020-03-11T09:44:57.330" v="3418" actId="167"/>
          <ac:grpSpMkLst>
            <pc:docMk/>
            <pc:sldMk cId="4195920801" sldId="325"/>
            <ac:grpSpMk id="17" creationId="{6F405065-8C39-43FB-B456-7A4AE6FA9206}"/>
          </ac:grpSpMkLst>
        </pc:grpChg>
      </pc:sldChg>
    </pc:docChg>
  </pc:docChgLst>
  <pc:docChgLst>
    <pc:chgData name="MARYAM ADEL SALEH JUMA MANSOOR" userId="492ef767-0211-4b15-b9ee-68adda126f14" providerId="ADAL" clId="{3D811B46-96BA-4EFC-B650-C19CFE7F33FE}"/>
    <pc:docChg chg="custSel modSld">
      <pc:chgData name="MARYAM ADEL SALEH JUMA MANSOOR" userId="492ef767-0211-4b15-b9ee-68adda126f14" providerId="ADAL" clId="{3D811B46-96BA-4EFC-B650-C19CFE7F33FE}" dt="2020-03-07T06:19:56.535" v="7" actId="1076"/>
      <pc:docMkLst>
        <pc:docMk/>
      </pc:docMkLst>
      <pc:sldChg chg="modSp">
        <pc:chgData name="MARYAM ADEL SALEH JUMA MANSOOR" userId="492ef767-0211-4b15-b9ee-68adda126f14" providerId="ADAL" clId="{3D811B46-96BA-4EFC-B650-C19CFE7F33FE}" dt="2020-03-07T06:00:43.773" v="0" actId="1076"/>
        <pc:sldMkLst>
          <pc:docMk/>
          <pc:sldMk cId="472788918" sldId="293"/>
        </pc:sldMkLst>
        <pc:spChg chg="mod">
          <ac:chgData name="MARYAM ADEL SALEH JUMA MANSOOR" userId="492ef767-0211-4b15-b9ee-68adda126f14" providerId="ADAL" clId="{3D811B46-96BA-4EFC-B650-C19CFE7F33FE}" dt="2020-03-07T06:00:43.773" v="0" actId="1076"/>
          <ac:spMkLst>
            <pc:docMk/>
            <pc:sldMk cId="472788918" sldId="293"/>
            <ac:spMk id="4" creationId="{00000000-0000-0000-0000-000000000000}"/>
          </ac:spMkLst>
        </pc:spChg>
      </pc:sldChg>
      <pc:sldChg chg="addSp delSp modSp">
        <pc:chgData name="MARYAM ADEL SALEH JUMA MANSOOR" userId="492ef767-0211-4b15-b9ee-68adda126f14" providerId="ADAL" clId="{3D811B46-96BA-4EFC-B650-C19CFE7F33FE}" dt="2020-03-07T06:19:46.822" v="4" actId="1076"/>
        <pc:sldMkLst>
          <pc:docMk/>
          <pc:sldMk cId="641922000" sldId="301"/>
        </pc:sldMkLst>
        <pc:picChg chg="add mod">
          <ac:chgData name="MARYAM ADEL SALEH JUMA MANSOOR" userId="492ef767-0211-4b15-b9ee-68adda126f14" providerId="ADAL" clId="{3D811B46-96BA-4EFC-B650-C19CFE7F33FE}" dt="2020-03-07T06:19:46.822" v="4" actId="1076"/>
          <ac:picMkLst>
            <pc:docMk/>
            <pc:sldMk cId="641922000" sldId="301"/>
            <ac:picMk id="2" creationId="{FC663DB0-6013-4150-A372-D35298949559}"/>
          </ac:picMkLst>
        </pc:picChg>
        <pc:picChg chg="del">
          <ac:chgData name="MARYAM ADEL SALEH JUMA MANSOOR" userId="492ef767-0211-4b15-b9ee-68adda126f14" providerId="ADAL" clId="{3D811B46-96BA-4EFC-B650-C19CFE7F33FE}" dt="2020-03-07T06:19:08.192" v="1" actId="478"/>
          <ac:picMkLst>
            <pc:docMk/>
            <pc:sldMk cId="641922000" sldId="301"/>
            <ac:picMk id="5" creationId="{11125350-6399-4D67-921B-59D3777A1D7C}"/>
          </ac:picMkLst>
        </pc:picChg>
      </pc:sldChg>
      <pc:sldChg chg="addSp delSp modSp">
        <pc:chgData name="MARYAM ADEL SALEH JUMA MANSOOR" userId="492ef767-0211-4b15-b9ee-68adda126f14" providerId="ADAL" clId="{3D811B46-96BA-4EFC-B650-C19CFE7F33FE}" dt="2020-03-07T06:19:56.535" v="7" actId="1076"/>
        <pc:sldMkLst>
          <pc:docMk/>
          <pc:sldMk cId="1182311842" sldId="302"/>
        </pc:sldMkLst>
        <pc:picChg chg="del">
          <ac:chgData name="MARYAM ADEL SALEH JUMA MANSOOR" userId="492ef767-0211-4b15-b9ee-68adda126f14" providerId="ADAL" clId="{3D811B46-96BA-4EFC-B650-C19CFE7F33FE}" dt="2020-03-07T06:19:50.160" v="5" actId="478"/>
          <ac:picMkLst>
            <pc:docMk/>
            <pc:sldMk cId="1182311842" sldId="302"/>
            <ac:picMk id="5" creationId="{2FEA30D2-4415-4468-B56A-F020F03FCBC0}"/>
          </ac:picMkLst>
        </pc:picChg>
        <pc:picChg chg="add mod">
          <ac:chgData name="MARYAM ADEL SALEH JUMA MANSOOR" userId="492ef767-0211-4b15-b9ee-68adda126f14" providerId="ADAL" clId="{3D811B46-96BA-4EFC-B650-C19CFE7F33FE}" dt="2020-03-07T06:19:56.535" v="7" actId="1076"/>
          <ac:picMkLst>
            <pc:docMk/>
            <pc:sldMk cId="1182311842" sldId="302"/>
            <ac:picMk id="8" creationId="{30969602-29B9-46B5-8101-6587D29C4CD3}"/>
          </ac:picMkLst>
        </pc:picChg>
      </pc:sldChg>
    </pc:docChg>
  </pc:docChgLst>
  <pc:docChgLst>
    <pc:chgData name="MARYAM ADEL SALEH JUMA MANSOOR" userId="492ef767-0211-4b15-b9ee-68adda126f14" providerId="ADAL" clId="{6AB0EEE7-1124-47AB-8D9E-0335B043636B}"/>
    <pc:docChg chg="custSel addSld delSld modSld sldOrd">
      <pc:chgData name="MARYAM ADEL SALEH JUMA MANSOOR" userId="492ef767-0211-4b15-b9ee-68adda126f14" providerId="ADAL" clId="{6AB0EEE7-1124-47AB-8D9E-0335B043636B}" dt="2020-03-07T05:54:21.010" v="198" actId="207"/>
      <pc:docMkLst>
        <pc:docMk/>
      </pc:docMkLst>
      <pc:sldChg chg="del">
        <pc:chgData name="MARYAM ADEL SALEH JUMA MANSOOR" userId="492ef767-0211-4b15-b9ee-68adda126f14" providerId="ADAL" clId="{6AB0EEE7-1124-47AB-8D9E-0335B043636B}" dt="2020-03-07T05:38:00.126" v="24" actId="47"/>
        <pc:sldMkLst>
          <pc:docMk/>
          <pc:sldMk cId="3475180927" sldId="256"/>
        </pc:sldMkLst>
      </pc:sldChg>
      <pc:sldChg chg="del ord">
        <pc:chgData name="MARYAM ADEL SALEH JUMA MANSOOR" userId="492ef767-0211-4b15-b9ee-68adda126f14" providerId="ADAL" clId="{6AB0EEE7-1124-47AB-8D9E-0335B043636B}" dt="2020-03-07T05:40:05.029" v="123" actId="47"/>
        <pc:sldMkLst>
          <pc:docMk/>
          <pc:sldMk cId="2389324321" sldId="257"/>
        </pc:sldMkLst>
      </pc:sldChg>
      <pc:sldChg chg="del">
        <pc:chgData name="MARYAM ADEL SALEH JUMA MANSOOR" userId="492ef767-0211-4b15-b9ee-68adda126f14" providerId="ADAL" clId="{6AB0EEE7-1124-47AB-8D9E-0335B043636B}" dt="2020-03-07T05:37:24.281" v="1" actId="47"/>
        <pc:sldMkLst>
          <pc:docMk/>
          <pc:sldMk cId="860569961" sldId="258"/>
        </pc:sldMkLst>
      </pc:sldChg>
      <pc:sldChg chg="del">
        <pc:chgData name="MARYAM ADEL SALEH JUMA MANSOOR" userId="492ef767-0211-4b15-b9ee-68adda126f14" providerId="ADAL" clId="{6AB0EEE7-1124-47AB-8D9E-0335B043636B}" dt="2020-03-07T05:37:24.978" v="2" actId="47"/>
        <pc:sldMkLst>
          <pc:docMk/>
          <pc:sldMk cId="3602832976" sldId="259"/>
        </pc:sldMkLst>
      </pc:sldChg>
      <pc:sldChg chg="del">
        <pc:chgData name="MARYAM ADEL SALEH JUMA MANSOOR" userId="492ef767-0211-4b15-b9ee-68adda126f14" providerId="ADAL" clId="{6AB0EEE7-1124-47AB-8D9E-0335B043636B}" dt="2020-03-07T05:37:25.472" v="3" actId="47"/>
        <pc:sldMkLst>
          <pc:docMk/>
          <pc:sldMk cId="871172331" sldId="260"/>
        </pc:sldMkLst>
      </pc:sldChg>
      <pc:sldChg chg="del">
        <pc:chgData name="MARYAM ADEL SALEH JUMA MANSOOR" userId="492ef767-0211-4b15-b9ee-68adda126f14" providerId="ADAL" clId="{6AB0EEE7-1124-47AB-8D9E-0335B043636B}" dt="2020-03-07T05:37:25.913" v="4" actId="47"/>
        <pc:sldMkLst>
          <pc:docMk/>
          <pc:sldMk cId="1911204329" sldId="261"/>
        </pc:sldMkLst>
      </pc:sldChg>
      <pc:sldChg chg="del">
        <pc:chgData name="MARYAM ADEL SALEH JUMA MANSOOR" userId="492ef767-0211-4b15-b9ee-68adda126f14" providerId="ADAL" clId="{6AB0EEE7-1124-47AB-8D9E-0335B043636B}" dt="2020-03-07T05:37:26.331" v="5" actId="47"/>
        <pc:sldMkLst>
          <pc:docMk/>
          <pc:sldMk cId="45256357" sldId="262"/>
        </pc:sldMkLst>
      </pc:sldChg>
      <pc:sldChg chg="del">
        <pc:chgData name="MARYAM ADEL SALEH JUMA MANSOOR" userId="492ef767-0211-4b15-b9ee-68adda126f14" providerId="ADAL" clId="{6AB0EEE7-1124-47AB-8D9E-0335B043636B}" dt="2020-03-07T05:37:26.675" v="6" actId="47"/>
        <pc:sldMkLst>
          <pc:docMk/>
          <pc:sldMk cId="139853882" sldId="263"/>
        </pc:sldMkLst>
      </pc:sldChg>
      <pc:sldChg chg="del">
        <pc:chgData name="MARYAM ADEL SALEH JUMA MANSOOR" userId="492ef767-0211-4b15-b9ee-68adda126f14" providerId="ADAL" clId="{6AB0EEE7-1124-47AB-8D9E-0335B043636B}" dt="2020-03-07T05:37:27.009" v="7" actId="47"/>
        <pc:sldMkLst>
          <pc:docMk/>
          <pc:sldMk cId="81816813" sldId="264"/>
        </pc:sldMkLst>
      </pc:sldChg>
      <pc:sldChg chg="del">
        <pc:chgData name="MARYAM ADEL SALEH JUMA MANSOOR" userId="492ef767-0211-4b15-b9ee-68adda126f14" providerId="ADAL" clId="{6AB0EEE7-1124-47AB-8D9E-0335B043636B}" dt="2020-03-07T05:37:27.435" v="8" actId="47"/>
        <pc:sldMkLst>
          <pc:docMk/>
          <pc:sldMk cId="3156451453" sldId="265"/>
        </pc:sldMkLst>
      </pc:sldChg>
      <pc:sldChg chg="del">
        <pc:chgData name="MARYAM ADEL SALEH JUMA MANSOOR" userId="492ef767-0211-4b15-b9ee-68adda126f14" providerId="ADAL" clId="{6AB0EEE7-1124-47AB-8D9E-0335B043636B}" dt="2020-03-07T05:37:28.416" v="9" actId="47"/>
        <pc:sldMkLst>
          <pc:docMk/>
          <pc:sldMk cId="3354567013" sldId="266"/>
        </pc:sldMkLst>
      </pc:sldChg>
      <pc:sldChg chg="del">
        <pc:chgData name="MARYAM ADEL SALEH JUMA MANSOOR" userId="492ef767-0211-4b15-b9ee-68adda126f14" providerId="ADAL" clId="{6AB0EEE7-1124-47AB-8D9E-0335B043636B}" dt="2020-03-07T05:37:29.016" v="10" actId="47"/>
        <pc:sldMkLst>
          <pc:docMk/>
          <pc:sldMk cId="3438403716" sldId="267"/>
        </pc:sldMkLst>
      </pc:sldChg>
      <pc:sldChg chg="del">
        <pc:chgData name="MARYAM ADEL SALEH JUMA MANSOOR" userId="492ef767-0211-4b15-b9ee-68adda126f14" providerId="ADAL" clId="{6AB0EEE7-1124-47AB-8D9E-0335B043636B}" dt="2020-03-07T05:37:29.606" v="11" actId="47"/>
        <pc:sldMkLst>
          <pc:docMk/>
          <pc:sldMk cId="3678896210" sldId="268"/>
        </pc:sldMkLst>
      </pc:sldChg>
      <pc:sldChg chg="del">
        <pc:chgData name="MARYAM ADEL SALEH JUMA MANSOOR" userId="492ef767-0211-4b15-b9ee-68adda126f14" providerId="ADAL" clId="{6AB0EEE7-1124-47AB-8D9E-0335B043636B}" dt="2020-03-07T05:37:30.193" v="12" actId="47"/>
        <pc:sldMkLst>
          <pc:docMk/>
          <pc:sldMk cId="1856212035" sldId="269"/>
        </pc:sldMkLst>
      </pc:sldChg>
      <pc:sldChg chg="del">
        <pc:chgData name="MARYAM ADEL SALEH JUMA MANSOOR" userId="492ef767-0211-4b15-b9ee-68adda126f14" providerId="ADAL" clId="{6AB0EEE7-1124-47AB-8D9E-0335B043636B}" dt="2020-03-07T05:37:35.752" v="20" actId="47"/>
        <pc:sldMkLst>
          <pc:docMk/>
          <pc:sldMk cId="2567297506" sldId="270"/>
        </pc:sldMkLst>
      </pc:sldChg>
      <pc:sldChg chg="del">
        <pc:chgData name="MARYAM ADEL SALEH JUMA MANSOOR" userId="492ef767-0211-4b15-b9ee-68adda126f14" providerId="ADAL" clId="{6AB0EEE7-1124-47AB-8D9E-0335B043636B}" dt="2020-03-07T05:37:30.782" v="13" actId="47"/>
        <pc:sldMkLst>
          <pc:docMk/>
          <pc:sldMk cId="4233421374" sldId="271"/>
        </pc:sldMkLst>
      </pc:sldChg>
      <pc:sldChg chg="modSp ord">
        <pc:chgData name="MARYAM ADEL SALEH JUMA MANSOOR" userId="492ef767-0211-4b15-b9ee-68adda126f14" providerId="ADAL" clId="{6AB0EEE7-1124-47AB-8D9E-0335B043636B}" dt="2020-03-07T05:39:45.616" v="121" actId="404"/>
        <pc:sldMkLst>
          <pc:docMk/>
          <pc:sldMk cId="2396905207" sldId="272"/>
        </pc:sldMkLst>
        <pc:spChg chg="mod">
          <ac:chgData name="MARYAM ADEL SALEH JUMA MANSOOR" userId="492ef767-0211-4b15-b9ee-68adda126f14" providerId="ADAL" clId="{6AB0EEE7-1124-47AB-8D9E-0335B043636B}" dt="2020-03-07T05:39:45.616" v="121" actId="404"/>
          <ac:spMkLst>
            <pc:docMk/>
            <pc:sldMk cId="2396905207" sldId="272"/>
            <ac:spMk id="3" creationId="{9632819A-C9F4-41DB-BDB2-D1566A4E1D55}"/>
          </ac:spMkLst>
        </pc:spChg>
      </pc:sldChg>
      <pc:sldChg chg="del">
        <pc:chgData name="MARYAM ADEL SALEH JUMA MANSOOR" userId="492ef767-0211-4b15-b9ee-68adda126f14" providerId="ADAL" clId="{6AB0EEE7-1124-47AB-8D9E-0335B043636B}" dt="2020-03-07T05:37:31.096" v="14" actId="47"/>
        <pc:sldMkLst>
          <pc:docMk/>
          <pc:sldMk cId="3426681611" sldId="273"/>
        </pc:sldMkLst>
      </pc:sldChg>
      <pc:sldChg chg="del">
        <pc:chgData name="MARYAM ADEL SALEH JUMA MANSOOR" userId="492ef767-0211-4b15-b9ee-68adda126f14" providerId="ADAL" clId="{6AB0EEE7-1124-47AB-8D9E-0335B043636B}" dt="2020-03-07T05:37:31.362" v="15" actId="47"/>
        <pc:sldMkLst>
          <pc:docMk/>
          <pc:sldMk cId="3080294674" sldId="274"/>
        </pc:sldMkLst>
      </pc:sldChg>
      <pc:sldChg chg="del">
        <pc:chgData name="MARYAM ADEL SALEH JUMA MANSOOR" userId="492ef767-0211-4b15-b9ee-68adda126f14" providerId="ADAL" clId="{6AB0EEE7-1124-47AB-8D9E-0335B043636B}" dt="2020-03-07T05:37:31.688" v="16" actId="47"/>
        <pc:sldMkLst>
          <pc:docMk/>
          <pc:sldMk cId="1818749564" sldId="275"/>
        </pc:sldMkLst>
      </pc:sldChg>
      <pc:sldChg chg="del">
        <pc:chgData name="MARYAM ADEL SALEH JUMA MANSOOR" userId="492ef767-0211-4b15-b9ee-68adda126f14" providerId="ADAL" clId="{6AB0EEE7-1124-47AB-8D9E-0335B043636B}" dt="2020-03-07T05:37:32.034" v="17" actId="47"/>
        <pc:sldMkLst>
          <pc:docMk/>
          <pc:sldMk cId="4069602492" sldId="276"/>
        </pc:sldMkLst>
      </pc:sldChg>
      <pc:sldChg chg="del">
        <pc:chgData name="MARYAM ADEL SALEH JUMA MANSOOR" userId="492ef767-0211-4b15-b9ee-68adda126f14" providerId="ADAL" clId="{6AB0EEE7-1124-47AB-8D9E-0335B043636B}" dt="2020-03-07T05:37:32.311" v="18" actId="47"/>
        <pc:sldMkLst>
          <pc:docMk/>
          <pc:sldMk cId="3678566827" sldId="277"/>
        </pc:sldMkLst>
      </pc:sldChg>
      <pc:sldChg chg="del">
        <pc:chgData name="MARYAM ADEL SALEH JUMA MANSOOR" userId="492ef767-0211-4b15-b9ee-68adda126f14" providerId="ADAL" clId="{6AB0EEE7-1124-47AB-8D9E-0335B043636B}" dt="2020-03-07T05:37:32.601" v="19" actId="47"/>
        <pc:sldMkLst>
          <pc:docMk/>
          <pc:sldMk cId="1010235754" sldId="278"/>
        </pc:sldMkLst>
      </pc:sldChg>
      <pc:sldChg chg="addSp modSp add setBg">
        <pc:chgData name="MARYAM ADEL SALEH JUMA MANSOOR" userId="492ef767-0211-4b15-b9ee-68adda126f14" providerId="ADAL" clId="{6AB0EEE7-1124-47AB-8D9E-0335B043636B}" dt="2020-03-07T05:38:23.076" v="26" actId="207"/>
        <pc:sldMkLst>
          <pc:docMk/>
          <pc:sldMk cId="472788918" sldId="293"/>
        </pc:sldMkLst>
        <pc:spChg chg="mod">
          <ac:chgData name="MARYAM ADEL SALEH JUMA MANSOOR" userId="492ef767-0211-4b15-b9ee-68adda126f14" providerId="ADAL" clId="{6AB0EEE7-1124-47AB-8D9E-0335B043636B}" dt="2020-03-07T05:38:23.076" v="26" actId="207"/>
          <ac:spMkLst>
            <pc:docMk/>
            <pc:sldMk cId="472788918" sldId="293"/>
            <ac:spMk id="4" creationId="{00000000-0000-0000-0000-000000000000}"/>
          </ac:spMkLst>
        </pc:spChg>
        <pc:picChg chg="add">
          <ac:chgData name="MARYAM ADEL SALEH JUMA MANSOOR" userId="492ef767-0211-4b15-b9ee-68adda126f14" providerId="ADAL" clId="{6AB0EEE7-1124-47AB-8D9E-0335B043636B}" dt="2020-03-07T05:37:57.706" v="23"/>
          <ac:picMkLst>
            <pc:docMk/>
            <pc:sldMk cId="472788918" sldId="293"/>
            <ac:picMk id="3" creationId="{AE5FFB85-B122-4F5A-829D-C8733FA27BE1}"/>
          </ac:picMkLst>
        </pc:picChg>
      </pc:sldChg>
      <pc:sldChg chg="addSp delSp modSp add">
        <pc:chgData name="MARYAM ADEL SALEH JUMA MANSOOR" userId="492ef767-0211-4b15-b9ee-68adda126f14" providerId="ADAL" clId="{6AB0EEE7-1124-47AB-8D9E-0335B043636B}" dt="2020-03-07T05:42:26.472" v="131" actId="571"/>
        <pc:sldMkLst>
          <pc:docMk/>
          <pc:sldMk cId="3617599205" sldId="294"/>
        </pc:sldMkLst>
        <pc:spChg chg="mod">
          <ac:chgData name="MARYAM ADEL SALEH JUMA MANSOOR" userId="492ef767-0211-4b15-b9ee-68adda126f14" providerId="ADAL" clId="{6AB0EEE7-1124-47AB-8D9E-0335B043636B}" dt="2020-03-07T05:42:20.473" v="130" actId="14100"/>
          <ac:spMkLst>
            <pc:docMk/>
            <pc:sldMk cId="3617599205" sldId="294"/>
            <ac:spMk id="4" creationId="{00000000-0000-0000-0000-000000000000}"/>
          </ac:spMkLst>
        </pc:spChg>
        <pc:spChg chg="mod">
          <ac:chgData name="MARYAM ADEL SALEH JUMA MANSOOR" userId="492ef767-0211-4b15-b9ee-68adda126f14" providerId="ADAL" clId="{6AB0EEE7-1124-47AB-8D9E-0335B043636B}" dt="2020-03-07T05:41:17.285" v="125" actId="14100"/>
          <ac:spMkLst>
            <pc:docMk/>
            <pc:sldMk cId="3617599205" sldId="294"/>
            <ac:spMk id="18" creationId="{FB70D8A6-37BE-4F46-A85D-0E04F54337C2}"/>
          </ac:spMkLst>
        </pc:spChg>
        <pc:spChg chg="mod">
          <ac:chgData name="MARYAM ADEL SALEH JUMA MANSOOR" userId="492ef767-0211-4b15-b9ee-68adda126f14" providerId="ADAL" clId="{6AB0EEE7-1124-47AB-8D9E-0335B043636B}" dt="2020-03-07T05:41:17.285" v="125" actId="14100"/>
          <ac:spMkLst>
            <pc:docMk/>
            <pc:sldMk cId="3617599205" sldId="294"/>
            <ac:spMk id="19" creationId="{5754EE7D-30C7-4217-8BE5-D5D37E02E842}"/>
          </ac:spMkLst>
        </pc:spChg>
        <pc:spChg chg="mod">
          <ac:chgData name="MARYAM ADEL SALEH JUMA MANSOOR" userId="492ef767-0211-4b15-b9ee-68adda126f14" providerId="ADAL" clId="{6AB0EEE7-1124-47AB-8D9E-0335B043636B}" dt="2020-03-07T05:41:17.285" v="125" actId="14100"/>
          <ac:spMkLst>
            <pc:docMk/>
            <pc:sldMk cId="3617599205" sldId="294"/>
            <ac:spMk id="20" creationId="{9C42F50E-6380-41AD-ACE3-DF8D0C81B120}"/>
          </ac:spMkLst>
        </pc:spChg>
        <pc:spChg chg="mod">
          <ac:chgData name="MARYAM ADEL SALEH JUMA MANSOOR" userId="492ef767-0211-4b15-b9ee-68adda126f14" providerId="ADAL" clId="{6AB0EEE7-1124-47AB-8D9E-0335B043636B}" dt="2020-03-07T05:41:17.285" v="125" actId="14100"/>
          <ac:spMkLst>
            <pc:docMk/>
            <pc:sldMk cId="3617599205" sldId="294"/>
            <ac:spMk id="21" creationId="{12C2B1E7-58BC-4787-96BE-0895F4AE78A4}"/>
          </ac:spMkLst>
        </pc:spChg>
        <pc:spChg chg="mod">
          <ac:chgData name="MARYAM ADEL SALEH JUMA MANSOOR" userId="492ef767-0211-4b15-b9ee-68adda126f14" providerId="ADAL" clId="{6AB0EEE7-1124-47AB-8D9E-0335B043636B}" dt="2020-03-07T05:41:24.354" v="126" actId="1076"/>
          <ac:spMkLst>
            <pc:docMk/>
            <pc:sldMk cId="3617599205" sldId="294"/>
            <ac:spMk id="23" creationId="{BEB3ECCC-F2D8-4A51-807D-2A240BF2C460}"/>
          </ac:spMkLst>
        </pc:spChg>
        <pc:spChg chg="mod">
          <ac:chgData name="MARYAM ADEL SALEH JUMA MANSOOR" userId="492ef767-0211-4b15-b9ee-68adda126f14" providerId="ADAL" clId="{6AB0EEE7-1124-47AB-8D9E-0335B043636B}" dt="2020-03-07T05:41:24.354" v="126" actId="1076"/>
          <ac:spMkLst>
            <pc:docMk/>
            <pc:sldMk cId="3617599205" sldId="294"/>
            <ac:spMk id="24" creationId="{EB5E686F-33EA-4BB7-A874-B7FF29B2D9E4}"/>
          </ac:spMkLst>
        </pc:spChg>
        <pc:spChg chg="mod">
          <ac:chgData name="MARYAM ADEL SALEH JUMA MANSOOR" userId="492ef767-0211-4b15-b9ee-68adda126f14" providerId="ADAL" clId="{6AB0EEE7-1124-47AB-8D9E-0335B043636B}" dt="2020-03-07T05:41:24.354" v="126" actId="1076"/>
          <ac:spMkLst>
            <pc:docMk/>
            <pc:sldMk cId="3617599205" sldId="294"/>
            <ac:spMk id="27" creationId="{0AF3E730-0F80-4738-8677-7CCF83271CA4}"/>
          </ac:spMkLst>
        </pc:spChg>
        <pc:spChg chg="mod">
          <ac:chgData name="MARYAM ADEL SALEH JUMA MANSOOR" userId="492ef767-0211-4b15-b9ee-68adda126f14" providerId="ADAL" clId="{6AB0EEE7-1124-47AB-8D9E-0335B043636B}" dt="2020-03-07T05:41:24.354" v="126" actId="1076"/>
          <ac:spMkLst>
            <pc:docMk/>
            <pc:sldMk cId="3617599205" sldId="294"/>
            <ac:spMk id="28" creationId="{2284E4C3-1482-4BB8-99AA-143AF1773E19}"/>
          </ac:spMkLst>
        </pc:spChg>
        <pc:spChg chg="add">
          <ac:chgData name="MARYAM ADEL SALEH JUMA MANSOOR" userId="492ef767-0211-4b15-b9ee-68adda126f14" providerId="ADAL" clId="{6AB0EEE7-1124-47AB-8D9E-0335B043636B}" dt="2020-03-07T05:40:02.937" v="122"/>
          <ac:spMkLst>
            <pc:docMk/>
            <pc:sldMk cId="3617599205" sldId="294"/>
            <ac:spMk id="29" creationId="{FA1E5BBD-71DC-4A49-94EE-99ED6F016BA9}"/>
          </ac:spMkLst>
        </pc:spChg>
        <pc:picChg chg="add del mod">
          <ac:chgData name="MARYAM ADEL SALEH JUMA MANSOOR" userId="492ef767-0211-4b15-b9ee-68adda126f14" providerId="ADAL" clId="{6AB0EEE7-1124-47AB-8D9E-0335B043636B}" dt="2020-03-07T05:42:17.186" v="129" actId="478"/>
          <ac:picMkLst>
            <pc:docMk/>
            <pc:sldMk cId="3617599205" sldId="294"/>
            <ac:picMk id="25" creationId="{B37FEB5A-DDF0-4866-B7D0-7697308F29EE}"/>
          </ac:picMkLst>
        </pc:picChg>
        <pc:cxnChg chg="add">
          <ac:chgData name="MARYAM ADEL SALEH JUMA MANSOOR" userId="492ef767-0211-4b15-b9ee-68adda126f14" providerId="ADAL" clId="{6AB0EEE7-1124-47AB-8D9E-0335B043636B}" dt="2020-03-07T05:40:02.937" v="122"/>
          <ac:cxnSpMkLst>
            <pc:docMk/>
            <pc:sldMk cId="3617599205" sldId="294"/>
            <ac:cxnSpMk id="26" creationId="{2331D6FC-DBCA-486B-94F3-12E80847631C}"/>
          </ac:cxnSpMkLst>
        </pc:cxnChg>
        <pc:cxnChg chg="add mod">
          <ac:chgData name="MARYAM ADEL SALEH JUMA MANSOOR" userId="492ef767-0211-4b15-b9ee-68adda126f14" providerId="ADAL" clId="{6AB0EEE7-1124-47AB-8D9E-0335B043636B}" dt="2020-03-07T05:42:26.472" v="131" actId="571"/>
          <ac:cxnSpMkLst>
            <pc:docMk/>
            <pc:sldMk cId="3617599205" sldId="294"/>
            <ac:cxnSpMk id="30" creationId="{D4A69B9A-E69B-467D-8BBF-5D67B738B5CF}"/>
          </ac:cxnSpMkLst>
        </pc:cxnChg>
      </pc:sldChg>
      <pc:sldChg chg="addSp modSp add">
        <pc:chgData name="MARYAM ADEL SALEH JUMA MANSOOR" userId="492ef767-0211-4b15-b9ee-68adda126f14" providerId="ADAL" clId="{6AB0EEE7-1124-47AB-8D9E-0335B043636B}" dt="2020-03-07T05:45:59.437" v="139" actId="2085"/>
        <pc:sldMkLst>
          <pc:docMk/>
          <pc:sldMk cId="4273481282" sldId="295"/>
        </pc:sldMkLst>
        <pc:spChg chg="mod">
          <ac:chgData name="MARYAM ADEL SALEH JUMA MANSOOR" userId="492ef767-0211-4b15-b9ee-68adda126f14" providerId="ADAL" clId="{6AB0EEE7-1124-47AB-8D9E-0335B043636B}" dt="2020-03-07T05:45:59.437" v="139" actId="2085"/>
          <ac:spMkLst>
            <pc:docMk/>
            <pc:sldMk cId="4273481282" sldId="295"/>
            <ac:spMk id="4" creationId="{00000000-0000-0000-0000-000000000000}"/>
          </ac:spMkLst>
        </pc:spChg>
        <pc:spChg chg="mod">
          <ac:chgData name="MARYAM ADEL SALEH JUMA MANSOOR" userId="492ef767-0211-4b15-b9ee-68adda126f14" providerId="ADAL" clId="{6AB0EEE7-1124-47AB-8D9E-0335B043636B}" dt="2020-03-07T05:43:45.888" v="132" actId="14100"/>
          <ac:spMkLst>
            <pc:docMk/>
            <pc:sldMk cId="4273481282" sldId="295"/>
            <ac:spMk id="13" creationId="{00000000-0000-0000-0000-000000000000}"/>
          </ac:spMkLst>
        </pc:spChg>
        <pc:spChg chg="mod">
          <ac:chgData name="MARYAM ADEL SALEH JUMA MANSOOR" userId="492ef767-0211-4b15-b9ee-68adda126f14" providerId="ADAL" clId="{6AB0EEE7-1124-47AB-8D9E-0335B043636B}" dt="2020-03-07T05:43:45.888" v="132" actId="14100"/>
          <ac:spMkLst>
            <pc:docMk/>
            <pc:sldMk cId="4273481282" sldId="295"/>
            <ac:spMk id="14" creationId="{00000000-0000-0000-0000-000000000000}"/>
          </ac:spMkLst>
        </pc:spChg>
        <pc:spChg chg="mod">
          <ac:chgData name="MARYAM ADEL SALEH JUMA MANSOOR" userId="492ef767-0211-4b15-b9ee-68adda126f14" providerId="ADAL" clId="{6AB0EEE7-1124-47AB-8D9E-0335B043636B}" dt="2020-03-07T05:43:45.888" v="132" actId="14100"/>
          <ac:spMkLst>
            <pc:docMk/>
            <pc:sldMk cId="4273481282" sldId="295"/>
            <ac:spMk id="15" creationId="{00000000-0000-0000-0000-000000000000}"/>
          </ac:spMkLst>
        </pc:spChg>
        <pc:spChg chg="mod">
          <ac:chgData name="MARYAM ADEL SALEH JUMA MANSOOR" userId="492ef767-0211-4b15-b9ee-68adda126f14" providerId="ADAL" clId="{6AB0EEE7-1124-47AB-8D9E-0335B043636B}" dt="2020-03-07T05:43:45.888" v="132" actId="14100"/>
          <ac:spMkLst>
            <pc:docMk/>
            <pc:sldMk cId="4273481282" sldId="295"/>
            <ac:spMk id="16" creationId="{00000000-0000-0000-0000-000000000000}"/>
          </ac:spMkLst>
        </pc:spChg>
        <pc:spChg chg="mod">
          <ac:chgData name="MARYAM ADEL SALEH JUMA MANSOOR" userId="492ef767-0211-4b15-b9ee-68adda126f14" providerId="ADAL" clId="{6AB0EEE7-1124-47AB-8D9E-0335B043636B}" dt="2020-03-07T05:43:51.528" v="133" actId="1076"/>
          <ac:spMkLst>
            <pc:docMk/>
            <pc:sldMk cId="4273481282" sldId="295"/>
            <ac:spMk id="17" creationId="{00000000-0000-0000-0000-000000000000}"/>
          </ac:spMkLst>
        </pc:spChg>
        <pc:spChg chg="mod">
          <ac:chgData name="MARYAM ADEL SALEH JUMA MANSOOR" userId="492ef767-0211-4b15-b9ee-68adda126f14" providerId="ADAL" clId="{6AB0EEE7-1124-47AB-8D9E-0335B043636B}" dt="2020-03-07T05:43:51.528" v="133" actId="1076"/>
          <ac:spMkLst>
            <pc:docMk/>
            <pc:sldMk cId="4273481282" sldId="295"/>
            <ac:spMk id="18" creationId="{00000000-0000-0000-0000-000000000000}"/>
          </ac:spMkLst>
        </pc:spChg>
        <pc:spChg chg="mod">
          <ac:chgData name="MARYAM ADEL SALEH JUMA MANSOOR" userId="492ef767-0211-4b15-b9ee-68adda126f14" providerId="ADAL" clId="{6AB0EEE7-1124-47AB-8D9E-0335B043636B}" dt="2020-03-07T05:43:51.528" v="133" actId="1076"/>
          <ac:spMkLst>
            <pc:docMk/>
            <pc:sldMk cId="4273481282" sldId="295"/>
            <ac:spMk id="19" creationId="{00000000-0000-0000-0000-000000000000}"/>
          </ac:spMkLst>
        </pc:spChg>
        <pc:spChg chg="mod">
          <ac:chgData name="MARYAM ADEL SALEH JUMA MANSOOR" userId="492ef767-0211-4b15-b9ee-68adda126f14" providerId="ADAL" clId="{6AB0EEE7-1124-47AB-8D9E-0335B043636B}" dt="2020-03-07T05:43:51.528" v="133" actId="1076"/>
          <ac:spMkLst>
            <pc:docMk/>
            <pc:sldMk cId="4273481282" sldId="295"/>
            <ac:spMk id="20" creationId="{00000000-0000-0000-0000-000000000000}"/>
          </ac:spMkLst>
        </pc:spChg>
        <pc:spChg chg="add">
          <ac:chgData name="MARYAM ADEL SALEH JUMA MANSOOR" userId="492ef767-0211-4b15-b9ee-68adda126f14" providerId="ADAL" clId="{6AB0EEE7-1124-47AB-8D9E-0335B043636B}" dt="2020-03-07T05:43:52.834" v="134"/>
          <ac:spMkLst>
            <pc:docMk/>
            <pc:sldMk cId="4273481282" sldId="295"/>
            <ac:spMk id="27" creationId="{AAECFE7A-18FF-4CD0-8096-11B6AFAE8E85}"/>
          </ac:spMkLst>
        </pc:spChg>
        <pc:cxnChg chg="add">
          <ac:chgData name="MARYAM ADEL SALEH JUMA MANSOOR" userId="492ef767-0211-4b15-b9ee-68adda126f14" providerId="ADAL" clId="{6AB0EEE7-1124-47AB-8D9E-0335B043636B}" dt="2020-03-07T05:43:52.834" v="134"/>
          <ac:cxnSpMkLst>
            <pc:docMk/>
            <pc:sldMk cId="4273481282" sldId="295"/>
            <ac:cxnSpMk id="28" creationId="{EB095E8A-D089-4496-97AB-DF2EC80E6A5B}"/>
          </ac:cxnSpMkLst>
        </pc:cxnChg>
      </pc:sldChg>
      <pc:sldChg chg="addSp modSp add">
        <pc:chgData name="MARYAM ADEL SALEH JUMA MANSOOR" userId="492ef767-0211-4b15-b9ee-68adda126f14" providerId="ADAL" clId="{6AB0EEE7-1124-47AB-8D9E-0335B043636B}" dt="2020-03-07T05:46:04.990" v="140"/>
        <pc:sldMkLst>
          <pc:docMk/>
          <pc:sldMk cId="2928497748" sldId="296"/>
        </pc:sldMkLst>
        <pc:spChg chg="mod">
          <ac:chgData name="MARYAM ADEL SALEH JUMA MANSOOR" userId="492ef767-0211-4b15-b9ee-68adda126f14" providerId="ADAL" clId="{6AB0EEE7-1124-47AB-8D9E-0335B043636B}" dt="2020-03-07T05:44:20.929" v="138" actId="14100"/>
          <ac:spMkLst>
            <pc:docMk/>
            <pc:sldMk cId="2928497748" sldId="296"/>
            <ac:spMk id="4" creationId="{00000000-0000-0000-0000-000000000000}"/>
          </ac:spMkLst>
        </pc:spChg>
        <pc:spChg chg="add">
          <ac:chgData name="MARYAM ADEL SALEH JUMA MANSOOR" userId="492ef767-0211-4b15-b9ee-68adda126f14" providerId="ADAL" clId="{6AB0EEE7-1124-47AB-8D9E-0335B043636B}" dt="2020-03-07T05:46:04.990" v="140"/>
          <ac:spMkLst>
            <pc:docMk/>
            <pc:sldMk cId="2928497748" sldId="296"/>
            <ac:spMk id="24" creationId="{3FCC5EA9-2AD6-4554-AE7C-2C8A2955E470}"/>
          </ac:spMkLst>
        </pc:spChg>
        <pc:cxnChg chg="add">
          <ac:chgData name="MARYAM ADEL SALEH JUMA MANSOOR" userId="492ef767-0211-4b15-b9ee-68adda126f14" providerId="ADAL" clId="{6AB0EEE7-1124-47AB-8D9E-0335B043636B}" dt="2020-03-07T05:46:04.990" v="140"/>
          <ac:cxnSpMkLst>
            <pc:docMk/>
            <pc:sldMk cId="2928497748" sldId="296"/>
            <ac:cxnSpMk id="25" creationId="{FF6FBA19-AA0C-4962-9DAE-DEDF75A398FB}"/>
          </ac:cxnSpMkLst>
        </pc:cxnChg>
      </pc:sldChg>
      <pc:sldChg chg="addSp modSp add">
        <pc:chgData name="MARYAM ADEL SALEH JUMA MANSOOR" userId="492ef767-0211-4b15-b9ee-68adda126f14" providerId="ADAL" clId="{6AB0EEE7-1124-47AB-8D9E-0335B043636B}" dt="2020-03-07T05:47:19.683" v="170"/>
        <pc:sldMkLst>
          <pc:docMk/>
          <pc:sldMk cId="4171378423" sldId="297"/>
        </pc:sldMkLst>
        <pc:spChg chg="mod">
          <ac:chgData name="MARYAM ADEL SALEH JUMA MANSOOR" userId="492ef767-0211-4b15-b9ee-68adda126f14" providerId="ADAL" clId="{6AB0EEE7-1124-47AB-8D9E-0335B043636B}" dt="2020-03-07T05:47:08.251" v="169" actId="2085"/>
          <ac:spMkLst>
            <pc:docMk/>
            <pc:sldMk cId="4171378423" sldId="297"/>
            <ac:spMk id="4" creationId="{00000000-0000-0000-0000-000000000000}"/>
          </ac:spMkLst>
        </pc:spChg>
        <pc:spChg chg="add">
          <ac:chgData name="MARYAM ADEL SALEH JUMA MANSOOR" userId="492ef767-0211-4b15-b9ee-68adda126f14" providerId="ADAL" clId="{6AB0EEE7-1124-47AB-8D9E-0335B043636B}" dt="2020-03-07T05:47:19.683" v="170"/>
          <ac:spMkLst>
            <pc:docMk/>
            <pc:sldMk cId="4171378423" sldId="297"/>
            <ac:spMk id="6" creationId="{3EC40A3B-5385-4D23-85FB-BCCE39AB5C6A}"/>
          </ac:spMkLst>
        </pc:spChg>
        <pc:cxnChg chg="add">
          <ac:chgData name="MARYAM ADEL SALEH JUMA MANSOOR" userId="492ef767-0211-4b15-b9ee-68adda126f14" providerId="ADAL" clId="{6AB0EEE7-1124-47AB-8D9E-0335B043636B}" dt="2020-03-07T05:47:19.683" v="170"/>
          <ac:cxnSpMkLst>
            <pc:docMk/>
            <pc:sldMk cId="4171378423" sldId="297"/>
            <ac:cxnSpMk id="7" creationId="{B52D05D3-63EA-4232-AB0D-55C30380BFC2}"/>
          </ac:cxnSpMkLst>
        </pc:cxnChg>
      </pc:sldChg>
      <pc:sldChg chg="addSp modSp add">
        <pc:chgData name="MARYAM ADEL SALEH JUMA MANSOOR" userId="492ef767-0211-4b15-b9ee-68adda126f14" providerId="ADAL" clId="{6AB0EEE7-1124-47AB-8D9E-0335B043636B}" dt="2020-03-07T05:47:36.692" v="173"/>
        <pc:sldMkLst>
          <pc:docMk/>
          <pc:sldMk cId="1069600880" sldId="298"/>
        </pc:sldMkLst>
        <pc:spChg chg="mod">
          <ac:chgData name="MARYAM ADEL SALEH JUMA MANSOOR" userId="492ef767-0211-4b15-b9ee-68adda126f14" providerId="ADAL" clId="{6AB0EEE7-1124-47AB-8D9E-0335B043636B}" dt="2020-03-07T05:47:34.208" v="172" actId="14100"/>
          <ac:spMkLst>
            <pc:docMk/>
            <pc:sldMk cId="1069600880" sldId="298"/>
            <ac:spMk id="4" creationId="{00000000-0000-0000-0000-000000000000}"/>
          </ac:spMkLst>
        </pc:spChg>
        <pc:spChg chg="add">
          <ac:chgData name="MARYAM ADEL SALEH JUMA MANSOOR" userId="492ef767-0211-4b15-b9ee-68adda126f14" providerId="ADAL" clId="{6AB0EEE7-1124-47AB-8D9E-0335B043636B}" dt="2020-03-07T05:47:36.692" v="173"/>
          <ac:spMkLst>
            <pc:docMk/>
            <pc:sldMk cId="1069600880" sldId="298"/>
            <ac:spMk id="11" creationId="{22EF8A64-0A67-440D-8AFF-84796573B2F2}"/>
          </ac:spMkLst>
        </pc:spChg>
        <pc:cxnChg chg="add">
          <ac:chgData name="MARYAM ADEL SALEH JUMA MANSOOR" userId="492ef767-0211-4b15-b9ee-68adda126f14" providerId="ADAL" clId="{6AB0EEE7-1124-47AB-8D9E-0335B043636B}" dt="2020-03-07T05:47:36.692" v="173"/>
          <ac:cxnSpMkLst>
            <pc:docMk/>
            <pc:sldMk cId="1069600880" sldId="298"/>
            <ac:cxnSpMk id="12" creationId="{36ABFFFE-FB62-404E-AEC8-EE49B882525E}"/>
          </ac:cxnSpMkLst>
        </pc:cxnChg>
      </pc:sldChg>
      <pc:sldChg chg="addSp modSp add">
        <pc:chgData name="MARYAM ADEL SALEH JUMA MANSOOR" userId="492ef767-0211-4b15-b9ee-68adda126f14" providerId="ADAL" clId="{6AB0EEE7-1124-47AB-8D9E-0335B043636B}" dt="2020-03-07T05:52:45.217" v="183"/>
        <pc:sldMkLst>
          <pc:docMk/>
          <pc:sldMk cId="889989275" sldId="299"/>
        </pc:sldMkLst>
        <pc:spChg chg="mod">
          <ac:chgData name="MARYAM ADEL SALEH JUMA MANSOOR" userId="492ef767-0211-4b15-b9ee-68adda126f14" providerId="ADAL" clId="{6AB0EEE7-1124-47AB-8D9E-0335B043636B}" dt="2020-03-07T05:47:48.663" v="175" actId="2085"/>
          <ac:spMkLst>
            <pc:docMk/>
            <pc:sldMk cId="889989275" sldId="299"/>
            <ac:spMk id="4" creationId="{00000000-0000-0000-0000-000000000000}"/>
          </ac:spMkLst>
        </pc:spChg>
        <pc:spChg chg="mod">
          <ac:chgData name="MARYAM ADEL SALEH JUMA MANSOOR" userId="492ef767-0211-4b15-b9ee-68adda126f14" providerId="ADAL" clId="{6AB0EEE7-1124-47AB-8D9E-0335B043636B}" dt="2020-03-07T05:52:43.629" v="182" actId="1076"/>
          <ac:spMkLst>
            <pc:docMk/>
            <pc:sldMk cId="889989275" sldId="299"/>
            <ac:spMk id="5" creationId="{43D4F23E-CDF9-48C4-B2FE-72A19CBB5184}"/>
          </ac:spMkLst>
        </pc:spChg>
        <pc:spChg chg="add mod">
          <ac:chgData name="MARYAM ADEL SALEH JUMA MANSOOR" userId="492ef767-0211-4b15-b9ee-68adda126f14" providerId="ADAL" clId="{6AB0EEE7-1124-47AB-8D9E-0335B043636B}" dt="2020-03-07T05:48:05.703" v="178" actId="571"/>
          <ac:spMkLst>
            <pc:docMk/>
            <pc:sldMk cId="889989275" sldId="299"/>
            <ac:spMk id="13" creationId="{ADD07590-1027-46D7-A39D-21E1F6EC7BDF}"/>
          </ac:spMkLst>
        </pc:spChg>
        <pc:spChg chg="mod">
          <ac:chgData name="MARYAM ADEL SALEH JUMA MANSOOR" userId="492ef767-0211-4b15-b9ee-68adda126f14" providerId="ADAL" clId="{6AB0EEE7-1124-47AB-8D9E-0335B043636B}" dt="2020-03-07T05:47:57.693" v="176" actId="1076"/>
          <ac:spMkLst>
            <pc:docMk/>
            <pc:sldMk cId="889989275" sldId="299"/>
            <ac:spMk id="14" creationId="{13CDDDF5-A74D-4DC5-8315-8F7D1CAA9F73}"/>
          </ac:spMkLst>
        </pc:spChg>
        <pc:spChg chg="mod">
          <ac:chgData name="MARYAM ADEL SALEH JUMA MANSOOR" userId="492ef767-0211-4b15-b9ee-68adda126f14" providerId="ADAL" clId="{6AB0EEE7-1124-47AB-8D9E-0335B043636B}" dt="2020-03-07T05:47:57.693" v="176" actId="1076"/>
          <ac:spMkLst>
            <pc:docMk/>
            <pc:sldMk cId="889989275" sldId="299"/>
            <ac:spMk id="15" creationId="{8BE625B8-4A95-42E3-9AA0-57655BEBFC89}"/>
          </ac:spMkLst>
        </pc:spChg>
        <pc:spChg chg="add">
          <ac:chgData name="MARYAM ADEL SALEH JUMA MANSOOR" userId="492ef767-0211-4b15-b9ee-68adda126f14" providerId="ADAL" clId="{6AB0EEE7-1124-47AB-8D9E-0335B043636B}" dt="2020-03-07T05:52:45.217" v="183"/>
          <ac:spMkLst>
            <pc:docMk/>
            <pc:sldMk cId="889989275" sldId="299"/>
            <ac:spMk id="16" creationId="{11C3893B-A2FF-467E-96D9-26C7B1DC0897}"/>
          </ac:spMkLst>
        </pc:spChg>
        <pc:spChg chg="mod">
          <ac:chgData name="MARYAM ADEL SALEH JUMA MANSOOR" userId="492ef767-0211-4b15-b9ee-68adda126f14" providerId="ADAL" clId="{6AB0EEE7-1124-47AB-8D9E-0335B043636B}" dt="2020-03-07T05:52:43.629" v="182" actId="1076"/>
          <ac:spMkLst>
            <pc:docMk/>
            <pc:sldMk cId="889989275" sldId="299"/>
            <ac:spMk id="21" creationId="{043C621B-41E4-437A-A483-C85A3EF5EE1C}"/>
          </ac:spMkLst>
        </pc:spChg>
        <pc:graphicFrameChg chg="mod">
          <ac:chgData name="MARYAM ADEL SALEH JUMA MANSOOR" userId="492ef767-0211-4b15-b9ee-68adda126f14" providerId="ADAL" clId="{6AB0EEE7-1124-47AB-8D9E-0335B043636B}" dt="2020-03-07T05:52:43.629" v="182" actId="1076"/>
          <ac:graphicFrameMkLst>
            <pc:docMk/>
            <pc:sldMk cId="889989275" sldId="299"/>
            <ac:graphicFrameMk id="22" creationId="{7BD963EB-2F68-4C96-871E-307C2EA40A97}"/>
          </ac:graphicFrameMkLst>
        </pc:graphicFrameChg>
        <pc:picChg chg="mod">
          <ac:chgData name="MARYAM ADEL SALEH JUMA MANSOOR" userId="492ef767-0211-4b15-b9ee-68adda126f14" providerId="ADAL" clId="{6AB0EEE7-1124-47AB-8D9E-0335B043636B}" dt="2020-03-07T05:52:43.629" v="182" actId="1076"/>
          <ac:picMkLst>
            <pc:docMk/>
            <pc:sldMk cId="889989275" sldId="299"/>
            <ac:picMk id="3" creationId="{1FEE512F-7C09-43D0-8063-072DF762D6C9}"/>
          </ac:picMkLst>
        </pc:picChg>
        <pc:picChg chg="mod">
          <ac:chgData name="MARYAM ADEL SALEH JUMA MANSOOR" userId="492ef767-0211-4b15-b9ee-68adda126f14" providerId="ADAL" clId="{6AB0EEE7-1124-47AB-8D9E-0335B043636B}" dt="2020-03-07T05:52:36.584" v="181" actId="1076"/>
          <ac:picMkLst>
            <pc:docMk/>
            <pc:sldMk cId="889989275" sldId="299"/>
            <ac:picMk id="10" creationId="{05BF3502-AAB8-4D1A-80F2-53A78D14335F}"/>
          </ac:picMkLst>
        </pc:picChg>
        <pc:cxnChg chg="mod">
          <ac:chgData name="MARYAM ADEL SALEH JUMA MANSOOR" userId="492ef767-0211-4b15-b9ee-68adda126f14" providerId="ADAL" clId="{6AB0EEE7-1124-47AB-8D9E-0335B043636B}" dt="2020-03-07T05:47:57.693" v="176" actId="1076"/>
          <ac:cxnSpMkLst>
            <pc:docMk/>
            <pc:sldMk cId="889989275" sldId="299"/>
            <ac:cxnSpMk id="12" creationId="{2C7378C6-9F16-43DA-81D8-E97661432AC0}"/>
          </ac:cxnSpMkLst>
        </pc:cxnChg>
        <pc:cxnChg chg="mod">
          <ac:chgData name="MARYAM ADEL SALEH JUMA MANSOOR" userId="492ef767-0211-4b15-b9ee-68adda126f14" providerId="ADAL" clId="{6AB0EEE7-1124-47AB-8D9E-0335B043636B}" dt="2020-03-07T05:52:43.629" v="182" actId="1076"/>
          <ac:cxnSpMkLst>
            <pc:docMk/>
            <pc:sldMk cId="889989275" sldId="299"/>
            <ac:cxnSpMk id="17" creationId="{F0E25C65-23E9-4E67-9EDE-073D18F246B2}"/>
          </ac:cxnSpMkLst>
        </pc:cxnChg>
        <pc:cxnChg chg="add">
          <ac:chgData name="MARYAM ADEL SALEH JUMA MANSOOR" userId="492ef767-0211-4b15-b9ee-68adda126f14" providerId="ADAL" clId="{6AB0EEE7-1124-47AB-8D9E-0335B043636B}" dt="2020-03-07T05:52:45.217" v="183"/>
          <ac:cxnSpMkLst>
            <pc:docMk/>
            <pc:sldMk cId="889989275" sldId="299"/>
            <ac:cxnSpMk id="18" creationId="{0D3F1394-4953-4826-8498-D2C5518B14EF}"/>
          </ac:cxnSpMkLst>
        </pc:cxnChg>
      </pc:sldChg>
      <pc:sldChg chg="addSp modSp add">
        <pc:chgData name="MARYAM ADEL SALEH JUMA MANSOOR" userId="492ef767-0211-4b15-b9ee-68adda126f14" providerId="ADAL" clId="{6AB0EEE7-1124-47AB-8D9E-0335B043636B}" dt="2020-03-07T05:53:05.661" v="187"/>
        <pc:sldMkLst>
          <pc:docMk/>
          <pc:sldMk cId="3675624081" sldId="300"/>
        </pc:sldMkLst>
        <pc:spChg chg="mod">
          <ac:chgData name="MARYAM ADEL SALEH JUMA MANSOOR" userId="492ef767-0211-4b15-b9ee-68adda126f14" providerId="ADAL" clId="{6AB0EEE7-1124-47AB-8D9E-0335B043636B}" dt="2020-03-07T05:52:55.485" v="185" actId="2085"/>
          <ac:spMkLst>
            <pc:docMk/>
            <pc:sldMk cId="3675624081" sldId="300"/>
            <ac:spMk id="4" creationId="{00000000-0000-0000-0000-000000000000}"/>
          </ac:spMkLst>
        </pc:spChg>
        <pc:spChg chg="add">
          <ac:chgData name="MARYAM ADEL SALEH JUMA MANSOOR" userId="492ef767-0211-4b15-b9ee-68adda126f14" providerId="ADAL" clId="{6AB0EEE7-1124-47AB-8D9E-0335B043636B}" dt="2020-03-07T05:53:05.661" v="187"/>
          <ac:spMkLst>
            <pc:docMk/>
            <pc:sldMk cId="3675624081" sldId="300"/>
            <ac:spMk id="10" creationId="{DC676642-9DB9-4606-BE66-A1D8DFE08859}"/>
          </ac:spMkLst>
        </pc:spChg>
        <pc:spChg chg="mod">
          <ac:chgData name="MARYAM ADEL SALEH JUMA MANSOOR" userId="492ef767-0211-4b15-b9ee-68adda126f14" providerId="ADAL" clId="{6AB0EEE7-1124-47AB-8D9E-0335B043636B}" dt="2020-03-07T05:53:00.969" v="186" actId="1076"/>
          <ac:spMkLst>
            <pc:docMk/>
            <pc:sldMk cId="3675624081" sldId="300"/>
            <ac:spMk id="13" creationId="{B2C965C4-C88E-4BEA-9E8D-01ABBC404B23}"/>
          </ac:spMkLst>
        </pc:spChg>
        <pc:spChg chg="mod">
          <ac:chgData name="MARYAM ADEL SALEH JUMA MANSOOR" userId="492ef767-0211-4b15-b9ee-68adda126f14" providerId="ADAL" clId="{6AB0EEE7-1124-47AB-8D9E-0335B043636B}" dt="2020-03-07T05:53:00.969" v="186" actId="1076"/>
          <ac:spMkLst>
            <pc:docMk/>
            <pc:sldMk cId="3675624081" sldId="300"/>
            <ac:spMk id="18" creationId="{38EE7A05-E992-4683-960D-CB56472A9C4A}"/>
          </ac:spMkLst>
        </pc:spChg>
        <pc:spChg chg="mod">
          <ac:chgData name="MARYAM ADEL SALEH JUMA MANSOOR" userId="492ef767-0211-4b15-b9ee-68adda126f14" providerId="ADAL" clId="{6AB0EEE7-1124-47AB-8D9E-0335B043636B}" dt="2020-03-07T05:53:00.969" v="186" actId="1076"/>
          <ac:spMkLst>
            <pc:docMk/>
            <pc:sldMk cId="3675624081" sldId="300"/>
            <ac:spMk id="19" creationId="{A574F09C-D1C7-44AB-BB3E-052E2D39B518}"/>
          </ac:spMkLst>
        </pc:spChg>
        <pc:spChg chg="mod">
          <ac:chgData name="MARYAM ADEL SALEH JUMA MANSOOR" userId="492ef767-0211-4b15-b9ee-68adda126f14" providerId="ADAL" clId="{6AB0EEE7-1124-47AB-8D9E-0335B043636B}" dt="2020-03-07T05:53:00.969" v="186" actId="1076"/>
          <ac:spMkLst>
            <pc:docMk/>
            <pc:sldMk cId="3675624081" sldId="300"/>
            <ac:spMk id="24" creationId="{55EC0906-3AE7-4BC6-998D-1EFA3D76ECA4}"/>
          </ac:spMkLst>
        </pc:spChg>
        <pc:spChg chg="mod">
          <ac:chgData name="MARYAM ADEL SALEH JUMA MANSOOR" userId="492ef767-0211-4b15-b9ee-68adda126f14" providerId="ADAL" clId="{6AB0EEE7-1124-47AB-8D9E-0335B043636B}" dt="2020-03-07T05:53:00.969" v="186" actId="1076"/>
          <ac:spMkLst>
            <pc:docMk/>
            <pc:sldMk cId="3675624081" sldId="300"/>
            <ac:spMk id="25" creationId="{F9E6156F-82F2-4F7A-B14C-BCFA50E2A50C}"/>
          </ac:spMkLst>
        </pc:spChg>
        <pc:graphicFrameChg chg="mod">
          <ac:chgData name="MARYAM ADEL SALEH JUMA MANSOOR" userId="492ef767-0211-4b15-b9ee-68adda126f14" providerId="ADAL" clId="{6AB0EEE7-1124-47AB-8D9E-0335B043636B}" dt="2020-03-07T05:53:00.969" v="186" actId="1076"/>
          <ac:graphicFrameMkLst>
            <pc:docMk/>
            <pc:sldMk cId="3675624081" sldId="300"/>
            <ac:graphicFrameMk id="26" creationId="{0D8BB248-1351-4E9A-A658-7F5D9BA99A5E}"/>
          </ac:graphicFrameMkLst>
        </pc:graphicFrameChg>
        <pc:cxnChg chg="add">
          <ac:chgData name="MARYAM ADEL SALEH JUMA MANSOOR" userId="492ef767-0211-4b15-b9ee-68adda126f14" providerId="ADAL" clId="{6AB0EEE7-1124-47AB-8D9E-0335B043636B}" dt="2020-03-07T05:53:05.661" v="187"/>
          <ac:cxnSpMkLst>
            <pc:docMk/>
            <pc:sldMk cId="3675624081" sldId="300"/>
            <ac:cxnSpMk id="11" creationId="{577EF074-5357-4822-91E1-1A87570B9D88}"/>
          </ac:cxnSpMkLst>
        </pc:cxnChg>
        <pc:cxnChg chg="mod">
          <ac:chgData name="MARYAM ADEL SALEH JUMA MANSOOR" userId="492ef767-0211-4b15-b9ee-68adda126f14" providerId="ADAL" clId="{6AB0EEE7-1124-47AB-8D9E-0335B043636B}" dt="2020-03-07T05:53:00.969" v="186" actId="1076"/>
          <ac:cxnSpMkLst>
            <pc:docMk/>
            <pc:sldMk cId="3675624081" sldId="300"/>
            <ac:cxnSpMk id="27" creationId="{DC98B876-F1AE-4465-B41F-84C821EFD2C9}"/>
          </ac:cxnSpMkLst>
        </pc:cxnChg>
      </pc:sldChg>
      <pc:sldChg chg="addSp modSp add">
        <pc:chgData name="MARYAM ADEL SALEH JUMA MANSOOR" userId="492ef767-0211-4b15-b9ee-68adda126f14" providerId="ADAL" clId="{6AB0EEE7-1124-47AB-8D9E-0335B043636B}" dt="2020-03-07T05:53:17.863" v="189" actId="14100"/>
        <pc:sldMkLst>
          <pc:docMk/>
          <pc:sldMk cId="641922000" sldId="301"/>
        </pc:sldMkLst>
        <pc:spChg chg="add">
          <ac:chgData name="MARYAM ADEL SALEH JUMA MANSOOR" userId="492ef767-0211-4b15-b9ee-68adda126f14" providerId="ADAL" clId="{6AB0EEE7-1124-47AB-8D9E-0335B043636B}" dt="2020-03-07T05:53:14.098" v="188"/>
          <ac:spMkLst>
            <pc:docMk/>
            <pc:sldMk cId="641922000" sldId="301"/>
            <ac:spMk id="6" creationId="{88B0A929-8A87-48F6-9E50-D903E30D21E6}"/>
          </ac:spMkLst>
        </pc:spChg>
        <pc:picChg chg="mod">
          <ac:chgData name="MARYAM ADEL SALEH JUMA MANSOOR" userId="492ef767-0211-4b15-b9ee-68adda126f14" providerId="ADAL" clId="{6AB0EEE7-1124-47AB-8D9E-0335B043636B}" dt="2020-03-07T05:53:17.863" v="189" actId="14100"/>
          <ac:picMkLst>
            <pc:docMk/>
            <pc:sldMk cId="641922000" sldId="301"/>
            <ac:picMk id="5" creationId="{11125350-6399-4D67-921B-59D3777A1D7C}"/>
          </ac:picMkLst>
        </pc:picChg>
        <pc:cxnChg chg="add">
          <ac:chgData name="MARYAM ADEL SALEH JUMA MANSOOR" userId="492ef767-0211-4b15-b9ee-68adda126f14" providerId="ADAL" clId="{6AB0EEE7-1124-47AB-8D9E-0335B043636B}" dt="2020-03-07T05:53:14.098" v="188"/>
          <ac:cxnSpMkLst>
            <pc:docMk/>
            <pc:sldMk cId="641922000" sldId="301"/>
            <ac:cxnSpMk id="7" creationId="{D5BD218F-1037-4CC1-80B3-5A6E080CFFCB}"/>
          </ac:cxnSpMkLst>
        </pc:cxnChg>
      </pc:sldChg>
      <pc:sldChg chg="addSp modSp add">
        <pc:chgData name="MARYAM ADEL SALEH JUMA MANSOOR" userId="492ef767-0211-4b15-b9ee-68adda126f14" providerId="ADAL" clId="{6AB0EEE7-1124-47AB-8D9E-0335B043636B}" dt="2020-03-07T05:53:58.870" v="193"/>
        <pc:sldMkLst>
          <pc:docMk/>
          <pc:sldMk cId="1182311842" sldId="302"/>
        </pc:sldMkLst>
        <pc:spChg chg="mod">
          <ac:chgData name="MARYAM ADEL SALEH JUMA MANSOOR" userId="492ef767-0211-4b15-b9ee-68adda126f14" providerId="ADAL" clId="{6AB0EEE7-1124-47AB-8D9E-0335B043636B}" dt="2020-03-07T05:53:57.708" v="192" actId="1076"/>
          <ac:spMkLst>
            <pc:docMk/>
            <pc:sldMk cId="1182311842" sldId="302"/>
            <ac:spMk id="3" creationId="{340B4D0D-BD03-463E-BA03-59723D2E8588}"/>
          </ac:spMkLst>
        </pc:spChg>
        <pc:spChg chg="mod">
          <ac:chgData name="MARYAM ADEL SALEH JUMA MANSOOR" userId="492ef767-0211-4b15-b9ee-68adda126f14" providerId="ADAL" clId="{6AB0EEE7-1124-47AB-8D9E-0335B043636B}" dt="2020-03-07T05:53:27.604" v="191" actId="2085"/>
          <ac:spMkLst>
            <pc:docMk/>
            <pc:sldMk cId="1182311842" sldId="302"/>
            <ac:spMk id="4" creationId="{00000000-0000-0000-0000-000000000000}"/>
          </ac:spMkLst>
        </pc:spChg>
        <pc:spChg chg="add">
          <ac:chgData name="MARYAM ADEL SALEH JUMA MANSOOR" userId="492ef767-0211-4b15-b9ee-68adda126f14" providerId="ADAL" clId="{6AB0EEE7-1124-47AB-8D9E-0335B043636B}" dt="2020-03-07T05:53:58.870" v="193"/>
          <ac:spMkLst>
            <pc:docMk/>
            <pc:sldMk cId="1182311842" sldId="302"/>
            <ac:spMk id="6" creationId="{48BDA1BE-E485-4846-BAD1-45D13B8FC96E}"/>
          </ac:spMkLst>
        </pc:spChg>
        <pc:spChg chg="mod">
          <ac:chgData name="MARYAM ADEL SALEH JUMA MANSOOR" userId="492ef767-0211-4b15-b9ee-68adda126f14" providerId="ADAL" clId="{6AB0EEE7-1124-47AB-8D9E-0335B043636B}" dt="2020-03-07T05:53:57.708" v="192" actId="1076"/>
          <ac:spMkLst>
            <pc:docMk/>
            <pc:sldMk cId="1182311842" sldId="302"/>
            <ac:spMk id="15" creationId="{8BE625B8-4A95-42E3-9AA0-57655BEBFC89}"/>
          </ac:spMkLst>
        </pc:spChg>
        <pc:picChg chg="mod">
          <ac:chgData name="MARYAM ADEL SALEH JUMA MANSOOR" userId="492ef767-0211-4b15-b9ee-68adda126f14" providerId="ADAL" clId="{6AB0EEE7-1124-47AB-8D9E-0335B043636B}" dt="2020-03-07T05:53:57.708" v="192" actId="1076"/>
          <ac:picMkLst>
            <pc:docMk/>
            <pc:sldMk cId="1182311842" sldId="302"/>
            <ac:picMk id="5" creationId="{2FEA30D2-4415-4468-B56A-F020F03FCBC0}"/>
          </ac:picMkLst>
        </pc:picChg>
        <pc:cxnChg chg="add">
          <ac:chgData name="MARYAM ADEL SALEH JUMA MANSOOR" userId="492ef767-0211-4b15-b9ee-68adda126f14" providerId="ADAL" clId="{6AB0EEE7-1124-47AB-8D9E-0335B043636B}" dt="2020-03-07T05:53:58.870" v="193"/>
          <ac:cxnSpMkLst>
            <pc:docMk/>
            <pc:sldMk cId="1182311842" sldId="302"/>
            <ac:cxnSpMk id="7" creationId="{FA64BA92-B486-4465-BAC2-C7712CD3F09A}"/>
          </ac:cxnSpMkLst>
        </pc:cxnChg>
      </pc:sldChg>
      <pc:sldChg chg="addSp modSp add">
        <pc:chgData name="MARYAM ADEL SALEH JUMA MANSOOR" userId="492ef767-0211-4b15-b9ee-68adda126f14" providerId="ADAL" clId="{6AB0EEE7-1124-47AB-8D9E-0335B043636B}" dt="2020-03-07T05:54:09.996" v="196"/>
        <pc:sldMkLst>
          <pc:docMk/>
          <pc:sldMk cId="29305610" sldId="303"/>
        </pc:sldMkLst>
        <pc:spChg chg="mod">
          <ac:chgData name="MARYAM ADEL SALEH JUMA MANSOOR" userId="492ef767-0211-4b15-b9ee-68adda126f14" providerId="ADAL" clId="{6AB0EEE7-1124-47AB-8D9E-0335B043636B}" dt="2020-03-07T05:54:07.876" v="195" actId="2085"/>
          <ac:spMkLst>
            <pc:docMk/>
            <pc:sldMk cId="29305610" sldId="303"/>
            <ac:spMk id="4" creationId="{00000000-0000-0000-0000-000000000000}"/>
          </ac:spMkLst>
        </pc:spChg>
        <pc:spChg chg="add">
          <ac:chgData name="MARYAM ADEL SALEH JUMA MANSOOR" userId="492ef767-0211-4b15-b9ee-68adda126f14" providerId="ADAL" clId="{6AB0EEE7-1124-47AB-8D9E-0335B043636B}" dt="2020-03-07T05:54:09.996" v="196"/>
          <ac:spMkLst>
            <pc:docMk/>
            <pc:sldMk cId="29305610" sldId="303"/>
            <ac:spMk id="5" creationId="{B8FE695F-58C9-4F4A-BC03-34CECDD2F5C7}"/>
          </ac:spMkLst>
        </pc:spChg>
        <pc:cxnChg chg="add">
          <ac:chgData name="MARYAM ADEL SALEH JUMA MANSOOR" userId="492ef767-0211-4b15-b9ee-68adda126f14" providerId="ADAL" clId="{6AB0EEE7-1124-47AB-8D9E-0335B043636B}" dt="2020-03-07T05:54:09.996" v="196"/>
          <ac:cxnSpMkLst>
            <pc:docMk/>
            <pc:sldMk cId="29305610" sldId="303"/>
            <ac:cxnSpMk id="6" creationId="{09F622FA-857B-434E-87B0-B9C7E854626A}"/>
          </ac:cxnSpMkLst>
        </pc:cxnChg>
      </pc:sldChg>
      <pc:sldChg chg="modSp add">
        <pc:chgData name="MARYAM ADEL SALEH JUMA MANSOOR" userId="492ef767-0211-4b15-b9ee-68adda126f14" providerId="ADAL" clId="{6AB0EEE7-1124-47AB-8D9E-0335B043636B}" dt="2020-03-07T05:54:21.010" v="198" actId="207"/>
        <pc:sldMkLst>
          <pc:docMk/>
          <pc:sldMk cId="221425017" sldId="304"/>
        </pc:sldMkLst>
        <pc:spChg chg="mod">
          <ac:chgData name="MARYAM ADEL SALEH JUMA MANSOOR" userId="492ef767-0211-4b15-b9ee-68adda126f14" providerId="ADAL" clId="{6AB0EEE7-1124-47AB-8D9E-0335B043636B}" dt="2020-03-07T05:54:21.010" v="198" actId="207"/>
          <ac:spMkLst>
            <pc:docMk/>
            <pc:sldMk cId="221425017" sldId="304"/>
            <ac:spMk id="4" creationId="{00000000-0000-0000-0000-000000000000}"/>
          </ac:spMkLst>
        </pc:spChg>
      </pc:sldChg>
    </pc:docChg>
  </pc:docChgLst>
  <pc:docChgLst>
    <pc:chgData name="MARYAM ADEL SALEH JUMA MANSOOR" userId="492ef767-0211-4b15-b9ee-68adda126f14" providerId="ADAL" clId="{808C2F28-49F5-4120-B631-BBD90EEDE246}"/>
    <pc:docChg chg="undo custSel modSld">
      <pc:chgData name="MARYAM ADEL SALEH JUMA MANSOOR" userId="492ef767-0211-4b15-b9ee-68adda126f14" providerId="ADAL" clId="{808C2F28-49F5-4120-B631-BBD90EEDE246}" dt="2020-03-12T08:53:24.288" v="553"/>
      <pc:docMkLst>
        <pc:docMk/>
      </pc:docMkLst>
      <pc:sldChg chg="addSp delSp modSp">
        <pc:chgData name="MARYAM ADEL SALEH JUMA MANSOOR" userId="492ef767-0211-4b15-b9ee-68adda126f14" providerId="ADAL" clId="{808C2F28-49F5-4120-B631-BBD90EEDE246}" dt="2020-03-12T08:05:56.514" v="450"/>
        <pc:sldMkLst>
          <pc:docMk/>
          <pc:sldMk cId="2396905207" sldId="272"/>
        </pc:sldMkLst>
        <pc:picChg chg="add del mod">
          <ac:chgData name="MARYAM ADEL SALEH JUMA MANSOOR" userId="492ef767-0211-4b15-b9ee-68adda126f14" providerId="ADAL" clId="{808C2F28-49F5-4120-B631-BBD90EEDE246}" dt="2020-03-12T08:05:03.001" v="447"/>
          <ac:picMkLst>
            <pc:docMk/>
            <pc:sldMk cId="2396905207" sldId="272"/>
            <ac:picMk id="2" creationId="{EB32A873-E137-41A4-9E03-C08E0BCD4B3A}"/>
          </ac:picMkLst>
        </pc:picChg>
        <pc:picChg chg="del">
          <ac:chgData name="MARYAM ADEL SALEH JUMA MANSOOR" userId="492ef767-0211-4b15-b9ee-68adda126f14" providerId="ADAL" clId="{808C2F28-49F5-4120-B631-BBD90EEDE246}" dt="2020-03-12T08:04:51.930" v="446"/>
          <ac:picMkLst>
            <pc:docMk/>
            <pc:sldMk cId="2396905207" sldId="272"/>
            <ac:picMk id="4" creationId="{E300B80E-3ADC-4B46-B33E-B20D99617959}"/>
          </ac:picMkLst>
        </pc:picChg>
        <pc:picChg chg="add del mod">
          <ac:chgData name="MARYAM ADEL SALEH JUMA MANSOOR" userId="492ef767-0211-4b15-b9ee-68adda126f14" providerId="ADAL" clId="{808C2F28-49F5-4120-B631-BBD90EEDE246}" dt="2020-03-12T08:05:14.578" v="448"/>
          <ac:picMkLst>
            <pc:docMk/>
            <pc:sldMk cId="2396905207" sldId="272"/>
            <ac:picMk id="5" creationId="{379D6B1B-5D63-4C06-AF78-DC2EFDE009BD}"/>
          </ac:picMkLst>
        </pc:picChg>
        <pc:picChg chg="add del mod">
          <ac:chgData name="MARYAM ADEL SALEH JUMA MANSOOR" userId="492ef767-0211-4b15-b9ee-68adda126f14" providerId="ADAL" clId="{808C2F28-49F5-4120-B631-BBD90EEDE246}" dt="2020-03-12T08:05:25.479" v="449"/>
          <ac:picMkLst>
            <pc:docMk/>
            <pc:sldMk cId="2396905207" sldId="272"/>
            <ac:picMk id="6" creationId="{385CBF2D-6180-4FA9-9507-D447A5FD674D}"/>
          </ac:picMkLst>
        </pc:picChg>
        <pc:picChg chg="add del mod">
          <ac:chgData name="MARYAM ADEL SALEH JUMA MANSOOR" userId="492ef767-0211-4b15-b9ee-68adda126f14" providerId="ADAL" clId="{808C2F28-49F5-4120-B631-BBD90EEDE246}" dt="2020-03-12T08:05:56.514" v="450"/>
          <ac:picMkLst>
            <pc:docMk/>
            <pc:sldMk cId="2396905207" sldId="272"/>
            <ac:picMk id="7" creationId="{1C0AC456-794D-4019-8132-7531771A9EC4}"/>
          </ac:picMkLst>
        </pc:picChg>
        <pc:picChg chg="add mod">
          <ac:chgData name="MARYAM ADEL SALEH JUMA MANSOOR" userId="492ef767-0211-4b15-b9ee-68adda126f14" providerId="ADAL" clId="{808C2F28-49F5-4120-B631-BBD90EEDE246}" dt="2020-03-12T08:05:56.514" v="450"/>
          <ac:picMkLst>
            <pc:docMk/>
            <pc:sldMk cId="2396905207" sldId="272"/>
            <ac:picMk id="8" creationId="{C7E59D12-80E9-4968-881E-E2E5FA232106}"/>
          </ac:picMkLst>
        </pc:picChg>
      </pc:sldChg>
      <pc:sldChg chg="addSp delSp modSp delAnim">
        <pc:chgData name="MARYAM ADEL SALEH JUMA MANSOOR" userId="492ef767-0211-4b15-b9ee-68adda126f14" providerId="ADAL" clId="{808C2F28-49F5-4120-B631-BBD90EEDE246}" dt="2020-03-12T08:01:04.512" v="445"/>
        <pc:sldMkLst>
          <pc:docMk/>
          <pc:sldMk cId="472788918" sldId="293"/>
        </pc:sldMkLst>
        <pc:picChg chg="add del mod">
          <ac:chgData name="MARYAM ADEL SALEH JUMA MANSOOR" userId="492ef767-0211-4b15-b9ee-68adda126f14" providerId="ADAL" clId="{808C2F28-49F5-4120-B631-BBD90EEDE246}" dt="2020-03-12T08:01:04.512" v="445"/>
          <ac:picMkLst>
            <pc:docMk/>
            <pc:sldMk cId="472788918" sldId="293"/>
            <ac:picMk id="2" creationId="{29416194-C989-4B25-9ADB-8C5741CA8C3E}"/>
          </ac:picMkLst>
        </pc:picChg>
        <pc:picChg chg="add mod">
          <ac:chgData name="MARYAM ADEL SALEH JUMA MANSOOR" userId="492ef767-0211-4b15-b9ee-68adda126f14" providerId="ADAL" clId="{808C2F28-49F5-4120-B631-BBD90EEDE246}" dt="2020-03-12T08:01:04.512" v="445"/>
          <ac:picMkLst>
            <pc:docMk/>
            <pc:sldMk cId="472788918" sldId="293"/>
            <ac:picMk id="5" creationId="{2350D4E7-C965-4B75-8B3A-7E4A96EA4674}"/>
          </ac:picMkLst>
        </pc:picChg>
        <pc:picChg chg="del">
          <ac:chgData name="MARYAM ADEL SALEH JUMA MANSOOR" userId="492ef767-0211-4b15-b9ee-68adda126f14" providerId="ADAL" clId="{808C2F28-49F5-4120-B631-BBD90EEDE246}" dt="2020-03-12T08:00:22.041" v="443" actId="478"/>
          <ac:picMkLst>
            <pc:docMk/>
            <pc:sldMk cId="472788918" sldId="293"/>
            <ac:picMk id="7" creationId="{A83BBBB8-E01D-4CB6-ADD2-A41DFB427BF6}"/>
          </ac:picMkLst>
        </pc:picChg>
      </pc:sldChg>
      <pc:sldChg chg="addSp delSp modSp">
        <pc:chgData name="MARYAM ADEL SALEH JUMA MANSOOR" userId="492ef767-0211-4b15-b9ee-68adda126f14" providerId="ADAL" clId="{808C2F28-49F5-4120-B631-BBD90EEDE246}" dt="2020-03-12T08:40:16.086" v="534"/>
        <pc:sldMkLst>
          <pc:docMk/>
          <pc:sldMk cId="3617599205" sldId="294"/>
        </pc:sldMkLst>
        <pc:spChg chg="mod">
          <ac:chgData name="MARYAM ADEL SALEH JUMA MANSOOR" userId="492ef767-0211-4b15-b9ee-68adda126f14" providerId="ADAL" clId="{808C2F28-49F5-4120-B631-BBD90EEDE246}" dt="2020-03-12T06:59:20.956" v="209" actId="115"/>
          <ac:spMkLst>
            <pc:docMk/>
            <pc:sldMk cId="3617599205" sldId="294"/>
            <ac:spMk id="4" creationId="{BB48F738-5595-4A16-B4EE-7EE903AC4DC0}"/>
          </ac:spMkLst>
        </pc:spChg>
        <pc:spChg chg="mod">
          <ac:chgData name="MARYAM ADEL SALEH JUMA MANSOOR" userId="492ef767-0211-4b15-b9ee-68adda126f14" providerId="ADAL" clId="{808C2F28-49F5-4120-B631-BBD90EEDE246}" dt="2020-03-12T07:08:58.717" v="318" actId="20577"/>
          <ac:spMkLst>
            <pc:docMk/>
            <pc:sldMk cId="3617599205" sldId="294"/>
            <ac:spMk id="16" creationId="{88230DA7-FEDC-493E-8579-105B1FECD727}"/>
          </ac:spMkLst>
        </pc:spChg>
        <pc:spChg chg="mod">
          <ac:chgData name="MARYAM ADEL SALEH JUMA MANSOOR" userId="492ef767-0211-4b15-b9ee-68adda126f14" providerId="ADAL" clId="{808C2F28-49F5-4120-B631-BBD90EEDE246}" dt="2020-03-12T06:55:07.739" v="196" actId="1076"/>
          <ac:spMkLst>
            <pc:docMk/>
            <pc:sldMk cId="3617599205" sldId="294"/>
            <ac:spMk id="17" creationId="{DFF8DC9D-4A24-4A26-AC54-078BFC38687B}"/>
          </ac:spMkLst>
        </pc:spChg>
        <pc:spChg chg="mod">
          <ac:chgData name="MARYAM ADEL SALEH JUMA MANSOOR" userId="492ef767-0211-4b15-b9ee-68adda126f14" providerId="ADAL" clId="{808C2F28-49F5-4120-B631-BBD90EEDE246}" dt="2020-03-12T07:09:37.345" v="326" actId="20577"/>
          <ac:spMkLst>
            <pc:docMk/>
            <pc:sldMk cId="3617599205" sldId="294"/>
            <ac:spMk id="19" creationId="{C5B92479-484A-4270-9908-91977F68F871}"/>
          </ac:spMkLst>
        </pc:spChg>
        <pc:spChg chg="mod">
          <ac:chgData name="MARYAM ADEL SALEH JUMA MANSOOR" userId="492ef767-0211-4b15-b9ee-68adda126f14" providerId="ADAL" clId="{808C2F28-49F5-4120-B631-BBD90EEDE246}" dt="2020-03-12T06:59:49.323" v="242" actId="1076"/>
          <ac:spMkLst>
            <pc:docMk/>
            <pc:sldMk cId="3617599205" sldId="294"/>
            <ac:spMk id="20" creationId="{37FAD99E-4A18-4EFD-AA51-2E50580DBC27}"/>
          </ac:spMkLst>
        </pc:spChg>
        <pc:spChg chg="mod">
          <ac:chgData name="MARYAM ADEL SALEH JUMA MANSOOR" userId="492ef767-0211-4b15-b9ee-68adda126f14" providerId="ADAL" clId="{808C2F28-49F5-4120-B631-BBD90EEDE246}" dt="2020-03-12T07:10:09.078" v="387" actId="20577"/>
          <ac:spMkLst>
            <pc:docMk/>
            <pc:sldMk cId="3617599205" sldId="294"/>
            <ac:spMk id="21" creationId="{AB4D2E97-903E-47C7-880A-CA2B841167CB}"/>
          </ac:spMkLst>
        </pc:spChg>
        <pc:spChg chg="mod">
          <ac:chgData name="MARYAM ADEL SALEH JUMA MANSOOR" userId="492ef767-0211-4b15-b9ee-68adda126f14" providerId="ADAL" clId="{808C2F28-49F5-4120-B631-BBD90EEDE246}" dt="2020-03-12T07:00:13.377" v="244" actId="1076"/>
          <ac:spMkLst>
            <pc:docMk/>
            <pc:sldMk cId="3617599205" sldId="294"/>
            <ac:spMk id="22" creationId="{6D567E0F-1A41-4F99-BB68-6865E2F3C012}"/>
          </ac:spMkLst>
        </pc:spChg>
        <pc:picChg chg="add del mod">
          <ac:chgData name="MARYAM ADEL SALEH JUMA MANSOOR" userId="492ef767-0211-4b15-b9ee-68adda126f14" providerId="ADAL" clId="{808C2F28-49F5-4120-B631-BBD90EEDE246}" dt="2020-03-12T08:30:29.554" v="531"/>
          <ac:picMkLst>
            <pc:docMk/>
            <pc:sldMk cId="3617599205" sldId="294"/>
            <ac:picMk id="2" creationId="{49A7DC91-EE3F-4082-A9A0-57E2F4AAA7A9}"/>
          </ac:picMkLst>
        </pc:picChg>
        <pc:picChg chg="del">
          <ac:chgData name="MARYAM ADEL SALEH JUMA MANSOOR" userId="492ef767-0211-4b15-b9ee-68adda126f14" providerId="ADAL" clId="{808C2F28-49F5-4120-B631-BBD90EEDE246}" dt="2020-03-12T08:29:49.221" v="530"/>
          <ac:picMkLst>
            <pc:docMk/>
            <pc:sldMk cId="3617599205" sldId="294"/>
            <ac:picMk id="6" creationId="{1997788E-B6F8-482E-8079-BEE926D35570}"/>
          </ac:picMkLst>
        </pc:picChg>
        <pc:picChg chg="add del mod">
          <ac:chgData name="MARYAM ADEL SALEH JUMA MANSOOR" userId="492ef767-0211-4b15-b9ee-68adda126f14" providerId="ADAL" clId="{808C2F28-49F5-4120-B631-BBD90EEDE246}" dt="2020-03-12T08:30:37.946" v="532"/>
          <ac:picMkLst>
            <pc:docMk/>
            <pc:sldMk cId="3617599205" sldId="294"/>
            <ac:picMk id="7" creationId="{F3A733DE-ED25-4839-9D42-FB3B408517D2}"/>
          </ac:picMkLst>
        </pc:picChg>
        <pc:picChg chg="add del mod">
          <ac:chgData name="MARYAM ADEL SALEH JUMA MANSOOR" userId="492ef767-0211-4b15-b9ee-68adda126f14" providerId="ADAL" clId="{808C2F28-49F5-4120-B631-BBD90EEDE246}" dt="2020-03-12T08:34:34.742" v="533"/>
          <ac:picMkLst>
            <pc:docMk/>
            <pc:sldMk cId="3617599205" sldId="294"/>
            <ac:picMk id="10" creationId="{F43C708C-E601-4523-AC7D-13730FB905A6}"/>
          </ac:picMkLst>
        </pc:picChg>
        <pc:picChg chg="add del mod">
          <ac:chgData name="MARYAM ADEL SALEH JUMA MANSOOR" userId="492ef767-0211-4b15-b9ee-68adda126f14" providerId="ADAL" clId="{808C2F28-49F5-4120-B631-BBD90EEDE246}" dt="2020-03-12T08:40:16.086" v="534"/>
          <ac:picMkLst>
            <pc:docMk/>
            <pc:sldMk cId="3617599205" sldId="294"/>
            <ac:picMk id="11" creationId="{A5EC2E84-F06A-4731-92E9-E3B49D6BE807}"/>
          </ac:picMkLst>
        </pc:picChg>
        <pc:picChg chg="add mod">
          <ac:chgData name="MARYAM ADEL SALEH JUMA MANSOOR" userId="492ef767-0211-4b15-b9ee-68adda126f14" providerId="ADAL" clId="{808C2F28-49F5-4120-B631-BBD90EEDE246}" dt="2020-03-12T08:40:16.086" v="534"/>
          <ac:picMkLst>
            <pc:docMk/>
            <pc:sldMk cId="3617599205" sldId="294"/>
            <ac:picMk id="12" creationId="{F4357AB6-8BA2-46C2-A417-3E69309B3767}"/>
          </ac:picMkLst>
        </pc:picChg>
      </pc:sldChg>
      <pc:sldChg chg="addSp delSp modSp">
        <pc:chgData name="MARYAM ADEL SALEH JUMA MANSOOR" userId="492ef767-0211-4b15-b9ee-68adda126f14" providerId="ADAL" clId="{808C2F28-49F5-4120-B631-BBD90EEDE246}" dt="2020-03-12T08:16:48.079" v="493"/>
        <pc:sldMkLst>
          <pc:docMk/>
          <pc:sldMk cId="3883757152" sldId="305"/>
        </pc:sldMkLst>
        <pc:spChg chg="mod">
          <ac:chgData name="MARYAM ADEL SALEH JUMA MANSOOR" userId="492ef767-0211-4b15-b9ee-68adda126f14" providerId="ADAL" clId="{808C2F28-49F5-4120-B631-BBD90EEDE246}" dt="2020-03-12T07:22:27.450" v="411" actId="20577"/>
          <ac:spMkLst>
            <pc:docMk/>
            <pc:sldMk cId="3883757152" sldId="305"/>
            <ac:spMk id="7" creationId="{7D106670-8E67-4510-A7C1-9C98B4666815}"/>
          </ac:spMkLst>
        </pc:spChg>
        <pc:spChg chg="mod">
          <ac:chgData name="MARYAM ADEL SALEH JUMA MANSOOR" userId="492ef767-0211-4b15-b9ee-68adda126f14" providerId="ADAL" clId="{808C2F28-49F5-4120-B631-BBD90EEDE246}" dt="2020-03-12T08:15:47.350" v="492" actId="1076"/>
          <ac:spMkLst>
            <pc:docMk/>
            <pc:sldMk cId="3883757152" sldId="305"/>
            <ac:spMk id="10" creationId="{BCB3BC91-572F-41BF-98BA-EE8A5F6076AF}"/>
          </ac:spMkLst>
        </pc:spChg>
        <pc:spChg chg="mod">
          <ac:chgData name="MARYAM ADEL SALEH JUMA MANSOOR" userId="492ef767-0211-4b15-b9ee-68adda126f14" providerId="ADAL" clId="{808C2F28-49F5-4120-B631-BBD90EEDE246}" dt="2020-03-12T08:15:38.964" v="491" actId="6549"/>
          <ac:spMkLst>
            <pc:docMk/>
            <pc:sldMk cId="3883757152" sldId="305"/>
            <ac:spMk id="22" creationId="{9F07E526-3319-499A-8324-B8772054B03E}"/>
          </ac:spMkLst>
        </pc:spChg>
        <pc:spChg chg="mod">
          <ac:chgData name="MARYAM ADEL SALEH JUMA MANSOOR" userId="492ef767-0211-4b15-b9ee-68adda126f14" providerId="ADAL" clId="{808C2F28-49F5-4120-B631-BBD90EEDE246}" dt="2020-03-12T08:15:47.350" v="492" actId="1076"/>
          <ac:spMkLst>
            <pc:docMk/>
            <pc:sldMk cId="3883757152" sldId="305"/>
            <ac:spMk id="23" creationId="{BE9051BF-B5B1-4CC0-A7E7-34F06BE59990}"/>
          </ac:spMkLst>
        </pc:spChg>
        <pc:spChg chg="del">
          <ac:chgData name="MARYAM ADEL SALEH JUMA MANSOOR" userId="492ef767-0211-4b15-b9ee-68adda126f14" providerId="ADAL" clId="{808C2F28-49F5-4120-B631-BBD90EEDE246}" dt="2020-03-12T08:15:05.963" v="478" actId="478"/>
          <ac:spMkLst>
            <pc:docMk/>
            <pc:sldMk cId="3883757152" sldId="305"/>
            <ac:spMk id="24" creationId="{2E11A71A-BA52-4BBF-A8E6-C3D0022DDA72}"/>
          </ac:spMkLst>
        </pc:spChg>
        <pc:spChg chg="mod">
          <ac:chgData name="MARYAM ADEL SALEH JUMA MANSOOR" userId="492ef767-0211-4b15-b9ee-68adda126f14" providerId="ADAL" clId="{808C2F28-49F5-4120-B631-BBD90EEDE246}" dt="2020-03-12T08:15:32.717" v="489" actId="1076"/>
          <ac:spMkLst>
            <pc:docMk/>
            <pc:sldMk cId="3883757152" sldId="305"/>
            <ac:spMk id="27" creationId="{AFB0F4DC-A38D-4BDD-9B5A-0F8AB7543785}"/>
          </ac:spMkLst>
        </pc:spChg>
        <pc:spChg chg="del">
          <ac:chgData name="MARYAM ADEL SALEH JUMA MANSOOR" userId="492ef767-0211-4b15-b9ee-68adda126f14" providerId="ADAL" clId="{808C2F28-49F5-4120-B631-BBD90EEDE246}" dt="2020-03-12T08:15:04.086" v="477" actId="478"/>
          <ac:spMkLst>
            <pc:docMk/>
            <pc:sldMk cId="3883757152" sldId="305"/>
            <ac:spMk id="28" creationId="{908DE4FC-FEA3-4B6D-80F4-80314139C104}"/>
          </ac:spMkLst>
        </pc:spChg>
        <pc:picChg chg="add del mod">
          <ac:chgData name="MARYAM ADEL SALEH JUMA MANSOOR" userId="492ef767-0211-4b15-b9ee-68adda126f14" providerId="ADAL" clId="{808C2F28-49F5-4120-B631-BBD90EEDE246}" dt="2020-03-12T08:14:10.915" v="454"/>
          <ac:picMkLst>
            <pc:docMk/>
            <pc:sldMk cId="3883757152" sldId="305"/>
            <ac:picMk id="2" creationId="{DD5AFC98-F045-422F-980A-A7B6E9BB8189}"/>
          </ac:picMkLst>
        </pc:picChg>
        <pc:picChg chg="del">
          <ac:chgData name="MARYAM ADEL SALEH JUMA MANSOOR" userId="492ef767-0211-4b15-b9ee-68adda126f14" providerId="ADAL" clId="{808C2F28-49F5-4120-B631-BBD90EEDE246}" dt="2020-03-12T08:12:39.551" v="453"/>
          <ac:picMkLst>
            <pc:docMk/>
            <pc:sldMk cId="3883757152" sldId="305"/>
            <ac:picMk id="4" creationId="{96D3A13C-B716-405A-98BE-03E993E6D5C6}"/>
          </ac:picMkLst>
        </pc:picChg>
        <pc:picChg chg="add del mod">
          <ac:chgData name="MARYAM ADEL SALEH JUMA MANSOOR" userId="492ef767-0211-4b15-b9ee-68adda126f14" providerId="ADAL" clId="{808C2F28-49F5-4120-B631-BBD90EEDE246}" dt="2020-03-12T08:16:48.079" v="493"/>
          <ac:picMkLst>
            <pc:docMk/>
            <pc:sldMk cId="3883757152" sldId="305"/>
            <ac:picMk id="6" creationId="{C0070294-9BA0-41A2-9DEA-1C45AB197312}"/>
          </ac:picMkLst>
        </pc:picChg>
        <pc:picChg chg="add mod">
          <ac:chgData name="MARYAM ADEL SALEH JUMA MANSOOR" userId="492ef767-0211-4b15-b9ee-68adda126f14" providerId="ADAL" clId="{808C2F28-49F5-4120-B631-BBD90EEDE246}" dt="2020-03-12T08:16:48.079" v="493"/>
          <ac:picMkLst>
            <pc:docMk/>
            <pc:sldMk cId="3883757152" sldId="305"/>
            <ac:picMk id="11" creationId="{C681CF8E-F881-4A64-AD7C-CC456DFADAE2}"/>
          </ac:picMkLst>
        </pc:picChg>
        <pc:picChg chg="mod">
          <ac:chgData name="MARYAM ADEL SALEH JUMA MANSOOR" userId="492ef767-0211-4b15-b9ee-68adda126f14" providerId="ADAL" clId="{808C2F28-49F5-4120-B631-BBD90EEDE246}" dt="2020-03-12T08:15:47.350" v="492" actId="1076"/>
          <ac:picMkLst>
            <pc:docMk/>
            <pc:sldMk cId="3883757152" sldId="305"/>
            <ac:picMk id="16" creationId="{4482EC4F-7F6B-43AE-99C5-3B59A44F50B6}"/>
          </ac:picMkLst>
        </pc:picChg>
      </pc:sldChg>
      <pc:sldChg chg="addSp delSp modSp">
        <pc:chgData name="MARYAM ADEL SALEH JUMA MANSOOR" userId="492ef767-0211-4b15-b9ee-68adda126f14" providerId="ADAL" clId="{808C2F28-49F5-4120-B631-BBD90EEDE246}" dt="2020-03-12T08:45:03.652" v="542"/>
        <pc:sldMkLst>
          <pc:docMk/>
          <pc:sldMk cId="1097574664" sldId="313"/>
        </pc:sldMkLst>
        <pc:spChg chg="del">
          <ac:chgData name="MARYAM ADEL SALEH JUMA MANSOOR" userId="492ef767-0211-4b15-b9ee-68adda126f14" providerId="ADAL" clId="{808C2F28-49F5-4120-B631-BBD90EEDE246}" dt="2020-03-12T07:25:23.432" v="422" actId="478"/>
          <ac:spMkLst>
            <pc:docMk/>
            <pc:sldMk cId="1097574664" sldId="313"/>
            <ac:spMk id="11" creationId="{0A3F2DA9-6096-4397-9768-91DCD9AC3F28}"/>
          </ac:spMkLst>
        </pc:spChg>
        <pc:spChg chg="del">
          <ac:chgData name="MARYAM ADEL SALEH JUMA MANSOOR" userId="492ef767-0211-4b15-b9ee-68adda126f14" providerId="ADAL" clId="{808C2F28-49F5-4120-B631-BBD90EEDE246}" dt="2020-03-12T07:25:23.432" v="422" actId="478"/>
          <ac:spMkLst>
            <pc:docMk/>
            <pc:sldMk cId="1097574664" sldId="313"/>
            <ac:spMk id="12" creationId="{2120FD79-27F3-4362-9F2B-A9059FBB1022}"/>
          </ac:spMkLst>
        </pc:spChg>
        <pc:spChg chg="del">
          <ac:chgData name="MARYAM ADEL SALEH JUMA MANSOOR" userId="492ef767-0211-4b15-b9ee-68adda126f14" providerId="ADAL" clId="{808C2F28-49F5-4120-B631-BBD90EEDE246}" dt="2020-03-12T07:25:21.648" v="421" actId="478"/>
          <ac:spMkLst>
            <pc:docMk/>
            <pc:sldMk cId="1097574664" sldId="313"/>
            <ac:spMk id="15" creationId="{1DBBFCE8-A5A0-4858-8B21-E322EB3157B7}"/>
          </ac:spMkLst>
        </pc:spChg>
        <pc:spChg chg="del mod">
          <ac:chgData name="MARYAM ADEL SALEH JUMA MANSOOR" userId="492ef767-0211-4b15-b9ee-68adda126f14" providerId="ADAL" clId="{808C2F28-49F5-4120-B631-BBD90EEDE246}" dt="2020-03-12T07:25:19.508" v="420" actId="478"/>
          <ac:spMkLst>
            <pc:docMk/>
            <pc:sldMk cId="1097574664" sldId="313"/>
            <ac:spMk id="17" creationId="{5A9CE8B9-C64C-4C38-B27C-424BCD2DA42E}"/>
          </ac:spMkLst>
        </pc:spChg>
        <pc:picChg chg="del">
          <ac:chgData name="MARYAM ADEL SALEH JUMA MANSOOR" userId="492ef767-0211-4b15-b9ee-68adda126f14" providerId="ADAL" clId="{808C2F28-49F5-4120-B631-BBD90EEDE246}" dt="2020-03-12T07:21:42.231" v="404" actId="478"/>
          <ac:picMkLst>
            <pc:docMk/>
            <pc:sldMk cId="1097574664" sldId="313"/>
            <ac:picMk id="2" creationId="{A426C879-1C4C-4C14-9029-03776823D39A}"/>
          </ac:picMkLst>
        </pc:picChg>
        <pc:picChg chg="add mod">
          <ac:chgData name="MARYAM ADEL SALEH JUMA MANSOOR" userId="492ef767-0211-4b15-b9ee-68adda126f14" providerId="ADAL" clId="{808C2F28-49F5-4120-B631-BBD90EEDE246}" dt="2020-03-12T07:27:07.919" v="427" actId="1076"/>
          <ac:picMkLst>
            <pc:docMk/>
            <pc:sldMk cId="1097574664" sldId="313"/>
            <ac:picMk id="4" creationId="{D4928991-61C1-4310-BEAA-BFB85D764CC9}"/>
          </ac:picMkLst>
        </pc:picChg>
        <pc:picChg chg="add del mod">
          <ac:chgData name="MARYAM ADEL SALEH JUMA MANSOOR" userId="492ef767-0211-4b15-b9ee-68adda126f14" providerId="ADAL" clId="{808C2F28-49F5-4120-B631-BBD90EEDE246}" dt="2020-03-12T08:41:43.026" v="536"/>
          <ac:picMkLst>
            <pc:docMk/>
            <pc:sldMk cId="1097574664" sldId="313"/>
            <ac:picMk id="6" creationId="{7F00560E-3907-41A0-8D16-F6B6757A2160}"/>
          </ac:picMkLst>
        </pc:picChg>
        <pc:picChg chg="add del mod">
          <ac:chgData name="MARYAM ADEL SALEH JUMA MANSOOR" userId="492ef767-0211-4b15-b9ee-68adda126f14" providerId="ADAL" clId="{808C2F28-49F5-4120-B631-BBD90EEDE246}" dt="2020-03-12T08:42:30.845" v="537"/>
          <ac:picMkLst>
            <pc:docMk/>
            <pc:sldMk cId="1097574664" sldId="313"/>
            <ac:picMk id="7" creationId="{D3D868E8-2765-46ED-BCC9-18643E161DF5}"/>
          </ac:picMkLst>
        </pc:picChg>
        <pc:picChg chg="add del mod">
          <ac:chgData name="MARYAM ADEL SALEH JUMA MANSOOR" userId="492ef767-0211-4b15-b9ee-68adda126f14" providerId="ADAL" clId="{808C2F28-49F5-4120-B631-BBD90EEDE246}" dt="2020-03-12T08:43:08.406" v="538"/>
          <ac:picMkLst>
            <pc:docMk/>
            <pc:sldMk cId="1097574664" sldId="313"/>
            <ac:picMk id="10" creationId="{80EDB2F6-AEE0-4FB8-9D66-2CEFE4C268AA}"/>
          </ac:picMkLst>
        </pc:picChg>
        <pc:picChg chg="add del mod">
          <ac:chgData name="MARYAM ADEL SALEH JUMA MANSOOR" userId="492ef767-0211-4b15-b9ee-68adda126f14" providerId="ADAL" clId="{808C2F28-49F5-4120-B631-BBD90EEDE246}" dt="2020-03-12T08:43:21.634" v="539"/>
          <ac:picMkLst>
            <pc:docMk/>
            <pc:sldMk cId="1097574664" sldId="313"/>
            <ac:picMk id="13" creationId="{33A26F3B-5153-4806-B9FF-6A23106FA666}"/>
          </ac:picMkLst>
        </pc:picChg>
        <pc:picChg chg="add del mod">
          <ac:chgData name="MARYAM ADEL SALEH JUMA MANSOOR" userId="492ef767-0211-4b15-b9ee-68adda126f14" providerId="ADAL" clId="{808C2F28-49F5-4120-B631-BBD90EEDE246}" dt="2020-03-12T08:43:30.199" v="540"/>
          <ac:picMkLst>
            <pc:docMk/>
            <pc:sldMk cId="1097574664" sldId="313"/>
            <ac:picMk id="14" creationId="{9271A1C4-9B8C-4DB7-AC81-2D9E1479DB7C}"/>
          </ac:picMkLst>
        </pc:picChg>
        <pc:picChg chg="add del mod">
          <ac:chgData name="MARYAM ADEL SALEH JUMA MANSOOR" userId="492ef767-0211-4b15-b9ee-68adda126f14" providerId="ADAL" clId="{808C2F28-49F5-4120-B631-BBD90EEDE246}" dt="2020-03-12T08:43:47.841" v="541"/>
          <ac:picMkLst>
            <pc:docMk/>
            <pc:sldMk cId="1097574664" sldId="313"/>
            <ac:picMk id="16" creationId="{350BA078-19F2-496F-8661-56F6EF9DB4A6}"/>
          </ac:picMkLst>
        </pc:picChg>
        <pc:picChg chg="add del mod">
          <ac:chgData name="MARYAM ADEL SALEH JUMA MANSOOR" userId="492ef767-0211-4b15-b9ee-68adda126f14" providerId="ADAL" clId="{808C2F28-49F5-4120-B631-BBD90EEDE246}" dt="2020-03-12T08:45:03.652" v="542"/>
          <ac:picMkLst>
            <pc:docMk/>
            <pc:sldMk cId="1097574664" sldId="313"/>
            <ac:picMk id="18" creationId="{06D552BC-7127-4A4C-AA8B-145A0B7D9FE5}"/>
          </ac:picMkLst>
        </pc:picChg>
        <pc:picChg chg="add mod">
          <ac:chgData name="MARYAM ADEL SALEH JUMA MANSOOR" userId="492ef767-0211-4b15-b9ee-68adda126f14" providerId="ADAL" clId="{808C2F28-49F5-4120-B631-BBD90EEDE246}" dt="2020-03-12T08:45:03.652" v="542"/>
          <ac:picMkLst>
            <pc:docMk/>
            <pc:sldMk cId="1097574664" sldId="313"/>
            <ac:picMk id="19" creationId="{DA37A32C-67B2-4E34-8874-CB22F734ACEF}"/>
          </ac:picMkLst>
        </pc:picChg>
        <pc:picChg chg="del">
          <ac:chgData name="MARYAM ADEL SALEH JUMA MANSOOR" userId="492ef767-0211-4b15-b9ee-68adda126f14" providerId="ADAL" clId="{808C2F28-49F5-4120-B631-BBD90EEDE246}" dt="2020-03-12T08:41:27.638" v="535"/>
          <ac:picMkLst>
            <pc:docMk/>
            <pc:sldMk cId="1097574664" sldId="313"/>
            <ac:picMk id="21" creationId="{4A138A42-9C69-41F6-8869-BB3C6A293DEC}"/>
          </ac:picMkLst>
        </pc:picChg>
      </pc:sldChg>
      <pc:sldChg chg="addSp delSp modSp">
        <pc:chgData name="MARYAM ADEL SALEH JUMA MANSOOR" userId="492ef767-0211-4b15-b9ee-68adda126f14" providerId="ADAL" clId="{808C2F28-49F5-4120-B631-BBD90EEDE246}" dt="2020-03-12T08:53:24.288" v="553"/>
        <pc:sldMkLst>
          <pc:docMk/>
          <pc:sldMk cId="2632546047" sldId="314"/>
        </pc:sldMkLst>
        <pc:spChg chg="mod">
          <ac:chgData name="MARYAM ADEL SALEH JUMA MANSOOR" userId="492ef767-0211-4b15-b9ee-68adda126f14" providerId="ADAL" clId="{808C2F28-49F5-4120-B631-BBD90EEDE246}" dt="2020-03-12T08:50:10.286" v="549" actId="20577"/>
          <ac:spMkLst>
            <pc:docMk/>
            <pc:sldMk cId="2632546047" sldId="314"/>
            <ac:spMk id="10" creationId="{B2473D28-FB94-4A29-BC84-E1A93484A6E0}"/>
          </ac:spMkLst>
        </pc:spChg>
        <pc:picChg chg="del">
          <ac:chgData name="MARYAM ADEL SALEH JUMA MANSOOR" userId="492ef767-0211-4b15-b9ee-68adda126f14" providerId="ADAL" clId="{808C2F28-49F5-4120-B631-BBD90EEDE246}" dt="2020-03-12T07:27:11.370" v="428" actId="478"/>
          <ac:picMkLst>
            <pc:docMk/>
            <pc:sldMk cId="2632546047" sldId="314"/>
            <ac:picMk id="2" creationId="{A426C879-1C4C-4C14-9029-03776823D39A}"/>
          </ac:picMkLst>
        </pc:picChg>
        <pc:picChg chg="add del mod">
          <ac:chgData name="MARYAM ADEL SALEH JUMA MANSOOR" userId="492ef767-0211-4b15-b9ee-68adda126f14" providerId="ADAL" clId="{808C2F28-49F5-4120-B631-BBD90EEDE246}" dt="2020-03-12T08:50:24.962" v="550"/>
          <ac:picMkLst>
            <pc:docMk/>
            <pc:sldMk cId="2632546047" sldId="314"/>
            <ac:picMk id="4" creationId="{7E04D429-50A9-4498-B6B9-323B6F818F2E}"/>
          </ac:picMkLst>
        </pc:picChg>
        <pc:picChg chg="add del mod">
          <ac:chgData name="MARYAM ADEL SALEH JUMA MANSOOR" userId="492ef767-0211-4b15-b9ee-68adda126f14" providerId="ADAL" clId="{808C2F28-49F5-4120-B631-BBD90EEDE246}" dt="2020-03-12T08:51:19.651" v="551"/>
          <ac:picMkLst>
            <pc:docMk/>
            <pc:sldMk cId="2632546047" sldId="314"/>
            <ac:picMk id="6" creationId="{A95C7A3B-D5FF-48E5-9BBE-DDC724111FD4}"/>
          </ac:picMkLst>
        </pc:picChg>
        <pc:picChg chg="add del mod">
          <ac:chgData name="MARYAM ADEL SALEH JUMA MANSOOR" userId="492ef767-0211-4b15-b9ee-68adda126f14" providerId="ADAL" clId="{808C2F28-49F5-4120-B631-BBD90EEDE246}" dt="2020-03-12T08:52:11.872" v="552"/>
          <ac:picMkLst>
            <pc:docMk/>
            <pc:sldMk cId="2632546047" sldId="314"/>
            <ac:picMk id="7" creationId="{A625E6E9-6C9F-4F73-8F81-DE520E46E7B0}"/>
          </ac:picMkLst>
        </pc:picChg>
        <pc:picChg chg="add del mod">
          <ac:chgData name="MARYAM ADEL SALEH JUMA MANSOOR" userId="492ef767-0211-4b15-b9ee-68adda126f14" providerId="ADAL" clId="{808C2F28-49F5-4120-B631-BBD90EEDE246}" dt="2020-03-12T08:53:24.288" v="553"/>
          <ac:picMkLst>
            <pc:docMk/>
            <pc:sldMk cId="2632546047" sldId="314"/>
            <ac:picMk id="11" creationId="{F04E5E14-A1EF-4A53-8FE2-C18818DF1C25}"/>
          </ac:picMkLst>
        </pc:picChg>
        <pc:picChg chg="add mod">
          <ac:chgData name="MARYAM ADEL SALEH JUMA MANSOOR" userId="492ef767-0211-4b15-b9ee-68adda126f14" providerId="ADAL" clId="{808C2F28-49F5-4120-B631-BBD90EEDE246}" dt="2020-03-12T08:53:24.288" v="553"/>
          <ac:picMkLst>
            <pc:docMk/>
            <pc:sldMk cId="2632546047" sldId="314"/>
            <ac:picMk id="12" creationId="{2B726EF8-4029-43D7-B74D-D5801EEE6F90}"/>
          </ac:picMkLst>
        </pc:picChg>
        <pc:picChg chg="add mod">
          <ac:chgData name="MARYAM ADEL SALEH JUMA MANSOOR" userId="492ef767-0211-4b15-b9ee-68adda126f14" providerId="ADAL" clId="{808C2F28-49F5-4120-B631-BBD90EEDE246}" dt="2020-03-12T07:27:14.216" v="430" actId="1076"/>
          <ac:picMkLst>
            <pc:docMk/>
            <pc:sldMk cId="2632546047" sldId="314"/>
            <ac:picMk id="17" creationId="{4D6CBA49-7E28-4175-8B2E-F37B83C50FEA}"/>
          </ac:picMkLst>
        </pc:picChg>
        <pc:picChg chg="del">
          <ac:chgData name="MARYAM ADEL SALEH JUMA MANSOOR" userId="492ef767-0211-4b15-b9ee-68adda126f14" providerId="ADAL" clId="{808C2F28-49F5-4120-B631-BBD90EEDE246}" dt="2020-03-12T08:48:02.854" v="543"/>
          <ac:picMkLst>
            <pc:docMk/>
            <pc:sldMk cId="2632546047" sldId="314"/>
            <ac:picMk id="19" creationId="{11D6FA2F-B88E-409A-8401-2BCF6EC0DF6D}"/>
          </ac:picMkLst>
        </pc:picChg>
      </pc:sldChg>
      <pc:sldChg chg="addSp delSp modSp">
        <pc:chgData name="MARYAM ADEL SALEH JUMA MANSOOR" userId="492ef767-0211-4b15-b9ee-68adda126f14" providerId="ADAL" clId="{808C2F28-49F5-4120-B631-BBD90EEDE246}" dt="2020-03-12T08:18:33.782" v="498"/>
        <pc:sldMkLst>
          <pc:docMk/>
          <pc:sldMk cId="2232605999" sldId="315"/>
        </pc:sldMkLst>
        <pc:spChg chg="mod">
          <ac:chgData name="MARYAM ADEL SALEH JUMA MANSOOR" userId="492ef767-0211-4b15-b9ee-68adda126f14" providerId="ADAL" clId="{808C2F28-49F5-4120-B631-BBD90EEDE246}" dt="2020-03-12T07:22:34.610" v="412" actId="20577"/>
          <ac:spMkLst>
            <pc:docMk/>
            <pc:sldMk cId="2232605999" sldId="315"/>
            <ac:spMk id="7" creationId="{7D106670-8E67-4510-A7C1-9C98B4666815}"/>
          </ac:spMkLst>
        </pc:spChg>
        <pc:spChg chg="del">
          <ac:chgData name="MARYAM ADEL SALEH JUMA MANSOOR" userId="492ef767-0211-4b15-b9ee-68adda126f14" providerId="ADAL" clId="{808C2F28-49F5-4120-B631-BBD90EEDE246}" dt="2020-03-12T08:17:44.608" v="494" actId="478"/>
          <ac:spMkLst>
            <pc:docMk/>
            <pc:sldMk cId="2232605999" sldId="315"/>
            <ac:spMk id="22" creationId="{9F07E526-3319-499A-8324-B8772054B03E}"/>
          </ac:spMkLst>
        </pc:spChg>
        <pc:spChg chg="mod">
          <ac:chgData name="MARYAM ADEL SALEH JUMA MANSOOR" userId="492ef767-0211-4b15-b9ee-68adda126f14" providerId="ADAL" clId="{808C2F28-49F5-4120-B631-BBD90EEDE246}" dt="2020-03-12T08:17:47.985" v="495" actId="1076"/>
          <ac:spMkLst>
            <pc:docMk/>
            <pc:sldMk cId="2232605999" sldId="315"/>
            <ac:spMk id="24" creationId="{2E11A71A-BA52-4BBF-A8E6-C3D0022DDA72}"/>
          </ac:spMkLst>
        </pc:spChg>
        <pc:spChg chg="del">
          <ac:chgData name="MARYAM ADEL SALEH JUMA MANSOOR" userId="492ef767-0211-4b15-b9ee-68adda126f14" providerId="ADAL" clId="{808C2F28-49F5-4120-B631-BBD90EEDE246}" dt="2020-03-12T08:17:51.988" v="497" actId="478"/>
          <ac:spMkLst>
            <pc:docMk/>
            <pc:sldMk cId="2232605999" sldId="315"/>
            <ac:spMk id="28" creationId="{908DE4FC-FEA3-4B6D-80F4-80314139C104}"/>
          </ac:spMkLst>
        </pc:spChg>
        <pc:picChg chg="add mod">
          <ac:chgData name="MARYAM ADEL SALEH JUMA MANSOOR" userId="492ef767-0211-4b15-b9ee-68adda126f14" providerId="ADAL" clId="{808C2F28-49F5-4120-B631-BBD90EEDE246}" dt="2020-03-12T08:18:33.782" v="498"/>
          <ac:picMkLst>
            <pc:docMk/>
            <pc:sldMk cId="2232605999" sldId="315"/>
            <ac:picMk id="2" creationId="{F390AABA-5EF1-4AC9-8B45-16670AE5950B}"/>
          </ac:picMkLst>
        </pc:picChg>
        <pc:picChg chg="del">
          <ac:chgData name="MARYAM ADEL SALEH JUMA MANSOOR" userId="492ef767-0211-4b15-b9ee-68adda126f14" providerId="ADAL" clId="{808C2F28-49F5-4120-B631-BBD90EEDE246}" dt="2020-03-12T08:18:33.782" v="498"/>
          <ac:picMkLst>
            <pc:docMk/>
            <pc:sldMk cId="2232605999" sldId="315"/>
            <ac:picMk id="9" creationId="{8CF8652A-5EF3-4D35-BE80-4E0FAF3C68BB}"/>
          </ac:picMkLst>
        </pc:picChg>
        <pc:picChg chg="mod">
          <ac:chgData name="MARYAM ADEL SALEH JUMA MANSOOR" userId="492ef767-0211-4b15-b9ee-68adda126f14" providerId="ADAL" clId="{808C2F28-49F5-4120-B631-BBD90EEDE246}" dt="2020-03-12T08:17:50.683" v="496" actId="1076"/>
          <ac:picMkLst>
            <pc:docMk/>
            <pc:sldMk cId="2232605999" sldId="315"/>
            <ac:picMk id="17" creationId="{E6FAC0DD-BE7C-4542-B4AE-1A0425238321}"/>
          </ac:picMkLst>
        </pc:picChg>
      </pc:sldChg>
      <pc:sldChg chg="addSp delSp modSp">
        <pc:chgData name="MARYAM ADEL SALEH JUMA MANSOOR" userId="492ef767-0211-4b15-b9ee-68adda126f14" providerId="ADAL" clId="{808C2F28-49F5-4120-B631-BBD90EEDE246}" dt="2020-03-12T08:21:20.788" v="508"/>
        <pc:sldMkLst>
          <pc:docMk/>
          <pc:sldMk cId="514234598" sldId="316"/>
        </pc:sldMkLst>
        <pc:spChg chg="mod">
          <ac:chgData name="MARYAM ADEL SALEH JUMA MANSOOR" userId="492ef767-0211-4b15-b9ee-68adda126f14" providerId="ADAL" clId="{808C2F28-49F5-4120-B631-BBD90EEDE246}" dt="2020-03-12T07:22:42.854" v="413" actId="20577"/>
          <ac:spMkLst>
            <pc:docMk/>
            <pc:sldMk cId="514234598" sldId="316"/>
            <ac:spMk id="7" creationId="{7D106670-8E67-4510-A7C1-9C98B4666815}"/>
          </ac:spMkLst>
        </pc:spChg>
        <pc:spChg chg="del">
          <ac:chgData name="MARYAM ADEL SALEH JUMA MANSOOR" userId="492ef767-0211-4b15-b9ee-68adda126f14" providerId="ADAL" clId="{808C2F28-49F5-4120-B631-BBD90EEDE246}" dt="2020-03-12T08:20:00.289" v="499" actId="478"/>
          <ac:spMkLst>
            <pc:docMk/>
            <pc:sldMk cId="514234598" sldId="316"/>
            <ac:spMk id="22" creationId="{9F07E526-3319-499A-8324-B8772054B03E}"/>
          </ac:spMkLst>
        </pc:spChg>
        <pc:spChg chg="mod">
          <ac:chgData name="MARYAM ADEL SALEH JUMA MANSOOR" userId="492ef767-0211-4b15-b9ee-68adda126f14" providerId="ADAL" clId="{808C2F28-49F5-4120-B631-BBD90EEDE246}" dt="2020-03-12T07:51:39.666" v="431" actId="115"/>
          <ac:spMkLst>
            <pc:docMk/>
            <pc:sldMk cId="514234598" sldId="316"/>
            <ac:spMk id="23" creationId="{BE9051BF-B5B1-4CC0-A7E7-34F06BE59990}"/>
          </ac:spMkLst>
        </pc:spChg>
        <pc:spChg chg="mod">
          <ac:chgData name="MARYAM ADEL SALEH JUMA MANSOOR" userId="492ef767-0211-4b15-b9ee-68adda126f14" providerId="ADAL" clId="{808C2F28-49F5-4120-B631-BBD90EEDE246}" dt="2020-03-12T08:20:22.193" v="506" actId="1076"/>
          <ac:spMkLst>
            <pc:docMk/>
            <pc:sldMk cId="514234598" sldId="316"/>
            <ac:spMk id="24" creationId="{2E11A71A-BA52-4BBF-A8E6-C3D0022DDA72}"/>
          </ac:spMkLst>
        </pc:spChg>
        <pc:spChg chg="mod">
          <ac:chgData name="MARYAM ADEL SALEH JUMA MANSOOR" userId="492ef767-0211-4b15-b9ee-68adda126f14" providerId="ADAL" clId="{808C2F28-49F5-4120-B631-BBD90EEDE246}" dt="2020-03-12T08:20:22.193" v="506" actId="1076"/>
          <ac:spMkLst>
            <pc:docMk/>
            <pc:sldMk cId="514234598" sldId="316"/>
            <ac:spMk id="27" creationId="{AFB0F4DC-A38D-4BDD-9B5A-0F8AB7543785}"/>
          </ac:spMkLst>
        </pc:spChg>
        <pc:spChg chg="del">
          <ac:chgData name="MARYAM ADEL SALEH JUMA MANSOOR" userId="492ef767-0211-4b15-b9ee-68adda126f14" providerId="ADAL" clId="{808C2F28-49F5-4120-B631-BBD90EEDE246}" dt="2020-03-12T08:20:05.784" v="502" actId="478"/>
          <ac:spMkLst>
            <pc:docMk/>
            <pc:sldMk cId="514234598" sldId="316"/>
            <ac:spMk id="28" creationId="{908DE4FC-FEA3-4B6D-80F4-80314139C104}"/>
          </ac:spMkLst>
        </pc:spChg>
        <pc:picChg chg="del">
          <ac:chgData name="MARYAM ADEL SALEH JUMA MANSOOR" userId="492ef767-0211-4b15-b9ee-68adda126f14" providerId="ADAL" clId="{808C2F28-49F5-4120-B631-BBD90EEDE246}" dt="2020-03-12T08:21:20.788" v="508"/>
          <ac:picMkLst>
            <pc:docMk/>
            <pc:sldMk cId="514234598" sldId="316"/>
            <ac:picMk id="2" creationId="{5BE5DE8B-8F06-42BA-88E7-784848139DD3}"/>
          </ac:picMkLst>
        </pc:picChg>
        <pc:picChg chg="add mod">
          <ac:chgData name="MARYAM ADEL SALEH JUMA MANSOOR" userId="492ef767-0211-4b15-b9ee-68adda126f14" providerId="ADAL" clId="{808C2F28-49F5-4120-B631-BBD90EEDE246}" dt="2020-03-12T08:21:20.788" v="508"/>
          <ac:picMkLst>
            <pc:docMk/>
            <pc:sldMk cId="514234598" sldId="316"/>
            <ac:picMk id="4" creationId="{FD134B1C-4C39-4BAB-AF92-5701957568B0}"/>
          </ac:picMkLst>
        </pc:picChg>
        <pc:picChg chg="mod">
          <ac:chgData name="MARYAM ADEL SALEH JUMA MANSOOR" userId="492ef767-0211-4b15-b9ee-68adda126f14" providerId="ADAL" clId="{808C2F28-49F5-4120-B631-BBD90EEDE246}" dt="2020-03-12T08:20:38.352" v="507" actId="1076"/>
          <ac:picMkLst>
            <pc:docMk/>
            <pc:sldMk cId="514234598" sldId="316"/>
            <ac:picMk id="17" creationId="{25402340-0171-431E-BE17-934D100E5CB5}"/>
          </ac:picMkLst>
        </pc:picChg>
      </pc:sldChg>
      <pc:sldChg chg="addSp delSp modSp">
        <pc:chgData name="MARYAM ADEL SALEH JUMA MANSOOR" userId="492ef767-0211-4b15-b9ee-68adda126f14" providerId="ADAL" clId="{808C2F28-49F5-4120-B631-BBD90EEDE246}" dt="2020-03-12T08:23:16.124" v="520"/>
        <pc:sldMkLst>
          <pc:docMk/>
          <pc:sldMk cId="3621841216" sldId="317"/>
        </pc:sldMkLst>
        <pc:spChg chg="mod">
          <ac:chgData name="MARYAM ADEL SALEH JUMA MANSOOR" userId="492ef767-0211-4b15-b9ee-68adda126f14" providerId="ADAL" clId="{808C2F28-49F5-4120-B631-BBD90EEDE246}" dt="2020-03-12T07:22:57.262" v="416" actId="404"/>
          <ac:spMkLst>
            <pc:docMk/>
            <pc:sldMk cId="3621841216" sldId="317"/>
            <ac:spMk id="7" creationId="{7D106670-8E67-4510-A7C1-9C98B4666815}"/>
          </ac:spMkLst>
        </pc:spChg>
        <pc:spChg chg="del">
          <ac:chgData name="MARYAM ADEL SALEH JUMA MANSOOR" userId="492ef767-0211-4b15-b9ee-68adda126f14" providerId="ADAL" clId="{808C2F28-49F5-4120-B631-BBD90EEDE246}" dt="2020-03-12T07:52:35.086" v="438" actId="478"/>
          <ac:spMkLst>
            <pc:docMk/>
            <pc:sldMk cId="3621841216" sldId="317"/>
            <ac:spMk id="22" creationId="{9F07E526-3319-499A-8324-B8772054B03E}"/>
          </ac:spMkLst>
        </pc:spChg>
        <pc:spChg chg="mod">
          <ac:chgData name="MARYAM ADEL SALEH JUMA MANSOOR" userId="492ef767-0211-4b15-b9ee-68adda126f14" providerId="ADAL" clId="{808C2F28-49F5-4120-B631-BBD90EEDE246}" dt="2020-03-12T08:22:21.782" v="519" actId="1035"/>
          <ac:spMkLst>
            <pc:docMk/>
            <pc:sldMk cId="3621841216" sldId="317"/>
            <ac:spMk id="23" creationId="{BE9051BF-B5B1-4CC0-A7E7-34F06BE59990}"/>
          </ac:spMkLst>
        </pc:spChg>
        <pc:spChg chg="mod">
          <ac:chgData name="MARYAM ADEL SALEH JUMA MANSOOR" userId="492ef767-0211-4b15-b9ee-68adda126f14" providerId="ADAL" clId="{808C2F28-49F5-4120-B631-BBD90EEDE246}" dt="2020-03-12T08:22:06.270" v="511" actId="1076"/>
          <ac:spMkLst>
            <pc:docMk/>
            <pc:sldMk cId="3621841216" sldId="317"/>
            <ac:spMk id="24" creationId="{2E11A71A-BA52-4BBF-A8E6-C3D0022DDA72}"/>
          </ac:spMkLst>
        </pc:spChg>
        <pc:spChg chg="del">
          <ac:chgData name="MARYAM ADEL SALEH JUMA MANSOOR" userId="492ef767-0211-4b15-b9ee-68adda126f14" providerId="ADAL" clId="{808C2F28-49F5-4120-B631-BBD90EEDE246}" dt="2020-03-12T07:52:35.086" v="438" actId="478"/>
          <ac:spMkLst>
            <pc:docMk/>
            <pc:sldMk cId="3621841216" sldId="317"/>
            <ac:spMk id="27" creationId="{AFB0F4DC-A38D-4BDD-9B5A-0F8AB7543785}"/>
          </ac:spMkLst>
        </pc:spChg>
        <pc:spChg chg="mod">
          <ac:chgData name="MARYAM ADEL SALEH JUMA MANSOOR" userId="492ef767-0211-4b15-b9ee-68adda126f14" providerId="ADAL" clId="{808C2F28-49F5-4120-B631-BBD90EEDE246}" dt="2020-03-12T07:52:43.252" v="442" actId="5793"/>
          <ac:spMkLst>
            <pc:docMk/>
            <pc:sldMk cId="3621841216" sldId="317"/>
            <ac:spMk id="28" creationId="{908DE4FC-FEA3-4B6D-80F4-80314139C104}"/>
          </ac:spMkLst>
        </pc:spChg>
        <pc:picChg chg="del">
          <ac:chgData name="MARYAM ADEL SALEH JUMA MANSOOR" userId="492ef767-0211-4b15-b9ee-68adda126f14" providerId="ADAL" clId="{808C2F28-49F5-4120-B631-BBD90EEDE246}" dt="2020-03-12T08:23:16.124" v="520"/>
          <ac:picMkLst>
            <pc:docMk/>
            <pc:sldMk cId="3621841216" sldId="317"/>
            <ac:picMk id="2" creationId="{E2A7C377-E2C4-43DD-9BA8-603862C59247}"/>
          </ac:picMkLst>
        </pc:picChg>
        <pc:picChg chg="add mod">
          <ac:chgData name="MARYAM ADEL SALEH JUMA MANSOOR" userId="492ef767-0211-4b15-b9ee-68adda126f14" providerId="ADAL" clId="{808C2F28-49F5-4120-B631-BBD90EEDE246}" dt="2020-03-12T08:23:16.124" v="520"/>
          <ac:picMkLst>
            <pc:docMk/>
            <pc:sldMk cId="3621841216" sldId="317"/>
            <ac:picMk id="4" creationId="{EBEB6AF2-472A-414F-AE08-5C19A444C6DF}"/>
          </ac:picMkLst>
        </pc:picChg>
        <pc:picChg chg="mod">
          <ac:chgData name="MARYAM ADEL SALEH JUMA MANSOOR" userId="492ef767-0211-4b15-b9ee-68adda126f14" providerId="ADAL" clId="{808C2F28-49F5-4120-B631-BBD90EEDE246}" dt="2020-03-12T08:22:08.313" v="512" actId="1076"/>
          <ac:picMkLst>
            <pc:docMk/>
            <pc:sldMk cId="3621841216" sldId="317"/>
            <ac:picMk id="17" creationId="{F083DF5A-444A-42AA-A8B9-2AAB7825B26C}"/>
          </ac:picMkLst>
        </pc:picChg>
      </pc:sldChg>
      <pc:sldChg chg="addSp delSp modSp">
        <pc:chgData name="MARYAM ADEL SALEH JUMA MANSOOR" userId="492ef767-0211-4b15-b9ee-68adda126f14" providerId="ADAL" clId="{808C2F28-49F5-4120-B631-BBD90EEDE246}" dt="2020-03-12T08:26:32.323" v="529"/>
        <pc:sldMkLst>
          <pc:docMk/>
          <pc:sldMk cId="4140979481" sldId="318"/>
        </pc:sldMkLst>
        <pc:spChg chg="mod">
          <ac:chgData name="MARYAM ADEL SALEH JUMA MANSOOR" userId="492ef767-0211-4b15-b9ee-68adda126f14" providerId="ADAL" clId="{808C2F28-49F5-4120-B631-BBD90EEDE246}" dt="2020-03-12T07:23:04.070" v="418" actId="1076"/>
          <ac:spMkLst>
            <pc:docMk/>
            <pc:sldMk cId="4140979481" sldId="318"/>
            <ac:spMk id="7" creationId="{7D106670-8E67-4510-A7C1-9C98B4666815}"/>
          </ac:spMkLst>
        </pc:spChg>
        <pc:spChg chg="add del mod">
          <ac:chgData name="MARYAM ADEL SALEH JUMA MANSOOR" userId="492ef767-0211-4b15-b9ee-68adda126f14" providerId="ADAL" clId="{808C2F28-49F5-4120-B631-BBD90EEDE246}" dt="2020-03-12T08:24:05.354" v="524" actId="478"/>
          <ac:spMkLst>
            <pc:docMk/>
            <pc:sldMk cId="4140979481" sldId="318"/>
            <ac:spMk id="22" creationId="{9F07E526-3319-499A-8324-B8772054B03E}"/>
          </ac:spMkLst>
        </pc:spChg>
        <pc:spChg chg="mod">
          <ac:chgData name="MARYAM ADEL SALEH JUMA MANSOOR" userId="492ef767-0211-4b15-b9ee-68adda126f14" providerId="ADAL" clId="{808C2F28-49F5-4120-B631-BBD90EEDE246}" dt="2020-03-12T06:43:04.497" v="119" actId="20577"/>
          <ac:spMkLst>
            <pc:docMk/>
            <pc:sldMk cId="4140979481" sldId="318"/>
            <ac:spMk id="23" creationId="{BE9051BF-B5B1-4CC0-A7E7-34F06BE59990}"/>
          </ac:spMkLst>
        </pc:spChg>
        <pc:spChg chg="del mod">
          <ac:chgData name="MARYAM ADEL SALEH JUMA MANSOOR" userId="492ef767-0211-4b15-b9ee-68adda126f14" providerId="ADAL" clId="{808C2F28-49F5-4120-B631-BBD90EEDE246}" dt="2020-03-12T08:24:12.046" v="527" actId="478"/>
          <ac:spMkLst>
            <pc:docMk/>
            <pc:sldMk cId="4140979481" sldId="318"/>
            <ac:spMk id="24" creationId="{2E11A71A-BA52-4BBF-A8E6-C3D0022DDA72}"/>
          </ac:spMkLst>
        </pc:spChg>
        <pc:spChg chg="mod">
          <ac:chgData name="MARYAM ADEL SALEH JUMA MANSOOR" userId="492ef767-0211-4b15-b9ee-68adda126f14" providerId="ADAL" clId="{808C2F28-49F5-4120-B631-BBD90EEDE246}" dt="2020-03-12T06:45:39.352" v="135" actId="1076"/>
          <ac:spMkLst>
            <pc:docMk/>
            <pc:sldMk cId="4140979481" sldId="318"/>
            <ac:spMk id="27" creationId="{AFB0F4DC-A38D-4BDD-9B5A-0F8AB7543785}"/>
          </ac:spMkLst>
        </pc:spChg>
        <pc:spChg chg="del">
          <ac:chgData name="MARYAM ADEL SALEH JUMA MANSOOR" userId="492ef767-0211-4b15-b9ee-68adda126f14" providerId="ADAL" clId="{808C2F28-49F5-4120-B631-BBD90EEDE246}" dt="2020-03-12T08:24:09.767" v="526" actId="478"/>
          <ac:spMkLst>
            <pc:docMk/>
            <pc:sldMk cId="4140979481" sldId="318"/>
            <ac:spMk id="28" creationId="{908DE4FC-FEA3-4B6D-80F4-80314139C104}"/>
          </ac:spMkLst>
        </pc:spChg>
        <pc:picChg chg="add mod">
          <ac:chgData name="MARYAM ADEL SALEH JUMA MANSOOR" userId="492ef767-0211-4b15-b9ee-68adda126f14" providerId="ADAL" clId="{808C2F28-49F5-4120-B631-BBD90EEDE246}" dt="2020-03-12T08:26:32.323" v="529"/>
          <ac:picMkLst>
            <pc:docMk/>
            <pc:sldMk cId="4140979481" sldId="318"/>
            <ac:picMk id="2" creationId="{085417FE-482A-4F8D-BC71-5A883C06815C}"/>
          </ac:picMkLst>
        </pc:picChg>
        <pc:picChg chg="del">
          <ac:chgData name="MARYAM ADEL SALEH JUMA MANSOOR" userId="492ef767-0211-4b15-b9ee-68adda126f14" providerId="ADAL" clId="{808C2F28-49F5-4120-B631-BBD90EEDE246}" dt="2020-03-12T08:26:32.323" v="529"/>
          <ac:picMkLst>
            <pc:docMk/>
            <pc:sldMk cId="4140979481" sldId="318"/>
            <ac:picMk id="4" creationId="{073DFC59-57DE-43A1-BADD-AF238EF78EED}"/>
          </ac:picMkLst>
        </pc:picChg>
        <pc:picChg chg="mod">
          <ac:chgData name="MARYAM ADEL SALEH JUMA MANSOOR" userId="492ef767-0211-4b15-b9ee-68adda126f14" providerId="ADAL" clId="{808C2F28-49F5-4120-B631-BBD90EEDE246}" dt="2020-03-12T08:24:14.022" v="528" actId="1076"/>
          <ac:picMkLst>
            <pc:docMk/>
            <pc:sldMk cId="4140979481" sldId="318"/>
            <ac:picMk id="17" creationId="{C66D1732-3010-4707-85AB-1891552502F1}"/>
          </ac:picMkLst>
        </pc:picChg>
      </pc:sldChg>
      <pc:sldChg chg="addSp delSp modSp">
        <pc:chgData name="MARYAM ADEL SALEH JUMA MANSOOR" userId="492ef767-0211-4b15-b9ee-68adda126f14" providerId="ADAL" clId="{808C2F28-49F5-4120-B631-BBD90EEDE246}" dt="2020-03-12T08:11:02.236" v="452"/>
        <pc:sldMkLst>
          <pc:docMk/>
          <pc:sldMk cId="3996990364" sldId="322"/>
        </pc:sldMkLst>
        <pc:picChg chg="add del mod">
          <ac:chgData name="MARYAM ADEL SALEH JUMA MANSOOR" userId="492ef767-0211-4b15-b9ee-68adda126f14" providerId="ADAL" clId="{808C2F28-49F5-4120-B631-BBD90EEDE246}" dt="2020-03-12T08:11:02.236" v="452"/>
          <ac:picMkLst>
            <pc:docMk/>
            <pc:sldMk cId="3996990364" sldId="322"/>
            <ac:picMk id="4" creationId="{4828F187-F869-493D-B780-A1D473544283}"/>
          </ac:picMkLst>
        </pc:picChg>
        <pc:picChg chg="add mod">
          <ac:chgData name="MARYAM ADEL SALEH JUMA MANSOOR" userId="492ef767-0211-4b15-b9ee-68adda126f14" providerId="ADAL" clId="{808C2F28-49F5-4120-B631-BBD90EEDE246}" dt="2020-03-12T08:11:02.236" v="452"/>
          <ac:picMkLst>
            <pc:docMk/>
            <pc:sldMk cId="3996990364" sldId="322"/>
            <ac:picMk id="5" creationId="{D708CE7D-C4E2-4DF9-B986-83D5854D388D}"/>
          </ac:picMkLst>
        </pc:picChg>
        <pc:picChg chg="del">
          <ac:chgData name="MARYAM ADEL SALEH JUMA MANSOOR" userId="492ef767-0211-4b15-b9ee-68adda126f14" providerId="ADAL" clId="{808C2F28-49F5-4120-B631-BBD90EEDE246}" dt="2020-03-12T08:07:36.391" v="451"/>
          <ac:picMkLst>
            <pc:docMk/>
            <pc:sldMk cId="3996990364" sldId="322"/>
            <ac:picMk id="7" creationId="{63E7D11A-51DB-4ECD-968B-2932FDD4042D}"/>
          </ac:picMkLst>
        </pc:picChg>
      </pc:sldChg>
    </pc:docChg>
  </pc:docChgLst>
  <pc:docChgLst>
    <pc:chgData name="MARYAM ADEL SALEH JUMA MANSOOR" userId="492ef767-0211-4b15-b9ee-68adda126f14" providerId="ADAL" clId="{6C169910-971B-448F-9BEA-D6B18CADA2AE}"/>
    <pc:docChg chg="undo custSel modSld">
      <pc:chgData name="MARYAM ADEL SALEH JUMA MANSOOR" userId="492ef767-0211-4b15-b9ee-68adda126f14" providerId="ADAL" clId="{6C169910-971B-448F-9BEA-D6B18CADA2AE}" dt="2020-03-11T12:02:12.244" v="206"/>
      <pc:docMkLst>
        <pc:docMk/>
      </pc:docMkLst>
      <pc:sldChg chg="addSp delSp modSp delAnim">
        <pc:chgData name="MARYAM ADEL SALEH JUMA MANSOOR" userId="492ef767-0211-4b15-b9ee-68adda126f14" providerId="ADAL" clId="{6C169910-971B-448F-9BEA-D6B18CADA2AE}" dt="2020-03-11T11:08:54.182" v="9"/>
        <pc:sldMkLst>
          <pc:docMk/>
          <pc:sldMk cId="2396905207" sldId="272"/>
        </pc:sldMkLst>
        <pc:spChg chg="mod">
          <ac:chgData name="MARYAM ADEL SALEH JUMA MANSOOR" userId="492ef767-0211-4b15-b9ee-68adda126f14" providerId="ADAL" clId="{6C169910-971B-448F-9BEA-D6B18CADA2AE}" dt="2020-03-11T11:08:11.379" v="7" actId="20577"/>
          <ac:spMkLst>
            <pc:docMk/>
            <pc:sldMk cId="2396905207" sldId="272"/>
            <ac:spMk id="3" creationId="{9632819A-C9F4-41DB-BDB2-D1566A4E1D55}"/>
          </ac:spMkLst>
        </pc:spChg>
        <pc:picChg chg="add del mod">
          <ac:chgData name="MARYAM ADEL SALEH JUMA MANSOOR" userId="492ef767-0211-4b15-b9ee-68adda126f14" providerId="ADAL" clId="{6C169910-971B-448F-9BEA-D6B18CADA2AE}" dt="2020-03-11T11:08:17.765" v="8" actId="478"/>
          <ac:picMkLst>
            <pc:docMk/>
            <pc:sldMk cId="2396905207" sldId="272"/>
            <ac:picMk id="2" creationId="{B3669941-1834-4479-BC63-735A51C5FEE4}"/>
          </ac:picMkLst>
        </pc:picChg>
        <pc:picChg chg="add mod">
          <ac:chgData name="MARYAM ADEL SALEH JUMA MANSOOR" userId="492ef767-0211-4b15-b9ee-68adda126f14" providerId="ADAL" clId="{6C169910-971B-448F-9BEA-D6B18CADA2AE}" dt="2020-03-11T11:08:54.182" v="9"/>
          <ac:picMkLst>
            <pc:docMk/>
            <pc:sldMk cId="2396905207" sldId="272"/>
            <ac:picMk id="4" creationId="{E300B80E-3ADC-4B46-B33E-B20D99617959}"/>
          </ac:picMkLst>
        </pc:picChg>
      </pc:sldChg>
      <pc:sldChg chg="addSp delSp modSp delAnim">
        <pc:chgData name="MARYAM ADEL SALEH JUMA MANSOOR" userId="492ef767-0211-4b15-b9ee-68adda126f14" providerId="ADAL" clId="{6C169910-971B-448F-9BEA-D6B18CADA2AE}" dt="2020-03-11T11:06:39.539" v="5"/>
        <pc:sldMkLst>
          <pc:docMk/>
          <pc:sldMk cId="472788918" sldId="293"/>
        </pc:sldMkLst>
        <pc:picChg chg="add del mod">
          <ac:chgData name="MARYAM ADEL SALEH JUMA MANSOOR" userId="492ef767-0211-4b15-b9ee-68adda126f14" providerId="ADAL" clId="{6C169910-971B-448F-9BEA-D6B18CADA2AE}" dt="2020-03-11T11:04:42.289" v="1"/>
          <ac:picMkLst>
            <pc:docMk/>
            <pc:sldMk cId="472788918" sldId="293"/>
            <ac:picMk id="2" creationId="{2DBB0100-FD60-4578-85DB-DC6E9026D617}"/>
          </ac:picMkLst>
        </pc:picChg>
        <pc:picChg chg="add del mod">
          <ac:chgData name="MARYAM ADEL SALEH JUMA MANSOOR" userId="492ef767-0211-4b15-b9ee-68adda126f14" providerId="ADAL" clId="{6C169910-971B-448F-9BEA-D6B18CADA2AE}" dt="2020-03-11T11:04:49.478" v="2" actId="478"/>
          <ac:picMkLst>
            <pc:docMk/>
            <pc:sldMk cId="472788918" sldId="293"/>
            <ac:picMk id="5" creationId="{DC455621-5A79-4BF8-A96F-17CB7CFBC780}"/>
          </ac:picMkLst>
        </pc:picChg>
        <pc:picChg chg="add del mod">
          <ac:chgData name="MARYAM ADEL SALEH JUMA MANSOOR" userId="492ef767-0211-4b15-b9ee-68adda126f14" providerId="ADAL" clId="{6C169910-971B-448F-9BEA-D6B18CADA2AE}" dt="2020-03-11T11:06:09.089" v="4" actId="478"/>
          <ac:picMkLst>
            <pc:docMk/>
            <pc:sldMk cId="472788918" sldId="293"/>
            <ac:picMk id="6" creationId="{55F9AB94-5A33-44D4-A157-4B09D139C30C}"/>
          </ac:picMkLst>
        </pc:picChg>
        <pc:picChg chg="add mod">
          <ac:chgData name="MARYAM ADEL SALEH JUMA MANSOOR" userId="492ef767-0211-4b15-b9ee-68adda126f14" providerId="ADAL" clId="{6C169910-971B-448F-9BEA-D6B18CADA2AE}" dt="2020-03-11T11:06:39.539" v="5"/>
          <ac:picMkLst>
            <pc:docMk/>
            <pc:sldMk cId="472788918" sldId="293"/>
            <ac:picMk id="7" creationId="{A83BBBB8-E01D-4CB6-ADD2-A41DFB427BF6}"/>
          </ac:picMkLst>
        </pc:picChg>
      </pc:sldChg>
      <pc:sldChg chg="addSp delSp modSp delAnim addCm">
        <pc:chgData name="MARYAM ADEL SALEH JUMA MANSOOR" userId="492ef767-0211-4b15-b9ee-68adda126f14" providerId="ADAL" clId="{6C169910-971B-448F-9BEA-D6B18CADA2AE}" dt="2020-03-11T11:44:25.692" v="60"/>
        <pc:sldMkLst>
          <pc:docMk/>
          <pc:sldMk cId="3617599205" sldId="294"/>
        </pc:sldMkLst>
        <pc:picChg chg="add del mod">
          <ac:chgData name="MARYAM ADEL SALEH JUMA MANSOOR" userId="492ef767-0211-4b15-b9ee-68adda126f14" providerId="ADAL" clId="{6C169910-971B-448F-9BEA-D6B18CADA2AE}" dt="2020-03-11T11:40:26.010" v="59" actId="478"/>
          <ac:picMkLst>
            <pc:docMk/>
            <pc:sldMk cId="3617599205" sldId="294"/>
            <ac:picMk id="2" creationId="{72E2FEF2-9557-43EE-A6C8-90DBC50EFD1E}"/>
          </ac:picMkLst>
        </pc:picChg>
        <pc:picChg chg="add mod">
          <ac:chgData name="MARYAM ADEL SALEH JUMA MANSOOR" userId="492ef767-0211-4b15-b9ee-68adda126f14" providerId="ADAL" clId="{6C169910-971B-448F-9BEA-D6B18CADA2AE}" dt="2020-03-11T11:44:25.692" v="60"/>
          <ac:picMkLst>
            <pc:docMk/>
            <pc:sldMk cId="3617599205" sldId="294"/>
            <ac:picMk id="6" creationId="{1997788E-B6F8-482E-8079-BEE926D35570}"/>
          </ac:picMkLst>
        </pc:picChg>
      </pc:sldChg>
      <pc:sldChg chg="addSp delSp modSp modAnim">
        <pc:chgData name="MARYAM ADEL SALEH JUMA MANSOOR" userId="492ef767-0211-4b15-b9ee-68adda126f14" providerId="ADAL" clId="{6C169910-971B-448F-9BEA-D6B18CADA2AE}" dt="2020-03-11T11:28:31.050" v="25"/>
        <pc:sldMkLst>
          <pc:docMk/>
          <pc:sldMk cId="3883757152" sldId="305"/>
        </pc:sldMkLst>
        <pc:spChg chg="add mod">
          <ac:chgData name="MARYAM ADEL SALEH JUMA MANSOOR" userId="492ef767-0211-4b15-b9ee-68adda126f14" providerId="ADAL" clId="{6C169910-971B-448F-9BEA-D6B18CADA2AE}" dt="2020-03-11T11:26:49" v="23" actId="1076"/>
          <ac:spMkLst>
            <pc:docMk/>
            <pc:sldMk cId="3883757152" sldId="305"/>
            <ac:spMk id="17" creationId="{56926A62-790C-48B6-918D-1B35B420DF01}"/>
          </ac:spMkLst>
        </pc:spChg>
        <pc:spChg chg="add mod">
          <ac:chgData name="MARYAM ADEL SALEH JUMA MANSOOR" userId="492ef767-0211-4b15-b9ee-68adda126f14" providerId="ADAL" clId="{6C169910-971B-448F-9BEA-D6B18CADA2AE}" dt="2020-03-11T11:26:49" v="23" actId="1076"/>
          <ac:spMkLst>
            <pc:docMk/>
            <pc:sldMk cId="3883757152" sldId="305"/>
            <ac:spMk id="18" creationId="{67CA2AB4-DD16-4990-9A18-E5848DA75BD2}"/>
          </ac:spMkLst>
        </pc:spChg>
        <pc:spChg chg="add mod">
          <ac:chgData name="MARYAM ADEL SALEH JUMA MANSOOR" userId="492ef767-0211-4b15-b9ee-68adda126f14" providerId="ADAL" clId="{6C169910-971B-448F-9BEA-D6B18CADA2AE}" dt="2020-03-11T11:26:49" v="23" actId="1076"/>
          <ac:spMkLst>
            <pc:docMk/>
            <pc:sldMk cId="3883757152" sldId="305"/>
            <ac:spMk id="19" creationId="{810D8A77-ADA4-4E1C-856C-10B40C13BEF7}"/>
          </ac:spMkLst>
        </pc:spChg>
        <pc:spChg chg="add mod">
          <ac:chgData name="MARYAM ADEL SALEH JUMA MANSOOR" userId="492ef767-0211-4b15-b9ee-68adda126f14" providerId="ADAL" clId="{6C169910-971B-448F-9BEA-D6B18CADA2AE}" dt="2020-03-11T11:26:49" v="23" actId="1076"/>
          <ac:spMkLst>
            <pc:docMk/>
            <pc:sldMk cId="3883757152" sldId="305"/>
            <ac:spMk id="20" creationId="{02AE3F63-8B85-4C59-8C58-9F01BAFE78B7}"/>
          </ac:spMkLst>
        </pc:spChg>
        <pc:spChg chg="add mod">
          <ac:chgData name="MARYAM ADEL SALEH JUMA MANSOOR" userId="492ef767-0211-4b15-b9ee-68adda126f14" providerId="ADAL" clId="{6C169910-971B-448F-9BEA-D6B18CADA2AE}" dt="2020-03-11T11:26:49" v="23" actId="1076"/>
          <ac:spMkLst>
            <pc:docMk/>
            <pc:sldMk cId="3883757152" sldId="305"/>
            <ac:spMk id="21" creationId="{84DA18F7-EA04-433F-A81F-F14CF1BBCD7C}"/>
          </ac:spMkLst>
        </pc:spChg>
        <pc:spChg chg="add mod">
          <ac:chgData name="MARYAM ADEL SALEH JUMA MANSOOR" userId="492ef767-0211-4b15-b9ee-68adda126f14" providerId="ADAL" clId="{6C169910-971B-448F-9BEA-D6B18CADA2AE}" dt="2020-03-11T11:26:49" v="23" actId="1076"/>
          <ac:spMkLst>
            <pc:docMk/>
            <pc:sldMk cId="3883757152" sldId="305"/>
            <ac:spMk id="25" creationId="{5147581D-B984-41AB-898C-ACBA8C810C0F}"/>
          </ac:spMkLst>
        </pc:spChg>
        <pc:spChg chg="add mod">
          <ac:chgData name="MARYAM ADEL SALEH JUMA MANSOOR" userId="492ef767-0211-4b15-b9ee-68adda126f14" providerId="ADAL" clId="{6C169910-971B-448F-9BEA-D6B18CADA2AE}" dt="2020-03-11T11:26:49" v="23" actId="1076"/>
          <ac:spMkLst>
            <pc:docMk/>
            <pc:sldMk cId="3883757152" sldId="305"/>
            <ac:spMk id="31" creationId="{2555771B-2FC9-48FA-8E23-25D8FF391B5E}"/>
          </ac:spMkLst>
        </pc:spChg>
        <pc:spChg chg="add mod">
          <ac:chgData name="MARYAM ADEL SALEH JUMA MANSOOR" userId="492ef767-0211-4b15-b9ee-68adda126f14" providerId="ADAL" clId="{6C169910-971B-448F-9BEA-D6B18CADA2AE}" dt="2020-03-11T11:26:49" v="23" actId="1076"/>
          <ac:spMkLst>
            <pc:docMk/>
            <pc:sldMk cId="3883757152" sldId="305"/>
            <ac:spMk id="32" creationId="{4AB864ED-6C60-4F87-B1F6-66B09CF61EBB}"/>
          </ac:spMkLst>
        </pc:spChg>
        <pc:spChg chg="add mod">
          <ac:chgData name="MARYAM ADEL SALEH JUMA MANSOOR" userId="492ef767-0211-4b15-b9ee-68adda126f14" providerId="ADAL" clId="{6C169910-971B-448F-9BEA-D6B18CADA2AE}" dt="2020-03-11T11:26:49" v="23" actId="1076"/>
          <ac:spMkLst>
            <pc:docMk/>
            <pc:sldMk cId="3883757152" sldId="305"/>
            <ac:spMk id="33" creationId="{4238A8E8-1D13-459B-BA74-285631BFEB42}"/>
          </ac:spMkLst>
        </pc:spChg>
        <pc:spChg chg="add mod">
          <ac:chgData name="MARYAM ADEL SALEH JUMA MANSOOR" userId="492ef767-0211-4b15-b9ee-68adda126f14" providerId="ADAL" clId="{6C169910-971B-448F-9BEA-D6B18CADA2AE}" dt="2020-03-11T11:26:49" v="23" actId="1076"/>
          <ac:spMkLst>
            <pc:docMk/>
            <pc:sldMk cId="3883757152" sldId="305"/>
            <ac:spMk id="34" creationId="{50BBA9BC-9DE3-451B-A6E1-D4775B05494A}"/>
          </ac:spMkLst>
        </pc:spChg>
        <pc:spChg chg="add mod">
          <ac:chgData name="MARYAM ADEL SALEH JUMA MANSOOR" userId="492ef767-0211-4b15-b9ee-68adda126f14" providerId="ADAL" clId="{6C169910-971B-448F-9BEA-D6B18CADA2AE}" dt="2020-03-11T11:26:49" v="23" actId="1076"/>
          <ac:spMkLst>
            <pc:docMk/>
            <pc:sldMk cId="3883757152" sldId="305"/>
            <ac:spMk id="35" creationId="{041FC168-2741-4702-B9CA-BEEEA975E8CD}"/>
          </ac:spMkLst>
        </pc:spChg>
        <pc:picChg chg="add del mod">
          <ac:chgData name="MARYAM ADEL SALEH JUMA MANSOOR" userId="492ef767-0211-4b15-b9ee-68adda126f14" providerId="ADAL" clId="{6C169910-971B-448F-9BEA-D6B18CADA2AE}" dt="2020-03-11T11:28:31.050" v="25"/>
          <ac:picMkLst>
            <pc:docMk/>
            <pc:sldMk cId="3883757152" sldId="305"/>
            <ac:picMk id="2" creationId="{77FE9A0E-6D15-4DB5-8787-87C77B5351D8}"/>
          </ac:picMkLst>
        </pc:picChg>
        <pc:picChg chg="add mod">
          <ac:chgData name="MARYAM ADEL SALEH JUMA MANSOOR" userId="492ef767-0211-4b15-b9ee-68adda126f14" providerId="ADAL" clId="{6C169910-971B-448F-9BEA-D6B18CADA2AE}" dt="2020-03-11T11:28:31.050" v="25"/>
          <ac:picMkLst>
            <pc:docMk/>
            <pc:sldMk cId="3883757152" sldId="305"/>
            <ac:picMk id="4" creationId="{96D3A13C-B716-405A-98BE-03E993E6D5C6}"/>
          </ac:picMkLst>
        </pc:picChg>
      </pc:sldChg>
      <pc:sldChg chg="addSp delSp modSp delAnim">
        <pc:chgData name="MARYAM ADEL SALEH JUMA MANSOOR" userId="492ef767-0211-4b15-b9ee-68adda126f14" providerId="ADAL" clId="{6C169910-971B-448F-9BEA-D6B18CADA2AE}" dt="2020-03-11T11:58:31.125" v="200"/>
        <pc:sldMkLst>
          <pc:docMk/>
          <pc:sldMk cId="1097574664" sldId="313"/>
        </pc:sldMkLst>
        <pc:spChg chg="add del mod">
          <ac:chgData name="MARYAM ADEL SALEH JUMA MANSOOR" userId="492ef767-0211-4b15-b9ee-68adda126f14" providerId="ADAL" clId="{6C169910-971B-448F-9BEA-D6B18CADA2AE}" dt="2020-03-11T11:50:51.638" v="100" actId="478"/>
          <ac:spMkLst>
            <pc:docMk/>
            <pc:sldMk cId="1097574664" sldId="313"/>
            <ac:spMk id="7" creationId="{10F7ABF1-5B2F-4582-B3BB-67DBEAEAF64C}"/>
          </ac:spMkLst>
        </pc:spChg>
        <pc:spChg chg="add mod">
          <ac:chgData name="MARYAM ADEL SALEH JUMA MANSOOR" userId="492ef767-0211-4b15-b9ee-68adda126f14" providerId="ADAL" clId="{6C169910-971B-448F-9BEA-D6B18CADA2AE}" dt="2020-03-11T11:52:54.259" v="167" actId="14100"/>
          <ac:spMkLst>
            <pc:docMk/>
            <pc:sldMk cId="1097574664" sldId="313"/>
            <ac:spMk id="11" creationId="{0A3F2DA9-6096-4397-9768-91DCD9AC3F28}"/>
          </ac:spMkLst>
        </pc:spChg>
        <pc:spChg chg="add mod">
          <ac:chgData name="MARYAM ADEL SALEH JUMA MANSOOR" userId="492ef767-0211-4b15-b9ee-68adda126f14" providerId="ADAL" clId="{6C169910-971B-448F-9BEA-D6B18CADA2AE}" dt="2020-03-11T11:53:10.477" v="179" actId="1076"/>
          <ac:spMkLst>
            <pc:docMk/>
            <pc:sldMk cId="1097574664" sldId="313"/>
            <ac:spMk id="12" creationId="{2120FD79-27F3-4362-9F2B-A9059FBB1022}"/>
          </ac:spMkLst>
        </pc:spChg>
        <pc:spChg chg="add mod">
          <ac:chgData name="MARYAM ADEL SALEH JUMA MANSOOR" userId="492ef767-0211-4b15-b9ee-68adda126f14" providerId="ADAL" clId="{6C169910-971B-448F-9BEA-D6B18CADA2AE}" dt="2020-03-11T11:53:49.129" v="190" actId="1076"/>
          <ac:spMkLst>
            <pc:docMk/>
            <pc:sldMk cId="1097574664" sldId="313"/>
            <ac:spMk id="15" creationId="{1DBBFCE8-A5A0-4858-8B21-E322EB3157B7}"/>
          </ac:spMkLst>
        </pc:spChg>
        <pc:spChg chg="add mod">
          <ac:chgData name="MARYAM ADEL SALEH JUMA MANSOOR" userId="492ef767-0211-4b15-b9ee-68adda126f14" providerId="ADAL" clId="{6C169910-971B-448F-9BEA-D6B18CADA2AE}" dt="2020-03-11T11:53:55.289" v="191" actId="1076"/>
          <ac:spMkLst>
            <pc:docMk/>
            <pc:sldMk cId="1097574664" sldId="313"/>
            <ac:spMk id="17" creationId="{5A9CE8B9-C64C-4C38-B27C-424BCD2DA42E}"/>
          </ac:spMkLst>
        </pc:spChg>
        <pc:picChg chg="mod">
          <ac:chgData name="MARYAM ADEL SALEH JUMA MANSOOR" userId="492ef767-0211-4b15-b9ee-68adda126f14" providerId="ADAL" clId="{6C169910-971B-448F-9BEA-D6B18CADA2AE}" dt="2020-03-11T11:53:45.771" v="189" actId="1076"/>
          <ac:picMkLst>
            <pc:docMk/>
            <pc:sldMk cId="1097574664" sldId="313"/>
            <ac:picMk id="2" creationId="{A426C879-1C4C-4C14-9029-03776823D39A}"/>
          </ac:picMkLst>
        </pc:picChg>
        <pc:picChg chg="add del mod">
          <ac:chgData name="MARYAM ADEL SALEH JUMA MANSOOR" userId="492ef767-0211-4b15-b9ee-68adda126f14" providerId="ADAL" clId="{6C169910-971B-448F-9BEA-D6B18CADA2AE}" dt="2020-03-11T11:49:52.588" v="62"/>
          <ac:picMkLst>
            <pc:docMk/>
            <pc:sldMk cId="1097574664" sldId="313"/>
            <ac:picMk id="4" creationId="{68D9E5F6-FCA4-404C-BADD-2B1E3A8496A7}"/>
          </ac:picMkLst>
        </pc:picChg>
        <pc:picChg chg="add del mod">
          <ac:chgData name="MARYAM ADEL SALEH JUMA MANSOOR" userId="492ef767-0211-4b15-b9ee-68adda126f14" providerId="ADAL" clId="{6C169910-971B-448F-9BEA-D6B18CADA2AE}" dt="2020-03-11T11:50:03.862" v="63" actId="478"/>
          <ac:picMkLst>
            <pc:docMk/>
            <pc:sldMk cId="1097574664" sldId="313"/>
            <ac:picMk id="6" creationId="{41FAED79-97B2-450E-A066-C5D6972DD310}"/>
          </ac:picMkLst>
        </pc:picChg>
        <pc:picChg chg="add del mod">
          <ac:chgData name="MARYAM ADEL SALEH JUMA MANSOOR" userId="492ef767-0211-4b15-b9ee-68adda126f14" providerId="ADAL" clId="{6C169910-971B-448F-9BEA-D6B18CADA2AE}" dt="2020-03-11T11:55:27.949" v="195"/>
          <ac:picMkLst>
            <pc:docMk/>
            <pc:sldMk cId="1097574664" sldId="313"/>
            <ac:picMk id="13" creationId="{CF51F635-9F0A-4DAF-B17B-1826C1F90BE3}"/>
          </ac:picMkLst>
        </pc:picChg>
        <pc:picChg chg="add del mod">
          <ac:chgData name="MARYAM ADEL SALEH JUMA MANSOOR" userId="492ef767-0211-4b15-b9ee-68adda126f14" providerId="ADAL" clId="{6C169910-971B-448F-9BEA-D6B18CADA2AE}" dt="2020-03-11T11:55:39.898" v="196"/>
          <ac:picMkLst>
            <pc:docMk/>
            <pc:sldMk cId="1097574664" sldId="313"/>
            <ac:picMk id="14" creationId="{F5060E77-6955-4C3F-8272-0679F5292F49}"/>
          </ac:picMkLst>
        </pc:picChg>
        <pc:picChg chg="add del mod">
          <ac:chgData name="MARYAM ADEL SALEH JUMA MANSOOR" userId="492ef767-0211-4b15-b9ee-68adda126f14" providerId="ADAL" clId="{6C169910-971B-448F-9BEA-D6B18CADA2AE}" dt="2020-03-11T11:55:48.778" v="197"/>
          <ac:picMkLst>
            <pc:docMk/>
            <pc:sldMk cId="1097574664" sldId="313"/>
            <ac:picMk id="16" creationId="{20376DEE-B4F8-4053-88C3-5C300E7EC531}"/>
          </ac:picMkLst>
        </pc:picChg>
        <pc:picChg chg="add del mod">
          <ac:chgData name="MARYAM ADEL SALEH JUMA MANSOOR" userId="492ef767-0211-4b15-b9ee-68adda126f14" providerId="ADAL" clId="{6C169910-971B-448F-9BEA-D6B18CADA2AE}" dt="2020-03-11T11:56:02.290" v="198"/>
          <ac:picMkLst>
            <pc:docMk/>
            <pc:sldMk cId="1097574664" sldId="313"/>
            <ac:picMk id="18" creationId="{D6DC04DA-8FB0-4BF0-A350-D8D9D1AB63A3}"/>
          </ac:picMkLst>
        </pc:picChg>
        <pc:picChg chg="add del mod">
          <ac:chgData name="MARYAM ADEL SALEH JUMA MANSOOR" userId="492ef767-0211-4b15-b9ee-68adda126f14" providerId="ADAL" clId="{6C169910-971B-448F-9BEA-D6B18CADA2AE}" dt="2020-03-11T11:56:58.473" v="199"/>
          <ac:picMkLst>
            <pc:docMk/>
            <pc:sldMk cId="1097574664" sldId="313"/>
            <ac:picMk id="19" creationId="{4CC32F88-9112-4C4F-ABEC-13E8812203F6}"/>
          </ac:picMkLst>
        </pc:picChg>
        <pc:picChg chg="add del mod">
          <ac:chgData name="MARYAM ADEL SALEH JUMA MANSOOR" userId="492ef767-0211-4b15-b9ee-68adda126f14" providerId="ADAL" clId="{6C169910-971B-448F-9BEA-D6B18CADA2AE}" dt="2020-03-11T11:58:31.125" v="200"/>
          <ac:picMkLst>
            <pc:docMk/>
            <pc:sldMk cId="1097574664" sldId="313"/>
            <ac:picMk id="20" creationId="{F9582E5F-0CD2-4268-810E-328915314991}"/>
          </ac:picMkLst>
        </pc:picChg>
        <pc:picChg chg="add mod">
          <ac:chgData name="MARYAM ADEL SALEH JUMA MANSOOR" userId="492ef767-0211-4b15-b9ee-68adda126f14" providerId="ADAL" clId="{6C169910-971B-448F-9BEA-D6B18CADA2AE}" dt="2020-03-11T11:58:31.125" v="200"/>
          <ac:picMkLst>
            <pc:docMk/>
            <pc:sldMk cId="1097574664" sldId="313"/>
            <ac:picMk id="21" creationId="{4A138A42-9C69-41F6-8869-BB3C6A293DEC}"/>
          </ac:picMkLst>
        </pc:picChg>
        <pc:inkChg chg="add del">
          <ac:chgData name="MARYAM ADEL SALEH JUMA MANSOOR" userId="492ef767-0211-4b15-b9ee-68adda126f14" providerId="ADAL" clId="{6C169910-971B-448F-9BEA-D6B18CADA2AE}" dt="2020-03-11T11:51:01.687" v="102" actId="9405"/>
          <ac:inkMkLst>
            <pc:docMk/>
            <pc:sldMk cId="1097574664" sldId="313"/>
            <ac:inkMk id="10" creationId="{17A3B720-9884-4724-BAE4-2DE932243FA2}"/>
          </ac:inkMkLst>
        </pc:inkChg>
      </pc:sldChg>
      <pc:sldChg chg="addSp delSp modSp">
        <pc:chgData name="MARYAM ADEL SALEH JUMA MANSOOR" userId="492ef767-0211-4b15-b9ee-68adda126f14" providerId="ADAL" clId="{6C169910-971B-448F-9BEA-D6B18CADA2AE}" dt="2020-03-11T12:02:12.244" v="206"/>
        <pc:sldMkLst>
          <pc:docMk/>
          <pc:sldMk cId="2632546047" sldId="314"/>
        </pc:sldMkLst>
        <pc:spChg chg="add del mod">
          <ac:chgData name="MARYAM ADEL SALEH JUMA MANSOOR" userId="492ef767-0211-4b15-b9ee-68adda126f14" providerId="ADAL" clId="{6C169910-971B-448F-9BEA-D6B18CADA2AE}" dt="2020-03-11T11:53:28.102" v="184" actId="478"/>
          <ac:spMkLst>
            <pc:docMk/>
            <pc:sldMk cId="2632546047" sldId="314"/>
            <ac:spMk id="11" creationId="{6BD3E40A-73E5-4147-A5F2-829542A5CBA4}"/>
          </ac:spMkLst>
        </pc:spChg>
        <pc:spChg chg="add del mod">
          <ac:chgData name="MARYAM ADEL SALEH JUMA MANSOOR" userId="492ef767-0211-4b15-b9ee-68adda126f14" providerId="ADAL" clId="{6C169910-971B-448F-9BEA-D6B18CADA2AE}" dt="2020-03-11T11:53:28.102" v="184" actId="478"/>
          <ac:spMkLst>
            <pc:docMk/>
            <pc:sldMk cId="2632546047" sldId="314"/>
            <ac:spMk id="12" creationId="{78DA0352-91EF-4C28-B7A7-0147F664E036}"/>
          </ac:spMkLst>
        </pc:spChg>
        <pc:spChg chg="add mod">
          <ac:chgData name="MARYAM ADEL SALEH JUMA MANSOOR" userId="492ef767-0211-4b15-b9ee-68adda126f14" providerId="ADAL" clId="{6C169910-971B-448F-9BEA-D6B18CADA2AE}" dt="2020-03-11T11:54:08.845" v="193" actId="1076"/>
          <ac:spMkLst>
            <pc:docMk/>
            <pc:sldMk cId="2632546047" sldId="314"/>
            <ac:spMk id="13" creationId="{26A4D68A-6729-4EF3-9FF0-F9FBCB99398F}"/>
          </ac:spMkLst>
        </pc:spChg>
        <pc:spChg chg="add mod">
          <ac:chgData name="MARYAM ADEL SALEH JUMA MANSOOR" userId="492ef767-0211-4b15-b9ee-68adda126f14" providerId="ADAL" clId="{6C169910-971B-448F-9BEA-D6B18CADA2AE}" dt="2020-03-11T11:54:08.845" v="193" actId="1076"/>
          <ac:spMkLst>
            <pc:docMk/>
            <pc:sldMk cId="2632546047" sldId="314"/>
            <ac:spMk id="14" creationId="{D1FA3C85-6286-4F6A-9735-AE4D25D2B226}"/>
          </ac:spMkLst>
        </pc:spChg>
        <pc:spChg chg="add mod">
          <ac:chgData name="MARYAM ADEL SALEH JUMA MANSOOR" userId="492ef767-0211-4b15-b9ee-68adda126f14" providerId="ADAL" clId="{6C169910-971B-448F-9BEA-D6B18CADA2AE}" dt="2020-03-11T11:54:08.845" v="193" actId="1076"/>
          <ac:spMkLst>
            <pc:docMk/>
            <pc:sldMk cId="2632546047" sldId="314"/>
            <ac:spMk id="15" creationId="{2C85934A-BD4F-452D-94BC-D42838222EFC}"/>
          </ac:spMkLst>
        </pc:spChg>
        <pc:spChg chg="add mod">
          <ac:chgData name="MARYAM ADEL SALEH JUMA MANSOOR" userId="492ef767-0211-4b15-b9ee-68adda126f14" providerId="ADAL" clId="{6C169910-971B-448F-9BEA-D6B18CADA2AE}" dt="2020-03-11T11:54:08.845" v="193" actId="1076"/>
          <ac:spMkLst>
            <pc:docMk/>
            <pc:sldMk cId="2632546047" sldId="314"/>
            <ac:spMk id="16" creationId="{6EC71710-27D9-4CFE-ACD1-2DAB1A81FD44}"/>
          </ac:spMkLst>
        </pc:spChg>
        <pc:picChg chg="add del mod">
          <ac:chgData name="MARYAM ADEL SALEH JUMA MANSOOR" userId="492ef767-0211-4b15-b9ee-68adda126f14" providerId="ADAL" clId="{6C169910-971B-448F-9BEA-D6B18CADA2AE}" dt="2020-03-11T11:59:15.315" v="202"/>
          <ac:picMkLst>
            <pc:docMk/>
            <pc:sldMk cId="2632546047" sldId="314"/>
            <ac:picMk id="4" creationId="{4228AECF-4B0F-4185-8980-07D09E89FA2F}"/>
          </ac:picMkLst>
        </pc:picChg>
        <pc:picChg chg="add del mod">
          <ac:chgData name="MARYAM ADEL SALEH JUMA MANSOOR" userId="492ef767-0211-4b15-b9ee-68adda126f14" providerId="ADAL" clId="{6C169910-971B-448F-9BEA-D6B18CADA2AE}" dt="2020-03-11T12:00:34.037" v="203"/>
          <ac:picMkLst>
            <pc:docMk/>
            <pc:sldMk cId="2632546047" sldId="314"/>
            <ac:picMk id="6" creationId="{62996332-A09C-4083-9501-1199EB0CA572}"/>
          </ac:picMkLst>
        </pc:picChg>
        <pc:picChg chg="add del mod">
          <ac:chgData name="MARYAM ADEL SALEH JUMA MANSOOR" userId="492ef767-0211-4b15-b9ee-68adda126f14" providerId="ADAL" clId="{6C169910-971B-448F-9BEA-D6B18CADA2AE}" dt="2020-03-11T12:00:42.070" v="204"/>
          <ac:picMkLst>
            <pc:docMk/>
            <pc:sldMk cId="2632546047" sldId="314"/>
            <ac:picMk id="7" creationId="{A4396848-5323-4278-A51B-C58023B537E6}"/>
          </ac:picMkLst>
        </pc:picChg>
        <pc:picChg chg="add del mod">
          <ac:chgData name="MARYAM ADEL SALEH JUMA MANSOOR" userId="492ef767-0211-4b15-b9ee-68adda126f14" providerId="ADAL" clId="{6C169910-971B-448F-9BEA-D6B18CADA2AE}" dt="2020-03-11T12:00:54.550" v="205"/>
          <ac:picMkLst>
            <pc:docMk/>
            <pc:sldMk cId="2632546047" sldId="314"/>
            <ac:picMk id="17" creationId="{2BD0FD88-AD9D-46BD-A261-0C16F58A3316}"/>
          </ac:picMkLst>
        </pc:picChg>
        <pc:picChg chg="add del mod">
          <ac:chgData name="MARYAM ADEL SALEH JUMA MANSOOR" userId="492ef767-0211-4b15-b9ee-68adda126f14" providerId="ADAL" clId="{6C169910-971B-448F-9BEA-D6B18CADA2AE}" dt="2020-03-11T12:02:12.244" v="206"/>
          <ac:picMkLst>
            <pc:docMk/>
            <pc:sldMk cId="2632546047" sldId="314"/>
            <ac:picMk id="18" creationId="{D9280E3F-2E01-4427-9A17-503E023A7B11}"/>
          </ac:picMkLst>
        </pc:picChg>
        <pc:picChg chg="add mod">
          <ac:chgData name="MARYAM ADEL SALEH JUMA MANSOOR" userId="492ef767-0211-4b15-b9ee-68adda126f14" providerId="ADAL" clId="{6C169910-971B-448F-9BEA-D6B18CADA2AE}" dt="2020-03-11T12:02:12.244" v="206"/>
          <ac:picMkLst>
            <pc:docMk/>
            <pc:sldMk cId="2632546047" sldId="314"/>
            <ac:picMk id="19" creationId="{11D6FA2F-B88E-409A-8401-2BCF6EC0DF6D}"/>
          </ac:picMkLst>
        </pc:picChg>
      </pc:sldChg>
      <pc:sldChg chg="addSp delSp modSp delAnim modAnim">
        <pc:chgData name="MARYAM ADEL SALEH JUMA MANSOOR" userId="492ef767-0211-4b15-b9ee-68adda126f14" providerId="ADAL" clId="{6C169910-971B-448F-9BEA-D6B18CADA2AE}" dt="2020-03-11T11:32:54.638" v="52"/>
        <pc:sldMkLst>
          <pc:docMk/>
          <pc:sldMk cId="2232605999" sldId="315"/>
        </pc:sldMkLst>
        <pc:spChg chg="add del">
          <ac:chgData name="MARYAM ADEL SALEH JUMA MANSOOR" userId="492ef767-0211-4b15-b9ee-68adda126f14" providerId="ADAL" clId="{6C169910-971B-448F-9BEA-D6B18CADA2AE}" dt="2020-03-11T11:30:41.323" v="36" actId="478"/>
          <ac:spMkLst>
            <pc:docMk/>
            <pc:sldMk cId="2232605999" sldId="315"/>
            <ac:spMk id="19" creationId="{21F89E01-90DB-4524-81EB-689C825910D1}"/>
          </ac:spMkLst>
        </pc:spChg>
        <pc:spChg chg="add">
          <ac:chgData name="MARYAM ADEL SALEH JUMA MANSOOR" userId="492ef767-0211-4b15-b9ee-68adda126f14" providerId="ADAL" clId="{6C169910-971B-448F-9BEA-D6B18CADA2AE}" dt="2020-03-11T11:30:52.697" v="38"/>
          <ac:spMkLst>
            <pc:docMk/>
            <pc:sldMk cId="2232605999" sldId="315"/>
            <ac:spMk id="20" creationId="{81E876DA-3846-469F-9761-111F90FDB0A4}"/>
          </ac:spMkLst>
        </pc:spChg>
        <pc:spChg chg="add">
          <ac:chgData name="MARYAM ADEL SALEH JUMA MANSOOR" userId="492ef767-0211-4b15-b9ee-68adda126f14" providerId="ADAL" clId="{6C169910-971B-448F-9BEA-D6B18CADA2AE}" dt="2020-03-11T11:30:52.697" v="38"/>
          <ac:spMkLst>
            <pc:docMk/>
            <pc:sldMk cId="2232605999" sldId="315"/>
            <ac:spMk id="21" creationId="{019D9803-5675-45AC-9AB1-B4F3FAAA2E10}"/>
          </ac:spMkLst>
        </pc:spChg>
        <pc:spChg chg="add">
          <ac:chgData name="MARYAM ADEL SALEH JUMA MANSOOR" userId="492ef767-0211-4b15-b9ee-68adda126f14" providerId="ADAL" clId="{6C169910-971B-448F-9BEA-D6B18CADA2AE}" dt="2020-03-11T11:30:52.697" v="38"/>
          <ac:spMkLst>
            <pc:docMk/>
            <pc:sldMk cId="2232605999" sldId="315"/>
            <ac:spMk id="25" creationId="{53926690-BD91-4405-B6EC-0804D8A8C5CD}"/>
          </ac:spMkLst>
        </pc:spChg>
        <pc:spChg chg="add">
          <ac:chgData name="MARYAM ADEL SALEH JUMA MANSOOR" userId="492ef767-0211-4b15-b9ee-68adda126f14" providerId="ADAL" clId="{6C169910-971B-448F-9BEA-D6B18CADA2AE}" dt="2020-03-11T11:30:52.697" v="38"/>
          <ac:spMkLst>
            <pc:docMk/>
            <pc:sldMk cId="2232605999" sldId="315"/>
            <ac:spMk id="31" creationId="{BB4B40AA-D502-4FA3-A78C-792298FB33FF}"/>
          </ac:spMkLst>
        </pc:spChg>
        <pc:spChg chg="add">
          <ac:chgData name="MARYAM ADEL SALEH JUMA MANSOOR" userId="492ef767-0211-4b15-b9ee-68adda126f14" providerId="ADAL" clId="{6C169910-971B-448F-9BEA-D6B18CADA2AE}" dt="2020-03-11T11:30:52.697" v="38"/>
          <ac:spMkLst>
            <pc:docMk/>
            <pc:sldMk cId="2232605999" sldId="315"/>
            <ac:spMk id="32" creationId="{019E5FC0-3769-42EF-95CE-B89EBC572CB2}"/>
          </ac:spMkLst>
        </pc:spChg>
        <pc:spChg chg="add">
          <ac:chgData name="MARYAM ADEL SALEH JUMA MANSOOR" userId="492ef767-0211-4b15-b9ee-68adda126f14" providerId="ADAL" clId="{6C169910-971B-448F-9BEA-D6B18CADA2AE}" dt="2020-03-11T11:30:52.697" v="38"/>
          <ac:spMkLst>
            <pc:docMk/>
            <pc:sldMk cId="2232605999" sldId="315"/>
            <ac:spMk id="33" creationId="{95D007F7-8406-4F98-8514-44317C283F70}"/>
          </ac:spMkLst>
        </pc:spChg>
        <pc:spChg chg="add">
          <ac:chgData name="MARYAM ADEL SALEH JUMA MANSOOR" userId="492ef767-0211-4b15-b9ee-68adda126f14" providerId="ADAL" clId="{6C169910-971B-448F-9BEA-D6B18CADA2AE}" dt="2020-03-11T11:30:52.697" v="38"/>
          <ac:spMkLst>
            <pc:docMk/>
            <pc:sldMk cId="2232605999" sldId="315"/>
            <ac:spMk id="34" creationId="{811535A2-E373-48D9-BBF8-80F1822A951F}"/>
          </ac:spMkLst>
        </pc:spChg>
        <pc:spChg chg="add">
          <ac:chgData name="MARYAM ADEL SALEH JUMA MANSOOR" userId="492ef767-0211-4b15-b9ee-68adda126f14" providerId="ADAL" clId="{6C169910-971B-448F-9BEA-D6B18CADA2AE}" dt="2020-03-11T11:30:52.697" v="38"/>
          <ac:spMkLst>
            <pc:docMk/>
            <pc:sldMk cId="2232605999" sldId="315"/>
            <ac:spMk id="35" creationId="{3FDFFC59-9C79-4B2F-9358-C10EC8165D6A}"/>
          </ac:spMkLst>
        </pc:spChg>
        <pc:spChg chg="add">
          <ac:chgData name="MARYAM ADEL SALEH JUMA MANSOOR" userId="492ef767-0211-4b15-b9ee-68adda126f14" providerId="ADAL" clId="{6C169910-971B-448F-9BEA-D6B18CADA2AE}" dt="2020-03-11T11:30:52.697" v="38"/>
          <ac:spMkLst>
            <pc:docMk/>
            <pc:sldMk cId="2232605999" sldId="315"/>
            <ac:spMk id="36" creationId="{1EDDFC55-8EE0-435D-9820-5E97071C6A69}"/>
          </ac:spMkLst>
        </pc:spChg>
        <pc:spChg chg="add">
          <ac:chgData name="MARYAM ADEL SALEH JUMA MANSOOR" userId="492ef767-0211-4b15-b9ee-68adda126f14" providerId="ADAL" clId="{6C169910-971B-448F-9BEA-D6B18CADA2AE}" dt="2020-03-11T11:30:52.697" v="38"/>
          <ac:spMkLst>
            <pc:docMk/>
            <pc:sldMk cId="2232605999" sldId="315"/>
            <ac:spMk id="37" creationId="{F6231533-B381-4CDF-AE0D-C239714BEB89}"/>
          </ac:spMkLst>
        </pc:spChg>
        <pc:spChg chg="add">
          <ac:chgData name="MARYAM ADEL SALEH JUMA MANSOOR" userId="492ef767-0211-4b15-b9ee-68adda126f14" providerId="ADAL" clId="{6C169910-971B-448F-9BEA-D6B18CADA2AE}" dt="2020-03-11T11:30:52.697" v="38"/>
          <ac:spMkLst>
            <pc:docMk/>
            <pc:sldMk cId="2232605999" sldId="315"/>
            <ac:spMk id="38" creationId="{09EC04B6-BCC9-42DA-A941-175192861A28}"/>
          </ac:spMkLst>
        </pc:spChg>
        <pc:picChg chg="add del mod">
          <ac:chgData name="MARYAM ADEL SALEH JUMA MANSOOR" userId="492ef767-0211-4b15-b9ee-68adda126f14" providerId="ADAL" clId="{6C169910-971B-448F-9BEA-D6B18CADA2AE}" dt="2020-03-11T11:29:43.224" v="27" actId="478"/>
          <ac:picMkLst>
            <pc:docMk/>
            <pc:sldMk cId="2232605999" sldId="315"/>
            <ac:picMk id="2" creationId="{2B29D88D-51BC-476F-9E9B-F918CBED99C1}"/>
          </ac:picMkLst>
        </pc:picChg>
        <pc:picChg chg="add del mod">
          <ac:chgData name="MARYAM ADEL SALEH JUMA MANSOOR" userId="492ef767-0211-4b15-b9ee-68adda126f14" providerId="ADAL" clId="{6C169910-971B-448F-9BEA-D6B18CADA2AE}" dt="2020-03-11T11:30:44.662" v="37" actId="478"/>
          <ac:picMkLst>
            <pc:docMk/>
            <pc:sldMk cId="2232605999" sldId="315"/>
            <ac:picMk id="4" creationId="{5CBBDC70-168B-46F5-AC20-6951EF2548AD}"/>
          </ac:picMkLst>
        </pc:picChg>
        <pc:picChg chg="add del mod">
          <ac:chgData name="MARYAM ADEL SALEH JUMA MANSOOR" userId="492ef767-0211-4b15-b9ee-68adda126f14" providerId="ADAL" clId="{6C169910-971B-448F-9BEA-D6B18CADA2AE}" dt="2020-03-11T11:32:09.012" v="51" actId="478"/>
          <ac:picMkLst>
            <pc:docMk/>
            <pc:sldMk cId="2232605999" sldId="315"/>
            <ac:picMk id="6" creationId="{B1A50979-A72D-4ACB-A404-6797F1CA80A6}"/>
          </ac:picMkLst>
        </pc:picChg>
        <pc:picChg chg="add mod">
          <ac:chgData name="MARYAM ADEL SALEH JUMA MANSOOR" userId="492ef767-0211-4b15-b9ee-68adda126f14" providerId="ADAL" clId="{6C169910-971B-448F-9BEA-D6B18CADA2AE}" dt="2020-03-11T11:32:54.638" v="52"/>
          <ac:picMkLst>
            <pc:docMk/>
            <pc:sldMk cId="2232605999" sldId="315"/>
            <ac:picMk id="9" creationId="{8CF8652A-5EF3-4D35-BE80-4E0FAF3C68BB}"/>
          </ac:picMkLst>
        </pc:picChg>
      </pc:sldChg>
      <pc:sldChg chg="addSp delSp modSp delAnim modAnim">
        <pc:chgData name="MARYAM ADEL SALEH JUMA MANSOOR" userId="492ef767-0211-4b15-b9ee-68adda126f14" providerId="ADAL" clId="{6C169910-971B-448F-9BEA-D6B18CADA2AE}" dt="2020-03-11T11:34:07.079" v="53"/>
        <pc:sldMkLst>
          <pc:docMk/>
          <pc:sldMk cId="514234598" sldId="316"/>
        </pc:sldMkLst>
        <pc:spChg chg="add del mod">
          <ac:chgData name="MARYAM ADEL SALEH JUMA MANSOOR" userId="492ef767-0211-4b15-b9ee-68adda126f14" providerId="ADAL" clId="{6C169910-971B-448F-9BEA-D6B18CADA2AE}" dt="2020-03-11T11:30:55.508" v="39" actId="478"/>
          <ac:spMkLst>
            <pc:docMk/>
            <pc:sldMk cId="514234598" sldId="316"/>
            <ac:spMk id="19" creationId="{EE0620C0-425C-46D1-A2FC-41EB0ABDDF86}"/>
          </ac:spMkLst>
        </pc:spChg>
        <pc:spChg chg="add mod">
          <ac:chgData name="MARYAM ADEL SALEH JUMA MANSOOR" userId="492ef767-0211-4b15-b9ee-68adda126f14" providerId="ADAL" clId="{6C169910-971B-448F-9BEA-D6B18CADA2AE}" dt="2020-03-11T11:30:58.229" v="41" actId="1076"/>
          <ac:spMkLst>
            <pc:docMk/>
            <pc:sldMk cId="514234598" sldId="316"/>
            <ac:spMk id="20" creationId="{91C8A947-55F0-486F-BEC7-5D59D72C1097}"/>
          </ac:spMkLst>
        </pc:spChg>
        <pc:spChg chg="add mod">
          <ac:chgData name="MARYAM ADEL SALEH JUMA MANSOOR" userId="492ef767-0211-4b15-b9ee-68adda126f14" providerId="ADAL" clId="{6C169910-971B-448F-9BEA-D6B18CADA2AE}" dt="2020-03-11T11:30:58.229" v="41" actId="1076"/>
          <ac:spMkLst>
            <pc:docMk/>
            <pc:sldMk cId="514234598" sldId="316"/>
            <ac:spMk id="21" creationId="{724CACFE-2113-4DD8-B9DF-EF854419FDAE}"/>
          </ac:spMkLst>
        </pc:spChg>
        <pc:spChg chg="add mod">
          <ac:chgData name="MARYAM ADEL SALEH JUMA MANSOOR" userId="492ef767-0211-4b15-b9ee-68adda126f14" providerId="ADAL" clId="{6C169910-971B-448F-9BEA-D6B18CADA2AE}" dt="2020-03-11T11:30:58.229" v="41" actId="1076"/>
          <ac:spMkLst>
            <pc:docMk/>
            <pc:sldMk cId="514234598" sldId="316"/>
            <ac:spMk id="25" creationId="{C927297C-9E6B-479E-A19C-33AADBB103C1}"/>
          </ac:spMkLst>
        </pc:spChg>
        <pc:spChg chg="add mod">
          <ac:chgData name="MARYAM ADEL SALEH JUMA MANSOOR" userId="492ef767-0211-4b15-b9ee-68adda126f14" providerId="ADAL" clId="{6C169910-971B-448F-9BEA-D6B18CADA2AE}" dt="2020-03-11T11:30:58.229" v="41" actId="1076"/>
          <ac:spMkLst>
            <pc:docMk/>
            <pc:sldMk cId="514234598" sldId="316"/>
            <ac:spMk id="31" creationId="{31F0B7C4-3D66-4194-B47E-0DA77E66D751}"/>
          </ac:spMkLst>
        </pc:spChg>
        <pc:spChg chg="add mod">
          <ac:chgData name="MARYAM ADEL SALEH JUMA MANSOOR" userId="492ef767-0211-4b15-b9ee-68adda126f14" providerId="ADAL" clId="{6C169910-971B-448F-9BEA-D6B18CADA2AE}" dt="2020-03-11T11:30:58.229" v="41" actId="1076"/>
          <ac:spMkLst>
            <pc:docMk/>
            <pc:sldMk cId="514234598" sldId="316"/>
            <ac:spMk id="32" creationId="{AD5E92BB-7C90-42A2-86B7-C17A9EA8AADB}"/>
          </ac:spMkLst>
        </pc:spChg>
        <pc:spChg chg="add mod">
          <ac:chgData name="MARYAM ADEL SALEH JUMA MANSOOR" userId="492ef767-0211-4b15-b9ee-68adda126f14" providerId="ADAL" clId="{6C169910-971B-448F-9BEA-D6B18CADA2AE}" dt="2020-03-11T11:30:58.229" v="41" actId="1076"/>
          <ac:spMkLst>
            <pc:docMk/>
            <pc:sldMk cId="514234598" sldId="316"/>
            <ac:spMk id="33" creationId="{154281F0-FF1B-4B1A-B843-77F227925664}"/>
          </ac:spMkLst>
        </pc:spChg>
        <pc:spChg chg="add mod">
          <ac:chgData name="MARYAM ADEL SALEH JUMA MANSOOR" userId="492ef767-0211-4b15-b9ee-68adda126f14" providerId="ADAL" clId="{6C169910-971B-448F-9BEA-D6B18CADA2AE}" dt="2020-03-11T11:30:58.229" v="41" actId="1076"/>
          <ac:spMkLst>
            <pc:docMk/>
            <pc:sldMk cId="514234598" sldId="316"/>
            <ac:spMk id="34" creationId="{4D5F4B5A-2B8A-4719-A6C5-DA09F5628068}"/>
          </ac:spMkLst>
        </pc:spChg>
        <pc:spChg chg="add mod">
          <ac:chgData name="MARYAM ADEL SALEH JUMA MANSOOR" userId="492ef767-0211-4b15-b9ee-68adda126f14" providerId="ADAL" clId="{6C169910-971B-448F-9BEA-D6B18CADA2AE}" dt="2020-03-11T11:30:58.229" v="41" actId="1076"/>
          <ac:spMkLst>
            <pc:docMk/>
            <pc:sldMk cId="514234598" sldId="316"/>
            <ac:spMk id="35" creationId="{CD163C6B-F3AB-4CFD-8EA4-60B28E88F9C2}"/>
          </ac:spMkLst>
        </pc:spChg>
        <pc:spChg chg="add mod">
          <ac:chgData name="MARYAM ADEL SALEH JUMA MANSOOR" userId="492ef767-0211-4b15-b9ee-68adda126f14" providerId="ADAL" clId="{6C169910-971B-448F-9BEA-D6B18CADA2AE}" dt="2020-03-11T11:30:58.229" v="41" actId="1076"/>
          <ac:spMkLst>
            <pc:docMk/>
            <pc:sldMk cId="514234598" sldId="316"/>
            <ac:spMk id="36" creationId="{3900165E-F486-4E82-9AB6-8075992DB3DD}"/>
          </ac:spMkLst>
        </pc:spChg>
        <pc:spChg chg="add mod">
          <ac:chgData name="MARYAM ADEL SALEH JUMA MANSOOR" userId="492ef767-0211-4b15-b9ee-68adda126f14" providerId="ADAL" clId="{6C169910-971B-448F-9BEA-D6B18CADA2AE}" dt="2020-03-11T11:30:58.229" v="41" actId="1076"/>
          <ac:spMkLst>
            <pc:docMk/>
            <pc:sldMk cId="514234598" sldId="316"/>
            <ac:spMk id="37" creationId="{885A5035-C935-4EF3-8088-48A34D18F6C2}"/>
          </ac:spMkLst>
        </pc:spChg>
        <pc:spChg chg="add mod">
          <ac:chgData name="MARYAM ADEL SALEH JUMA MANSOOR" userId="492ef767-0211-4b15-b9ee-68adda126f14" providerId="ADAL" clId="{6C169910-971B-448F-9BEA-D6B18CADA2AE}" dt="2020-03-11T11:30:58.229" v="41" actId="1076"/>
          <ac:spMkLst>
            <pc:docMk/>
            <pc:sldMk cId="514234598" sldId="316"/>
            <ac:spMk id="38" creationId="{E8325DE4-C305-4F66-863D-50A7B159C23B}"/>
          </ac:spMkLst>
        </pc:spChg>
        <pc:picChg chg="add mod">
          <ac:chgData name="MARYAM ADEL SALEH JUMA MANSOOR" userId="492ef767-0211-4b15-b9ee-68adda126f14" providerId="ADAL" clId="{6C169910-971B-448F-9BEA-D6B18CADA2AE}" dt="2020-03-11T11:34:07.079" v="53"/>
          <ac:picMkLst>
            <pc:docMk/>
            <pc:sldMk cId="514234598" sldId="316"/>
            <ac:picMk id="2" creationId="{5BE5DE8B-8F06-42BA-88E7-784848139DD3}"/>
          </ac:picMkLst>
        </pc:picChg>
      </pc:sldChg>
      <pc:sldChg chg="addSp delSp modSp delAnim modAnim">
        <pc:chgData name="MARYAM ADEL SALEH JUMA MANSOOR" userId="492ef767-0211-4b15-b9ee-68adda126f14" providerId="ADAL" clId="{6C169910-971B-448F-9BEA-D6B18CADA2AE}" dt="2020-03-11T11:35:17.501" v="54"/>
        <pc:sldMkLst>
          <pc:docMk/>
          <pc:sldMk cId="3621841216" sldId="317"/>
        </pc:sldMkLst>
        <pc:spChg chg="add del mod">
          <ac:chgData name="MARYAM ADEL SALEH JUMA MANSOOR" userId="492ef767-0211-4b15-b9ee-68adda126f14" providerId="ADAL" clId="{6C169910-971B-448F-9BEA-D6B18CADA2AE}" dt="2020-03-11T11:31:01.235" v="42" actId="478"/>
          <ac:spMkLst>
            <pc:docMk/>
            <pc:sldMk cId="3621841216" sldId="317"/>
            <ac:spMk id="19" creationId="{E7F00FAF-E217-4A6A-ABF1-28D53CB5D8D4}"/>
          </ac:spMkLst>
        </pc:spChg>
        <pc:spChg chg="add mod">
          <ac:chgData name="MARYAM ADEL SALEH JUMA MANSOOR" userId="492ef767-0211-4b15-b9ee-68adda126f14" providerId="ADAL" clId="{6C169910-971B-448F-9BEA-D6B18CADA2AE}" dt="2020-03-11T11:31:03.948" v="44" actId="1076"/>
          <ac:spMkLst>
            <pc:docMk/>
            <pc:sldMk cId="3621841216" sldId="317"/>
            <ac:spMk id="20" creationId="{CE998979-0C45-4AFB-98C7-4C1AFE256764}"/>
          </ac:spMkLst>
        </pc:spChg>
        <pc:spChg chg="add mod">
          <ac:chgData name="MARYAM ADEL SALEH JUMA MANSOOR" userId="492ef767-0211-4b15-b9ee-68adda126f14" providerId="ADAL" clId="{6C169910-971B-448F-9BEA-D6B18CADA2AE}" dt="2020-03-11T11:31:03.948" v="44" actId="1076"/>
          <ac:spMkLst>
            <pc:docMk/>
            <pc:sldMk cId="3621841216" sldId="317"/>
            <ac:spMk id="21" creationId="{8BE58C37-5B1B-4384-90EC-C9F9B6019FC2}"/>
          </ac:spMkLst>
        </pc:spChg>
        <pc:spChg chg="add mod">
          <ac:chgData name="MARYAM ADEL SALEH JUMA MANSOOR" userId="492ef767-0211-4b15-b9ee-68adda126f14" providerId="ADAL" clId="{6C169910-971B-448F-9BEA-D6B18CADA2AE}" dt="2020-03-11T11:31:03.948" v="44" actId="1076"/>
          <ac:spMkLst>
            <pc:docMk/>
            <pc:sldMk cId="3621841216" sldId="317"/>
            <ac:spMk id="25" creationId="{A8E03394-0423-4FDC-A724-5564BE9B32D9}"/>
          </ac:spMkLst>
        </pc:spChg>
        <pc:spChg chg="add mod">
          <ac:chgData name="MARYAM ADEL SALEH JUMA MANSOOR" userId="492ef767-0211-4b15-b9ee-68adda126f14" providerId="ADAL" clId="{6C169910-971B-448F-9BEA-D6B18CADA2AE}" dt="2020-03-11T11:31:03.948" v="44" actId="1076"/>
          <ac:spMkLst>
            <pc:docMk/>
            <pc:sldMk cId="3621841216" sldId="317"/>
            <ac:spMk id="31" creationId="{F37A17B0-ACE5-4667-9CD5-B2A3733183EA}"/>
          </ac:spMkLst>
        </pc:spChg>
        <pc:spChg chg="add mod">
          <ac:chgData name="MARYAM ADEL SALEH JUMA MANSOOR" userId="492ef767-0211-4b15-b9ee-68adda126f14" providerId="ADAL" clId="{6C169910-971B-448F-9BEA-D6B18CADA2AE}" dt="2020-03-11T11:31:03.948" v="44" actId="1076"/>
          <ac:spMkLst>
            <pc:docMk/>
            <pc:sldMk cId="3621841216" sldId="317"/>
            <ac:spMk id="32" creationId="{7FCA13FE-5E21-470F-8E31-13F2EDE2BB07}"/>
          </ac:spMkLst>
        </pc:spChg>
        <pc:spChg chg="add mod">
          <ac:chgData name="MARYAM ADEL SALEH JUMA MANSOOR" userId="492ef767-0211-4b15-b9ee-68adda126f14" providerId="ADAL" clId="{6C169910-971B-448F-9BEA-D6B18CADA2AE}" dt="2020-03-11T11:31:03.948" v="44" actId="1076"/>
          <ac:spMkLst>
            <pc:docMk/>
            <pc:sldMk cId="3621841216" sldId="317"/>
            <ac:spMk id="33" creationId="{40462E15-4E74-4E80-9EE3-424C3C2E422D}"/>
          </ac:spMkLst>
        </pc:spChg>
        <pc:spChg chg="add mod">
          <ac:chgData name="MARYAM ADEL SALEH JUMA MANSOOR" userId="492ef767-0211-4b15-b9ee-68adda126f14" providerId="ADAL" clId="{6C169910-971B-448F-9BEA-D6B18CADA2AE}" dt="2020-03-11T11:31:03.948" v="44" actId="1076"/>
          <ac:spMkLst>
            <pc:docMk/>
            <pc:sldMk cId="3621841216" sldId="317"/>
            <ac:spMk id="34" creationId="{D52EFB62-35CE-4F62-BF48-DAB85ED61B2F}"/>
          </ac:spMkLst>
        </pc:spChg>
        <pc:spChg chg="add mod">
          <ac:chgData name="MARYAM ADEL SALEH JUMA MANSOOR" userId="492ef767-0211-4b15-b9ee-68adda126f14" providerId="ADAL" clId="{6C169910-971B-448F-9BEA-D6B18CADA2AE}" dt="2020-03-11T11:31:03.948" v="44" actId="1076"/>
          <ac:spMkLst>
            <pc:docMk/>
            <pc:sldMk cId="3621841216" sldId="317"/>
            <ac:spMk id="35" creationId="{5D463FBE-FAC6-46B2-A51D-42591A0E1B79}"/>
          </ac:spMkLst>
        </pc:spChg>
        <pc:spChg chg="add mod">
          <ac:chgData name="MARYAM ADEL SALEH JUMA MANSOOR" userId="492ef767-0211-4b15-b9ee-68adda126f14" providerId="ADAL" clId="{6C169910-971B-448F-9BEA-D6B18CADA2AE}" dt="2020-03-11T11:31:03.948" v="44" actId="1076"/>
          <ac:spMkLst>
            <pc:docMk/>
            <pc:sldMk cId="3621841216" sldId="317"/>
            <ac:spMk id="36" creationId="{E5F0082E-BCC2-40C1-9260-29E6A9CC63F4}"/>
          </ac:spMkLst>
        </pc:spChg>
        <pc:spChg chg="add mod">
          <ac:chgData name="MARYAM ADEL SALEH JUMA MANSOOR" userId="492ef767-0211-4b15-b9ee-68adda126f14" providerId="ADAL" clId="{6C169910-971B-448F-9BEA-D6B18CADA2AE}" dt="2020-03-11T11:31:03.948" v="44" actId="1076"/>
          <ac:spMkLst>
            <pc:docMk/>
            <pc:sldMk cId="3621841216" sldId="317"/>
            <ac:spMk id="37" creationId="{B6BC0943-EF1A-40E0-9E30-E3C74C5E597A}"/>
          </ac:spMkLst>
        </pc:spChg>
        <pc:spChg chg="add mod">
          <ac:chgData name="MARYAM ADEL SALEH JUMA MANSOOR" userId="492ef767-0211-4b15-b9ee-68adda126f14" providerId="ADAL" clId="{6C169910-971B-448F-9BEA-D6B18CADA2AE}" dt="2020-03-11T11:31:03.948" v="44" actId="1076"/>
          <ac:spMkLst>
            <pc:docMk/>
            <pc:sldMk cId="3621841216" sldId="317"/>
            <ac:spMk id="38" creationId="{F567E872-8743-4FFF-9774-1A31CF50AA30}"/>
          </ac:spMkLst>
        </pc:spChg>
        <pc:picChg chg="add mod">
          <ac:chgData name="MARYAM ADEL SALEH JUMA MANSOOR" userId="492ef767-0211-4b15-b9ee-68adda126f14" providerId="ADAL" clId="{6C169910-971B-448F-9BEA-D6B18CADA2AE}" dt="2020-03-11T11:35:17.501" v="54"/>
          <ac:picMkLst>
            <pc:docMk/>
            <pc:sldMk cId="3621841216" sldId="317"/>
            <ac:picMk id="2" creationId="{E2A7C377-E2C4-43DD-9BA8-603862C59247}"/>
          </ac:picMkLst>
        </pc:picChg>
      </pc:sldChg>
      <pc:sldChg chg="addSp delSp modSp delAnim modAnim">
        <pc:chgData name="MARYAM ADEL SALEH JUMA MANSOOR" userId="492ef767-0211-4b15-b9ee-68adda126f14" providerId="ADAL" clId="{6C169910-971B-448F-9BEA-D6B18CADA2AE}" dt="2020-03-11T11:38:55.182" v="57"/>
        <pc:sldMkLst>
          <pc:docMk/>
          <pc:sldMk cId="4140979481" sldId="318"/>
        </pc:sldMkLst>
        <pc:spChg chg="add del mod">
          <ac:chgData name="MARYAM ADEL SALEH JUMA MANSOOR" userId="492ef767-0211-4b15-b9ee-68adda126f14" providerId="ADAL" clId="{6C169910-971B-448F-9BEA-D6B18CADA2AE}" dt="2020-03-11T11:31:07.365" v="45" actId="478"/>
          <ac:spMkLst>
            <pc:docMk/>
            <pc:sldMk cId="4140979481" sldId="318"/>
            <ac:spMk id="19" creationId="{5109A286-EE01-4176-AE92-8B652FE6B4E9}"/>
          </ac:spMkLst>
        </pc:spChg>
        <pc:spChg chg="add mod">
          <ac:chgData name="MARYAM ADEL SALEH JUMA MANSOOR" userId="492ef767-0211-4b15-b9ee-68adda126f14" providerId="ADAL" clId="{6C169910-971B-448F-9BEA-D6B18CADA2AE}" dt="2020-03-11T11:31:10.475" v="47" actId="1076"/>
          <ac:spMkLst>
            <pc:docMk/>
            <pc:sldMk cId="4140979481" sldId="318"/>
            <ac:spMk id="20" creationId="{84EC7F55-0CE4-490D-BEFA-13498C785E78}"/>
          </ac:spMkLst>
        </pc:spChg>
        <pc:spChg chg="add mod">
          <ac:chgData name="MARYAM ADEL SALEH JUMA MANSOOR" userId="492ef767-0211-4b15-b9ee-68adda126f14" providerId="ADAL" clId="{6C169910-971B-448F-9BEA-D6B18CADA2AE}" dt="2020-03-11T11:31:10.475" v="47" actId="1076"/>
          <ac:spMkLst>
            <pc:docMk/>
            <pc:sldMk cId="4140979481" sldId="318"/>
            <ac:spMk id="21" creationId="{719B0E26-098B-443D-9AA7-86CBF45ED00F}"/>
          </ac:spMkLst>
        </pc:spChg>
        <pc:spChg chg="add mod">
          <ac:chgData name="MARYAM ADEL SALEH JUMA MANSOOR" userId="492ef767-0211-4b15-b9ee-68adda126f14" providerId="ADAL" clId="{6C169910-971B-448F-9BEA-D6B18CADA2AE}" dt="2020-03-11T11:31:10.475" v="47" actId="1076"/>
          <ac:spMkLst>
            <pc:docMk/>
            <pc:sldMk cId="4140979481" sldId="318"/>
            <ac:spMk id="25" creationId="{1FD78313-DBFD-4285-B678-1A4C33E716C7}"/>
          </ac:spMkLst>
        </pc:spChg>
        <pc:spChg chg="add mod">
          <ac:chgData name="MARYAM ADEL SALEH JUMA MANSOOR" userId="492ef767-0211-4b15-b9ee-68adda126f14" providerId="ADAL" clId="{6C169910-971B-448F-9BEA-D6B18CADA2AE}" dt="2020-03-11T11:31:10.475" v="47" actId="1076"/>
          <ac:spMkLst>
            <pc:docMk/>
            <pc:sldMk cId="4140979481" sldId="318"/>
            <ac:spMk id="31" creationId="{E75E0540-B072-4F30-AC4E-01F69446F82C}"/>
          </ac:spMkLst>
        </pc:spChg>
        <pc:spChg chg="add mod">
          <ac:chgData name="MARYAM ADEL SALEH JUMA MANSOOR" userId="492ef767-0211-4b15-b9ee-68adda126f14" providerId="ADAL" clId="{6C169910-971B-448F-9BEA-D6B18CADA2AE}" dt="2020-03-11T11:31:10.475" v="47" actId="1076"/>
          <ac:spMkLst>
            <pc:docMk/>
            <pc:sldMk cId="4140979481" sldId="318"/>
            <ac:spMk id="32" creationId="{E21BD9CD-46E2-46C5-97E8-26D522E48DE9}"/>
          </ac:spMkLst>
        </pc:spChg>
        <pc:spChg chg="add mod">
          <ac:chgData name="MARYAM ADEL SALEH JUMA MANSOOR" userId="492ef767-0211-4b15-b9ee-68adda126f14" providerId="ADAL" clId="{6C169910-971B-448F-9BEA-D6B18CADA2AE}" dt="2020-03-11T11:31:10.475" v="47" actId="1076"/>
          <ac:spMkLst>
            <pc:docMk/>
            <pc:sldMk cId="4140979481" sldId="318"/>
            <ac:spMk id="33" creationId="{6CADEAA4-6081-4B7A-AA55-D531EEDEC920}"/>
          </ac:spMkLst>
        </pc:spChg>
        <pc:spChg chg="add mod">
          <ac:chgData name="MARYAM ADEL SALEH JUMA MANSOOR" userId="492ef767-0211-4b15-b9ee-68adda126f14" providerId="ADAL" clId="{6C169910-971B-448F-9BEA-D6B18CADA2AE}" dt="2020-03-11T11:31:10.475" v="47" actId="1076"/>
          <ac:spMkLst>
            <pc:docMk/>
            <pc:sldMk cId="4140979481" sldId="318"/>
            <ac:spMk id="34" creationId="{D4260D9C-63F7-4833-849D-A78AE019F811}"/>
          </ac:spMkLst>
        </pc:spChg>
        <pc:spChg chg="add mod">
          <ac:chgData name="MARYAM ADEL SALEH JUMA MANSOOR" userId="492ef767-0211-4b15-b9ee-68adda126f14" providerId="ADAL" clId="{6C169910-971B-448F-9BEA-D6B18CADA2AE}" dt="2020-03-11T11:31:10.475" v="47" actId="1076"/>
          <ac:spMkLst>
            <pc:docMk/>
            <pc:sldMk cId="4140979481" sldId="318"/>
            <ac:spMk id="35" creationId="{C05EA912-9FB7-43EE-A675-70E7405E4C1A}"/>
          </ac:spMkLst>
        </pc:spChg>
        <pc:spChg chg="add mod">
          <ac:chgData name="MARYAM ADEL SALEH JUMA MANSOOR" userId="492ef767-0211-4b15-b9ee-68adda126f14" providerId="ADAL" clId="{6C169910-971B-448F-9BEA-D6B18CADA2AE}" dt="2020-03-11T11:31:10.475" v="47" actId="1076"/>
          <ac:spMkLst>
            <pc:docMk/>
            <pc:sldMk cId="4140979481" sldId="318"/>
            <ac:spMk id="36" creationId="{0771188F-CB80-4625-82B4-86480932C094}"/>
          </ac:spMkLst>
        </pc:spChg>
        <pc:spChg chg="add mod">
          <ac:chgData name="MARYAM ADEL SALEH JUMA MANSOOR" userId="492ef767-0211-4b15-b9ee-68adda126f14" providerId="ADAL" clId="{6C169910-971B-448F-9BEA-D6B18CADA2AE}" dt="2020-03-11T11:31:10.475" v="47" actId="1076"/>
          <ac:spMkLst>
            <pc:docMk/>
            <pc:sldMk cId="4140979481" sldId="318"/>
            <ac:spMk id="37" creationId="{1FECAAB0-16C2-4DAF-A905-706261AB2FB1}"/>
          </ac:spMkLst>
        </pc:spChg>
        <pc:spChg chg="add mod">
          <ac:chgData name="MARYAM ADEL SALEH JUMA MANSOOR" userId="492ef767-0211-4b15-b9ee-68adda126f14" providerId="ADAL" clId="{6C169910-971B-448F-9BEA-D6B18CADA2AE}" dt="2020-03-11T11:31:10.475" v="47" actId="1076"/>
          <ac:spMkLst>
            <pc:docMk/>
            <pc:sldMk cId="4140979481" sldId="318"/>
            <ac:spMk id="38" creationId="{595107A1-87FB-46B8-9CCC-67A380864F6D}"/>
          </ac:spMkLst>
        </pc:spChg>
        <pc:picChg chg="add del mod">
          <ac:chgData name="MARYAM ADEL SALEH JUMA MANSOOR" userId="492ef767-0211-4b15-b9ee-68adda126f14" providerId="ADAL" clId="{6C169910-971B-448F-9BEA-D6B18CADA2AE}" dt="2020-03-11T11:38:55.182" v="57"/>
          <ac:picMkLst>
            <pc:docMk/>
            <pc:sldMk cId="4140979481" sldId="318"/>
            <ac:picMk id="2" creationId="{C59660F5-4864-476D-A202-2996172476A1}"/>
          </ac:picMkLst>
        </pc:picChg>
        <pc:picChg chg="add mod">
          <ac:chgData name="MARYAM ADEL SALEH JUMA MANSOOR" userId="492ef767-0211-4b15-b9ee-68adda126f14" providerId="ADAL" clId="{6C169910-971B-448F-9BEA-D6B18CADA2AE}" dt="2020-03-11T11:38:55.182" v="57"/>
          <ac:picMkLst>
            <pc:docMk/>
            <pc:sldMk cId="4140979481" sldId="318"/>
            <ac:picMk id="4" creationId="{073DFC59-57DE-43A1-BADD-AF238EF78EED}"/>
          </ac:picMkLst>
        </pc:picChg>
      </pc:sldChg>
      <pc:sldChg chg="addSp delSp modSp">
        <pc:chgData name="MARYAM ADEL SALEH JUMA MANSOOR" userId="492ef767-0211-4b15-b9ee-68adda126f14" providerId="ADAL" clId="{6C169910-971B-448F-9BEA-D6B18CADA2AE}" dt="2020-03-11T11:24:49.551" v="21"/>
        <pc:sldMkLst>
          <pc:docMk/>
          <pc:sldMk cId="3996990364" sldId="322"/>
        </pc:sldMkLst>
        <pc:picChg chg="add del mod">
          <ac:chgData name="MARYAM ADEL SALEH JUMA MANSOOR" userId="492ef767-0211-4b15-b9ee-68adda126f14" providerId="ADAL" clId="{6C169910-971B-448F-9BEA-D6B18CADA2AE}" dt="2020-03-11T11:22:36.567" v="19"/>
          <ac:picMkLst>
            <pc:docMk/>
            <pc:sldMk cId="3996990364" sldId="322"/>
            <ac:picMk id="4" creationId="{8D693B9D-8D86-42B1-9C09-8023D0132149}"/>
          </ac:picMkLst>
        </pc:picChg>
        <pc:picChg chg="add del mod">
          <ac:chgData name="MARYAM ADEL SALEH JUMA MANSOOR" userId="492ef767-0211-4b15-b9ee-68adda126f14" providerId="ADAL" clId="{6C169910-971B-448F-9BEA-D6B18CADA2AE}" dt="2020-03-11T11:24:13.292" v="20"/>
          <ac:picMkLst>
            <pc:docMk/>
            <pc:sldMk cId="3996990364" sldId="322"/>
            <ac:picMk id="5" creationId="{E2C25115-2041-4265-952F-FB3137383897}"/>
          </ac:picMkLst>
        </pc:picChg>
        <pc:picChg chg="add del mod">
          <ac:chgData name="MARYAM ADEL SALEH JUMA MANSOOR" userId="492ef767-0211-4b15-b9ee-68adda126f14" providerId="ADAL" clId="{6C169910-971B-448F-9BEA-D6B18CADA2AE}" dt="2020-03-11T11:24:49.551" v="21"/>
          <ac:picMkLst>
            <pc:docMk/>
            <pc:sldMk cId="3996990364" sldId="322"/>
            <ac:picMk id="6" creationId="{2A0A14D2-6A9B-4E49-9C15-B113AA3A1F3C}"/>
          </ac:picMkLst>
        </pc:picChg>
        <pc:picChg chg="add mod">
          <ac:chgData name="MARYAM ADEL SALEH JUMA MANSOOR" userId="492ef767-0211-4b15-b9ee-68adda126f14" providerId="ADAL" clId="{6C169910-971B-448F-9BEA-D6B18CADA2AE}" dt="2020-03-11T11:24:49.551" v="21"/>
          <ac:picMkLst>
            <pc:docMk/>
            <pc:sldMk cId="3996990364" sldId="322"/>
            <ac:picMk id="7" creationId="{63E7D11A-51DB-4ECD-968B-2932FDD4042D}"/>
          </ac:picMkLst>
        </pc:picChg>
      </pc:sldChg>
      <pc:sldChg chg="addSp delSp modSp">
        <pc:chgData name="MARYAM ADEL SALEH JUMA MANSOOR" userId="492ef767-0211-4b15-b9ee-68adda126f14" providerId="ADAL" clId="{6C169910-971B-448F-9BEA-D6B18CADA2AE}" dt="2020-03-11T11:19:42.283" v="17"/>
        <pc:sldMkLst>
          <pc:docMk/>
          <pc:sldMk cId="4195920801" sldId="325"/>
        </pc:sldMkLst>
        <pc:picChg chg="add del mod">
          <ac:chgData name="MARYAM ADEL SALEH JUMA MANSOOR" userId="492ef767-0211-4b15-b9ee-68adda126f14" providerId="ADAL" clId="{6C169910-971B-448F-9BEA-D6B18CADA2AE}" dt="2020-03-11T11:12:16.557" v="11"/>
          <ac:picMkLst>
            <pc:docMk/>
            <pc:sldMk cId="4195920801" sldId="325"/>
            <ac:picMk id="2" creationId="{4C839251-5D84-49D7-9C2F-E9C640B63D98}"/>
          </ac:picMkLst>
        </pc:picChg>
        <pc:picChg chg="add del mod">
          <ac:chgData name="MARYAM ADEL SALEH JUMA MANSOOR" userId="492ef767-0211-4b15-b9ee-68adda126f14" providerId="ADAL" clId="{6C169910-971B-448F-9BEA-D6B18CADA2AE}" dt="2020-03-11T11:13:29.812" v="12"/>
          <ac:picMkLst>
            <pc:docMk/>
            <pc:sldMk cId="4195920801" sldId="325"/>
            <ac:picMk id="3" creationId="{D7F9B127-1A70-4325-9B67-78104609D3CB}"/>
          </ac:picMkLst>
        </pc:picChg>
        <pc:picChg chg="add del mod">
          <ac:chgData name="MARYAM ADEL SALEH JUMA MANSOOR" userId="492ef767-0211-4b15-b9ee-68adda126f14" providerId="ADAL" clId="{6C169910-971B-448F-9BEA-D6B18CADA2AE}" dt="2020-03-11T11:16:13.902" v="13"/>
          <ac:picMkLst>
            <pc:docMk/>
            <pc:sldMk cId="4195920801" sldId="325"/>
            <ac:picMk id="4" creationId="{A994073E-52EF-481A-82AC-53BECB5A3396}"/>
          </ac:picMkLst>
        </pc:picChg>
        <pc:picChg chg="add del mod">
          <ac:chgData name="MARYAM ADEL SALEH JUMA MANSOOR" userId="492ef767-0211-4b15-b9ee-68adda126f14" providerId="ADAL" clId="{6C169910-971B-448F-9BEA-D6B18CADA2AE}" dt="2020-03-11T11:16:31.880" v="14"/>
          <ac:picMkLst>
            <pc:docMk/>
            <pc:sldMk cId="4195920801" sldId="325"/>
            <ac:picMk id="5" creationId="{AF821FDC-837F-46BC-A9A5-74580BA01B23}"/>
          </ac:picMkLst>
        </pc:picChg>
        <pc:picChg chg="add del mod">
          <ac:chgData name="MARYAM ADEL SALEH JUMA MANSOOR" userId="492ef767-0211-4b15-b9ee-68adda126f14" providerId="ADAL" clId="{6C169910-971B-448F-9BEA-D6B18CADA2AE}" dt="2020-03-11T11:17:38.941" v="15"/>
          <ac:picMkLst>
            <pc:docMk/>
            <pc:sldMk cId="4195920801" sldId="325"/>
            <ac:picMk id="6" creationId="{22DE7058-D6B7-4FD4-B610-7ABCD977A29D}"/>
          </ac:picMkLst>
        </pc:picChg>
        <pc:picChg chg="add del mod">
          <ac:chgData name="MARYAM ADEL SALEH JUMA MANSOOR" userId="492ef767-0211-4b15-b9ee-68adda126f14" providerId="ADAL" clId="{6C169910-971B-448F-9BEA-D6B18CADA2AE}" dt="2020-03-11T11:18:24.089" v="16"/>
          <ac:picMkLst>
            <pc:docMk/>
            <pc:sldMk cId="4195920801" sldId="325"/>
            <ac:picMk id="9" creationId="{A3CB1FD9-0D98-4BE1-A5BA-BEFB8AF3DA22}"/>
          </ac:picMkLst>
        </pc:picChg>
        <pc:picChg chg="add del mod">
          <ac:chgData name="MARYAM ADEL SALEH JUMA MANSOOR" userId="492ef767-0211-4b15-b9ee-68adda126f14" providerId="ADAL" clId="{6C169910-971B-448F-9BEA-D6B18CADA2AE}" dt="2020-03-11T11:19:42.283" v="17"/>
          <ac:picMkLst>
            <pc:docMk/>
            <pc:sldMk cId="4195920801" sldId="325"/>
            <ac:picMk id="10" creationId="{0A13EB97-0EEE-4635-9DBF-CDC229690C50}"/>
          </ac:picMkLst>
        </pc:picChg>
        <pc:picChg chg="add mod">
          <ac:chgData name="MARYAM ADEL SALEH JUMA MANSOOR" userId="492ef767-0211-4b15-b9ee-68adda126f14" providerId="ADAL" clId="{6C169910-971B-448F-9BEA-D6B18CADA2AE}" dt="2020-03-11T11:19:42.283" v="17"/>
          <ac:picMkLst>
            <pc:docMk/>
            <pc:sldMk cId="4195920801" sldId="325"/>
            <ac:picMk id="11" creationId="{A887FC86-A875-45E4-B3F4-F5CA0F88BB9C}"/>
          </ac:picMkLst>
        </pc:picChg>
      </pc:sldChg>
    </pc:docChg>
  </pc:docChgLst>
  <pc:docChgLst>
    <pc:chgData name="MARYAM ADEL SALEH JUMA MANSOOR" userId="492ef767-0211-4b15-b9ee-68adda126f14" providerId="ADAL" clId="{2CAE186F-D6A2-466C-B3F3-6C2363D91AA0}"/>
    <pc:docChg chg="undo custSel addSld delSld modSld">
      <pc:chgData name="MARYAM ADEL SALEH JUMA MANSOOR" userId="492ef767-0211-4b15-b9ee-68adda126f14" providerId="ADAL" clId="{2CAE186F-D6A2-466C-B3F3-6C2363D91AA0}" dt="2020-03-04T12:11:38.402" v="371" actId="20577"/>
      <pc:docMkLst>
        <pc:docMk/>
      </pc:docMkLst>
      <pc:sldChg chg="del">
        <pc:chgData name="MARYAM ADEL SALEH JUMA MANSOOR" userId="492ef767-0211-4b15-b9ee-68adda126f14" providerId="ADAL" clId="{2CAE186F-D6A2-466C-B3F3-6C2363D91AA0}" dt="2020-03-04T11:59:28.141" v="117" actId="47"/>
        <pc:sldMkLst>
          <pc:docMk/>
          <pc:sldMk cId="1697588022" sldId="258"/>
        </pc:sldMkLst>
      </pc:sldChg>
      <pc:sldChg chg="modAnim">
        <pc:chgData name="MARYAM ADEL SALEH JUMA MANSOOR" userId="492ef767-0211-4b15-b9ee-68adda126f14" providerId="ADAL" clId="{2CAE186F-D6A2-466C-B3F3-6C2363D91AA0}" dt="2020-03-04T10:48:21.094" v="1"/>
        <pc:sldMkLst>
          <pc:docMk/>
          <pc:sldMk cId="221162587" sldId="260"/>
        </pc:sldMkLst>
      </pc:sldChg>
      <pc:sldChg chg="del">
        <pc:chgData name="MARYAM ADEL SALEH JUMA MANSOOR" userId="492ef767-0211-4b15-b9ee-68adda126f14" providerId="ADAL" clId="{2CAE186F-D6A2-466C-B3F3-6C2363D91AA0}" dt="2020-03-04T11:59:42.416" v="118" actId="47"/>
        <pc:sldMkLst>
          <pc:docMk/>
          <pc:sldMk cId="712693119" sldId="261"/>
        </pc:sldMkLst>
      </pc:sldChg>
      <pc:sldChg chg="addSp delSp modSp">
        <pc:chgData name="MARYAM ADEL SALEH JUMA MANSOOR" userId="492ef767-0211-4b15-b9ee-68adda126f14" providerId="ADAL" clId="{2CAE186F-D6A2-466C-B3F3-6C2363D91AA0}" dt="2020-03-04T10:52:09.444" v="68" actId="478"/>
        <pc:sldMkLst>
          <pc:docMk/>
          <pc:sldMk cId="3358935620" sldId="262"/>
        </pc:sldMkLst>
        <pc:spChg chg="mod">
          <ac:chgData name="MARYAM ADEL SALEH JUMA MANSOOR" userId="492ef767-0211-4b15-b9ee-68adda126f14" providerId="ADAL" clId="{2CAE186F-D6A2-466C-B3F3-6C2363D91AA0}" dt="2020-03-04T10:51:45.808" v="61" actId="1076"/>
          <ac:spMkLst>
            <pc:docMk/>
            <pc:sldMk cId="3358935620" sldId="262"/>
            <ac:spMk id="2" creationId="{0D346F50-A80D-452A-92CD-29719CCBE987}"/>
          </ac:spMkLst>
        </pc:spChg>
        <pc:spChg chg="mod">
          <ac:chgData name="MARYAM ADEL SALEH JUMA MANSOOR" userId="492ef767-0211-4b15-b9ee-68adda126f14" providerId="ADAL" clId="{2CAE186F-D6A2-466C-B3F3-6C2363D91AA0}" dt="2020-03-04T10:51:27.539" v="57" actId="14100"/>
          <ac:spMkLst>
            <pc:docMk/>
            <pc:sldMk cId="3358935620" sldId="262"/>
            <ac:spMk id="7" creationId="{545F017F-32C0-4D57-87A4-F9F912699397}"/>
          </ac:spMkLst>
        </pc:spChg>
        <pc:spChg chg="add mod">
          <ac:chgData name="MARYAM ADEL SALEH JUMA MANSOOR" userId="492ef767-0211-4b15-b9ee-68adda126f14" providerId="ADAL" clId="{2CAE186F-D6A2-466C-B3F3-6C2363D91AA0}" dt="2020-03-04T10:51:38.043" v="60" actId="404"/>
          <ac:spMkLst>
            <pc:docMk/>
            <pc:sldMk cId="3358935620" sldId="262"/>
            <ac:spMk id="13" creationId="{DC3639DA-8ED7-4361-91D1-1F3997B1BD47}"/>
          </ac:spMkLst>
        </pc:spChg>
        <pc:spChg chg="add mod">
          <ac:chgData name="MARYAM ADEL SALEH JUMA MANSOOR" userId="492ef767-0211-4b15-b9ee-68adda126f14" providerId="ADAL" clId="{2CAE186F-D6A2-466C-B3F3-6C2363D91AA0}" dt="2020-03-04T10:51:38.043" v="60" actId="404"/>
          <ac:spMkLst>
            <pc:docMk/>
            <pc:sldMk cId="3358935620" sldId="262"/>
            <ac:spMk id="19" creationId="{46B84254-F0E5-47E4-BCBC-20488219A930}"/>
          </ac:spMkLst>
        </pc:spChg>
        <pc:spChg chg="add mod">
          <ac:chgData name="MARYAM ADEL SALEH JUMA MANSOOR" userId="492ef767-0211-4b15-b9ee-68adda126f14" providerId="ADAL" clId="{2CAE186F-D6A2-466C-B3F3-6C2363D91AA0}" dt="2020-03-04T10:51:38.043" v="60" actId="404"/>
          <ac:spMkLst>
            <pc:docMk/>
            <pc:sldMk cId="3358935620" sldId="262"/>
            <ac:spMk id="20" creationId="{9ED4A7C2-8AD0-492E-AB97-3FD6F7252E00}"/>
          </ac:spMkLst>
        </pc:spChg>
        <pc:spChg chg="add mod">
          <ac:chgData name="MARYAM ADEL SALEH JUMA MANSOOR" userId="492ef767-0211-4b15-b9ee-68adda126f14" providerId="ADAL" clId="{2CAE186F-D6A2-466C-B3F3-6C2363D91AA0}" dt="2020-03-04T10:51:38.043" v="60" actId="404"/>
          <ac:spMkLst>
            <pc:docMk/>
            <pc:sldMk cId="3358935620" sldId="262"/>
            <ac:spMk id="21" creationId="{90F6A5E1-54B1-473F-B13A-6C7E1B85CF52}"/>
          </ac:spMkLst>
        </pc:spChg>
        <pc:spChg chg="add mod">
          <ac:chgData name="MARYAM ADEL SALEH JUMA MANSOOR" userId="492ef767-0211-4b15-b9ee-68adda126f14" providerId="ADAL" clId="{2CAE186F-D6A2-466C-B3F3-6C2363D91AA0}" dt="2020-03-04T10:51:38.043" v="60" actId="404"/>
          <ac:spMkLst>
            <pc:docMk/>
            <pc:sldMk cId="3358935620" sldId="262"/>
            <ac:spMk id="24" creationId="{DF2C7752-D63A-4261-92B8-B970583E640E}"/>
          </ac:spMkLst>
        </pc:spChg>
        <pc:spChg chg="add mod">
          <ac:chgData name="MARYAM ADEL SALEH JUMA MANSOOR" userId="492ef767-0211-4b15-b9ee-68adda126f14" providerId="ADAL" clId="{2CAE186F-D6A2-466C-B3F3-6C2363D91AA0}" dt="2020-03-04T10:51:38.043" v="60" actId="404"/>
          <ac:spMkLst>
            <pc:docMk/>
            <pc:sldMk cId="3358935620" sldId="262"/>
            <ac:spMk id="25" creationId="{21E993C0-B80A-4109-ABFD-DAAE3A46699B}"/>
          </ac:spMkLst>
        </pc:spChg>
        <pc:picChg chg="del">
          <ac:chgData name="MARYAM ADEL SALEH JUMA MANSOOR" userId="492ef767-0211-4b15-b9ee-68adda126f14" providerId="ADAL" clId="{2CAE186F-D6A2-466C-B3F3-6C2363D91AA0}" dt="2020-03-04T10:52:09.444" v="68" actId="478"/>
          <ac:picMkLst>
            <pc:docMk/>
            <pc:sldMk cId="3358935620" sldId="262"/>
            <ac:picMk id="5" creationId="{0558DCBA-C8CF-466F-9396-3D943ED5271B}"/>
          </ac:picMkLst>
        </pc:picChg>
        <pc:picChg chg="mod">
          <ac:chgData name="MARYAM ADEL SALEH JUMA MANSOOR" userId="492ef767-0211-4b15-b9ee-68adda126f14" providerId="ADAL" clId="{2CAE186F-D6A2-466C-B3F3-6C2363D91AA0}" dt="2020-03-04T10:51:48.623" v="63" actId="1076"/>
          <ac:picMkLst>
            <pc:docMk/>
            <pc:sldMk cId="3358935620" sldId="262"/>
            <ac:picMk id="14" creationId="{EC427AEF-45A0-403C-859B-26684D71421E}"/>
          </ac:picMkLst>
        </pc:picChg>
        <pc:picChg chg="mod">
          <ac:chgData name="MARYAM ADEL SALEH JUMA MANSOOR" userId="492ef767-0211-4b15-b9ee-68adda126f14" providerId="ADAL" clId="{2CAE186F-D6A2-466C-B3F3-6C2363D91AA0}" dt="2020-03-04T10:51:54.862" v="65" actId="1076"/>
          <ac:picMkLst>
            <pc:docMk/>
            <pc:sldMk cId="3358935620" sldId="262"/>
            <ac:picMk id="15" creationId="{41BC6E5E-CF66-41BF-AC99-9D587BBC8942}"/>
          </ac:picMkLst>
        </pc:picChg>
        <pc:picChg chg="mod">
          <ac:chgData name="MARYAM ADEL SALEH JUMA MANSOOR" userId="492ef767-0211-4b15-b9ee-68adda126f14" providerId="ADAL" clId="{2CAE186F-D6A2-466C-B3F3-6C2363D91AA0}" dt="2020-03-04T10:51:50.026" v="64" actId="1076"/>
          <ac:picMkLst>
            <pc:docMk/>
            <pc:sldMk cId="3358935620" sldId="262"/>
            <ac:picMk id="17" creationId="{541F3C5B-6BB4-41E0-BC79-7F1764F40236}"/>
          </ac:picMkLst>
        </pc:picChg>
        <pc:picChg chg="mod">
          <ac:chgData name="MARYAM ADEL SALEH JUMA MANSOOR" userId="492ef767-0211-4b15-b9ee-68adda126f14" providerId="ADAL" clId="{2CAE186F-D6A2-466C-B3F3-6C2363D91AA0}" dt="2020-03-04T10:51:57.071" v="66" actId="1076"/>
          <ac:picMkLst>
            <pc:docMk/>
            <pc:sldMk cId="3358935620" sldId="262"/>
            <ac:picMk id="18" creationId="{7EC3220D-685B-4EEF-BC06-739E8A97C011}"/>
          </ac:picMkLst>
        </pc:picChg>
        <pc:picChg chg="mod">
          <ac:chgData name="MARYAM ADEL SALEH JUMA MANSOOR" userId="492ef767-0211-4b15-b9ee-68adda126f14" providerId="ADAL" clId="{2CAE186F-D6A2-466C-B3F3-6C2363D91AA0}" dt="2020-03-04T10:52:00.296" v="67" actId="1076"/>
          <ac:picMkLst>
            <pc:docMk/>
            <pc:sldMk cId="3358935620" sldId="262"/>
            <ac:picMk id="22" creationId="{B186259C-2695-43F5-B452-7DE5698276F3}"/>
          </ac:picMkLst>
        </pc:picChg>
      </pc:sldChg>
      <pc:sldChg chg="modSp">
        <pc:chgData name="MARYAM ADEL SALEH JUMA MANSOOR" userId="492ef767-0211-4b15-b9ee-68adda126f14" providerId="ADAL" clId="{2CAE186F-D6A2-466C-B3F3-6C2363D91AA0}" dt="2020-03-04T10:54:32.981" v="114" actId="1076"/>
        <pc:sldMkLst>
          <pc:docMk/>
          <pc:sldMk cId="2979137268" sldId="263"/>
        </pc:sldMkLst>
        <pc:spChg chg="mod">
          <ac:chgData name="MARYAM ADEL SALEH JUMA MANSOOR" userId="492ef767-0211-4b15-b9ee-68adda126f14" providerId="ADAL" clId="{2CAE186F-D6A2-466C-B3F3-6C2363D91AA0}" dt="2020-03-04T10:54:32.981" v="114" actId="1076"/>
          <ac:spMkLst>
            <pc:docMk/>
            <pc:sldMk cId="2979137268" sldId="263"/>
            <ac:spMk id="2" creationId="{0D346F50-A80D-452A-92CD-29719CCBE987}"/>
          </ac:spMkLst>
        </pc:spChg>
        <pc:spChg chg="mod">
          <ac:chgData name="MARYAM ADEL SALEH JUMA MANSOOR" userId="492ef767-0211-4b15-b9ee-68adda126f14" providerId="ADAL" clId="{2CAE186F-D6A2-466C-B3F3-6C2363D91AA0}" dt="2020-03-04T10:54:32.981" v="114" actId="1076"/>
          <ac:spMkLst>
            <pc:docMk/>
            <pc:sldMk cId="2979137268" sldId="263"/>
            <ac:spMk id="3" creationId="{17ECC259-7A23-4D23-8F98-9B8BA30BB0C6}"/>
          </ac:spMkLst>
        </pc:spChg>
        <pc:spChg chg="mod">
          <ac:chgData name="MARYAM ADEL SALEH JUMA MANSOOR" userId="492ef767-0211-4b15-b9ee-68adda126f14" providerId="ADAL" clId="{2CAE186F-D6A2-466C-B3F3-6C2363D91AA0}" dt="2020-03-04T10:49:37.658" v="13" actId="1076"/>
          <ac:spMkLst>
            <pc:docMk/>
            <pc:sldMk cId="2979137268" sldId="263"/>
            <ac:spMk id="6" creationId="{780CC945-14DF-4854-8BE6-6955F052C7A8}"/>
          </ac:spMkLst>
        </pc:spChg>
        <pc:spChg chg="mod">
          <ac:chgData name="MARYAM ADEL SALEH JUMA MANSOOR" userId="492ef767-0211-4b15-b9ee-68adda126f14" providerId="ADAL" clId="{2CAE186F-D6A2-466C-B3F3-6C2363D91AA0}" dt="2020-03-04T10:54:22.464" v="113" actId="20577"/>
          <ac:spMkLst>
            <pc:docMk/>
            <pc:sldMk cId="2979137268" sldId="263"/>
            <ac:spMk id="7" creationId="{545F017F-32C0-4D57-87A4-F9F912699397}"/>
          </ac:spMkLst>
        </pc:spChg>
        <pc:spChg chg="mod">
          <ac:chgData name="MARYAM ADEL SALEH JUMA MANSOOR" userId="492ef767-0211-4b15-b9ee-68adda126f14" providerId="ADAL" clId="{2CAE186F-D6A2-466C-B3F3-6C2363D91AA0}" dt="2020-03-04T10:54:32.981" v="114" actId="1076"/>
          <ac:spMkLst>
            <pc:docMk/>
            <pc:sldMk cId="2979137268" sldId="263"/>
            <ac:spMk id="19" creationId="{CFD5558B-0589-4269-AB93-C3612BB65150}"/>
          </ac:spMkLst>
        </pc:spChg>
        <pc:spChg chg="mod">
          <ac:chgData name="MARYAM ADEL SALEH JUMA MANSOOR" userId="492ef767-0211-4b15-b9ee-68adda126f14" providerId="ADAL" clId="{2CAE186F-D6A2-466C-B3F3-6C2363D91AA0}" dt="2020-03-04T10:54:32.981" v="114" actId="1076"/>
          <ac:spMkLst>
            <pc:docMk/>
            <pc:sldMk cId="2979137268" sldId="263"/>
            <ac:spMk id="20" creationId="{6507CDFE-856A-48C7-8BA2-308B80EDB0AA}"/>
          </ac:spMkLst>
        </pc:spChg>
        <pc:spChg chg="mod">
          <ac:chgData name="MARYAM ADEL SALEH JUMA MANSOOR" userId="492ef767-0211-4b15-b9ee-68adda126f14" providerId="ADAL" clId="{2CAE186F-D6A2-466C-B3F3-6C2363D91AA0}" dt="2020-03-04T10:54:32.981" v="114" actId="1076"/>
          <ac:spMkLst>
            <pc:docMk/>
            <pc:sldMk cId="2979137268" sldId="263"/>
            <ac:spMk id="21" creationId="{7FA395C2-B582-4D64-8A26-C56DBB65E10E}"/>
          </ac:spMkLst>
        </pc:spChg>
        <pc:spChg chg="mod">
          <ac:chgData name="MARYAM ADEL SALEH JUMA MANSOOR" userId="492ef767-0211-4b15-b9ee-68adda126f14" providerId="ADAL" clId="{2CAE186F-D6A2-466C-B3F3-6C2363D91AA0}" dt="2020-03-04T10:54:32.981" v="114" actId="1076"/>
          <ac:spMkLst>
            <pc:docMk/>
            <pc:sldMk cId="2979137268" sldId="263"/>
            <ac:spMk id="23" creationId="{25CBF3A7-F142-4000-99FA-A6727FFE3C23}"/>
          </ac:spMkLst>
        </pc:spChg>
        <pc:spChg chg="mod">
          <ac:chgData name="MARYAM ADEL SALEH JUMA MANSOOR" userId="492ef767-0211-4b15-b9ee-68adda126f14" providerId="ADAL" clId="{2CAE186F-D6A2-466C-B3F3-6C2363D91AA0}" dt="2020-03-04T10:54:32.981" v="114" actId="1076"/>
          <ac:spMkLst>
            <pc:docMk/>
            <pc:sldMk cId="2979137268" sldId="263"/>
            <ac:spMk id="24" creationId="{39F5A6F2-9EFE-4679-A710-DD691575B323}"/>
          </ac:spMkLst>
        </pc:spChg>
        <pc:picChg chg="mod">
          <ac:chgData name="MARYAM ADEL SALEH JUMA MANSOOR" userId="492ef767-0211-4b15-b9ee-68adda126f14" providerId="ADAL" clId="{2CAE186F-D6A2-466C-B3F3-6C2363D91AA0}" dt="2020-03-04T10:54:32.981" v="114" actId="1076"/>
          <ac:picMkLst>
            <pc:docMk/>
            <pc:sldMk cId="2979137268" sldId="263"/>
            <ac:picMk id="14" creationId="{EC427AEF-45A0-403C-859B-26684D71421E}"/>
          </ac:picMkLst>
        </pc:picChg>
        <pc:picChg chg="mod">
          <ac:chgData name="MARYAM ADEL SALEH JUMA MANSOOR" userId="492ef767-0211-4b15-b9ee-68adda126f14" providerId="ADAL" clId="{2CAE186F-D6A2-466C-B3F3-6C2363D91AA0}" dt="2020-03-04T10:54:32.981" v="114" actId="1076"/>
          <ac:picMkLst>
            <pc:docMk/>
            <pc:sldMk cId="2979137268" sldId="263"/>
            <ac:picMk id="15" creationId="{41BC6E5E-CF66-41BF-AC99-9D587BBC8942}"/>
          </ac:picMkLst>
        </pc:picChg>
        <pc:picChg chg="mod">
          <ac:chgData name="MARYAM ADEL SALEH JUMA MANSOOR" userId="492ef767-0211-4b15-b9ee-68adda126f14" providerId="ADAL" clId="{2CAE186F-D6A2-466C-B3F3-6C2363D91AA0}" dt="2020-03-04T10:54:32.981" v="114" actId="1076"/>
          <ac:picMkLst>
            <pc:docMk/>
            <pc:sldMk cId="2979137268" sldId="263"/>
            <ac:picMk id="16" creationId="{43846C53-8F64-4E34-9C45-1CD98A54095A}"/>
          </ac:picMkLst>
        </pc:picChg>
        <pc:picChg chg="mod">
          <ac:chgData name="MARYAM ADEL SALEH JUMA MANSOOR" userId="492ef767-0211-4b15-b9ee-68adda126f14" providerId="ADAL" clId="{2CAE186F-D6A2-466C-B3F3-6C2363D91AA0}" dt="2020-03-04T10:54:32.981" v="114" actId="1076"/>
          <ac:picMkLst>
            <pc:docMk/>
            <pc:sldMk cId="2979137268" sldId="263"/>
            <ac:picMk id="17" creationId="{541F3C5B-6BB4-41E0-BC79-7F1764F40236}"/>
          </ac:picMkLst>
        </pc:picChg>
        <pc:picChg chg="mod">
          <ac:chgData name="MARYAM ADEL SALEH JUMA MANSOOR" userId="492ef767-0211-4b15-b9ee-68adda126f14" providerId="ADAL" clId="{2CAE186F-D6A2-466C-B3F3-6C2363D91AA0}" dt="2020-03-04T10:54:32.981" v="114" actId="1076"/>
          <ac:picMkLst>
            <pc:docMk/>
            <pc:sldMk cId="2979137268" sldId="263"/>
            <ac:picMk id="18" creationId="{7EC3220D-685B-4EEF-BC06-739E8A97C011}"/>
          </ac:picMkLst>
        </pc:picChg>
        <pc:picChg chg="mod">
          <ac:chgData name="MARYAM ADEL SALEH JUMA MANSOOR" userId="492ef767-0211-4b15-b9ee-68adda126f14" providerId="ADAL" clId="{2CAE186F-D6A2-466C-B3F3-6C2363D91AA0}" dt="2020-03-04T10:54:32.981" v="114" actId="1076"/>
          <ac:picMkLst>
            <pc:docMk/>
            <pc:sldMk cId="2979137268" sldId="263"/>
            <ac:picMk id="22" creationId="{B186259C-2695-43F5-B452-7DE5698276F3}"/>
          </ac:picMkLst>
        </pc:picChg>
      </pc:sldChg>
      <pc:sldChg chg="modSp">
        <pc:chgData name="MARYAM ADEL SALEH JUMA MANSOOR" userId="492ef767-0211-4b15-b9ee-68adda126f14" providerId="ADAL" clId="{2CAE186F-D6A2-466C-B3F3-6C2363D91AA0}" dt="2020-03-04T10:55:08.963" v="116" actId="20577"/>
        <pc:sldMkLst>
          <pc:docMk/>
          <pc:sldMk cId="1489235532" sldId="265"/>
        </pc:sldMkLst>
        <pc:spChg chg="mod">
          <ac:chgData name="MARYAM ADEL SALEH JUMA MANSOOR" userId="492ef767-0211-4b15-b9ee-68adda126f14" providerId="ADAL" clId="{2CAE186F-D6A2-466C-B3F3-6C2363D91AA0}" dt="2020-03-04T10:55:08.963" v="116" actId="20577"/>
          <ac:spMkLst>
            <pc:docMk/>
            <pc:sldMk cId="1489235532" sldId="265"/>
            <ac:spMk id="2" creationId="{13A89BF8-354B-4FBD-B85F-AA2A780CEB09}"/>
          </ac:spMkLst>
        </pc:spChg>
      </pc:sldChg>
      <pc:sldChg chg="addSp delSp modSp add delAnim modAnim">
        <pc:chgData name="MARYAM ADEL SALEH JUMA MANSOOR" userId="492ef767-0211-4b15-b9ee-68adda126f14" providerId="ADAL" clId="{2CAE186F-D6A2-466C-B3F3-6C2363D91AA0}" dt="2020-03-04T12:11:38.402" v="371" actId="20577"/>
        <pc:sldMkLst>
          <pc:docMk/>
          <pc:sldMk cId="1627353088" sldId="267"/>
        </pc:sldMkLst>
        <pc:spChg chg="del">
          <ac:chgData name="MARYAM ADEL SALEH JUMA MANSOOR" userId="492ef767-0211-4b15-b9ee-68adda126f14" providerId="ADAL" clId="{2CAE186F-D6A2-466C-B3F3-6C2363D91AA0}" dt="2020-03-04T12:01:20.166" v="120" actId="478"/>
          <ac:spMkLst>
            <pc:docMk/>
            <pc:sldMk cId="1627353088" sldId="267"/>
            <ac:spMk id="2" creationId="{6E13BFEE-9727-42F8-A4C6-7F1913B07ADC}"/>
          </ac:spMkLst>
        </pc:spChg>
        <pc:spChg chg="del">
          <ac:chgData name="MARYAM ADEL SALEH JUMA MANSOOR" userId="492ef767-0211-4b15-b9ee-68adda126f14" providerId="ADAL" clId="{2CAE186F-D6A2-466C-B3F3-6C2363D91AA0}" dt="2020-03-04T12:01:20.166" v="120" actId="478"/>
          <ac:spMkLst>
            <pc:docMk/>
            <pc:sldMk cId="1627353088" sldId="267"/>
            <ac:spMk id="3" creationId="{47015D7E-307D-420A-ACC7-F0DB25A0B0B8}"/>
          </ac:spMkLst>
        </pc:spChg>
        <pc:spChg chg="add mod">
          <ac:chgData name="MARYAM ADEL SALEH JUMA MANSOOR" userId="492ef767-0211-4b15-b9ee-68adda126f14" providerId="ADAL" clId="{2CAE186F-D6A2-466C-B3F3-6C2363D91AA0}" dt="2020-03-04T12:10:05.997" v="266" actId="1076"/>
          <ac:spMkLst>
            <pc:docMk/>
            <pc:sldMk cId="1627353088" sldId="267"/>
            <ac:spMk id="5" creationId="{AB6BBDC8-4323-4E4F-A648-008F94FF6302}"/>
          </ac:spMkLst>
        </pc:spChg>
        <pc:spChg chg="mod">
          <ac:chgData name="MARYAM ADEL SALEH JUMA MANSOOR" userId="492ef767-0211-4b15-b9ee-68adda126f14" providerId="ADAL" clId="{2CAE186F-D6A2-466C-B3F3-6C2363D91AA0}" dt="2020-03-04T12:10:05.997" v="266" actId="1076"/>
          <ac:spMkLst>
            <pc:docMk/>
            <pc:sldMk cId="1627353088" sldId="267"/>
            <ac:spMk id="7" creationId="{545F017F-32C0-4D57-87A4-F9F912699397}"/>
          </ac:spMkLst>
        </pc:spChg>
        <pc:spChg chg="del">
          <ac:chgData name="MARYAM ADEL SALEH JUMA MANSOOR" userId="492ef767-0211-4b15-b9ee-68adda126f14" providerId="ADAL" clId="{2CAE186F-D6A2-466C-B3F3-6C2363D91AA0}" dt="2020-03-04T12:01:20.166" v="120" actId="478"/>
          <ac:spMkLst>
            <pc:docMk/>
            <pc:sldMk cId="1627353088" sldId="267"/>
            <ac:spMk id="13" creationId="{E6E180F7-08D3-4EB7-B128-9D390F1593B5}"/>
          </ac:spMkLst>
        </pc:spChg>
        <pc:spChg chg="del">
          <ac:chgData name="MARYAM ADEL SALEH JUMA MANSOOR" userId="492ef767-0211-4b15-b9ee-68adda126f14" providerId="ADAL" clId="{2CAE186F-D6A2-466C-B3F3-6C2363D91AA0}" dt="2020-03-04T12:01:20.166" v="120" actId="478"/>
          <ac:spMkLst>
            <pc:docMk/>
            <pc:sldMk cId="1627353088" sldId="267"/>
            <ac:spMk id="14" creationId="{099FEEFE-C9E9-425B-9CCA-AEC2BAA7CBAA}"/>
          </ac:spMkLst>
        </pc:spChg>
        <pc:spChg chg="del">
          <ac:chgData name="MARYAM ADEL SALEH JUMA MANSOOR" userId="492ef767-0211-4b15-b9ee-68adda126f14" providerId="ADAL" clId="{2CAE186F-D6A2-466C-B3F3-6C2363D91AA0}" dt="2020-03-04T12:01:20.166" v="120" actId="478"/>
          <ac:spMkLst>
            <pc:docMk/>
            <pc:sldMk cId="1627353088" sldId="267"/>
            <ac:spMk id="15" creationId="{A8E7BA55-8306-4D25-8BA3-731BE433FE3E}"/>
          </ac:spMkLst>
        </pc:spChg>
        <pc:spChg chg="del">
          <ac:chgData name="MARYAM ADEL SALEH JUMA MANSOOR" userId="492ef767-0211-4b15-b9ee-68adda126f14" providerId="ADAL" clId="{2CAE186F-D6A2-466C-B3F3-6C2363D91AA0}" dt="2020-03-04T12:01:20.166" v="120" actId="478"/>
          <ac:spMkLst>
            <pc:docMk/>
            <pc:sldMk cId="1627353088" sldId="267"/>
            <ac:spMk id="16" creationId="{DE59DAB5-D1A5-4C5D-8D4F-3F0136FE19B8}"/>
          </ac:spMkLst>
        </pc:spChg>
        <pc:spChg chg="del">
          <ac:chgData name="MARYAM ADEL SALEH JUMA MANSOOR" userId="492ef767-0211-4b15-b9ee-68adda126f14" providerId="ADAL" clId="{2CAE186F-D6A2-466C-B3F3-6C2363D91AA0}" dt="2020-03-04T12:01:20.166" v="120" actId="478"/>
          <ac:spMkLst>
            <pc:docMk/>
            <pc:sldMk cId="1627353088" sldId="267"/>
            <ac:spMk id="17" creationId="{BE522138-B407-41F8-91C8-B72ED69BD65D}"/>
          </ac:spMkLst>
        </pc:spChg>
        <pc:spChg chg="del">
          <ac:chgData name="MARYAM ADEL SALEH JUMA MANSOOR" userId="492ef767-0211-4b15-b9ee-68adda126f14" providerId="ADAL" clId="{2CAE186F-D6A2-466C-B3F3-6C2363D91AA0}" dt="2020-03-04T12:01:20.166" v="120" actId="478"/>
          <ac:spMkLst>
            <pc:docMk/>
            <pc:sldMk cId="1627353088" sldId="267"/>
            <ac:spMk id="18" creationId="{9CC3DB06-4B8B-4656-9B4F-C23F7F6AB67A}"/>
          </ac:spMkLst>
        </pc:spChg>
        <pc:spChg chg="del">
          <ac:chgData name="MARYAM ADEL SALEH JUMA MANSOOR" userId="492ef767-0211-4b15-b9ee-68adda126f14" providerId="ADAL" clId="{2CAE186F-D6A2-466C-B3F3-6C2363D91AA0}" dt="2020-03-04T12:01:20.166" v="120" actId="478"/>
          <ac:spMkLst>
            <pc:docMk/>
            <pc:sldMk cId="1627353088" sldId="267"/>
            <ac:spMk id="19" creationId="{F99A528A-5326-47FB-858A-D9DF444978F4}"/>
          </ac:spMkLst>
        </pc:spChg>
        <pc:spChg chg="del">
          <ac:chgData name="MARYAM ADEL SALEH JUMA MANSOOR" userId="492ef767-0211-4b15-b9ee-68adda126f14" providerId="ADAL" clId="{2CAE186F-D6A2-466C-B3F3-6C2363D91AA0}" dt="2020-03-04T12:01:20.166" v="120" actId="478"/>
          <ac:spMkLst>
            <pc:docMk/>
            <pc:sldMk cId="1627353088" sldId="267"/>
            <ac:spMk id="20" creationId="{53EF5370-9C94-4E61-AF1A-97C7F74140D2}"/>
          </ac:spMkLst>
        </pc:spChg>
        <pc:spChg chg="del">
          <ac:chgData name="MARYAM ADEL SALEH JUMA MANSOOR" userId="492ef767-0211-4b15-b9ee-68adda126f14" providerId="ADAL" clId="{2CAE186F-D6A2-466C-B3F3-6C2363D91AA0}" dt="2020-03-04T12:01:20.166" v="120" actId="478"/>
          <ac:spMkLst>
            <pc:docMk/>
            <pc:sldMk cId="1627353088" sldId="267"/>
            <ac:spMk id="23" creationId="{375877A7-6C13-4CFC-80DD-5388B914DF40}"/>
          </ac:spMkLst>
        </pc:spChg>
        <pc:spChg chg="add mod">
          <ac:chgData name="MARYAM ADEL SALEH JUMA MANSOOR" userId="492ef767-0211-4b15-b9ee-68adda126f14" providerId="ADAL" clId="{2CAE186F-D6A2-466C-B3F3-6C2363D91AA0}" dt="2020-03-04T12:10:09.054" v="267" actId="1076"/>
          <ac:spMkLst>
            <pc:docMk/>
            <pc:sldMk cId="1627353088" sldId="267"/>
            <ac:spMk id="26" creationId="{7F14AE1C-44F6-4658-BF16-F27DF4042DF0}"/>
          </ac:spMkLst>
        </pc:spChg>
        <pc:spChg chg="del">
          <ac:chgData name="MARYAM ADEL SALEH JUMA MANSOOR" userId="492ef767-0211-4b15-b9ee-68adda126f14" providerId="ADAL" clId="{2CAE186F-D6A2-466C-B3F3-6C2363D91AA0}" dt="2020-03-04T12:03:19.786" v="133" actId="478"/>
          <ac:spMkLst>
            <pc:docMk/>
            <pc:sldMk cId="1627353088" sldId="267"/>
            <ac:spMk id="27" creationId="{F57BA431-A3E7-473B-B5CF-A43E994F90DE}"/>
          </ac:spMkLst>
        </pc:spChg>
        <pc:spChg chg="add mod">
          <ac:chgData name="MARYAM ADEL SALEH JUMA MANSOOR" userId="492ef767-0211-4b15-b9ee-68adda126f14" providerId="ADAL" clId="{2CAE186F-D6A2-466C-B3F3-6C2363D91AA0}" dt="2020-03-04T12:11:38.402" v="371" actId="20577"/>
          <ac:spMkLst>
            <pc:docMk/>
            <pc:sldMk cId="1627353088" sldId="267"/>
            <ac:spMk id="28" creationId="{C095DEC0-2B06-4A6D-8EB1-C89304D494A6}"/>
          </ac:spMkLst>
        </pc:spChg>
        <pc:picChg chg="add mod modCrop">
          <ac:chgData name="MARYAM ADEL SALEH JUMA MANSOOR" userId="492ef767-0211-4b15-b9ee-68adda126f14" providerId="ADAL" clId="{2CAE186F-D6A2-466C-B3F3-6C2363D91AA0}" dt="2020-03-04T12:10:05.997" v="266" actId="1076"/>
          <ac:picMkLst>
            <pc:docMk/>
            <pc:sldMk cId="1627353088" sldId="267"/>
            <ac:picMk id="4" creationId="{F54DABD1-8555-4785-83C4-E9C5C110B677}"/>
          </ac:picMkLst>
        </pc:picChg>
        <pc:picChg chg="del">
          <ac:chgData name="MARYAM ADEL SALEH JUMA MANSOOR" userId="492ef767-0211-4b15-b9ee-68adda126f14" providerId="ADAL" clId="{2CAE186F-D6A2-466C-B3F3-6C2363D91AA0}" dt="2020-03-04T12:01:20.166" v="120" actId="478"/>
          <ac:picMkLst>
            <pc:docMk/>
            <pc:sldMk cId="1627353088" sldId="267"/>
            <ac:picMk id="29" creationId="{D01DE21F-3D41-4F70-9EEC-D6A195CDD31A}"/>
          </ac:picMkLst>
        </pc:picChg>
        <pc:picChg chg="del">
          <ac:chgData name="MARYAM ADEL SALEH JUMA MANSOOR" userId="492ef767-0211-4b15-b9ee-68adda126f14" providerId="ADAL" clId="{2CAE186F-D6A2-466C-B3F3-6C2363D91AA0}" dt="2020-03-04T12:01:20.166" v="120" actId="478"/>
          <ac:picMkLst>
            <pc:docMk/>
            <pc:sldMk cId="1627353088" sldId="267"/>
            <ac:picMk id="33" creationId="{2102D170-DB17-4AD9-A175-C563709DE4BB}"/>
          </ac:picMkLst>
        </pc:picChg>
        <pc:picChg chg="del">
          <ac:chgData name="MARYAM ADEL SALEH JUMA MANSOOR" userId="492ef767-0211-4b15-b9ee-68adda126f14" providerId="ADAL" clId="{2CAE186F-D6A2-466C-B3F3-6C2363D91AA0}" dt="2020-03-04T12:01:20.166" v="120" actId="478"/>
          <ac:picMkLst>
            <pc:docMk/>
            <pc:sldMk cId="1627353088" sldId="267"/>
            <ac:picMk id="36" creationId="{02098E87-8E53-4044-BD42-5C260ADA8DED}"/>
          </ac:picMkLst>
        </pc:picChg>
        <pc:picChg chg="del">
          <ac:chgData name="MARYAM ADEL SALEH JUMA MANSOOR" userId="492ef767-0211-4b15-b9ee-68adda126f14" providerId="ADAL" clId="{2CAE186F-D6A2-466C-B3F3-6C2363D91AA0}" dt="2020-03-04T12:01:20.166" v="120" actId="478"/>
          <ac:picMkLst>
            <pc:docMk/>
            <pc:sldMk cId="1627353088" sldId="267"/>
            <ac:picMk id="39" creationId="{9FB7C47A-3CBA-4023-B170-217AA4CEC0CE}"/>
          </ac:picMkLst>
        </pc:picChg>
        <pc:picChg chg="del">
          <ac:chgData name="MARYAM ADEL SALEH JUMA MANSOOR" userId="492ef767-0211-4b15-b9ee-68adda126f14" providerId="ADAL" clId="{2CAE186F-D6A2-466C-B3F3-6C2363D91AA0}" dt="2020-03-04T12:01:20.166" v="120" actId="478"/>
          <ac:picMkLst>
            <pc:docMk/>
            <pc:sldMk cId="1627353088" sldId="267"/>
            <ac:picMk id="41" creationId="{CEAF44FD-18AD-4B19-8693-FC91C3C7645D}"/>
          </ac:picMkLst>
        </pc:picChg>
        <pc:picChg chg="del">
          <ac:chgData name="MARYAM ADEL SALEH JUMA MANSOOR" userId="492ef767-0211-4b15-b9ee-68adda126f14" providerId="ADAL" clId="{2CAE186F-D6A2-466C-B3F3-6C2363D91AA0}" dt="2020-03-04T12:01:20.166" v="120" actId="478"/>
          <ac:picMkLst>
            <pc:docMk/>
            <pc:sldMk cId="1627353088" sldId="267"/>
            <ac:picMk id="1026" creationId="{5FA8E13C-B25F-4ED1-AD53-F3017AF6994A}"/>
          </ac:picMkLst>
        </pc:picChg>
        <pc:cxnChg chg="del">
          <ac:chgData name="MARYAM ADEL SALEH JUMA MANSOOR" userId="492ef767-0211-4b15-b9ee-68adda126f14" providerId="ADAL" clId="{2CAE186F-D6A2-466C-B3F3-6C2363D91AA0}" dt="2020-03-04T12:01:20.166" v="120" actId="478"/>
          <ac:cxnSpMkLst>
            <pc:docMk/>
            <pc:sldMk cId="1627353088" sldId="267"/>
            <ac:cxnSpMk id="22" creationId="{A89EEFBA-2F05-4251-8114-64D2EE1A5626}"/>
          </ac:cxnSpMkLst>
        </pc:cxnChg>
        <pc:cxnChg chg="del">
          <ac:chgData name="MARYAM ADEL SALEH JUMA MANSOOR" userId="492ef767-0211-4b15-b9ee-68adda126f14" providerId="ADAL" clId="{2CAE186F-D6A2-466C-B3F3-6C2363D91AA0}" dt="2020-03-04T12:01:20.166" v="120" actId="478"/>
          <ac:cxnSpMkLst>
            <pc:docMk/>
            <pc:sldMk cId="1627353088" sldId="267"/>
            <ac:cxnSpMk id="24" creationId="{E2B81277-7318-47ED-A23B-1B5574D35345}"/>
          </ac:cxnSpMkLst>
        </pc:cxnChg>
      </pc:sldChg>
    </pc:docChg>
  </pc:docChgLst>
  <pc:docChgLst>
    <pc:chgData name="MARYAM ADEL SALEH JUMA MANSOOR" userId="492ef767-0211-4b15-b9ee-68adda126f14" providerId="ADAL" clId="{3048311C-FC6D-489E-B522-17706CFADDBE}"/>
    <pc:docChg chg="undo redo custSel addSld delSld modSld sldOrd">
      <pc:chgData name="MARYAM ADEL SALEH JUMA MANSOOR" userId="492ef767-0211-4b15-b9ee-68adda126f14" providerId="ADAL" clId="{3048311C-FC6D-489E-B522-17706CFADDBE}" dt="2020-03-09T10:18:41.351" v="4559" actId="478"/>
      <pc:docMkLst>
        <pc:docMk/>
      </pc:docMkLst>
      <pc:sldChg chg="modSp">
        <pc:chgData name="MARYAM ADEL SALEH JUMA MANSOOR" userId="492ef767-0211-4b15-b9ee-68adda126f14" providerId="ADAL" clId="{3048311C-FC6D-489E-B522-17706CFADDBE}" dt="2020-03-09T09:41:56.583" v="4557" actId="20577"/>
        <pc:sldMkLst>
          <pc:docMk/>
          <pc:sldMk cId="2396905207" sldId="272"/>
        </pc:sldMkLst>
        <pc:spChg chg="mod">
          <ac:chgData name="MARYAM ADEL SALEH JUMA MANSOOR" userId="492ef767-0211-4b15-b9ee-68adda126f14" providerId="ADAL" clId="{3048311C-FC6D-489E-B522-17706CFADDBE}" dt="2020-03-09T09:41:56.583" v="4557" actId="20577"/>
          <ac:spMkLst>
            <pc:docMk/>
            <pc:sldMk cId="2396905207" sldId="272"/>
            <ac:spMk id="3" creationId="{9632819A-C9F4-41DB-BDB2-D1566A4E1D55}"/>
          </ac:spMkLst>
        </pc:spChg>
      </pc:sldChg>
      <pc:sldChg chg="addSp delSp modSp">
        <pc:chgData name="MARYAM ADEL SALEH JUMA MANSOOR" userId="492ef767-0211-4b15-b9ee-68adda126f14" providerId="ADAL" clId="{3048311C-FC6D-489E-B522-17706CFADDBE}" dt="2020-03-09T10:18:41.351" v="4559" actId="478"/>
        <pc:sldMkLst>
          <pc:docMk/>
          <pc:sldMk cId="472788918" sldId="293"/>
        </pc:sldMkLst>
        <pc:spChg chg="mod">
          <ac:chgData name="MARYAM ADEL SALEH JUMA MANSOOR" userId="492ef767-0211-4b15-b9ee-68adda126f14" providerId="ADAL" clId="{3048311C-FC6D-489E-B522-17706CFADDBE}" dt="2020-03-09T05:21:06.660" v="32" actId="20577"/>
          <ac:spMkLst>
            <pc:docMk/>
            <pc:sldMk cId="472788918" sldId="293"/>
            <ac:spMk id="4" creationId="{00000000-0000-0000-0000-000000000000}"/>
          </ac:spMkLst>
        </pc:spChg>
        <pc:spChg chg="add del">
          <ac:chgData name="MARYAM ADEL SALEH JUMA MANSOOR" userId="492ef767-0211-4b15-b9ee-68adda126f14" providerId="ADAL" clId="{3048311C-FC6D-489E-B522-17706CFADDBE}" dt="2020-03-09T10:18:41.351" v="4559" actId="478"/>
          <ac:spMkLst>
            <pc:docMk/>
            <pc:sldMk cId="472788918" sldId="293"/>
            <ac:spMk id="5" creationId="{5889A7E3-52C1-42B0-9202-794E43F5DFC8}"/>
          </ac:spMkLst>
        </pc:spChg>
        <pc:spChg chg="add del">
          <ac:chgData name="MARYAM ADEL SALEH JUMA MANSOOR" userId="492ef767-0211-4b15-b9ee-68adda126f14" providerId="ADAL" clId="{3048311C-FC6D-489E-B522-17706CFADDBE}" dt="2020-03-09T10:18:41.351" v="4559" actId="478"/>
          <ac:spMkLst>
            <pc:docMk/>
            <pc:sldMk cId="472788918" sldId="293"/>
            <ac:spMk id="6" creationId="{50CC3164-D396-4EDB-8DD4-DD9F2EF4D2F5}"/>
          </ac:spMkLst>
        </pc:spChg>
        <pc:spChg chg="add del">
          <ac:chgData name="MARYAM ADEL SALEH JUMA MANSOOR" userId="492ef767-0211-4b15-b9ee-68adda126f14" providerId="ADAL" clId="{3048311C-FC6D-489E-B522-17706CFADDBE}" dt="2020-03-09T10:18:41.351" v="4559" actId="478"/>
          <ac:spMkLst>
            <pc:docMk/>
            <pc:sldMk cId="472788918" sldId="293"/>
            <ac:spMk id="7" creationId="{EE750387-3F96-42FA-B52E-39D1D5B01D57}"/>
          </ac:spMkLst>
        </pc:spChg>
        <pc:spChg chg="add del">
          <ac:chgData name="MARYAM ADEL SALEH JUMA MANSOOR" userId="492ef767-0211-4b15-b9ee-68adda126f14" providerId="ADAL" clId="{3048311C-FC6D-489E-B522-17706CFADDBE}" dt="2020-03-09T10:18:41.351" v="4559" actId="478"/>
          <ac:spMkLst>
            <pc:docMk/>
            <pc:sldMk cId="472788918" sldId="293"/>
            <ac:spMk id="8" creationId="{E8A3E4E7-6EC7-4C2B-90D2-B5E858806BC3}"/>
          </ac:spMkLst>
        </pc:spChg>
        <pc:cxnChg chg="add del mod">
          <ac:chgData name="MARYAM ADEL SALEH JUMA MANSOOR" userId="492ef767-0211-4b15-b9ee-68adda126f14" providerId="ADAL" clId="{3048311C-FC6D-489E-B522-17706CFADDBE}" dt="2020-03-09T10:18:41.351" v="4559" actId="478"/>
          <ac:cxnSpMkLst>
            <pc:docMk/>
            <pc:sldMk cId="472788918" sldId="293"/>
            <ac:cxnSpMk id="9" creationId="{2C68692B-57E0-4AA1-AFE8-9ED953C0B6E3}"/>
          </ac:cxnSpMkLst>
        </pc:cxnChg>
      </pc:sldChg>
      <pc:sldChg chg="addSp delSp modSp delAnim">
        <pc:chgData name="MARYAM ADEL SALEH JUMA MANSOOR" userId="492ef767-0211-4b15-b9ee-68adda126f14" providerId="ADAL" clId="{3048311C-FC6D-489E-B522-17706CFADDBE}" dt="2020-03-09T06:34:11.685" v="1415" actId="20577"/>
        <pc:sldMkLst>
          <pc:docMk/>
          <pc:sldMk cId="3617599205" sldId="294"/>
        </pc:sldMkLst>
        <pc:spChg chg="add mod">
          <ac:chgData name="MARYAM ADEL SALEH JUMA MANSOOR" userId="492ef767-0211-4b15-b9ee-68adda126f14" providerId="ADAL" clId="{3048311C-FC6D-489E-B522-17706CFADDBE}" dt="2020-03-09T06:34:11.685" v="1415" actId="20577"/>
          <ac:spMkLst>
            <pc:docMk/>
            <pc:sldMk cId="3617599205" sldId="294"/>
            <ac:spMk id="2" creationId="{EBBA94E4-060D-4AEC-81B5-6C74EACB162A}"/>
          </ac:spMkLst>
        </pc:spChg>
        <pc:spChg chg="del mod">
          <ac:chgData name="MARYAM ADEL SALEH JUMA MANSOOR" userId="492ef767-0211-4b15-b9ee-68adda126f14" providerId="ADAL" clId="{3048311C-FC6D-489E-B522-17706CFADDBE}" dt="2020-03-09T05:28:22.876" v="187" actId="478"/>
          <ac:spMkLst>
            <pc:docMk/>
            <pc:sldMk cId="3617599205" sldId="294"/>
            <ac:spMk id="4" creationId="{00000000-0000-0000-0000-000000000000}"/>
          </ac:spMkLst>
        </pc:spChg>
        <pc:spChg chg="add mod">
          <ac:chgData name="MARYAM ADEL SALEH JUMA MANSOOR" userId="492ef767-0211-4b15-b9ee-68adda126f14" providerId="ADAL" clId="{3048311C-FC6D-489E-B522-17706CFADDBE}" dt="2020-03-09T06:33:53.258" v="1408" actId="14100"/>
          <ac:spMkLst>
            <pc:docMk/>
            <pc:sldMk cId="3617599205" sldId="294"/>
            <ac:spMk id="6" creationId="{F925ED7E-3A0E-4B29-91BD-33A780D0142D}"/>
          </ac:spMkLst>
        </pc:spChg>
        <pc:spChg chg="mod">
          <ac:chgData name="MARYAM ADEL SALEH JUMA MANSOOR" userId="492ef767-0211-4b15-b9ee-68adda126f14" providerId="ADAL" clId="{3048311C-FC6D-489E-B522-17706CFADDBE}" dt="2020-03-09T06:28:43.155" v="1230" actId="122"/>
          <ac:spMkLst>
            <pc:docMk/>
            <pc:sldMk cId="3617599205" sldId="294"/>
            <ac:spMk id="9" creationId="{CE3DB6B2-D682-4A5E-91FD-E5D843237BD1}"/>
          </ac:spMkLst>
        </pc:spChg>
        <pc:spChg chg="del mod">
          <ac:chgData name="MARYAM ADEL SALEH JUMA MANSOOR" userId="492ef767-0211-4b15-b9ee-68adda126f14" providerId="ADAL" clId="{3048311C-FC6D-489E-B522-17706CFADDBE}" dt="2020-03-09T06:28:46.255" v="1231" actId="478"/>
          <ac:spMkLst>
            <pc:docMk/>
            <pc:sldMk cId="3617599205" sldId="294"/>
            <ac:spMk id="11" creationId="{3843B299-0A04-41C2-BA20-6C8129404016}"/>
          </ac:spMkLst>
        </pc:spChg>
        <pc:spChg chg="del">
          <ac:chgData name="MARYAM ADEL SALEH JUMA MANSOOR" userId="492ef767-0211-4b15-b9ee-68adda126f14" providerId="ADAL" clId="{3048311C-FC6D-489E-B522-17706CFADDBE}" dt="2020-03-09T05:29:52.110" v="271" actId="478"/>
          <ac:spMkLst>
            <pc:docMk/>
            <pc:sldMk cId="3617599205" sldId="294"/>
            <ac:spMk id="13" creationId="{B03B61F3-52B3-4152-B011-2F4734DA71D3}"/>
          </ac:spMkLst>
        </pc:spChg>
        <pc:spChg chg="del">
          <ac:chgData name="MARYAM ADEL SALEH JUMA MANSOOR" userId="492ef767-0211-4b15-b9ee-68adda126f14" providerId="ADAL" clId="{3048311C-FC6D-489E-B522-17706CFADDBE}" dt="2020-03-09T05:42:29.382" v="578" actId="478"/>
          <ac:spMkLst>
            <pc:docMk/>
            <pc:sldMk cId="3617599205" sldId="294"/>
            <ac:spMk id="18" creationId="{FB70D8A6-37BE-4F46-A85D-0E04F54337C2}"/>
          </ac:spMkLst>
        </pc:spChg>
        <pc:spChg chg="del">
          <ac:chgData name="MARYAM ADEL SALEH JUMA MANSOOR" userId="492ef767-0211-4b15-b9ee-68adda126f14" providerId="ADAL" clId="{3048311C-FC6D-489E-B522-17706CFADDBE}" dt="2020-03-09T05:42:29.382" v="578" actId="478"/>
          <ac:spMkLst>
            <pc:docMk/>
            <pc:sldMk cId="3617599205" sldId="294"/>
            <ac:spMk id="19" creationId="{5754EE7D-30C7-4217-8BE5-D5D37E02E842}"/>
          </ac:spMkLst>
        </pc:spChg>
        <pc:spChg chg="del">
          <ac:chgData name="MARYAM ADEL SALEH JUMA MANSOOR" userId="492ef767-0211-4b15-b9ee-68adda126f14" providerId="ADAL" clId="{3048311C-FC6D-489E-B522-17706CFADDBE}" dt="2020-03-09T05:42:29.382" v="578" actId="478"/>
          <ac:spMkLst>
            <pc:docMk/>
            <pc:sldMk cId="3617599205" sldId="294"/>
            <ac:spMk id="20" creationId="{9C42F50E-6380-41AD-ACE3-DF8D0C81B120}"/>
          </ac:spMkLst>
        </pc:spChg>
        <pc:spChg chg="del">
          <ac:chgData name="MARYAM ADEL SALEH JUMA MANSOOR" userId="492ef767-0211-4b15-b9ee-68adda126f14" providerId="ADAL" clId="{3048311C-FC6D-489E-B522-17706CFADDBE}" dt="2020-03-09T05:42:29.382" v="578" actId="478"/>
          <ac:spMkLst>
            <pc:docMk/>
            <pc:sldMk cId="3617599205" sldId="294"/>
            <ac:spMk id="21" creationId="{12C2B1E7-58BC-4787-96BE-0895F4AE78A4}"/>
          </ac:spMkLst>
        </pc:spChg>
        <pc:spChg chg="del mod">
          <ac:chgData name="MARYAM ADEL SALEH JUMA MANSOOR" userId="492ef767-0211-4b15-b9ee-68adda126f14" providerId="ADAL" clId="{3048311C-FC6D-489E-B522-17706CFADDBE}" dt="2020-03-09T06:06:41.146" v="775" actId="478"/>
          <ac:spMkLst>
            <pc:docMk/>
            <pc:sldMk cId="3617599205" sldId="294"/>
            <ac:spMk id="22" creationId="{39A6EC2A-7566-4B32-A1DF-3234C1C615C5}"/>
          </ac:spMkLst>
        </pc:spChg>
        <pc:spChg chg="del">
          <ac:chgData name="MARYAM ADEL SALEH JUMA MANSOOR" userId="492ef767-0211-4b15-b9ee-68adda126f14" providerId="ADAL" clId="{3048311C-FC6D-489E-B522-17706CFADDBE}" dt="2020-03-09T05:42:29.382" v="578" actId="478"/>
          <ac:spMkLst>
            <pc:docMk/>
            <pc:sldMk cId="3617599205" sldId="294"/>
            <ac:spMk id="23" creationId="{BEB3ECCC-F2D8-4A51-807D-2A240BF2C460}"/>
          </ac:spMkLst>
        </pc:spChg>
        <pc:spChg chg="del">
          <ac:chgData name="MARYAM ADEL SALEH JUMA MANSOOR" userId="492ef767-0211-4b15-b9ee-68adda126f14" providerId="ADAL" clId="{3048311C-FC6D-489E-B522-17706CFADDBE}" dt="2020-03-09T05:42:29.382" v="578" actId="478"/>
          <ac:spMkLst>
            <pc:docMk/>
            <pc:sldMk cId="3617599205" sldId="294"/>
            <ac:spMk id="24" creationId="{EB5E686F-33EA-4BB7-A874-B7FF29B2D9E4}"/>
          </ac:spMkLst>
        </pc:spChg>
        <pc:spChg chg="add del mod">
          <ac:chgData name="MARYAM ADEL SALEH JUMA MANSOOR" userId="492ef767-0211-4b15-b9ee-68adda126f14" providerId="ADAL" clId="{3048311C-FC6D-489E-B522-17706CFADDBE}" dt="2020-03-09T06:28:46.255" v="1231" actId="478"/>
          <ac:spMkLst>
            <pc:docMk/>
            <pc:sldMk cId="3617599205" sldId="294"/>
            <ac:spMk id="25" creationId="{5FB3F20C-FA5E-4CDD-88BE-A4B43ED4DD70}"/>
          </ac:spMkLst>
        </pc:spChg>
        <pc:spChg chg="del">
          <ac:chgData name="MARYAM ADEL SALEH JUMA MANSOOR" userId="492ef767-0211-4b15-b9ee-68adda126f14" providerId="ADAL" clId="{3048311C-FC6D-489E-B522-17706CFADDBE}" dt="2020-03-09T05:42:29.382" v="578" actId="478"/>
          <ac:spMkLst>
            <pc:docMk/>
            <pc:sldMk cId="3617599205" sldId="294"/>
            <ac:spMk id="27" creationId="{0AF3E730-0F80-4738-8677-7CCF83271CA4}"/>
          </ac:spMkLst>
        </pc:spChg>
        <pc:spChg chg="del">
          <ac:chgData name="MARYAM ADEL SALEH JUMA MANSOOR" userId="492ef767-0211-4b15-b9ee-68adda126f14" providerId="ADAL" clId="{3048311C-FC6D-489E-B522-17706CFADDBE}" dt="2020-03-09T05:42:29.382" v="578" actId="478"/>
          <ac:spMkLst>
            <pc:docMk/>
            <pc:sldMk cId="3617599205" sldId="294"/>
            <ac:spMk id="28" creationId="{2284E4C3-1482-4BB8-99AA-143AF1773E19}"/>
          </ac:spMkLst>
        </pc:spChg>
        <pc:spChg chg="add del mod">
          <ac:chgData name="MARYAM ADEL SALEH JUMA MANSOOR" userId="492ef767-0211-4b15-b9ee-68adda126f14" providerId="ADAL" clId="{3048311C-FC6D-489E-B522-17706CFADDBE}" dt="2020-03-09T06:28:46.255" v="1231" actId="478"/>
          <ac:spMkLst>
            <pc:docMk/>
            <pc:sldMk cId="3617599205" sldId="294"/>
            <ac:spMk id="31" creationId="{F29CDD1D-E4EA-4AE4-8C5C-55D8CC805E9C}"/>
          </ac:spMkLst>
        </pc:spChg>
        <pc:spChg chg="add del mod">
          <ac:chgData name="MARYAM ADEL SALEH JUMA MANSOOR" userId="492ef767-0211-4b15-b9ee-68adda126f14" providerId="ADAL" clId="{3048311C-FC6D-489E-B522-17706CFADDBE}" dt="2020-03-09T06:28:46.255" v="1231" actId="478"/>
          <ac:spMkLst>
            <pc:docMk/>
            <pc:sldMk cId="3617599205" sldId="294"/>
            <ac:spMk id="32" creationId="{DED85DE4-A34A-497C-9F72-7A08F1F1FE56}"/>
          </ac:spMkLst>
        </pc:spChg>
        <pc:spChg chg="add del mod">
          <ac:chgData name="MARYAM ADEL SALEH JUMA MANSOOR" userId="492ef767-0211-4b15-b9ee-68adda126f14" providerId="ADAL" clId="{3048311C-FC6D-489E-B522-17706CFADDBE}" dt="2020-03-09T06:28:46.255" v="1231" actId="478"/>
          <ac:spMkLst>
            <pc:docMk/>
            <pc:sldMk cId="3617599205" sldId="294"/>
            <ac:spMk id="33" creationId="{3C16E09D-6301-4001-843F-B8BDF32A760D}"/>
          </ac:spMkLst>
        </pc:spChg>
        <pc:spChg chg="add mod">
          <ac:chgData name="MARYAM ADEL SALEH JUMA MANSOOR" userId="492ef767-0211-4b15-b9ee-68adda126f14" providerId="ADAL" clId="{3048311C-FC6D-489E-B522-17706CFADDBE}" dt="2020-03-09T06:34:02.292" v="1409" actId="115"/>
          <ac:spMkLst>
            <pc:docMk/>
            <pc:sldMk cId="3617599205" sldId="294"/>
            <ac:spMk id="34" creationId="{1A11AD6C-7019-4D3F-BF99-F90F427EE4A9}"/>
          </ac:spMkLst>
        </pc:spChg>
        <pc:spChg chg="add mod">
          <ac:chgData name="MARYAM ADEL SALEH JUMA MANSOOR" userId="492ef767-0211-4b15-b9ee-68adda126f14" providerId="ADAL" clId="{3048311C-FC6D-489E-B522-17706CFADDBE}" dt="2020-03-09T06:33:39.794" v="1405" actId="1076"/>
          <ac:spMkLst>
            <pc:docMk/>
            <pc:sldMk cId="3617599205" sldId="294"/>
            <ac:spMk id="35" creationId="{D3CD4357-E85D-462E-99E9-1CEA38DC5AAB}"/>
          </ac:spMkLst>
        </pc:spChg>
        <pc:spChg chg="add mod">
          <ac:chgData name="MARYAM ADEL SALEH JUMA MANSOOR" userId="492ef767-0211-4b15-b9ee-68adda126f14" providerId="ADAL" clId="{3048311C-FC6D-489E-B522-17706CFADDBE}" dt="2020-03-09T06:33:21.453" v="1400" actId="1076"/>
          <ac:spMkLst>
            <pc:docMk/>
            <pc:sldMk cId="3617599205" sldId="294"/>
            <ac:spMk id="36" creationId="{AF384E64-3C7B-4DC3-884F-3F3E8DBE9CB5}"/>
          </ac:spMkLst>
        </pc:spChg>
        <pc:spChg chg="add mod">
          <ac:chgData name="MARYAM ADEL SALEH JUMA MANSOOR" userId="492ef767-0211-4b15-b9ee-68adda126f14" providerId="ADAL" clId="{3048311C-FC6D-489E-B522-17706CFADDBE}" dt="2020-03-09T06:33:21.453" v="1400" actId="1076"/>
          <ac:spMkLst>
            <pc:docMk/>
            <pc:sldMk cId="3617599205" sldId="294"/>
            <ac:spMk id="37" creationId="{A032B925-7FF7-4AE1-AF01-C9F237DAEFAC}"/>
          </ac:spMkLst>
        </pc:spChg>
        <pc:cxnChg chg="mod">
          <ac:chgData name="MARYAM ADEL SALEH JUMA MANSOOR" userId="492ef767-0211-4b15-b9ee-68adda126f14" providerId="ADAL" clId="{3048311C-FC6D-489E-B522-17706CFADDBE}" dt="2020-03-09T06:33:26.667" v="1402" actId="1076"/>
          <ac:cxnSpMkLst>
            <pc:docMk/>
            <pc:sldMk cId="3617599205" sldId="294"/>
            <ac:cxnSpMk id="26" creationId="{2331D6FC-DBCA-486B-94F3-12E80847631C}"/>
          </ac:cxnSpMkLst>
        </pc:cxnChg>
        <pc:cxnChg chg="mod">
          <ac:chgData name="MARYAM ADEL SALEH JUMA MANSOOR" userId="492ef767-0211-4b15-b9ee-68adda126f14" providerId="ADAL" clId="{3048311C-FC6D-489E-B522-17706CFADDBE}" dt="2020-03-09T06:33:26.667" v="1402" actId="1076"/>
          <ac:cxnSpMkLst>
            <pc:docMk/>
            <pc:sldMk cId="3617599205" sldId="294"/>
            <ac:cxnSpMk id="30" creationId="{D4A69B9A-E69B-467D-8BBF-5D67B738B5CF}"/>
          </ac:cxnSpMkLst>
        </pc:cxnChg>
      </pc:sldChg>
      <pc:sldChg chg="del">
        <pc:chgData name="MARYAM ADEL SALEH JUMA MANSOOR" userId="492ef767-0211-4b15-b9ee-68adda126f14" providerId="ADAL" clId="{3048311C-FC6D-489E-B522-17706CFADDBE}" dt="2020-03-09T06:34:46.571" v="1416" actId="47"/>
        <pc:sldMkLst>
          <pc:docMk/>
          <pc:sldMk cId="4273481282" sldId="295"/>
        </pc:sldMkLst>
      </pc:sldChg>
      <pc:sldChg chg="del">
        <pc:chgData name="MARYAM ADEL SALEH JUMA MANSOOR" userId="492ef767-0211-4b15-b9ee-68adda126f14" providerId="ADAL" clId="{3048311C-FC6D-489E-B522-17706CFADDBE}" dt="2020-03-09T06:34:47.247" v="1417" actId="47"/>
        <pc:sldMkLst>
          <pc:docMk/>
          <pc:sldMk cId="2928497748" sldId="296"/>
        </pc:sldMkLst>
      </pc:sldChg>
      <pc:sldChg chg="del">
        <pc:chgData name="MARYAM ADEL SALEH JUMA MANSOOR" userId="492ef767-0211-4b15-b9ee-68adda126f14" providerId="ADAL" clId="{3048311C-FC6D-489E-B522-17706CFADDBE}" dt="2020-03-09T07:03:31.689" v="2038" actId="47"/>
        <pc:sldMkLst>
          <pc:docMk/>
          <pc:sldMk cId="4171378423" sldId="297"/>
        </pc:sldMkLst>
      </pc:sldChg>
      <pc:sldChg chg="del">
        <pc:chgData name="MARYAM ADEL SALEH JUMA MANSOOR" userId="492ef767-0211-4b15-b9ee-68adda126f14" providerId="ADAL" clId="{3048311C-FC6D-489E-B522-17706CFADDBE}" dt="2020-03-09T07:03:33.040" v="2039" actId="47"/>
        <pc:sldMkLst>
          <pc:docMk/>
          <pc:sldMk cId="1069600880" sldId="298"/>
        </pc:sldMkLst>
      </pc:sldChg>
      <pc:sldChg chg="del">
        <pc:chgData name="MARYAM ADEL SALEH JUMA MANSOOR" userId="492ef767-0211-4b15-b9ee-68adda126f14" providerId="ADAL" clId="{3048311C-FC6D-489E-B522-17706CFADDBE}" dt="2020-03-09T07:05:05.061" v="2044" actId="47"/>
        <pc:sldMkLst>
          <pc:docMk/>
          <pc:sldMk cId="889989275" sldId="299"/>
        </pc:sldMkLst>
      </pc:sldChg>
      <pc:sldChg chg="del">
        <pc:chgData name="MARYAM ADEL SALEH JUMA MANSOOR" userId="492ef767-0211-4b15-b9ee-68adda126f14" providerId="ADAL" clId="{3048311C-FC6D-489E-B522-17706CFADDBE}" dt="2020-03-09T07:05:04.401" v="2043" actId="47"/>
        <pc:sldMkLst>
          <pc:docMk/>
          <pc:sldMk cId="3675624081" sldId="300"/>
        </pc:sldMkLst>
      </pc:sldChg>
      <pc:sldChg chg="del">
        <pc:chgData name="MARYAM ADEL SALEH JUMA MANSOOR" userId="492ef767-0211-4b15-b9ee-68adda126f14" providerId="ADAL" clId="{3048311C-FC6D-489E-B522-17706CFADDBE}" dt="2020-03-09T07:05:02.812" v="2041" actId="47"/>
        <pc:sldMkLst>
          <pc:docMk/>
          <pc:sldMk cId="641922000" sldId="301"/>
        </pc:sldMkLst>
      </pc:sldChg>
      <pc:sldChg chg="del">
        <pc:chgData name="MARYAM ADEL SALEH JUMA MANSOOR" userId="492ef767-0211-4b15-b9ee-68adda126f14" providerId="ADAL" clId="{3048311C-FC6D-489E-B522-17706CFADDBE}" dt="2020-03-09T07:04:59.318" v="2040" actId="47"/>
        <pc:sldMkLst>
          <pc:docMk/>
          <pc:sldMk cId="1182311842" sldId="302"/>
        </pc:sldMkLst>
      </pc:sldChg>
      <pc:sldChg chg="del">
        <pc:chgData name="MARYAM ADEL SALEH JUMA MANSOOR" userId="492ef767-0211-4b15-b9ee-68adda126f14" providerId="ADAL" clId="{3048311C-FC6D-489E-B522-17706CFADDBE}" dt="2020-03-09T07:05:03.876" v="2042" actId="47"/>
        <pc:sldMkLst>
          <pc:docMk/>
          <pc:sldMk cId="221425017" sldId="304"/>
        </pc:sldMkLst>
      </pc:sldChg>
      <pc:sldChg chg="addSp delSp modSp add ord">
        <pc:chgData name="MARYAM ADEL SALEH JUMA MANSOOR" userId="492ef767-0211-4b15-b9ee-68adda126f14" providerId="ADAL" clId="{3048311C-FC6D-489E-B522-17706CFADDBE}" dt="2020-03-09T09:32:13.395" v="4537" actId="1076"/>
        <pc:sldMkLst>
          <pc:docMk/>
          <pc:sldMk cId="3883757152" sldId="305"/>
        </pc:sldMkLst>
        <pc:spChg chg="del">
          <ac:chgData name="MARYAM ADEL SALEH JUMA MANSOOR" userId="492ef767-0211-4b15-b9ee-68adda126f14" providerId="ADAL" clId="{3048311C-FC6D-489E-B522-17706CFADDBE}" dt="2020-03-09T06:24:04.084" v="1075" actId="478"/>
          <ac:spMkLst>
            <pc:docMk/>
            <pc:sldMk cId="3883757152" sldId="305"/>
            <ac:spMk id="2" creationId="{EBBA94E4-060D-4AEC-81B5-6C74EACB162A}"/>
          </ac:spMkLst>
        </pc:spChg>
        <pc:spChg chg="del">
          <ac:chgData name="MARYAM ADEL SALEH JUMA MANSOOR" userId="492ef767-0211-4b15-b9ee-68adda126f14" providerId="ADAL" clId="{3048311C-FC6D-489E-B522-17706CFADDBE}" dt="2020-03-09T06:24:04.084" v="1075" actId="478"/>
          <ac:spMkLst>
            <pc:docMk/>
            <pc:sldMk cId="3883757152" sldId="305"/>
            <ac:spMk id="6" creationId="{F925ED7E-3A0E-4B29-91BD-33A780D0142D}"/>
          </ac:spMkLst>
        </pc:spChg>
        <pc:spChg chg="add mod">
          <ac:chgData name="MARYAM ADEL SALEH JUMA MANSOOR" userId="492ef767-0211-4b15-b9ee-68adda126f14" providerId="ADAL" clId="{3048311C-FC6D-489E-B522-17706CFADDBE}" dt="2020-03-09T06:26:38.696" v="1171" actId="1076"/>
          <ac:spMkLst>
            <pc:docMk/>
            <pc:sldMk cId="3883757152" sldId="305"/>
            <ac:spMk id="20" creationId="{79491FF6-1034-4C3F-B7BB-CC683718E2FC}"/>
          </ac:spMkLst>
        </pc:spChg>
        <pc:spChg chg="add mod">
          <ac:chgData name="MARYAM ADEL SALEH JUMA MANSOOR" userId="492ef767-0211-4b15-b9ee-68adda126f14" providerId="ADAL" clId="{3048311C-FC6D-489E-B522-17706CFADDBE}" dt="2020-03-09T06:26:32.461" v="1170" actId="404"/>
          <ac:spMkLst>
            <pc:docMk/>
            <pc:sldMk cId="3883757152" sldId="305"/>
            <ac:spMk id="21" creationId="{3B251930-D544-49D1-B74B-97AA4FF742A3}"/>
          </ac:spMkLst>
        </pc:spChg>
        <pc:spChg chg="mod">
          <ac:chgData name="MARYAM ADEL SALEH JUMA MANSOOR" userId="492ef767-0211-4b15-b9ee-68adda126f14" providerId="ADAL" clId="{3048311C-FC6D-489E-B522-17706CFADDBE}" dt="2020-03-09T09:31:43.979" v="4531" actId="14100"/>
          <ac:spMkLst>
            <pc:docMk/>
            <pc:sldMk cId="3883757152" sldId="305"/>
            <ac:spMk id="31" creationId="{F29CDD1D-E4EA-4AE4-8C5C-55D8CC805E9C}"/>
          </ac:spMkLst>
        </pc:spChg>
        <pc:spChg chg="mod">
          <ac:chgData name="MARYAM ADEL SALEH JUMA MANSOOR" userId="492ef767-0211-4b15-b9ee-68adda126f14" providerId="ADAL" clId="{3048311C-FC6D-489E-B522-17706CFADDBE}" dt="2020-03-09T09:32:13.395" v="4537" actId="1076"/>
          <ac:spMkLst>
            <pc:docMk/>
            <pc:sldMk cId="3883757152" sldId="305"/>
            <ac:spMk id="32" creationId="{DED85DE4-A34A-497C-9F72-7A08F1F1FE56}"/>
          </ac:spMkLst>
        </pc:spChg>
        <pc:spChg chg="del">
          <ac:chgData name="MARYAM ADEL SALEH JUMA MANSOOR" userId="492ef767-0211-4b15-b9ee-68adda126f14" providerId="ADAL" clId="{3048311C-FC6D-489E-B522-17706CFADDBE}" dt="2020-03-09T06:24:04.084" v="1075" actId="478"/>
          <ac:spMkLst>
            <pc:docMk/>
            <pc:sldMk cId="3883757152" sldId="305"/>
            <ac:spMk id="34" creationId="{1A11AD6C-7019-4D3F-BF99-F90F427EE4A9}"/>
          </ac:spMkLst>
        </pc:spChg>
        <pc:spChg chg="del">
          <ac:chgData name="MARYAM ADEL SALEH JUMA MANSOOR" userId="492ef767-0211-4b15-b9ee-68adda126f14" providerId="ADAL" clId="{3048311C-FC6D-489E-B522-17706CFADDBE}" dt="2020-03-09T06:24:04.084" v="1075" actId="478"/>
          <ac:spMkLst>
            <pc:docMk/>
            <pc:sldMk cId="3883757152" sldId="305"/>
            <ac:spMk id="35" creationId="{D3CD4357-E85D-462E-99E9-1CEA38DC5AAB}"/>
          </ac:spMkLst>
        </pc:spChg>
        <pc:spChg chg="del">
          <ac:chgData name="MARYAM ADEL SALEH JUMA MANSOOR" userId="492ef767-0211-4b15-b9ee-68adda126f14" providerId="ADAL" clId="{3048311C-FC6D-489E-B522-17706CFADDBE}" dt="2020-03-09T06:24:04.084" v="1075" actId="478"/>
          <ac:spMkLst>
            <pc:docMk/>
            <pc:sldMk cId="3883757152" sldId="305"/>
            <ac:spMk id="36" creationId="{AF384E64-3C7B-4DC3-884F-3F3E8DBE9CB5}"/>
          </ac:spMkLst>
        </pc:spChg>
        <pc:spChg chg="del">
          <ac:chgData name="MARYAM ADEL SALEH JUMA MANSOOR" userId="492ef767-0211-4b15-b9ee-68adda126f14" providerId="ADAL" clId="{3048311C-FC6D-489E-B522-17706CFADDBE}" dt="2020-03-09T06:24:04.084" v="1075" actId="478"/>
          <ac:spMkLst>
            <pc:docMk/>
            <pc:sldMk cId="3883757152" sldId="305"/>
            <ac:spMk id="37" creationId="{A032B925-7FF7-4AE1-AF01-C9F237DAEFAC}"/>
          </ac:spMkLst>
        </pc:spChg>
      </pc:sldChg>
      <pc:sldChg chg="addSp delSp modSp add modAnim">
        <pc:chgData name="MARYAM ADEL SALEH JUMA MANSOOR" userId="492ef767-0211-4b15-b9ee-68adda126f14" providerId="ADAL" clId="{3048311C-FC6D-489E-B522-17706CFADDBE}" dt="2020-03-09T09:33:14.833" v="4550" actId="20577"/>
        <pc:sldMkLst>
          <pc:docMk/>
          <pc:sldMk cId="1451114425" sldId="306"/>
        </pc:sldMkLst>
        <pc:spChg chg="mod">
          <ac:chgData name="MARYAM ADEL SALEH JUMA MANSOOR" userId="492ef767-0211-4b15-b9ee-68adda126f14" providerId="ADAL" clId="{3048311C-FC6D-489E-B522-17706CFADDBE}" dt="2020-03-09T07:00:14.463" v="1939" actId="1076"/>
          <ac:spMkLst>
            <pc:docMk/>
            <pc:sldMk cId="1451114425" sldId="306"/>
            <ac:spMk id="2" creationId="{EBBA94E4-060D-4AEC-81B5-6C74EACB162A}"/>
          </ac:spMkLst>
        </pc:spChg>
        <pc:spChg chg="del">
          <ac:chgData name="MARYAM ADEL SALEH JUMA MANSOOR" userId="492ef767-0211-4b15-b9ee-68adda126f14" providerId="ADAL" clId="{3048311C-FC6D-489E-B522-17706CFADDBE}" dt="2020-03-09T06:38:40.989" v="1595" actId="478"/>
          <ac:spMkLst>
            <pc:docMk/>
            <pc:sldMk cId="1451114425" sldId="306"/>
            <ac:spMk id="6" creationId="{F925ED7E-3A0E-4B29-91BD-33A780D0142D}"/>
          </ac:spMkLst>
        </pc:spChg>
        <pc:spChg chg="mod">
          <ac:chgData name="MARYAM ADEL SALEH JUMA MANSOOR" userId="492ef767-0211-4b15-b9ee-68adda126f14" providerId="ADAL" clId="{3048311C-FC6D-489E-B522-17706CFADDBE}" dt="2020-03-09T06:37:34.784" v="1548" actId="20577"/>
          <ac:spMkLst>
            <pc:docMk/>
            <pc:sldMk cId="1451114425" sldId="306"/>
            <ac:spMk id="9" creationId="{CE3DB6B2-D682-4A5E-91FD-E5D843237BD1}"/>
          </ac:spMkLst>
        </pc:spChg>
        <pc:spChg chg="add mod">
          <ac:chgData name="MARYAM ADEL SALEH JUMA MANSOOR" userId="492ef767-0211-4b15-b9ee-68adda126f14" providerId="ADAL" clId="{3048311C-FC6D-489E-B522-17706CFADDBE}" dt="2020-03-09T06:38:50.693" v="1597"/>
          <ac:spMkLst>
            <pc:docMk/>
            <pc:sldMk cId="1451114425" sldId="306"/>
            <ac:spMk id="15" creationId="{2D135D39-EE46-4DCD-854C-0021E9060428}"/>
          </ac:spMkLst>
        </pc:spChg>
        <pc:spChg chg="add mod">
          <ac:chgData name="MARYAM ADEL SALEH JUMA MANSOOR" userId="492ef767-0211-4b15-b9ee-68adda126f14" providerId="ADAL" clId="{3048311C-FC6D-489E-B522-17706CFADDBE}" dt="2020-03-09T09:33:14.833" v="4550" actId="20577"/>
          <ac:spMkLst>
            <pc:docMk/>
            <pc:sldMk cId="1451114425" sldId="306"/>
            <ac:spMk id="16" creationId="{B374846F-BF5A-45A0-A612-24DF7D14EDA2}"/>
          </ac:spMkLst>
        </pc:spChg>
        <pc:spChg chg="add mod">
          <ac:chgData name="MARYAM ADEL SALEH JUMA MANSOOR" userId="492ef767-0211-4b15-b9ee-68adda126f14" providerId="ADAL" clId="{3048311C-FC6D-489E-B522-17706CFADDBE}" dt="2020-03-09T07:00:14.463" v="1939" actId="1076"/>
          <ac:spMkLst>
            <pc:docMk/>
            <pc:sldMk cId="1451114425" sldId="306"/>
            <ac:spMk id="17" creationId="{D46B2AC0-3603-4DB2-B99A-06646823E422}"/>
          </ac:spMkLst>
        </pc:spChg>
        <pc:spChg chg="add mod">
          <ac:chgData name="MARYAM ADEL SALEH JUMA MANSOOR" userId="492ef767-0211-4b15-b9ee-68adda126f14" providerId="ADAL" clId="{3048311C-FC6D-489E-B522-17706CFADDBE}" dt="2020-03-09T07:00:14.463" v="1939" actId="1076"/>
          <ac:spMkLst>
            <pc:docMk/>
            <pc:sldMk cId="1451114425" sldId="306"/>
            <ac:spMk id="19" creationId="{26DAEC0B-E82C-4F09-A825-B32A94D2D1D1}"/>
          </ac:spMkLst>
        </pc:spChg>
        <pc:spChg chg="add mod">
          <ac:chgData name="MARYAM ADEL SALEH JUMA MANSOOR" userId="492ef767-0211-4b15-b9ee-68adda126f14" providerId="ADAL" clId="{3048311C-FC6D-489E-B522-17706CFADDBE}" dt="2020-03-09T06:59:22.101" v="1888" actId="1076"/>
          <ac:spMkLst>
            <pc:docMk/>
            <pc:sldMk cId="1451114425" sldId="306"/>
            <ac:spMk id="20" creationId="{9A99DC4D-0A23-4328-914F-4D3F179929C1}"/>
          </ac:spMkLst>
        </pc:spChg>
        <pc:spChg chg="add mod">
          <ac:chgData name="MARYAM ADEL SALEH JUMA MANSOOR" userId="492ef767-0211-4b15-b9ee-68adda126f14" providerId="ADAL" clId="{3048311C-FC6D-489E-B522-17706CFADDBE}" dt="2020-03-09T07:00:10.794" v="1938" actId="1076"/>
          <ac:spMkLst>
            <pc:docMk/>
            <pc:sldMk cId="1451114425" sldId="306"/>
            <ac:spMk id="23" creationId="{769FBFFD-C5C4-4A7A-A723-855A487EA7B4}"/>
          </ac:spMkLst>
        </pc:spChg>
        <pc:spChg chg="add mod">
          <ac:chgData name="MARYAM ADEL SALEH JUMA MANSOOR" userId="492ef767-0211-4b15-b9ee-68adda126f14" providerId="ADAL" clId="{3048311C-FC6D-489E-B522-17706CFADDBE}" dt="2020-03-09T09:33:08.872" v="4545" actId="1037"/>
          <ac:spMkLst>
            <pc:docMk/>
            <pc:sldMk cId="1451114425" sldId="306"/>
            <ac:spMk id="31" creationId="{D5E1FEDA-848A-42B0-98DF-8BC50740C3D8}"/>
          </ac:spMkLst>
        </pc:spChg>
        <pc:spChg chg="add mod">
          <ac:chgData name="MARYAM ADEL SALEH JUMA MANSOOR" userId="492ef767-0211-4b15-b9ee-68adda126f14" providerId="ADAL" clId="{3048311C-FC6D-489E-B522-17706CFADDBE}" dt="2020-03-09T07:02:00.278" v="2000" actId="1076"/>
          <ac:spMkLst>
            <pc:docMk/>
            <pc:sldMk cId="1451114425" sldId="306"/>
            <ac:spMk id="32" creationId="{C0061AD3-8CDC-4921-A8C9-9F9F9FECC1A5}"/>
          </ac:spMkLst>
        </pc:spChg>
        <pc:spChg chg="add mod">
          <ac:chgData name="MARYAM ADEL SALEH JUMA MANSOOR" userId="492ef767-0211-4b15-b9ee-68adda126f14" providerId="ADAL" clId="{3048311C-FC6D-489E-B522-17706CFADDBE}" dt="2020-03-09T07:02:33.085" v="2033" actId="207"/>
          <ac:spMkLst>
            <pc:docMk/>
            <pc:sldMk cId="1451114425" sldId="306"/>
            <ac:spMk id="33" creationId="{211DA364-FEDE-45FE-AEDD-E25CADA712C7}"/>
          </ac:spMkLst>
        </pc:spChg>
        <pc:spChg chg="del">
          <ac:chgData name="MARYAM ADEL SALEH JUMA MANSOOR" userId="492ef767-0211-4b15-b9ee-68adda126f14" providerId="ADAL" clId="{3048311C-FC6D-489E-B522-17706CFADDBE}" dt="2020-03-09T06:40:45.099" v="1677" actId="478"/>
          <ac:spMkLst>
            <pc:docMk/>
            <pc:sldMk cId="1451114425" sldId="306"/>
            <ac:spMk id="34" creationId="{1A11AD6C-7019-4D3F-BF99-F90F427EE4A9}"/>
          </ac:spMkLst>
        </pc:spChg>
        <pc:spChg chg="del">
          <ac:chgData name="MARYAM ADEL SALEH JUMA MANSOOR" userId="492ef767-0211-4b15-b9ee-68adda126f14" providerId="ADAL" clId="{3048311C-FC6D-489E-B522-17706CFADDBE}" dt="2020-03-09T06:38:39.202" v="1593" actId="478"/>
          <ac:spMkLst>
            <pc:docMk/>
            <pc:sldMk cId="1451114425" sldId="306"/>
            <ac:spMk id="35" creationId="{D3CD4357-E85D-462E-99E9-1CEA38DC5AAB}"/>
          </ac:spMkLst>
        </pc:spChg>
        <pc:spChg chg="del">
          <ac:chgData name="MARYAM ADEL SALEH JUMA MANSOOR" userId="492ef767-0211-4b15-b9ee-68adda126f14" providerId="ADAL" clId="{3048311C-FC6D-489E-B522-17706CFADDBE}" dt="2020-03-09T06:38:37.567" v="1592" actId="478"/>
          <ac:spMkLst>
            <pc:docMk/>
            <pc:sldMk cId="1451114425" sldId="306"/>
            <ac:spMk id="36" creationId="{AF384E64-3C7B-4DC3-884F-3F3E8DBE9CB5}"/>
          </ac:spMkLst>
        </pc:spChg>
        <pc:spChg chg="del">
          <ac:chgData name="MARYAM ADEL SALEH JUMA MANSOOR" userId="492ef767-0211-4b15-b9ee-68adda126f14" providerId="ADAL" clId="{3048311C-FC6D-489E-B522-17706CFADDBE}" dt="2020-03-09T06:38:40.254" v="1594" actId="478"/>
          <ac:spMkLst>
            <pc:docMk/>
            <pc:sldMk cId="1451114425" sldId="306"/>
            <ac:spMk id="37" creationId="{A032B925-7FF7-4AE1-AF01-C9F237DAEFAC}"/>
          </ac:spMkLst>
        </pc:spChg>
        <pc:picChg chg="add del mod">
          <ac:chgData name="MARYAM ADEL SALEH JUMA MANSOOR" userId="492ef767-0211-4b15-b9ee-68adda126f14" providerId="ADAL" clId="{3048311C-FC6D-489E-B522-17706CFADDBE}" dt="2020-03-09T07:24:24.717" v="2048" actId="21"/>
          <ac:picMkLst>
            <pc:docMk/>
            <pc:sldMk cId="1451114425" sldId="306"/>
            <ac:picMk id="4" creationId="{88BA0CA4-A82E-41C0-BDA6-BDF521F6F0A6}"/>
          </ac:picMkLst>
        </pc:picChg>
        <pc:picChg chg="add del mod">
          <ac:chgData name="MARYAM ADEL SALEH JUMA MANSOOR" userId="492ef767-0211-4b15-b9ee-68adda126f14" providerId="ADAL" clId="{3048311C-FC6D-489E-B522-17706CFADDBE}" dt="2020-03-09T07:24:24.717" v="2048" actId="21"/>
          <ac:picMkLst>
            <pc:docMk/>
            <pc:sldMk cId="1451114425" sldId="306"/>
            <ac:picMk id="21" creationId="{BDB74D27-D512-4BB5-B09B-8F1738287035}"/>
          </ac:picMkLst>
        </pc:picChg>
        <pc:cxnChg chg="add mod">
          <ac:chgData name="MARYAM ADEL SALEH JUMA MANSOOR" userId="492ef767-0211-4b15-b9ee-68adda126f14" providerId="ADAL" clId="{3048311C-FC6D-489E-B522-17706CFADDBE}" dt="2020-03-09T06:59:32.567" v="1890" actId="13822"/>
          <ac:cxnSpMkLst>
            <pc:docMk/>
            <pc:sldMk cId="1451114425" sldId="306"/>
            <ac:cxnSpMk id="10" creationId="{BBF7DE11-7C79-4784-816F-F4291B8425C3}"/>
          </ac:cxnSpMkLst>
        </pc:cxnChg>
        <pc:cxnChg chg="add del mod">
          <ac:chgData name="MARYAM ADEL SALEH JUMA MANSOOR" userId="492ef767-0211-4b15-b9ee-68adda126f14" providerId="ADAL" clId="{3048311C-FC6D-489E-B522-17706CFADDBE}" dt="2020-03-09T07:00:28.312" v="1942" actId="478"/>
          <ac:cxnSpMkLst>
            <pc:docMk/>
            <pc:sldMk cId="1451114425" sldId="306"/>
            <ac:cxnSpMk id="12" creationId="{8E44FDB1-2E32-43DE-A589-E6BB0551A251}"/>
          </ac:cxnSpMkLst>
        </pc:cxnChg>
        <pc:cxnChg chg="add mod">
          <ac:chgData name="MARYAM ADEL SALEH JUMA MANSOOR" userId="492ef767-0211-4b15-b9ee-68adda126f14" providerId="ADAL" clId="{3048311C-FC6D-489E-B522-17706CFADDBE}" dt="2020-03-09T07:00:44.039" v="1952" actId="1038"/>
          <ac:cxnSpMkLst>
            <pc:docMk/>
            <pc:sldMk cId="1451114425" sldId="306"/>
            <ac:cxnSpMk id="18" creationId="{EFF5D19D-3A84-42A0-B4E0-85130FEB2D17}"/>
          </ac:cxnSpMkLst>
        </pc:cxnChg>
      </pc:sldChg>
      <pc:sldChg chg="addSp delSp modSp add delAnim">
        <pc:chgData name="MARYAM ADEL SALEH JUMA MANSOOR" userId="492ef767-0211-4b15-b9ee-68adda126f14" providerId="ADAL" clId="{3048311C-FC6D-489E-B522-17706CFADDBE}" dt="2020-03-09T07:51:17.662" v="2138" actId="1076"/>
        <pc:sldMkLst>
          <pc:docMk/>
          <pc:sldMk cId="3227567957" sldId="307"/>
        </pc:sldMkLst>
        <pc:spChg chg="del">
          <ac:chgData name="MARYAM ADEL SALEH JUMA MANSOOR" userId="492ef767-0211-4b15-b9ee-68adda126f14" providerId="ADAL" clId="{3048311C-FC6D-489E-B522-17706CFADDBE}" dt="2020-03-09T07:47:07.198" v="2091" actId="478"/>
          <ac:spMkLst>
            <pc:docMk/>
            <pc:sldMk cId="3227567957" sldId="307"/>
            <ac:spMk id="2" creationId="{EBBA94E4-060D-4AEC-81B5-6C74EACB162A}"/>
          </ac:spMkLst>
        </pc:spChg>
        <pc:spChg chg="mod">
          <ac:chgData name="MARYAM ADEL SALEH JUMA MANSOOR" userId="492ef767-0211-4b15-b9ee-68adda126f14" providerId="ADAL" clId="{3048311C-FC6D-489E-B522-17706CFADDBE}" dt="2020-03-09T07:49:45.705" v="2135" actId="20577"/>
          <ac:spMkLst>
            <pc:docMk/>
            <pc:sldMk cId="3227567957" sldId="307"/>
            <ac:spMk id="9" creationId="{CE3DB6B2-D682-4A5E-91FD-E5D843237BD1}"/>
          </ac:spMkLst>
        </pc:spChg>
        <pc:spChg chg="del">
          <ac:chgData name="MARYAM ADEL SALEH JUMA MANSOOR" userId="492ef767-0211-4b15-b9ee-68adda126f14" providerId="ADAL" clId="{3048311C-FC6D-489E-B522-17706CFADDBE}" dt="2020-03-09T07:47:07.198" v="2091" actId="478"/>
          <ac:spMkLst>
            <pc:docMk/>
            <pc:sldMk cId="3227567957" sldId="307"/>
            <ac:spMk id="15" creationId="{2D135D39-EE46-4DCD-854C-0021E9060428}"/>
          </ac:spMkLst>
        </pc:spChg>
        <pc:spChg chg="del">
          <ac:chgData name="MARYAM ADEL SALEH JUMA MANSOOR" userId="492ef767-0211-4b15-b9ee-68adda126f14" providerId="ADAL" clId="{3048311C-FC6D-489E-B522-17706CFADDBE}" dt="2020-03-09T07:47:07.198" v="2091" actId="478"/>
          <ac:spMkLst>
            <pc:docMk/>
            <pc:sldMk cId="3227567957" sldId="307"/>
            <ac:spMk id="16" creationId="{B374846F-BF5A-45A0-A612-24DF7D14EDA2}"/>
          </ac:spMkLst>
        </pc:spChg>
        <pc:spChg chg="del">
          <ac:chgData name="MARYAM ADEL SALEH JUMA MANSOOR" userId="492ef767-0211-4b15-b9ee-68adda126f14" providerId="ADAL" clId="{3048311C-FC6D-489E-B522-17706CFADDBE}" dt="2020-03-09T07:47:07.198" v="2091" actId="478"/>
          <ac:spMkLst>
            <pc:docMk/>
            <pc:sldMk cId="3227567957" sldId="307"/>
            <ac:spMk id="17" creationId="{D46B2AC0-3603-4DB2-B99A-06646823E422}"/>
          </ac:spMkLst>
        </pc:spChg>
        <pc:spChg chg="del">
          <ac:chgData name="MARYAM ADEL SALEH JUMA MANSOOR" userId="492ef767-0211-4b15-b9ee-68adda126f14" providerId="ADAL" clId="{3048311C-FC6D-489E-B522-17706CFADDBE}" dt="2020-03-09T07:47:07.198" v="2091" actId="478"/>
          <ac:spMkLst>
            <pc:docMk/>
            <pc:sldMk cId="3227567957" sldId="307"/>
            <ac:spMk id="19" creationId="{26DAEC0B-E82C-4F09-A825-B32A94D2D1D1}"/>
          </ac:spMkLst>
        </pc:spChg>
        <pc:spChg chg="del">
          <ac:chgData name="MARYAM ADEL SALEH JUMA MANSOOR" userId="492ef767-0211-4b15-b9ee-68adda126f14" providerId="ADAL" clId="{3048311C-FC6D-489E-B522-17706CFADDBE}" dt="2020-03-09T07:47:07.198" v="2091" actId="478"/>
          <ac:spMkLst>
            <pc:docMk/>
            <pc:sldMk cId="3227567957" sldId="307"/>
            <ac:spMk id="20" creationId="{9A99DC4D-0A23-4328-914F-4D3F179929C1}"/>
          </ac:spMkLst>
        </pc:spChg>
        <pc:spChg chg="add del">
          <ac:chgData name="MARYAM ADEL SALEH JUMA MANSOOR" userId="492ef767-0211-4b15-b9ee-68adda126f14" providerId="ADAL" clId="{3048311C-FC6D-489E-B522-17706CFADDBE}" dt="2020-03-09T07:47:11.068" v="2093"/>
          <ac:spMkLst>
            <pc:docMk/>
            <pc:sldMk cId="3227567957" sldId="307"/>
            <ac:spMk id="21" creationId="{2A87441B-5924-4E2C-B81F-4B07DCBECF43}"/>
          </ac:spMkLst>
        </pc:spChg>
        <pc:spChg chg="del">
          <ac:chgData name="MARYAM ADEL SALEH JUMA MANSOOR" userId="492ef767-0211-4b15-b9ee-68adda126f14" providerId="ADAL" clId="{3048311C-FC6D-489E-B522-17706CFADDBE}" dt="2020-03-09T07:47:07.198" v="2091" actId="478"/>
          <ac:spMkLst>
            <pc:docMk/>
            <pc:sldMk cId="3227567957" sldId="307"/>
            <ac:spMk id="23" creationId="{769FBFFD-C5C4-4A7A-A723-855A487EA7B4}"/>
          </ac:spMkLst>
        </pc:spChg>
        <pc:spChg chg="add del">
          <ac:chgData name="MARYAM ADEL SALEH JUMA MANSOOR" userId="492ef767-0211-4b15-b9ee-68adda126f14" providerId="ADAL" clId="{3048311C-FC6D-489E-B522-17706CFADDBE}" dt="2020-03-09T07:47:11.068" v="2093"/>
          <ac:spMkLst>
            <pc:docMk/>
            <pc:sldMk cId="3227567957" sldId="307"/>
            <ac:spMk id="24" creationId="{25DB50DE-725F-4FC2-B57E-7A1422E69EEA}"/>
          </ac:spMkLst>
        </pc:spChg>
        <pc:spChg chg="add del">
          <ac:chgData name="MARYAM ADEL SALEH JUMA MANSOOR" userId="492ef767-0211-4b15-b9ee-68adda126f14" providerId="ADAL" clId="{3048311C-FC6D-489E-B522-17706CFADDBE}" dt="2020-03-09T07:47:11.068" v="2093"/>
          <ac:spMkLst>
            <pc:docMk/>
            <pc:sldMk cId="3227567957" sldId="307"/>
            <ac:spMk id="25" creationId="{F7DC9657-B79F-4683-A897-BDD814C2E85C}"/>
          </ac:spMkLst>
        </pc:spChg>
        <pc:spChg chg="add del">
          <ac:chgData name="MARYAM ADEL SALEH JUMA MANSOOR" userId="492ef767-0211-4b15-b9ee-68adda126f14" providerId="ADAL" clId="{3048311C-FC6D-489E-B522-17706CFADDBE}" dt="2020-03-09T07:47:11.068" v="2093"/>
          <ac:spMkLst>
            <pc:docMk/>
            <pc:sldMk cId="3227567957" sldId="307"/>
            <ac:spMk id="27" creationId="{154B4CCD-C1F6-4161-9CB3-085731401ADB}"/>
          </ac:spMkLst>
        </pc:spChg>
        <pc:spChg chg="add del">
          <ac:chgData name="MARYAM ADEL SALEH JUMA MANSOOR" userId="492ef767-0211-4b15-b9ee-68adda126f14" providerId="ADAL" clId="{3048311C-FC6D-489E-B522-17706CFADDBE}" dt="2020-03-09T07:47:11.068" v="2093"/>
          <ac:spMkLst>
            <pc:docMk/>
            <pc:sldMk cId="3227567957" sldId="307"/>
            <ac:spMk id="28" creationId="{284B72FE-FD4E-4C86-A68A-43ECC9FC9686}"/>
          </ac:spMkLst>
        </pc:spChg>
        <pc:spChg chg="del">
          <ac:chgData name="MARYAM ADEL SALEH JUMA MANSOOR" userId="492ef767-0211-4b15-b9ee-68adda126f14" providerId="ADAL" clId="{3048311C-FC6D-489E-B522-17706CFADDBE}" dt="2020-03-09T07:47:07.198" v="2091" actId="478"/>
          <ac:spMkLst>
            <pc:docMk/>
            <pc:sldMk cId="3227567957" sldId="307"/>
            <ac:spMk id="31" creationId="{D5E1FEDA-848A-42B0-98DF-8BC50740C3D8}"/>
          </ac:spMkLst>
        </pc:spChg>
        <pc:spChg chg="del">
          <ac:chgData name="MARYAM ADEL SALEH JUMA MANSOOR" userId="492ef767-0211-4b15-b9ee-68adda126f14" providerId="ADAL" clId="{3048311C-FC6D-489E-B522-17706CFADDBE}" dt="2020-03-09T07:47:07.198" v="2091" actId="478"/>
          <ac:spMkLst>
            <pc:docMk/>
            <pc:sldMk cId="3227567957" sldId="307"/>
            <ac:spMk id="32" creationId="{C0061AD3-8CDC-4921-A8C9-9F9F9FECC1A5}"/>
          </ac:spMkLst>
        </pc:spChg>
        <pc:spChg chg="del">
          <ac:chgData name="MARYAM ADEL SALEH JUMA MANSOOR" userId="492ef767-0211-4b15-b9ee-68adda126f14" providerId="ADAL" clId="{3048311C-FC6D-489E-B522-17706CFADDBE}" dt="2020-03-09T07:47:07.198" v="2091" actId="478"/>
          <ac:spMkLst>
            <pc:docMk/>
            <pc:sldMk cId="3227567957" sldId="307"/>
            <ac:spMk id="33" creationId="{211DA364-FEDE-45FE-AEDD-E25CADA712C7}"/>
          </ac:spMkLst>
        </pc:spChg>
        <pc:spChg chg="add del">
          <ac:chgData name="MARYAM ADEL SALEH JUMA MANSOOR" userId="492ef767-0211-4b15-b9ee-68adda126f14" providerId="ADAL" clId="{3048311C-FC6D-489E-B522-17706CFADDBE}" dt="2020-03-09T07:47:11.068" v="2093"/>
          <ac:spMkLst>
            <pc:docMk/>
            <pc:sldMk cId="3227567957" sldId="307"/>
            <ac:spMk id="35" creationId="{165B4C23-6E10-454E-BE56-EA8B75A6F504}"/>
          </ac:spMkLst>
        </pc:spChg>
        <pc:spChg chg="add del">
          <ac:chgData name="MARYAM ADEL SALEH JUMA MANSOOR" userId="492ef767-0211-4b15-b9ee-68adda126f14" providerId="ADAL" clId="{3048311C-FC6D-489E-B522-17706CFADDBE}" dt="2020-03-09T07:47:11.068" v="2093"/>
          <ac:spMkLst>
            <pc:docMk/>
            <pc:sldMk cId="3227567957" sldId="307"/>
            <ac:spMk id="36" creationId="{011F9EAC-F1C8-4198-9579-2F1E3015A986}"/>
          </ac:spMkLst>
        </pc:spChg>
        <pc:spChg chg="add del">
          <ac:chgData name="MARYAM ADEL SALEH JUMA MANSOOR" userId="492ef767-0211-4b15-b9ee-68adda126f14" providerId="ADAL" clId="{3048311C-FC6D-489E-B522-17706CFADDBE}" dt="2020-03-09T07:47:11.068" v="2093"/>
          <ac:spMkLst>
            <pc:docMk/>
            <pc:sldMk cId="3227567957" sldId="307"/>
            <ac:spMk id="37" creationId="{A676F775-D5A6-4964-8B70-7E7831D838A8}"/>
          </ac:spMkLst>
        </pc:spChg>
        <pc:spChg chg="add del">
          <ac:chgData name="MARYAM ADEL SALEH JUMA MANSOOR" userId="492ef767-0211-4b15-b9ee-68adda126f14" providerId="ADAL" clId="{3048311C-FC6D-489E-B522-17706CFADDBE}" dt="2020-03-09T07:47:11.068" v="2093"/>
          <ac:spMkLst>
            <pc:docMk/>
            <pc:sldMk cId="3227567957" sldId="307"/>
            <ac:spMk id="38" creationId="{671B997E-47A8-4AA7-8E7F-DDDE69299FB7}"/>
          </ac:spMkLst>
        </pc:spChg>
        <pc:spChg chg="add del">
          <ac:chgData name="MARYAM ADEL SALEH JUMA MANSOOR" userId="492ef767-0211-4b15-b9ee-68adda126f14" providerId="ADAL" clId="{3048311C-FC6D-489E-B522-17706CFADDBE}" dt="2020-03-09T07:47:47.435" v="2104"/>
          <ac:spMkLst>
            <pc:docMk/>
            <pc:sldMk cId="3227567957" sldId="307"/>
            <ac:spMk id="39" creationId="{5C480DF1-020F-4CBC-ACBA-D3E83A62909F}"/>
          </ac:spMkLst>
        </pc:spChg>
        <pc:spChg chg="add del">
          <ac:chgData name="MARYAM ADEL SALEH JUMA MANSOOR" userId="492ef767-0211-4b15-b9ee-68adda126f14" providerId="ADAL" clId="{3048311C-FC6D-489E-B522-17706CFADDBE}" dt="2020-03-09T07:47:47.435" v="2104"/>
          <ac:spMkLst>
            <pc:docMk/>
            <pc:sldMk cId="3227567957" sldId="307"/>
            <ac:spMk id="41" creationId="{CA008FBD-839A-4853-82D6-555183FFE7B4}"/>
          </ac:spMkLst>
        </pc:spChg>
        <pc:spChg chg="add del">
          <ac:chgData name="MARYAM ADEL SALEH JUMA MANSOOR" userId="492ef767-0211-4b15-b9ee-68adda126f14" providerId="ADAL" clId="{3048311C-FC6D-489E-B522-17706CFADDBE}" dt="2020-03-09T07:47:47.435" v="2104"/>
          <ac:spMkLst>
            <pc:docMk/>
            <pc:sldMk cId="3227567957" sldId="307"/>
            <ac:spMk id="42" creationId="{DF1B304B-0381-488D-87AC-7238D42B0223}"/>
          </ac:spMkLst>
        </pc:spChg>
        <pc:spChg chg="add del">
          <ac:chgData name="MARYAM ADEL SALEH JUMA MANSOOR" userId="492ef767-0211-4b15-b9ee-68adda126f14" providerId="ADAL" clId="{3048311C-FC6D-489E-B522-17706CFADDBE}" dt="2020-03-09T07:47:47.435" v="2104"/>
          <ac:spMkLst>
            <pc:docMk/>
            <pc:sldMk cId="3227567957" sldId="307"/>
            <ac:spMk id="43" creationId="{BCB84DB6-601D-402C-ACF0-46E2EEE24B60}"/>
          </ac:spMkLst>
        </pc:spChg>
        <pc:spChg chg="add del">
          <ac:chgData name="MARYAM ADEL SALEH JUMA MANSOOR" userId="492ef767-0211-4b15-b9ee-68adda126f14" providerId="ADAL" clId="{3048311C-FC6D-489E-B522-17706CFADDBE}" dt="2020-03-09T07:47:47.435" v="2104"/>
          <ac:spMkLst>
            <pc:docMk/>
            <pc:sldMk cId="3227567957" sldId="307"/>
            <ac:spMk id="44" creationId="{2F85B0D2-69BC-4A04-B57D-25CD26B8502D}"/>
          </ac:spMkLst>
        </pc:spChg>
        <pc:spChg chg="add del">
          <ac:chgData name="MARYAM ADEL SALEH JUMA MANSOOR" userId="492ef767-0211-4b15-b9ee-68adda126f14" providerId="ADAL" clId="{3048311C-FC6D-489E-B522-17706CFADDBE}" dt="2020-03-09T07:47:47.435" v="2104"/>
          <ac:spMkLst>
            <pc:docMk/>
            <pc:sldMk cId="3227567957" sldId="307"/>
            <ac:spMk id="46" creationId="{9C310EDB-B2D1-494C-9A55-E1D461C7C649}"/>
          </ac:spMkLst>
        </pc:spChg>
        <pc:spChg chg="add del">
          <ac:chgData name="MARYAM ADEL SALEH JUMA MANSOOR" userId="492ef767-0211-4b15-b9ee-68adda126f14" providerId="ADAL" clId="{3048311C-FC6D-489E-B522-17706CFADDBE}" dt="2020-03-09T07:47:47.435" v="2104"/>
          <ac:spMkLst>
            <pc:docMk/>
            <pc:sldMk cId="3227567957" sldId="307"/>
            <ac:spMk id="47" creationId="{5505CA35-1E86-4B58-ABC0-189B742CCCC2}"/>
          </ac:spMkLst>
        </pc:spChg>
        <pc:spChg chg="add del">
          <ac:chgData name="MARYAM ADEL SALEH JUMA MANSOOR" userId="492ef767-0211-4b15-b9ee-68adda126f14" providerId="ADAL" clId="{3048311C-FC6D-489E-B522-17706CFADDBE}" dt="2020-03-09T07:47:47.435" v="2104"/>
          <ac:spMkLst>
            <pc:docMk/>
            <pc:sldMk cId="3227567957" sldId="307"/>
            <ac:spMk id="48" creationId="{A4DD528A-7D90-45F8-8408-D687EA411B7C}"/>
          </ac:spMkLst>
        </pc:spChg>
        <pc:spChg chg="add del">
          <ac:chgData name="MARYAM ADEL SALEH JUMA MANSOOR" userId="492ef767-0211-4b15-b9ee-68adda126f14" providerId="ADAL" clId="{3048311C-FC6D-489E-B522-17706CFADDBE}" dt="2020-03-09T07:47:47.435" v="2104"/>
          <ac:spMkLst>
            <pc:docMk/>
            <pc:sldMk cId="3227567957" sldId="307"/>
            <ac:spMk id="49" creationId="{757F244D-5BAE-44F0-B6F8-48CCB2D9A897}"/>
          </ac:spMkLst>
        </pc:spChg>
        <pc:spChg chg="add del">
          <ac:chgData name="MARYAM ADEL SALEH JUMA MANSOOR" userId="492ef767-0211-4b15-b9ee-68adda126f14" providerId="ADAL" clId="{3048311C-FC6D-489E-B522-17706CFADDBE}" dt="2020-03-09T07:48:07.725" v="2106"/>
          <ac:spMkLst>
            <pc:docMk/>
            <pc:sldMk cId="3227567957" sldId="307"/>
            <ac:spMk id="50" creationId="{211B3E70-C09F-4B18-9D99-59D4E39CC7D1}"/>
          </ac:spMkLst>
        </pc:spChg>
        <pc:spChg chg="add del">
          <ac:chgData name="MARYAM ADEL SALEH JUMA MANSOOR" userId="492ef767-0211-4b15-b9ee-68adda126f14" providerId="ADAL" clId="{3048311C-FC6D-489E-B522-17706CFADDBE}" dt="2020-03-09T07:48:07.725" v="2106"/>
          <ac:spMkLst>
            <pc:docMk/>
            <pc:sldMk cId="3227567957" sldId="307"/>
            <ac:spMk id="52" creationId="{09EEF046-D032-4D97-BB6C-AB7BFB7C2AD6}"/>
          </ac:spMkLst>
        </pc:spChg>
        <pc:spChg chg="add del">
          <ac:chgData name="MARYAM ADEL SALEH JUMA MANSOOR" userId="492ef767-0211-4b15-b9ee-68adda126f14" providerId="ADAL" clId="{3048311C-FC6D-489E-B522-17706CFADDBE}" dt="2020-03-09T07:48:07.725" v="2106"/>
          <ac:spMkLst>
            <pc:docMk/>
            <pc:sldMk cId="3227567957" sldId="307"/>
            <ac:spMk id="53" creationId="{7B788BFE-CC8E-4C0D-B914-908A331FFCB0}"/>
          </ac:spMkLst>
        </pc:spChg>
        <pc:spChg chg="add del">
          <ac:chgData name="MARYAM ADEL SALEH JUMA MANSOOR" userId="492ef767-0211-4b15-b9ee-68adda126f14" providerId="ADAL" clId="{3048311C-FC6D-489E-B522-17706CFADDBE}" dt="2020-03-09T07:48:07.725" v="2106"/>
          <ac:spMkLst>
            <pc:docMk/>
            <pc:sldMk cId="3227567957" sldId="307"/>
            <ac:spMk id="54" creationId="{0503FA86-DF76-4CB8-8AB4-4C1DD04A8631}"/>
          </ac:spMkLst>
        </pc:spChg>
        <pc:spChg chg="add del">
          <ac:chgData name="MARYAM ADEL SALEH JUMA MANSOOR" userId="492ef767-0211-4b15-b9ee-68adda126f14" providerId="ADAL" clId="{3048311C-FC6D-489E-B522-17706CFADDBE}" dt="2020-03-09T07:48:07.725" v="2106"/>
          <ac:spMkLst>
            <pc:docMk/>
            <pc:sldMk cId="3227567957" sldId="307"/>
            <ac:spMk id="55" creationId="{AA4E2DE4-3860-4647-828A-C5C2EE9CCBC5}"/>
          </ac:spMkLst>
        </pc:spChg>
        <pc:spChg chg="add del">
          <ac:chgData name="MARYAM ADEL SALEH JUMA MANSOOR" userId="492ef767-0211-4b15-b9ee-68adda126f14" providerId="ADAL" clId="{3048311C-FC6D-489E-B522-17706CFADDBE}" dt="2020-03-09T07:48:07.725" v="2106"/>
          <ac:spMkLst>
            <pc:docMk/>
            <pc:sldMk cId="3227567957" sldId="307"/>
            <ac:spMk id="57" creationId="{581F7627-AFBC-4453-808A-A3C356AE2261}"/>
          </ac:spMkLst>
        </pc:spChg>
        <pc:spChg chg="add del">
          <ac:chgData name="MARYAM ADEL SALEH JUMA MANSOOR" userId="492ef767-0211-4b15-b9ee-68adda126f14" providerId="ADAL" clId="{3048311C-FC6D-489E-B522-17706CFADDBE}" dt="2020-03-09T07:48:07.725" v="2106"/>
          <ac:spMkLst>
            <pc:docMk/>
            <pc:sldMk cId="3227567957" sldId="307"/>
            <ac:spMk id="58" creationId="{E2C7A9EC-507F-4723-BD20-2D8F93D4E9B6}"/>
          </ac:spMkLst>
        </pc:spChg>
        <pc:spChg chg="add del">
          <ac:chgData name="MARYAM ADEL SALEH JUMA MANSOOR" userId="492ef767-0211-4b15-b9ee-68adda126f14" providerId="ADAL" clId="{3048311C-FC6D-489E-B522-17706CFADDBE}" dt="2020-03-09T07:48:07.725" v="2106"/>
          <ac:spMkLst>
            <pc:docMk/>
            <pc:sldMk cId="3227567957" sldId="307"/>
            <ac:spMk id="59" creationId="{B85C9311-5CF6-4E5F-82A5-FB944BD60ACE}"/>
          </ac:spMkLst>
        </pc:spChg>
        <pc:spChg chg="add del">
          <ac:chgData name="MARYAM ADEL SALEH JUMA MANSOOR" userId="492ef767-0211-4b15-b9ee-68adda126f14" providerId="ADAL" clId="{3048311C-FC6D-489E-B522-17706CFADDBE}" dt="2020-03-09T07:48:07.725" v="2106"/>
          <ac:spMkLst>
            <pc:docMk/>
            <pc:sldMk cId="3227567957" sldId="307"/>
            <ac:spMk id="60" creationId="{B5FF0D9C-2905-4033-A2DB-EB4734536AE7}"/>
          </ac:spMkLst>
        </pc:spChg>
        <pc:graphicFrameChg chg="add del">
          <ac:chgData name="MARYAM ADEL SALEH JUMA MANSOOR" userId="492ef767-0211-4b15-b9ee-68adda126f14" providerId="ADAL" clId="{3048311C-FC6D-489E-B522-17706CFADDBE}" dt="2020-03-09T07:47:11.068" v="2093"/>
          <ac:graphicFrameMkLst>
            <pc:docMk/>
            <pc:sldMk cId="3227567957" sldId="307"/>
            <ac:graphicFrameMk id="34" creationId="{889B1293-256F-4A57-98FA-2A4594BADB31}"/>
          </ac:graphicFrameMkLst>
        </pc:graphicFrameChg>
        <pc:graphicFrameChg chg="add del">
          <ac:chgData name="MARYAM ADEL SALEH JUMA MANSOOR" userId="492ef767-0211-4b15-b9ee-68adda126f14" providerId="ADAL" clId="{3048311C-FC6D-489E-B522-17706CFADDBE}" dt="2020-03-09T07:47:47.435" v="2104"/>
          <ac:graphicFrameMkLst>
            <pc:docMk/>
            <pc:sldMk cId="3227567957" sldId="307"/>
            <ac:graphicFrameMk id="45" creationId="{F32315C4-A789-463D-8989-66799C2323C4}"/>
          </ac:graphicFrameMkLst>
        </pc:graphicFrameChg>
        <pc:graphicFrameChg chg="add del">
          <ac:chgData name="MARYAM ADEL SALEH JUMA MANSOOR" userId="492ef767-0211-4b15-b9ee-68adda126f14" providerId="ADAL" clId="{3048311C-FC6D-489E-B522-17706CFADDBE}" dt="2020-03-09T07:48:07.725" v="2106"/>
          <ac:graphicFrameMkLst>
            <pc:docMk/>
            <pc:sldMk cId="3227567957" sldId="307"/>
            <ac:graphicFrameMk id="56" creationId="{5E25AEDB-8931-4060-A022-B954BBC4C14F}"/>
          </ac:graphicFrameMkLst>
        </pc:graphicFrameChg>
        <pc:picChg chg="add del mod">
          <ac:chgData name="MARYAM ADEL SALEH JUMA MANSOOR" userId="492ef767-0211-4b15-b9ee-68adda126f14" providerId="ADAL" clId="{3048311C-FC6D-489E-B522-17706CFADDBE}" dt="2020-03-09T07:47:17.731" v="2096" actId="478"/>
          <ac:picMkLst>
            <pc:docMk/>
            <pc:sldMk cId="3227567957" sldId="307"/>
            <ac:picMk id="4" creationId="{7DA7BAD6-969F-4976-8915-E7657EB69283}"/>
          </ac:picMkLst>
        </pc:picChg>
        <pc:picChg chg="add del">
          <ac:chgData name="MARYAM ADEL SALEH JUMA MANSOOR" userId="492ef767-0211-4b15-b9ee-68adda126f14" providerId="ADAL" clId="{3048311C-FC6D-489E-B522-17706CFADDBE}" dt="2020-03-09T07:47:23.823" v="2098" actId="478"/>
          <ac:picMkLst>
            <pc:docMk/>
            <pc:sldMk cId="3227567957" sldId="307"/>
            <ac:picMk id="6" creationId="{D06094CA-94F6-4A8B-8287-6E998DB1815F}"/>
          </ac:picMkLst>
        </pc:picChg>
        <pc:picChg chg="add del">
          <ac:chgData name="MARYAM ADEL SALEH JUMA MANSOOR" userId="492ef767-0211-4b15-b9ee-68adda126f14" providerId="ADAL" clId="{3048311C-FC6D-489E-B522-17706CFADDBE}" dt="2020-03-09T07:47:37.130" v="2100" actId="478"/>
          <ac:picMkLst>
            <pc:docMk/>
            <pc:sldMk cId="3227567957" sldId="307"/>
            <ac:picMk id="7" creationId="{841E9850-87A2-4654-99F9-2980C8165D89}"/>
          </ac:picMkLst>
        </pc:picChg>
        <pc:picChg chg="add del">
          <ac:chgData name="MARYAM ADEL SALEH JUMA MANSOOR" userId="492ef767-0211-4b15-b9ee-68adda126f14" providerId="ADAL" clId="{3048311C-FC6D-489E-B522-17706CFADDBE}" dt="2020-03-09T07:47:43.219" v="2102"/>
          <ac:picMkLst>
            <pc:docMk/>
            <pc:sldMk cId="3227567957" sldId="307"/>
            <ac:picMk id="11" creationId="{0AC7E6E0-7A1F-463B-BCE8-73AF2F748820}"/>
          </ac:picMkLst>
        </pc:picChg>
        <pc:picChg chg="add del">
          <ac:chgData name="MARYAM ADEL SALEH JUMA MANSOOR" userId="492ef767-0211-4b15-b9ee-68adda126f14" providerId="ADAL" clId="{3048311C-FC6D-489E-B522-17706CFADDBE}" dt="2020-03-09T07:48:12.056" v="2108" actId="478"/>
          <ac:picMkLst>
            <pc:docMk/>
            <pc:sldMk cId="3227567957" sldId="307"/>
            <ac:picMk id="12" creationId="{C72E1F10-C2A3-4A57-876D-2B1AEC81454C}"/>
          </ac:picMkLst>
        </pc:picChg>
        <pc:picChg chg="add mod">
          <ac:chgData name="MARYAM ADEL SALEH JUMA MANSOOR" userId="492ef767-0211-4b15-b9ee-68adda126f14" providerId="ADAL" clId="{3048311C-FC6D-489E-B522-17706CFADDBE}" dt="2020-03-09T07:51:17.662" v="2138" actId="1076"/>
          <ac:picMkLst>
            <pc:docMk/>
            <pc:sldMk cId="3227567957" sldId="307"/>
            <ac:picMk id="13" creationId="{99510DE2-6C25-4979-AF29-38742BBECFE9}"/>
          </ac:picMkLst>
        </pc:picChg>
        <pc:picChg chg="add del">
          <ac:chgData name="MARYAM ADEL SALEH JUMA MANSOOR" userId="492ef767-0211-4b15-b9ee-68adda126f14" providerId="ADAL" clId="{3048311C-FC6D-489E-B522-17706CFADDBE}" dt="2020-03-09T07:47:11.068" v="2093"/>
          <ac:picMkLst>
            <pc:docMk/>
            <pc:sldMk cId="3227567957" sldId="307"/>
            <ac:picMk id="22" creationId="{5EC33EA3-B926-45C9-8E06-62F59C2ED12D}"/>
          </ac:picMkLst>
        </pc:picChg>
        <pc:picChg chg="add del">
          <ac:chgData name="MARYAM ADEL SALEH JUMA MANSOOR" userId="492ef767-0211-4b15-b9ee-68adda126f14" providerId="ADAL" clId="{3048311C-FC6D-489E-B522-17706CFADDBE}" dt="2020-03-09T07:47:47.435" v="2104"/>
          <ac:picMkLst>
            <pc:docMk/>
            <pc:sldMk cId="3227567957" sldId="307"/>
            <ac:picMk id="40" creationId="{AF53C2C9-4C4E-405C-9045-57F6DB2340B3}"/>
          </ac:picMkLst>
        </pc:picChg>
        <pc:picChg chg="add del">
          <ac:chgData name="MARYAM ADEL SALEH JUMA MANSOOR" userId="492ef767-0211-4b15-b9ee-68adda126f14" providerId="ADAL" clId="{3048311C-FC6D-489E-B522-17706CFADDBE}" dt="2020-03-09T07:48:07.725" v="2106"/>
          <ac:picMkLst>
            <pc:docMk/>
            <pc:sldMk cId="3227567957" sldId="307"/>
            <ac:picMk id="51" creationId="{53CBAF05-FA2E-47B6-8A7A-B09BA16A73E2}"/>
          </ac:picMkLst>
        </pc:picChg>
        <pc:cxnChg chg="del mod">
          <ac:chgData name="MARYAM ADEL SALEH JUMA MANSOOR" userId="492ef767-0211-4b15-b9ee-68adda126f14" providerId="ADAL" clId="{3048311C-FC6D-489E-B522-17706CFADDBE}" dt="2020-03-09T07:47:07.198" v="2091" actId="478"/>
          <ac:cxnSpMkLst>
            <pc:docMk/>
            <pc:sldMk cId="3227567957" sldId="307"/>
            <ac:cxnSpMk id="10" creationId="{BBF7DE11-7C79-4784-816F-F4291B8425C3}"/>
          </ac:cxnSpMkLst>
        </pc:cxnChg>
        <pc:cxnChg chg="del">
          <ac:chgData name="MARYAM ADEL SALEH JUMA MANSOOR" userId="492ef767-0211-4b15-b9ee-68adda126f14" providerId="ADAL" clId="{3048311C-FC6D-489E-B522-17706CFADDBE}" dt="2020-03-09T07:47:07.198" v="2091" actId="478"/>
          <ac:cxnSpMkLst>
            <pc:docMk/>
            <pc:sldMk cId="3227567957" sldId="307"/>
            <ac:cxnSpMk id="18" creationId="{EFF5D19D-3A84-42A0-B4E0-85130FEB2D17}"/>
          </ac:cxnSpMkLst>
        </pc:cxnChg>
      </pc:sldChg>
      <pc:sldChg chg="addSp modSp add">
        <pc:chgData name="MARYAM ADEL SALEH JUMA MANSOOR" userId="492ef767-0211-4b15-b9ee-68adda126f14" providerId="ADAL" clId="{3048311C-FC6D-489E-B522-17706CFADDBE}" dt="2020-03-09T09:33:35.666" v="4554" actId="20577"/>
        <pc:sldMkLst>
          <pc:docMk/>
          <pc:sldMk cId="2907685736" sldId="308"/>
        </pc:sldMkLst>
        <pc:spChg chg="add mod">
          <ac:chgData name="MARYAM ADEL SALEH JUMA MANSOOR" userId="492ef767-0211-4b15-b9ee-68adda126f14" providerId="ADAL" clId="{3048311C-FC6D-489E-B522-17706CFADDBE}" dt="2020-03-09T07:56:15.751" v="2502" actId="207"/>
          <ac:spMkLst>
            <pc:docMk/>
            <pc:sldMk cId="2907685736" sldId="308"/>
            <ac:spMk id="2" creationId="{34B7E689-0A53-4A47-B05B-C3842D74B732}"/>
          </ac:spMkLst>
        </pc:spChg>
        <pc:spChg chg="mod">
          <ac:chgData name="MARYAM ADEL SALEH JUMA MANSOOR" userId="492ef767-0211-4b15-b9ee-68adda126f14" providerId="ADAL" clId="{3048311C-FC6D-489E-B522-17706CFADDBE}" dt="2020-03-09T07:51:59.290" v="2181" actId="20577"/>
          <ac:spMkLst>
            <pc:docMk/>
            <pc:sldMk cId="2907685736" sldId="308"/>
            <ac:spMk id="9" creationId="{CE3DB6B2-D682-4A5E-91FD-E5D843237BD1}"/>
          </ac:spMkLst>
        </pc:spChg>
        <pc:spChg chg="add mod">
          <ac:chgData name="MARYAM ADEL SALEH JUMA MANSOOR" userId="492ef767-0211-4b15-b9ee-68adda126f14" providerId="ADAL" clId="{3048311C-FC6D-489E-B522-17706CFADDBE}" dt="2020-03-09T07:56:15.751" v="2502" actId="207"/>
          <ac:spMkLst>
            <pc:docMk/>
            <pc:sldMk cId="2907685736" sldId="308"/>
            <ac:spMk id="11" creationId="{F4EC9E88-616D-4CBB-BCB6-1BE2C3B0F15B}"/>
          </ac:spMkLst>
        </pc:spChg>
        <pc:spChg chg="add mod">
          <ac:chgData name="MARYAM ADEL SALEH JUMA MANSOOR" userId="492ef767-0211-4b15-b9ee-68adda126f14" providerId="ADAL" clId="{3048311C-FC6D-489E-B522-17706CFADDBE}" dt="2020-03-09T07:56:15.751" v="2502" actId="207"/>
          <ac:spMkLst>
            <pc:docMk/>
            <pc:sldMk cId="2907685736" sldId="308"/>
            <ac:spMk id="12" creationId="{70419011-696A-4BFF-8D84-222526AE21B9}"/>
          </ac:spMkLst>
        </pc:spChg>
        <pc:spChg chg="add mod">
          <ac:chgData name="MARYAM ADEL SALEH JUMA MANSOOR" userId="492ef767-0211-4b15-b9ee-68adda126f14" providerId="ADAL" clId="{3048311C-FC6D-489E-B522-17706CFADDBE}" dt="2020-03-09T07:56:15.751" v="2502" actId="207"/>
          <ac:spMkLst>
            <pc:docMk/>
            <pc:sldMk cId="2907685736" sldId="308"/>
            <ac:spMk id="14" creationId="{261A14E2-106A-4C9F-915E-78CD9890E180}"/>
          </ac:spMkLst>
        </pc:spChg>
        <pc:spChg chg="add mod">
          <ac:chgData name="MARYAM ADEL SALEH JUMA MANSOOR" userId="492ef767-0211-4b15-b9ee-68adda126f14" providerId="ADAL" clId="{3048311C-FC6D-489E-B522-17706CFADDBE}" dt="2020-03-09T09:33:35.666" v="4554" actId="20577"/>
          <ac:spMkLst>
            <pc:docMk/>
            <pc:sldMk cId="2907685736" sldId="308"/>
            <ac:spMk id="15" creationId="{E0B8BB47-7E5C-4E68-BEF5-55ECF11C9F19}"/>
          </ac:spMkLst>
        </pc:spChg>
        <pc:spChg chg="add mod">
          <ac:chgData name="MARYAM ADEL SALEH JUMA MANSOOR" userId="492ef767-0211-4b15-b9ee-68adda126f14" providerId="ADAL" clId="{3048311C-FC6D-489E-B522-17706CFADDBE}" dt="2020-03-09T07:56:15.751" v="2502" actId="207"/>
          <ac:spMkLst>
            <pc:docMk/>
            <pc:sldMk cId="2907685736" sldId="308"/>
            <ac:spMk id="16" creationId="{C92A5FD7-E08A-4B43-B630-62C9F167288C}"/>
          </ac:spMkLst>
        </pc:spChg>
        <pc:spChg chg="add mod">
          <ac:chgData name="MARYAM ADEL SALEH JUMA MANSOOR" userId="492ef767-0211-4b15-b9ee-68adda126f14" providerId="ADAL" clId="{3048311C-FC6D-489E-B522-17706CFADDBE}" dt="2020-03-09T08:25:30.246" v="2832" actId="13900"/>
          <ac:spMkLst>
            <pc:docMk/>
            <pc:sldMk cId="2907685736" sldId="308"/>
            <ac:spMk id="17" creationId="{EB1DD24A-A24A-4814-8158-EA9241497A9D}"/>
          </ac:spMkLst>
        </pc:spChg>
        <pc:picChg chg="mod">
          <ac:chgData name="MARYAM ADEL SALEH JUMA MANSOOR" userId="492ef767-0211-4b15-b9ee-68adda126f14" providerId="ADAL" clId="{3048311C-FC6D-489E-B522-17706CFADDBE}" dt="2020-03-09T07:54:31.973" v="2334" actId="1076"/>
          <ac:picMkLst>
            <pc:docMk/>
            <pc:sldMk cId="2907685736" sldId="308"/>
            <ac:picMk id="13" creationId="{99510DE2-6C25-4979-AF29-38742BBECFE9}"/>
          </ac:picMkLst>
        </pc:picChg>
        <pc:cxnChg chg="mod">
          <ac:chgData name="MARYAM ADEL SALEH JUMA MANSOOR" userId="492ef767-0211-4b15-b9ee-68adda126f14" providerId="ADAL" clId="{3048311C-FC6D-489E-B522-17706CFADDBE}" dt="2020-03-09T08:25:31.146" v="2833" actId="1076"/>
          <ac:cxnSpMkLst>
            <pc:docMk/>
            <pc:sldMk cId="2907685736" sldId="308"/>
            <ac:cxnSpMk id="30" creationId="{D4A69B9A-E69B-467D-8BBF-5D67B738B5CF}"/>
          </ac:cxnSpMkLst>
        </pc:cxnChg>
      </pc:sldChg>
      <pc:sldChg chg="addSp delSp modSp add">
        <pc:chgData name="MARYAM ADEL SALEH JUMA MANSOOR" userId="492ef767-0211-4b15-b9ee-68adda126f14" providerId="ADAL" clId="{3048311C-FC6D-489E-B522-17706CFADDBE}" dt="2020-03-09T09:34:34.471" v="4556" actId="115"/>
        <pc:sldMkLst>
          <pc:docMk/>
          <pc:sldMk cId="409037384" sldId="309"/>
        </pc:sldMkLst>
        <pc:spChg chg="del">
          <ac:chgData name="MARYAM ADEL SALEH JUMA MANSOOR" userId="492ef767-0211-4b15-b9ee-68adda126f14" providerId="ADAL" clId="{3048311C-FC6D-489E-B522-17706CFADDBE}" dt="2020-03-09T08:26:30.069" v="2893" actId="478"/>
          <ac:spMkLst>
            <pc:docMk/>
            <pc:sldMk cId="409037384" sldId="309"/>
            <ac:spMk id="2" creationId="{34B7E689-0A53-4A47-B05B-C3842D74B732}"/>
          </ac:spMkLst>
        </pc:spChg>
        <pc:spChg chg="add mod ord">
          <ac:chgData name="MARYAM ADEL SALEH JUMA MANSOOR" userId="492ef767-0211-4b15-b9ee-68adda126f14" providerId="ADAL" clId="{3048311C-FC6D-489E-B522-17706CFADDBE}" dt="2020-03-09T08:45:42.988" v="3242" actId="164"/>
          <ac:spMkLst>
            <pc:docMk/>
            <pc:sldMk cId="409037384" sldId="309"/>
            <ac:spMk id="4" creationId="{55F1CC19-3D66-4BE7-AB42-D869B5776C6E}"/>
          </ac:spMkLst>
        </pc:spChg>
        <pc:spChg chg="add mod">
          <ac:chgData name="MARYAM ADEL SALEH JUMA MANSOOR" userId="492ef767-0211-4b15-b9ee-68adda126f14" providerId="ADAL" clId="{3048311C-FC6D-489E-B522-17706CFADDBE}" dt="2020-03-09T08:45:42.988" v="3242" actId="164"/>
          <ac:spMkLst>
            <pc:docMk/>
            <pc:sldMk cId="409037384" sldId="309"/>
            <ac:spMk id="6" creationId="{053BA100-2B72-4F16-9278-D4C09F63777B}"/>
          </ac:spMkLst>
        </pc:spChg>
        <pc:spChg chg="add mod">
          <ac:chgData name="MARYAM ADEL SALEH JUMA MANSOOR" userId="492ef767-0211-4b15-b9ee-68adda126f14" providerId="ADAL" clId="{3048311C-FC6D-489E-B522-17706CFADDBE}" dt="2020-03-09T08:45:42.988" v="3242" actId="164"/>
          <ac:spMkLst>
            <pc:docMk/>
            <pc:sldMk cId="409037384" sldId="309"/>
            <ac:spMk id="7" creationId="{9F685CCD-9CC0-4462-A8E8-28DDFD35B7BC}"/>
          </ac:spMkLst>
        </pc:spChg>
        <pc:spChg chg="mod">
          <ac:chgData name="MARYAM ADEL SALEH JUMA MANSOOR" userId="492ef767-0211-4b15-b9ee-68adda126f14" providerId="ADAL" clId="{3048311C-FC6D-489E-B522-17706CFADDBE}" dt="2020-03-09T08:26:24.722" v="2891" actId="5793"/>
          <ac:spMkLst>
            <pc:docMk/>
            <pc:sldMk cId="409037384" sldId="309"/>
            <ac:spMk id="9" creationId="{CE3DB6B2-D682-4A5E-91FD-E5D843237BD1}"/>
          </ac:spMkLst>
        </pc:spChg>
        <pc:spChg chg="add del mod">
          <ac:chgData name="MARYAM ADEL SALEH JUMA MANSOOR" userId="492ef767-0211-4b15-b9ee-68adda126f14" providerId="ADAL" clId="{3048311C-FC6D-489E-B522-17706CFADDBE}" dt="2020-03-09T08:43:54.362" v="3202" actId="478"/>
          <ac:spMkLst>
            <pc:docMk/>
            <pc:sldMk cId="409037384" sldId="309"/>
            <ac:spMk id="10" creationId="{EB1E8F4F-FAAC-4AEA-986E-A5FA8196D112}"/>
          </ac:spMkLst>
        </pc:spChg>
        <pc:spChg chg="del">
          <ac:chgData name="MARYAM ADEL SALEH JUMA MANSOOR" userId="492ef767-0211-4b15-b9ee-68adda126f14" providerId="ADAL" clId="{3048311C-FC6D-489E-B522-17706CFADDBE}" dt="2020-03-09T08:26:30.069" v="2893" actId="478"/>
          <ac:spMkLst>
            <pc:docMk/>
            <pc:sldMk cId="409037384" sldId="309"/>
            <ac:spMk id="11" creationId="{F4EC9E88-616D-4CBB-BCB6-1BE2C3B0F15B}"/>
          </ac:spMkLst>
        </pc:spChg>
        <pc:spChg chg="del">
          <ac:chgData name="MARYAM ADEL SALEH JUMA MANSOOR" userId="492ef767-0211-4b15-b9ee-68adda126f14" providerId="ADAL" clId="{3048311C-FC6D-489E-B522-17706CFADDBE}" dt="2020-03-09T08:26:30.069" v="2893" actId="478"/>
          <ac:spMkLst>
            <pc:docMk/>
            <pc:sldMk cId="409037384" sldId="309"/>
            <ac:spMk id="12" creationId="{70419011-696A-4BFF-8D84-222526AE21B9}"/>
          </ac:spMkLst>
        </pc:spChg>
        <pc:spChg chg="del">
          <ac:chgData name="MARYAM ADEL SALEH JUMA MANSOOR" userId="492ef767-0211-4b15-b9ee-68adda126f14" providerId="ADAL" clId="{3048311C-FC6D-489E-B522-17706CFADDBE}" dt="2020-03-09T08:26:30.069" v="2893" actId="478"/>
          <ac:spMkLst>
            <pc:docMk/>
            <pc:sldMk cId="409037384" sldId="309"/>
            <ac:spMk id="14" creationId="{261A14E2-106A-4C9F-915E-78CD9890E180}"/>
          </ac:spMkLst>
        </pc:spChg>
        <pc:spChg chg="del">
          <ac:chgData name="MARYAM ADEL SALEH JUMA MANSOOR" userId="492ef767-0211-4b15-b9ee-68adda126f14" providerId="ADAL" clId="{3048311C-FC6D-489E-B522-17706CFADDBE}" dt="2020-03-09T08:26:30.069" v="2893" actId="478"/>
          <ac:spMkLst>
            <pc:docMk/>
            <pc:sldMk cId="409037384" sldId="309"/>
            <ac:spMk id="15" creationId="{E0B8BB47-7E5C-4E68-BEF5-55ECF11C9F19}"/>
          </ac:spMkLst>
        </pc:spChg>
        <pc:spChg chg="del">
          <ac:chgData name="MARYAM ADEL SALEH JUMA MANSOOR" userId="492ef767-0211-4b15-b9ee-68adda126f14" providerId="ADAL" clId="{3048311C-FC6D-489E-B522-17706CFADDBE}" dt="2020-03-09T08:26:30.069" v="2893" actId="478"/>
          <ac:spMkLst>
            <pc:docMk/>
            <pc:sldMk cId="409037384" sldId="309"/>
            <ac:spMk id="16" creationId="{C92A5FD7-E08A-4B43-B630-62C9F167288C}"/>
          </ac:spMkLst>
        </pc:spChg>
        <pc:spChg chg="del">
          <ac:chgData name="MARYAM ADEL SALEH JUMA MANSOOR" userId="492ef767-0211-4b15-b9ee-68adda126f14" providerId="ADAL" clId="{3048311C-FC6D-489E-B522-17706CFADDBE}" dt="2020-03-09T08:26:30.069" v="2893" actId="478"/>
          <ac:spMkLst>
            <pc:docMk/>
            <pc:sldMk cId="409037384" sldId="309"/>
            <ac:spMk id="17" creationId="{EB1DD24A-A24A-4814-8158-EA9241497A9D}"/>
          </ac:spMkLst>
        </pc:spChg>
        <pc:spChg chg="add mod">
          <ac:chgData name="MARYAM ADEL SALEH JUMA MANSOOR" userId="492ef767-0211-4b15-b9ee-68adda126f14" providerId="ADAL" clId="{3048311C-FC6D-489E-B522-17706CFADDBE}" dt="2020-03-09T08:45:42.988" v="3242" actId="164"/>
          <ac:spMkLst>
            <pc:docMk/>
            <pc:sldMk cId="409037384" sldId="309"/>
            <ac:spMk id="19" creationId="{FA154852-AC0A-48E5-8F2B-291171EAE8A5}"/>
          </ac:spMkLst>
        </pc:spChg>
        <pc:spChg chg="add mod ord">
          <ac:chgData name="MARYAM ADEL SALEH JUMA MANSOOR" userId="492ef767-0211-4b15-b9ee-68adda126f14" providerId="ADAL" clId="{3048311C-FC6D-489E-B522-17706CFADDBE}" dt="2020-03-09T08:45:42.988" v="3242" actId="164"/>
          <ac:spMkLst>
            <pc:docMk/>
            <pc:sldMk cId="409037384" sldId="309"/>
            <ac:spMk id="20" creationId="{6C37C878-BA0B-45CA-B4CE-BA1C62698579}"/>
          </ac:spMkLst>
        </pc:spChg>
        <pc:spChg chg="add mod">
          <ac:chgData name="MARYAM ADEL SALEH JUMA MANSOOR" userId="492ef767-0211-4b15-b9ee-68adda126f14" providerId="ADAL" clId="{3048311C-FC6D-489E-B522-17706CFADDBE}" dt="2020-03-09T08:46:06.882" v="3243" actId="14100"/>
          <ac:spMkLst>
            <pc:docMk/>
            <pc:sldMk cId="409037384" sldId="309"/>
            <ac:spMk id="21" creationId="{C149C0C3-1DCF-4335-BDDF-0886B245DA5E}"/>
          </ac:spMkLst>
        </pc:spChg>
        <pc:spChg chg="add mod ord">
          <ac:chgData name="MARYAM ADEL SALEH JUMA MANSOOR" userId="492ef767-0211-4b15-b9ee-68adda126f14" providerId="ADAL" clId="{3048311C-FC6D-489E-B522-17706CFADDBE}" dt="2020-03-09T08:45:42.988" v="3242" actId="164"/>
          <ac:spMkLst>
            <pc:docMk/>
            <pc:sldMk cId="409037384" sldId="309"/>
            <ac:spMk id="22" creationId="{6B6CD8D1-4A05-45CB-9280-2472B8780FA5}"/>
          </ac:spMkLst>
        </pc:spChg>
        <pc:spChg chg="add mod">
          <ac:chgData name="MARYAM ADEL SALEH JUMA MANSOOR" userId="492ef767-0211-4b15-b9ee-68adda126f14" providerId="ADAL" clId="{3048311C-FC6D-489E-B522-17706CFADDBE}" dt="2020-03-09T08:37:59.548" v="3031" actId="164"/>
          <ac:spMkLst>
            <pc:docMk/>
            <pc:sldMk cId="409037384" sldId="309"/>
            <ac:spMk id="23" creationId="{AFD91A04-E706-4767-8634-33EE79712F7F}"/>
          </ac:spMkLst>
        </pc:spChg>
        <pc:spChg chg="add mod">
          <ac:chgData name="MARYAM ADEL SALEH JUMA MANSOOR" userId="492ef767-0211-4b15-b9ee-68adda126f14" providerId="ADAL" clId="{3048311C-FC6D-489E-B522-17706CFADDBE}" dt="2020-03-09T08:45:42.988" v="3242" actId="164"/>
          <ac:spMkLst>
            <pc:docMk/>
            <pc:sldMk cId="409037384" sldId="309"/>
            <ac:spMk id="24" creationId="{1D98EE42-1FF3-4679-BA24-1C453DA2423E}"/>
          </ac:spMkLst>
        </pc:spChg>
        <pc:spChg chg="add mod">
          <ac:chgData name="MARYAM ADEL SALEH JUMA MANSOOR" userId="492ef767-0211-4b15-b9ee-68adda126f14" providerId="ADAL" clId="{3048311C-FC6D-489E-B522-17706CFADDBE}" dt="2020-03-09T08:37:59.548" v="3031" actId="164"/>
          <ac:spMkLst>
            <pc:docMk/>
            <pc:sldMk cId="409037384" sldId="309"/>
            <ac:spMk id="25" creationId="{ABEDFFA5-BD41-4CC1-B30A-F8E5284D9F8E}"/>
          </ac:spMkLst>
        </pc:spChg>
        <pc:spChg chg="add mod">
          <ac:chgData name="MARYAM ADEL SALEH JUMA MANSOOR" userId="492ef767-0211-4b15-b9ee-68adda126f14" providerId="ADAL" clId="{3048311C-FC6D-489E-B522-17706CFADDBE}" dt="2020-03-09T08:45:42.988" v="3242" actId="164"/>
          <ac:spMkLst>
            <pc:docMk/>
            <pc:sldMk cId="409037384" sldId="309"/>
            <ac:spMk id="27" creationId="{985F32B2-42C3-41DF-80BC-FDFA810DC917}"/>
          </ac:spMkLst>
        </pc:spChg>
        <pc:spChg chg="add mod">
          <ac:chgData name="MARYAM ADEL SALEH JUMA MANSOOR" userId="492ef767-0211-4b15-b9ee-68adda126f14" providerId="ADAL" clId="{3048311C-FC6D-489E-B522-17706CFADDBE}" dt="2020-03-09T08:45:42.988" v="3242" actId="164"/>
          <ac:spMkLst>
            <pc:docMk/>
            <pc:sldMk cId="409037384" sldId="309"/>
            <ac:spMk id="28" creationId="{27121362-79BB-4570-B722-88C405FC54D5}"/>
          </ac:spMkLst>
        </pc:spChg>
        <pc:spChg chg="add mod">
          <ac:chgData name="MARYAM ADEL SALEH JUMA MANSOOR" userId="492ef767-0211-4b15-b9ee-68adda126f14" providerId="ADAL" clId="{3048311C-FC6D-489E-B522-17706CFADDBE}" dt="2020-03-09T08:57:42.745" v="3750" actId="20577"/>
          <ac:spMkLst>
            <pc:docMk/>
            <pc:sldMk cId="409037384" sldId="309"/>
            <ac:spMk id="31" creationId="{A0E75A42-461A-4CF0-BC64-A467A2533DE6}"/>
          </ac:spMkLst>
        </pc:spChg>
        <pc:spChg chg="add mod">
          <ac:chgData name="MARYAM ADEL SALEH JUMA MANSOOR" userId="492ef767-0211-4b15-b9ee-68adda126f14" providerId="ADAL" clId="{3048311C-FC6D-489E-B522-17706CFADDBE}" dt="2020-03-09T08:45:42.988" v="3242" actId="164"/>
          <ac:spMkLst>
            <pc:docMk/>
            <pc:sldMk cId="409037384" sldId="309"/>
            <ac:spMk id="32" creationId="{9867C897-C35F-4D65-8D29-90BCCC0FC0C4}"/>
          </ac:spMkLst>
        </pc:spChg>
        <pc:spChg chg="add mod">
          <ac:chgData name="MARYAM ADEL SALEH JUMA MANSOOR" userId="492ef767-0211-4b15-b9ee-68adda126f14" providerId="ADAL" clId="{3048311C-FC6D-489E-B522-17706CFADDBE}" dt="2020-03-09T08:45:42.988" v="3242" actId="164"/>
          <ac:spMkLst>
            <pc:docMk/>
            <pc:sldMk cId="409037384" sldId="309"/>
            <ac:spMk id="33" creationId="{7197ABED-7883-4D6A-94F8-1C36677E3611}"/>
          </ac:spMkLst>
        </pc:spChg>
        <pc:spChg chg="add mod">
          <ac:chgData name="MARYAM ADEL SALEH JUMA MANSOOR" userId="492ef767-0211-4b15-b9ee-68adda126f14" providerId="ADAL" clId="{3048311C-FC6D-489E-B522-17706CFADDBE}" dt="2020-03-09T08:57:37.775" v="3744"/>
          <ac:spMkLst>
            <pc:docMk/>
            <pc:sldMk cId="409037384" sldId="309"/>
            <ac:spMk id="34" creationId="{10E92EAD-6FC6-4B1E-9B9B-79671848D569}"/>
          </ac:spMkLst>
        </pc:spChg>
        <pc:spChg chg="add mod">
          <ac:chgData name="MARYAM ADEL SALEH JUMA MANSOOR" userId="492ef767-0211-4b15-b9ee-68adda126f14" providerId="ADAL" clId="{3048311C-FC6D-489E-B522-17706CFADDBE}" dt="2020-03-09T08:45:42.988" v="3242" actId="164"/>
          <ac:spMkLst>
            <pc:docMk/>
            <pc:sldMk cId="409037384" sldId="309"/>
            <ac:spMk id="35" creationId="{8356224A-B603-424F-A743-3968DC300417}"/>
          </ac:spMkLst>
        </pc:spChg>
        <pc:spChg chg="add mod">
          <ac:chgData name="MARYAM ADEL SALEH JUMA MANSOOR" userId="492ef767-0211-4b15-b9ee-68adda126f14" providerId="ADAL" clId="{3048311C-FC6D-489E-B522-17706CFADDBE}" dt="2020-03-09T08:45:42.988" v="3242" actId="164"/>
          <ac:spMkLst>
            <pc:docMk/>
            <pc:sldMk cId="409037384" sldId="309"/>
            <ac:spMk id="36" creationId="{F3565255-A2CB-4FCB-8581-136C6684E2BB}"/>
          </ac:spMkLst>
        </pc:spChg>
        <pc:spChg chg="add mod">
          <ac:chgData name="MARYAM ADEL SALEH JUMA MANSOOR" userId="492ef767-0211-4b15-b9ee-68adda126f14" providerId="ADAL" clId="{3048311C-FC6D-489E-B522-17706CFADDBE}" dt="2020-03-09T08:56:33.082" v="3735" actId="20577"/>
          <ac:spMkLst>
            <pc:docMk/>
            <pc:sldMk cId="409037384" sldId="309"/>
            <ac:spMk id="37" creationId="{8E34F532-5AB9-463C-9BB0-59A0C61BE14E}"/>
          </ac:spMkLst>
        </pc:spChg>
        <pc:spChg chg="add mod">
          <ac:chgData name="MARYAM ADEL SALEH JUMA MANSOOR" userId="492ef767-0211-4b15-b9ee-68adda126f14" providerId="ADAL" clId="{3048311C-FC6D-489E-B522-17706CFADDBE}" dt="2020-03-09T08:37:59.548" v="3031" actId="164"/>
          <ac:spMkLst>
            <pc:docMk/>
            <pc:sldMk cId="409037384" sldId="309"/>
            <ac:spMk id="38" creationId="{3183C9C9-0C3E-4EDB-B2E4-A857812A4425}"/>
          </ac:spMkLst>
        </pc:spChg>
        <pc:spChg chg="add mod">
          <ac:chgData name="MARYAM ADEL SALEH JUMA MANSOOR" userId="492ef767-0211-4b15-b9ee-68adda126f14" providerId="ADAL" clId="{3048311C-FC6D-489E-B522-17706CFADDBE}" dt="2020-03-09T08:37:59.548" v="3031" actId="164"/>
          <ac:spMkLst>
            <pc:docMk/>
            <pc:sldMk cId="409037384" sldId="309"/>
            <ac:spMk id="39" creationId="{C23E9561-1DAE-4310-9365-1CA3DED2DB87}"/>
          </ac:spMkLst>
        </pc:spChg>
        <pc:spChg chg="add mod">
          <ac:chgData name="MARYAM ADEL SALEH JUMA MANSOOR" userId="492ef767-0211-4b15-b9ee-68adda126f14" providerId="ADAL" clId="{3048311C-FC6D-489E-B522-17706CFADDBE}" dt="2020-03-09T08:45:42.988" v="3242" actId="164"/>
          <ac:spMkLst>
            <pc:docMk/>
            <pc:sldMk cId="409037384" sldId="309"/>
            <ac:spMk id="46" creationId="{BDA24F41-802F-4257-A888-7E72AF723F79}"/>
          </ac:spMkLst>
        </pc:spChg>
        <pc:spChg chg="add mod">
          <ac:chgData name="MARYAM ADEL SALEH JUMA MANSOOR" userId="492ef767-0211-4b15-b9ee-68adda126f14" providerId="ADAL" clId="{3048311C-FC6D-489E-B522-17706CFADDBE}" dt="2020-03-09T08:45:42.988" v="3242" actId="164"/>
          <ac:spMkLst>
            <pc:docMk/>
            <pc:sldMk cId="409037384" sldId="309"/>
            <ac:spMk id="47" creationId="{FE8DF6A6-5A32-4898-BEDE-2D4281B63ACC}"/>
          </ac:spMkLst>
        </pc:spChg>
        <pc:spChg chg="add mod">
          <ac:chgData name="MARYAM ADEL SALEH JUMA MANSOOR" userId="492ef767-0211-4b15-b9ee-68adda126f14" providerId="ADAL" clId="{3048311C-FC6D-489E-B522-17706CFADDBE}" dt="2020-03-09T08:45:42.988" v="3242" actId="164"/>
          <ac:spMkLst>
            <pc:docMk/>
            <pc:sldMk cId="409037384" sldId="309"/>
            <ac:spMk id="48" creationId="{5AED9F82-CE91-4D84-818F-72ED402F3DE2}"/>
          </ac:spMkLst>
        </pc:spChg>
        <pc:spChg chg="add mod">
          <ac:chgData name="MARYAM ADEL SALEH JUMA MANSOOR" userId="492ef767-0211-4b15-b9ee-68adda126f14" providerId="ADAL" clId="{3048311C-FC6D-489E-B522-17706CFADDBE}" dt="2020-03-09T08:45:42.988" v="3242" actId="164"/>
          <ac:spMkLst>
            <pc:docMk/>
            <pc:sldMk cId="409037384" sldId="309"/>
            <ac:spMk id="49" creationId="{F245FC22-0F7C-46C1-ADBF-F6FF4C4ADDE5}"/>
          </ac:spMkLst>
        </pc:spChg>
        <pc:spChg chg="add mod">
          <ac:chgData name="MARYAM ADEL SALEH JUMA MANSOOR" userId="492ef767-0211-4b15-b9ee-68adda126f14" providerId="ADAL" clId="{3048311C-FC6D-489E-B522-17706CFADDBE}" dt="2020-03-09T08:45:42.988" v="3242" actId="164"/>
          <ac:spMkLst>
            <pc:docMk/>
            <pc:sldMk cId="409037384" sldId="309"/>
            <ac:spMk id="50" creationId="{73A57298-204F-4B3C-AB57-199B75C7BCC6}"/>
          </ac:spMkLst>
        </pc:spChg>
        <pc:spChg chg="add mod">
          <ac:chgData name="MARYAM ADEL SALEH JUMA MANSOOR" userId="492ef767-0211-4b15-b9ee-68adda126f14" providerId="ADAL" clId="{3048311C-FC6D-489E-B522-17706CFADDBE}" dt="2020-03-09T08:45:42.988" v="3242" actId="164"/>
          <ac:spMkLst>
            <pc:docMk/>
            <pc:sldMk cId="409037384" sldId="309"/>
            <ac:spMk id="51" creationId="{C7B2FD42-1769-4EE5-B881-B3AA111D808A}"/>
          </ac:spMkLst>
        </pc:spChg>
        <pc:spChg chg="add mod">
          <ac:chgData name="MARYAM ADEL SALEH JUMA MANSOOR" userId="492ef767-0211-4b15-b9ee-68adda126f14" providerId="ADAL" clId="{3048311C-FC6D-489E-B522-17706CFADDBE}" dt="2020-03-09T08:45:42.988" v="3242" actId="164"/>
          <ac:spMkLst>
            <pc:docMk/>
            <pc:sldMk cId="409037384" sldId="309"/>
            <ac:spMk id="52" creationId="{193A33A7-BBFB-4BFC-AC65-CD6B50357546}"/>
          </ac:spMkLst>
        </pc:spChg>
        <pc:spChg chg="add mod">
          <ac:chgData name="MARYAM ADEL SALEH JUMA MANSOOR" userId="492ef767-0211-4b15-b9ee-68adda126f14" providerId="ADAL" clId="{3048311C-FC6D-489E-B522-17706CFADDBE}" dt="2020-03-09T08:45:42.988" v="3242" actId="164"/>
          <ac:spMkLst>
            <pc:docMk/>
            <pc:sldMk cId="409037384" sldId="309"/>
            <ac:spMk id="53" creationId="{56839B73-54E2-4B2C-A4BB-28EB39472D18}"/>
          </ac:spMkLst>
        </pc:spChg>
        <pc:spChg chg="add mod">
          <ac:chgData name="MARYAM ADEL SALEH JUMA MANSOOR" userId="492ef767-0211-4b15-b9ee-68adda126f14" providerId="ADAL" clId="{3048311C-FC6D-489E-B522-17706CFADDBE}" dt="2020-03-09T08:45:42.988" v="3242" actId="164"/>
          <ac:spMkLst>
            <pc:docMk/>
            <pc:sldMk cId="409037384" sldId="309"/>
            <ac:spMk id="54" creationId="{02A8090E-741F-4BDD-9BB3-E699E2025B5D}"/>
          </ac:spMkLst>
        </pc:spChg>
        <pc:spChg chg="add mod">
          <ac:chgData name="MARYAM ADEL SALEH JUMA MANSOOR" userId="492ef767-0211-4b15-b9ee-68adda126f14" providerId="ADAL" clId="{3048311C-FC6D-489E-B522-17706CFADDBE}" dt="2020-03-09T09:34:34.471" v="4556" actId="115"/>
          <ac:spMkLst>
            <pc:docMk/>
            <pc:sldMk cId="409037384" sldId="309"/>
            <ac:spMk id="58" creationId="{404B8567-669D-4F23-9BF6-FDE48D5FDA9D}"/>
          </ac:spMkLst>
        </pc:spChg>
        <pc:grpChg chg="add mod">
          <ac:chgData name="MARYAM ADEL SALEH JUMA MANSOOR" userId="492ef767-0211-4b15-b9ee-68adda126f14" providerId="ADAL" clId="{3048311C-FC6D-489E-B522-17706CFADDBE}" dt="2020-03-09T08:45:42.988" v="3242" actId="164"/>
          <ac:grpSpMkLst>
            <pc:docMk/>
            <pc:sldMk cId="409037384" sldId="309"/>
            <ac:grpSpMk id="40" creationId="{3BC5AB40-1C3C-467E-B9B0-81EE68F95807}"/>
          </ac:grpSpMkLst>
        </pc:grpChg>
        <pc:grpChg chg="add mod">
          <ac:chgData name="MARYAM ADEL SALEH JUMA MANSOOR" userId="492ef767-0211-4b15-b9ee-68adda126f14" providerId="ADAL" clId="{3048311C-FC6D-489E-B522-17706CFADDBE}" dt="2020-03-09T08:45:42.988" v="3242" actId="164"/>
          <ac:grpSpMkLst>
            <pc:docMk/>
            <pc:sldMk cId="409037384" sldId="309"/>
            <ac:grpSpMk id="41" creationId="{7EB81D13-F28D-4DFD-81B3-136C11A66F5F}"/>
          </ac:grpSpMkLst>
        </pc:grpChg>
        <pc:grpChg chg="add mod">
          <ac:chgData name="MARYAM ADEL SALEH JUMA MANSOOR" userId="492ef767-0211-4b15-b9ee-68adda126f14" providerId="ADAL" clId="{3048311C-FC6D-489E-B522-17706CFADDBE}" dt="2020-03-09T08:45:42.988" v="3242" actId="164"/>
          <ac:grpSpMkLst>
            <pc:docMk/>
            <pc:sldMk cId="409037384" sldId="309"/>
            <ac:grpSpMk id="55" creationId="{0D8A683A-E4B7-42AC-8D13-1526428C5EA3}"/>
          </ac:grpSpMkLst>
        </pc:grpChg>
        <pc:picChg chg="del">
          <ac:chgData name="MARYAM ADEL SALEH JUMA MANSOOR" userId="492ef767-0211-4b15-b9ee-68adda126f14" providerId="ADAL" clId="{3048311C-FC6D-489E-B522-17706CFADDBE}" dt="2020-03-09T08:26:26.817" v="2892" actId="478"/>
          <ac:picMkLst>
            <pc:docMk/>
            <pc:sldMk cId="409037384" sldId="309"/>
            <ac:picMk id="13" creationId="{99510DE2-6C25-4979-AF29-38742BBECFE9}"/>
          </ac:picMkLst>
        </pc:picChg>
        <pc:picChg chg="add del mod">
          <ac:chgData name="MARYAM ADEL SALEH JUMA MANSOOR" userId="492ef767-0211-4b15-b9ee-68adda126f14" providerId="ADAL" clId="{3048311C-FC6D-489E-B522-17706CFADDBE}" dt="2020-03-09T08:45:38.685" v="3241" actId="478"/>
          <ac:picMkLst>
            <pc:docMk/>
            <pc:sldMk cId="409037384" sldId="309"/>
            <ac:picMk id="18" creationId="{A3AE91EE-8DBE-43B7-8852-048C3A9BD149}"/>
          </ac:picMkLst>
        </pc:picChg>
        <pc:cxnChg chg="del">
          <ac:chgData name="MARYAM ADEL SALEH JUMA MANSOOR" userId="492ef767-0211-4b15-b9ee-68adda126f14" providerId="ADAL" clId="{3048311C-FC6D-489E-B522-17706CFADDBE}" dt="2020-03-09T08:26:39.960" v="2894" actId="478"/>
          <ac:cxnSpMkLst>
            <pc:docMk/>
            <pc:sldMk cId="409037384" sldId="309"/>
            <ac:cxnSpMk id="30" creationId="{D4A69B9A-E69B-467D-8BBF-5D67B738B5CF}"/>
          </ac:cxnSpMkLst>
        </pc:cxnChg>
        <pc:cxnChg chg="add del mod">
          <ac:chgData name="MARYAM ADEL SALEH JUMA MANSOOR" userId="492ef767-0211-4b15-b9ee-68adda126f14" providerId="ADAL" clId="{3048311C-FC6D-489E-B522-17706CFADDBE}" dt="2020-03-09T08:46:23.181" v="3245" actId="478"/>
          <ac:cxnSpMkLst>
            <pc:docMk/>
            <pc:sldMk cId="409037384" sldId="309"/>
            <ac:cxnSpMk id="57" creationId="{84F788B3-D43E-4DDD-A85C-5FD52BFABC2D}"/>
          </ac:cxnSpMkLst>
        </pc:cxnChg>
      </pc:sldChg>
      <pc:sldChg chg="addSp delSp modSp add modAnim">
        <pc:chgData name="MARYAM ADEL SALEH JUMA MANSOOR" userId="492ef767-0211-4b15-b9ee-68adda126f14" providerId="ADAL" clId="{3048311C-FC6D-489E-B522-17706CFADDBE}" dt="2020-03-09T09:10:58.097" v="4163"/>
        <pc:sldMkLst>
          <pc:docMk/>
          <pc:sldMk cId="968834822" sldId="310"/>
        </pc:sldMkLst>
        <pc:spChg chg="add mod">
          <ac:chgData name="MARYAM ADEL SALEH JUMA MANSOOR" userId="492ef767-0211-4b15-b9ee-68adda126f14" providerId="ADAL" clId="{3048311C-FC6D-489E-B522-17706CFADDBE}" dt="2020-03-09T09:08:58.280" v="4062" actId="14100"/>
          <ac:spMkLst>
            <pc:docMk/>
            <pc:sldMk cId="968834822" sldId="310"/>
            <ac:spMk id="2" creationId="{6758C88B-3EE2-409A-85E4-FCE8DD492B5E}"/>
          </ac:spMkLst>
        </pc:spChg>
        <pc:spChg chg="add del mod">
          <ac:chgData name="MARYAM ADEL SALEH JUMA MANSOOR" userId="492ef767-0211-4b15-b9ee-68adda126f14" providerId="ADAL" clId="{3048311C-FC6D-489E-B522-17706CFADDBE}" dt="2020-03-09T09:00:59.953" v="3821" actId="478"/>
          <ac:spMkLst>
            <pc:docMk/>
            <pc:sldMk cId="968834822" sldId="310"/>
            <ac:spMk id="56" creationId="{F0B2148F-9B48-4162-A05C-50BF5460FED2}"/>
          </ac:spMkLst>
        </pc:spChg>
        <pc:spChg chg="mod">
          <ac:chgData name="MARYAM ADEL SALEH JUMA MANSOOR" userId="492ef767-0211-4b15-b9ee-68adda126f14" providerId="ADAL" clId="{3048311C-FC6D-489E-B522-17706CFADDBE}" dt="2020-03-09T09:06:01.247" v="3979" actId="20577"/>
          <ac:spMkLst>
            <pc:docMk/>
            <pc:sldMk cId="968834822" sldId="310"/>
            <ac:spMk id="58" creationId="{404B8567-669D-4F23-9BF6-FDE48D5FDA9D}"/>
          </ac:spMkLst>
        </pc:spChg>
        <pc:spChg chg="add mod">
          <ac:chgData name="MARYAM ADEL SALEH JUMA MANSOOR" userId="492ef767-0211-4b15-b9ee-68adda126f14" providerId="ADAL" clId="{3048311C-FC6D-489E-B522-17706CFADDBE}" dt="2020-03-09T09:09:57.208" v="4146" actId="20577"/>
          <ac:spMkLst>
            <pc:docMk/>
            <pc:sldMk cId="968834822" sldId="310"/>
            <ac:spMk id="95" creationId="{D666E540-3504-4064-B6AB-A3F594EA42AD}"/>
          </ac:spMkLst>
        </pc:spChg>
        <pc:spChg chg="add mod">
          <ac:chgData name="MARYAM ADEL SALEH JUMA MANSOOR" userId="492ef767-0211-4b15-b9ee-68adda126f14" providerId="ADAL" clId="{3048311C-FC6D-489E-B522-17706CFADDBE}" dt="2020-03-09T09:10:46.230" v="4157" actId="20577"/>
          <ac:spMkLst>
            <pc:docMk/>
            <pc:sldMk cId="968834822" sldId="310"/>
            <ac:spMk id="96" creationId="{2A7472F5-FFAC-4D76-BAFE-ADE990D7C260}"/>
          </ac:spMkLst>
        </pc:spChg>
        <pc:grpChg chg="del">
          <ac:chgData name="MARYAM ADEL SALEH JUMA MANSOOR" userId="492ef767-0211-4b15-b9ee-68adda126f14" providerId="ADAL" clId="{3048311C-FC6D-489E-B522-17706CFADDBE}" dt="2020-03-09T08:59:55.768" v="3765" actId="478"/>
          <ac:grpSpMkLst>
            <pc:docMk/>
            <pc:sldMk cId="968834822" sldId="310"/>
            <ac:grpSpMk id="55" creationId="{0D8A683A-E4B7-42AC-8D13-1526428C5EA3}"/>
          </ac:grpSpMkLst>
        </pc:grpChg>
        <pc:grpChg chg="add">
          <ac:chgData name="MARYAM ADEL SALEH JUMA MANSOOR" userId="492ef767-0211-4b15-b9ee-68adda126f14" providerId="ADAL" clId="{3048311C-FC6D-489E-B522-17706CFADDBE}" dt="2020-03-09T09:01:05.310" v="3822"/>
          <ac:grpSpMkLst>
            <pc:docMk/>
            <pc:sldMk cId="968834822" sldId="310"/>
            <ac:grpSpMk id="57" creationId="{D4615805-76E7-484A-B634-F7EC2ABD38F6}"/>
          </ac:grpSpMkLst>
        </pc:grpChg>
      </pc:sldChg>
      <pc:sldChg chg="addSp delSp modSp add">
        <pc:chgData name="MARYAM ADEL SALEH JUMA MANSOOR" userId="492ef767-0211-4b15-b9ee-68adda126f14" providerId="ADAL" clId="{3048311C-FC6D-489E-B522-17706CFADDBE}" dt="2020-03-09T09:29:27.727" v="4489" actId="1076"/>
        <pc:sldMkLst>
          <pc:docMk/>
          <pc:sldMk cId="236767840" sldId="311"/>
        </pc:sldMkLst>
        <pc:picChg chg="add del mod">
          <ac:chgData name="MARYAM ADEL SALEH JUMA MANSOOR" userId="492ef767-0211-4b15-b9ee-68adda126f14" providerId="ADAL" clId="{3048311C-FC6D-489E-B522-17706CFADDBE}" dt="2020-03-09T09:29:20.694" v="4485" actId="478"/>
          <ac:picMkLst>
            <pc:docMk/>
            <pc:sldMk cId="236767840" sldId="311"/>
            <ac:picMk id="2" creationId="{B8D88823-80DB-4608-B071-5391FEADB11A}"/>
          </ac:picMkLst>
        </pc:picChg>
        <pc:picChg chg="add mod">
          <ac:chgData name="MARYAM ADEL SALEH JUMA MANSOOR" userId="492ef767-0211-4b15-b9ee-68adda126f14" providerId="ADAL" clId="{3048311C-FC6D-489E-B522-17706CFADDBE}" dt="2020-03-09T09:29:27.727" v="4489" actId="1076"/>
          <ac:picMkLst>
            <pc:docMk/>
            <pc:sldMk cId="236767840" sldId="311"/>
            <ac:picMk id="4" creationId="{65E8FE16-559C-4FE5-91FC-6022C4B0914B}"/>
          </ac:picMkLst>
        </pc:picChg>
        <pc:picChg chg="del">
          <ac:chgData name="MARYAM ADEL SALEH JUMA MANSOOR" userId="492ef767-0211-4b15-b9ee-68adda126f14" providerId="ADAL" clId="{3048311C-FC6D-489E-B522-17706CFADDBE}" dt="2020-03-09T09:11:36.287" v="4165" actId="478"/>
          <ac:picMkLst>
            <pc:docMk/>
            <pc:sldMk cId="236767840" sldId="311"/>
            <ac:picMk id="13" creationId="{99510DE2-6C25-4979-AF29-38742BBECFE9}"/>
          </ac:picMkLst>
        </pc:picChg>
      </pc:sldChg>
      <pc:sldChg chg="addSp delSp modSp add">
        <pc:chgData name="MARYAM ADEL SALEH JUMA MANSOOR" userId="492ef767-0211-4b15-b9ee-68adda126f14" providerId="ADAL" clId="{3048311C-FC6D-489E-B522-17706CFADDBE}" dt="2020-03-09T09:29:41.493" v="4496" actId="167"/>
        <pc:sldMkLst>
          <pc:docMk/>
          <pc:sldMk cId="1998761222" sldId="312"/>
        </pc:sldMkLst>
        <pc:spChg chg="del">
          <ac:chgData name="MARYAM ADEL SALEH JUMA MANSOOR" userId="492ef767-0211-4b15-b9ee-68adda126f14" providerId="ADAL" clId="{3048311C-FC6D-489E-B522-17706CFADDBE}" dt="2020-03-09T09:18:03.685" v="4173" actId="478"/>
          <ac:spMkLst>
            <pc:docMk/>
            <pc:sldMk cId="1998761222" sldId="312"/>
            <ac:spMk id="2" creationId="{34B7E689-0A53-4A47-B05B-C3842D74B732}"/>
          </ac:spMkLst>
        </pc:spChg>
        <pc:spChg chg="del">
          <ac:chgData name="MARYAM ADEL SALEH JUMA MANSOOR" userId="492ef767-0211-4b15-b9ee-68adda126f14" providerId="ADAL" clId="{3048311C-FC6D-489E-B522-17706CFADDBE}" dt="2020-03-09T09:18:03.685" v="4173" actId="478"/>
          <ac:spMkLst>
            <pc:docMk/>
            <pc:sldMk cId="1998761222" sldId="312"/>
            <ac:spMk id="11" creationId="{F4EC9E88-616D-4CBB-BCB6-1BE2C3B0F15B}"/>
          </ac:spMkLst>
        </pc:spChg>
        <pc:spChg chg="del">
          <ac:chgData name="MARYAM ADEL SALEH JUMA MANSOOR" userId="492ef767-0211-4b15-b9ee-68adda126f14" providerId="ADAL" clId="{3048311C-FC6D-489E-B522-17706CFADDBE}" dt="2020-03-09T09:18:03.685" v="4173" actId="478"/>
          <ac:spMkLst>
            <pc:docMk/>
            <pc:sldMk cId="1998761222" sldId="312"/>
            <ac:spMk id="12" creationId="{70419011-696A-4BFF-8D84-222526AE21B9}"/>
          </ac:spMkLst>
        </pc:spChg>
        <pc:spChg chg="del">
          <ac:chgData name="MARYAM ADEL SALEH JUMA MANSOOR" userId="492ef767-0211-4b15-b9ee-68adda126f14" providerId="ADAL" clId="{3048311C-FC6D-489E-B522-17706CFADDBE}" dt="2020-03-09T09:18:03.685" v="4173" actId="478"/>
          <ac:spMkLst>
            <pc:docMk/>
            <pc:sldMk cId="1998761222" sldId="312"/>
            <ac:spMk id="14" creationId="{261A14E2-106A-4C9F-915E-78CD9890E180}"/>
          </ac:spMkLst>
        </pc:spChg>
        <pc:spChg chg="del">
          <ac:chgData name="MARYAM ADEL SALEH JUMA MANSOOR" userId="492ef767-0211-4b15-b9ee-68adda126f14" providerId="ADAL" clId="{3048311C-FC6D-489E-B522-17706CFADDBE}" dt="2020-03-09T09:18:03.685" v="4173" actId="478"/>
          <ac:spMkLst>
            <pc:docMk/>
            <pc:sldMk cId="1998761222" sldId="312"/>
            <ac:spMk id="15" creationId="{E0B8BB47-7E5C-4E68-BEF5-55ECF11C9F19}"/>
          </ac:spMkLst>
        </pc:spChg>
        <pc:spChg chg="del">
          <ac:chgData name="MARYAM ADEL SALEH JUMA MANSOOR" userId="492ef767-0211-4b15-b9ee-68adda126f14" providerId="ADAL" clId="{3048311C-FC6D-489E-B522-17706CFADDBE}" dt="2020-03-09T09:18:03.685" v="4173" actId="478"/>
          <ac:spMkLst>
            <pc:docMk/>
            <pc:sldMk cId="1998761222" sldId="312"/>
            <ac:spMk id="16" creationId="{C92A5FD7-E08A-4B43-B630-62C9F167288C}"/>
          </ac:spMkLst>
        </pc:spChg>
        <pc:spChg chg="mod">
          <ac:chgData name="MARYAM ADEL SALEH JUMA MANSOOR" userId="492ef767-0211-4b15-b9ee-68adda126f14" providerId="ADAL" clId="{3048311C-FC6D-489E-B522-17706CFADDBE}" dt="2020-03-09T09:20:46.459" v="4484" actId="14100"/>
          <ac:spMkLst>
            <pc:docMk/>
            <pc:sldMk cId="1998761222" sldId="312"/>
            <ac:spMk id="17" creationId="{EB1DD24A-A24A-4814-8158-EA9241497A9D}"/>
          </ac:spMkLst>
        </pc:spChg>
        <pc:spChg chg="add del">
          <ac:chgData name="MARYAM ADEL SALEH JUMA MANSOOR" userId="492ef767-0211-4b15-b9ee-68adda126f14" providerId="ADAL" clId="{3048311C-FC6D-489E-B522-17706CFADDBE}" dt="2020-03-09T09:29:33.093" v="4492"/>
          <ac:spMkLst>
            <pc:docMk/>
            <pc:sldMk cId="1998761222" sldId="312"/>
            <ac:spMk id="19" creationId="{4EFE3E5D-8F63-486A-AE8F-71A4EFB765F6}"/>
          </ac:spMkLst>
        </pc:spChg>
        <pc:spChg chg="add del">
          <ac:chgData name="MARYAM ADEL SALEH JUMA MANSOOR" userId="492ef767-0211-4b15-b9ee-68adda126f14" providerId="ADAL" clId="{3048311C-FC6D-489E-B522-17706CFADDBE}" dt="2020-03-09T09:29:33.093" v="4492"/>
          <ac:spMkLst>
            <pc:docMk/>
            <pc:sldMk cId="1998761222" sldId="312"/>
            <ac:spMk id="21" creationId="{FB174CE7-475F-433F-89C8-04DDB11FB8B4}"/>
          </ac:spMkLst>
        </pc:spChg>
        <pc:spChg chg="add del">
          <ac:chgData name="MARYAM ADEL SALEH JUMA MANSOOR" userId="492ef767-0211-4b15-b9ee-68adda126f14" providerId="ADAL" clId="{3048311C-FC6D-489E-B522-17706CFADDBE}" dt="2020-03-09T09:29:33.093" v="4492"/>
          <ac:spMkLst>
            <pc:docMk/>
            <pc:sldMk cId="1998761222" sldId="312"/>
            <ac:spMk id="22" creationId="{F398E489-3CAE-4E7A-98F5-F1A6B818256C}"/>
          </ac:spMkLst>
        </pc:spChg>
        <pc:spChg chg="add del">
          <ac:chgData name="MARYAM ADEL SALEH JUMA MANSOOR" userId="492ef767-0211-4b15-b9ee-68adda126f14" providerId="ADAL" clId="{3048311C-FC6D-489E-B522-17706CFADDBE}" dt="2020-03-09T09:29:33.093" v="4492"/>
          <ac:spMkLst>
            <pc:docMk/>
            <pc:sldMk cId="1998761222" sldId="312"/>
            <ac:spMk id="23" creationId="{6F52A7B1-FCCA-4785-B172-C9E512DF1AA8}"/>
          </ac:spMkLst>
        </pc:spChg>
        <pc:spChg chg="add del">
          <ac:chgData name="MARYAM ADEL SALEH JUMA MANSOOR" userId="492ef767-0211-4b15-b9ee-68adda126f14" providerId="ADAL" clId="{3048311C-FC6D-489E-B522-17706CFADDBE}" dt="2020-03-09T09:29:33.093" v="4492"/>
          <ac:spMkLst>
            <pc:docMk/>
            <pc:sldMk cId="1998761222" sldId="312"/>
            <ac:spMk id="24" creationId="{CD96A9FE-6536-4ABE-94BC-13C9527DC99E}"/>
          </ac:spMkLst>
        </pc:spChg>
        <pc:spChg chg="add del">
          <ac:chgData name="MARYAM ADEL SALEH JUMA MANSOOR" userId="492ef767-0211-4b15-b9ee-68adda126f14" providerId="ADAL" clId="{3048311C-FC6D-489E-B522-17706CFADDBE}" dt="2020-03-09T09:29:33.093" v="4492"/>
          <ac:spMkLst>
            <pc:docMk/>
            <pc:sldMk cId="1998761222" sldId="312"/>
            <ac:spMk id="31" creationId="{0F852607-8620-4D0E-A17D-D952CAC0D367}"/>
          </ac:spMkLst>
        </pc:spChg>
        <pc:grpChg chg="add del">
          <ac:chgData name="MARYAM ADEL SALEH JUMA MANSOOR" userId="492ef767-0211-4b15-b9ee-68adda126f14" providerId="ADAL" clId="{3048311C-FC6D-489E-B522-17706CFADDBE}" dt="2020-03-09T09:29:33.093" v="4492"/>
          <ac:grpSpMkLst>
            <pc:docMk/>
            <pc:sldMk cId="1998761222" sldId="312"/>
            <ac:grpSpMk id="32" creationId="{A73F6851-0306-4917-99E1-3111F1146E08}"/>
          </ac:grpSpMkLst>
        </pc:grpChg>
        <pc:graphicFrameChg chg="add del">
          <ac:chgData name="MARYAM ADEL SALEH JUMA MANSOOR" userId="492ef767-0211-4b15-b9ee-68adda126f14" providerId="ADAL" clId="{3048311C-FC6D-489E-B522-17706CFADDBE}" dt="2020-03-09T09:29:33.093" v="4492"/>
          <ac:graphicFrameMkLst>
            <pc:docMk/>
            <pc:sldMk cId="1998761222" sldId="312"/>
            <ac:graphicFrameMk id="25" creationId="{4ECA59A0-6BFE-4FA2-86C1-22FF5C319E2A}"/>
          </ac:graphicFrameMkLst>
        </pc:graphicFrameChg>
        <pc:picChg chg="add mod ord">
          <ac:chgData name="MARYAM ADEL SALEH JUMA MANSOOR" userId="492ef767-0211-4b15-b9ee-68adda126f14" providerId="ADAL" clId="{3048311C-FC6D-489E-B522-17706CFADDBE}" dt="2020-03-09T09:29:41.493" v="4496" actId="167"/>
          <ac:picMkLst>
            <pc:docMk/>
            <pc:sldMk cId="1998761222" sldId="312"/>
            <ac:picMk id="4" creationId="{720C5D94-2B4C-4FC8-940B-CDF8F778073E}"/>
          </ac:picMkLst>
        </pc:picChg>
        <pc:picChg chg="del">
          <ac:chgData name="MARYAM ADEL SALEH JUMA MANSOOR" userId="492ef767-0211-4b15-b9ee-68adda126f14" providerId="ADAL" clId="{3048311C-FC6D-489E-B522-17706CFADDBE}" dt="2020-03-09T09:11:38.676" v="4166" actId="478"/>
          <ac:picMkLst>
            <pc:docMk/>
            <pc:sldMk cId="1998761222" sldId="312"/>
            <ac:picMk id="13" creationId="{99510DE2-6C25-4979-AF29-38742BBECFE9}"/>
          </ac:picMkLst>
        </pc:picChg>
        <pc:picChg chg="add del ord">
          <ac:chgData name="MARYAM ADEL SALEH JUMA MANSOOR" userId="492ef767-0211-4b15-b9ee-68adda126f14" providerId="ADAL" clId="{3048311C-FC6D-489E-B522-17706CFADDBE}" dt="2020-03-09T09:29:30.450" v="4490" actId="478"/>
          <ac:picMkLst>
            <pc:docMk/>
            <pc:sldMk cId="1998761222" sldId="312"/>
            <ac:picMk id="18" creationId="{B50495FD-A9BC-49C2-AAEF-43080DA67331}"/>
          </ac:picMkLst>
        </pc:picChg>
        <pc:picChg chg="add del">
          <ac:chgData name="MARYAM ADEL SALEH JUMA MANSOOR" userId="492ef767-0211-4b15-b9ee-68adda126f14" providerId="ADAL" clId="{3048311C-FC6D-489E-B522-17706CFADDBE}" dt="2020-03-09T09:29:33.093" v="4492"/>
          <ac:picMkLst>
            <pc:docMk/>
            <pc:sldMk cId="1998761222" sldId="312"/>
            <ac:picMk id="20" creationId="{C400A419-5DFF-496E-ABE3-017C2CCD746B}"/>
          </ac:picMkLst>
        </pc:picChg>
        <pc:picChg chg="add del">
          <ac:chgData name="MARYAM ADEL SALEH JUMA MANSOOR" userId="492ef767-0211-4b15-b9ee-68adda126f14" providerId="ADAL" clId="{3048311C-FC6D-489E-B522-17706CFADDBE}" dt="2020-03-09T09:29:33.093" v="4492"/>
          <ac:picMkLst>
            <pc:docMk/>
            <pc:sldMk cId="1998761222" sldId="312"/>
            <ac:picMk id="27" creationId="{7BCAEBC4-C20B-4D58-BD5B-7F8E59742448}"/>
          </ac:picMkLst>
        </pc:picChg>
        <pc:picChg chg="add del">
          <ac:chgData name="MARYAM ADEL SALEH JUMA MANSOOR" userId="492ef767-0211-4b15-b9ee-68adda126f14" providerId="ADAL" clId="{3048311C-FC6D-489E-B522-17706CFADDBE}" dt="2020-03-09T09:29:33.093" v="4492"/>
          <ac:picMkLst>
            <pc:docMk/>
            <pc:sldMk cId="1998761222" sldId="312"/>
            <ac:picMk id="28" creationId="{68F17B6F-CCD3-4F33-B6BD-62C0FF3AD5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31E1EE8-45EB-455D-8EB2-E32E05285107}" type="datetimeFigureOut">
              <a:rPr lang="en-GB" smtClean="0"/>
              <a:t>12/08/2020</a:t>
            </a:fld>
            <a:endParaRPr lang="en-GB" dirty="0"/>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398270C-5938-4749-AD78-E5A8F663151F}" type="slidenum">
              <a:rPr lang="en-GB" smtClean="0"/>
              <a:t>‹#›</a:t>
            </a:fld>
            <a:endParaRPr lang="en-GB" dirty="0"/>
          </a:p>
        </p:txBody>
      </p:sp>
    </p:spTree>
    <p:extLst>
      <p:ext uri="{BB962C8B-B14F-4D97-AF65-F5344CB8AC3E}">
        <p14:creationId xmlns:p14="http://schemas.microsoft.com/office/powerpoint/2010/main" val="34909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27519-36B0-4907-A065-A1CF46BF58AB}" type="slidenum">
              <a:rPr lang="en-US" smtClean="0"/>
              <a:t>1</a:t>
            </a:fld>
            <a:endParaRPr lang="en-US"/>
          </a:p>
        </p:txBody>
      </p:sp>
    </p:spTree>
    <p:extLst>
      <p:ext uri="{BB962C8B-B14F-4D97-AF65-F5344CB8AC3E}">
        <p14:creationId xmlns:p14="http://schemas.microsoft.com/office/powerpoint/2010/main" val="343242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8270C-5938-4749-AD78-E5A8F663151F}" type="slidenum">
              <a:rPr lang="en-GB" smtClean="0"/>
              <a:t>5</a:t>
            </a:fld>
            <a:endParaRPr lang="en-GB"/>
          </a:p>
        </p:txBody>
      </p:sp>
    </p:spTree>
    <p:extLst>
      <p:ext uri="{BB962C8B-B14F-4D97-AF65-F5344CB8AC3E}">
        <p14:creationId xmlns:p14="http://schemas.microsoft.com/office/powerpoint/2010/main" val="217376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8270C-5938-4749-AD78-E5A8F663151F}" type="slidenum">
              <a:rPr lang="en-GB" smtClean="0"/>
              <a:t>6</a:t>
            </a:fld>
            <a:endParaRPr lang="en-GB"/>
          </a:p>
        </p:txBody>
      </p:sp>
    </p:spTree>
    <p:extLst>
      <p:ext uri="{BB962C8B-B14F-4D97-AF65-F5344CB8AC3E}">
        <p14:creationId xmlns:p14="http://schemas.microsoft.com/office/powerpoint/2010/main" val="96743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190074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54591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103008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428673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383771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174106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204995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235903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279971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264211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FF2133-A6CE-4EE9-BEE0-74F96965693D}" type="datetimeFigureOut">
              <a:rPr lang="en-GB" smtClean="0"/>
              <a:t>12/08/2020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3A205B-9FB3-43AB-BFF2-91B8510E52D8}" type="slidenum">
              <a:rPr lang="en-GB" smtClean="0"/>
              <a:t>‹#›</a:t>
            </a:fld>
            <a:endParaRPr lang="en-GB" dirty="0"/>
          </a:p>
        </p:txBody>
      </p:sp>
    </p:spTree>
    <p:extLst>
      <p:ext uri="{BB962C8B-B14F-4D97-AF65-F5344CB8AC3E}">
        <p14:creationId xmlns:p14="http://schemas.microsoft.com/office/powerpoint/2010/main" val="196668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F2133-A6CE-4EE9-BEE0-74F96965693D}" type="datetimeFigureOut">
              <a:rPr lang="en-GB" smtClean="0"/>
              <a:t>12/08/2020</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A205B-9FB3-43AB-BFF2-91B8510E52D8}" type="slidenum">
              <a:rPr lang="en-GB" smtClean="0"/>
              <a:t>‹#›</a:t>
            </a:fld>
            <a:endParaRPr lang="en-GB" dirty="0"/>
          </a:p>
        </p:txBody>
      </p:sp>
    </p:spTree>
    <p:extLst>
      <p:ext uri="{BB962C8B-B14F-4D97-AF65-F5344CB8AC3E}">
        <p14:creationId xmlns:p14="http://schemas.microsoft.com/office/powerpoint/2010/main" val="4078448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208" y="447154"/>
            <a:ext cx="9144000" cy="5805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b="1" dirty="0">
              <a:solidFill>
                <a:schemeClr val="tx1"/>
              </a:solidFill>
              <a:latin typeface="Century Gothic" panose="020B0502020202020204" pitchFamily="34" charset="0"/>
            </a:endParaRPr>
          </a:p>
          <a:p>
            <a:pPr algn="ctr">
              <a:lnSpc>
                <a:spcPct val="150000"/>
              </a:lnSpc>
            </a:pPr>
            <a:r>
              <a:rPr lang="en-US" sz="3600" b="1" dirty="0">
                <a:solidFill>
                  <a:schemeClr val="tx1"/>
                </a:solidFill>
                <a:latin typeface="Century Gothic" panose="020B0502020202020204" pitchFamily="34" charset="0"/>
              </a:rPr>
              <a:t>English</a:t>
            </a:r>
          </a:p>
          <a:p>
            <a:pPr algn="ctr">
              <a:lnSpc>
                <a:spcPct val="150000"/>
              </a:lnSpc>
            </a:pPr>
            <a:r>
              <a:rPr lang="en-US" sz="3600" b="1" dirty="0">
                <a:solidFill>
                  <a:schemeClr val="tx1"/>
                </a:solidFill>
                <a:latin typeface="Century Gothic" panose="020B0502020202020204" pitchFamily="34" charset="0"/>
              </a:rPr>
              <a:t>Family and Friends</a:t>
            </a:r>
          </a:p>
          <a:p>
            <a:pPr algn="ctr">
              <a:lnSpc>
                <a:spcPct val="150000"/>
              </a:lnSpc>
            </a:pPr>
            <a:r>
              <a:rPr lang="en-US" sz="3600" b="1" dirty="0">
                <a:solidFill>
                  <a:schemeClr val="tx1"/>
                </a:solidFill>
                <a:latin typeface="Century Gothic" panose="020B0502020202020204" pitchFamily="34" charset="0"/>
              </a:rPr>
              <a:t>Grade 6</a:t>
            </a:r>
          </a:p>
          <a:p>
            <a:pPr algn="ctr">
              <a:lnSpc>
                <a:spcPct val="150000"/>
              </a:lnSpc>
            </a:pPr>
            <a:r>
              <a:rPr lang="en-US" sz="3600" b="1" dirty="0">
                <a:solidFill>
                  <a:schemeClr val="tx1"/>
                </a:solidFill>
                <a:latin typeface="Century Gothic" panose="020B0502020202020204" pitchFamily="34" charset="0"/>
              </a:rPr>
              <a:t>Semester 1</a:t>
            </a:r>
          </a:p>
          <a:p>
            <a:pPr algn="ctr">
              <a:lnSpc>
                <a:spcPct val="150000"/>
              </a:lnSpc>
            </a:pPr>
            <a:r>
              <a:rPr lang="en-US" sz="3600" b="1" dirty="0">
                <a:solidFill>
                  <a:schemeClr val="tx1"/>
                </a:solidFill>
                <a:latin typeface="Century Gothic" panose="020B0502020202020204" pitchFamily="34" charset="0"/>
              </a:rPr>
              <a:t>Unit 2</a:t>
            </a:r>
          </a:p>
          <a:p>
            <a:pPr algn="ctr">
              <a:lnSpc>
                <a:spcPct val="150000"/>
              </a:lnSpc>
            </a:pPr>
            <a:r>
              <a:rPr lang="en-US" sz="3600" b="1" dirty="0">
                <a:solidFill>
                  <a:schemeClr val="tx1"/>
                </a:solidFill>
                <a:latin typeface="Century Gothic" panose="020B0502020202020204" pitchFamily="34" charset="0"/>
              </a:rPr>
              <a:t>Will it really happen?</a:t>
            </a:r>
          </a:p>
          <a:p>
            <a:pPr algn="ctr">
              <a:lnSpc>
                <a:spcPct val="150000"/>
              </a:lnSpc>
            </a:pPr>
            <a:r>
              <a:rPr lang="en-US" sz="3600" b="1" dirty="0">
                <a:solidFill>
                  <a:schemeClr val="tx1"/>
                </a:solidFill>
                <a:latin typeface="Century Gothic" panose="020B0502020202020204" pitchFamily="34" charset="0"/>
              </a:rPr>
              <a:t>Lesson 6- Writing</a:t>
            </a:r>
          </a:p>
        </p:txBody>
      </p:sp>
      <p:pic>
        <p:nvPicPr>
          <p:cNvPr id="3" name="Picture 2">
            <a:extLst>
              <a:ext uri="{FF2B5EF4-FFF2-40B4-BE49-F238E27FC236}">
                <a16:creationId xmlns:a16="http://schemas.microsoft.com/office/drawing/2014/main" id="{AE5FFB85-B122-4F5A-829D-C8733FA27BE1}"/>
              </a:ext>
            </a:extLst>
          </p:cNvPr>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828800" y="207590"/>
            <a:ext cx="5932046" cy="883574"/>
          </a:xfrm>
          <a:prstGeom prst="rect">
            <a:avLst/>
          </a:prstGeom>
        </p:spPr>
      </p:pic>
      <p:pic>
        <p:nvPicPr>
          <p:cNvPr id="5" name="Picture 4" descr="A picture containing toy, drawing&#10;&#10;Description automatically generated">
            <a:extLst>
              <a:ext uri="{FF2B5EF4-FFF2-40B4-BE49-F238E27FC236}">
                <a16:creationId xmlns:a16="http://schemas.microsoft.com/office/drawing/2014/main" id="{18C686F3-CE5B-4B13-AA9F-48A53E58A350}"/>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829" y="1958586"/>
            <a:ext cx="4401388" cy="3221048"/>
          </a:xfrm>
          <a:prstGeom prst="rect">
            <a:avLst/>
          </a:prstGeom>
        </p:spPr>
      </p:pic>
      <p:pic>
        <p:nvPicPr>
          <p:cNvPr id="6" name="Picture 5" descr="A close up of a logo&#10;&#10;Description automatically generated">
            <a:extLst>
              <a:ext uri="{FF2B5EF4-FFF2-40B4-BE49-F238E27FC236}">
                <a16:creationId xmlns:a16="http://schemas.microsoft.com/office/drawing/2014/main" id="{B7946CA8-4A05-459D-ABED-CB9C41AC33D5}"/>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9981" y="2393010"/>
            <a:ext cx="2739828" cy="2352200"/>
          </a:xfrm>
          <a:prstGeom prst="rect">
            <a:avLst/>
          </a:prstGeom>
        </p:spPr>
      </p:pic>
    </p:spTree>
    <p:extLst>
      <p:ext uri="{BB962C8B-B14F-4D97-AF65-F5344CB8AC3E}">
        <p14:creationId xmlns:p14="http://schemas.microsoft.com/office/powerpoint/2010/main" val="472788918"/>
      </p:ext>
    </p:extLst>
  </p:cSld>
  <p:clrMapOvr>
    <a:masterClrMapping/>
  </p:clrMapOvr>
  <mc:AlternateContent xmlns:mc="http://schemas.openxmlformats.org/markup-compatibility/2006" xmlns:p14="http://schemas.microsoft.com/office/powerpoint/2010/main">
    <mc:Choice Requires="p14">
      <p:transition spd="slow" p14:dur="2000" advTm="13284"/>
    </mc:Choice>
    <mc:Fallback xmlns="">
      <p:transition spd="slow" advTm="1328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EBE457-1F8C-9D41-A6C0-FDA9D0067F1F}"/>
              </a:ext>
            </a:extLst>
          </p:cNvPr>
          <p:cNvPicPr/>
          <p:nvPr/>
        </p:nvPicPr>
        <p:blipFill>
          <a:blip r:embed="rId2">
            <a:extLst>
              <a:ext uri="{28A0092B-C50C-407E-A947-70E740481C1C}">
                <a14:useLocalDpi xmlns:a14="http://schemas.microsoft.com/office/drawing/2010/main" val="0"/>
              </a:ext>
            </a:extLst>
          </a:blip>
          <a:stretch>
            <a:fillRect/>
          </a:stretch>
        </p:blipFill>
        <p:spPr>
          <a:xfrm>
            <a:off x="172598" y="290218"/>
            <a:ext cx="1645920" cy="1267460"/>
          </a:xfrm>
          <a:prstGeom prst="rect">
            <a:avLst/>
          </a:prstGeom>
        </p:spPr>
      </p:pic>
      <p:sp>
        <p:nvSpPr>
          <p:cNvPr id="3" name="TextBox 2">
            <a:extLst>
              <a:ext uri="{FF2B5EF4-FFF2-40B4-BE49-F238E27FC236}">
                <a16:creationId xmlns:a16="http://schemas.microsoft.com/office/drawing/2014/main" id="{9632819A-C9F4-41DB-BDB2-D1566A4E1D55}"/>
              </a:ext>
            </a:extLst>
          </p:cNvPr>
          <p:cNvSpPr txBox="1"/>
          <p:nvPr/>
        </p:nvSpPr>
        <p:spPr>
          <a:xfrm>
            <a:off x="607646" y="1311161"/>
            <a:ext cx="8990605" cy="4585871"/>
          </a:xfrm>
          <a:prstGeom prst="rect">
            <a:avLst/>
          </a:prstGeom>
          <a:noFill/>
        </p:spPr>
        <p:txBody>
          <a:bodyPr wrap="square" rtlCol="0">
            <a:spAutoFit/>
          </a:bodyPr>
          <a:lstStyle/>
          <a:p>
            <a:pPr algn="ctr"/>
            <a:r>
              <a:rPr lang="en-GB" sz="4000" b="1" dirty="0">
                <a:latin typeface="Century Gothic" panose="020B0502020202020204" pitchFamily="34" charset="0"/>
              </a:rPr>
              <a:t>Lesson Objectives  </a:t>
            </a:r>
          </a:p>
          <a:p>
            <a:pPr marL="342900" indent="-342900">
              <a:buFont typeface="Arial" panose="020B0604020202020204" pitchFamily="34" charset="0"/>
              <a:buChar char="•"/>
            </a:pPr>
            <a:endParaRPr lang="en-GB" sz="2000" b="1" dirty="0">
              <a:solidFill>
                <a:srgbClr val="009999"/>
              </a:solidFill>
              <a:latin typeface="Century Gothic" panose="020B0502020202020204" pitchFamily="34" charset="0"/>
            </a:endParaRPr>
          </a:p>
          <a:p>
            <a:pPr marL="342900" indent="-342900">
              <a:buFont typeface="Arial" panose="020B0604020202020204" pitchFamily="34" charset="0"/>
              <a:buChar char="•"/>
            </a:pPr>
            <a:endParaRPr lang="en-GB" sz="2000" b="1" dirty="0">
              <a:solidFill>
                <a:srgbClr val="009999"/>
              </a:solidFill>
              <a:latin typeface="Century Gothic" panose="020B0502020202020204" pitchFamily="34" charset="0"/>
            </a:endParaRPr>
          </a:p>
          <a:p>
            <a:endParaRPr lang="en-GB" sz="2000" b="1" dirty="0">
              <a:solidFill>
                <a:srgbClr val="009999"/>
              </a:solidFill>
              <a:latin typeface="Century Gothic" panose="020B0502020202020204" pitchFamily="34" charset="0"/>
            </a:endParaRPr>
          </a:p>
          <a:p>
            <a:pPr marL="342900" indent="-342900">
              <a:lnSpc>
                <a:spcPct val="200000"/>
              </a:lnSpc>
              <a:buFont typeface="Arial" panose="020B0604020202020204" pitchFamily="34" charset="0"/>
              <a:buChar char="•"/>
            </a:pPr>
            <a:r>
              <a:rPr lang="en-GB" sz="2400" b="1" dirty="0">
                <a:latin typeface="Century Gothic" panose="020B0502020202020204" pitchFamily="34" charset="0"/>
              </a:rPr>
              <a:t>To identify compound words.</a:t>
            </a:r>
          </a:p>
          <a:p>
            <a:pPr marL="342900" indent="-342900">
              <a:lnSpc>
                <a:spcPct val="200000"/>
              </a:lnSpc>
              <a:buFont typeface="Arial" panose="020B0604020202020204" pitchFamily="34" charset="0"/>
              <a:buChar char="•"/>
            </a:pPr>
            <a:r>
              <a:rPr lang="en-GB" sz="2400" b="1" dirty="0">
                <a:latin typeface="Century Gothic" panose="020B0502020202020204" pitchFamily="34" charset="0"/>
              </a:rPr>
              <a:t>To review the use of will/ won’t in forming sentences.</a:t>
            </a:r>
          </a:p>
          <a:p>
            <a:pPr marL="342900" indent="-342900">
              <a:lnSpc>
                <a:spcPct val="200000"/>
              </a:lnSpc>
              <a:buFont typeface="Arial" panose="020B0604020202020204" pitchFamily="34" charset="0"/>
              <a:buChar char="•"/>
            </a:pPr>
            <a:r>
              <a:rPr lang="en-GB" sz="2400" b="1" dirty="0">
                <a:latin typeface="Century Gothic" panose="020B0502020202020204" pitchFamily="34" charset="0"/>
              </a:rPr>
              <a:t>To write a paragraph about  schools in the future using compound words and will /won’t.</a:t>
            </a:r>
            <a:endParaRPr lang="en-US" sz="2400" b="1" dirty="0">
              <a:latin typeface="Century Gothic" panose="020B0502020202020204" pitchFamily="34" charset="0"/>
            </a:endParaRPr>
          </a:p>
        </p:txBody>
      </p:sp>
      <p:cxnSp>
        <p:nvCxnSpPr>
          <p:cNvPr id="38" name="Straight Connector 37">
            <a:extLst>
              <a:ext uri="{FF2B5EF4-FFF2-40B4-BE49-F238E27FC236}">
                <a16:creationId xmlns:a16="http://schemas.microsoft.com/office/drawing/2014/main" id="{61A27B4A-D21D-4F41-A20F-10110A99D0E4}"/>
              </a:ext>
            </a:extLst>
          </p:cNvPr>
          <p:cNvCxnSpPr/>
          <p:nvPr/>
        </p:nvCxnSpPr>
        <p:spPr>
          <a:xfrm>
            <a:off x="133224" y="6467417"/>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9" name="TextBox 38">
            <a:extLst>
              <a:ext uri="{FF2B5EF4-FFF2-40B4-BE49-F238E27FC236}">
                <a16:creationId xmlns:a16="http://schemas.microsoft.com/office/drawing/2014/main" id="{0BB1683F-1E69-4556-BDF3-5BA6207CED83}"/>
              </a:ext>
            </a:extLst>
          </p:cNvPr>
          <p:cNvSpPr txBox="1"/>
          <p:nvPr/>
        </p:nvSpPr>
        <p:spPr>
          <a:xfrm>
            <a:off x="133224" y="6552196"/>
            <a:ext cx="2214068" cy="276999"/>
          </a:xfrm>
          <a:prstGeom prst="rect">
            <a:avLst/>
          </a:prstGeom>
          <a:noFill/>
        </p:spPr>
        <p:txBody>
          <a:bodyPr wrap="none" rtlCol="0">
            <a:spAutoFit/>
          </a:bodyPr>
          <a:lstStyle/>
          <a:p>
            <a:r>
              <a:rPr lang="en-GB" sz="1200" b="1" dirty="0">
                <a:latin typeface="Century Gothic" panose="020B0502020202020204" pitchFamily="34" charset="0"/>
              </a:rPr>
              <a:t>Ministry of Education - 2020</a:t>
            </a:r>
          </a:p>
        </p:txBody>
      </p:sp>
      <p:sp>
        <p:nvSpPr>
          <p:cNvPr id="6" name="Rectangle 5">
            <a:extLst>
              <a:ext uri="{FF2B5EF4-FFF2-40B4-BE49-F238E27FC236}">
                <a16:creationId xmlns:a16="http://schemas.microsoft.com/office/drawing/2014/main" id="{60B6A866-DC4B-4335-9005-B94385E42D46}"/>
              </a:ext>
            </a:extLst>
          </p:cNvPr>
          <p:cNvSpPr/>
          <p:nvPr/>
        </p:nvSpPr>
        <p:spPr>
          <a:xfrm>
            <a:off x="6488723" y="6549157"/>
            <a:ext cx="3284053" cy="26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tx1"/>
                </a:solidFill>
                <a:latin typeface="Century Gothic" panose="020B0502020202020204" pitchFamily="34" charset="0"/>
              </a:rPr>
              <a:t>English-Grade6- Unit </a:t>
            </a:r>
            <a:r>
              <a:rPr lang="ar-BH" sz="1200" b="1" dirty="0">
                <a:solidFill>
                  <a:schemeClr val="tx1"/>
                </a:solidFill>
                <a:latin typeface="Century Gothic" panose="020B0502020202020204" pitchFamily="34" charset="0"/>
              </a:rPr>
              <a:t>2</a:t>
            </a:r>
            <a:r>
              <a:rPr lang="en-US" sz="1200" b="1" dirty="0">
                <a:solidFill>
                  <a:schemeClr val="tx1"/>
                </a:solidFill>
                <a:latin typeface="Century Gothic" panose="020B0502020202020204" pitchFamily="34" charset="0"/>
              </a:rPr>
              <a:t>-Lesson 6 (Writing)</a:t>
            </a:r>
            <a:endParaRPr lang="ar-BH"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96905207"/>
      </p:ext>
    </p:extLst>
  </p:cSld>
  <p:clrMapOvr>
    <a:masterClrMapping/>
  </p:clrMapOvr>
  <mc:AlternateContent xmlns:mc="http://schemas.openxmlformats.org/markup-compatibility/2006" xmlns:p14="http://schemas.microsoft.com/office/powerpoint/2010/main">
    <mc:Choice Requires="p14">
      <p:transition spd="slow" p14:dur="2000" advTm="20082"/>
    </mc:Choice>
    <mc:Fallback xmlns="">
      <p:transition spd="slow" advTm="200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22">
            <a:extLst>
              <a:ext uri="{FF2B5EF4-FFF2-40B4-BE49-F238E27FC236}">
                <a16:creationId xmlns:a16="http://schemas.microsoft.com/office/drawing/2014/main" id="{03ED30C3-473C-4244-A944-609F7655FF01}"/>
              </a:ext>
            </a:extLst>
          </p:cNvPr>
          <p:cNvSpPr/>
          <p:nvPr/>
        </p:nvSpPr>
        <p:spPr>
          <a:xfrm>
            <a:off x="202223" y="633046"/>
            <a:ext cx="9474672" cy="5692040"/>
          </a:xfrm>
          <a:custGeom>
            <a:avLst/>
            <a:gdLst>
              <a:gd name="connsiteX0" fmla="*/ 0 w 9474672"/>
              <a:gd name="connsiteY0" fmla="*/ 0 h 5692040"/>
              <a:gd name="connsiteX1" fmla="*/ 686914 w 9474672"/>
              <a:gd name="connsiteY1" fmla="*/ 0 h 5692040"/>
              <a:gd name="connsiteX2" fmla="*/ 1468574 w 9474672"/>
              <a:gd name="connsiteY2" fmla="*/ 0 h 5692040"/>
              <a:gd name="connsiteX3" fmla="*/ 2060741 w 9474672"/>
              <a:gd name="connsiteY3" fmla="*/ 0 h 5692040"/>
              <a:gd name="connsiteX4" fmla="*/ 2463415 w 9474672"/>
              <a:gd name="connsiteY4" fmla="*/ 0 h 5692040"/>
              <a:gd name="connsiteX5" fmla="*/ 3055582 w 9474672"/>
              <a:gd name="connsiteY5" fmla="*/ 0 h 5692040"/>
              <a:gd name="connsiteX6" fmla="*/ 3363509 w 9474672"/>
              <a:gd name="connsiteY6" fmla="*/ 0 h 5692040"/>
              <a:gd name="connsiteX7" fmla="*/ 3766182 w 9474672"/>
              <a:gd name="connsiteY7" fmla="*/ 0 h 5692040"/>
              <a:gd name="connsiteX8" fmla="*/ 4168856 w 9474672"/>
              <a:gd name="connsiteY8" fmla="*/ 0 h 5692040"/>
              <a:gd name="connsiteX9" fmla="*/ 4950516 w 9474672"/>
              <a:gd name="connsiteY9" fmla="*/ 0 h 5692040"/>
              <a:gd name="connsiteX10" fmla="*/ 5637430 w 9474672"/>
              <a:gd name="connsiteY10" fmla="*/ 0 h 5692040"/>
              <a:gd name="connsiteX11" fmla="*/ 6040103 w 9474672"/>
              <a:gd name="connsiteY11" fmla="*/ 0 h 5692040"/>
              <a:gd name="connsiteX12" fmla="*/ 6632270 w 9474672"/>
              <a:gd name="connsiteY12" fmla="*/ 0 h 5692040"/>
              <a:gd name="connsiteX13" fmla="*/ 7129691 w 9474672"/>
              <a:gd name="connsiteY13" fmla="*/ 0 h 5692040"/>
              <a:gd name="connsiteX14" fmla="*/ 7627111 w 9474672"/>
              <a:gd name="connsiteY14" fmla="*/ 0 h 5692040"/>
              <a:gd name="connsiteX15" fmla="*/ 8408771 w 9474672"/>
              <a:gd name="connsiteY15" fmla="*/ 0 h 5692040"/>
              <a:gd name="connsiteX16" fmla="*/ 8811445 w 9474672"/>
              <a:gd name="connsiteY16" fmla="*/ 0 h 5692040"/>
              <a:gd name="connsiteX17" fmla="*/ 9474672 w 9474672"/>
              <a:gd name="connsiteY17" fmla="*/ 0 h 5692040"/>
              <a:gd name="connsiteX18" fmla="*/ 9474672 w 9474672"/>
              <a:gd name="connsiteY18" fmla="*/ 626124 h 5692040"/>
              <a:gd name="connsiteX19" fmla="*/ 9474672 w 9474672"/>
              <a:gd name="connsiteY19" fmla="*/ 1309169 h 5692040"/>
              <a:gd name="connsiteX20" fmla="*/ 9474672 w 9474672"/>
              <a:gd name="connsiteY20" fmla="*/ 1878373 h 5692040"/>
              <a:gd name="connsiteX21" fmla="*/ 9474672 w 9474672"/>
              <a:gd name="connsiteY21" fmla="*/ 2447577 h 5692040"/>
              <a:gd name="connsiteX22" fmla="*/ 9474672 w 9474672"/>
              <a:gd name="connsiteY22" fmla="*/ 3073702 h 5692040"/>
              <a:gd name="connsiteX23" fmla="*/ 9474672 w 9474672"/>
              <a:gd name="connsiteY23" fmla="*/ 3585985 h 5692040"/>
              <a:gd name="connsiteX24" fmla="*/ 9474672 w 9474672"/>
              <a:gd name="connsiteY24" fmla="*/ 4098269 h 5692040"/>
              <a:gd name="connsiteX25" fmla="*/ 9474672 w 9474672"/>
              <a:gd name="connsiteY25" fmla="*/ 4724393 h 5692040"/>
              <a:gd name="connsiteX26" fmla="*/ 9474672 w 9474672"/>
              <a:gd name="connsiteY26" fmla="*/ 5692040 h 5692040"/>
              <a:gd name="connsiteX27" fmla="*/ 9166745 w 9474672"/>
              <a:gd name="connsiteY27" fmla="*/ 5692040 h 5692040"/>
              <a:gd name="connsiteX28" fmla="*/ 8669325 w 9474672"/>
              <a:gd name="connsiteY28" fmla="*/ 5692040 h 5692040"/>
              <a:gd name="connsiteX29" fmla="*/ 8266651 w 9474672"/>
              <a:gd name="connsiteY29" fmla="*/ 5692040 h 5692040"/>
              <a:gd name="connsiteX30" fmla="*/ 7958724 w 9474672"/>
              <a:gd name="connsiteY30" fmla="*/ 5692040 h 5692040"/>
              <a:gd name="connsiteX31" fmla="*/ 7177064 w 9474672"/>
              <a:gd name="connsiteY31" fmla="*/ 5692040 h 5692040"/>
              <a:gd name="connsiteX32" fmla="*/ 6584897 w 9474672"/>
              <a:gd name="connsiteY32" fmla="*/ 5692040 h 5692040"/>
              <a:gd name="connsiteX33" fmla="*/ 5992730 w 9474672"/>
              <a:gd name="connsiteY33" fmla="*/ 5692040 h 5692040"/>
              <a:gd name="connsiteX34" fmla="*/ 5495310 w 9474672"/>
              <a:gd name="connsiteY34" fmla="*/ 5692040 h 5692040"/>
              <a:gd name="connsiteX35" fmla="*/ 4808396 w 9474672"/>
              <a:gd name="connsiteY35" fmla="*/ 5692040 h 5692040"/>
              <a:gd name="connsiteX36" fmla="*/ 4216229 w 9474672"/>
              <a:gd name="connsiteY36" fmla="*/ 5692040 h 5692040"/>
              <a:gd name="connsiteX37" fmla="*/ 3434569 w 9474672"/>
              <a:gd name="connsiteY37" fmla="*/ 5692040 h 5692040"/>
              <a:gd name="connsiteX38" fmla="*/ 2842402 w 9474672"/>
              <a:gd name="connsiteY38" fmla="*/ 5692040 h 5692040"/>
              <a:gd name="connsiteX39" fmla="*/ 2250235 w 9474672"/>
              <a:gd name="connsiteY39" fmla="*/ 5692040 h 5692040"/>
              <a:gd name="connsiteX40" fmla="*/ 1658068 w 9474672"/>
              <a:gd name="connsiteY40" fmla="*/ 5692040 h 5692040"/>
              <a:gd name="connsiteX41" fmla="*/ 971154 w 9474672"/>
              <a:gd name="connsiteY41" fmla="*/ 5692040 h 5692040"/>
              <a:gd name="connsiteX42" fmla="*/ 0 w 9474672"/>
              <a:gd name="connsiteY42" fmla="*/ 5692040 h 5692040"/>
              <a:gd name="connsiteX43" fmla="*/ 0 w 9474672"/>
              <a:gd name="connsiteY43" fmla="*/ 5293597 h 5692040"/>
              <a:gd name="connsiteX44" fmla="*/ 0 w 9474672"/>
              <a:gd name="connsiteY44" fmla="*/ 4838234 h 5692040"/>
              <a:gd name="connsiteX45" fmla="*/ 0 w 9474672"/>
              <a:gd name="connsiteY45" fmla="*/ 4155189 h 5692040"/>
              <a:gd name="connsiteX46" fmla="*/ 0 w 9474672"/>
              <a:gd name="connsiteY46" fmla="*/ 3529065 h 5692040"/>
              <a:gd name="connsiteX47" fmla="*/ 0 w 9474672"/>
              <a:gd name="connsiteY47" fmla="*/ 2959861 h 5692040"/>
              <a:gd name="connsiteX48" fmla="*/ 0 w 9474672"/>
              <a:gd name="connsiteY48" fmla="*/ 2333736 h 5692040"/>
              <a:gd name="connsiteX49" fmla="*/ 0 w 9474672"/>
              <a:gd name="connsiteY49" fmla="*/ 1935294 h 5692040"/>
              <a:gd name="connsiteX50" fmla="*/ 0 w 9474672"/>
              <a:gd name="connsiteY50" fmla="*/ 1252249 h 5692040"/>
              <a:gd name="connsiteX51" fmla="*/ 0 w 9474672"/>
              <a:gd name="connsiteY51" fmla="*/ 853806 h 5692040"/>
              <a:gd name="connsiteX52" fmla="*/ 0 w 9474672"/>
              <a:gd name="connsiteY52" fmla="*/ 0 h 569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74672" h="5692040" fill="none" extrusionOk="0">
                <a:moveTo>
                  <a:pt x="0" y="0"/>
                </a:moveTo>
                <a:cubicBezTo>
                  <a:pt x="180317" y="-37954"/>
                  <a:pt x="374099" y="6574"/>
                  <a:pt x="686914" y="0"/>
                </a:cubicBezTo>
                <a:cubicBezTo>
                  <a:pt x="999729" y="-6574"/>
                  <a:pt x="1221549" y="45722"/>
                  <a:pt x="1468574" y="0"/>
                </a:cubicBezTo>
                <a:cubicBezTo>
                  <a:pt x="1715599" y="-45722"/>
                  <a:pt x="1816619" y="28327"/>
                  <a:pt x="2060741" y="0"/>
                </a:cubicBezTo>
                <a:cubicBezTo>
                  <a:pt x="2304863" y="-28327"/>
                  <a:pt x="2314493" y="11076"/>
                  <a:pt x="2463415" y="0"/>
                </a:cubicBezTo>
                <a:cubicBezTo>
                  <a:pt x="2612337" y="-11076"/>
                  <a:pt x="2768264" y="31657"/>
                  <a:pt x="3055582" y="0"/>
                </a:cubicBezTo>
                <a:cubicBezTo>
                  <a:pt x="3342900" y="-31657"/>
                  <a:pt x="3279900" y="18067"/>
                  <a:pt x="3363509" y="0"/>
                </a:cubicBezTo>
                <a:cubicBezTo>
                  <a:pt x="3447118" y="-18067"/>
                  <a:pt x="3635596" y="12608"/>
                  <a:pt x="3766182" y="0"/>
                </a:cubicBezTo>
                <a:cubicBezTo>
                  <a:pt x="3896768" y="-12608"/>
                  <a:pt x="3973808" y="2358"/>
                  <a:pt x="4168856" y="0"/>
                </a:cubicBezTo>
                <a:cubicBezTo>
                  <a:pt x="4363904" y="-2358"/>
                  <a:pt x="4697263" y="10733"/>
                  <a:pt x="4950516" y="0"/>
                </a:cubicBezTo>
                <a:cubicBezTo>
                  <a:pt x="5203769" y="-10733"/>
                  <a:pt x="5384934" y="22137"/>
                  <a:pt x="5637430" y="0"/>
                </a:cubicBezTo>
                <a:cubicBezTo>
                  <a:pt x="5889926" y="-22137"/>
                  <a:pt x="5844528" y="45575"/>
                  <a:pt x="6040103" y="0"/>
                </a:cubicBezTo>
                <a:cubicBezTo>
                  <a:pt x="6235678" y="-45575"/>
                  <a:pt x="6492821" y="51098"/>
                  <a:pt x="6632270" y="0"/>
                </a:cubicBezTo>
                <a:cubicBezTo>
                  <a:pt x="6771719" y="-51098"/>
                  <a:pt x="6968803" y="19924"/>
                  <a:pt x="7129691" y="0"/>
                </a:cubicBezTo>
                <a:cubicBezTo>
                  <a:pt x="7290579" y="-19924"/>
                  <a:pt x="7482709" y="41909"/>
                  <a:pt x="7627111" y="0"/>
                </a:cubicBezTo>
                <a:cubicBezTo>
                  <a:pt x="7771513" y="-41909"/>
                  <a:pt x="8208091" y="11820"/>
                  <a:pt x="8408771" y="0"/>
                </a:cubicBezTo>
                <a:cubicBezTo>
                  <a:pt x="8609451" y="-11820"/>
                  <a:pt x="8668208" y="18383"/>
                  <a:pt x="8811445" y="0"/>
                </a:cubicBezTo>
                <a:cubicBezTo>
                  <a:pt x="8954682" y="-18383"/>
                  <a:pt x="9237681" y="27989"/>
                  <a:pt x="9474672" y="0"/>
                </a:cubicBezTo>
                <a:cubicBezTo>
                  <a:pt x="9544215" y="299696"/>
                  <a:pt x="9428955" y="394342"/>
                  <a:pt x="9474672" y="626124"/>
                </a:cubicBezTo>
                <a:cubicBezTo>
                  <a:pt x="9520389" y="857906"/>
                  <a:pt x="9457090" y="979636"/>
                  <a:pt x="9474672" y="1309169"/>
                </a:cubicBezTo>
                <a:cubicBezTo>
                  <a:pt x="9492254" y="1638702"/>
                  <a:pt x="9462573" y="1729056"/>
                  <a:pt x="9474672" y="1878373"/>
                </a:cubicBezTo>
                <a:cubicBezTo>
                  <a:pt x="9486771" y="2027690"/>
                  <a:pt x="9414281" y="2216540"/>
                  <a:pt x="9474672" y="2447577"/>
                </a:cubicBezTo>
                <a:cubicBezTo>
                  <a:pt x="9535063" y="2678614"/>
                  <a:pt x="9446524" y="2792396"/>
                  <a:pt x="9474672" y="3073702"/>
                </a:cubicBezTo>
                <a:cubicBezTo>
                  <a:pt x="9502820" y="3355008"/>
                  <a:pt x="9462571" y="3403950"/>
                  <a:pt x="9474672" y="3585985"/>
                </a:cubicBezTo>
                <a:cubicBezTo>
                  <a:pt x="9486773" y="3768020"/>
                  <a:pt x="9441637" y="3952825"/>
                  <a:pt x="9474672" y="4098269"/>
                </a:cubicBezTo>
                <a:cubicBezTo>
                  <a:pt x="9507707" y="4243713"/>
                  <a:pt x="9409475" y="4526145"/>
                  <a:pt x="9474672" y="4724393"/>
                </a:cubicBezTo>
                <a:cubicBezTo>
                  <a:pt x="9539869" y="4922641"/>
                  <a:pt x="9380472" y="5487848"/>
                  <a:pt x="9474672" y="5692040"/>
                </a:cubicBezTo>
                <a:cubicBezTo>
                  <a:pt x="9351433" y="5692286"/>
                  <a:pt x="9290959" y="5656924"/>
                  <a:pt x="9166745" y="5692040"/>
                </a:cubicBezTo>
                <a:cubicBezTo>
                  <a:pt x="9042531" y="5727156"/>
                  <a:pt x="8846140" y="5643449"/>
                  <a:pt x="8669325" y="5692040"/>
                </a:cubicBezTo>
                <a:cubicBezTo>
                  <a:pt x="8492510" y="5740631"/>
                  <a:pt x="8417783" y="5669345"/>
                  <a:pt x="8266651" y="5692040"/>
                </a:cubicBezTo>
                <a:cubicBezTo>
                  <a:pt x="8115519" y="5714735"/>
                  <a:pt x="8072012" y="5655353"/>
                  <a:pt x="7958724" y="5692040"/>
                </a:cubicBezTo>
                <a:cubicBezTo>
                  <a:pt x="7845436" y="5728727"/>
                  <a:pt x="7526757" y="5625344"/>
                  <a:pt x="7177064" y="5692040"/>
                </a:cubicBezTo>
                <a:cubicBezTo>
                  <a:pt x="6827371" y="5758736"/>
                  <a:pt x="6784973" y="5688449"/>
                  <a:pt x="6584897" y="5692040"/>
                </a:cubicBezTo>
                <a:cubicBezTo>
                  <a:pt x="6384821" y="5695631"/>
                  <a:pt x="6155686" y="5670032"/>
                  <a:pt x="5992730" y="5692040"/>
                </a:cubicBezTo>
                <a:cubicBezTo>
                  <a:pt x="5829774" y="5714048"/>
                  <a:pt x="5718486" y="5664971"/>
                  <a:pt x="5495310" y="5692040"/>
                </a:cubicBezTo>
                <a:cubicBezTo>
                  <a:pt x="5272134" y="5719109"/>
                  <a:pt x="5106847" y="5688418"/>
                  <a:pt x="4808396" y="5692040"/>
                </a:cubicBezTo>
                <a:cubicBezTo>
                  <a:pt x="4509945" y="5695662"/>
                  <a:pt x="4464546" y="5649449"/>
                  <a:pt x="4216229" y="5692040"/>
                </a:cubicBezTo>
                <a:cubicBezTo>
                  <a:pt x="3967912" y="5734631"/>
                  <a:pt x="3742500" y="5598484"/>
                  <a:pt x="3434569" y="5692040"/>
                </a:cubicBezTo>
                <a:cubicBezTo>
                  <a:pt x="3126638" y="5785596"/>
                  <a:pt x="3045629" y="5637020"/>
                  <a:pt x="2842402" y="5692040"/>
                </a:cubicBezTo>
                <a:cubicBezTo>
                  <a:pt x="2639175" y="5747060"/>
                  <a:pt x="2537904" y="5633424"/>
                  <a:pt x="2250235" y="5692040"/>
                </a:cubicBezTo>
                <a:cubicBezTo>
                  <a:pt x="1962566" y="5750656"/>
                  <a:pt x="1931021" y="5657182"/>
                  <a:pt x="1658068" y="5692040"/>
                </a:cubicBezTo>
                <a:cubicBezTo>
                  <a:pt x="1385115" y="5726898"/>
                  <a:pt x="1131342" y="5617632"/>
                  <a:pt x="971154" y="5692040"/>
                </a:cubicBezTo>
                <a:cubicBezTo>
                  <a:pt x="810966" y="5766448"/>
                  <a:pt x="295585" y="5623591"/>
                  <a:pt x="0" y="5692040"/>
                </a:cubicBezTo>
                <a:cubicBezTo>
                  <a:pt x="-43878" y="5500321"/>
                  <a:pt x="3767" y="5418282"/>
                  <a:pt x="0" y="5293597"/>
                </a:cubicBezTo>
                <a:cubicBezTo>
                  <a:pt x="-3767" y="5168912"/>
                  <a:pt x="46863" y="4976670"/>
                  <a:pt x="0" y="4838234"/>
                </a:cubicBezTo>
                <a:cubicBezTo>
                  <a:pt x="-46863" y="4699798"/>
                  <a:pt x="60647" y="4315834"/>
                  <a:pt x="0" y="4155189"/>
                </a:cubicBezTo>
                <a:cubicBezTo>
                  <a:pt x="-60647" y="3994544"/>
                  <a:pt x="34130" y="3663002"/>
                  <a:pt x="0" y="3529065"/>
                </a:cubicBezTo>
                <a:cubicBezTo>
                  <a:pt x="-34130" y="3395128"/>
                  <a:pt x="23133" y="3096541"/>
                  <a:pt x="0" y="2959861"/>
                </a:cubicBezTo>
                <a:cubicBezTo>
                  <a:pt x="-23133" y="2823181"/>
                  <a:pt x="60957" y="2529444"/>
                  <a:pt x="0" y="2333736"/>
                </a:cubicBezTo>
                <a:cubicBezTo>
                  <a:pt x="-60957" y="2138029"/>
                  <a:pt x="26613" y="2065301"/>
                  <a:pt x="0" y="1935294"/>
                </a:cubicBezTo>
                <a:cubicBezTo>
                  <a:pt x="-26613" y="1805287"/>
                  <a:pt x="81683" y="1528737"/>
                  <a:pt x="0" y="1252249"/>
                </a:cubicBezTo>
                <a:cubicBezTo>
                  <a:pt x="-81683" y="975761"/>
                  <a:pt x="13152" y="976750"/>
                  <a:pt x="0" y="853806"/>
                </a:cubicBezTo>
                <a:cubicBezTo>
                  <a:pt x="-13152" y="730862"/>
                  <a:pt x="62347" y="306125"/>
                  <a:pt x="0" y="0"/>
                </a:cubicBezTo>
                <a:close/>
              </a:path>
              <a:path w="9474672" h="5692040" stroke="0" extrusionOk="0">
                <a:moveTo>
                  <a:pt x="0" y="0"/>
                </a:moveTo>
                <a:cubicBezTo>
                  <a:pt x="131466" y="-36711"/>
                  <a:pt x="244356" y="32317"/>
                  <a:pt x="307927" y="0"/>
                </a:cubicBezTo>
                <a:cubicBezTo>
                  <a:pt x="371498" y="-32317"/>
                  <a:pt x="713649" y="60876"/>
                  <a:pt x="900094" y="0"/>
                </a:cubicBezTo>
                <a:cubicBezTo>
                  <a:pt x="1086539" y="-60876"/>
                  <a:pt x="1111799" y="8239"/>
                  <a:pt x="1208021" y="0"/>
                </a:cubicBezTo>
                <a:cubicBezTo>
                  <a:pt x="1304243" y="-8239"/>
                  <a:pt x="1446576" y="28964"/>
                  <a:pt x="1515948" y="0"/>
                </a:cubicBezTo>
                <a:cubicBezTo>
                  <a:pt x="1585320" y="-28964"/>
                  <a:pt x="1670178" y="1374"/>
                  <a:pt x="1823874" y="0"/>
                </a:cubicBezTo>
                <a:cubicBezTo>
                  <a:pt x="1977570" y="-1374"/>
                  <a:pt x="2299518" y="51686"/>
                  <a:pt x="2605535" y="0"/>
                </a:cubicBezTo>
                <a:cubicBezTo>
                  <a:pt x="2911552" y="-51686"/>
                  <a:pt x="2882785" y="12438"/>
                  <a:pt x="3102955" y="0"/>
                </a:cubicBezTo>
                <a:cubicBezTo>
                  <a:pt x="3323125" y="-12438"/>
                  <a:pt x="3512638" y="32232"/>
                  <a:pt x="3789869" y="0"/>
                </a:cubicBezTo>
                <a:cubicBezTo>
                  <a:pt x="4067100" y="-32232"/>
                  <a:pt x="4133354" y="23222"/>
                  <a:pt x="4287289" y="0"/>
                </a:cubicBezTo>
                <a:cubicBezTo>
                  <a:pt x="4441224" y="-23222"/>
                  <a:pt x="4665166" y="47568"/>
                  <a:pt x="4974203" y="0"/>
                </a:cubicBezTo>
                <a:cubicBezTo>
                  <a:pt x="5283240" y="-47568"/>
                  <a:pt x="5146359" y="1482"/>
                  <a:pt x="5282130" y="0"/>
                </a:cubicBezTo>
                <a:cubicBezTo>
                  <a:pt x="5417901" y="-1482"/>
                  <a:pt x="5597025" y="44856"/>
                  <a:pt x="5684803" y="0"/>
                </a:cubicBezTo>
                <a:cubicBezTo>
                  <a:pt x="5772581" y="-44856"/>
                  <a:pt x="5915849" y="8231"/>
                  <a:pt x="5992730" y="0"/>
                </a:cubicBezTo>
                <a:cubicBezTo>
                  <a:pt x="6069611" y="-8231"/>
                  <a:pt x="6210539" y="11156"/>
                  <a:pt x="6300657" y="0"/>
                </a:cubicBezTo>
                <a:cubicBezTo>
                  <a:pt x="6390775" y="-11156"/>
                  <a:pt x="6557750" y="6553"/>
                  <a:pt x="6798077" y="0"/>
                </a:cubicBezTo>
                <a:cubicBezTo>
                  <a:pt x="7038404" y="-6553"/>
                  <a:pt x="7325625" y="53754"/>
                  <a:pt x="7579738" y="0"/>
                </a:cubicBezTo>
                <a:cubicBezTo>
                  <a:pt x="7833851" y="-53754"/>
                  <a:pt x="8018791" y="50548"/>
                  <a:pt x="8266651" y="0"/>
                </a:cubicBezTo>
                <a:cubicBezTo>
                  <a:pt x="8514511" y="-50548"/>
                  <a:pt x="8499867" y="17572"/>
                  <a:pt x="8669325" y="0"/>
                </a:cubicBezTo>
                <a:cubicBezTo>
                  <a:pt x="8838783" y="-17572"/>
                  <a:pt x="9287928" y="45951"/>
                  <a:pt x="9474672" y="0"/>
                </a:cubicBezTo>
                <a:cubicBezTo>
                  <a:pt x="9494332" y="137135"/>
                  <a:pt x="9448298" y="284713"/>
                  <a:pt x="9474672" y="455363"/>
                </a:cubicBezTo>
                <a:cubicBezTo>
                  <a:pt x="9501046" y="626013"/>
                  <a:pt x="9451433" y="944625"/>
                  <a:pt x="9474672" y="1081488"/>
                </a:cubicBezTo>
                <a:cubicBezTo>
                  <a:pt x="9497911" y="1218352"/>
                  <a:pt x="9465458" y="1390399"/>
                  <a:pt x="9474672" y="1479930"/>
                </a:cubicBezTo>
                <a:cubicBezTo>
                  <a:pt x="9483886" y="1569461"/>
                  <a:pt x="9471489" y="1710392"/>
                  <a:pt x="9474672" y="1878373"/>
                </a:cubicBezTo>
                <a:cubicBezTo>
                  <a:pt x="9477855" y="2046354"/>
                  <a:pt x="9402917" y="2196715"/>
                  <a:pt x="9474672" y="2504498"/>
                </a:cubicBezTo>
                <a:cubicBezTo>
                  <a:pt x="9546427" y="2812282"/>
                  <a:pt x="9436249" y="2837566"/>
                  <a:pt x="9474672" y="3130622"/>
                </a:cubicBezTo>
                <a:cubicBezTo>
                  <a:pt x="9513095" y="3423678"/>
                  <a:pt x="9434773" y="3396537"/>
                  <a:pt x="9474672" y="3585985"/>
                </a:cubicBezTo>
                <a:cubicBezTo>
                  <a:pt x="9514571" y="3775433"/>
                  <a:pt x="9425055" y="3866114"/>
                  <a:pt x="9474672" y="4098269"/>
                </a:cubicBezTo>
                <a:cubicBezTo>
                  <a:pt x="9524289" y="4330424"/>
                  <a:pt x="9443890" y="4399728"/>
                  <a:pt x="9474672" y="4553632"/>
                </a:cubicBezTo>
                <a:cubicBezTo>
                  <a:pt x="9505454" y="4707536"/>
                  <a:pt x="9410182" y="4980049"/>
                  <a:pt x="9474672" y="5179756"/>
                </a:cubicBezTo>
                <a:cubicBezTo>
                  <a:pt x="9539162" y="5379463"/>
                  <a:pt x="9457184" y="5589361"/>
                  <a:pt x="9474672" y="5692040"/>
                </a:cubicBezTo>
                <a:cubicBezTo>
                  <a:pt x="9250834" y="5732003"/>
                  <a:pt x="9014836" y="5612966"/>
                  <a:pt x="8787758" y="5692040"/>
                </a:cubicBezTo>
                <a:cubicBezTo>
                  <a:pt x="8560680" y="5771114"/>
                  <a:pt x="8483993" y="5648576"/>
                  <a:pt x="8385085" y="5692040"/>
                </a:cubicBezTo>
                <a:cubicBezTo>
                  <a:pt x="8286177" y="5735504"/>
                  <a:pt x="8075128" y="5644022"/>
                  <a:pt x="7887664" y="5692040"/>
                </a:cubicBezTo>
                <a:cubicBezTo>
                  <a:pt x="7700200" y="5740058"/>
                  <a:pt x="7671156" y="5687859"/>
                  <a:pt x="7484991" y="5692040"/>
                </a:cubicBezTo>
                <a:cubicBezTo>
                  <a:pt x="7298826" y="5696221"/>
                  <a:pt x="6930381" y="5650870"/>
                  <a:pt x="6703330" y="5692040"/>
                </a:cubicBezTo>
                <a:cubicBezTo>
                  <a:pt x="6476279" y="5733210"/>
                  <a:pt x="6204983" y="5690942"/>
                  <a:pt x="6016417" y="5692040"/>
                </a:cubicBezTo>
                <a:cubicBezTo>
                  <a:pt x="5827851" y="5693138"/>
                  <a:pt x="5856406" y="5659499"/>
                  <a:pt x="5708490" y="5692040"/>
                </a:cubicBezTo>
                <a:cubicBezTo>
                  <a:pt x="5560574" y="5724581"/>
                  <a:pt x="5340721" y="5659435"/>
                  <a:pt x="5211070" y="5692040"/>
                </a:cubicBezTo>
                <a:cubicBezTo>
                  <a:pt x="5081419" y="5724645"/>
                  <a:pt x="4850181" y="5672199"/>
                  <a:pt x="4713649" y="5692040"/>
                </a:cubicBezTo>
                <a:cubicBezTo>
                  <a:pt x="4577117" y="5711881"/>
                  <a:pt x="4208286" y="5682195"/>
                  <a:pt x="4026736" y="5692040"/>
                </a:cubicBezTo>
                <a:cubicBezTo>
                  <a:pt x="3845186" y="5701885"/>
                  <a:pt x="3800118" y="5680207"/>
                  <a:pt x="3718809" y="5692040"/>
                </a:cubicBezTo>
                <a:cubicBezTo>
                  <a:pt x="3637500" y="5703873"/>
                  <a:pt x="3225628" y="5605029"/>
                  <a:pt x="2937148" y="5692040"/>
                </a:cubicBezTo>
                <a:cubicBezTo>
                  <a:pt x="2648668" y="5779051"/>
                  <a:pt x="2423356" y="5660557"/>
                  <a:pt x="2250235" y="5692040"/>
                </a:cubicBezTo>
                <a:cubicBezTo>
                  <a:pt x="2077114" y="5723523"/>
                  <a:pt x="1889720" y="5628949"/>
                  <a:pt x="1658068" y="5692040"/>
                </a:cubicBezTo>
                <a:cubicBezTo>
                  <a:pt x="1426416" y="5755131"/>
                  <a:pt x="1402142" y="5678347"/>
                  <a:pt x="1255394" y="5692040"/>
                </a:cubicBezTo>
                <a:cubicBezTo>
                  <a:pt x="1108646" y="5705733"/>
                  <a:pt x="858040" y="5658391"/>
                  <a:pt x="663227" y="5692040"/>
                </a:cubicBezTo>
                <a:cubicBezTo>
                  <a:pt x="468414" y="5725689"/>
                  <a:pt x="209337" y="5677023"/>
                  <a:pt x="0" y="5692040"/>
                </a:cubicBezTo>
                <a:cubicBezTo>
                  <a:pt x="-34854" y="5445865"/>
                  <a:pt x="14125" y="5304760"/>
                  <a:pt x="0" y="5122836"/>
                </a:cubicBezTo>
                <a:cubicBezTo>
                  <a:pt x="-14125" y="4940912"/>
                  <a:pt x="2104" y="4686250"/>
                  <a:pt x="0" y="4553632"/>
                </a:cubicBezTo>
                <a:cubicBezTo>
                  <a:pt x="-2104" y="4421014"/>
                  <a:pt x="38548" y="4271196"/>
                  <a:pt x="0" y="4098269"/>
                </a:cubicBezTo>
                <a:cubicBezTo>
                  <a:pt x="-38548" y="3925342"/>
                  <a:pt x="60201" y="3767423"/>
                  <a:pt x="0" y="3585985"/>
                </a:cubicBezTo>
                <a:cubicBezTo>
                  <a:pt x="-60201" y="3404547"/>
                  <a:pt x="53975" y="3046313"/>
                  <a:pt x="0" y="2902940"/>
                </a:cubicBezTo>
                <a:cubicBezTo>
                  <a:pt x="-53975" y="2759567"/>
                  <a:pt x="15360" y="2493781"/>
                  <a:pt x="0" y="2276816"/>
                </a:cubicBezTo>
                <a:cubicBezTo>
                  <a:pt x="-15360" y="2059851"/>
                  <a:pt x="46431" y="1820259"/>
                  <a:pt x="0" y="1593771"/>
                </a:cubicBezTo>
                <a:cubicBezTo>
                  <a:pt x="-46431" y="1367283"/>
                  <a:pt x="80943" y="1182021"/>
                  <a:pt x="0" y="910726"/>
                </a:cubicBezTo>
                <a:cubicBezTo>
                  <a:pt x="-80943" y="639432"/>
                  <a:pt x="15413" y="353550"/>
                  <a:pt x="0" y="0"/>
                </a:cubicBezTo>
                <a:close/>
              </a:path>
            </a:pathLst>
          </a:custGeom>
          <a:solidFill>
            <a:srgbClr val="FFCCCC"/>
          </a:solidFill>
          <a:ln w="28575">
            <a:solidFill>
              <a:schemeClr val="tx1"/>
            </a:solidFill>
            <a:extLst>
              <a:ext uri="{C807C97D-BFC1-408E-A445-0C87EB9F89A2}">
                <ask:lineSketchStyleProps xmlns:ask="http://schemas.microsoft.com/office/drawing/2018/sketchyshapes" sd="358296765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chemeClr val="tx1"/>
                </a:solidFill>
                <a:latin typeface="Century Gothic" panose="020B0502020202020204" pitchFamily="34" charset="0"/>
              </a:rPr>
              <a:t> </a:t>
            </a:r>
            <a:endParaRPr lang="ar-BH" b="1" dirty="0">
              <a:solidFill>
                <a:schemeClr val="tx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5032C55A-06F1-4E7A-8C1C-3D9135E13F64}"/>
              </a:ext>
            </a:extLst>
          </p:cNvPr>
          <p:cNvSpPr/>
          <p:nvPr/>
        </p:nvSpPr>
        <p:spPr>
          <a:xfrm>
            <a:off x="760243" y="1185053"/>
            <a:ext cx="8462888" cy="117095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000" dirty="0">
                <a:solidFill>
                  <a:schemeClr val="tx1"/>
                </a:solidFill>
                <a:latin typeface="Century Gothic" panose="020B0502020202020204" pitchFamily="34" charset="0"/>
              </a:rPr>
              <a:t>Compound words are formed when two or more words are joined  together to create a new word that has a totally new meaning. </a:t>
            </a:r>
          </a:p>
          <a:p>
            <a:r>
              <a:rPr lang="en-US" sz="2000" b="1" dirty="0">
                <a:solidFill>
                  <a:schemeClr val="tx1"/>
                </a:solidFill>
                <a:latin typeface="Century Gothic" panose="020B0502020202020204" pitchFamily="34" charset="0"/>
              </a:rPr>
              <a:t>Ex</a:t>
            </a:r>
            <a:r>
              <a:rPr lang="en-US" sz="2000" dirty="0">
                <a:solidFill>
                  <a:schemeClr val="tx1"/>
                </a:solidFill>
                <a:latin typeface="Century Gothic" panose="020B0502020202020204" pitchFamily="34" charset="0"/>
              </a:rPr>
              <a:t>:      - </a:t>
            </a:r>
            <a:r>
              <a:rPr lang="en-US" sz="2000" b="1" dirty="0">
                <a:solidFill>
                  <a:schemeClr val="tx1"/>
                </a:solidFill>
                <a:latin typeface="Century Gothic" panose="020B0502020202020204" pitchFamily="34" charset="0"/>
              </a:rPr>
              <a:t>fire</a:t>
            </a:r>
            <a:r>
              <a:rPr lang="en-US" sz="2000" dirty="0">
                <a:solidFill>
                  <a:schemeClr val="tx1"/>
                </a:solidFill>
                <a:latin typeface="Century Gothic" panose="020B0502020202020204" pitchFamily="34" charset="0"/>
              </a:rPr>
              <a:t> + </a:t>
            </a:r>
            <a:r>
              <a:rPr lang="en-US" sz="2000" b="1" dirty="0">
                <a:solidFill>
                  <a:schemeClr val="tx1"/>
                </a:solidFill>
                <a:latin typeface="Century Gothic" panose="020B0502020202020204" pitchFamily="34" charset="0"/>
              </a:rPr>
              <a:t>man</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fireman</a:t>
            </a:r>
            <a:r>
              <a:rPr lang="en-US" sz="2000" dirty="0">
                <a:solidFill>
                  <a:schemeClr val="tx1"/>
                </a:solidFill>
                <a:latin typeface="Century Gothic" panose="020B0502020202020204" pitchFamily="34" charset="0"/>
              </a:rPr>
              <a:t>         - </a:t>
            </a:r>
            <a:r>
              <a:rPr lang="en-US" sz="2000" b="1" dirty="0">
                <a:solidFill>
                  <a:schemeClr val="tx1"/>
                </a:solidFill>
                <a:latin typeface="Century Gothic" panose="020B0502020202020204" pitchFamily="34" charset="0"/>
              </a:rPr>
              <a:t>make</a:t>
            </a:r>
            <a:r>
              <a:rPr lang="en-US" sz="2000" dirty="0">
                <a:solidFill>
                  <a:schemeClr val="tx1"/>
                </a:solidFill>
                <a:latin typeface="Century Gothic" panose="020B0502020202020204" pitchFamily="34" charset="0"/>
              </a:rPr>
              <a:t> + </a:t>
            </a:r>
            <a:r>
              <a:rPr lang="en-US" sz="2000" b="1" dirty="0">
                <a:solidFill>
                  <a:schemeClr val="tx1"/>
                </a:solidFill>
                <a:latin typeface="Century Gothic" panose="020B0502020202020204" pitchFamily="34" charset="0"/>
              </a:rPr>
              <a:t>up</a:t>
            </a:r>
            <a:r>
              <a:rPr lang="en-US" sz="2000" dirty="0">
                <a:solidFill>
                  <a:schemeClr val="tx1"/>
                </a:solidFill>
                <a:latin typeface="Century Gothic" panose="020B0502020202020204" pitchFamily="34" charset="0"/>
              </a:rPr>
              <a:t>         </a:t>
            </a:r>
            <a:r>
              <a:rPr lang="en-US" sz="2000" b="1" dirty="0">
                <a:solidFill>
                  <a:schemeClr val="tx1"/>
                </a:solidFill>
                <a:latin typeface="Century Gothic" panose="020B0502020202020204" pitchFamily="34" charset="0"/>
              </a:rPr>
              <a:t>makeup</a:t>
            </a:r>
            <a:endParaRPr lang="ar-BH" sz="2000" b="1" dirty="0">
              <a:solidFill>
                <a:schemeClr val="tx1"/>
              </a:solidFill>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93D2FA57-0E40-4560-B37B-34B5DBE2B930}"/>
              </a:ext>
            </a:extLst>
          </p:cNvPr>
          <p:cNvCxnSpPr/>
          <p:nvPr/>
        </p:nvCxnSpPr>
        <p:spPr>
          <a:xfrm>
            <a:off x="181164" y="6552196"/>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18308723-49F2-4EBA-9884-B098025972A7}"/>
              </a:ext>
            </a:extLst>
          </p:cNvPr>
          <p:cNvSpPr txBox="1"/>
          <p:nvPr/>
        </p:nvSpPr>
        <p:spPr>
          <a:xfrm>
            <a:off x="133224" y="6552196"/>
            <a:ext cx="2214068" cy="276999"/>
          </a:xfrm>
          <a:prstGeom prst="rect">
            <a:avLst/>
          </a:prstGeom>
          <a:noFill/>
        </p:spPr>
        <p:txBody>
          <a:bodyPr wrap="none" rtlCol="0">
            <a:spAutoFit/>
          </a:bodyPr>
          <a:lstStyle/>
          <a:p>
            <a:r>
              <a:rPr lang="en-GB" sz="1200" b="1" dirty="0">
                <a:latin typeface="Century Gothic" panose="020B0502020202020204" pitchFamily="34" charset="0"/>
              </a:rPr>
              <a:t>Ministry of Education - 2020</a:t>
            </a:r>
          </a:p>
        </p:txBody>
      </p:sp>
      <p:sp>
        <p:nvSpPr>
          <p:cNvPr id="13" name="Rectangle: Rounded Corners 12">
            <a:extLst>
              <a:ext uri="{FF2B5EF4-FFF2-40B4-BE49-F238E27FC236}">
                <a16:creationId xmlns:a16="http://schemas.microsoft.com/office/drawing/2014/main" id="{5D69DE1A-E7F4-48A2-AD08-75372FB0E550}"/>
              </a:ext>
            </a:extLst>
          </p:cNvPr>
          <p:cNvSpPr/>
          <p:nvPr/>
        </p:nvSpPr>
        <p:spPr>
          <a:xfrm>
            <a:off x="760243" y="3223345"/>
            <a:ext cx="8128924" cy="131161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t>                             </a:t>
            </a:r>
            <a:r>
              <a:rPr lang="en-US" sz="3200" b="1" dirty="0">
                <a:solidFill>
                  <a:schemeClr val="tx1"/>
                </a:solidFill>
              </a:rPr>
              <a:t>+</a:t>
            </a:r>
            <a:r>
              <a:rPr lang="en-US" dirty="0">
                <a:solidFill>
                  <a:schemeClr val="tx1"/>
                </a:solidFill>
              </a:rPr>
              <a:t>   </a:t>
            </a:r>
            <a:endParaRPr lang="ar-BH" dirty="0"/>
          </a:p>
        </p:txBody>
      </p:sp>
      <p:sp>
        <p:nvSpPr>
          <p:cNvPr id="14" name="Rectangle: Rounded Corners 13">
            <a:extLst>
              <a:ext uri="{FF2B5EF4-FFF2-40B4-BE49-F238E27FC236}">
                <a16:creationId xmlns:a16="http://schemas.microsoft.com/office/drawing/2014/main" id="{028BCD35-2BC0-43DE-84DC-68E168DF4E42}"/>
              </a:ext>
            </a:extLst>
          </p:cNvPr>
          <p:cNvSpPr/>
          <p:nvPr/>
        </p:nvSpPr>
        <p:spPr>
          <a:xfrm>
            <a:off x="824459" y="4745819"/>
            <a:ext cx="8064708" cy="132528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t>                             </a:t>
            </a:r>
            <a:r>
              <a:rPr lang="en-US" sz="3200" b="1" dirty="0">
                <a:solidFill>
                  <a:schemeClr val="tx1"/>
                </a:solidFill>
              </a:rPr>
              <a:t>+ </a:t>
            </a:r>
            <a:r>
              <a:rPr lang="en-US" sz="2000" b="1" dirty="0">
                <a:solidFill>
                  <a:schemeClr val="tx1"/>
                </a:solidFill>
              </a:rPr>
              <a:t>     </a:t>
            </a:r>
            <a:endParaRPr lang="ar-BH" sz="2000" b="1" dirty="0">
              <a:solidFill>
                <a:schemeClr val="tx1"/>
              </a:solidFill>
            </a:endParaRPr>
          </a:p>
        </p:txBody>
      </p:sp>
      <p:cxnSp>
        <p:nvCxnSpPr>
          <p:cNvPr id="18" name="Straight Arrow Connector 17">
            <a:extLst>
              <a:ext uri="{FF2B5EF4-FFF2-40B4-BE49-F238E27FC236}">
                <a16:creationId xmlns:a16="http://schemas.microsoft.com/office/drawing/2014/main" id="{585287D4-5AC9-4415-A872-EA0DE54A34E2}"/>
              </a:ext>
            </a:extLst>
          </p:cNvPr>
          <p:cNvCxnSpPr>
            <a:cxnSpLocks/>
          </p:cNvCxnSpPr>
          <p:nvPr/>
        </p:nvCxnSpPr>
        <p:spPr>
          <a:xfrm>
            <a:off x="4322164" y="3869963"/>
            <a:ext cx="10143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6BF674-80A4-4BB5-9384-71A468B0B460}"/>
              </a:ext>
            </a:extLst>
          </p:cNvPr>
          <p:cNvSpPr txBox="1"/>
          <p:nvPr/>
        </p:nvSpPr>
        <p:spPr>
          <a:xfrm>
            <a:off x="1031880" y="4181599"/>
            <a:ext cx="1227437" cy="400110"/>
          </a:xfrm>
          <a:prstGeom prst="rect">
            <a:avLst/>
          </a:prstGeom>
          <a:noFill/>
        </p:spPr>
        <p:txBody>
          <a:bodyPr wrap="square" rtlCol="1">
            <a:spAutoFit/>
          </a:bodyPr>
          <a:lstStyle/>
          <a:p>
            <a:pPr algn="ctr"/>
            <a:r>
              <a:rPr lang="en-US" sz="2000" b="1" dirty="0">
                <a:latin typeface="Century Gothic" panose="020B0502020202020204" pitchFamily="34" charset="0"/>
              </a:rPr>
              <a:t>rain</a:t>
            </a:r>
            <a:r>
              <a:rPr lang="en-US" dirty="0"/>
              <a:t> </a:t>
            </a:r>
            <a:endParaRPr lang="ar-BH" dirty="0"/>
          </a:p>
        </p:txBody>
      </p:sp>
      <p:sp>
        <p:nvSpPr>
          <p:cNvPr id="21" name="TextBox 20">
            <a:extLst>
              <a:ext uri="{FF2B5EF4-FFF2-40B4-BE49-F238E27FC236}">
                <a16:creationId xmlns:a16="http://schemas.microsoft.com/office/drawing/2014/main" id="{C662BC70-8D59-4C99-BC3E-7236BD5F85BE}"/>
              </a:ext>
            </a:extLst>
          </p:cNvPr>
          <p:cNvSpPr txBox="1"/>
          <p:nvPr/>
        </p:nvSpPr>
        <p:spPr>
          <a:xfrm>
            <a:off x="2712291" y="4164910"/>
            <a:ext cx="1227437" cy="400110"/>
          </a:xfrm>
          <a:prstGeom prst="rect">
            <a:avLst/>
          </a:prstGeom>
          <a:noFill/>
        </p:spPr>
        <p:txBody>
          <a:bodyPr wrap="square" rtlCol="1">
            <a:spAutoFit/>
          </a:bodyPr>
          <a:lstStyle/>
          <a:p>
            <a:pPr algn="ctr"/>
            <a:r>
              <a:rPr lang="en-US" b="1" dirty="0"/>
              <a:t> </a:t>
            </a:r>
            <a:r>
              <a:rPr lang="en-US" sz="2000" b="1" dirty="0">
                <a:latin typeface="Century Gothic" panose="020B0502020202020204" pitchFamily="34" charset="0"/>
              </a:rPr>
              <a:t>coat</a:t>
            </a:r>
            <a:endParaRPr lang="ar-BH" b="1" dirty="0"/>
          </a:p>
        </p:txBody>
      </p:sp>
      <p:sp>
        <p:nvSpPr>
          <p:cNvPr id="22" name="TextBox 21">
            <a:extLst>
              <a:ext uri="{FF2B5EF4-FFF2-40B4-BE49-F238E27FC236}">
                <a16:creationId xmlns:a16="http://schemas.microsoft.com/office/drawing/2014/main" id="{C69260B8-9481-4C92-9BAA-EA72170D4979}"/>
              </a:ext>
            </a:extLst>
          </p:cNvPr>
          <p:cNvSpPr txBox="1"/>
          <p:nvPr/>
        </p:nvSpPr>
        <p:spPr>
          <a:xfrm>
            <a:off x="6964477" y="3668036"/>
            <a:ext cx="2066144" cy="400110"/>
          </a:xfrm>
          <a:prstGeom prst="rect">
            <a:avLst/>
          </a:prstGeom>
          <a:solidFill>
            <a:srgbClr val="FFCCCC"/>
          </a:solidFill>
          <a:ln w="28575">
            <a:solidFill>
              <a:schemeClr val="tx1"/>
            </a:solidFill>
            <a:extLst>
              <a:ext uri="{C807C97D-BFC1-408E-A445-0C87EB9F89A2}">
                <ask:lineSketchStyleProps xmlns:ask="http://schemas.microsoft.com/office/drawing/2018/sketchyshapes" sd="3513152302">
                  <a:custGeom>
                    <a:avLst/>
                    <a:gdLst>
                      <a:gd name="connsiteX0" fmla="*/ 0 w 2066144"/>
                      <a:gd name="connsiteY0" fmla="*/ 0 h 400110"/>
                      <a:gd name="connsiteX1" fmla="*/ 2066144 w 2066144"/>
                      <a:gd name="connsiteY1" fmla="*/ 0 h 400110"/>
                      <a:gd name="connsiteX2" fmla="*/ 2066144 w 2066144"/>
                      <a:gd name="connsiteY2" fmla="*/ 400110 h 400110"/>
                      <a:gd name="connsiteX3" fmla="*/ 0 w 2066144"/>
                      <a:gd name="connsiteY3" fmla="*/ 400110 h 400110"/>
                      <a:gd name="connsiteX4" fmla="*/ 0 w 2066144"/>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144" h="400110" fill="none" extrusionOk="0">
                        <a:moveTo>
                          <a:pt x="0" y="0"/>
                        </a:moveTo>
                        <a:cubicBezTo>
                          <a:pt x="477029" y="-136169"/>
                          <a:pt x="1206743" y="97787"/>
                          <a:pt x="2066144" y="0"/>
                        </a:cubicBezTo>
                        <a:cubicBezTo>
                          <a:pt x="2099093" y="183346"/>
                          <a:pt x="2099104" y="347796"/>
                          <a:pt x="2066144" y="400110"/>
                        </a:cubicBezTo>
                        <a:cubicBezTo>
                          <a:pt x="1304575" y="250503"/>
                          <a:pt x="627988" y="243235"/>
                          <a:pt x="0" y="400110"/>
                        </a:cubicBezTo>
                        <a:cubicBezTo>
                          <a:pt x="19086" y="328165"/>
                          <a:pt x="35477" y="67205"/>
                          <a:pt x="0" y="0"/>
                        </a:cubicBezTo>
                        <a:close/>
                      </a:path>
                      <a:path w="2066144" h="400110" stroke="0" extrusionOk="0">
                        <a:moveTo>
                          <a:pt x="0" y="0"/>
                        </a:moveTo>
                        <a:cubicBezTo>
                          <a:pt x="554655" y="89297"/>
                          <a:pt x="1570753" y="-25371"/>
                          <a:pt x="2066144" y="0"/>
                        </a:cubicBezTo>
                        <a:cubicBezTo>
                          <a:pt x="2030640" y="86799"/>
                          <a:pt x="2055621" y="287334"/>
                          <a:pt x="2066144" y="400110"/>
                        </a:cubicBezTo>
                        <a:cubicBezTo>
                          <a:pt x="1153020" y="427453"/>
                          <a:pt x="876784" y="279478"/>
                          <a:pt x="0" y="400110"/>
                        </a:cubicBezTo>
                        <a:cubicBezTo>
                          <a:pt x="14314" y="237398"/>
                          <a:pt x="3765" y="194663"/>
                          <a:pt x="0" y="0"/>
                        </a:cubicBezTo>
                        <a:close/>
                      </a:path>
                    </a:pathLst>
                  </a:custGeom>
                  <ask:type>
                    <ask:lineSketchNone/>
                  </ask:type>
                </ask:lineSketchStyleProps>
              </a:ext>
            </a:extLst>
          </a:ln>
        </p:spPr>
        <p:txBody>
          <a:bodyPr wrap="square" rtlCol="1">
            <a:spAutoFit/>
          </a:bodyPr>
          <a:lstStyle/>
          <a:p>
            <a:pPr algn="ctr"/>
            <a:r>
              <a:rPr lang="en-US" sz="2000" b="1" dirty="0">
                <a:latin typeface="Century Gothic" panose="020B0502020202020204" pitchFamily="34" charset="0"/>
              </a:rPr>
              <a:t>raincoat</a:t>
            </a:r>
            <a:endParaRPr lang="ar-BH" sz="2000" b="1" dirty="0">
              <a:latin typeface="Century Gothic" panose="020B0502020202020204" pitchFamily="34" charset="0"/>
            </a:endParaRPr>
          </a:p>
        </p:txBody>
      </p:sp>
      <p:sp>
        <p:nvSpPr>
          <p:cNvPr id="25" name="TextBox 24">
            <a:extLst>
              <a:ext uri="{FF2B5EF4-FFF2-40B4-BE49-F238E27FC236}">
                <a16:creationId xmlns:a16="http://schemas.microsoft.com/office/drawing/2014/main" id="{E193703F-287E-46F7-98AA-371A993A18E9}"/>
              </a:ext>
            </a:extLst>
          </p:cNvPr>
          <p:cNvSpPr txBox="1"/>
          <p:nvPr/>
        </p:nvSpPr>
        <p:spPr>
          <a:xfrm>
            <a:off x="1031879" y="5705020"/>
            <a:ext cx="1227437" cy="400110"/>
          </a:xfrm>
          <a:prstGeom prst="rect">
            <a:avLst/>
          </a:prstGeom>
          <a:noFill/>
        </p:spPr>
        <p:txBody>
          <a:bodyPr wrap="square" rtlCol="1">
            <a:spAutoFit/>
          </a:bodyPr>
          <a:lstStyle/>
          <a:p>
            <a:pPr algn="ctr"/>
            <a:r>
              <a:rPr lang="en-US" sz="2000" b="1" dirty="0">
                <a:latin typeface="Century Gothic" panose="020B0502020202020204" pitchFamily="34" charset="0"/>
              </a:rPr>
              <a:t>snow</a:t>
            </a:r>
            <a:endParaRPr lang="ar-BH" sz="2000" b="1" dirty="0">
              <a:latin typeface="Century Gothic" panose="020B0502020202020204" pitchFamily="34" charset="0"/>
            </a:endParaRPr>
          </a:p>
        </p:txBody>
      </p:sp>
      <p:sp>
        <p:nvSpPr>
          <p:cNvPr id="29" name="TextBox 28">
            <a:extLst>
              <a:ext uri="{FF2B5EF4-FFF2-40B4-BE49-F238E27FC236}">
                <a16:creationId xmlns:a16="http://schemas.microsoft.com/office/drawing/2014/main" id="{A351667C-BFFB-4B37-86CA-7F3A9EF0F594}"/>
              </a:ext>
            </a:extLst>
          </p:cNvPr>
          <p:cNvSpPr txBox="1"/>
          <p:nvPr/>
        </p:nvSpPr>
        <p:spPr>
          <a:xfrm>
            <a:off x="2948679" y="5705020"/>
            <a:ext cx="991049" cy="400110"/>
          </a:xfrm>
          <a:prstGeom prst="rect">
            <a:avLst/>
          </a:prstGeom>
          <a:noFill/>
        </p:spPr>
        <p:txBody>
          <a:bodyPr wrap="square" rtlCol="1">
            <a:spAutoFit/>
          </a:bodyPr>
          <a:lstStyle/>
          <a:p>
            <a:pPr algn="ctr"/>
            <a:r>
              <a:rPr lang="en-US" sz="2000" b="1" dirty="0">
                <a:latin typeface="Century Gothic" panose="020B0502020202020204" pitchFamily="34" charset="0"/>
              </a:rPr>
              <a:t>man</a:t>
            </a:r>
            <a:endParaRPr lang="ar-BH" sz="2000" b="1" dirty="0">
              <a:latin typeface="Century Gothic" panose="020B0502020202020204" pitchFamily="34" charset="0"/>
            </a:endParaRPr>
          </a:p>
        </p:txBody>
      </p:sp>
      <p:sp>
        <p:nvSpPr>
          <p:cNvPr id="32" name="TextBox 31">
            <a:extLst>
              <a:ext uri="{FF2B5EF4-FFF2-40B4-BE49-F238E27FC236}">
                <a16:creationId xmlns:a16="http://schemas.microsoft.com/office/drawing/2014/main" id="{7C3B9B2B-AB8D-4C03-A367-145E3D2ECF37}"/>
              </a:ext>
            </a:extLst>
          </p:cNvPr>
          <p:cNvSpPr txBox="1"/>
          <p:nvPr/>
        </p:nvSpPr>
        <p:spPr>
          <a:xfrm>
            <a:off x="7101733" y="5147194"/>
            <a:ext cx="1928888" cy="400110"/>
          </a:xfrm>
          <a:prstGeom prst="rect">
            <a:avLst/>
          </a:prstGeom>
          <a:solidFill>
            <a:srgbClr val="FFCCCC"/>
          </a:solidFill>
          <a:ln w="28575">
            <a:solidFill>
              <a:schemeClr val="tx1"/>
            </a:solidFill>
          </a:ln>
        </p:spPr>
        <p:txBody>
          <a:bodyPr wrap="square" rtlCol="1">
            <a:spAutoFit/>
          </a:bodyPr>
          <a:lstStyle/>
          <a:p>
            <a:pPr algn="ctr"/>
            <a:r>
              <a:rPr lang="en-US" sz="2000" b="1" dirty="0">
                <a:latin typeface="Century Gothic" panose="020B0502020202020204" pitchFamily="34" charset="0"/>
              </a:rPr>
              <a:t>snowman</a:t>
            </a:r>
            <a:endParaRPr lang="ar-BH" sz="2000" b="1" dirty="0">
              <a:latin typeface="Century Gothic" panose="020B0502020202020204" pitchFamily="34" charset="0"/>
            </a:endParaRPr>
          </a:p>
        </p:txBody>
      </p:sp>
      <p:sp>
        <p:nvSpPr>
          <p:cNvPr id="28" name="TextBox 27">
            <a:extLst>
              <a:ext uri="{FF2B5EF4-FFF2-40B4-BE49-F238E27FC236}">
                <a16:creationId xmlns:a16="http://schemas.microsoft.com/office/drawing/2014/main" id="{5C14E471-BE4A-44DB-84A6-0504B43E4D3C}"/>
              </a:ext>
            </a:extLst>
          </p:cNvPr>
          <p:cNvSpPr txBox="1"/>
          <p:nvPr/>
        </p:nvSpPr>
        <p:spPr>
          <a:xfrm>
            <a:off x="378070" y="106112"/>
            <a:ext cx="9152650" cy="830997"/>
          </a:xfrm>
          <a:custGeom>
            <a:avLst/>
            <a:gdLst>
              <a:gd name="connsiteX0" fmla="*/ 0 w 9152650"/>
              <a:gd name="connsiteY0" fmla="*/ 0 h 830997"/>
              <a:gd name="connsiteX1" fmla="*/ 297461 w 9152650"/>
              <a:gd name="connsiteY1" fmla="*/ 0 h 830997"/>
              <a:gd name="connsiteX2" fmla="*/ 961028 w 9152650"/>
              <a:gd name="connsiteY2" fmla="*/ 0 h 830997"/>
              <a:gd name="connsiteX3" fmla="*/ 1716122 w 9152650"/>
              <a:gd name="connsiteY3" fmla="*/ 0 h 830997"/>
              <a:gd name="connsiteX4" fmla="*/ 2379689 w 9152650"/>
              <a:gd name="connsiteY4" fmla="*/ 0 h 830997"/>
              <a:gd name="connsiteX5" fmla="*/ 3043256 w 9152650"/>
              <a:gd name="connsiteY5" fmla="*/ 0 h 830997"/>
              <a:gd name="connsiteX6" fmla="*/ 3706823 w 9152650"/>
              <a:gd name="connsiteY6" fmla="*/ 0 h 830997"/>
              <a:gd name="connsiteX7" fmla="*/ 4095811 w 9152650"/>
              <a:gd name="connsiteY7" fmla="*/ 0 h 830997"/>
              <a:gd name="connsiteX8" fmla="*/ 4393272 w 9152650"/>
              <a:gd name="connsiteY8" fmla="*/ 0 h 830997"/>
              <a:gd name="connsiteX9" fmla="*/ 4782260 w 9152650"/>
              <a:gd name="connsiteY9" fmla="*/ 0 h 830997"/>
              <a:gd name="connsiteX10" fmla="*/ 5537353 w 9152650"/>
              <a:gd name="connsiteY10" fmla="*/ 0 h 830997"/>
              <a:gd name="connsiteX11" fmla="*/ 5926341 w 9152650"/>
              <a:gd name="connsiteY11" fmla="*/ 0 h 830997"/>
              <a:gd name="connsiteX12" fmla="*/ 6406855 w 9152650"/>
              <a:gd name="connsiteY12" fmla="*/ 0 h 830997"/>
              <a:gd name="connsiteX13" fmla="*/ 6978896 w 9152650"/>
              <a:gd name="connsiteY13" fmla="*/ 0 h 830997"/>
              <a:gd name="connsiteX14" fmla="*/ 7642463 w 9152650"/>
              <a:gd name="connsiteY14" fmla="*/ 0 h 830997"/>
              <a:gd name="connsiteX15" fmla="*/ 8306030 w 9152650"/>
              <a:gd name="connsiteY15" fmla="*/ 0 h 830997"/>
              <a:gd name="connsiteX16" fmla="*/ 8603491 w 9152650"/>
              <a:gd name="connsiteY16" fmla="*/ 0 h 830997"/>
              <a:gd name="connsiteX17" fmla="*/ 9152650 w 9152650"/>
              <a:gd name="connsiteY17" fmla="*/ 0 h 830997"/>
              <a:gd name="connsiteX18" fmla="*/ 9152650 w 9152650"/>
              <a:gd name="connsiteY18" fmla="*/ 423808 h 830997"/>
              <a:gd name="connsiteX19" fmla="*/ 9152650 w 9152650"/>
              <a:gd name="connsiteY19" fmla="*/ 830997 h 830997"/>
              <a:gd name="connsiteX20" fmla="*/ 8672136 w 9152650"/>
              <a:gd name="connsiteY20" fmla="*/ 830997 h 830997"/>
              <a:gd name="connsiteX21" fmla="*/ 8374675 w 9152650"/>
              <a:gd name="connsiteY21" fmla="*/ 830997 h 830997"/>
              <a:gd name="connsiteX22" fmla="*/ 8077214 w 9152650"/>
              <a:gd name="connsiteY22" fmla="*/ 830997 h 830997"/>
              <a:gd name="connsiteX23" fmla="*/ 7505173 w 9152650"/>
              <a:gd name="connsiteY23" fmla="*/ 830997 h 830997"/>
              <a:gd name="connsiteX24" fmla="*/ 7207712 w 9152650"/>
              <a:gd name="connsiteY24" fmla="*/ 830997 h 830997"/>
              <a:gd name="connsiteX25" fmla="*/ 6544145 w 9152650"/>
              <a:gd name="connsiteY25" fmla="*/ 830997 h 830997"/>
              <a:gd name="connsiteX26" fmla="*/ 6246684 w 9152650"/>
              <a:gd name="connsiteY26" fmla="*/ 830997 h 830997"/>
              <a:gd name="connsiteX27" fmla="*/ 5491590 w 9152650"/>
              <a:gd name="connsiteY27" fmla="*/ 830997 h 830997"/>
              <a:gd name="connsiteX28" fmla="*/ 5194129 w 9152650"/>
              <a:gd name="connsiteY28" fmla="*/ 830997 h 830997"/>
              <a:gd name="connsiteX29" fmla="*/ 4439035 w 9152650"/>
              <a:gd name="connsiteY29" fmla="*/ 830997 h 830997"/>
              <a:gd name="connsiteX30" fmla="*/ 3683942 w 9152650"/>
              <a:gd name="connsiteY30" fmla="*/ 830997 h 830997"/>
              <a:gd name="connsiteX31" fmla="*/ 3111901 w 9152650"/>
              <a:gd name="connsiteY31" fmla="*/ 830997 h 830997"/>
              <a:gd name="connsiteX32" fmla="*/ 2814440 w 9152650"/>
              <a:gd name="connsiteY32" fmla="*/ 830997 h 830997"/>
              <a:gd name="connsiteX33" fmla="*/ 2516979 w 9152650"/>
              <a:gd name="connsiteY33" fmla="*/ 830997 h 830997"/>
              <a:gd name="connsiteX34" fmla="*/ 1761885 w 9152650"/>
              <a:gd name="connsiteY34" fmla="*/ 830997 h 830997"/>
              <a:gd name="connsiteX35" fmla="*/ 1372898 w 9152650"/>
              <a:gd name="connsiteY35" fmla="*/ 830997 h 830997"/>
              <a:gd name="connsiteX36" fmla="*/ 983910 w 9152650"/>
              <a:gd name="connsiteY36" fmla="*/ 830997 h 830997"/>
              <a:gd name="connsiteX37" fmla="*/ 0 w 9152650"/>
              <a:gd name="connsiteY37" fmla="*/ 830997 h 830997"/>
              <a:gd name="connsiteX38" fmla="*/ 0 w 9152650"/>
              <a:gd name="connsiteY38" fmla="*/ 432118 h 830997"/>
              <a:gd name="connsiteX39" fmla="*/ 0 w 9152650"/>
              <a:gd name="connsiteY39"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52650" h="830997" fill="none" extrusionOk="0">
                <a:moveTo>
                  <a:pt x="0" y="0"/>
                </a:moveTo>
                <a:cubicBezTo>
                  <a:pt x="95070" y="-27427"/>
                  <a:pt x="179690" y="20744"/>
                  <a:pt x="297461" y="0"/>
                </a:cubicBezTo>
                <a:cubicBezTo>
                  <a:pt x="415232" y="-20744"/>
                  <a:pt x="808891" y="30752"/>
                  <a:pt x="961028" y="0"/>
                </a:cubicBezTo>
                <a:cubicBezTo>
                  <a:pt x="1113165" y="-30752"/>
                  <a:pt x="1420085" y="38923"/>
                  <a:pt x="1716122" y="0"/>
                </a:cubicBezTo>
                <a:cubicBezTo>
                  <a:pt x="2012159" y="-38923"/>
                  <a:pt x="2238283" y="13420"/>
                  <a:pt x="2379689" y="0"/>
                </a:cubicBezTo>
                <a:cubicBezTo>
                  <a:pt x="2521095" y="-13420"/>
                  <a:pt x="2895949" y="28207"/>
                  <a:pt x="3043256" y="0"/>
                </a:cubicBezTo>
                <a:cubicBezTo>
                  <a:pt x="3190563" y="-28207"/>
                  <a:pt x="3388135" y="69700"/>
                  <a:pt x="3706823" y="0"/>
                </a:cubicBezTo>
                <a:cubicBezTo>
                  <a:pt x="4025511" y="-69700"/>
                  <a:pt x="3973984" y="13452"/>
                  <a:pt x="4095811" y="0"/>
                </a:cubicBezTo>
                <a:cubicBezTo>
                  <a:pt x="4217638" y="-13452"/>
                  <a:pt x="4293595" y="6776"/>
                  <a:pt x="4393272" y="0"/>
                </a:cubicBezTo>
                <a:cubicBezTo>
                  <a:pt x="4492949" y="-6776"/>
                  <a:pt x="4614606" y="10298"/>
                  <a:pt x="4782260" y="0"/>
                </a:cubicBezTo>
                <a:cubicBezTo>
                  <a:pt x="4949914" y="-10298"/>
                  <a:pt x="5286805" y="26611"/>
                  <a:pt x="5537353" y="0"/>
                </a:cubicBezTo>
                <a:cubicBezTo>
                  <a:pt x="5787901" y="-26611"/>
                  <a:pt x="5738396" y="34010"/>
                  <a:pt x="5926341" y="0"/>
                </a:cubicBezTo>
                <a:cubicBezTo>
                  <a:pt x="6114286" y="-34010"/>
                  <a:pt x="6180677" y="7686"/>
                  <a:pt x="6406855" y="0"/>
                </a:cubicBezTo>
                <a:cubicBezTo>
                  <a:pt x="6633033" y="-7686"/>
                  <a:pt x="6797859" y="38436"/>
                  <a:pt x="6978896" y="0"/>
                </a:cubicBezTo>
                <a:cubicBezTo>
                  <a:pt x="7159933" y="-38436"/>
                  <a:pt x="7443096" y="37202"/>
                  <a:pt x="7642463" y="0"/>
                </a:cubicBezTo>
                <a:cubicBezTo>
                  <a:pt x="7841830" y="-37202"/>
                  <a:pt x="8135792" y="42011"/>
                  <a:pt x="8306030" y="0"/>
                </a:cubicBezTo>
                <a:cubicBezTo>
                  <a:pt x="8476268" y="-42011"/>
                  <a:pt x="8462021" y="19864"/>
                  <a:pt x="8603491" y="0"/>
                </a:cubicBezTo>
                <a:cubicBezTo>
                  <a:pt x="8744961" y="-19864"/>
                  <a:pt x="9018045" y="24845"/>
                  <a:pt x="9152650" y="0"/>
                </a:cubicBezTo>
                <a:cubicBezTo>
                  <a:pt x="9180164" y="182845"/>
                  <a:pt x="9137077" y="285422"/>
                  <a:pt x="9152650" y="423808"/>
                </a:cubicBezTo>
                <a:cubicBezTo>
                  <a:pt x="9168223" y="562194"/>
                  <a:pt x="9120125" y="646887"/>
                  <a:pt x="9152650" y="830997"/>
                </a:cubicBezTo>
                <a:cubicBezTo>
                  <a:pt x="8920880" y="836364"/>
                  <a:pt x="8825575" y="808707"/>
                  <a:pt x="8672136" y="830997"/>
                </a:cubicBezTo>
                <a:cubicBezTo>
                  <a:pt x="8518697" y="853287"/>
                  <a:pt x="8454975" y="822761"/>
                  <a:pt x="8374675" y="830997"/>
                </a:cubicBezTo>
                <a:cubicBezTo>
                  <a:pt x="8294375" y="839233"/>
                  <a:pt x="8201941" y="804311"/>
                  <a:pt x="8077214" y="830997"/>
                </a:cubicBezTo>
                <a:cubicBezTo>
                  <a:pt x="7952487" y="857683"/>
                  <a:pt x="7789836" y="823095"/>
                  <a:pt x="7505173" y="830997"/>
                </a:cubicBezTo>
                <a:cubicBezTo>
                  <a:pt x="7220510" y="838899"/>
                  <a:pt x="7316185" y="803495"/>
                  <a:pt x="7207712" y="830997"/>
                </a:cubicBezTo>
                <a:cubicBezTo>
                  <a:pt x="7099239" y="858499"/>
                  <a:pt x="6762239" y="799595"/>
                  <a:pt x="6544145" y="830997"/>
                </a:cubicBezTo>
                <a:cubicBezTo>
                  <a:pt x="6326051" y="862399"/>
                  <a:pt x="6334419" y="824591"/>
                  <a:pt x="6246684" y="830997"/>
                </a:cubicBezTo>
                <a:cubicBezTo>
                  <a:pt x="6158949" y="837403"/>
                  <a:pt x="5712903" y="803786"/>
                  <a:pt x="5491590" y="830997"/>
                </a:cubicBezTo>
                <a:cubicBezTo>
                  <a:pt x="5270277" y="858208"/>
                  <a:pt x="5288238" y="813640"/>
                  <a:pt x="5194129" y="830997"/>
                </a:cubicBezTo>
                <a:cubicBezTo>
                  <a:pt x="5100020" y="848354"/>
                  <a:pt x="4686324" y="755942"/>
                  <a:pt x="4439035" y="830997"/>
                </a:cubicBezTo>
                <a:cubicBezTo>
                  <a:pt x="4191746" y="906052"/>
                  <a:pt x="3855098" y="824646"/>
                  <a:pt x="3683942" y="830997"/>
                </a:cubicBezTo>
                <a:cubicBezTo>
                  <a:pt x="3512786" y="837348"/>
                  <a:pt x="3298545" y="767277"/>
                  <a:pt x="3111901" y="830997"/>
                </a:cubicBezTo>
                <a:cubicBezTo>
                  <a:pt x="2925257" y="894717"/>
                  <a:pt x="2938880" y="800453"/>
                  <a:pt x="2814440" y="830997"/>
                </a:cubicBezTo>
                <a:cubicBezTo>
                  <a:pt x="2690000" y="861541"/>
                  <a:pt x="2660803" y="815362"/>
                  <a:pt x="2516979" y="830997"/>
                </a:cubicBezTo>
                <a:cubicBezTo>
                  <a:pt x="2373155" y="846632"/>
                  <a:pt x="2129175" y="792686"/>
                  <a:pt x="1761885" y="830997"/>
                </a:cubicBezTo>
                <a:cubicBezTo>
                  <a:pt x="1394595" y="869308"/>
                  <a:pt x="1488199" y="796751"/>
                  <a:pt x="1372898" y="830997"/>
                </a:cubicBezTo>
                <a:cubicBezTo>
                  <a:pt x="1257597" y="865243"/>
                  <a:pt x="1177792" y="798833"/>
                  <a:pt x="983910" y="830997"/>
                </a:cubicBezTo>
                <a:cubicBezTo>
                  <a:pt x="790028" y="863161"/>
                  <a:pt x="364231" y="767079"/>
                  <a:pt x="0" y="830997"/>
                </a:cubicBezTo>
                <a:cubicBezTo>
                  <a:pt x="-29608" y="654162"/>
                  <a:pt x="37397" y="563292"/>
                  <a:pt x="0" y="432118"/>
                </a:cubicBezTo>
                <a:cubicBezTo>
                  <a:pt x="-37397" y="300944"/>
                  <a:pt x="3893" y="164498"/>
                  <a:pt x="0" y="0"/>
                </a:cubicBezTo>
                <a:close/>
              </a:path>
              <a:path w="9152650" h="830997" stroke="0" extrusionOk="0">
                <a:moveTo>
                  <a:pt x="0" y="0"/>
                </a:moveTo>
                <a:cubicBezTo>
                  <a:pt x="213732" y="-87502"/>
                  <a:pt x="459786" y="87266"/>
                  <a:pt x="755094" y="0"/>
                </a:cubicBezTo>
                <a:cubicBezTo>
                  <a:pt x="1050402" y="-87266"/>
                  <a:pt x="1089156" y="62219"/>
                  <a:pt x="1327134" y="0"/>
                </a:cubicBezTo>
                <a:cubicBezTo>
                  <a:pt x="1565112" y="-62219"/>
                  <a:pt x="1534323" y="22193"/>
                  <a:pt x="1716122" y="0"/>
                </a:cubicBezTo>
                <a:cubicBezTo>
                  <a:pt x="1897921" y="-22193"/>
                  <a:pt x="2023460" y="60347"/>
                  <a:pt x="2288163" y="0"/>
                </a:cubicBezTo>
                <a:cubicBezTo>
                  <a:pt x="2552866" y="-60347"/>
                  <a:pt x="2872393" y="89260"/>
                  <a:pt x="3043256" y="0"/>
                </a:cubicBezTo>
                <a:cubicBezTo>
                  <a:pt x="3214119" y="-89260"/>
                  <a:pt x="3263877" y="12913"/>
                  <a:pt x="3432244" y="0"/>
                </a:cubicBezTo>
                <a:cubicBezTo>
                  <a:pt x="3600611" y="-12913"/>
                  <a:pt x="3629793" y="33690"/>
                  <a:pt x="3729705" y="0"/>
                </a:cubicBezTo>
                <a:cubicBezTo>
                  <a:pt x="3829617" y="-33690"/>
                  <a:pt x="4117354" y="1531"/>
                  <a:pt x="4301746" y="0"/>
                </a:cubicBezTo>
                <a:cubicBezTo>
                  <a:pt x="4486138" y="-1531"/>
                  <a:pt x="4686845" y="40810"/>
                  <a:pt x="4873786" y="0"/>
                </a:cubicBezTo>
                <a:cubicBezTo>
                  <a:pt x="5060727" y="-40810"/>
                  <a:pt x="5285513" y="41925"/>
                  <a:pt x="5537353" y="0"/>
                </a:cubicBezTo>
                <a:cubicBezTo>
                  <a:pt x="5789193" y="-41925"/>
                  <a:pt x="5871241" y="26207"/>
                  <a:pt x="6017867" y="0"/>
                </a:cubicBezTo>
                <a:cubicBezTo>
                  <a:pt x="6164493" y="-26207"/>
                  <a:pt x="6181355" y="15210"/>
                  <a:pt x="6315328" y="0"/>
                </a:cubicBezTo>
                <a:cubicBezTo>
                  <a:pt x="6449301" y="-15210"/>
                  <a:pt x="6526507" y="15232"/>
                  <a:pt x="6704316" y="0"/>
                </a:cubicBezTo>
                <a:cubicBezTo>
                  <a:pt x="6882125" y="-15232"/>
                  <a:pt x="7187328" y="20887"/>
                  <a:pt x="7459410" y="0"/>
                </a:cubicBezTo>
                <a:cubicBezTo>
                  <a:pt x="7731492" y="-20887"/>
                  <a:pt x="7746826" y="38394"/>
                  <a:pt x="7848397" y="0"/>
                </a:cubicBezTo>
                <a:cubicBezTo>
                  <a:pt x="7949968" y="-38394"/>
                  <a:pt x="8053505" y="27729"/>
                  <a:pt x="8237385" y="0"/>
                </a:cubicBezTo>
                <a:cubicBezTo>
                  <a:pt x="8421265" y="-27729"/>
                  <a:pt x="8535151" y="43023"/>
                  <a:pt x="8626373" y="0"/>
                </a:cubicBezTo>
                <a:cubicBezTo>
                  <a:pt x="8717595" y="-43023"/>
                  <a:pt x="8925565" y="55973"/>
                  <a:pt x="9152650" y="0"/>
                </a:cubicBezTo>
                <a:cubicBezTo>
                  <a:pt x="9160247" y="183878"/>
                  <a:pt x="9102988" y="233140"/>
                  <a:pt x="9152650" y="423808"/>
                </a:cubicBezTo>
                <a:cubicBezTo>
                  <a:pt x="9202312" y="614476"/>
                  <a:pt x="9118380" y="708333"/>
                  <a:pt x="9152650" y="830997"/>
                </a:cubicBezTo>
                <a:cubicBezTo>
                  <a:pt x="9030528" y="836057"/>
                  <a:pt x="8863214" y="811293"/>
                  <a:pt x="8672136" y="830997"/>
                </a:cubicBezTo>
                <a:cubicBezTo>
                  <a:pt x="8481058" y="850701"/>
                  <a:pt x="8249867" y="804703"/>
                  <a:pt x="7917042" y="830997"/>
                </a:cubicBezTo>
                <a:cubicBezTo>
                  <a:pt x="7584217" y="857291"/>
                  <a:pt x="7604154" y="791088"/>
                  <a:pt x="7345002" y="830997"/>
                </a:cubicBezTo>
                <a:cubicBezTo>
                  <a:pt x="7085850" y="870906"/>
                  <a:pt x="6982083" y="784730"/>
                  <a:pt x="6772961" y="830997"/>
                </a:cubicBezTo>
                <a:cubicBezTo>
                  <a:pt x="6563839" y="877264"/>
                  <a:pt x="6263318" y="755308"/>
                  <a:pt x="6109394" y="830997"/>
                </a:cubicBezTo>
                <a:cubicBezTo>
                  <a:pt x="5955470" y="906686"/>
                  <a:pt x="5613270" y="797347"/>
                  <a:pt x="5354300" y="830997"/>
                </a:cubicBezTo>
                <a:cubicBezTo>
                  <a:pt x="5095330" y="864647"/>
                  <a:pt x="5140913" y="813259"/>
                  <a:pt x="5056839" y="830997"/>
                </a:cubicBezTo>
                <a:cubicBezTo>
                  <a:pt x="4972765" y="848735"/>
                  <a:pt x="4851944" y="803494"/>
                  <a:pt x="4759378" y="830997"/>
                </a:cubicBezTo>
                <a:cubicBezTo>
                  <a:pt x="4666812" y="858500"/>
                  <a:pt x="4437379" y="791761"/>
                  <a:pt x="4278864" y="830997"/>
                </a:cubicBezTo>
                <a:cubicBezTo>
                  <a:pt x="4120349" y="870233"/>
                  <a:pt x="3903041" y="772986"/>
                  <a:pt x="3706823" y="830997"/>
                </a:cubicBezTo>
                <a:cubicBezTo>
                  <a:pt x="3510605" y="889008"/>
                  <a:pt x="3448047" y="773557"/>
                  <a:pt x="3226309" y="830997"/>
                </a:cubicBezTo>
                <a:cubicBezTo>
                  <a:pt x="3004571" y="888437"/>
                  <a:pt x="2774696" y="770635"/>
                  <a:pt x="2562742" y="830997"/>
                </a:cubicBezTo>
                <a:cubicBezTo>
                  <a:pt x="2350788" y="891359"/>
                  <a:pt x="2082384" y="793443"/>
                  <a:pt x="1807648" y="830997"/>
                </a:cubicBezTo>
                <a:cubicBezTo>
                  <a:pt x="1532912" y="868551"/>
                  <a:pt x="1380396" y="773965"/>
                  <a:pt x="1235608" y="830997"/>
                </a:cubicBezTo>
                <a:cubicBezTo>
                  <a:pt x="1090820" y="888029"/>
                  <a:pt x="930418" y="808802"/>
                  <a:pt x="755094" y="830997"/>
                </a:cubicBezTo>
                <a:cubicBezTo>
                  <a:pt x="579770" y="853192"/>
                  <a:pt x="181154" y="766486"/>
                  <a:pt x="0" y="830997"/>
                </a:cubicBezTo>
                <a:cubicBezTo>
                  <a:pt x="-27674" y="698094"/>
                  <a:pt x="46821" y="559467"/>
                  <a:pt x="0" y="407189"/>
                </a:cubicBezTo>
                <a:cubicBezTo>
                  <a:pt x="-46821" y="254911"/>
                  <a:pt x="18563" y="105233"/>
                  <a:pt x="0" y="0"/>
                </a:cubicBezTo>
                <a:close/>
              </a:path>
            </a:pathLst>
          </a:custGeom>
          <a:solidFill>
            <a:srgbClr val="CCFFFF"/>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gn="ctr"/>
            <a:endParaRPr lang="en-US" sz="1000" b="1" dirty="0">
              <a:latin typeface="Century Gothic" panose="020B0502020202020204" pitchFamily="34" charset="0"/>
            </a:endParaRPr>
          </a:p>
          <a:p>
            <a:pPr algn="ctr"/>
            <a:r>
              <a:rPr lang="en-US" sz="2800" b="1" dirty="0">
                <a:latin typeface="Century Gothic" panose="020B0502020202020204" pitchFamily="34" charset="0"/>
              </a:rPr>
              <a:t>Compound Words</a:t>
            </a:r>
          </a:p>
          <a:p>
            <a:pPr algn="ctr"/>
            <a:r>
              <a:rPr lang="en-US" sz="1000" b="1" dirty="0">
                <a:latin typeface="Century Gothic" panose="020B0502020202020204" pitchFamily="34" charset="0"/>
              </a:rPr>
              <a:t> </a:t>
            </a:r>
            <a:endParaRPr lang="ar-BH" sz="1000" b="1" dirty="0">
              <a:latin typeface="Century Gothic" panose="020B0502020202020204" pitchFamily="34" charset="0"/>
            </a:endParaRPr>
          </a:p>
        </p:txBody>
      </p:sp>
      <p:pic>
        <p:nvPicPr>
          <p:cNvPr id="12" name="Picture 11"/>
          <p:cNvPicPr>
            <a:picLocks noChangeAspect="1"/>
          </p:cNvPicPr>
          <p:nvPr/>
        </p:nvPicPr>
        <p:blipFill rotWithShape="1">
          <a:blip r:embed="rId2" cstate="hqprint">
            <a:extLst>
              <a:ext uri="{28A0092B-C50C-407E-A947-70E740481C1C}">
                <a14:useLocalDpi xmlns:a14="http://schemas.microsoft.com/office/drawing/2010/main" val="0"/>
              </a:ext>
            </a:extLst>
          </a:blip>
          <a:srcRect l="32051"/>
          <a:stretch/>
        </p:blipFill>
        <p:spPr>
          <a:xfrm>
            <a:off x="5503985" y="3293741"/>
            <a:ext cx="920482" cy="1295621"/>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51133" t="47676" r="31394" b="24639"/>
          <a:stretch/>
        </p:blipFill>
        <p:spPr>
          <a:xfrm>
            <a:off x="5547474" y="4800218"/>
            <a:ext cx="808892" cy="1260319"/>
          </a:xfrm>
          <a:prstGeom prst="rect">
            <a:avLst/>
          </a:prstGeom>
        </p:spPr>
      </p:pic>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18516" t="17056" r="15112" b="28961"/>
          <a:stretch/>
        </p:blipFill>
        <p:spPr>
          <a:xfrm>
            <a:off x="1031879" y="3318922"/>
            <a:ext cx="1227667" cy="920750"/>
          </a:xfrm>
          <a:prstGeom prst="rect">
            <a:avLst/>
          </a:prstGeom>
        </p:spPr>
      </p:pic>
      <p:pic>
        <p:nvPicPr>
          <p:cNvPr id="38" name="Picture 37"/>
          <p:cNvPicPr>
            <a:picLocks noChangeAspect="1"/>
          </p:cNvPicPr>
          <p:nvPr/>
        </p:nvPicPr>
        <p:blipFill rotWithShape="1">
          <a:blip r:embed="rId5" cstate="hqprint">
            <a:extLst>
              <a:ext uri="{28A0092B-C50C-407E-A947-70E740481C1C}">
                <a14:useLocalDpi xmlns:a14="http://schemas.microsoft.com/office/drawing/2010/main" val="0"/>
              </a:ext>
            </a:extLst>
          </a:blip>
          <a:srcRect r="58461" b="27098"/>
          <a:stretch/>
        </p:blipFill>
        <p:spPr>
          <a:xfrm>
            <a:off x="2877935" y="3274541"/>
            <a:ext cx="883904" cy="998006"/>
          </a:xfrm>
          <a:prstGeom prst="rect">
            <a:avLst/>
          </a:prstGeom>
        </p:spPr>
      </p:pic>
      <p:pic>
        <p:nvPicPr>
          <p:cNvPr id="39" name="Picture 3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08359" y="4716618"/>
            <a:ext cx="705216" cy="1073539"/>
          </a:xfrm>
          <a:prstGeom prst="rect">
            <a:avLst/>
          </a:prstGeom>
        </p:spPr>
      </p:pic>
      <p:pic>
        <p:nvPicPr>
          <p:cNvPr id="58" name="Picture 57"/>
          <p:cNvPicPr>
            <a:picLocks noChangeAspect="1"/>
          </p:cNvPicPr>
          <p:nvPr/>
        </p:nvPicPr>
        <p:blipFill rotWithShape="1">
          <a:blip r:embed="rId7"/>
          <a:srcRect l="18594" t="14502" r="19735" b="26336"/>
          <a:stretch/>
        </p:blipFill>
        <p:spPr>
          <a:xfrm>
            <a:off x="1143500" y="4806308"/>
            <a:ext cx="1103733" cy="976379"/>
          </a:xfrm>
          <a:prstGeom prst="rect">
            <a:avLst/>
          </a:prstGeom>
        </p:spPr>
      </p:pic>
      <p:grpSp>
        <p:nvGrpSpPr>
          <p:cNvPr id="62" name="Group 61"/>
          <p:cNvGrpSpPr/>
          <p:nvPr/>
        </p:nvGrpSpPr>
        <p:grpSpPr>
          <a:xfrm>
            <a:off x="3165329" y="2103305"/>
            <a:ext cx="4089294" cy="4982"/>
            <a:chOff x="2968216" y="2790382"/>
            <a:chExt cx="4089294" cy="4982"/>
          </a:xfrm>
        </p:grpSpPr>
        <p:cxnSp>
          <p:nvCxnSpPr>
            <p:cNvPr id="8" name="Straight Arrow Connector 7">
              <a:extLst>
                <a:ext uri="{FF2B5EF4-FFF2-40B4-BE49-F238E27FC236}">
                  <a16:creationId xmlns:a16="http://schemas.microsoft.com/office/drawing/2014/main" id="{2CBC0915-C783-41AA-9BD7-5D336F586D5F}"/>
                </a:ext>
              </a:extLst>
            </p:cNvPr>
            <p:cNvCxnSpPr/>
            <p:nvPr/>
          </p:nvCxnSpPr>
          <p:spPr>
            <a:xfrm flipV="1">
              <a:off x="2968216" y="2790382"/>
              <a:ext cx="434895" cy="30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CBC0915-C783-41AA-9BD7-5D336F586D5F}"/>
                </a:ext>
              </a:extLst>
            </p:cNvPr>
            <p:cNvCxnSpPr/>
            <p:nvPr/>
          </p:nvCxnSpPr>
          <p:spPr>
            <a:xfrm flipV="1">
              <a:off x="6622615" y="2792325"/>
              <a:ext cx="434895" cy="30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a:extLst>
              <a:ext uri="{FF2B5EF4-FFF2-40B4-BE49-F238E27FC236}">
                <a16:creationId xmlns:a16="http://schemas.microsoft.com/office/drawing/2014/main" id="{585287D4-5AC9-4415-A872-EA0DE54A34E2}"/>
              </a:ext>
            </a:extLst>
          </p:cNvPr>
          <p:cNvCxnSpPr>
            <a:cxnSpLocks/>
          </p:cNvCxnSpPr>
          <p:nvPr/>
        </p:nvCxnSpPr>
        <p:spPr>
          <a:xfrm>
            <a:off x="4325096" y="5490678"/>
            <a:ext cx="10143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hought Bubble: Cloud 18">
            <a:extLst>
              <a:ext uri="{FF2B5EF4-FFF2-40B4-BE49-F238E27FC236}">
                <a16:creationId xmlns:a16="http://schemas.microsoft.com/office/drawing/2014/main" id="{C5CD7C5F-4E22-4524-A389-8FE1B8421FAF}"/>
              </a:ext>
            </a:extLst>
          </p:cNvPr>
          <p:cNvSpPr/>
          <p:nvPr/>
        </p:nvSpPr>
        <p:spPr>
          <a:xfrm>
            <a:off x="6730831" y="188527"/>
            <a:ext cx="3019152" cy="719528"/>
          </a:xfrm>
          <a:custGeom>
            <a:avLst/>
            <a:gdLst>
              <a:gd name="connsiteX0" fmla="*/ 272562 w 3019152"/>
              <a:gd name="connsiteY0" fmla="*/ 239342 h 719528"/>
              <a:gd name="connsiteX1" fmla="*/ 392978 w 3019152"/>
              <a:gd name="connsiteY1" fmla="*/ 115041 h 719528"/>
              <a:gd name="connsiteX2" fmla="*/ 978778 w 3019152"/>
              <a:gd name="connsiteY2" fmla="*/ 86643 h 719528"/>
              <a:gd name="connsiteX3" fmla="*/ 1569399 w 3019152"/>
              <a:gd name="connsiteY3" fmla="*/ 57162 h 719528"/>
              <a:gd name="connsiteX4" fmla="*/ 1799540 w 3019152"/>
              <a:gd name="connsiteY4" fmla="*/ 3331 h 719528"/>
              <a:gd name="connsiteX5" fmla="*/ 2084962 w 3019152"/>
              <a:gd name="connsiteY5" fmla="*/ 41322 h 719528"/>
              <a:gd name="connsiteX6" fmla="*/ 2478430 w 3019152"/>
              <a:gd name="connsiteY6" fmla="*/ 11492 h 719528"/>
              <a:gd name="connsiteX7" fmla="*/ 2677959 w 3019152"/>
              <a:gd name="connsiteY7" fmla="*/ 92872 h 719528"/>
              <a:gd name="connsiteX8" fmla="*/ 2934028 w 3019152"/>
              <a:gd name="connsiteY8" fmla="*/ 171853 h 719528"/>
              <a:gd name="connsiteX9" fmla="*/ 2922567 w 3019152"/>
              <a:gd name="connsiteY9" fmla="*/ 257497 h 719528"/>
              <a:gd name="connsiteX10" fmla="*/ 3006292 w 3019152"/>
              <a:gd name="connsiteY10" fmla="*/ 388445 h 719528"/>
              <a:gd name="connsiteX11" fmla="*/ 2614082 w 3019152"/>
              <a:gd name="connsiteY11" fmla="*/ 503069 h 719528"/>
              <a:gd name="connsiteX12" fmla="*/ 2473677 w 3019152"/>
              <a:gd name="connsiteY12" fmla="*/ 601288 h 719528"/>
              <a:gd name="connsiteX13" fmla="*/ 1995645 w 3019152"/>
              <a:gd name="connsiteY13" fmla="*/ 613181 h 719528"/>
              <a:gd name="connsiteX14" fmla="*/ 1654034 w 3019152"/>
              <a:gd name="connsiteY14" fmla="*/ 717962 h 719528"/>
              <a:gd name="connsiteX15" fmla="*/ 1151750 w 3019152"/>
              <a:gd name="connsiteY15" fmla="*/ 654004 h 719528"/>
              <a:gd name="connsiteX16" fmla="*/ 405628 w 3019152"/>
              <a:gd name="connsiteY16" fmla="*/ 590812 h 719528"/>
              <a:gd name="connsiteX17" fmla="*/ 77575 w 3019152"/>
              <a:gd name="connsiteY17" fmla="*/ 520491 h 719528"/>
              <a:gd name="connsiteX18" fmla="*/ 147672 w 3019152"/>
              <a:gd name="connsiteY18" fmla="*/ 425570 h 719528"/>
              <a:gd name="connsiteX19" fmla="*/ -350 w 3019152"/>
              <a:gd name="connsiteY19" fmla="*/ 328184 h 719528"/>
              <a:gd name="connsiteX20" fmla="*/ 269976 w 3019152"/>
              <a:gd name="connsiteY20" fmla="*/ 241624 h 719528"/>
              <a:gd name="connsiteX21" fmla="*/ 272562 w 3019152"/>
              <a:gd name="connsiteY21" fmla="*/ 239342 h 719528"/>
              <a:gd name="connsiteX0" fmla="*/ 302066 w 3019152"/>
              <a:gd name="connsiteY0" fmla="*/ 1049309 h 719528"/>
              <a:gd name="connsiteX1" fmla="*/ 282079 w 3019152"/>
              <a:gd name="connsiteY1" fmla="*/ 1069296 h 719528"/>
              <a:gd name="connsiteX2" fmla="*/ 262092 w 3019152"/>
              <a:gd name="connsiteY2" fmla="*/ 1049309 h 719528"/>
              <a:gd name="connsiteX3" fmla="*/ 282079 w 3019152"/>
              <a:gd name="connsiteY3" fmla="*/ 1029322 h 719528"/>
              <a:gd name="connsiteX4" fmla="*/ 302066 w 3019152"/>
              <a:gd name="connsiteY4" fmla="*/ 1049309 h 719528"/>
              <a:gd name="connsiteX0" fmla="*/ 523078 w 3019152"/>
              <a:gd name="connsiteY0" fmla="*/ 936384 h 719528"/>
              <a:gd name="connsiteX1" fmla="*/ 483104 w 3019152"/>
              <a:gd name="connsiteY1" fmla="*/ 976358 h 719528"/>
              <a:gd name="connsiteX2" fmla="*/ 443130 w 3019152"/>
              <a:gd name="connsiteY2" fmla="*/ 936384 h 719528"/>
              <a:gd name="connsiteX3" fmla="*/ 483104 w 3019152"/>
              <a:gd name="connsiteY3" fmla="*/ 896410 h 719528"/>
              <a:gd name="connsiteX4" fmla="*/ 523078 w 3019152"/>
              <a:gd name="connsiteY4" fmla="*/ 936384 h 719528"/>
              <a:gd name="connsiteX0" fmla="*/ 778940 w 3019152"/>
              <a:gd name="connsiteY0" fmla="*/ 803881 h 719528"/>
              <a:gd name="connsiteX1" fmla="*/ 718979 w 3019152"/>
              <a:gd name="connsiteY1" fmla="*/ 863842 h 719528"/>
              <a:gd name="connsiteX2" fmla="*/ 659018 w 3019152"/>
              <a:gd name="connsiteY2" fmla="*/ 803881 h 719528"/>
              <a:gd name="connsiteX3" fmla="*/ 718979 w 3019152"/>
              <a:gd name="connsiteY3" fmla="*/ 743920 h 719528"/>
              <a:gd name="connsiteX4" fmla="*/ 778940 w 3019152"/>
              <a:gd name="connsiteY4" fmla="*/ 803881 h 719528"/>
              <a:gd name="connsiteX0" fmla="*/ 327983 w 3019152"/>
              <a:gd name="connsiteY0" fmla="*/ 435997 h 719528"/>
              <a:gd name="connsiteX1" fmla="*/ 150957 w 3019152"/>
              <a:gd name="connsiteY1" fmla="*/ 422722 h 719528"/>
              <a:gd name="connsiteX2" fmla="*/ 484182 w 3019152"/>
              <a:gd name="connsiteY2" fmla="*/ 581268 h 719528"/>
              <a:gd name="connsiteX3" fmla="*/ 406746 w 3019152"/>
              <a:gd name="connsiteY3" fmla="*/ 587614 h 719528"/>
              <a:gd name="connsiteX4" fmla="*/ 1151610 w 3019152"/>
              <a:gd name="connsiteY4" fmla="*/ 651072 h 719528"/>
              <a:gd name="connsiteX5" fmla="*/ 1104925 w 3019152"/>
              <a:gd name="connsiteY5" fmla="*/ 622091 h 719528"/>
              <a:gd name="connsiteX6" fmla="*/ 2014654 w 3019152"/>
              <a:gd name="connsiteY6" fmla="*/ 578803 h 719528"/>
              <a:gd name="connsiteX7" fmla="*/ 1995994 w 3019152"/>
              <a:gd name="connsiteY7" fmla="*/ 610599 h 719528"/>
              <a:gd name="connsiteX8" fmla="*/ 2385199 w 3019152"/>
              <a:gd name="connsiteY8" fmla="*/ 382315 h 719528"/>
              <a:gd name="connsiteX9" fmla="*/ 2612405 w 3019152"/>
              <a:gd name="connsiteY9" fmla="*/ 501171 h 719528"/>
              <a:gd name="connsiteX10" fmla="*/ 2921169 w 3019152"/>
              <a:gd name="connsiteY10" fmla="*/ 255732 h 719528"/>
              <a:gd name="connsiteX11" fmla="*/ 2819971 w 3019152"/>
              <a:gd name="connsiteY11" fmla="*/ 300303 h 719528"/>
              <a:gd name="connsiteX12" fmla="*/ 2678379 w 3019152"/>
              <a:gd name="connsiteY12" fmla="*/ 90374 h 719528"/>
              <a:gd name="connsiteX13" fmla="*/ 2683690 w 3019152"/>
              <a:gd name="connsiteY13" fmla="*/ 111426 h 719528"/>
              <a:gd name="connsiteX14" fmla="*/ 2032196 w 3019152"/>
              <a:gd name="connsiteY14" fmla="*/ 65823 h 719528"/>
              <a:gd name="connsiteX15" fmla="*/ 2084053 w 3019152"/>
              <a:gd name="connsiteY15" fmla="*/ 38974 h 719528"/>
              <a:gd name="connsiteX16" fmla="*/ 1547385 w 3019152"/>
              <a:gd name="connsiteY16" fmla="*/ 78615 h 719528"/>
              <a:gd name="connsiteX17" fmla="*/ 1572474 w 3019152"/>
              <a:gd name="connsiteY17" fmla="*/ 55463 h 719528"/>
              <a:gd name="connsiteX18" fmla="*/ 978428 w 3019152"/>
              <a:gd name="connsiteY18" fmla="*/ 86476 h 719528"/>
              <a:gd name="connsiteX19" fmla="*/ 1069283 w 3019152"/>
              <a:gd name="connsiteY19" fmla="*/ 108928 h 719528"/>
              <a:gd name="connsiteX20" fmla="*/ 288426 w 3019152"/>
              <a:gd name="connsiteY20" fmla="*/ 262977 h 719528"/>
              <a:gd name="connsiteX21" fmla="*/ 272562 w 3019152"/>
              <a:gd name="connsiteY21" fmla="*/ 239342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9152" h="719528" fill="none" extrusionOk="0">
                <a:moveTo>
                  <a:pt x="272562" y="239342"/>
                </a:moveTo>
                <a:cubicBezTo>
                  <a:pt x="253272" y="192322"/>
                  <a:pt x="303216" y="158072"/>
                  <a:pt x="392978" y="115041"/>
                </a:cubicBezTo>
                <a:cubicBezTo>
                  <a:pt x="511389" y="73551"/>
                  <a:pt x="813114" y="41709"/>
                  <a:pt x="978778" y="86643"/>
                </a:cubicBezTo>
                <a:cubicBezTo>
                  <a:pt x="1090449" y="362"/>
                  <a:pt x="1373394" y="15689"/>
                  <a:pt x="1569399" y="57162"/>
                </a:cubicBezTo>
                <a:cubicBezTo>
                  <a:pt x="1603521" y="23816"/>
                  <a:pt x="1698204" y="-459"/>
                  <a:pt x="1799540" y="3331"/>
                </a:cubicBezTo>
                <a:cubicBezTo>
                  <a:pt x="1910192" y="12403"/>
                  <a:pt x="2024061" y="6619"/>
                  <a:pt x="2084962" y="41322"/>
                </a:cubicBezTo>
                <a:cubicBezTo>
                  <a:pt x="2191357" y="19819"/>
                  <a:pt x="2346767" y="-4954"/>
                  <a:pt x="2478430" y="11492"/>
                </a:cubicBezTo>
                <a:cubicBezTo>
                  <a:pt x="2578899" y="19719"/>
                  <a:pt x="2657687" y="60894"/>
                  <a:pt x="2677959" y="92872"/>
                </a:cubicBezTo>
                <a:cubicBezTo>
                  <a:pt x="2796830" y="103591"/>
                  <a:pt x="2893390" y="132896"/>
                  <a:pt x="2934028" y="171853"/>
                </a:cubicBezTo>
                <a:cubicBezTo>
                  <a:pt x="2958270" y="204045"/>
                  <a:pt x="2962816" y="233581"/>
                  <a:pt x="2922567" y="257497"/>
                </a:cubicBezTo>
                <a:cubicBezTo>
                  <a:pt x="3004026" y="301712"/>
                  <a:pt x="3047278" y="338999"/>
                  <a:pt x="3006292" y="388445"/>
                </a:cubicBezTo>
                <a:cubicBezTo>
                  <a:pt x="2957891" y="440529"/>
                  <a:pt x="2807891" y="470194"/>
                  <a:pt x="2614082" y="503069"/>
                </a:cubicBezTo>
                <a:cubicBezTo>
                  <a:pt x="2613852" y="537902"/>
                  <a:pt x="2566774" y="583437"/>
                  <a:pt x="2473677" y="601288"/>
                </a:cubicBezTo>
                <a:cubicBezTo>
                  <a:pt x="2348832" y="655762"/>
                  <a:pt x="2145538" y="638608"/>
                  <a:pt x="1995645" y="613181"/>
                </a:cubicBezTo>
                <a:cubicBezTo>
                  <a:pt x="1953868" y="654179"/>
                  <a:pt x="1805022" y="719549"/>
                  <a:pt x="1654034" y="717962"/>
                </a:cubicBezTo>
                <a:cubicBezTo>
                  <a:pt x="1479056" y="730998"/>
                  <a:pt x="1275493" y="703882"/>
                  <a:pt x="1151750" y="654004"/>
                </a:cubicBezTo>
                <a:cubicBezTo>
                  <a:pt x="880194" y="692888"/>
                  <a:pt x="556277" y="646364"/>
                  <a:pt x="405628" y="590812"/>
                </a:cubicBezTo>
                <a:cubicBezTo>
                  <a:pt x="255252" y="597632"/>
                  <a:pt x="118330" y="573649"/>
                  <a:pt x="77575" y="520491"/>
                </a:cubicBezTo>
                <a:cubicBezTo>
                  <a:pt x="50121" y="483082"/>
                  <a:pt x="81170" y="448469"/>
                  <a:pt x="147672" y="425570"/>
                </a:cubicBezTo>
                <a:cubicBezTo>
                  <a:pt x="40332" y="410125"/>
                  <a:pt x="-10820" y="363149"/>
                  <a:pt x="-350" y="328184"/>
                </a:cubicBezTo>
                <a:cubicBezTo>
                  <a:pt x="4155" y="283705"/>
                  <a:pt x="119243" y="262964"/>
                  <a:pt x="269976" y="241624"/>
                </a:cubicBezTo>
                <a:cubicBezTo>
                  <a:pt x="270682" y="240741"/>
                  <a:pt x="271555" y="240007"/>
                  <a:pt x="272562" y="239342"/>
                </a:cubicBezTo>
                <a:close/>
              </a:path>
              <a:path w="3019152" h="719528" fill="none" extrusionOk="0">
                <a:moveTo>
                  <a:pt x="302066" y="1049309"/>
                </a:moveTo>
                <a:cubicBezTo>
                  <a:pt x="300613" y="1061879"/>
                  <a:pt x="292488" y="1069720"/>
                  <a:pt x="282079" y="1069296"/>
                </a:cubicBezTo>
                <a:cubicBezTo>
                  <a:pt x="270737" y="1069210"/>
                  <a:pt x="263480" y="1061540"/>
                  <a:pt x="262092" y="1049309"/>
                </a:cubicBezTo>
                <a:cubicBezTo>
                  <a:pt x="260104" y="1038904"/>
                  <a:pt x="272005" y="1029761"/>
                  <a:pt x="282079" y="1029322"/>
                </a:cubicBezTo>
                <a:cubicBezTo>
                  <a:pt x="291550" y="1030530"/>
                  <a:pt x="302296" y="1037770"/>
                  <a:pt x="302066" y="1049309"/>
                </a:cubicBezTo>
                <a:close/>
              </a:path>
              <a:path w="3019152" h="719528" fill="none" extrusionOk="0">
                <a:moveTo>
                  <a:pt x="523078" y="936384"/>
                </a:moveTo>
                <a:cubicBezTo>
                  <a:pt x="525419" y="959189"/>
                  <a:pt x="503472" y="974235"/>
                  <a:pt x="483104" y="976358"/>
                </a:cubicBezTo>
                <a:cubicBezTo>
                  <a:pt x="461555" y="978111"/>
                  <a:pt x="446482" y="960496"/>
                  <a:pt x="443130" y="936384"/>
                </a:cubicBezTo>
                <a:cubicBezTo>
                  <a:pt x="440116" y="912947"/>
                  <a:pt x="457455" y="894102"/>
                  <a:pt x="483104" y="896410"/>
                </a:cubicBezTo>
                <a:cubicBezTo>
                  <a:pt x="507296" y="895078"/>
                  <a:pt x="522119" y="918520"/>
                  <a:pt x="523078" y="936384"/>
                </a:cubicBezTo>
                <a:close/>
              </a:path>
              <a:path w="3019152" h="719528" fill="none" extrusionOk="0">
                <a:moveTo>
                  <a:pt x="778940" y="803881"/>
                </a:moveTo>
                <a:cubicBezTo>
                  <a:pt x="773854" y="838175"/>
                  <a:pt x="754619" y="862737"/>
                  <a:pt x="718979" y="863842"/>
                </a:cubicBezTo>
                <a:cubicBezTo>
                  <a:pt x="682682" y="865162"/>
                  <a:pt x="661992" y="839052"/>
                  <a:pt x="659018" y="803881"/>
                </a:cubicBezTo>
                <a:cubicBezTo>
                  <a:pt x="659637" y="769086"/>
                  <a:pt x="684001" y="739033"/>
                  <a:pt x="718979" y="743920"/>
                </a:cubicBezTo>
                <a:cubicBezTo>
                  <a:pt x="753002" y="742934"/>
                  <a:pt x="773114" y="768782"/>
                  <a:pt x="778940" y="803881"/>
                </a:cubicBezTo>
                <a:close/>
              </a:path>
              <a:path w="3019152" h="719528" fill="none" extrusionOk="0">
                <a:moveTo>
                  <a:pt x="327983" y="435997"/>
                </a:moveTo>
                <a:cubicBezTo>
                  <a:pt x="264170" y="439662"/>
                  <a:pt x="202071" y="425738"/>
                  <a:pt x="150957" y="422722"/>
                </a:cubicBezTo>
                <a:moveTo>
                  <a:pt x="484182" y="581268"/>
                </a:moveTo>
                <a:cubicBezTo>
                  <a:pt x="460551" y="583673"/>
                  <a:pt x="435846" y="590028"/>
                  <a:pt x="406746" y="587614"/>
                </a:cubicBezTo>
                <a:moveTo>
                  <a:pt x="1151610" y="651072"/>
                </a:moveTo>
                <a:cubicBezTo>
                  <a:pt x="1131366" y="640720"/>
                  <a:pt x="1117383" y="632708"/>
                  <a:pt x="1104925" y="622091"/>
                </a:cubicBezTo>
                <a:moveTo>
                  <a:pt x="2014654" y="578803"/>
                </a:moveTo>
                <a:cubicBezTo>
                  <a:pt x="2012374" y="590270"/>
                  <a:pt x="2006052" y="601514"/>
                  <a:pt x="1995994" y="610599"/>
                </a:cubicBezTo>
                <a:moveTo>
                  <a:pt x="2385199" y="382315"/>
                </a:moveTo>
                <a:cubicBezTo>
                  <a:pt x="2526299" y="406612"/>
                  <a:pt x="2615078" y="450809"/>
                  <a:pt x="2612405" y="501171"/>
                </a:cubicBezTo>
                <a:moveTo>
                  <a:pt x="2921169" y="255732"/>
                </a:moveTo>
                <a:cubicBezTo>
                  <a:pt x="2899741" y="268893"/>
                  <a:pt x="2861713" y="294799"/>
                  <a:pt x="2819971" y="300303"/>
                </a:cubicBezTo>
                <a:moveTo>
                  <a:pt x="2678379" y="90374"/>
                </a:moveTo>
                <a:cubicBezTo>
                  <a:pt x="2682151" y="97241"/>
                  <a:pt x="2685223" y="105069"/>
                  <a:pt x="2683690" y="111426"/>
                </a:cubicBezTo>
                <a:moveTo>
                  <a:pt x="2032196" y="65823"/>
                </a:moveTo>
                <a:cubicBezTo>
                  <a:pt x="2046033" y="55774"/>
                  <a:pt x="2063894" y="45425"/>
                  <a:pt x="2084053" y="38974"/>
                </a:cubicBezTo>
                <a:moveTo>
                  <a:pt x="1547385" y="78615"/>
                </a:moveTo>
                <a:cubicBezTo>
                  <a:pt x="1551891" y="71787"/>
                  <a:pt x="1561114" y="63625"/>
                  <a:pt x="1572474" y="55463"/>
                </a:cubicBezTo>
                <a:moveTo>
                  <a:pt x="978428" y="86476"/>
                </a:moveTo>
                <a:cubicBezTo>
                  <a:pt x="1015032" y="96270"/>
                  <a:pt x="1041102" y="101960"/>
                  <a:pt x="1069283" y="108928"/>
                </a:cubicBezTo>
                <a:moveTo>
                  <a:pt x="288426" y="262977"/>
                </a:moveTo>
                <a:cubicBezTo>
                  <a:pt x="280736" y="255584"/>
                  <a:pt x="275417" y="246293"/>
                  <a:pt x="272562" y="239342"/>
                </a:cubicBezTo>
              </a:path>
              <a:path w="3019152" h="719528" stroke="0" extrusionOk="0">
                <a:moveTo>
                  <a:pt x="272562" y="239342"/>
                </a:moveTo>
                <a:cubicBezTo>
                  <a:pt x="258187" y="199904"/>
                  <a:pt x="303447" y="150423"/>
                  <a:pt x="392978" y="115041"/>
                </a:cubicBezTo>
                <a:cubicBezTo>
                  <a:pt x="523749" y="45299"/>
                  <a:pt x="789241" y="34283"/>
                  <a:pt x="978778" y="86643"/>
                </a:cubicBezTo>
                <a:cubicBezTo>
                  <a:pt x="1128182" y="29542"/>
                  <a:pt x="1399860" y="1001"/>
                  <a:pt x="1569399" y="57162"/>
                </a:cubicBezTo>
                <a:cubicBezTo>
                  <a:pt x="1597482" y="30228"/>
                  <a:pt x="1695577" y="14487"/>
                  <a:pt x="1799540" y="3331"/>
                </a:cubicBezTo>
                <a:cubicBezTo>
                  <a:pt x="1907557" y="-1485"/>
                  <a:pt x="2008282" y="20967"/>
                  <a:pt x="2084962" y="41322"/>
                </a:cubicBezTo>
                <a:cubicBezTo>
                  <a:pt x="2168238" y="879"/>
                  <a:pt x="2344593" y="14208"/>
                  <a:pt x="2478430" y="11492"/>
                </a:cubicBezTo>
                <a:cubicBezTo>
                  <a:pt x="2579133" y="23385"/>
                  <a:pt x="2665010" y="57696"/>
                  <a:pt x="2677959" y="92872"/>
                </a:cubicBezTo>
                <a:cubicBezTo>
                  <a:pt x="2794467" y="102136"/>
                  <a:pt x="2901953" y="140375"/>
                  <a:pt x="2934028" y="171853"/>
                </a:cubicBezTo>
                <a:cubicBezTo>
                  <a:pt x="2960892" y="196078"/>
                  <a:pt x="2952753" y="230736"/>
                  <a:pt x="2922567" y="257497"/>
                </a:cubicBezTo>
                <a:cubicBezTo>
                  <a:pt x="3014030" y="292142"/>
                  <a:pt x="3038518" y="332665"/>
                  <a:pt x="3006292" y="388445"/>
                </a:cubicBezTo>
                <a:cubicBezTo>
                  <a:pt x="2961144" y="435292"/>
                  <a:pt x="2834496" y="489876"/>
                  <a:pt x="2614082" y="503069"/>
                </a:cubicBezTo>
                <a:cubicBezTo>
                  <a:pt x="2616578" y="529664"/>
                  <a:pt x="2557085" y="574293"/>
                  <a:pt x="2473677" y="601288"/>
                </a:cubicBezTo>
                <a:cubicBezTo>
                  <a:pt x="2355587" y="663584"/>
                  <a:pt x="2165590" y="639905"/>
                  <a:pt x="1995645" y="613181"/>
                </a:cubicBezTo>
                <a:cubicBezTo>
                  <a:pt x="1959190" y="648377"/>
                  <a:pt x="1823246" y="680593"/>
                  <a:pt x="1654034" y="717962"/>
                </a:cubicBezTo>
                <a:cubicBezTo>
                  <a:pt x="1445908" y="742199"/>
                  <a:pt x="1251456" y="706379"/>
                  <a:pt x="1151750" y="654004"/>
                </a:cubicBezTo>
                <a:cubicBezTo>
                  <a:pt x="893891" y="708318"/>
                  <a:pt x="566095" y="677596"/>
                  <a:pt x="405628" y="590812"/>
                </a:cubicBezTo>
                <a:cubicBezTo>
                  <a:pt x="265093" y="594103"/>
                  <a:pt x="121312" y="563556"/>
                  <a:pt x="77575" y="520491"/>
                </a:cubicBezTo>
                <a:cubicBezTo>
                  <a:pt x="52209" y="487679"/>
                  <a:pt x="75035" y="450414"/>
                  <a:pt x="147672" y="425570"/>
                </a:cubicBezTo>
                <a:cubicBezTo>
                  <a:pt x="44541" y="413077"/>
                  <a:pt x="-18265" y="362469"/>
                  <a:pt x="-350" y="328184"/>
                </a:cubicBezTo>
                <a:cubicBezTo>
                  <a:pt x="6426" y="300884"/>
                  <a:pt x="119556" y="235529"/>
                  <a:pt x="269976" y="241624"/>
                </a:cubicBezTo>
                <a:cubicBezTo>
                  <a:pt x="271014" y="240969"/>
                  <a:pt x="271659" y="240242"/>
                  <a:pt x="272562" y="239342"/>
                </a:cubicBezTo>
                <a:close/>
              </a:path>
              <a:path w="3019152" h="719528" stroke="0" extrusionOk="0">
                <a:moveTo>
                  <a:pt x="302066" y="1049309"/>
                </a:moveTo>
                <a:cubicBezTo>
                  <a:pt x="302532" y="1059637"/>
                  <a:pt x="292302" y="1069846"/>
                  <a:pt x="282079" y="1069296"/>
                </a:cubicBezTo>
                <a:cubicBezTo>
                  <a:pt x="271769" y="1068438"/>
                  <a:pt x="261827" y="1059017"/>
                  <a:pt x="262092" y="1049309"/>
                </a:cubicBezTo>
                <a:cubicBezTo>
                  <a:pt x="262608" y="1039878"/>
                  <a:pt x="270391" y="1029125"/>
                  <a:pt x="282079" y="1029322"/>
                </a:cubicBezTo>
                <a:cubicBezTo>
                  <a:pt x="292731" y="1029815"/>
                  <a:pt x="303708" y="1037989"/>
                  <a:pt x="302066" y="1049309"/>
                </a:cubicBezTo>
                <a:close/>
              </a:path>
              <a:path w="3019152" h="719528" stroke="0" extrusionOk="0">
                <a:moveTo>
                  <a:pt x="523078" y="936384"/>
                </a:moveTo>
                <a:cubicBezTo>
                  <a:pt x="519015" y="958924"/>
                  <a:pt x="504831" y="980556"/>
                  <a:pt x="483104" y="976358"/>
                </a:cubicBezTo>
                <a:cubicBezTo>
                  <a:pt x="461245" y="975787"/>
                  <a:pt x="441949" y="958419"/>
                  <a:pt x="443130" y="936384"/>
                </a:cubicBezTo>
                <a:cubicBezTo>
                  <a:pt x="443354" y="913437"/>
                  <a:pt x="462685" y="896211"/>
                  <a:pt x="483104" y="896410"/>
                </a:cubicBezTo>
                <a:cubicBezTo>
                  <a:pt x="507071" y="897527"/>
                  <a:pt x="521959" y="914234"/>
                  <a:pt x="523078" y="936384"/>
                </a:cubicBezTo>
                <a:close/>
              </a:path>
              <a:path w="3019152" h="719528" stroke="0" extrusionOk="0">
                <a:moveTo>
                  <a:pt x="778940" y="803881"/>
                </a:moveTo>
                <a:cubicBezTo>
                  <a:pt x="774245" y="840761"/>
                  <a:pt x="750078" y="867953"/>
                  <a:pt x="718979" y="863842"/>
                </a:cubicBezTo>
                <a:cubicBezTo>
                  <a:pt x="685249" y="863556"/>
                  <a:pt x="659054" y="831073"/>
                  <a:pt x="659018" y="803881"/>
                </a:cubicBezTo>
                <a:cubicBezTo>
                  <a:pt x="656017" y="776484"/>
                  <a:pt x="682176" y="748455"/>
                  <a:pt x="718979" y="743920"/>
                </a:cubicBezTo>
                <a:cubicBezTo>
                  <a:pt x="754760" y="743417"/>
                  <a:pt x="776455" y="772198"/>
                  <a:pt x="778940" y="803881"/>
                </a:cubicBezTo>
                <a:close/>
              </a:path>
              <a:path w="3019152" h="719528" fill="none" stroke="0" extrusionOk="0">
                <a:moveTo>
                  <a:pt x="327983" y="435997"/>
                </a:moveTo>
                <a:cubicBezTo>
                  <a:pt x="271626" y="437003"/>
                  <a:pt x="203422" y="435428"/>
                  <a:pt x="150957" y="422722"/>
                </a:cubicBezTo>
                <a:moveTo>
                  <a:pt x="484182" y="581268"/>
                </a:moveTo>
                <a:cubicBezTo>
                  <a:pt x="458973" y="581029"/>
                  <a:pt x="438063" y="584606"/>
                  <a:pt x="406746" y="587614"/>
                </a:cubicBezTo>
                <a:moveTo>
                  <a:pt x="1151610" y="651072"/>
                </a:moveTo>
                <a:cubicBezTo>
                  <a:pt x="1135940" y="641949"/>
                  <a:pt x="1118164" y="632576"/>
                  <a:pt x="1104925" y="622091"/>
                </a:cubicBezTo>
                <a:moveTo>
                  <a:pt x="2014654" y="578803"/>
                </a:moveTo>
                <a:cubicBezTo>
                  <a:pt x="2012504" y="587922"/>
                  <a:pt x="2006988" y="599746"/>
                  <a:pt x="1995994" y="610599"/>
                </a:cubicBezTo>
                <a:moveTo>
                  <a:pt x="2385199" y="382315"/>
                </a:moveTo>
                <a:cubicBezTo>
                  <a:pt x="2530323" y="410664"/>
                  <a:pt x="2620235" y="451927"/>
                  <a:pt x="2612405" y="501171"/>
                </a:cubicBezTo>
                <a:moveTo>
                  <a:pt x="2921169" y="255732"/>
                </a:moveTo>
                <a:cubicBezTo>
                  <a:pt x="2902629" y="271325"/>
                  <a:pt x="2863091" y="288073"/>
                  <a:pt x="2819971" y="300303"/>
                </a:cubicBezTo>
                <a:moveTo>
                  <a:pt x="2678379" y="90374"/>
                </a:moveTo>
                <a:cubicBezTo>
                  <a:pt x="2683209" y="96340"/>
                  <a:pt x="2683687" y="104659"/>
                  <a:pt x="2683690" y="111426"/>
                </a:cubicBezTo>
                <a:moveTo>
                  <a:pt x="2032196" y="65823"/>
                </a:moveTo>
                <a:cubicBezTo>
                  <a:pt x="2042710" y="56537"/>
                  <a:pt x="2065323" y="45123"/>
                  <a:pt x="2084053" y="38974"/>
                </a:cubicBezTo>
                <a:moveTo>
                  <a:pt x="1547385" y="78615"/>
                </a:moveTo>
                <a:cubicBezTo>
                  <a:pt x="1552229" y="72089"/>
                  <a:pt x="1562177" y="62309"/>
                  <a:pt x="1572474" y="55463"/>
                </a:cubicBezTo>
                <a:moveTo>
                  <a:pt x="978428" y="86476"/>
                </a:moveTo>
                <a:cubicBezTo>
                  <a:pt x="1012983" y="96047"/>
                  <a:pt x="1044389" y="100231"/>
                  <a:pt x="1069283" y="108928"/>
                </a:cubicBezTo>
                <a:moveTo>
                  <a:pt x="288426" y="262977"/>
                </a:moveTo>
                <a:cubicBezTo>
                  <a:pt x="281004" y="255135"/>
                  <a:pt x="277186" y="247643"/>
                  <a:pt x="272562" y="239342"/>
                </a:cubicBezTo>
              </a:path>
            </a:pathLst>
          </a:custGeom>
          <a:solidFill>
            <a:srgbClr val="FF6699"/>
          </a:solidFill>
          <a:ln>
            <a:extLst>
              <a:ext uri="{C807C97D-BFC1-408E-A445-0C87EB9F89A2}">
                <ask:lineSketchStyleProps xmlns:ask="http://schemas.microsoft.com/office/drawing/2018/sketchyshapes" sd="2277713749">
                  <a:prstGeom prst="cloudCallout">
                    <a:avLst>
                      <a:gd name="adj1" fmla="val -40657"/>
                      <a:gd name="adj2" fmla="val 9583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latin typeface="Century Gothic" panose="020B0502020202020204" pitchFamily="34" charset="0"/>
              </a:rPr>
              <a:t>Read and learn</a:t>
            </a:r>
            <a:endParaRPr lang="ar-BH" b="1" dirty="0">
              <a:solidFill>
                <a:schemeClr val="tx1"/>
              </a:solidFill>
              <a:latin typeface="Century Gothic" panose="020B0502020202020204" pitchFamily="34" charset="0"/>
            </a:endParaRPr>
          </a:p>
        </p:txBody>
      </p:sp>
      <p:sp>
        <p:nvSpPr>
          <p:cNvPr id="27" name="Rectangle 26">
            <a:extLst>
              <a:ext uri="{FF2B5EF4-FFF2-40B4-BE49-F238E27FC236}">
                <a16:creationId xmlns:a16="http://schemas.microsoft.com/office/drawing/2014/main" id="{60B6A866-DC4B-4335-9005-B94385E42D46}"/>
              </a:ext>
            </a:extLst>
          </p:cNvPr>
          <p:cNvSpPr/>
          <p:nvPr/>
        </p:nvSpPr>
        <p:spPr>
          <a:xfrm>
            <a:off x="6488723" y="6549157"/>
            <a:ext cx="3284053" cy="26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tx1"/>
                </a:solidFill>
                <a:latin typeface="Century Gothic" panose="020B0502020202020204" pitchFamily="34" charset="0"/>
              </a:rPr>
              <a:t>English-Grade6- Unit </a:t>
            </a:r>
            <a:r>
              <a:rPr lang="ar-BH" sz="1200" b="1" dirty="0">
                <a:solidFill>
                  <a:schemeClr val="tx1"/>
                </a:solidFill>
                <a:latin typeface="Century Gothic" panose="020B0502020202020204" pitchFamily="34" charset="0"/>
              </a:rPr>
              <a:t>2</a:t>
            </a:r>
            <a:r>
              <a:rPr lang="en-US" sz="1200" b="1" dirty="0">
                <a:solidFill>
                  <a:schemeClr val="tx1"/>
                </a:solidFill>
                <a:latin typeface="Century Gothic" panose="020B0502020202020204" pitchFamily="34" charset="0"/>
              </a:rPr>
              <a:t>-Lesson 6 (Writing)</a:t>
            </a:r>
            <a:endParaRPr lang="ar-BH"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576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5" grpId="0"/>
      <p:bldP spid="29"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3D02CF02-32CC-4E41-A5ED-5577B6FE3523}"/>
              </a:ext>
            </a:extLst>
          </p:cNvPr>
          <p:cNvGraphicFramePr>
            <a:graphicFrameLocks noGrp="1"/>
          </p:cNvGraphicFramePr>
          <p:nvPr>
            <p:ph idx="1"/>
            <p:extLst>
              <p:ext uri="{D42A27DB-BD31-4B8C-83A1-F6EECF244321}">
                <p14:modId xmlns:p14="http://schemas.microsoft.com/office/powerpoint/2010/main" val="3147535431"/>
              </p:ext>
            </p:extLst>
          </p:nvPr>
        </p:nvGraphicFramePr>
        <p:xfrm>
          <a:off x="580835" y="2033177"/>
          <a:ext cx="9144000" cy="4195566"/>
        </p:xfrm>
        <a:graphic>
          <a:graphicData uri="http://schemas.openxmlformats.org/drawingml/2006/table">
            <a:tbl>
              <a:tblPr rtl="1" firstRow="1" bandRow="1">
                <a:tableStyleId>{5C22544A-7EE6-4342-B048-85BDC9FD1C3A}</a:tableStyleId>
              </a:tblPr>
              <a:tblGrid>
                <a:gridCol w="4698021">
                  <a:extLst>
                    <a:ext uri="{9D8B030D-6E8A-4147-A177-3AD203B41FA5}">
                      <a16:colId xmlns:a16="http://schemas.microsoft.com/office/drawing/2014/main" val="2509499240"/>
                    </a:ext>
                  </a:extLst>
                </a:gridCol>
                <a:gridCol w="2268416">
                  <a:extLst>
                    <a:ext uri="{9D8B030D-6E8A-4147-A177-3AD203B41FA5}">
                      <a16:colId xmlns:a16="http://schemas.microsoft.com/office/drawing/2014/main" val="1162608100"/>
                    </a:ext>
                  </a:extLst>
                </a:gridCol>
                <a:gridCol w="2177563">
                  <a:extLst>
                    <a:ext uri="{9D8B030D-6E8A-4147-A177-3AD203B41FA5}">
                      <a16:colId xmlns:a16="http://schemas.microsoft.com/office/drawing/2014/main" val="4248231237"/>
                    </a:ext>
                  </a:extLst>
                </a:gridCol>
              </a:tblGrid>
              <a:tr h="1038078">
                <a:tc>
                  <a:txBody>
                    <a:bodyPr/>
                    <a:lstStyle/>
                    <a:p>
                      <a:pPr rtl="1"/>
                      <a:endParaRPr lang="ar-BH" dirty="0"/>
                    </a:p>
                  </a:txBody>
                  <a:tcPr>
                    <a:solidFill>
                      <a:srgbClr val="E2E226"/>
                    </a:solidFill>
                  </a:tcPr>
                </a:tc>
                <a:tc>
                  <a:txBody>
                    <a:bodyPr/>
                    <a:lstStyle/>
                    <a:p>
                      <a:pPr algn="ctr" rtl="1"/>
                      <a:r>
                        <a:rPr lang="en-US" sz="2400" dirty="0">
                          <a:solidFill>
                            <a:schemeClr val="tx1"/>
                          </a:solidFill>
                          <a:latin typeface="Century Gothic" panose="020B0502020202020204" pitchFamily="34" charset="0"/>
                        </a:rPr>
                        <a:t>bell</a:t>
                      </a:r>
                      <a:endParaRPr lang="ar-BH" sz="2400" dirty="0">
                        <a:solidFill>
                          <a:schemeClr val="tx1"/>
                        </a:solidFill>
                        <a:latin typeface="Century Gothic" panose="020B0502020202020204" pitchFamily="34" charset="0"/>
                      </a:endParaRPr>
                    </a:p>
                  </a:txBody>
                  <a:tcPr anchor="ctr">
                    <a:solidFill>
                      <a:srgbClr val="CCFFFF"/>
                    </a:solidFill>
                  </a:tcPr>
                </a:tc>
                <a:tc>
                  <a:txBody>
                    <a:bodyPr/>
                    <a:lstStyle/>
                    <a:p>
                      <a:pPr algn="ctr" rtl="1"/>
                      <a:r>
                        <a:rPr lang="en-US" sz="2400" dirty="0">
                          <a:solidFill>
                            <a:schemeClr val="tx1"/>
                          </a:solidFill>
                          <a:latin typeface="Century Gothic" panose="020B0502020202020204" pitchFamily="34" charset="0"/>
                        </a:rPr>
                        <a:t>door</a:t>
                      </a:r>
                      <a:endParaRPr lang="ar-BH" sz="2400" dirty="0">
                        <a:solidFill>
                          <a:schemeClr val="tx1"/>
                        </a:solidFill>
                        <a:latin typeface="Century Gothic" panose="020B0502020202020204" pitchFamily="34" charset="0"/>
                      </a:endParaRPr>
                    </a:p>
                  </a:txBody>
                  <a:tcPr anchor="ctr">
                    <a:solidFill>
                      <a:srgbClr val="FFCCCC"/>
                    </a:solidFill>
                  </a:tcPr>
                </a:tc>
                <a:extLst>
                  <a:ext uri="{0D108BD9-81ED-4DB2-BD59-A6C34878D82A}">
                    <a16:rowId xmlns:a16="http://schemas.microsoft.com/office/drawing/2014/main" val="2675527568"/>
                  </a:ext>
                </a:extLst>
              </a:tr>
              <a:tr h="1052496">
                <a:tc>
                  <a:txBody>
                    <a:bodyPr/>
                    <a:lstStyle/>
                    <a:p>
                      <a:pPr rtl="1"/>
                      <a:endParaRPr lang="ar-BH" dirty="0"/>
                    </a:p>
                  </a:txBody>
                  <a:tcPr>
                    <a:solidFill>
                      <a:srgbClr val="E2E226"/>
                    </a:solidFill>
                  </a:tcPr>
                </a:tc>
                <a:tc>
                  <a:txBody>
                    <a:bodyPr/>
                    <a:lstStyle/>
                    <a:p>
                      <a:pPr algn="ctr" rtl="1"/>
                      <a:r>
                        <a:rPr lang="en-US" sz="2400" b="1" dirty="0">
                          <a:latin typeface="Century Gothic" panose="020B0502020202020204" pitchFamily="34" charset="0"/>
                        </a:rPr>
                        <a:t>cake</a:t>
                      </a:r>
                      <a:endParaRPr lang="ar-BH" sz="2400" b="1" dirty="0">
                        <a:latin typeface="Century Gothic" panose="020B0502020202020204" pitchFamily="34" charset="0"/>
                      </a:endParaRPr>
                    </a:p>
                  </a:txBody>
                  <a:tcPr anchor="ctr">
                    <a:solidFill>
                      <a:srgbClr val="CCFFFF"/>
                    </a:solidFill>
                  </a:tcPr>
                </a:tc>
                <a:tc>
                  <a:txBody>
                    <a:bodyPr/>
                    <a:lstStyle/>
                    <a:p>
                      <a:pPr algn="ctr" rtl="1"/>
                      <a:r>
                        <a:rPr lang="en-US" sz="2400" b="1" dirty="0">
                          <a:latin typeface="Century Gothic" panose="020B0502020202020204" pitchFamily="34" charset="0"/>
                        </a:rPr>
                        <a:t>cup</a:t>
                      </a:r>
                      <a:endParaRPr lang="ar-BH" sz="2400" b="1" dirty="0">
                        <a:latin typeface="Century Gothic" panose="020B0502020202020204" pitchFamily="34" charset="0"/>
                      </a:endParaRPr>
                    </a:p>
                  </a:txBody>
                  <a:tcPr anchor="ctr">
                    <a:solidFill>
                      <a:srgbClr val="FFCCCC"/>
                    </a:solidFill>
                  </a:tcPr>
                </a:tc>
                <a:extLst>
                  <a:ext uri="{0D108BD9-81ED-4DB2-BD59-A6C34878D82A}">
                    <a16:rowId xmlns:a16="http://schemas.microsoft.com/office/drawing/2014/main" val="1748646969"/>
                  </a:ext>
                </a:extLst>
              </a:tr>
              <a:tr h="1052496">
                <a:tc>
                  <a:txBody>
                    <a:bodyPr/>
                    <a:lstStyle/>
                    <a:p>
                      <a:pPr rtl="1"/>
                      <a:endParaRPr lang="ar-BH" dirty="0"/>
                    </a:p>
                  </a:txBody>
                  <a:tcPr>
                    <a:solidFill>
                      <a:srgbClr val="E2E226"/>
                    </a:solidFill>
                  </a:tcPr>
                </a:tc>
                <a:tc>
                  <a:txBody>
                    <a:bodyPr/>
                    <a:lstStyle/>
                    <a:p>
                      <a:pPr algn="ctr" rtl="1"/>
                      <a:r>
                        <a:rPr lang="en-US" sz="2400" b="1" dirty="0">
                          <a:latin typeface="Century Gothic" panose="020B0502020202020204" pitchFamily="34" charset="0"/>
                        </a:rPr>
                        <a:t>work</a:t>
                      </a:r>
                      <a:endParaRPr lang="ar-BH" sz="2400" b="1" dirty="0">
                        <a:latin typeface="Century Gothic" panose="020B0502020202020204" pitchFamily="34" charset="0"/>
                      </a:endParaRPr>
                    </a:p>
                  </a:txBody>
                  <a:tcPr anchor="ctr">
                    <a:solidFill>
                      <a:srgbClr val="CCFFFF"/>
                    </a:solidFill>
                  </a:tcPr>
                </a:tc>
                <a:tc>
                  <a:txBody>
                    <a:bodyPr/>
                    <a:lstStyle/>
                    <a:p>
                      <a:pPr algn="ctr" rtl="1"/>
                      <a:r>
                        <a:rPr lang="en-US" sz="2400" b="1" dirty="0">
                          <a:latin typeface="Century Gothic" panose="020B0502020202020204" pitchFamily="34" charset="0"/>
                        </a:rPr>
                        <a:t>home</a:t>
                      </a:r>
                      <a:endParaRPr lang="ar-BH" sz="2400" b="1" dirty="0">
                        <a:latin typeface="Century Gothic" panose="020B0502020202020204" pitchFamily="34" charset="0"/>
                      </a:endParaRPr>
                    </a:p>
                  </a:txBody>
                  <a:tcPr anchor="ctr">
                    <a:solidFill>
                      <a:srgbClr val="FFCCCC"/>
                    </a:solidFill>
                  </a:tcPr>
                </a:tc>
                <a:extLst>
                  <a:ext uri="{0D108BD9-81ED-4DB2-BD59-A6C34878D82A}">
                    <a16:rowId xmlns:a16="http://schemas.microsoft.com/office/drawing/2014/main" val="4042956098"/>
                  </a:ext>
                </a:extLst>
              </a:tr>
              <a:tr h="1052496">
                <a:tc>
                  <a:txBody>
                    <a:bodyPr/>
                    <a:lstStyle/>
                    <a:p>
                      <a:pPr rtl="1"/>
                      <a:endParaRPr lang="ar-BH" dirty="0"/>
                    </a:p>
                  </a:txBody>
                  <a:tcPr>
                    <a:solidFill>
                      <a:srgbClr val="E2E226"/>
                    </a:solidFill>
                  </a:tcPr>
                </a:tc>
                <a:tc>
                  <a:txBody>
                    <a:bodyPr/>
                    <a:lstStyle/>
                    <a:p>
                      <a:pPr algn="ctr" rtl="1"/>
                      <a:r>
                        <a:rPr lang="en-US" sz="2400" b="1" dirty="0">
                          <a:latin typeface="Century Gothic" panose="020B0502020202020204" pitchFamily="34" charset="0"/>
                        </a:rPr>
                        <a:t>flower</a:t>
                      </a:r>
                      <a:endParaRPr lang="ar-BH" sz="2400" b="1" dirty="0">
                        <a:latin typeface="Century Gothic" panose="020B0502020202020204" pitchFamily="34" charset="0"/>
                      </a:endParaRPr>
                    </a:p>
                  </a:txBody>
                  <a:tcPr anchor="ctr">
                    <a:solidFill>
                      <a:srgbClr val="CCFFFF"/>
                    </a:solidFill>
                  </a:tcPr>
                </a:tc>
                <a:tc>
                  <a:txBody>
                    <a:bodyPr/>
                    <a:lstStyle/>
                    <a:p>
                      <a:pPr algn="ctr" rtl="1"/>
                      <a:r>
                        <a:rPr lang="en-US" sz="2400" b="1" dirty="0">
                          <a:latin typeface="Century Gothic" panose="020B0502020202020204" pitchFamily="34" charset="0"/>
                        </a:rPr>
                        <a:t>sun</a:t>
                      </a:r>
                      <a:endParaRPr lang="ar-BH" sz="2400" b="1" dirty="0">
                        <a:latin typeface="Century Gothic" panose="020B0502020202020204" pitchFamily="34" charset="0"/>
                      </a:endParaRPr>
                    </a:p>
                  </a:txBody>
                  <a:tcPr anchor="ctr">
                    <a:solidFill>
                      <a:srgbClr val="FFCCCC"/>
                    </a:solidFill>
                  </a:tcPr>
                </a:tc>
                <a:extLst>
                  <a:ext uri="{0D108BD9-81ED-4DB2-BD59-A6C34878D82A}">
                    <a16:rowId xmlns:a16="http://schemas.microsoft.com/office/drawing/2014/main" val="2900455863"/>
                  </a:ext>
                </a:extLst>
              </a:tr>
            </a:tbl>
          </a:graphicData>
        </a:graphic>
      </p:graphicFrame>
      <p:cxnSp>
        <p:nvCxnSpPr>
          <p:cNvPr id="10" name="Straight Connector 9">
            <a:extLst>
              <a:ext uri="{FF2B5EF4-FFF2-40B4-BE49-F238E27FC236}">
                <a16:creationId xmlns:a16="http://schemas.microsoft.com/office/drawing/2014/main" id="{93D2FA57-0E40-4560-B37B-34B5DBE2B930}"/>
              </a:ext>
            </a:extLst>
          </p:cNvPr>
          <p:cNvCxnSpPr/>
          <p:nvPr/>
        </p:nvCxnSpPr>
        <p:spPr>
          <a:xfrm>
            <a:off x="181164" y="6552196"/>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18308723-49F2-4EBA-9884-B098025972A7}"/>
              </a:ext>
            </a:extLst>
          </p:cNvPr>
          <p:cNvSpPr txBox="1"/>
          <p:nvPr/>
        </p:nvSpPr>
        <p:spPr>
          <a:xfrm>
            <a:off x="133224" y="6552196"/>
            <a:ext cx="2214068" cy="276999"/>
          </a:xfrm>
          <a:prstGeom prst="rect">
            <a:avLst/>
          </a:prstGeom>
          <a:noFill/>
        </p:spPr>
        <p:txBody>
          <a:bodyPr wrap="none" rtlCol="0">
            <a:spAutoFit/>
          </a:bodyPr>
          <a:lstStyle/>
          <a:p>
            <a:r>
              <a:rPr lang="en-GB" sz="1200" b="1" dirty="0">
                <a:latin typeface="Century Gothic" panose="020B0502020202020204" pitchFamily="34" charset="0"/>
              </a:rPr>
              <a:t>Ministry of Education - 2020</a:t>
            </a:r>
          </a:p>
        </p:txBody>
      </p:sp>
      <p:sp>
        <p:nvSpPr>
          <p:cNvPr id="16" name="TextBox 15">
            <a:extLst>
              <a:ext uri="{FF2B5EF4-FFF2-40B4-BE49-F238E27FC236}">
                <a16:creationId xmlns:a16="http://schemas.microsoft.com/office/drawing/2014/main" id="{C26AF997-EF18-4239-8E25-6D08E2D29035}"/>
              </a:ext>
            </a:extLst>
          </p:cNvPr>
          <p:cNvSpPr txBox="1"/>
          <p:nvPr/>
        </p:nvSpPr>
        <p:spPr>
          <a:xfrm>
            <a:off x="7465102" y="2330969"/>
            <a:ext cx="1759860" cy="400110"/>
          </a:xfrm>
          <a:prstGeom prst="rect">
            <a:avLst/>
          </a:prstGeom>
          <a:noFill/>
          <a:ln w="28575">
            <a:solidFill>
              <a:schemeClr val="accent1"/>
            </a:solidFill>
          </a:ln>
        </p:spPr>
        <p:txBody>
          <a:bodyPr wrap="square" rtlCol="1">
            <a:spAutoFit/>
          </a:bodyPr>
          <a:lstStyle/>
          <a:p>
            <a:pPr algn="ctr"/>
            <a:r>
              <a:rPr lang="en-US" sz="2000" dirty="0">
                <a:latin typeface="Century Gothic" panose="020B0502020202020204" pitchFamily="34" charset="0"/>
              </a:rPr>
              <a:t>doorbell </a:t>
            </a:r>
            <a:endParaRPr lang="ar-BH" sz="2000" dirty="0">
              <a:latin typeface="Century Gothic" panose="020B0502020202020204" pitchFamily="34" charset="0"/>
            </a:endParaRPr>
          </a:p>
        </p:txBody>
      </p:sp>
      <p:sp>
        <p:nvSpPr>
          <p:cNvPr id="36" name="TextBox 35">
            <a:extLst>
              <a:ext uri="{FF2B5EF4-FFF2-40B4-BE49-F238E27FC236}">
                <a16:creationId xmlns:a16="http://schemas.microsoft.com/office/drawing/2014/main" id="{726A1E0F-0076-4274-A443-699952010E09}"/>
              </a:ext>
            </a:extLst>
          </p:cNvPr>
          <p:cNvSpPr txBox="1"/>
          <p:nvPr/>
        </p:nvSpPr>
        <p:spPr>
          <a:xfrm>
            <a:off x="7602512" y="3429000"/>
            <a:ext cx="1759860" cy="400110"/>
          </a:xfrm>
          <a:prstGeom prst="rect">
            <a:avLst/>
          </a:prstGeom>
          <a:noFill/>
          <a:ln w="28575">
            <a:solidFill>
              <a:schemeClr val="accent1"/>
            </a:solidFill>
          </a:ln>
        </p:spPr>
        <p:txBody>
          <a:bodyPr wrap="square" rtlCol="1">
            <a:spAutoFit/>
          </a:bodyPr>
          <a:lstStyle/>
          <a:p>
            <a:pPr algn="ctr"/>
            <a:r>
              <a:rPr lang="en-US" sz="2000" dirty="0">
                <a:latin typeface="Century Gothic" panose="020B0502020202020204" pitchFamily="34" charset="0"/>
              </a:rPr>
              <a:t>cupcake </a:t>
            </a:r>
            <a:endParaRPr lang="ar-BH" sz="2000" dirty="0">
              <a:latin typeface="Century Gothic" panose="020B0502020202020204" pitchFamily="34" charset="0"/>
            </a:endParaRPr>
          </a:p>
        </p:txBody>
      </p:sp>
      <p:sp>
        <p:nvSpPr>
          <p:cNvPr id="37" name="TextBox 36">
            <a:extLst>
              <a:ext uri="{FF2B5EF4-FFF2-40B4-BE49-F238E27FC236}">
                <a16:creationId xmlns:a16="http://schemas.microsoft.com/office/drawing/2014/main" id="{457E83B9-52F4-4AA6-9E89-C71BC6D9FE46}"/>
              </a:ext>
            </a:extLst>
          </p:cNvPr>
          <p:cNvSpPr txBox="1"/>
          <p:nvPr/>
        </p:nvSpPr>
        <p:spPr>
          <a:xfrm>
            <a:off x="7602512" y="4438664"/>
            <a:ext cx="1759860" cy="400110"/>
          </a:xfrm>
          <a:prstGeom prst="rect">
            <a:avLst/>
          </a:prstGeom>
          <a:noFill/>
          <a:ln w="28575">
            <a:solidFill>
              <a:schemeClr val="accent1"/>
            </a:solidFill>
          </a:ln>
        </p:spPr>
        <p:txBody>
          <a:bodyPr wrap="square" rtlCol="1">
            <a:spAutoFit/>
          </a:bodyPr>
          <a:lstStyle/>
          <a:p>
            <a:pPr algn="ctr"/>
            <a:r>
              <a:rPr lang="en-US" sz="2000" dirty="0">
                <a:latin typeface="Century Gothic" panose="020B0502020202020204" pitchFamily="34" charset="0"/>
              </a:rPr>
              <a:t>homework </a:t>
            </a:r>
            <a:endParaRPr lang="ar-BH" sz="2000" dirty="0">
              <a:latin typeface="Century Gothic" panose="020B0502020202020204" pitchFamily="34" charset="0"/>
            </a:endParaRPr>
          </a:p>
        </p:txBody>
      </p:sp>
      <p:sp>
        <p:nvSpPr>
          <p:cNvPr id="38" name="TextBox 37">
            <a:extLst>
              <a:ext uri="{FF2B5EF4-FFF2-40B4-BE49-F238E27FC236}">
                <a16:creationId xmlns:a16="http://schemas.microsoft.com/office/drawing/2014/main" id="{3253306C-D6C9-4F18-87A9-B8332E9FADAB}"/>
              </a:ext>
            </a:extLst>
          </p:cNvPr>
          <p:cNvSpPr txBox="1"/>
          <p:nvPr/>
        </p:nvSpPr>
        <p:spPr>
          <a:xfrm>
            <a:off x="7602512" y="5505180"/>
            <a:ext cx="1759860" cy="400110"/>
          </a:xfrm>
          <a:prstGeom prst="rect">
            <a:avLst/>
          </a:prstGeom>
          <a:noFill/>
          <a:ln w="28575">
            <a:solidFill>
              <a:schemeClr val="accent1"/>
            </a:solidFill>
          </a:ln>
        </p:spPr>
        <p:txBody>
          <a:bodyPr wrap="square" rtlCol="1">
            <a:spAutoFit/>
          </a:bodyPr>
          <a:lstStyle/>
          <a:p>
            <a:pPr algn="ctr"/>
            <a:r>
              <a:rPr lang="en-US" sz="2000" dirty="0">
                <a:latin typeface="Century Gothic" panose="020B0502020202020204" pitchFamily="34" charset="0"/>
              </a:rPr>
              <a:t>sunflower</a:t>
            </a:r>
            <a:endParaRPr lang="ar-BH" sz="2000" dirty="0">
              <a:latin typeface="Century Gothic" panose="020B0502020202020204" pitchFamily="34" charset="0"/>
            </a:endParaRPr>
          </a:p>
        </p:txBody>
      </p:sp>
      <p:grpSp>
        <p:nvGrpSpPr>
          <p:cNvPr id="18" name="Group 17"/>
          <p:cNvGrpSpPr/>
          <p:nvPr/>
        </p:nvGrpSpPr>
        <p:grpSpPr>
          <a:xfrm>
            <a:off x="6045019" y="2081806"/>
            <a:ext cx="1440993" cy="4089010"/>
            <a:chOff x="6045019" y="2081806"/>
            <a:chExt cx="1440993" cy="4089010"/>
          </a:xfrm>
        </p:grpSpPr>
        <p:grpSp>
          <p:nvGrpSpPr>
            <p:cNvPr id="8" name="Group 7"/>
            <p:cNvGrpSpPr/>
            <p:nvPr/>
          </p:nvGrpSpPr>
          <p:grpSpPr>
            <a:xfrm>
              <a:off x="6045019" y="2081806"/>
              <a:ext cx="1390294" cy="883389"/>
              <a:chOff x="6045705" y="2142442"/>
              <a:chExt cx="1390294" cy="824603"/>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b="42283"/>
              <a:stretch/>
            </p:blipFill>
            <p:spPr>
              <a:xfrm>
                <a:off x="6045705" y="2142442"/>
                <a:ext cx="1390294" cy="824603"/>
              </a:xfrm>
              <a:prstGeom prst="rect">
                <a:avLst/>
              </a:prstGeom>
            </p:spPr>
          </p:pic>
          <p:cxnSp>
            <p:nvCxnSpPr>
              <p:cNvPr id="6" name="Straight Arrow Connector 5"/>
              <p:cNvCxnSpPr/>
              <p:nvPr/>
            </p:nvCxnSpPr>
            <p:spPr>
              <a:xfrm>
                <a:off x="6115987" y="2330969"/>
                <a:ext cx="316523" cy="1527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15987" y="4171169"/>
              <a:ext cx="1248359" cy="947956"/>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68566" y="5224974"/>
              <a:ext cx="1417446" cy="945842"/>
            </a:xfrm>
            <a:prstGeom prst="rect">
              <a:avLst/>
            </a:prstGeom>
          </p:spPr>
        </p:pic>
        <p:pic>
          <p:nvPicPr>
            <p:cNvPr id="13" name="Picture 12"/>
            <p:cNvPicPr>
              <a:picLocks noChangeAspect="1"/>
            </p:cNvPicPr>
            <p:nvPr/>
          </p:nvPicPr>
          <p:blipFill rotWithShape="1">
            <a:blip r:embed="rId5" cstate="hqprint">
              <a:extLst>
                <a:ext uri="{28A0092B-C50C-407E-A947-70E740481C1C}">
                  <a14:useLocalDpi xmlns:a14="http://schemas.microsoft.com/office/drawing/2010/main" val="0"/>
                </a:ext>
              </a:extLst>
            </a:blip>
            <a:srcRect l="20534" t="9609" r="13269" b="15539"/>
            <a:stretch/>
          </p:blipFill>
          <p:spPr>
            <a:xfrm>
              <a:off x="6115987" y="3131680"/>
              <a:ext cx="1248359" cy="885835"/>
            </a:xfrm>
            <a:prstGeom prst="rect">
              <a:avLst/>
            </a:prstGeom>
          </p:spPr>
        </p:pic>
      </p:grpSp>
      <p:grpSp>
        <p:nvGrpSpPr>
          <p:cNvPr id="15" name="Group 14"/>
          <p:cNvGrpSpPr/>
          <p:nvPr/>
        </p:nvGrpSpPr>
        <p:grpSpPr>
          <a:xfrm>
            <a:off x="2552128" y="2311482"/>
            <a:ext cx="2977800" cy="3686140"/>
            <a:chOff x="2552128" y="2311482"/>
            <a:chExt cx="2977800" cy="3686140"/>
          </a:xfrm>
        </p:grpSpPr>
        <p:cxnSp>
          <p:nvCxnSpPr>
            <p:cNvPr id="23" name="Straight Arrow Connector 22">
              <a:extLst>
                <a:ext uri="{FF2B5EF4-FFF2-40B4-BE49-F238E27FC236}">
                  <a16:creationId xmlns:a16="http://schemas.microsoft.com/office/drawing/2014/main" id="{585287D4-5AC9-4415-A872-EA0DE54A34E2}"/>
                </a:ext>
              </a:extLst>
            </p:cNvPr>
            <p:cNvCxnSpPr>
              <a:cxnSpLocks/>
            </p:cNvCxnSpPr>
            <p:nvPr/>
          </p:nvCxnSpPr>
          <p:spPr>
            <a:xfrm>
              <a:off x="4454048" y="2603870"/>
              <a:ext cx="10143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5287D4-5AC9-4415-A872-EA0DE54A34E2}"/>
                </a:ext>
              </a:extLst>
            </p:cNvPr>
            <p:cNvCxnSpPr>
              <a:cxnSpLocks/>
            </p:cNvCxnSpPr>
            <p:nvPr/>
          </p:nvCxnSpPr>
          <p:spPr>
            <a:xfrm>
              <a:off x="4454048" y="3658947"/>
              <a:ext cx="10143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85287D4-5AC9-4415-A872-EA0DE54A34E2}"/>
                </a:ext>
              </a:extLst>
            </p:cNvPr>
            <p:cNvCxnSpPr>
              <a:cxnSpLocks/>
            </p:cNvCxnSpPr>
            <p:nvPr/>
          </p:nvCxnSpPr>
          <p:spPr>
            <a:xfrm>
              <a:off x="4515594" y="4643686"/>
              <a:ext cx="10143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85287D4-5AC9-4415-A872-EA0DE54A34E2}"/>
                </a:ext>
              </a:extLst>
            </p:cNvPr>
            <p:cNvCxnSpPr>
              <a:cxnSpLocks/>
            </p:cNvCxnSpPr>
            <p:nvPr/>
          </p:nvCxnSpPr>
          <p:spPr>
            <a:xfrm>
              <a:off x="4454048" y="5672386"/>
              <a:ext cx="10143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52128" y="2311482"/>
              <a:ext cx="389850" cy="584775"/>
            </a:xfrm>
            <a:prstGeom prst="rect">
              <a:avLst/>
            </a:prstGeom>
          </p:spPr>
          <p:txBody>
            <a:bodyPr wrap="none">
              <a:spAutoFit/>
            </a:bodyPr>
            <a:lstStyle/>
            <a:p>
              <a:r>
                <a:rPr lang="en-US" sz="3200" b="1" dirty="0"/>
                <a:t>+</a:t>
              </a:r>
              <a:endParaRPr lang="en-US" sz="3200" dirty="0"/>
            </a:p>
          </p:txBody>
        </p:sp>
        <p:sp>
          <p:nvSpPr>
            <p:cNvPr id="28" name="Rectangle 27"/>
            <p:cNvSpPr/>
            <p:nvPr/>
          </p:nvSpPr>
          <p:spPr>
            <a:xfrm>
              <a:off x="2552128" y="3414555"/>
              <a:ext cx="389850" cy="584775"/>
            </a:xfrm>
            <a:prstGeom prst="rect">
              <a:avLst/>
            </a:prstGeom>
          </p:spPr>
          <p:txBody>
            <a:bodyPr wrap="none">
              <a:spAutoFit/>
            </a:bodyPr>
            <a:lstStyle/>
            <a:p>
              <a:r>
                <a:rPr lang="en-US" sz="3200" b="1" dirty="0"/>
                <a:t>+</a:t>
              </a:r>
              <a:endParaRPr lang="en-US" sz="3200" dirty="0"/>
            </a:p>
          </p:txBody>
        </p:sp>
        <p:sp>
          <p:nvSpPr>
            <p:cNvPr id="29" name="Rectangle 28"/>
            <p:cNvSpPr/>
            <p:nvPr/>
          </p:nvSpPr>
          <p:spPr>
            <a:xfrm>
              <a:off x="2553871" y="4438664"/>
              <a:ext cx="389850" cy="584775"/>
            </a:xfrm>
            <a:prstGeom prst="rect">
              <a:avLst/>
            </a:prstGeom>
          </p:spPr>
          <p:txBody>
            <a:bodyPr wrap="none">
              <a:spAutoFit/>
            </a:bodyPr>
            <a:lstStyle/>
            <a:p>
              <a:r>
                <a:rPr lang="en-US" sz="3200" b="1" dirty="0"/>
                <a:t>+</a:t>
              </a:r>
              <a:endParaRPr lang="en-US" sz="3200" dirty="0"/>
            </a:p>
          </p:txBody>
        </p:sp>
        <p:sp>
          <p:nvSpPr>
            <p:cNvPr id="31" name="Rectangle 30"/>
            <p:cNvSpPr/>
            <p:nvPr/>
          </p:nvSpPr>
          <p:spPr>
            <a:xfrm>
              <a:off x="2552128" y="5412847"/>
              <a:ext cx="389850" cy="584775"/>
            </a:xfrm>
            <a:prstGeom prst="rect">
              <a:avLst/>
            </a:prstGeom>
          </p:spPr>
          <p:txBody>
            <a:bodyPr wrap="none">
              <a:spAutoFit/>
            </a:bodyPr>
            <a:lstStyle/>
            <a:p>
              <a:r>
                <a:rPr lang="en-US" sz="3200" b="1" dirty="0"/>
                <a:t>+</a:t>
              </a:r>
              <a:endParaRPr lang="en-US" sz="3200" dirty="0"/>
            </a:p>
          </p:txBody>
        </p:sp>
      </p:grpSp>
      <p:sp>
        <p:nvSpPr>
          <p:cNvPr id="39" name="TextBox 38">
            <a:extLst>
              <a:ext uri="{FF2B5EF4-FFF2-40B4-BE49-F238E27FC236}">
                <a16:creationId xmlns:a16="http://schemas.microsoft.com/office/drawing/2014/main" id="{5C14E471-BE4A-44DB-84A6-0504B43E4D3C}"/>
              </a:ext>
            </a:extLst>
          </p:cNvPr>
          <p:cNvSpPr txBox="1"/>
          <p:nvPr/>
        </p:nvSpPr>
        <p:spPr>
          <a:xfrm>
            <a:off x="446436" y="341812"/>
            <a:ext cx="9152650" cy="677108"/>
          </a:xfrm>
          <a:custGeom>
            <a:avLst/>
            <a:gdLst>
              <a:gd name="connsiteX0" fmla="*/ 0 w 9152650"/>
              <a:gd name="connsiteY0" fmla="*/ 0 h 677108"/>
              <a:gd name="connsiteX1" fmla="*/ 297461 w 9152650"/>
              <a:gd name="connsiteY1" fmla="*/ 0 h 677108"/>
              <a:gd name="connsiteX2" fmla="*/ 961028 w 9152650"/>
              <a:gd name="connsiteY2" fmla="*/ 0 h 677108"/>
              <a:gd name="connsiteX3" fmla="*/ 1716122 w 9152650"/>
              <a:gd name="connsiteY3" fmla="*/ 0 h 677108"/>
              <a:gd name="connsiteX4" fmla="*/ 2379689 w 9152650"/>
              <a:gd name="connsiteY4" fmla="*/ 0 h 677108"/>
              <a:gd name="connsiteX5" fmla="*/ 3043256 w 9152650"/>
              <a:gd name="connsiteY5" fmla="*/ 0 h 677108"/>
              <a:gd name="connsiteX6" fmla="*/ 3706823 w 9152650"/>
              <a:gd name="connsiteY6" fmla="*/ 0 h 677108"/>
              <a:gd name="connsiteX7" fmla="*/ 4095811 w 9152650"/>
              <a:gd name="connsiteY7" fmla="*/ 0 h 677108"/>
              <a:gd name="connsiteX8" fmla="*/ 4393272 w 9152650"/>
              <a:gd name="connsiteY8" fmla="*/ 0 h 677108"/>
              <a:gd name="connsiteX9" fmla="*/ 4782260 w 9152650"/>
              <a:gd name="connsiteY9" fmla="*/ 0 h 677108"/>
              <a:gd name="connsiteX10" fmla="*/ 5537353 w 9152650"/>
              <a:gd name="connsiteY10" fmla="*/ 0 h 677108"/>
              <a:gd name="connsiteX11" fmla="*/ 5926341 w 9152650"/>
              <a:gd name="connsiteY11" fmla="*/ 0 h 677108"/>
              <a:gd name="connsiteX12" fmla="*/ 6406855 w 9152650"/>
              <a:gd name="connsiteY12" fmla="*/ 0 h 677108"/>
              <a:gd name="connsiteX13" fmla="*/ 6978896 w 9152650"/>
              <a:gd name="connsiteY13" fmla="*/ 0 h 677108"/>
              <a:gd name="connsiteX14" fmla="*/ 7642463 w 9152650"/>
              <a:gd name="connsiteY14" fmla="*/ 0 h 677108"/>
              <a:gd name="connsiteX15" fmla="*/ 8306030 w 9152650"/>
              <a:gd name="connsiteY15" fmla="*/ 0 h 677108"/>
              <a:gd name="connsiteX16" fmla="*/ 8603491 w 9152650"/>
              <a:gd name="connsiteY16" fmla="*/ 0 h 677108"/>
              <a:gd name="connsiteX17" fmla="*/ 9152650 w 9152650"/>
              <a:gd name="connsiteY17" fmla="*/ 0 h 677108"/>
              <a:gd name="connsiteX18" fmla="*/ 9152650 w 9152650"/>
              <a:gd name="connsiteY18" fmla="*/ 345325 h 677108"/>
              <a:gd name="connsiteX19" fmla="*/ 9152650 w 9152650"/>
              <a:gd name="connsiteY19" fmla="*/ 677108 h 677108"/>
              <a:gd name="connsiteX20" fmla="*/ 8672136 w 9152650"/>
              <a:gd name="connsiteY20" fmla="*/ 677108 h 677108"/>
              <a:gd name="connsiteX21" fmla="*/ 8374675 w 9152650"/>
              <a:gd name="connsiteY21" fmla="*/ 677108 h 677108"/>
              <a:gd name="connsiteX22" fmla="*/ 8077214 w 9152650"/>
              <a:gd name="connsiteY22" fmla="*/ 677108 h 677108"/>
              <a:gd name="connsiteX23" fmla="*/ 7505173 w 9152650"/>
              <a:gd name="connsiteY23" fmla="*/ 677108 h 677108"/>
              <a:gd name="connsiteX24" fmla="*/ 7207712 w 9152650"/>
              <a:gd name="connsiteY24" fmla="*/ 677108 h 677108"/>
              <a:gd name="connsiteX25" fmla="*/ 6544145 w 9152650"/>
              <a:gd name="connsiteY25" fmla="*/ 677108 h 677108"/>
              <a:gd name="connsiteX26" fmla="*/ 6246684 w 9152650"/>
              <a:gd name="connsiteY26" fmla="*/ 677108 h 677108"/>
              <a:gd name="connsiteX27" fmla="*/ 5491590 w 9152650"/>
              <a:gd name="connsiteY27" fmla="*/ 677108 h 677108"/>
              <a:gd name="connsiteX28" fmla="*/ 5194129 w 9152650"/>
              <a:gd name="connsiteY28" fmla="*/ 677108 h 677108"/>
              <a:gd name="connsiteX29" fmla="*/ 4439035 w 9152650"/>
              <a:gd name="connsiteY29" fmla="*/ 677108 h 677108"/>
              <a:gd name="connsiteX30" fmla="*/ 3683942 w 9152650"/>
              <a:gd name="connsiteY30" fmla="*/ 677108 h 677108"/>
              <a:gd name="connsiteX31" fmla="*/ 3111901 w 9152650"/>
              <a:gd name="connsiteY31" fmla="*/ 677108 h 677108"/>
              <a:gd name="connsiteX32" fmla="*/ 2814440 w 9152650"/>
              <a:gd name="connsiteY32" fmla="*/ 677108 h 677108"/>
              <a:gd name="connsiteX33" fmla="*/ 2516979 w 9152650"/>
              <a:gd name="connsiteY33" fmla="*/ 677108 h 677108"/>
              <a:gd name="connsiteX34" fmla="*/ 1761885 w 9152650"/>
              <a:gd name="connsiteY34" fmla="*/ 677108 h 677108"/>
              <a:gd name="connsiteX35" fmla="*/ 1372898 w 9152650"/>
              <a:gd name="connsiteY35" fmla="*/ 677108 h 677108"/>
              <a:gd name="connsiteX36" fmla="*/ 983910 w 9152650"/>
              <a:gd name="connsiteY36" fmla="*/ 677108 h 677108"/>
              <a:gd name="connsiteX37" fmla="*/ 0 w 9152650"/>
              <a:gd name="connsiteY37" fmla="*/ 677108 h 677108"/>
              <a:gd name="connsiteX38" fmla="*/ 0 w 9152650"/>
              <a:gd name="connsiteY38" fmla="*/ 352096 h 677108"/>
              <a:gd name="connsiteX39" fmla="*/ 0 w 9152650"/>
              <a:gd name="connsiteY39" fmla="*/ 0 h 6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52650" h="677108" fill="none" extrusionOk="0">
                <a:moveTo>
                  <a:pt x="0" y="0"/>
                </a:moveTo>
                <a:cubicBezTo>
                  <a:pt x="95070" y="-27427"/>
                  <a:pt x="179690" y="20744"/>
                  <a:pt x="297461" y="0"/>
                </a:cubicBezTo>
                <a:cubicBezTo>
                  <a:pt x="415232" y="-20744"/>
                  <a:pt x="808891" y="30752"/>
                  <a:pt x="961028" y="0"/>
                </a:cubicBezTo>
                <a:cubicBezTo>
                  <a:pt x="1113165" y="-30752"/>
                  <a:pt x="1420085" y="38923"/>
                  <a:pt x="1716122" y="0"/>
                </a:cubicBezTo>
                <a:cubicBezTo>
                  <a:pt x="2012159" y="-38923"/>
                  <a:pt x="2238283" y="13420"/>
                  <a:pt x="2379689" y="0"/>
                </a:cubicBezTo>
                <a:cubicBezTo>
                  <a:pt x="2521095" y="-13420"/>
                  <a:pt x="2895949" y="28207"/>
                  <a:pt x="3043256" y="0"/>
                </a:cubicBezTo>
                <a:cubicBezTo>
                  <a:pt x="3190563" y="-28207"/>
                  <a:pt x="3388135" y="69700"/>
                  <a:pt x="3706823" y="0"/>
                </a:cubicBezTo>
                <a:cubicBezTo>
                  <a:pt x="4025511" y="-69700"/>
                  <a:pt x="3973984" y="13452"/>
                  <a:pt x="4095811" y="0"/>
                </a:cubicBezTo>
                <a:cubicBezTo>
                  <a:pt x="4217638" y="-13452"/>
                  <a:pt x="4293595" y="6776"/>
                  <a:pt x="4393272" y="0"/>
                </a:cubicBezTo>
                <a:cubicBezTo>
                  <a:pt x="4492949" y="-6776"/>
                  <a:pt x="4614606" y="10298"/>
                  <a:pt x="4782260" y="0"/>
                </a:cubicBezTo>
                <a:cubicBezTo>
                  <a:pt x="4949914" y="-10298"/>
                  <a:pt x="5286805" y="26611"/>
                  <a:pt x="5537353" y="0"/>
                </a:cubicBezTo>
                <a:cubicBezTo>
                  <a:pt x="5787901" y="-26611"/>
                  <a:pt x="5738396" y="34010"/>
                  <a:pt x="5926341" y="0"/>
                </a:cubicBezTo>
                <a:cubicBezTo>
                  <a:pt x="6114286" y="-34010"/>
                  <a:pt x="6180677" y="7686"/>
                  <a:pt x="6406855" y="0"/>
                </a:cubicBezTo>
                <a:cubicBezTo>
                  <a:pt x="6633033" y="-7686"/>
                  <a:pt x="6797859" y="38436"/>
                  <a:pt x="6978896" y="0"/>
                </a:cubicBezTo>
                <a:cubicBezTo>
                  <a:pt x="7159933" y="-38436"/>
                  <a:pt x="7443096" y="37202"/>
                  <a:pt x="7642463" y="0"/>
                </a:cubicBezTo>
                <a:cubicBezTo>
                  <a:pt x="7841830" y="-37202"/>
                  <a:pt x="8135792" y="42011"/>
                  <a:pt x="8306030" y="0"/>
                </a:cubicBezTo>
                <a:cubicBezTo>
                  <a:pt x="8476268" y="-42011"/>
                  <a:pt x="8462021" y="19864"/>
                  <a:pt x="8603491" y="0"/>
                </a:cubicBezTo>
                <a:cubicBezTo>
                  <a:pt x="8744961" y="-19864"/>
                  <a:pt x="9018045" y="24845"/>
                  <a:pt x="9152650" y="0"/>
                </a:cubicBezTo>
                <a:cubicBezTo>
                  <a:pt x="9189419" y="105289"/>
                  <a:pt x="9144206" y="251802"/>
                  <a:pt x="9152650" y="345325"/>
                </a:cubicBezTo>
                <a:cubicBezTo>
                  <a:pt x="9161094" y="438848"/>
                  <a:pt x="9132317" y="571460"/>
                  <a:pt x="9152650" y="677108"/>
                </a:cubicBezTo>
                <a:cubicBezTo>
                  <a:pt x="8920880" y="682475"/>
                  <a:pt x="8825575" y="654818"/>
                  <a:pt x="8672136" y="677108"/>
                </a:cubicBezTo>
                <a:cubicBezTo>
                  <a:pt x="8518697" y="699398"/>
                  <a:pt x="8454975" y="668872"/>
                  <a:pt x="8374675" y="677108"/>
                </a:cubicBezTo>
                <a:cubicBezTo>
                  <a:pt x="8294375" y="685344"/>
                  <a:pt x="8201941" y="650422"/>
                  <a:pt x="8077214" y="677108"/>
                </a:cubicBezTo>
                <a:cubicBezTo>
                  <a:pt x="7952487" y="703794"/>
                  <a:pt x="7789836" y="669206"/>
                  <a:pt x="7505173" y="677108"/>
                </a:cubicBezTo>
                <a:cubicBezTo>
                  <a:pt x="7220510" y="685010"/>
                  <a:pt x="7316185" y="649606"/>
                  <a:pt x="7207712" y="677108"/>
                </a:cubicBezTo>
                <a:cubicBezTo>
                  <a:pt x="7099239" y="704610"/>
                  <a:pt x="6762239" y="645706"/>
                  <a:pt x="6544145" y="677108"/>
                </a:cubicBezTo>
                <a:cubicBezTo>
                  <a:pt x="6326051" y="708510"/>
                  <a:pt x="6334419" y="670702"/>
                  <a:pt x="6246684" y="677108"/>
                </a:cubicBezTo>
                <a:cubicBezTo>
                  <a:pt x="6158949" y="683514"/>
                  <a:pt x="5712903" y="649897"/>
                  <a:pt x="5491590" y="677108"/>
                </a:cubicBezTo>
                <a:cubicBezTo>
                  <a:pt x="5270277" y="704319"/>
                  <a:pt x="5288238" y="659751"/>
                  <a:pt x="5194129" y="677108"/>
                </a:cubicBezTo>
                <a:cubicBezTo>
                  <a:pt x="5100020" y="694465"/>
                  <a:pt x="4686324" y="602053"/>
                  <a:pt x="4439035" y="677108"/>
                </a:cubicBezTo>
                <a:cubicBezTo>
                  <a:pt x="4191746" y="752163"/>
                  <a:pt x="3855098" y="670757"/>
                  <a:pt x="3683942" y="677108"/>
                </a:cubicBezTo>
                <a:cubicBezTo>
                  <a:pt x="3512786" y="683459"/>
                  <a:pt x="3298545" y="613388"/>
                  <a:pt x="3111901" y="677108"/>
                </a:cubicBezTo>
                <a:cubicBezTo>
                  <a:pt x="2925257" y="740828"/>
                  <a:pt x="2938880" y="646564"/>
                  <a:pt x="2814440" y="677108"/>
                </a:cubicBezTo>
                <a:cubicBezTo>
                  <a:pt x="2690000" y="707652"/>
                  <a:pt x="2660803" y="661473"/>
                  <a:pt x="2516979" y="677108"/>
                </a:cubicBezTo>
                <a:cubicBezTo>
                  <a:pt x="2373155" y="692743"/>
                  <a:pt x="2129175" y="638797"/>
                  <a:pt x="1761885" y="677108"/>
                </a:cubicBezTo>
                <a:cubicBezTo>
                  <a:pt x="1394595" y="715419"/>
                  <a:pt x="1488199" y="642862"/>
                  <a:pt x="1372898" y="677108"/>
                </a:cubicBezTo>
                <a:cubicBezTo>
                  <a:pt x="1257597" y="711354"/>
                  <a:pt x="1177792" y="644944"/>
                  <a:pt x="983910" y="677108"/>
                </a:cubicBezTo>
                <a:cubicBezTo>
                  <a:pt x="790028" y="709272"/>
                  <a:pt x="364231" y="613190"/>
                  <a:pt x="0" y="677108"/>
                </a:cubicBezTo>
                <a:cubicBezTo>
                  <a:pt x="-34247" y="609413"/>
                  <a:pt x="13855" y="433377"/>
                  <a:pt x="0" y="352096"/>
                </a:cubicBezTo>
                <a:cubicBezTo>
                  <a:pt x="-13855" y="270815"/>
                  <a:pt x="17907" y="164117"/>
                  <a:pt x="0" y="0"/>
                </a:cubicBezTo>
                <a:close/>
              </a:path>
              <a:path w="9152650" h="677108" stroke="0" extrusionOk="0">
                <a:moveTo>
                  <a:pt x="0" y="0"/>
                </a:moveTo>
                <a:cubicBezTo>
                  <a:pt x="213732" y="-87502"/>
                  <a:pt x="459786" y="87266"/>
                  <a:pt x="755094" y="0"/>
                </a:cubicBezTo>
                <a:cubicBezTo>
                  <a:pt x="1050402" y="-87266"/>
                  <a:pt x="1089156" y="62219"/>
                  <a:pt x="1327134" y="0"/>
                </a:cubicBezTo>
                <a:cubicBezTo>
                  <a:pt x="1565112" y="-62219"/>
                  <a:pt x="1534323" y="22193"/>
                  <a:pt x="1716122" y="0"/>
                </a:cubicBezTo>
                <a:cubicBezTo>
                  <a:pt x="1897921" y="-22193"/>
                  <a:pt x="2023460" y="60347"/>
                  <a:pt x="2288163" y="0"/>
                </a:cubicBezTo>
                <a:cubicBezTo>
                  <a:pt x="2552866" y="-60347"/>
                  <a:pt x="2872393" y="89260"/>
                  <a:pt x="3043256" y="0"/>
                </a:cubicBezTo>
                <a:cubicBezTo>
                  <a:pt x="3214119" y="-89260"/>
                  <a:pt x="3263877" y="12913"/>
                  <a:pt x="3432244" y="0"/>
                </a:cubicBezTo>
                <a:cubicBezTo>
                  <a:pt x="3600611" y="-12913"/>
                  <a:pt x="3629793" y="33690"/>
                  <a:pt x="3729705" y="0"/>
                </a:cubicBezTo>
                <a:cubicBezTo>
                  <a:pt x="3829617" y="-33690"/>
                  <a:pt x="4117354" y="1531"/>
                  <a:pt x="4301746" y="0"/>
                </a:cubicBezTo>
                <a:cubicBezTo>
                  <a:pt x="4486138" y="-1531"/>
                  <a:pt x="4686845" y="40810"/>
                  <a:pt x="4873786" y="0"/>
                </a:cubicBezTo>
                <a:cubicBezTo>
                  <a:pt x="5060727" y="-40810"/>
                  <a:pt x="5285513" y="41925"/>
                  <a:pt x="5537353" y="0"/>
                </a:cubicBezTo>
                <a:cubicBezTo>
                  <a:pt x="5789193" y="-41925"/>
                  <a:pt x="5871241" y="26207"/>
                  <a:pt x="6017867" y="0"/>
                </a:cubicBezTo>
                <a:cubicBezTo>
                  <a:pt x="6164493" y="-26207"/>
                  <a:pt x="6181355" y="15210"/>
                  <a:pt x="6315328" y="0"/>
                </a:cubicBezTo>
                <a:cubicBezTo>
                  <a:pt x="6449301" y="-15210"/>
                  <a:pt x="6526507" y="15232"/>
                  <a:pt x="6704316" y="0"/>
                </a:cubicBezTo>
                <a:cubicBezTo>
                  <a:pt x="6882125" y="-15232"/>
                  <a:pt x="7187328" y="20887"/>
                  <a:pt x="7459410" y="0"/>
                </a:cubicBezTo>
                <a:cubicBezTo>
                  <a:pt x="7731492" y="-20887"/>
                  <a:pt x="7746826" y="38394"/>
                  <a:pt x="7848397" y="0"/>
                </a:cubicBezTo>
                <a:cubicBezTo>
                  <a:pt x="7949968" y="-38394"/>
                  <a:pt x="8053505" y="27729"/>
                  <a:pt x="8237385" y="0"/>
                </a:cubicBezTo>
                <a:cubicBezTo>
                  <a:pt x="8421265" y="-27729"/>
                  <a:pt x="8535151" y="43023"/>
                  <a:pt x="8626373" y="0"/>
                </a:cubicBezTo>
                <a:cubicBezTo>
                  <a:pt x="8717595" y="-43023"/>
                  <a:pt x="8925565" y="55973"/>
                  <a:pt x="9152650" y="0"/>
                </a:cubicBezTo>
                <a:cubicBezTo>
                  <a:pt x="9169313" y="129237"/>
                  <a:pt x="9115819" y="233151"/>
                  <a:pt x="9152650" y="345325"/>
                </a:cubicBezTo>
                <a:cubicBezTo>
                  <a:pt x="9189481" y="457499"/>
                  <a:pt x="9122754" y="537920"/>
                  <a:pt x="9152650" y="677108"/>
                </a:cubicBezTo>
                <a:cubicBezTo>
                  <a:pt x="9030528" y="682168"/>
                  <a:pt x="8863214" y="657404"/>
                  <a:pt x="8672136" y="677108"/>
                </a:cubicBezTo>
                <a:cubicBezTo>
                  <a:pt x="8481058" y="696812"/>
                  <a:pt x="8249867" y="650814"/>
                  <a:pt x="7917042" y="677108"/>
                </a:cubicBezTo>
                <a:cubicBezTo>
                  <a:pt x="7584217" y="703402"/>
                  <a:pt x="7604154" y="637199"/>
                  <a:pt x="7345002" y="677108"/>
                </a:cubicBezTo>
                <a:cubicBezTo>
                  <a:pt x="7085850" y="717017"/>
                  <a:pt x="6982083" y="630841"/>
                  <a:pt x="6772961" y="677108"/>
                </a:cubicBezTo>
                <a:cubicBezTo>
                  <a:pt x="6563839" y="723375"/>
                  <a:pt x="6263318" y="601419"/>
                  <a:pt x="6109394" y="677108"/>
                </a:cubicBezTo>
                <a:cubicBezTo>
                  <a:pt x="5955470" y="752797"/>
                  <a:pt x="5613270" y="643458"/>
                  <a:pt x="5354300" y="677108"/>
                </a:cubicBezTo>
                <a:cubicBezTo>
                  <a:pt x="5095330" y="710758"/>
                  <a:pt x="5140913" y="659370"/>
                  <a:pt x="5056839" y="677108"/>
                </a:cubicBezTo>
                <a:cubicBezTo>
                  <a:pt x="4972765" y="694846"/>
                  <a:pt x="4851944" y="649605"/>
                  <a:pt x="4759378" y="677108"/>
                </a:cubicBezTo>
                <a:cubicBezTo>
                  <a:pt x="4666812" y="704611"/>
                  <a:pt x="4437379" y="637872"/>
                  <a:pt x="4278864" y="677108"/>
                </a:cubicBezTo>
                <a:cubicBezTo>
                  <a:pt x="4120349" y="716344"/>
                  <a:pt x="3903041" y="619097"/>
                  <a:pt x="3706823" y="677108"/>
                </a:cubicBezTo>
                <a:cubicBezTo>
                  <a:pt x="3510605" y="735119"/>
                  <a:pt x="3448047" y="619668"/>
                  <a:pt x="3226309" y="677108"/>
                </a:cubicBezTo>
                <a:cubicBezTo>
                  <a:pt x="3004571" y="734548"/>
                  <a:pt x="2774696" y="616746"/>
                  <a:pt x="2562742" y="677108"/>
                </a:cubicBezTo>
                <a:cubicBezTo>
                  <a:pt x="2350788" y="737470"/>
                  <a:pt x="2082384" y="639554"/>
                  <a:pt x="1807648" y="677108"/>
                </a:cubicBezTo>
                <a:cubicBezTo>
                  <a:pt x="1532912" y="714662"/>
                  <a:pt x="1380396" y="620076"/>
                  <a:pt x="1235608" y="677108"/>
                </a:cubicBezTo>
                <a:cubicBezTo>
                  <a:pt x="1090820" y="734140"/>
                  <a:pt x="930418" y="654913"/>
                  <a:pt x="755094" y="677108"/>
                </a:cubicBezTo>
                <a:cubicBezTo>
                  <a:pt x="579770" y="699303"/>
                  <a:pt x="181154" y="612597"/>
                  <a:pt x="0" y="677108"/>
                </a:cubicBezTo>
                <a:cubicBezTo>
                  <a:pt x="-15979" y="579222"/>
                  <a:pt x="5609" y="439664"/>
                  <a:pt x="0" y="331783"/>
                </a:cubicBezTo>
                <a:cubicBezTo>
                  <a:pt x="-5609" y="223903"/>
                  <a:pt x="21997" y="126279"/>
                  <a:pt x="0" y="0"/>
                </a:cubicBezTo>
                <a:close/>
              </a:path>
            </a:pathLst>
          </a:custGeom>
          <a:solidFill>
            <a:srgbClr val="CCFFFF"/>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lvl="0" algn="ctr"/>
            <a:r>
              <a:rPr lang="en-US" sz="2800" b="1" dirty="0">
                <a:solidFill>
                  <a:prstClr val="black"/>
                </a:solidFill>
                <a:latin typeface="Century Gothic" panose="020B0502020202020204" pitchFamily="34" charset="0"/>
              </a:rPr>
              <a:t>Write the correct compound word. </a:t>
            </a:r>
            <a:endParaRPr lang="ar-BH" sz="2800" b="1" dirty="0">
              <a:solidFill>
                <a:prstClr val="black"/>
              </a:solidFill>
              <a:latin typeface="Century Gothic" panose="020B0502020202020204" pitchFamily="34" charset="0"/>
            </a:endParaRPr>
          </a:p>
          <a:p>
            <a:pPr algn="ctr"/>
            <a:r>
              <a:rPr lang="en-US" sz="900" b="1" dirty="0">
                <a:latin typeface="Century Gothic" panose="020B0502020202020204" pitchFamily="34" charset="0"/>
              </a:rPr>
              <a:t> </a:t>
            </a:r>
            <a:endParaRPr lang="ar-BH" sz="900" b="1" dirty="0">
              <a:latin typeface="Century Gothic" panose="020B0502020202020204" pitchFamily="34" charset="0"/>
            </a:endParaRPr>
          </a:p>
        </p:txBody>
      </p:sp>
      <p:sp>
        <p:nvSpPr>
          <p:cNvPr id="27" name="Rectangle 26">
            <a:extLst>
              <a:ext uri="{FF2B5EF4-FFF2-40B4-BE49-F238E27FC236}">
                <a16:creationId xmlns:a16="http://schemas.microsoft.com/office/drawing/2014/main" id="{60B6A866-DC4B-4335-9005-B94385E42D46}"/>
              </a:ext>
            </a:extLst>
          </p:cNvPr>
          <p:cNvSpPr/>
          <p:nvPr/>
        </p:nvSpPr>
        <p:spPr>
          <a:xfrm>
            <a:off x="6488723" y="6549157"/>
            <a:ext cx="3284053" cy="26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tx1"/>
                </a:solidFill>
                <a:latin typeface="Century Gothic" panose="020B0502020202020204" pitchFamily="34" charset="0"/>
              </a:rPr>
              <a:t>English-Grade6- Unit </a:t>
            </a:r>
            <a:r>
              <a:rPr lang="ar-BH" sz="1200" b="1" dirty="0">
                <a:solidFill>
                  <a:schemeClr val="tx1"/>
                </a:solidFill>
                <a:latin typeface="Century Gothic" panose="020B0502020202020204" pitchFamily="34" charset="0"/>
              </a:rPr>
              <a:t>2</a:t>
            </a:r>
            <a:r>
              <a:rPr lang="en-US" sz="1200" b="1" dirty="0">
                <a:solidFill>
                  <a:schemeClr val="tx1"/>
                </a:solidFill>
                <a:latin typeface="Century Gothic" panose="020B0502020202020204" pitchFamily="34" charset="0"/>
              </a:rPr>
              <a:t>-Lesson 6 (Writing)</a:t>
            </a:r>
            <a:endParaRPr lang="ar-BH" sz="1200" b="1" dirty="0">
              <a:solidFill>
                <a:schemeClr val="tx1"/>
              </a:solidFill>
              <a:latin typeface="Century Gothic" panose="020B0502020202020204" pitchFamily="34" charset="0"/>
            </a:endParaRPr>
          </a:p>
        </p:txBody>
      </p:sp>
      <p:sp>
        <p:nvSpPr>
          <p:cNvPr id="19" name="Thought Bubble: Cloud 18">
            <a:extLst>
              <a:ext uri="{FF2B5EF4-FFF2-40B4-BE49-F238E27FC236}">
                <a16:creationId xmlns:a16="http://schemas.microsoft.com/office/drawing/2014/main" id="{C5CD7C5F-4E22-4524-A389-8FE1B8421FAF}"/>
              </a:ext>
            </a:extLst>
          </p:cNvPr>
          <p:cNvSpPr/>
          <p:nvPr/>
        </p:nvSpPr>
        <p:spPr>
          <a:xfrm>
            <a:off x="6431824" y="945035"/>
            <a:ext cx="3019152" cy="719528"/>
          </a:xfrm>
          <a:custGeom>
            <a:avLst/>
            <a:gdLst>
              <a:gd name="connsiteX0" fmla="*/ 272562 w 3019152"/>
              <a:gd name="connsiteY0" fmla="*/ 239342 h 719528"/>
              <a:gd name="connsiteX1" fmla="*/ 392978 w 3019152"/>
              <a:gd name="connsiteY1" fmla="*/ 115041 h 719528"/>
              <a:gd name="connsiteX2" fmla="*/ 978778 w 3019152"/>
              <a:gd name="connsiteY2" fmla="*/ 86643 h 719528"/>
              <a:gd name="connsiteX3" fmla="*/ 1569399 w 3019152"/>
              <a:gd name="connsiteY3" fmla="*/ 57162 h 719528"/>
              <a:gd name="connsiteX4" fmla="*/ 1799540 w 3019152"/>
              <a:gd name="connsiteY4" fmla="*/ 3331 h 719528"/>
              <a:gd name="connsiteX5" fmla="*/ 2084962 w 3019152"/>
              <a:gd name="connsiteY5" fmla="*/ 41322 h 719528"/>
              <a:gd name="connsiteX6" fmla="*/ 2478430 w 3019152"/>
              <a:gd name="connsiteY6" fmla="*/ 11492 h 719528"/>
              <a:gd name="connsiteX7" fmla="*/ 2677959 w 3019152"/>
              <a:gd name="connsiteY7" fmla="*/ 92872 h 719528"/>
              <a:gd name="connsiteX8" fmla="*/ 2934028 w 3019152"/>
              <a:gd name="connsiteY8" fmla="*/ 171853 h 719528"/>
              <a:gd name="connsiteX9" fmla="*/ 2922567 w 3019152"/>
              <a:gd name="connsiteY9" fmla="*/ 257497 h 719528"/>
              <a:gd name="connsiteX10" fmla="*/ 3006292 w 3019152"/>
              <a:gd name="connsiteY10" fmla="*/ 388445 h 719528"/>
              <a:gd name="connsiteX11" fmla="*/ 2614082 w 3019152"/>
              <a:gd name="connsiteY11" fmla="*/ 503069 h 719528"/>
              <a:gd name="connsiteX12" fmla="*/ 2473677 w 3019152"/>
              <a:gd name="connsiteY12" fmla="*/ 601288 h 719528"/>
              <a:gd name="connsiteX13" fmla="*/ 1995645 w 3019152"/>
              <a:gd name="connsiteY13" fmla="*/ 613181 h 719528"/>
              <a:gd name="connsiteX14" fmla="*/ 1654034 w 3019152"/>
              <a:gd name="connsiteY14" fmla="*/ 717962 h 719528"/>
              <a:gd name="connsiteX15" fmla="*/ 1151750 w 3019152"/>
              <a:gd name="connsiteY15" fmla="*/ 654004 h 719528"/>
              <a:gd name="connsiteX16" fmla="*/ 405628 w 3019152"/>
              <a:gd name="connsiteY16" fmla="*/ 590812 h 719528"/>
              <a:gd name="connsiteX17" fmla="*/ 77575 w 3019152"/>
              <a:gd name="connsiteY17" fmla="*/ 520491 h 719528"/>
              <a:gd name="connsiteX18" fmla="*/ 147672 w 3019152"/>
              <a:gd name="connsiteY18" fmla="*/ 425570 h 719528"/>
              <a:gd name="connsiteX19" fmla="*/ -350 w 3019152"/>
              <a:gd name="connsiteY19" fmla="*/ 328184 h 719528"/>
              <a:gd name="connsiteX20" fmla="*/ 269976 w 3019152"/>
              <a:gd name="connsiteY20" fmla="*/ 241624 h 719528"/>
              <a:gd name="connsiteX21" fmla="*/ 272562 w 3019152"/>
              <a:gd name="connsiteY21" fmla="*/ 239342 h 719528"/>
              <a:gd name="connsiteX0" fmla="*/ 302066 w 3019152"/>
              <a:gd name="connsiteY0" fmla="*/ 1049309 h 719528"/>
              <a:gd name="connsiteX1" fmla="*/ 282079 w 3019152"/>
              <a:gd name="connsiteY1" fmla="*/ 1069296 h 719528"/>
              <a:gd name="connsiteX2" fmla="*/ 262092 w 3019152"/>
              <a:gd name="connsiteY2" fmla="*/ 1049309 h 719528"/>
              <a:gd name="connsiteX3" fmla="*/ 282079 w 3019152"/>
              <a:gd name="connsiteY3" fmla="*/ 1029322 h 719528"/>
              <a:gd name="connsiteX4" fmla="*/ 302066 w 3019152"/>
              <a:gd name="connsiteY4" fmla="*/ 1049309 h 719528"/>
              <a:gd name="connsiteX0" fmla="*/ 523078 w 3019152"/>
              <a:gd name="connsiteY0" fmla="*/ 936384 h 719528"/>
              <a:gd name="connsiteX1" fmla="*/ 483104 w 3019152"/>
              <a:gd name="connsiteY1" fmla="*/ 976358 h 719528"/>
              <a:gd name="connsiteX2" fmla="*/ 443130 w 3019152"/>
              <a:gd name="connsiteY2" fmla="*/ 936384 h 719528"/>
              <a:gd name="connsiteX3" fmla="*/ 483104 w 3019152"/>
              <a:gd name="connsiteY3" fmla="*/ 896410 h 719528"/>
              <a:gd name="connsiteX4" fmla="*/ 523078 w 3019152"/>
              <a:gd name="connsiteY4" fmla="*/ 936384 h 719528"/>
              <a:gd name="connsiteX0" fmla="*/ 778940 w 3019152"/>
              <a:gd name="connsiteY0" fmla="*/ 803881 h 719528"/>
              <a:gd name="connsiteX1" fmla="*/ 718979 w 3019152"/>
              <a:gd name="connsiteY1" fmla="*/ 863842 h 719528"/>
              <a:gd name="connsiteX2" fmla="*/ 659018 w 3019152"/>
              <a:gd name="connsiteY2" fmla="*/ 803881 h 719528"/>
              <a:gd name="connsiteX3" fmla="*/ 718979 w 3019152"/>
              <a:gd name="connsiteY3" fmla="*/ 743920 h 719528"/>
              <a:gd name="connsiteX4" fmla="*/ 778940 w 3019152"/>
              <a:gd name="connsiteY4" fmla="*/ 803881 h 719528"/>
              <a:gd name="connsiteX0" fmla="*/ 327983 w 3019152"/>
              <a:gd name="connsiteY0" fmla="*/ 435997 h 719528"/>
              <a:gd name="connsiteX1" fmla="*/ 150957 w 3019152"/>
              <a:gd name="connsiteY1" fmla="*/ 422722 h 719528"/>
              <a:gd name="connsiteX2" fmla="*/ 484182 w 3019152"/>
              <a:gd name="connsiteY2" fmla="*/ 581268 h 719528"/>
              <a:gd name="connsiteX3" fmla="*/ 406746 w 3019152"/>
              <a:gd name="connsiteY3" fmla="*/ 587614 h 719528"/>
              <a:gd name="connsiteX4" fmla="*/ 1151610 w 3019152"/>
              <a:gd name="connsiteY4" fmla="*/ 651072 h 719528"/>
              <a:gd name="connsiteX5" fmla="*/ 1104925 w 3019152"/>
              <a:gd name="connsiteY5" fmla="*/ 622091 h 719528"/>
              <a:gd name="connsiteX6" fmla="*/ 2014654 w 3019152"/>
              <a:gd name="connsiteY6" fmla="*/ 578803 h 719528"/>
              <a:gd name="connsiteX7" fmla="*/ 1995994 w 3019152"/>
              <a:gd name="connsiteY7" fmla="*/ 610599 h 719528"/>
              <a:gd name="connsiteX8" fmla="*/ 2385199 w 3019152"/>
              <a:gd name="connsiteY8" fmla="*/ 382315 h 719528"/>
              <a:gd name="connsiteX9" fmla="*/ 2612405 w 3019152"/>
              <a:gd name="connsiteY9" fmla="*/ 501171 h 719528"/>
              <a:gd name="connsiteX10" fmla="*/ 2921169 w 3019152"/>
              <a:gd name="connsiteY10" fmla="*/ 255732 h 719528"/>
              <a:gd name="connsiteX11" fmla="*/ 2819971 w 3019152"/>
              <a:gd name="connsiteY11" fmla="*/ 300303 h 719528"/>
              <a:gd name="connsiteX12" fmla="*/ 2678379 w 3019152"/>
              <a:gd name="connsiteY12" fmla="*/ 90374 h 719528"/>
              <a:gd name="connsiteX13" fmla="*/ 2683690 w 3019152"/>
              <a:gd name="connsiteY13" fmla="*/ 111426 h 719528"/>
              <a:gd name="connsiteX14" fmla="*/ 2032196 w 3019152"/>
              <a:gd name="connsiteY14" fmla="*/ 65823 h 719528"/>
              <a:gd name="connsiteX15" fmla="*/ 2084053 w 3019152"/>
              <a:gd name="connsiteY15" fmla="*/ 38974 h 719528"/>
              <a:gd name="connsiteX16" fmla="*/ 1547385 w 3019152"/>
              <a:gd name="connsiteY16" fmla="*/ 78615 h 719528"/>
              <a:gd name="connsiteX17" fmla="*/ 1572474 w 3019152"/>
              <a:gd name="connsiteY17" fmla="*/ 55463 h 719528"/>
              <a:gd name="connsiteX18" fmla="*/ 978428 w 3019152"/>
              <a:gd name="connsiteY18" fmla="*/ 86476 h 719528"/>
              <a:gd name="connsiteX19" fmla="*/ 1069283 w 3019152"/>
              <a:gd name="connsiteY19" fmla="*/ 108928 h 719528"/>
              <a:gd name="connsiteX20" fmla="*/ 288426 w 3019152"/>
              <a:gd name="connsiteY20" fmla="*/ 262977 h 719528"/>
              <a:gd name="connsiteX21" fmla="*/ 272562 w 3019152"/>
              <a:gd name="connsiteY21" fmla="*/ 239342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9152" h="719528" fill="none" extrusionOk="0">
                <a:moveTo>
                  <a:pt x="272562" y="239342"/>
                </a:moveTo>
                <a:cubicBezTo>
                  <a:pt x="253272" y="192322"/>
                  <a:pt x="303216" y="158072"/>
                  <a:pt x="392978" y="115041"/>
                </a:cubicBezTo>
                <a:cubicBezTo>
                  <a:pt x="511389" y="73551"/>
                  <a:pt x="813114" y="41709"/>
                  <a:pt x="978778" y="86643"/>
                </a:cubicBezTo>
                <a:cubicBezTo>
                  <a:pt x="1090449" y="362"/>
                  <a:pt x="1373394" y="15689"/>
                  <a:pt x="1569399" y="57162"/>
                </a:cubicBezTo>
                <a:cubicBezTo>
                  <a:pt x="1603521" y="23816"/>
                  <a:pt x="1698204" y="-459"/>
                  <a:pt x="1799540" y="3331"/>
                </a:cubicBezTo>
                <a:cubicBezTo>
                  <a:pt x="1910192" y="12403"/>
                  <a:pt x="2024061" y="6619"/>
                  <a:pt x="2084962" y="41322"/>
                </a:cubicBezTo>
                <a:cubicBezTo>
                  <a:pt x="2191357" y="19819"/>
                  <a:pt x="2346767" y="-4954"/>
                  <a:pt x="2478430" y="11492"/>
                </a:cubicBezTo>
                <a:cubicBezTo>
                  <a:pt x="2578899" y="19719"/>
                  <a:pt x="2657687" y="60894"/>
                  <a:pt x="2677959" y="92872"/>
                </a:cubicBezTo>
                <a:cubicBezTo>
                  <a:pt x="2796830" y="103591"/>
                  <a:pt x="2893390" y="132896"/>
                  <a:pt x="2934028" y="171853"/>
                </a:cubicBezTo>
                <a:cubicBezTo>
                  <a:pt x="2958270" y="204045"/>
                  <a:pt x="2962816" y="233581"/>
                  <a:pt x="2922567" y="257497"/>
                </a:cubicBezTo>
                <a:cubicBezTo>
                  <a:pt x="3004026" y="301712"/>
                  <a:pt x="3047278" y="338999"/>
                  <a:pt x="3006292" y="388445"/>
                </a:cubicBezTo>
                <a:cubicBezTo>
                  <a:pt x="2957891" y="440529"/>
                  <a:pt x="2807891" y="470194"/>
                  <a:pt x="2614082" y="503069"/>
                </a:cubicBezTo>
                <a:cubicBezTo>
                  <a:pt x="2613852" y="537902"/>
                  <a:pt x="2566774" y="583437"/>
                  <a:pt x="2473677" y="601288"/>
                </a:cubicBezTo>
                <a:cubicBezTo>
                  <a:pt x="2348832" y="655762"/>
                  <a:pt x="2145538" y="638608"/>
                  <a:pt x="1995645" y="613181"/>
                </a:cubicBezTo>
                <a:cubicBezTo>
                  <a:pt x="1953868" y="654179"/>
                  <a:pt x="1805022" y="719549"/>
                  <a:pt x="1654034" y="717962"/>
                </a:cubicBezTo>
                <a:cubicBezTo>
                  <a:pt x="1479056" y="730998"/>
                  <a:pt x="1275493" y="703882"/>
                  <a:pt x="1151750" y="654004"/>
                </a:cubicBezTo>
                <a:cubicBezTo>
                  <a:pt x="880194" y="692888"/>
                  <a:pt x="556277" y="646364"/>
                  <a:pt x="405628" y="590812"/>
                </a:cubicBezTo>
                <a:cubicBezTo>
                  <a:pt x="255252" y="597632"/>
                  <a:pt x="118330" y="573649"/>
                  <a:pt x="77575" y="520491"/>
                </a:cubicBezTo>
                <a:cubicBezTo>
                  <a:pt x="50121" y="483082"/>
                  <a:pt x="81170" y="448469"/>
                  <a:pt x="147672" y="425570"/>
                </a:cubicBezTo>
                <a:cubicBezTo>
                  <a:pt x="40332" y="410125"/>
                  <a:pt x="-10820" y="363149"/>
                  <a:pt x="-350" y="328184"/>
                </a:cubicBezTo>
                <a:cubicBezTo>
                  <a:pt x="4155" y="283705"/>
                  <a:pt x="119243" y="262964"/>
                  <a:pt x="269976" y="241624"/>
                </a:cubicBezTo>
                <a:cubicBezTo>
                  <a:pt x="270682" y="240741"/>
                  <a:pt x="271555" y="240007"/>
                  <a:pt x="272562" y="239342"/>
                </a:cubicBezTo>
                <a:close/>
              </a:path>
              <a:path w="3019152" h="719528" fill="none" extrusionOk="0">
                <a:moveTo>
                  <a:pt x="302066" y="1049309"/>
                </a:moveTo>
                <a:cubicBezTo>
                  <a:pt x="300613" y="1061879"/>
                  <a:pt x="292488" y="1069720"/>
                  <a:pt x="282079" y="1069296"/>
                </a:cubicBezTo>
                <a:cubicBezTo>
                  <a:pt x="270737" y="1069210"/>
                  <a:pt x="263480" y="1061540"/>
                  <a:pt x="262092" y="1049309"/>
                </a:cubicBezTo>
                <a:cubicBezTo>
                  <a:pt x="260104" y="1038904"/>
                  <a:pt x="272005" y="1029761"/>
                  <a:pt x="282079" y="1029322"/>
                </a:cubicBezTo>
                <a:cubicBezTo>
                  <a:pt x="291550" y="1030530"/>
                  <a:pt x="302296" y="1037770"/>
                  <a:pt x="302066" y="1049309"/>
                </a:cubicBezTo>
                <a:close/>
              </a:path>
              <a:path w="3019152" h="719528" fill="none" extrusionOk="0">
                <a:moveTo>
                  <a:pt x="523078" y="936384"/>
                </a:moveTo>
                <a:cubicBezTo>
                  <a:pt x="525419" y="959189"/>
                  <a:pt x="503472" y="974235"/>
                  <a:pt x="483104" y="976358"/>
                </a:cubicBezTo>
                <a:cubicBezTo>
                  <a:pt x="461555" y="978111"/>
                  <a:pt x="446482" y="960496"/>
                  <a:pt x="443130" y="936384"/>
                </a:cubicBezTo>
                <a:cubicBezTo>
                  <a:pt x="440116" y="912947"/>
                  <a:pt x="457455" y="894102"/>
                  <a:pt x="483104" y="896410"/>
                </a:cubicBezTo>
                <a:cubicBezTo>
                  <a:pt x="507296" y="895078"/>
                  <a:pt x="522119" y="918520"/>
                  <a:pt x="523078" y="936384"/>
                </a:cubicBezTo>
                <a:close/>
              </a:path>
              <a:path w="3019152" h="719528" fill="none" extrusionOk="0">
                <a:moveTo>
                  <a:pt x="778940" y="803881"/>
                </a:moveTo>
                <a:cubicBezTo>
                  <a:pt x="773854" y="838175"/>
                  <a:pt x="754619" y="862737"/>
                  <a:pt x="718979" y="863842"/>
                </a:cubicBezTo>
                <a:cubicBezTo>
                  <a:pt x="682682" y="865162"/>
                  <a:pt x="661992" y="839052"/>
                  <a:pt x="659018" y="803881"/>
                </a:cubicBezTo>
                <a:cubicBezTo>
                  <a:pt x="659637" y="769086"/>
                  <a:pt x="684001" y="739033"/>
                  <a:pt x="718979" y="743920"/>
                </a:cubicBezTo>
                <a:cubicBezTo>
                  <a:pt x="753002" y="742934"/>
                  <a:pt x="773114" y="768782"/>
                  <a:pt x="778940" y="803881"/>
                </a:cubicBezTo>
                <a:close/>
              </a:path>
              <a:path w="3019152" h="719528" fill="none" extrusionOk="0">
                <a:moveTo>
                  <a:pt x="327983" y="435997"/>
                </a:moveTo>
                <a:cubicBezTo>
                  <a:pt x="264170" y="439662"/>
                  <a:pt x="202071" y="425738"/>
                  <a:pt x="150957" y="422722"/>
                </a:cubicBezTo>
                <a:moveTo>
                  <a:pt x="484182" y="581268"/>
                </a:moveTo>
                <a:cubicBezTo>
                  <a:pt x="460551" y="583673"/>
                  <a:pt x="435846" y="590028"/>
                  <a:pt x="406746" y="587614"/>
                </a:cubicBezTo>
                <a:moveTo>
                  <a:pt x="1151610" y="651072"/>
                </a:moveTo>
                <a:cubicBezTo>
                  <a:pt x="1131366" y="640720"/>
                  <a:pt x="1117383" y="632708"/>
                  <a:pt x="1104925" y="622091"/>
                </a:cubicBezTo>
                <a:moveTo>
                  <a:pt x="2014654" y="578803"/>
                </a:moveTo>
                <a:cubicBezTo>
                  <a:pt x="2012374" y="590270"/>
                  <a:pt x="2006052" y="601514"/>
                  <a:pt x="1995994" y="610599"/>
                </a:cubicBezTo>
                <a:moveTo>
                  <a:pt x="2385199" y="382315"/>
                </a:moveTo>
                <a:cubicBezTo>
                  <a:pt x="2526299" y="406612"/>
                  <a:pt x="2615078" y="450809"/>
                  <a:pt x="2612405" y="501171"/>
                </a:cubicBezTo>
                <a:moveTo>
                  <a:pt x="2921169" y="255732"/>
                </a:moveTo>
                <a:cubicBezTo>
                  <a:pt x="2899741" y="268893"/>
                  <a:pt x="2861713" y="294799"/>
                  <a:pt x="2819971" y="300303"/>
                </a:cubicBezTo>
                <a:moveTo>
                  <a:pt x="2678379" y="90374"/>
                </a:moveTo>
                <a:cubicBezTo>
                  <a:pt x="2682151" y="97241"/>
                  <a:pt x="2685223" y="105069"/>
                  <a:pt x="2683690" y="111426"/>
                </a:cubicBezTo>
                <a:moveTo>
                  <a:pt x="2032196" y="65823"/>
                </a:moveTo>
                <a:cubicBezTo>
                  <a:pt x="2046033" y="55774"/>
                  <a:pt x="2063894" y="45425"/>
                  <a:pt x="2084053" y="38974"/>
                </a:cubicBezTo>
                <a:moveTo>
                  <a:pt x="1547385" y="78615"/>
                </a:moveTo>
                <a:cubicBezTo>
                  <a:pt x="1551891" y="71787"/>
                  <a:pt x="1561114" y="63625"/>
                  <a:pt x="1572474" y="55463"/>
                </a:cubicBezTo>
                <a:moveTo>
                  <a:pt x="978428" y="86476"/>
                </a:moveTo>
                <a:cubicBezTo>
                  <a:pt x="1015032" y="96270"/>
                  <a:pt x="1041102" y="101960"/>
                  <a:pt x="1069283" y="108928"/>
                </a:cubicBezTo>
                <a:moveTo>
                  <a:pt x="288426" y="262977"/>
                </a:moveTo>
                <a:cubicBezTo>
                  <a:pt x="280736" y="255584"/>
                  <a:pt x="275417" y="246293"/>
                  <a:pt x="272562" y="239342"/>
                </a:cubicBezTo>
              </a:path>
              <a:path w="3019152" h="719528" stroke="0" extrusionOk="0">
                <a:moveTo>
                  <a:pt x="272562" y="239342"/>
                </a:moveTo>
                <a:cubicBezTo>
                  <a:pt x="258187" y="199904"/>
                  <a:pt x="303447" y="150423"/>
                  <a:pt x="392978" y="115041"/>
                </a:cubicBezTo>
                <a:cubicBezTo>
                  <a:pt x="523749" y="45299"/>
                  <a:pt x="789241" y="34283"/>
                  <a:pt x="978778" y="86643"/>
                </a:cubicBezTo>
                <a:cubicBezTo>
                  <a:pt x="1128182" y="29542"/>
                  <a:pt x="1399860" y="1001"/>
                  <a:pt x="1569399" y="57162"/>
                </a:cubicBezTo>
                <a:cubicBezTo>
                  <a:pt x="1597482" y="30228"/>
                  <a:pt x="1695577" y="14487"/>
                  <a:pt x="1799540" y="3331"/>
                </a:cubicBezTo>
                <a:cubicBezTo>
                  <a:pt x="1907557" y="-1485"/>
                  <a:pt x="2008282" y="20967"/>
                  <a:pt x="2084962" y="41322"/>
                </a:cubicBezTo>
                <a:cubicBezTo>
                  <a:pt x="2168238" y="879"/>
                  <a:pt x="2344593" y="14208"/>
                  <a:pt x="2478430" y="11492"/>
                </a:cubicBezTo>
                <a:cubicBezTo>
                  <a:pt x="2579133" y="23385"/>
                  <a:pt x="2665010" y="57696"/>
                  <a:pt x="2677959" y="92872"/>
                </a:cubicBezTo>
                <a:cubicBezTo>
                  <a:pt x="2794467" y="102136"/>
                  <a:pt x="2901953" y="140375"/>
                  <a:pt x="2934028" y="171853"/>
                </a:cubicBezTo>
                <a:cubicBezTo>
                  <a:pt x="2960892" y="196078"/>
                  <a:pt x="2952753" y="230736"/>
                  <a:pt x="2922567" y="257497"/>
                </a:cubicBezTo>
                <a:cubicBezTo>
                  <a:pt x="3014030" y="292142"/>
                  <a:pt x="3038518" y="332665"/>
                  <a:pt x="3006292" y="388445"/>
                </a:cubicBezTo>
                <a:cubicBezTo>
                  <a:pt x="2961144" y="435292"/>
                  <a:pt x="2834496" y="489876"/>
                  <a:pt x="2614082" y="503069"/>
                </a:cubicBezTo>
                <a:cubicBezTo>
                  <a:pt x="2616578" y="529664"/>
                  <a:pt x="2557085" y="574293"/>
                  <a:pt x="2473677" y="601288"/>
                </a:cubicBezTo>
                <a:cubicBezTo>
                  <a:pt x="2355587" y="663584"/>
                  <a:pt x="2165590" y="639905"/>
                  <a:pt x="1995645" y="613181"/>
                </a:cubicBezTo>
                <a:cubicBezTo>
                  <a:pt x="1959190" y="648377"/>
                  <a:pt x="1823246" y="680593"/>
                  <a:pt x="1654034" y="717962"/>
                </a:cubicBezTo>
                <a:cubicBezTo>
                  <a:pt x="1445908" y="742199"/>
                  <a:pt x="1251456" y="706379"/>
                  <a:pt x="1151750" y="654004"/>
                </a:cubicBezTo>
                <a:cubicBezTo>
                  <a:pt x="893891" y="708318"/>
                  <a:pt x="566095" y="677596"/>
                  <a:pt x="405628" y="590812"/>
                </a:cubicBezTo>
                <a:cubicBezTo>
                  <a:pt x="265093" y="594103"/>
                  <a:pt x="121312" y="563556"/>
                  <a:pt x="77575" y="520491"/>
                </a:cubicBezTo>
                <a:cubicBezTo>
                  <a:pt x="52209" y="487679"/>
                  <a:pt x="75035" y="450414"/>
                  <a:pt x="147672" y="425570"/>
                </a:cubicBezTo>
                <a:cubicBezTo>
                  <a:pt x="44541" y="413077"/>
                  <a:pt x="-18265" y="362469"/>
                  <a:pt x="-350" y="328184"/>
                </a:cubicBezTo>
                <a:cubicBezTo>
                  <a:pt x="6426" y="300884"/>
                  <a:pt x="119556" y="235529"/>
                  <a:pt x="269976" y="241624"/>
                </a:cubicBezTo>
                <a:cubicBezTo>
                  <a:pt x="271014" y="240969"/>
                  <a:pt x="271659" y="240242"/>
                  <a:pt x="272562" y="239342"/>
                </a:cubicBezTo>
                <a:close/>
              </a:path>
              <a:path w="3019152" h="719528" stroke="0" extrusionOk="0">
                <a:moveTo>
                  <a:pt x="302066" y="1049309"/>
                </a:moveTo>
                <a:cubicBezTo>
                  <a:pt x="302532" y="1059637"/>
                  <a:pt x="292302" y="1069846"/>
                  <a:pt x="282079" y="1069296"/>
                </a:cubicBezTo>
                <a:cubicBezTo>
                  <a:pt x="271769" y="1068438"/>
                  <a:pt x="261827" y="1059017"/>
                  <a:pt x="262092" y="1049309"/>
                </a:cubicBezTo>
                <a:cubicBezTo>
                  <a:pt x="262608" y="1039878"/>
                  <a:pt x="270391" y="1029125"/>
                  <a:pt x="282079" y="1029322"/>
                </a:cubicBezTo>
                <a:cubicBezTo>
                  <a:pt x="292731" y="1029815"/>
                  <a:pt x="303708" y="1037989"/>
                  <a:pt x="302066" y="1049309"/>
                </a:cubicBezTo>
                <a:close/>
              </a:path>
              <a:path w="3019152" h="719528" stroke="0" extrusionOk="0">
                <a:moveTo>
                  <a:pt x="523078" y="936384"/>
                </a:moveTo>
                <a:cubicBezTo>
                  <a:pt x="519015" y="958924"/>
                  <a:pt x="504831" y="980556"/>
                  <a:pt x="483104" y="976358"/>
                </a:cubicBezTo>
                <a:cubicBezTo>
                  <a:pt x="461245" y="975787"/>
                  <a:pt x="441949" y="958419"/>
                  <a:pt x="443130" y="936384"/>
                </a:cubicBezTo>
                <a:cubicBezTo>
                  <a:pt x="443354" y="913437"/>
                  <a:pt x="462685" y="896211"/>
                  <a:pt x="483104" y="896410"/>
                </a:cubicBezTo>
                <a:cubicBezTo>
                  <a:pt x="507071" y="897527"/>
                  <a:pt x="521959" y="914234"/>
                  <a:pt x="523078" y="936384"/>
                </a:cubicBezTo>
                <a:close/>
              </a:path>
              <a:path w="3019152" h="719528" stroke="0" extrusionOk="0">
                <a:moveTo>
                  <a:pt x="778940" y="803881"/>
                </a:moveTo>
                <a:cubicBezTo>
                  <a:pt x="774245" y="840761"/>
                  <a:pt x="750078" y="867953"/>
                  <a:pt x="718979" y="863842"/>
                </a:cubicBezTo>
                <a:cubicBezTo>
                  <a:pt x="685249" y="863556"/>
                  <a:pt x="659054" y="831073"/>
                  <a:pt x="659018" y="803881"/>
                </a:cubicBezTo>
                <a:cubicBezTo>
                  <a:pt x="656017" y="776484"/>
                  <a:pt x="682176" y="748455"/>
                  <a:pt x="718979" y="743920"/>
                </a:cubicBezTo>
                <a:cubicBezTo>
                  <a:pt x="754760" y="743417"/>
                  <a:pt x="776455" y="772198"/>
                  <a:pt x="778940" y="803881"/>
                </a:cubicBezTo>
                <a:close/>
              </a:path>
              <a:path w="3019152" h="719528" fill="none" stroke="0" extrusionOk="0">
                <a:moveTo>
                  <a:pt x="327983" y="435997"/>
                </a:moveTo>
                <a:cubicBezTo>
                  <a:pt x="271626" y="437003"/>
                  <a:pt x="203422" y="435428"/>
                  <a:pt x="150957" y="422722"/>
                </a:cubicBezTo>
                <a:moveTo>
                  <a:pt x="484182" y="581268"/>
                </a:moveTo>
                <a:cubicBezTo>
                  <a:pt x="458973" y="581029"/>
                  <a:pt x="438063" y="584606"/>
                  <a:pt x="406746" y="587614"/>
                </a:cubicBezTo>
                <a:moveTo>
                  <a:pt x="1151610" y="651072"/>
                </a:moveTo>
                <a:cubicBezTo>
                  <a:pt x="1135940" y="641949"/>
                  <a:pt x="1118164" y="632576"/>
                  <a:pt x="1104925" y="622091"/>
                </a:cubicBezTo>
                <a:moveTo>
                  <a:pt x="2014654" y="578803"/>
                </a:moveTo>
                <a:cubicBezTo>
                  <a:pt x="2012504" y="587922"/>
                  <a:pt x="2006988" y="599746"/>
                  <a:pt x="1995994" y="610599"/>
                </a:cubicBezTo>
                <a:moveTo>
                  <a:pt x="2385199" y="382315"/>
                </a:moveTo>
                <a:cubicBezTo>
                  <a:pt x="2530323" y="410664"/>
                  <a:pt x="2620235" y="451927"/>
                  <a:pt x="2612405" y="501171"/>
                </a:cubicBezTo>
                <a:moveTo>
                  <a:pt x="2921169" y="255732"/>
                </a:moveTo>
                <a:cubicBezTo>
                  <a:pt x="2902629" y="271325"/>
                  <a:pt x="2863091" y="288073"/>
                  <a:pt x="2819971" y="300303"/>
                </a:cubicBezTo>
                <a:moveTo>
                  <a:pt x="2678379" y="90374"/>
                </a:moveTo>
                <a:cubicBezTo>
                  <a:pt x="2683209" y="96340"/>
                  <a:pt x="2683687" y="104659"/>
                  <a:pt x="2683690" y="111426"/>
                </a:cubicBezTo>
                <a:moveTo>
                  <a:pt x="2032196" y="65823"/>
                </a:moveTo>
                <a:cubicBezTo>
                  <a:pt x="2042710" y="56537"/>
                  <a:pt x="2065323" y="45123"/>
                  <a:pt x="2084053" y="38974"/>
                </a:cubicBezTo>
                <a:moveTo>
                  <a:pt x="1547385" y="78615"/>
                </a:moveTo>
                <a:cubicBezTo>
                  <a:pt x="1552229" y="72089"/>
                  <a:pt x="1562177" y="62309"/>
                  <a:pt x="1572474" y="55463"/>
                </a:cubicBezTo>
                <a:moveTo>
                  <a:pt x="978428" y="86476"/>
                </a:moveTo>
                <a:cubicBezTo>
                  <a:pt x="1012983" y="96047"/>
                  <a:pt x="1044389" y="100231"/>
                  <a:pt x="1069283" y="108928"/>
                </a:cubicBezTo>
                <a:moveTo>
                  <a:pt x="288426" y="262977"/>
                </a:moveTo>
                <a:cubicBezTo>
                  <a:pt x="281004" y="255135"/>
                  <a:pt x="277186" y="247643"/>
                  <a:pt x="272562" y="239342"/>
                </a:cubicBezTo>
              </a:path>
            </a:pathLst>
          </a:custGeom>
          <a:solidFill>
            <a:srgbClr val="FF6699"/>
          </a:solidFill>
          <a:ln>
            <a:extLst>
              <a:ext uri="{C807C97D-BFC1-408E-A445-0C87EB9F89A2}">
                <ask:lineSketchStyleProps xmlns:ask="http://schemas.microsoft.com/office/drawing/2018/sketchyshapes" sd="2277713749">
                  <a:prstGeom prst="cloudCallout">
                    <a:avLst>
                      <a:gd name="adj1" fmla="val -40657"/>
                      <a:gd name="adj2" fmla="val 9583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Check your answer</a:t>
            </a:r>
            <a:endParaRPr lang="ar-BH" b="1" dirty="0">
              <a:solidFill>
                <a:schemeClr val="tx1"/>
              </a:solidFill>
            </a:endParaRPr>
          </a:p>
        </p:txBody>
      </p:sp>
    </p:spTree>
    <p:extLst>
      <p:ext uri="{BB962C8B-B14F-4D97-AF65-F5344CB8AC3E}">
        <p14:creationId xmlns:p14="http://schemas.microsoft.com/office/powerpoint/2010/main" val="214904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animBg="1"/>
      <p:bldP spid="37" grpId="0" animBg="1"/>
      <p:bldP spid="3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objects clipart"/>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objects clipart"/>
          <p:cNvSpPr>
            <a:spLocks noChangeAspect="1" noChangeArrowheads="1"/>
          </p:cNvSpPr>
          <p:nvPr/>
        </p:nvSpPr>
        <p:spPr bwMode="auto">
          <a:xfrm>
            <a:off x="688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objects clipart"/>
          <p:cNvSpPr>
            <a:spLocks noChangeAspect="1" noChangeArrowheads="1"/>
          </p:cNvSpPr>
          <p:nvPr/>
        </p:nvSpPr>
        <p:spPr bwMode="auto">
          <a:xfrm>
            <a:off x="841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FB70D8A6-37BE-4F46-A85D-0E04F54337C2}"/>
              </a:ext>
            </a:extLst>
          </p:cNvPr>
          <p:cNvSpPr/>
          <p:nvPr/>
        </p:nvSpPr>
        <p:spPr>
          <a:xfrm>
            <a:off x="536574" y="1326512"/>
            <a:ext cx="1589135" cy="846381"/>
          </a:xfrm>
          <a:prstGeom prst="rect">
            <a:avLst/>
          </a:prstGeom>
          <a:solidFill>
            <a:schemeClr val="accent4">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People </a:t>
            </a:r>
          </a:p>
        </p:txBody>
      </p:sp>
      <p:sp>
        <p:nvSpPr>
          <p:cNvPr id="19" name="Rectangle 18">
            <a:extLst>
              <a:ext uri="{FF2B5EF4-FFF2-40B4-BE49-F238E27FC236}">
                <a16:creationId xmlns:a16="http://schemas.microsoft.com/office/drawing/2014/main" id="{5754EE7D-30C7-4217-8BE5-D5D37E02E842}"/>
              </a:ext>
            </a:extLst>
          </p:cNvPr>
          <p:cNvSpPr/>
          <p:nvPr/>
        </p:nvSpPr>
        <p:spPr>
          <a:xfrm>
            <a:off x="3601396" y="1352357"/>
            <a:ext cx="1902334" cy="846381"/>
          </a:xfrm>
          <a:prstGeom prst="rect">
            <a:avLst/>
          </a:prstGeom>
          <a:solidFill>
            <a:schemeClr val="accent3">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travel </a:t>
            </a:r>
          </a:p>
        </p:txBody>
      </p:sp>
      <p:sp>
        <p:nvSpPr>
          <p:cNvPr id="21" name="Rectangle 20">
            <a:extLst>
              <a:ext uri="{FF2B5EF4-FFF2-40B4-BE49-F238E27FC236}">
                <a16:creationId xmlns:a16="http://schemas.microsoft.com/office/drawing/2014/main" id="{12C2B1E7-58BC-4787-96BE-0895F4AE78A4}"/>
              </a:ext>
            </a:extLst>
          </p:cNvPr>
          <p:cNvSpPr/>
          <p:nvPr/>
        </p:nvSpPr>
        <p:spPr>
          <a:xfrm>
            <a:off x="5645372" y="1325946"/>
            <a:ext cx="4096072" cy="846381"/>
          </a:xfrm>
          <a:prstGeom prst="rect">
            <a:avLst/>
          </a:prstGeom>
          <a:solidFill>
            <a:schemeClr val="accent5">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by spaceships.</a:t>
            </a:r>
          </a:p>
        </p:txBody>
      </p:sp>
      <p:sp>
        <p:nvSpPr>
          <p:cNvPr id="23" name="Rectangle 22">
            <a:extLst>
              <a:ext uri="{FF2B5EF4-FFF2-40B4-BE49-F238E27FC236}">
                <a16:creationId xmlns:a16="http://schemas.microsoft.com/office/drawing/2014/main" id="{BEB3ECCC-F2D8-4A51-807D-2A240BF2C460}"/>
              </a:ext>
            </a:extLst>
          </p:cNvPr>
          <p:cNvSpPr/>
          <p:nvPr/>
        </p:nvSpPr>
        <p:spPr>
          <a:xfrm>
            <a:off x="536574" y="2314068"/>
            <a:ext cx="1561008" cy="846381"/>
          </a:xfrm>
          <a:prstGeom prst="rect">
            <a:avLst/>
          </a:prstGeom>
          <a:solidFill>
            <a:schemeClr val="accent4">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They</a:t>
            </a:r>
          </a:p>
        </p:txBody>
      </p:sp>
      <p:sp>
        <p:nvSpPr>
          <p:cNvPr id="24" name="Rectangle 23">
            <a:extLst>
              <a:ext uri="{FF2B5EF4-FFF2-40B4-BE49-F238E27FC236}">
                <a16:creationId xmlns:a16="http://schemas.microsoft.com/office/drawing/2014/main" id="{EB5E686F-33EA-4BB7-A874-B7FF29B2D9E4}"/>
              </a:ext>
            </a:extLst>
          </p:cNvPr>
          <p:cNvSpPr/>
          <p:nvPr/>
        </p:nvSpPr>
        <p:spPr>
          <a:xfrm>
            <a:off x="3615533" y="2303309"/>
            <a:ext cx="1902334" cy="846381"/>
          </a:xfrm>
          <a:prstGeom prst="rect">
            <a:avLst/>
          </a:prstGeom>
          <a:solidFill>
            <a:schemeClr val="accent3">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wear</a:t>
            </a:r>
            <a:endParaRPr lang="en-US" sz="3600" b="1" dirty="0">
              <a:latin typeface="Century Gothic" pitchFamily="34" charset="0"/>
            </a:endParaRPr>
          </a:p>
        </p:txBody>
      </p:sp>
      <p:sp>
        <p:nvSpPr>
          <p:cNvPr id="28" name="Rectangle 27">
            <a:extLst>
              <a:ext uri="{FF2B5EF4-FFF2-40B4-BE49-F238E27FC236}">
                <a16:creationId xmlns:a16="http://schemas.microsoft.com/office/drawing/2014/main" id="{2284E4C3-1482-4BB8-99AA-143AF1773E19}"/>
              </a:ext>
            </a:extLst>
          </p:cNvPr>
          <p:cNvSpPr/>
          <p:nvPr/>
        </p:nvSpPr>
        <p:spPr>
          <a:xfrm>
            <a:off x="5666888" y="2314068"/>
            <a:ext cx="4096072" cy="846381"/>
          </a:xfrm>
          <a:prstGeom prst="rect">
            <a:avLst/>
          </a:prstGeom>
          <a:solidFill>
            <a:schemeClr val="accent5">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normal clothes.</a:t>
            </a:r>
          </a:p>
        </p:txBody>
      </p:sp>
      <p:sp>
        <p:nvSpPr>
          <p:cNvPr id="29" name="TextBox 28">
            <a:extLst>
              <a:ext uri="{FF2B5EF4-FFF2-40B4-BE49-F238E27FC236}">
                <a16:creationId xmlns:a16="http://schemas.microsoft.com/office/drawing/2014/main" id="{FA1E5BBD-71DC-4A49-94EE-99ED6F016BA9}"/>
              </a:ext>
            </a:extLst>
          </p:cNvPr>
          <p:cNvSpPr txBox="1"/>
          <p:nvPr/>
        </p:nvSpPr>
        <p:spPr>
          <a:xfrm>
            <a:off x="133224" y="6552196"/>
            <a:ext cx="2214068" cy="276999"/>
          </a:xfrm>
          <a:prstGeom prst="rect">
            <a:avLst/>
          </a:prstGeom>
          <a:noFill/>
        </p:spPr>
        <p:txBody>
          <a:bodyPr wrap="none" rtlCol="0">
            <a:spAutoFit/>
          </a:bodyPr>
          <a:lstStyle/>
          <a:p>
            <a:r>
              <a:rPr lang="en-GB" sz="1200" b="1" dirty="0">
                <a:latin typeface="Century Gothic" panose="020B0502020202020204" pitchFamily="34" charset="0"/>
              </a:rPr>
              <a:t>Ministry of Education - 2020</a:t>
            </a:r>
          </a:p>
        </p:txBody>
      </p:sp>
      <p:cxnSp>
        <p:nvCxnSpPr>
          <p:cNvPr id="30" name="Straight Connector 29">
            <a:extLst>
              <a:ext uri="{FF2B5EF4-FFF2-40B4-BE49-F238E27FC236}">
                <a16:creationId xmlns:a16="http://schemas.microsoft.com/office/drawing/2014/main" id="{D4A69B9A-E69B-467D-8BBF-5D67B738B5CF}"/>
              </a:ext>
            </a:extLst>
          </p:cNvPr>
          <p:cNvCxnSpPr/>
          <p:nvPr/>
        </p:nvCxnSpPr>
        <p:spPr>
          <a:xfrm>
            <a:off x="110474" y="6552196"/>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6" name="Group 5">
            <a:extLst>
              <a:ext uri="{FF2B5EF4-FFF2-40B4-BE49-F238E27FC236}">
                <a16:creationId xmlns:a16="http://schemas.microsoft.com/office/drawing/2014/main" id="{253A28B8-7DFA-4C2D-80F3-D4881D7E1E62}"/>
              </a:ext>
            </a:extLst>
          </p:cNvPr>
          <p:cNvGrpSpPr/>
          <p:nvPr/>
        </p:nvGrpSpPr>
        <p:grpSpPr>
          <a:xfrm>
            <a:off x="3565049" y="4311910"/>
            <a:ext cx="6089096" cy="1017831"/>
            <a:chOff x="2119613" y="4390059"/>
            <a:chExt cx="5542501" cy="1017831"/>
          </a:xfrm>
        </p:grpSpPr>
        <p:sp>
          <p:nvSpPr>
            <p:cNvPr id="25" name="TextBox 24">
              <a:extLst>
                <a:ext uri="{FF2B5EF4-FFF2-40B4-BE49-F238E27FC236}">
                  <a16:creationId xmlns:a16="http://schemas.microsoft.com/office/drawing/2014/main" id="{1A634AD7-AAA9-4D3A-9A8C-F43FAA358971}"/>
                </a:ext>
              </a:extLst>
            </p:cNvPr>
            <p:cNvSpPr txBox="1"/>
            <p:nvPr/>
          </p:nvSpPr>
          <p:spPr>
            <a:xfrm>
              <a:off x="2380768" y="4637365"/>
              <a:ext cx="5281346" cy="523220"/>
            </a:xfrm>
            <a:prstGeom prst="rect">
              <a:avLst/>
            </a:prstGeom>
            <a:solidFill>
              <a:srgbClr val="CCE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sz="2800" b="1" dirty="0">
                  <a:solidFill>
                    <a:srgbClr val="002060"/>
                  </a:solidFill>
                  <a:latin typeface="Century Gothic" panose="020B0502020202020204" pitchFamily="34" charset="0"/>
                </a:rPr>
                <a:t>        is used to predict the future.</a:t>
              </a:r>
            </a:p>
          </p:txBody>
        </p:sp>
        <p:sp>
          <p:nvSpPr>
            <p:cNvPr id="31" name="Oval 30">
              <a:extLst>
                <a:ext uri="{FF2B5EF4-FFF2-40B4-BE49-F238E27FC236}">
                  <a16:creationId xmlns:a16="http://schemas.microsoft.com/office/drawing/2014/main" id="{3BF40B2A-D828-4BB7-82AF-DDFC7904054D}"/>
                </a:ext>
              </a:extLst>
            </p:cNvPr>
            <p:cNvSpPr/>
            <p:nvPr/>
          </p:nvSpPr>
          <p:spPr>
            <a:xfrm>
              <a:off x="2119613" y="4390059"/>
              <a:ext cx="1015771" cy="1017831"/>
            </a:xfrm>
            <a:prstGeom prst="ellipse">
              <a:avLst/>
            </a:prstGeom>
            <a:solidFill>
              <a:srgbClr val="CC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entury Gothic" pitchFamily="34" charset="0"/>
                </a:rPr>
                <a:t>will</a:t>
              </a:r>
            </a:p>
          </p:txBody>
        </p:sp>
      </p:grpSp>
      <p:grpSp>
        <p:nvGrpSpPr>
          <p:cNvPr id="2" name="Group 1"/>
          <p:cNvGrpSpPr/>
          <p:nvPr/>
        </p:nvGrpSpPr>
        <p:grpSpPr>
          <a:xfrm>
            <a:off x="2125710" y="3286089"/>
            <a:ext cx="987646" cy="850710"/>
            <a:chOff x="2125710" y="3286089"/>
            <a:chExt cx="987646" cy="850710"/>
          </a:xfrm>
        </p:grpSpPr>
        <p:sp>
          <p:nvSpPr>
            <p:cNvPr id="34" name="Rectangle 33">
              <a:extLst>
                <a:ext uri="{FF2B5EF4-FFF2-40B4-BE49-F238E27FC236}">
                  <a16:creationId xmlns:a16="http://schemas.microsoft.com/office/drawing/2014/main" id="{BEB3ECCC-F2D8-4A51-807D-2A240BF2C460}"/>
                </a:ext>
              </a:extLst>
            </p:cNvPr>
            <p:cNvSpPr/>
            <p:nvPr/>
          </p:nvSpPr>
          <p:spPr>
            <a:xfrm>
              <a:off x="2125710" y="3286089"/>
              <a:ext cx="987646" cy="846381"/>
            </a:xfrm>
            <a:prstGeom prst="rect">
              <a:avLst/>
            </a:prstGeom>
            <a:solidFill>
              <a:schemeClr val="accent4">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b="1" dirty="0">
                  <a:latin typeface="Century Gothic" pitchFamily="34" charset="0"/>
                </a:rPr>
                <a:t>  I</a:t>
              </a:r>
            </a:p>
          </p:txBody>
        </p:sp>
        <p:sp>
          <p:nvSpPr>
            <p:cNvPr id="35" name="Rectangle 34">
              <a:extLst>
                <a:ext uri="{FF2B5EF4-FFF2-40B4-BE49-F238E27FC236}">
                  <a16:creationId xmlns:a16="http://schemas.microsoft.com/office/drawing/2014/main" id="{0AF3E730-0F80-4738-8677-7CCF83271CA4}"/>
                </a:ext>
              </a:extLst>
            </p:cNvPr>
            <p:cNvSpPr/>
            <p:nvPr/>
          </p:nvSpPr>
          <p:spPr>
            <a:xfrm>
              <a:off x="2603350" y="3290418"/>
              <a:ext cx="510005" cy="846381"/>
            </a:xfrm>
            <a:prstGeom prst="rect">
              <a:avLst/>
            </a:prstGeom>
            <a:solidFill>
              <a:srgbClr val="FF6699"/>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3200" b="1" dirty="0">
                  <a:latin typeface="Century Gothic" pitchFamily="34" charset="0"/>
                </a:rPr>
                <a:t>’ll</a:t>
              </a:r>
            </a:p>
          </p:txBody>
        </p:sp>
      </p:grpSp>
      <p:sp>
        <p:nvSpPr>
          <p:cNvPr id="36" name="Rectangle 35">
            <a:extLst>
              <a:ext uri="{FF2B5EF4-FFF2-40B4-BE49-F238E27FC236}">
                <a16:creationId xmlns:a16="http://schemas.microsoft.com/office/drawing/2014/main" id="{EB5E686F-33EA-4BB7-A874-B7FF29B2D9E4}"/>
              </a:ext>
            </a:extLst>
          </p:cNvPr>
          <p:cNvSpPr/>
          <p:nvPr/>
        </p:nvSpPr>
        <p:spPr>
          <a:xfrm>
            <a:off x="3615533" y="3254261"/>
            <a:ext cx="1902334" cy="846381"/>
          </a:xfrm>
          <a:prstGeom prst="rect">
            <a:avLst/>
          </a:prstGeom>
          <a:solidFill>
            <a:schemeClr val="accent3">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win</a:t>
            </a:r>
            <a:endParaRPr lang="en-US" sz="3600" b="1" dirty="0">
              <a:latin typeface="Century Gothic" pitchFamily="34" charset="0"/>
            </a:endParaRPr>
          </a:p>
        </p:txBody>
      </p:sp>
      <p:sp>
        <p:nvSpPr>
          <p:cNvPr id="37" name="Rectangle 36">
            <a:extLst>
              <a:ext uri="{FF2B5EF4-FFF2-40B4-BE49-F238E27FC236}">
                <a16:creationId xmlns:a16="http://schemas.microsoft.com/office/drawing/2014/main" id="{2284E4C3-1482-4BB8-99AA-143AF1773E19}"/>
              </a:ext>
            </a:extLst>
          </p:cNvPr>
          <p:cNvSpPr/>
          <p:nvPr/>
        </p:nvSpPr>
        <p:spPr>
          <a:xfrm>
            <a:off x="5666888" y="3254261"/>
            <a:ext cx="4096072" cy="846381"/>
          </a:xfrm>
          <a:prstGeom prst="rect">
            <a:avLst/>
          </a:prstGeom>
          <a:solidFill>
            <a:schemeClr val="accent5">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the 1</a:t>
            </a:r>
            <a:r>
              <a:rPr lang="en-US" sz="3200" b="1" baseline="30000" dirty="0">
                <a:latin typeface="Century Gothic" pitchFamily="34" charset="0"/>
              </a:rPr>
              <a:t>st</a:t>
            </a:r>
            <a:r>
              <a:rPr lang="en-US" sz="3200" b="1" dirty="0">
                <a:latin typeface="Century Gothic" pitchFamily="34" charset="0"/>
              </a:rPr>
              <a:t> place.</a:t>
            </a:r>
          </a:p>
        </p:txBody>
      </p:sp>
      <p:grpSp>
        <p:nvGrpSpPr>
          <p:cNvPr id="12" name="Group 11">
            <a:extLst>
              <a:ext uri="{FF2B5EF4-FFF2-40B4-BE49-F238E27FC236}">
                <a16:creationId xmlns:a16="http://schemas.microsoft.com/office/drawing/2014/main" id="{08773304-6B52-471A-8824-772D280BF259}"/>
              </a:ext>
            </a:extLst>
          </p:cNvPr>
          <p:cNvGrpSpPr/>
          <p:nvPr/>
        </p:nvGrpSpPr>
        <p:grpSpPr>
          <a:xfrm>
            <a:off x="-333487" y="7138182"/>
            <a:ext cx="3354764" cy="2331149"/>
            <a:chOff x="88155" y="3096839"/>
            <a:chExt cx="5372217" cy="3405551"/>
          </a:xfrm>
        </p:grpSpPr>
        <p:pic>
          <p:nvPicPr>
            <p:cNvPr id="10" name="Picture 9">
              <a:extLst>
                <a:ext uri="{FF2B5EF4-FFF2-40B4-BE49-F238E27FC236}">
                  <a16:creationId xmlns:a16="http://schemas.microsoft.com/office/drawing/2014/main" id="{B260B70C-23D7-4221-8359-062048BCF2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88155" y="3569139"/>
              <a:ext cx="1970490" cy="2933251"/>
            </a:xfrm>
            <a:prstGeom prst="rect">
              <a:avLst/>
            </a:prstGeom>
          </p:spPr>
        </p:pic>
        <p:sp>
          <p:nvSpPr>
            <p:cNvPr id="32" name="Speech Bubble: Oval 31">
              <a:extLst>
                <a:ext uri="{FF2B5EF4-FFF2-40B4-BE49-F238E27FC236}">
                  <a16:creationId xmlns:a16="http://schemas.microsoft.com/office/drawing/2014/main" id="{5865E8FB-FCE9-4A7B-BD45-07AF68044997}"/>
                </a:ext>
              </a:extLst>
            </p:cNvPr>
            <p:cNvSpPr/>
            <p:nvPr/>
          </p:nvSpPr>
          <p:spPr>
            <a:xfrm>
              <a:off x="1923605" y="3096839"/>
              <a:ext cx="3536767" cy="2633855"/>
            </a:xfrm>
            <a:prstGeom prst="wedgeEllipseCallout">
              <a:avLst>
                <a:gd name="adj1" fmla="val -55210"/>
                <a:gd name="adj2" fmla="val 31351"/>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0" anchor="ctr"/>
            <a:lstStyle/>
            <a:p>
              <a:pPr algn="ctr"/>
              <a:r>
                <a:rPr lang="en-GB" sz="2800" b="1" dirty="0">
                  <a:latin typeface="Century Gothic" panose="020B0502020202020204" pitchFamily="34" charset="0"/>
                </a:rPr>
                <a:t>Why do we use </a:t>
              </a:r>
              <a:r>
                <a:rPr lang="en-GB" sz="3600" b="1" dirty="0">
                  <a:solidFill>
                    <a:srgbClr val="FF0000"/>
                  </a:solidFill>
                  <a:latin typeface="Century Gothic" panose="020B0502020202020204" pitchFamily="34" charset="0"/>
                </a:rPr>
                <a:t>will</a:t>
              </a:r>
              <a:r>
                <a:rPr lang="en-GB" sz="3200" b="1" dirty="0">
                  <a:latin typeface="Century Gothic" panose="020B0502020202020204" pitchFamily="34" charset="0"/>
                </a:rPr>
                <a:t>?</a:t>
              </a:r>
            </a:p>
          </p:txBody>
        </p:sp>
      </p:grpSp>
      <p:grpSp>
        <p:nvGrpSpPr>
          <p:cNvPr id="63" name="Group 62"/>
          <p:cNvGrpSpPr/>
          <p:nvPr/>
        </p:nvGrpSpPr>
        <p:grpSpPr>
          <a:xfrm>
            <a:off x="96718" y="1352357"/>
            <a:ext cx="3386340" cy="846381"/>
            <a:chOff x="96718" y="1352357"/>
            <a:chExt cx="3386340" cy="846381"/>
          </a:xfrm>
        </p:grpSpPr>
        <p:sp>
          <p:nvSpPr>
            <p:cNvPr id="20" name="Rectangle 19">
              <a:extLst>
                <a:ext uri="{FF2B5EF4-FFF2-40B4-BE49-F238E27FC236}">
                  <a16:creationId xmlns:a16="http://schemas.microsoft.com/office/drawing/2014/main" id="{9C42F50E-6380-41AD-ACE3-DF8D0C81B120}"/>
                </a:ext>
              </a:extLst>
            </p:cNvPr>
            <p:cNvSpPr/>
            <p:nvPr/>
          </p:nvSpPr>
          <p:spPr>
            <a:xfrm>
              <a:off x="2228320" y="1352357"/>
              <a:ext cx="1254738" cy="846381"/>
            </a:xfrm>
            <a:prstGeom prst="rect">
              <a:avLst/>
            </a:prstGeom>
            <a:solidFill>
              <a:srgbClr val="FF6699"/>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will</a:t>
              </a:r>
            </a:p>
          </p:txBody>
        </p:sp>
        <p:grpSp>
          <p:nvGrpSpPr>
            <p:cNvPr id="40" name="Group 39"/>
            <p:cNvGrpSpPr/>
            <p:nvPr/>
          </p:nvGrpSpPr>
          <p:grpSpPr>
            <a:xfrm>
              <a:off x="96718" y="1643304"/>
              <a:ext cx="369035" cy="322946"/>
              <a:chOff x="4191833" y="1570619"/>
              <a:chExt cx="423198" cy="390938"/>
            </a:xfrm>
          </p:grpSpPr>
          <p:sp>
            <p:nvSpPr>
              <p:cNvPr id="41" name="Rectangle 40"/>
              <p:cNvSpPr/>
              <p:nvPr/>
            </p:nvSpPr>
            <p:spPr>
              <a:xfrm>
                <a:off x="4191833" y="1715685"/>
                <a:ext cx="423198" cy="831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4214234" y="1715017"/>
                <a:ext cx="390938" cy="102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a:off x="80267" y="2314068"/>
            <a:ext cx="3427687" cy="846381"/>
            <a:chOff x="80267" y="2314068"/>
            <a:chExt cx="3427687" cy="846381"/>
          </a:xfrm>
        </p:grpSpPr>
        <p:sp>
          <p:nvSpPr>
            <p:cNvPr id="27" name="Rectangle 26">
              <a:extLst>
                <a:ext uri="{FF2B5EF4-FFF2-40B4-BE49-F238E27FC236}">
                  <a16:creationId xmlns:a16="http://schemas.microsoft.com/office/drawing/2014/main" id="{0AF3E730-0F80-4738-8677-7CCF83271CA4}"/>
                </a:ext>
              </a:extLst>
            </p:cNvPr>
            <p:cNvSpPr/>
            <p:nvPr/>
          </p:nvSpPr>
          <p:spPr>
            <a:xfrm>
              <a:off x="2228320" y="2314068"/>
              <a:ext cx="1279634" cy="846381"/>
            </a:xfrm>
            <a:prstGeom prst="rect">
              <a:avLst/>
            </a:prstGeom>
            <a:solidFill>
              <a:srgbClr val="FF6699"/>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won’t</a:t>
              </a:r>
            </a:p>
          </p:txBody>
        </p:sp>
        <p:sp>
          <p:nvSpPr>
            <p:cNvPr id="43" name="Rectangle 42"/>
            <p:cNvSpPr/>
            <p:nvPr/>
          </p:nvSpPr>
          <p:spPr>
            <a:xfrm rot="10800000">
              <a:off x="80267" y="2635116"/>
              <a:ext cx="390938" cy="102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3335942" y="5414082"/>
            <a:ext cx="6570058" cy="1017831"/>
            <a:chOff x="3335942" y="5414082"/>
            <a:chExt cx="6570058" cy="1017831"/>
          </a:xfrm>
        </p:grpSpPr>
        <p:grpSp>
          <p:nvGrpSpPr>
            <p:cNvPr id="65" name="Group 64"/>
            <p:cNvGrpSpPr/>
            <p:nvPr/>
          </p:nvGrpSpPr>
          <p:grpSpPr>
            <a:xfrm>
              <a:off x="3335942" y="5414082"/>
              <a:ext cx="6502650" cy="1017831"/>
              <a:chOff x="3335942" y="5414082"/>
              <a:chExt cx="6502650" cy="1017831"/>
            </a:xfrm>
          </p:grpSpPr>
          <p:sp>
            <p:nvSpPr>
              <p:cNvPr id="33" name="TextBox 32">
                <a:extLst>
                  <a:ext uri="{FF2B5EF4-FFF2-40B4-BE49-F238E27FC236}">
                    <a16:creationId xmlns:a16="http://schemas.microsoft.com/office/drawing/2014/main" id="{1A634AD7-AAA9-4D3A-9A8C-F43FAA358971}"/>
                  </a:ext>
                </a:extLst>
              </p:cNvPr>
              <p:cNvSpPr txBox="1"/>
              <p:nvPr/>
            </p:nvSpPr>
            <p:spPr>
              <a:xfrm>
                <a:off x="4588776" y="5418575"/>
                <a:ext cx="5249816" cy="954107"/>
              </a:xfrm>
              <a:prstGeom prst="rect">
                <a:avLst/>
              </a:prstGeom>
              <a:solidFill>
                <a:srgbClr val="CCE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a:solidFill>
                      <a:srgbClr val="002060"/>
                    </a:solidFill>
                    <a:latin typeface="Century Gothic" panose="020B0502020202020204" pitchFamily="34" charset="0"/>
                  </a:rPr>
                  <a:t>I’ll = I </a:t>
                </a:r>
                <a:r>
                  <a:rPr lang="en-US" sz="2800" b="1" dirty="0">
                    <a:solidFill>
                      <a:srgbClr val="C00000"/>
                    </a:solidFill>
                    <a:latin typeface="Century Gothic" panose="020B0502020202020204" pitchFamily="34" charset="0"/>
                  </a:rPr>
                  <a:t>will</a:t>
                </a:r>
              </a:p>
              <a:p>
                <a:r>
                  <a:rPr lang="en-US" sz="2800" b="1" dirty="0">
                    <a:solidFill>
                      <a:srgbClr val="002060"/>
                    </a:solidFill>
                    <a:latin typeface="Century Gothic" panose="020B0502020202020204" pitchFamily="34" charset="0"/>
                  </a:rPr>
                  <a:t>won’t = will </a:t>
                </a:r>
                <a:r>
                  <a:rPr lang="en-US" sz="2800" b="1" dirty="0">
                    <a:solidFill>
                      <a:srgbClr val="C00000"/>
                    </a:solidFill>
                    <a:latin typeface="Century Gothic" panose="020B0502020202020204" pitchFamily="34" charset="0"/>
                  </a:rPr>
                  <a:t>not</a:t>
                </a:r>
                <a:endParaRPr lang="en-GB" sz="2800" b="1" dirty="0">
                  <a:solidFill>
                    <a:srgbClr val="C00000"/>
                  </a:solidFill>
                  <a:latin typeface="Century Gothic" panose="020B0502020202020204" pitchFamily="34" charset="0"/>
                </a:endParaRPr>
              </a:p>
            </p:txBody>
          </p:sp>
          <p:grpSp>
            <p:nvGrpSpPr>
              <p:cNvPr id="13" name="Group 12"/>
              <p:cNvGrpSpPr/>
              <p:nvPr/>
            </p:nvGrpSpPr>
            <p:grpSpPr>
              <a:xfrm>
                <a:off x="3335942" y="5414082"/>
                <a:ext cx="1265321" cy="1017831"/>
                <a:chOff x="5274207" y="5263061"/>
                <a:chExt cx="1265321" cy="1017831"/>
              </a:xfrm>
            </p:grpSpPr>
            <p:sp>
              <p:nvSpPr>
                <p:cNvPr id="38" name="Oval 37">
                  <a:extLst>
                    <a:ext uri="{FF2B5EF4-FFF2-40B4-BE49-F238E27FC236}">
                      <a16:creationId xmlns:a16="http://schemas.microsoft.com/office/drawing/2014/main" id="{3BF40B2A-D828-4BB7-82AF-DDFC7904054D}"/>
                    </a:ext>
                  </a:extLst>
                </p:cNvPr>
                <p:cNvSpPr/>
                <p:nvPr/>
              </p:nvSpPr>
              <p:spPr>
                <a:xfrm>
                  <a:off x="5274207" y="5263061"/>
                  <a:ext cx="1115945" cy="1017831"/>
                </a:xfrm>
                <a:prstGeom prst="ellipse">
                  <a:avLst/>
                </a:prstGeom>
                <a:solidFill>
                  <a:srgbClr val="CC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itchFamily="34" charset="0"/>
                    </a:rPr>
                    <a:t>Short form</a:t>
                  </a:r>
                </a:p>
              </p:txBody>
            </p:sp>
            <p:cxnSp>
              <p:nvCxnSpPr>
                <p:cNvPr id="9" name="Straight Arrow Connector 8"/>
                <p:cNvCxnSpPr/>
                <p:nvPr/>
              </p:nvCxnSpPr>
              <p:spPr>
                <a:xfrm flipV="1">
                  <a:off x="6344261" y="5551585"/>
                  <a:ext cx="195267" cy="3928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44261" y="5948963"/>
                  <a:ext cx="195267" cy="148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7594986" y="5473396"/>
              <a:ext cx="2311014" cy="954107"/>
              <a:chOff x="1419555" y="4185420"/>
              <a:chExt cx="2311014" cy="954107"/>
            </a:xfrm>
          </p:grpSpPr>
          <p:grpSp>
            <p:nvGrpSpPr>
              <p:cNvPr id="57" name="Group 56"/>
              <p:cNvGrpSpPr/>
              <p:nvPr/>
            </p:nvGrpSpPr>
            <p:grpSpPr>
              <a:xfrm>
                <a:off x="1419555" y="4311910"/>
                <a:ext cx="257247" cy="641997"/>
                <a:chOff x="2049757" y="5396727"/>
                <a:chExt cx="309680" cy="675785"/>
              </a:xfrm>
            </p:grpSpPr>
            <p:grpSp>
              <p:nvGrpSpPr>
                <p:cNvPr id="59" name="Group 58"/>
                <p:cNvGrpSpPr/>
                <p:nvPr/>
              </p:nvGrpSpPr>
              <p:grpSpPr>
                <a:xfrm>
                  <a:off x="2085895" y="5396727"/>
                  <a:ext cx="273542" cy="234366"/>
                  <a:chOff x="4191833" y="1570619"/>
                  <a:chExt cx="423198" cy="390938"/>
                </a:xfrm>
              </p:grpSpPr>
              <p:sp>
                <p:nvSpPr>
                  <p:cNvPr id="61" name="Rectangle 60"/>
                  <p:cNvSpPr/>
                  <p:nvPr/>
                </p:nvSpPr>
                <p:spPr>
                  <a:xfrm>
                    <a:off x="4191833" y="1715685"/>
                    <a:ext cx="423198" cy="831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a:off x="4214234" y="1715017"/>
                    <a:ext cx="390938" cy="102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rot="10800000">
                  <a:off x="2049757" y="5970370"/>
                  <a:ext cx="289777" cy="102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1676802" y="4185420"/>
                <a:ext cx="2053767" cy="954107"/>
              </a:xfrm>
              <a:prstGeom prst="rect">
                <a:avLst/>
              </a:prstGeom>
            </p:spPr>
            <p:txBody>
              <a:bodyPr wrap="none">
                <a:spAutoFit/>
              </a:bodyPr>
              <a:lstStyle/>
              <a:p>
                <a:r>
                  <a:rPr lang="en-GB" sz="2800" b="1" dirty="0">
                    <a:solidFill>
                      <a:srgbClr val="002060"/>
                    </a:solidFill>
                    <a:latin typeface="Century Gothic" panose="020B0502020202020204" pitchFamily="34" charset="0"/>
                  </a:rPr>
                  <a:t>Affirmative</a:t>
                </a:r>
              </a:p>
              <a:p>
                <a:r>
                  <a:rPr lang="en-GB" sz="2800" b="1" dirty="0">
                    <a:solidFill>
                      <a:srgbClr val="002060"/>
                    </a:solidFill>
                    <a:latin typeface="Century Gothic" panose="020B0502020202020204" pitchFamily="34" charset="0"/>
                  </a:rPr>
                  <a:t>Negative </a:t>
                </a:r>
                <a:endParaRPr lang="en-US" sz="2800" dirty="0"/>
              </a:p>
            </p:txBody>
          </p:sp>
        </p:grpSp>
      </p:grpSp>
      <p:sp>
        <p:nvSpPr>
          <p:cNvPr id="49" name="TextBox 48">
            <a:extLst>
              <a:ext uri="{FF2B5EF4-FFF2-40B4-BE49-F238E27FC236}">
                <a16:creationId xmlns:a16="http://schemas.microsoft.com/office/drawing/2014/main" id="{5C14E471-BE4A-44DB-84A6-0504B43E4D3C}"/>
              </a:ext>
            </a:extLst>
          </p:cNvPr>
          <p:cNvSpPr txBox="1"/>
          <p:nvPr/>
        </p:nvSpPr>
        <p:spPr>
          <a:xfrm>
            <a:off x="465753" y="278262"/>
            <a:ext cx="9152650" cy="738664"/>
          </a:xfrm>
          <a:custGeom>
            <a:avLst/>
            <a:gdLst>
              <a:gd name="connsiteX0" fmla="*/ 0 w 9152650"/>
              <a:gd name="connsiteY0" fmla="*/ 0 h 738664"/>
              <a:gd name="connsiteX1" fmla="*/ 297461 w 9152650"/>
              <a:gd name="connsiteY1" fmla="*/ 0 h 738664"/>
              <a:gd name="connsiteX2" fmla="*/ 961028 w 9152650"/>
              <a:gd name="connsiteY2" fmla="*/ 0 h 738664"/>
              <a:gd name="connsiteX3" fmla="*/ 1716122 w 9152650"/>
              <a:gd name="connsiteY3" fmla="*/ 0 h 738664"/>
              <a:gd name="connsiteX4" fmla="*/ 2379689 w 9152650"/>
              <a:gd name="connsiteY4" fmla="*/ 0 h 738664"/>
              <a:gd name="connsiteX5" fmla="*/ 3043256 w 9152650"/>
              <a:gd name="connsiteY5" fmla="*/ 0 h 738664"/>
              <a:gd name="connsiteX6" fmla="*/ 3706823 w 9152650"/>
              <a:gd name="connsiteY6" fmla="*/ 0 h 738664"/>
              <a:gd name="connsiteX7" fmla="*/ 4095811 w 9152650"/>
              <a:gd name="connsiteY7" fmla="*/ 0 h 738664"/>
              <a:gd name="connsiteX8" fmla="*/ 4393272 w 9152650"/>
              <a:gd name="connsiteY8" fmla="*/ 0 h 738664"/>
              <a:gd name="connsiteX9" fmla="*/ 4782260 w 9152650"/>
              <a:gd name="connsiteY9" fmla="*/ 0 h 738664"/>
              <a:gd name="connsiteX10" fmla="*/ 5537353 w 9152650"/>
              <a:gd name="connsiteY10" fmla="*/ 0 h 738664"/>
              <a:gd name="connsiteX11" fmla="*/ 5926341 w 9152650"/>
              <a:gd name="connsiteY11" fmla="*/ 0 h 738664"/>
              <a:gd name="connsiteX12" fmla="*/ 6406855 w 9152650"/>
              <a:gd name="connsiteY12" fmla="*/ 0 h 738664"/>
              <a:gd name="connsiteX13" fmla="*/ 6978896 w 9152650"/>
              <a:gd name="connsiteY13" fmla="*/ 0 h 738664"/>
              <a:gd name="connsiteX14" fmla="*/ 7642463 w 9152650"/>
              <a:gd name="connsiteY14" fmla="*/ 0 h 738664"/>
              <a:gd name="connsiteX15" fmla="*/ 8306030 w 9152650"/>
              <a:gd name="connsiteY15" fmla="*/ 0 h 738664"/>
              <a:gd name="connsiteX16" fmla="*/ 8603491 w 9152650"/>
              <a:gd name="connsiteY16" fmla="*/ 0 h 738664"/>
              <a:gd name="connsiteX17" fmla="*/ 9152650 w 9152650"/>
              <a:gd name="connsiteY17" fmla="*/ 0 h 738664"/>
              <a:gd name="connsiteX18" fmla="*/ 9152650 w 9152650"/>
              <a:gd name="connsiteY18" fmla="*/ 376719 h 738664"/>
              <a:gd name="connsiteX19" fmla="*/ 9152650 w 9152650"/>
              <a:gd name="connsiteY19" fmla="*/ 738664 h 738664"/>
              <a:gd name="connsiteX20" fmla="*/ 8672136 w 9152650"/>
              <a:gd name="connsiteY20" fmla="*/ 738664 h 738664"/>
              <a:gd name="connsiteX21" fmla="*/ 8374675 w 9152650"/>
              <a:gd name="connsiteY21" fmla="*/ 738664 h 738664"/>
              <a:gd name="connsiteX22" fmla="*/ 8077214 w 9152650"/>
              <a:gd name="connsiteY22" fmla="*/ 738664 h 738664"/>
              <a:gd name="connsiteX23" fmla="*/ 7505173 w 9152650"/>
              <a:gd name="connsiteY23" fmla="*/ 738664 h 738664"/>
              <a:gd name="connsiteX24" fmla="*/ 7207712 w 9152650"/>
              <a:gd name="connsiteY24" fmla="*/ 738664 h 738664"/>
              <a:gd name="connsiteX25" fmla="*/ 6544145 w 9152650"/>
              <a:gd name="connsiteY25" fmla="*/ 738664 h 738664"/>
              <a:gd name="connsiteX26" fmla="*/ 6246684 w 9152650"/>
              <a:gd name="connsiteY26" fmla="*/ 738664 h 738664"/>
              <a:gd name="connsiteX27" fmla="*/ 5491590 w 9152650"/>
              <a:gd name="connsiteY27" fmla="*/ 738664 h 738664"/>
              <a:gd name="connsiteX28" fmla="*/ 5194129 w 9152650"/>
              <a:gd name="connsiteY28" fmla="*/ 738664 h 738664"/>
              <a:gd name="connsiteX29" fmla="*/ 4439035 w 9152650"/>
              <a:gd name="connsiteY29" fmla="*/ 738664 h 738664"/>
              <a:gd name="connsiteX30" fmla="*/ 3683942 w 9152650"/>
              <a:gd name="connsiteY30" fmla="*/ 738664 h 738664"/>
              <a:gd name="connsiteX31" fmla="*/ 3111901 w 9152650"/>
              <a:gd name="connsiteY31" fmla="*/ 738664 h 738664"/>
              <a:gd name="connsiteX32" fmla="*/ 2814440 w 9152650"/>
              <a:gd name="connsiteY32" fmla="*/ 738664 h 738664"/>
              <a:gd name="connsiteX33" fmla="*/ 2516979 w 9152650"/>
              <a:gd name="connsiteY33" fmla="*/ 738664 h 738664"/>
              <a:gd name="connsiteX34" fmla="*/ 1761885 w 9152650"/>
              <a:gd name="connsiteY34" fmla="*/ 738664 h 738664"/>
              <a:gd name="connsiteX35" fmla="*/ 1372898 w 9152650"/>
              <a:gd name="connsiteY35" fmla="*/ 738664 h 738664"/>
              <a:gd name="connsiteX36" fmla="*/ 983910 w 9152650"/>
              <a:gd name="connsiteY36" fmla="*/ 738664 h 738664"/>
              <a:gd name="connsiteX37" fmla="*/ 0 w 9152650"/>
              <a:gd name="connsiteY37" fmla="*/ 738664 h 738664"/>
              <a:gd name="connsiteX38" fmla="*/ 0 w 9152650"/>
              <a:gd name="connsiteY38" fmla="*/ 384105 h 738664"/>
              <a:gd name="connsiteX39" fmla="*/ 0 w 9152650"/>
              <a:gd name="connsiteY39"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52650" h="738664" fill="none" extrusionOk="0">
                <a:moveTo>
                  <a:pt x="0" y="0"/>
                </a:moveTo>
                <a:cubicBezTo>
                  <a:pt x="95070" y="-27427"/>
                  <a:pt x="179690" y="20744"/>
                  <a:pt x="297461" y="0"/>
                </a:cubicBezTo>
                <a:cubicBezTo>
                  <a:pt x="415232" y="-20744"/>
                  <a:pt x="808891" y="30752"/>
                  <a:pt x="961028" y="0"/>
                </a:cubicBezTo>
                <a:cubicBezTo>
                  <a:pt x="1113165" y="-30752"/>
                  <a:pt x="1420085" y="38923"/>
                  <a:pt x="1716122" y="0"/>
                </a:cubicBezTo>
                <a:cubicBezTo>
                  <a:pt x="2012159" y="-38923"/>
                  <a:pt x="2238283" y="13420"/>
                  <a:pt x="2379689" y="0"/>
                </a:cubicBezTo>
                <a:cubicBezTo>
                  <a:pt x="2521095" y="-13420"/>
                  <a:pt x="2895949" y="28207"/>
                  <a:pt x="3043256" y="0"/>
                </a:cubicBezTo>
                <a:cubicBezTo>
                  <a:pt x="3190563" y="-28207"/>
                  <a:pt x="3388135" y="69700"/>
                  <a:pt x="3706823" y="0"/>
                </a:cubicBezTo>
                <a:cubicBezTo>
                  <a:pt x="4025511" y="-69700"/>
                  <a:pt x="3973984" y="13452"/>
                  <a:pt x="4095811" y="0"/>
                </a:cubicBezTo>
                <a:cubicBezTo>
                  <a:pt x="4217638" y="-13452"/>
                  <a:pt x="4293595" y="6776"/>
                  <a:pt x="4393272" y="0"/>
                </a:cubicBezTo>
                <a:cubicBezTo>
                  <a:pt x="4492949" y="-6776"/>
                  <a:pt x="4614606" y="10298"/>
                  <a:pt x="4782260" y="0"/>
                </a:cubicBezTo>
                <a:cubicBezTo>
                  <a:pt x="4949914" y="-10298"/>
                  <a:pt x="5286805" y="26611"/>
                  <a:pt x="5537353" y="0"/>
                </a:cubicBezTo>
                <a:cubicBezTo>
                  <a:pt x="5787901" y="-26611"/>
                  <a:pt x="5738396" y="34010"/>
                  <a:pt x="5926341" y="0"/>
                </a:cubicBezTo>
                <a:cubicBezTo>
                  <a:pt x="6114286" y="-34010"/>
                  <a:pt x="6180677" y="7686"/>
                  <a:pt x="6406855" y="0"/>
                </a:cubicBezTo>
                <a:cubicBezTo>
                  <a:pt x="6633033" y="-7686"/>
                  <a:pt x="6797859" y="38436"/>
                  <a:pt x="6978896" y="0"/>
                </a:cubicBezTo>
                <a:cubicBezTo>
                  <a:pt x="7159933" y="-38436"/>
                  <a:pt x="7443096" y="37202"/>
                  <a:pt x="7642463" y="0"/>
                </a:cubicBezTo>
                <a:cubicBezTo>
                  <a:pt x="7841830" y="-37202"/>
                  <a:pt x="8135792" y="42011"/>
                  <a:pt x="8306030" y="0"/>
                </a:cubicBezTo>
                <a:cubicBezTo>
                  <a:pt x="8476268" y="-42011"/>
                  <a:pt x="8462021" y="19864"/>
                  <a:pt x="8603491" y="0"/>
                </a:cubicBezTo>
                <a:cubicBezTo>
                  <a:pt x="8744961" y="-19864"/>
                  <a:pt x="9018045" y="24845"/>
                  <a:pt x="9152650" y="0"/>
                </a:cubicBezTo>
                <a:cubicBezTo>
                  <a:pt x="9188957" y="158135"/>
                  <a:pt x="9144876" y="198483"/>
                  <a:pt x="9152650" y="376719"/>
                </a:cubicBezTo>
                <a:cubicBezTo>
                  <a:pt x="9160424" y="554955"/>
                  <a:pt x="9114157" y="646256"/>
                  <a:pt x="9152650" y="738664"/>
                </a:cubicBezTo>
                <a:cubicBezTo>
                  <a:pt x="8920880" y="744031"/>
                  <a:pt x="8825575" y="716374"/>
                  <a:pt x="8672136" y="738664"/>
                </a:cubicBezTo>
                <a:cubicBezTo>
                  <a:pt x="8518697" y="760954"/>
                  <a:pt x="8454975" y="730428"/>
                  <a:pt x="8374675" y="738664"/>
                </a:cubicBezTo>
                <a:cubicBezTo>
                  <a:pt x="8294375" y="746900"/>
                  <a:pt x="8201941" y="711978"/>
                  <a:pt x="8077214" y="738664"/>
                </a:cubicBezTo>
                <a:cubicBezTo>
                  <a:pt x="7952487" y="765350"/>
                  <a:pt x="7789836" y="730762"/>
                  <a:pt x="7505173" y="738664"/>
                </a:cubicBezTo>
                <a:cubicBezTo>
                  <a:pt x="7220510" y="746566"/>
                  <a:pt x="7316185" y="711162"/>
                  <a:pt x="7207712" y="738664"/>
                </a:cubicBezTo>
                <a:cubicBezTo>
                  <a:pt x="7099239" y="766166"/>
                  <a:pt x="6762239" y="707262"/>
                  <a:pt x="6544145" y="738664"/>
                </a:cubicBezTo>
                <a:cubicBezTo>
                  <a:pt x="6326051" y="770066"/>
                  <a:pt x="6334419" y="732258"/>
                  <a:pt x="6246684" y="738664"/>
                </a:cubicBezTo>
                <a:cubicBezTo>
                  <a:pt x="6158949" y="745070"/>
                  <a:pt x="5712903" y="711453"/>
                  <a:pt x="5491590" y="738664"/>
                </a:cubicBezTo>
                <a:cubicBezTo>
                  <a:pt x="5270277" y="765875"/>
                  <a:pt x="5288238" y="721307"/>
                  <a:pt x="5194129" y="738664"/>
                </a:cubicBezTo>
                <a:cubicBezTo>
                  <a:pt x="5100020" y="756021"/>
                  <a:pt x="4686324" y="663609"/>
                  <a:pt x="4439035" y="738664"/>
                </a:cubicBezTo>
                <a:cubicBezTo>
                  <a:pt x="4191746" y="813719"/>
                  <a:pt x="3855098" y="732313"/>
                  <a:pt x="3683942" y="738664"/>
                </a:cubicBezTo>
                <a:cubicBezTo>
                  <a:pt x="3512786" y="745015"/>
                  <a:pt x="3298545" y="674944"/>
                  <a:pt x="3111901" y="738664"/>
                </a:cubicBezTo>
                <a:cubicBezTo>
                  <a:pt x="2925257" y="802384"/>
                  <a:pt x="2938880" y="708120"/>
                  <a:pt x="2814440" y="738664"/>
                </a:cubicBezTo>
                <a:cubicBezTo>
                  <a:pt x="2690000" y="769208"/>
                  <a:pt x="2660803" y="723029"/>
                  <a:pt x="2516979" y="738664"/>
                </a:cubicBezTo>
                <a:cubicBezTo>
                  <a:pt x="2373155" y="754299"/>
                  <a:pt x="2129175" y="700353"/>
                  <a:pt x="1761885" y="738664"/>
                </a:cubicBezTo>
                <a:cubicBezTo>
                  <a:pt x="1394595" y="776975"/>
                  <a:pt x="1488199" y="704418"/>
                  <a:pt x="1372898" y="738664"/>
                </a:cubicBezTo>
                <a:cubicBezTo>
                  <a:pt x="1257597" y="772910"/>
                  <a:pt x="1177792" y="706500"/>
                  <a:pt x="983910" y="738664"/>
                </a:cubicBezTo>
                <a:cubicBezTo>
                  <a:pt x="790028" y="770828"/>
                  <a:pt x="364231" y="674746"/>
                  <a:pt x="0" y="738664"/>
                </a:cubicBezTo>
                <a:cubicBezTo>
                  <a:pt x="-23460" y="613696"/>
                  <a:pt x="27707" y="533816"/>
                  <a:pt x="0" y="384105"/>
                </a:cubicBezTo>
                <a:cubicBezTo>
                  <a:pt x="-27707" y="234394"/>
                  <a:pt x="43833" y="141639"/>
                  <a:pt x="0" y="0"/>
                </a:cubicBezTo>
                <a:close/>
              </a:path>
              <a:path w="9152650" h="738664" stroke="0" extrusionOk="0">
                <a:moveTo>
                  <a:pt x="0" y="0"/>
                </a:moveTo>
                <a:cubicBezTo>
                  <a:pt x="213732" y="-87502"/>
                  <a:pt x="459786" y="87266"/>
                  <a:pt x="755094" y="0"/>
                </a:cubicBezTo>
                <a:cubicBezTo>
                  <a:pt x="1050402" y="-87266"/>
                  <a:pt x="1089156" y="62219"/>
                  <a:pt x="1327134" y="0"/>
                </a:cubicBezTo>
                <a:cubicBezTo>
                  <a:pt x="1565112" y="-62219"/>
                  <a:pt x="1534323" y="22193"/>
                  <a:pt x="1716122" y="0"/>
                </a:cubicBezTo>
                <a:cubicBezTo>
                  <a:pt x="1897921" y="-22193"/>
                  <a:pt x="2023460" y="60347"/>
                  <a:pt x="2288163" y="0"/>
                </a:cubicBezTo>
                <a:cubicBezTo>
                  <a:pt x="2552866" y="-60347"/>
                  <a:pt x="2872393" y="89260"/>
                  <a:pt x="3043256" y="0"/>
                </a:cubicBezTo>
                <a:cubicBezTo>
                  <a:pt x="3214119" y="-89260"/>
                  <a:pt x="3263877" y="12913"/>
                  <a:pt x="3432244" y="0"/>
                </a:cubicBezTo>
                <a:cubicBezTo>
                  <a:pt x="3600611" y="-12913"/>
                  <a:pt x="3629793" y="33690"/>
                  <a:pt x="3729705" y="0"/>
                </a:cubicBezTo>
                <a:cubicBezTo>
                  <a:pt x="3829617" y="-33690"/>
                  <a:pt x="4117354" y="1531"/>
                  <a:pt x="4301746" y="0"/>
                </a:cubicBezTo>
                <a:cubicBezTo>
                  <a:pt x="4486138" y="-1531"/>
                  <a:pt x="4686845" y="40810"/>
                  <a:pt x="4873786" y="0"/>
                </a:cubicBezTo>
                <a:cubicBezTo>
                  <a:pt x="5060727" y="-40810"/>
                  <a:pt x="5285513" y="41925"/>
                  <a:pt x="5537353" y="0"/>
                </a:cubicBezTo>
                <a:cubicBezTo>
                  <a:pt x="5789193" y="-41925"/>
                  <a:pt x="5871241" y="26207"/>
                  <a:pt x="6017867" y="0"/>
                </a:cubicBezTo>
                <a:cubicBezTo>
                  <a:pt x="6164493" y="-26207"/>
                  <a:pt x="6181355" y="15210"/>
                  <a:pt x="6315328" y="0"/>
                </a:cubicBezTo>
                <a:cubicBezTo>
                  <a:pt x="6449301" y="-15210"/>
                  <a:pt x="6526507" y="15232"/>
                  <a:pt x="6704316" y="0"/>
                </a:cubicBezTo>
                <a:cubicBezTo>
                  <a:pt x="6882125" y="-15232"/>
                  <a:pt x="7187328" y="20887"/>
                  <a:pt x="7459410" y="0"/>
                </a:cubicBezTo>
                <a:cubicBezTo>
                  <a:pt x="7731492" y="-20887"/>
                  <a:pt x="7746826" y="38394"/>
                  <a:pt x="7848397" y="0"/>
                </a:cubicBezTo>
                <a:cubicBezTo>
                  <a:pt x="7949968" y="-38394"/>
                  <a:pt x="8053505" y="27729"/>
                  <a:pt x="8237385" y="0"/>
                </a:cubicBezTo>
                <a:cubicBezTo>
                  <a:pt x="8421265" y="-27729"/>
                  <a:pt x="8535151" y="43023"/>
                  <a:pt x="8626373" y="0"/>
                </a:cubicBezTo>
                <a:cubicBezTo>
                  <a:pt x="8717595" y="-43023"/>
                  <a:pt x="8925565" y="55973"/>
                  <a:pt x="9152650" y="0"/>
                </a:cubicBezTo>
                <a:cubicBezTo>
                  <a:pt x="9172670" y="115644"/>
                  <a:pt x="9126757" y="274556"/>
                  <a:pt x="9152650" y="376719"/>
                </a:cubicBezTo>
                <a:cubicBezTo>
                  <a:pt x="9178543" y="478882"/>
                  <a:pt x="9115136" y="559157"/>
                  <a:pt x="9152650" y="738664"/>
                </a:cubicBezTo>
                <a:cubicBezTo>
                  <a:pt x="9030528" y="743724"/>
                  <a:pt x="8863214" y="718960"/>
                  <a:pt x="8672136" y="738664"/>
                </a:cubicBezTo>
                <a:cubicBezTo>
                  <a:pt x="8481058" y="758368"/>
                  <a:pt x="8249867" y="712370"/>
                  <a:pt x="7917042" y="738664"/>
                </a:cubicBezTo>
                <a:cubicBezTo>
                  <a:pt x="7584217" y="764958"/>
                  <a:pt x="7604154" y="698755"/>
                  <a:pt x="7345002" y="738664"/>
                </a:cubicBezTo>
                <a:cubicBezTo>
                  <a:pt x="7085850" y="778573"/>
                  <a:pt x="6982083" y="692397"/>
                  <a:pt x="6772961" y="738664"/>
                </a:cubicBezTo>
                <a:cubicBezTo>
                  <a:pt x="6563839" y="784931"/>
                  <a:pt x="6263318" y="662975"/>
                  <a:pt x="6109394" y="738664"/>
                </a:cubicBezTo>
                <a:cubicBezTo>
                  <a:pt x="5955470" y="814353"/>
                  <a:pt x="5613270" y="705014"/>
                  <a:pt x="5354300" y="738664"/>
                </a:cubicBezTo>
                <a:cubicBezTo>
                  <a:pt x="5095330" y="772314"/>
                  <a:pt x="5140913" y="720926"/>
                  <a:pt x="5056839" y="738664"/>
                </a:cubicBezTo>
                <a:cubicBezTo>
                  <a:pt x="4972765" y="756402"/>
                  <a:pt x="4851944" y="711161"/>
                  <a:pt x="4759378" y="738664"/>
                </a:cubicBezTo>
                <a:cubicBezTo>
                  <a:pt x="4666812" y="766167"/>
                  <a:pt x="4437379" y="699428"/>
                  <a:pt x="4278864" y="738664"/>
                </a:cubicBezTo>
                <a:cubicBezTo>
                  <a:pt x="4120349" y="777900"/>
                  <a:pt x="3903041" y="680653"/>
                  <a:pt x="3706823" y="738664"/>
                </a:cubicBezTo>
                <a:cubicBezTo>
                  <a:pt x="3510605" y="796675"/>
                  <a:pt x="3448047" y="681224"/>
                  <a:pt x="3226309" y="738664"/>
                </a:cubicBezTo>
                <a:cubicBezTo>
                  <a:pt x="3004571" y="796104"/>
                  <a:pt x="2774696" y="678302"/>
                  <a:pt x="2562742" y="738664"/>
                </a:cubicBezTo>
                <a:cubicBezTo>
                  <a:pt x="2350788" y="799026"/>
                  <a:pt x="2082384" y="701110"/>
                  <a:pt x="1807648" y="738664"/>
                </a:cubicBezTo>
                <a:cubicBezTo>
                  <a:pt x="1532912" y="776218"/>
                  <a:pt x="1380396" y="681632"/>
                  <a:pt x="1235608" y="738664"/>
                </a:cubicBezTo>
                <a:cubicBezTo>
                  <a:pt x="1090820" y="795696"/>
                  <a:pt x="930418" y="716469"/>
                  <a:pt x="755094" y="738664"/>
                </a:cubicBezTo>
                <a:cubicBezTo>
                  <a:pt x="579770" y="760859"/>
                  <a:pt x="181154" y="674153"/>
                  <a:pt x="0" y="738664"/>
                </a:cubicBezTo>
                <a:cubicBezTo>
                  <a:pt x="-1352" y="610470"/>
                  <a:pt x="8538" y="526663"/>
                  <a:pt x="0" y="361945"/>
                </a:cubicBezTo>
                <a:cubicBezTo>
                  <a:pt x="-8538" y="197227"/>
                  <a:pt x="25832" y="94125"/>
                  <a:pt x="0" y="0"/>
                </a:cubicBezTo>
                <a:close/>
              </a:path>
            </a:pathLst>
          </a:custGeom>
          <a:solidFill>
            <a:srgbClr val="CCFFFF"/>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gn="ctr"/>
            <a:r>
              <a:rPr lang="en-US" sz="3200" b="1" dirty="0">
                <a:latin typeface="Century Gothic" pitchFamily="34" charset="0"/>
              </a:rPr>
              <a:t>Remember!</a:t>
            </a:r>
          </a:p>
          <a:p>
            <a:pPr algn="ctr"/>
            <a:r>
              <a:rPr lang="en-US" sz="1000" b="1" dirty="0">
                <a:latin typeface="Century Gothic" panose="020B0502020202020204" pitchFamily="34" charset="0"/>
              </a:rPr>
              <a:t> </a:t>
            </a:r>
            <a:endParaRPr lang="ar-BH" sz="1000" b="1" dirty="0">
              <a:latin typeface="Century Gothic" panose="020B0502020202020204" pitchFamily="34" charset="0"/>
            </a:endParaRPr>
          </a:p>
        </p:txBody>
      </p:sp>
      <p:sp>
        <p:nvSpPr>
          <p:cNvPr id="47" name="Rectangle 46">
            <a:extLst>
              <a:ext uri="{FF2B5EF4-FFF2-40B4-BE49-F238E27FC236}">
                <a16:creationId xmlns:a16="http://schemas.microsoft.com/office/drawing/2014/main" id="{60B6A866-DC4B-4335-9005-B94385E42D46}"/>
              </a:ext>
            </a:extLst>
          </p:cNvPr>
          <p:cNvSpPr/>
          <p:nvPr/>
        </p:nvSpPr>
        <p:spPr>
          <a:xfrm>
            <a:off x="6488723" y="6549157"/>
            <a:ext cx="3284053" cy="26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tx1"/>
                </a:solidFill>
                <a:latin typeface="Century Gothic" panose="020B0502020202020204" pitchFamily="34" charset="0"/>
              </a:rPr>
              <a:t>English-Grade6- Unit </a:t>
            </a:r>
            <a:r>
              <a:rPr lang="ar-BH" sz="1200" b="1" dirty="0">
                <a:solidFill>
                  <a:schemeClr val="tx1"/>
                </a:solidFill>
                <a:latin typeface="Century Gothic" panose="020B0502020202020204" pitchFamily="34" charset="0"/>
              </a:rPr>
              <a:t>2</a:t>
            </a:r>
            <a:r>
              <a:rPr lang="en-US" sz="1200" b="1" dirty="0">
                <a:solidFill>
                  <a:schemeClr val="tx1"/>
                </a:solidFill>
                <a:latin typeface="Century Gothic" panose="020B0502020202020204" pitchFamily="34" charset="0"/>
              </a:rPr>
              <a:t>-Lesson 6 (Writing)</a:t>
            </a:r>
            <a:endParaRPr lang="ar-BH"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890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0.05256 -0.13102 L 0.05256 -0.13056 C 0.05513 -0.16134 0.05416 -0.15602 0.05785 -0.18079 C 0.05833 -0.18634 0.05897 -0.1919 0.06025 -0.19722 C 0.06138 -0.20301 0.06378 -0.20834 0.06554 -0.21412 C 0.06666 -0.21852 0.06666 -0.22338 0.06795 -0.22824 C 0.06907 -0.23218 0.07147 -0.23588 0.07307 -0.24005 C 0.0742 -0.24306 0.07452 -0.2463 0.0758 -0.24954 C 0.07644 -0.25185 0.0774 -0.2544 0.0782 -0.25648 C 0.07916 -0.26852 0.07916 -0.28033 0.08077 -0.2919 C 0.08157 -0.29931 0.08686 -0.30625 0.08605 -0.3132 C 0.08397 -0.32685 0.0758 -0.3257 0.06795 -0.33218 C 0.06266 -0.33681 0.05256 -0.34653 0.05256 -0.34607 C 0.04615 -0.36412 0.04615 -0.36088 0.04503 -0.38195 C 0.04375 -0.40255 0.04263 -0.44329 0.04263 -0.44306 L 0.04263 -0.44329 " pathEditMode="relative" rAng="0" ptsTypes="AAAAAAAAAAAAAAAA">
                                      <p:cBhvr>
                                        <p:cTn id="61" dur="2000" fill="hold"/>
                                        <p:tgtEl>
                                          <p:spTgt spid="12"/>
                                        </p:tgtEl>
                                        <p:attrNameLst>
                                          <p:attrName>ppt_x</p:attrName>
                                          <p:attrName>ppt_y</p:attrName>
                                        </p:attrNameLst>
                                      </p:cBhvr>
                                      <p:rCtr x="1170" y="-15602"/>
                                    </p:animMotion>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left)">
                                      <p:cBhvr>
                                        <p:cTn id="7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3" grpId="0" animBg="1"/>
      <p:bldP spid="24" grpId="0" animBg="1"/>
      <p:bldP spid="28"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objects clipart"/>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objects clipart"/>
          <p:cNvSpPr>
            <a:spLocks noChangeAspect="1" noChangeArrowheads="1"/>
          </p:cNvSpPr>
          <p:nvPr/>
        </p:nvSpPr>
        <p:spPr bwMode="auto">
          <a:xfrm>
            <a:off x="688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objects clipart"/>
          <p:cNvSpPr>
            <a:spLocks noChangeAspect="1" noChangeArrowheads="1"/>
          </p:cNvSpPr>
          <p:nvPr/>
        </p:nvSpPr>
        <p:spPr bwMode="auto">
          <a:xfrm>
            <a:off x="841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6" name="Straight Connector 25">
            <a:extLst>
              <a:ext uri="{FF2B5EF4-FFF2-40B4-BE49-F238E27FC236}">
                <a16:creationId xmlns:a16="http://schemas.microsoft.com/office/drawing/2014/main" id="{2331D6FC-DBCA-486B-94F3-12E80847631C}"/>
              </a:ext>
            </a:extLst>
          </p:cNvPr>
          <p:cNvCxnSpPr/>
          <p:nvPr/>
        </p:nvCxnSpPr>
        <p:spPr>
          <a:xfrm>
            <a:off x="133224" y="6467417"/>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FA1E5BBD-71DC-4A49-94EE-99ED6F016BA9}"/>
              </a:ext>
            </a:extLst>
          </p:cNvPr>
          <p:cNvSpPr txBox="1"/>
          <p:nvPr/>
        </p:nvSpPr>
        <p:spPr>
          <a:xfrm>
            <a:off x="133224" y="6552196"/>
            <a:ext cx="2214068" cy="276999"/>
          </a:xfrm>
          <a:prstGeom prst="rect">
            <a:avLst/>
          </a:prstGeom>
          <a:noFill/>
        </p:spPr>
        <p:txBody>
          <a:bodyPr wrap="none" rtlCol="0">
            <a:spAutoFit/>
          </a:bodyPr>
          <a:lstStyle/>
          <a:p>
            <a:r>
              <a:rPr lang="en-GB" sz="1200" b="1" dirty="0">
                <a:latin typeface="Century Gothic" panose="020B0502020202020204" pitchFamily="34" charset="0"/>
              </a:rPr>
              <a:t>Ministry of Education - 2020</a:t>
            </a:r>
          </a:p>
        </p:txBody>
      </p:sp>
      <p:cxnSp>
        <p:nvCxnSpPr>
          <p:cNvPr id="30" name="Straight Connector 29">
            <a:extLst>
              <a:ext uri="{FF2B5EF4-FFF2-40B4-BE49-F238E27FC236}">
                <a16:creationId xmlns:a16="http://schemas.microsoft.com/office/drawing/2014/main" id="{D4A69B9A-E69B-467D-8BBF-5D67B738B5CF}"/>
              </a:ext>
            </a:extLst>
          </p:cNvPr>
          <p:cNvCxnSpPr/>
          <p:nvPr/>
        </p:nvCxnSpPr>
        <p:spPr>
          <a:xfrm>
            <a:off x="133224" y="6461518"/>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08773304-6B52-471A-8824-772D280BF259}"/>
              </a:ext>
            </a:extLst>
          </p:cNvPr>
          <p:cNvGrpSpPr/>
          <p:nvPr/>
        </p:nvGrpSpPr>
        <p:grpSpPr>
          <a:xfrm>
            <a:off x="4410635" y="4549368"/>
            <a:ext cx="5304107" cy="1826086"/>
            <a:chOff x="-1389321" y="5075809"/>
            <a:chExt cx="4294235" cy="1826086"/>
          </a:xfrm>
        </p:grpSpPr>
        <p:pic>
          <p:nvPicPr>
            <p:cNvPr id="10" name="Picture 9">
              <a:extLst>
                <a:ext uri="{FF2B5EF4-FFF2-40B4-BE49-F238E27FC236}">
                  <a16:creationId xmlns:a16="http://schemas.microsoft.com/office/drawing/2014/main" id="{B260B70C-23D7-4221-8359-062048BCF2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1745207" y="5208814"/>
              <a:ext cx="1159707" cy="1693081"/>
            </a:xfrm>
            <a:prstGeom prst="rect">
              <a:avLst/>
            </a:prstGeom>
            <a:scene3d>
              <a:camera prst="orthographicFront">
                <a:rot lat="0" lon="10800000" rev="0"/>
              </a:camera>
              <a:lightRig rig="threePt" dir="t"/>
            </a:scene3d>
          </p:spPr>
        </p:pic>
        <p:sp>
          <p:nvSpPr>
            <p:cNvPr id="32" name="Speech Bubble: Oval 31">
              <a:extLst>
                <a:ext uri="{FF2B5EF4-FFF2-40B4-BE49-F238E27FC236}">
                  <a16:creationId xmlns:a16="http://schemas.microsoft.com/office/drawing/2014/main" id="{5865E8FB-FCE9-4A7B-BD45-07AF68044997}"/>
                </a:ext>
              </a:extLst>
            </p:cNvPr>
            <p:cNvSpPr/>
            <p:nvPr/>
          </p:nvSpPr>
          <p:spPr>
            <a:xfrm>
              <a:off x="-1389321" y="5075809"/>
              <a:ext cx="2649302" cy="1767237"/>
            </a:xfrm>
            <a:prstGeom prst="wedgeEllipseCallout">
              <a:avLst>
                <a:gd name="adj1" fmla="val 68453"/>
                <a:gd name="adj2" fmla="val 14411"/>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latin typeface="Century Gothic" panose="020B0502020202020204" pitchFamily="34" charset="0"/>
                </a:rPr>
                <a:t>How do we use </a:t>
              </a:r>
              <a:r>
                <a:rPr lang="en-GB" sz="2400" b="1" dirty="0">
                  <a:solidFill>
                    <a:srgbClr val="FF0000"/>
                  </a:solidFill>
                  <a:latin typeface="Century Gothic" panose="020B0502020202020204" pitchFamily="34" charset="0"/>
                </a:rPr>
                <a:t>will </a:t>
              </a:r>
              <a:r>
                <a:rPr lang="en-GB" sz="2400" b="1" dirty="0">
                  <a:solidFill>
                    <a:schemeClr val="tx1"/>
                  </a:solidFill>
                  <a:latin typeface="Century Gothic" panose="020B0502020202020204" pitchFamily="34" charset="0"/>
                </a:rPr>
                <a:t>/</a:t>
              </a:r>
              <a:r>
                <a:rPr lang="en-GB" sz="2400" b="1" dirty="0">
                  <a:solidFill>
                    <a:srgbClr val="FF0000"/>
                  </a:solidFill>
                  <a:latin typeface="Century Gothic" panose="020B0502020202020204" pitchFamily="34" charset="0"/>
                </a:rPr>
                <a:t>won’t </a:t>
              </a:r>
              <a:r>
                <a:rPr lang="en-GB" sz="2400" b="1" dirty="0">
                  <a:latin typeface="Century Gothic" panose="020B0502020202020204" pitchFamily="34" charset="0"/>
                </a:rPr>
                <a:t>in a sentence?</a:t>
              </a:r>
            </a:p>
          </p:txBody>
        </p:sp>
      </p:grpSp>
      <p:sp>
        <p:nvSpPr>
          <p:cNvPr id="9" name="Rectangle 8"/>
          <p:cNvSpPr/>
          <p:nvPr/>
        </p:nvSpPr>
        <p:spPr>
          <a:xfrm>
            <a:off x="1386030" y="3863329"/>
            <a:ext cx="360814" cy="520453"/>
          </a:xfrm>
          <a:prstGeom prst="rect">
            <a:avLst/>
          </a:prstGeom>
        </p:spPr>
        <p:txBody>
          <a:bodyPr wrap="square">
            <a:spAutoFit/>
          </a:bodyPr>
          <a:lstStyle/>
          <a:p>
            <a:pPr algn="ctr"/>
            <a:r>
              <a:rPr lang="en-US" sz="2800" b="1" dirty="0">
                <a:latin typeface="Century Gothic" pitchFamily="34" charset="0"/>
              </a:rPr>
              <a:t>+</a:t>
            </a:r>
          </a:p>
        </p:txBody>
      </p:sp>
      <p:sp>
        <p:nvSpPr>
          <p:cNvPr id="48" name="Rectangle 47"/>
          <p:cNvSpPr/>
          <p:nvPr/>
        </p:nvSpPr>
        <p:spPr>
          <a:xfrm>
            <a:off x="3736278" y="3887450"/>
            <a:ext cx="360814" cy="520453"/>
          </a:xfrm>
          <a:prstGeom prst="rect">
            <a:avLst/>
          </a:prstGeom>
        </p:spPr>
        <p:txBody>
          <a:bodyPr wrap="square">
            <a:spAutoFit/>
          </a:bodyPr>
          <a:lstStyle/>
          <a:p>
            <a:pPr algn="ctr"/>
            <a:r>
              <a:rPr lang="en-US" sz="2800" b="1" dirty="0">
                <a:latin typeface="Century Gothic" pitchFamily="34" charset="0"/>
              </a:rPr>
              <a:t>+</a:t>
            </a:r>
          </a:p>
        </p:txBody>
      </p:sp>
      <p:sp>
        <p:nvSpPr>
          <p:cNvPr id="14" name="Rectangle 13"/>
          <p:cNvSpPr/>
          <p:nvPr/>
        </p:nvSpPr>
        <p:spPr>
          <a:xfrm>
            <a:off x="163246" y="2877252"/>
            <a:ext cx="1080255" cy="30692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a:t>
            </a:r>
          </a:p>
          <a:p>
            <a:pPr algn="ctr"/>
            <a:r>
              <a:rPr lang="en-US" sz="2400" b="1" dirty="0">
                <a:solidFill>
                  <a:schemeClr val="tx1"/>
                </a:solidFill>
                <a:latin typeface="Century Gothic" panose="020B0502020202020204" pitchFamily="34" charset="0"/>
              </a:rPr>
              <a:t>You</a:t>
            </a:r>
          </a:p>
          <a:p>
            <a:pPr algn="ctr"/>
            <a:r>
              <a:rPr lang="en-US" sz="2400" b="1" dirty="0">
                <a:solidFill>
                  <a:schemeClr val="tx1"/>
                </a:solidFill>
                <a:latin typeface="Century Gothic" panose="020B0502020202020204" pitchFamily="34" charset="0"/>
              </a:rPr>
              <a:t>We They</a:t>
            </a:r>
          </a:p>
          <a:p>
            <a:pPr algn="ctr"/>
            <a:r>
              <a:rPr lang="en-US" sz="2400" b="1" dirty="0">
                <a:solidFill>
                  <a:schemeClr val="tx1"/>
                </a:solidFill>
                <a:latin typeface="Century Gothic" panose="020B0502020202020204" pitchFamily="34" charset="0"/>
              </a:rPr>
              <a:t>He</a:t>
            </a:r>
          </a:p>
          <a:p>
            <a:pPr algn="ctr"/>
            <a:r>
              <a:rPr lang="en-US" sz="2400" b="1" dirty="0">
                <a:solidFill>
                  <a:schemeClr val="tx1"/>
                </a:solidFill>
                <a:latin typeface="Century Gothic" panose="020B0502020202020204" pitchFamily="34" charset="0"/>
              </a:rPr>
              <a:t>She</a:t>
            </a:r>
          </a:p>
          <a:p>
            <a:pPr algn="ctr"/>
            <a:r>
              <a:rPr lang="en-US" sz="2400" b="1" dirty="0">
                <a:solidFill>
                  <a:schemeClr val="tx1"/>
                </a:solidFill>
                <a:latin typeface="Century Gothic" panose="020B0502020202020204" pitchFamily="34" charset="0"/>
              </a:rPr>
              <a:t>It</a:t>
            </a:r>
          </a:p>
        </p:txBody>
      </p:sp>
      <p:sp>
        <p:nvSpPr>
          <p:cNvPr id="50" name="Rectangle 49"/>
          <p:cNvSpPr/>
          <p:nvPr/>
        </p:nvSpPr>
        <p:spPr>
          <a:xfrm>
            <a:off x="5535182" y="3925752"/>
            <a:ext cx="350694" cy="520453"/>
          </a:xfrm>
          <a:prstGeom prst="rect">
            <a:avLst/>
          </a:prstGeom>
        </p:spPr>
        <p:txBody>
          <a:bodyPr wrap="square">
            <a:spAutoFit/>
          </a:bodyPr>
          <a:lstStyle/>
          <a:p>
            <a:pPr algn="ctr"/>
            <a:r>
              <a:rPr lang="en-US" sz="2800" b="1" dirty="0">
                <a:latin typeface="Century Gothic" pitchFamily="34" charset="0"/>
              </a:rPr>
              <a:t>+</a:t>
            </a:r>
          </a:p>
        </p:txBody>
      </p:sp>
      <p:sp>
        <p:nvSpPr>
          <p:cNvPr id="51" name="Rectangle 50"/>
          <p:cNvSpPr/>
          <p:nvPr/>
        </p:nvSpPr>
        <p:spPr>
          <a:xfrm>
            <a:off x="5877313" y="3915043"/>
            <a:ext cx="3398167" cy="523925"/>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panose="020B0502020202020204" pitchFamily="34" charset="0"/>
              </a:rPr>
              <a:t>sentence completion</a:t>
            </a:r>
            <a:endParaRPr lang="en-US" sz="2400" dirty="0">
              <a:solidFill>
                <a:schemeClr val="tx1"/>
              </a:solidFill>
            </a:endParaRPr>
          </a:p>
        </p:txBody>
      </p:sp>
      <p:sp>
        <p:nvSpPr>
          <p:cNvPr id="47" name="Rectangle 46"/>
          <p:cNvSpPr/>
          <p:nvPr/>
        </p:nvSpPr>
        <p:spPr>
          <a:xfrm>
            <a:off x="9319793" y="3698977"/>
            <a:ext cx="350694" cy="707886"/>
          </a:xfrm>
          <a:prstGeom prst="rect">
            <a:avLst/>
          </a:prstGeom>
        </p:spPr>
        <p:txBody>
          <a:bodyPr wrap="square">
            <a:spAutoFit/>
          </a:bodyPr>
          <a:lstStyle/>
          <a:p>
            <a:pPr algn="ctr"/>
            <a:r>
              <a:rPr lang="en-US" sz="4000" b="1" dirty="0">
                <a:latin typeface="Century Gothic" pitchFamily="34" charset="0"/>
              </a:rPr>
              <a:t>.</a:t>
            </a:r>
          </a:p>
        </p:txBody>
      </p:sp>
      <p:sp>
        <p:nvSpPr>
          <p:cNvPr id="58" name="Rectangle 57">
            <a:extLst>
              <a:ext uri="{FF2B5EF4-FFF2-40B4-BE49-F238E27FC236}">
                <a16:creationId xmlns:a16="http://schemas.microsoft.com/office/drawing/2014/main" id="{BEB3ECCC-F2D8-4A51-807D-2A240BF2C460}"/>
              </a:ext>
            </a:extLst>
          </p:cNvPr>
          <p:cNvSpPr/>
          <p:nvPr/>
        </p:nvSpPr>
        <p:spPr>
          <a:xfrm>
            <a:off x="701231" y="1323971"/>
            <a:ext cx="1770072" cy="488362"/>
          </a:xfrm>
          <a:prstGeom prst="rect">
            <a:avLst/>
          </a:prstGeom>
          <a:solidFill>
            <a:schemeClr val="accent4">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We</a:t>
            </a:r>
          </a:p>
        </p:txBody>
      </p:sp>
      <p:sp>
        <p:nvSpPr>
          <p:cNvPr id="59" name="Rectangle 58">
            <a:extLst>
              <a:ext uri="{FF2B5EF4-FFF2-40B4-BE49-F238E27FC236}">
                <a16:creationId xmlns:a16="http://schemas.microsoft.com/office/drawing/2014/main" id="{EB5E686F-33EA-4BB7-A874-B7FF29B2D9E4}"/>
              </a:ext>
            </a:extLst>
          </p:cNvPr>
          <p:cNvSpPr/>
          <p:nvPr/>
        </p:nvSpPr>
        <p:spPr>
          <a:xfrm>
            <a:off x="3968906" y="1302871"/>
            <a:ext cx="1299340" cy="488362"/>
          </a:xfrm>
          <a:prstGeom prst="rect">
            <a:avLst/>
          </a:prstGeom>
          <a:solidFill>
            <a:schemeClr val="accent3">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wear</a:t>
            </a:r>
            <a:endParaRPr lang="en-US" sz="3600" b="1" dirty="0">
              <a:latin typeface="Century Gothic" pitchFamily="34" charset="0"/>
            </a:endParaRPr>
          </a:p>
        </p:txBody>
      </p:sp>
      <p:grpSp>
        <p:nvGrpSpPr>
          <p:cNvPr id="7" name="Group 6"/>
          <p:cNvGrpSpPr/>
          <p:nvPr/>
        </p:nvGrpSpPr>
        <p:grpSpPr>
          <a:xfrm>
            <a:off x="187318" y="1302871"/>
            <a:ext cx="3661192" cy="488362"/>
            <a:chOff x="187318" y="1302871"/>
            <a:chExt cx="3661192" cy="488362"/>
          </a:xfrm>
        </p:grpSpPr>
        <p:grpSp>
          <p:nvGrpSpPr>
            <p:cNvPr id="16" name="Group 15"/>
            <p:cNvGrpSpPr/>
            <p:nvPr/>
          </p:nvGrpSpPr>
          <p:grpSpPr>
            <a:xfrm>
              <a:off x="187318" y="1347301"/>
              <a:ext cx="369035" cy="322946"/>
              <a:chOff x="4191833" y="1570619"/>
              <a:chExt cx="423198" cy="390938"/>
            </a:xfrm>
          </p:grpSpPr>
          <p:sp>
            <p:nvSpPr>
              <p:cNvPr id="15" name="Rectangle 14"/>
              <p:cNvSpPr/>
              <p:nvPr/>
            </p:nvSpPr>
            <p:spPr>
              <a:xfrm>
                <a:off x="4191833" y="1715685"/>
                <a:ext cx="423198" cy="831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4214234" y="1715017"/>
                <a:ext cx="390938" cy="102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a:extLst>
                <a:ext uri="{FF2B5EF4-FFF2-40B4-BE49-F238E27FC236}">
                  <a16:creationId xmlns:a16="http://schemas.microsoft.com/office/drawing/2014/main" id="{0AF3E730-0F80-4738-8677-7CCF83271CA4}"/>
                </a:ext>
              </a:extLst>
            </p:cNvPr>
            <p:cNvSpPr/>
            <p:nvPr/>
          </p:nvSpPr>
          <p:spPr>
            <a:xfrm>
              <a:off x="2568876" y="1302871"/>
              <a:ext cx="1279634" cy="488362"/>
            </a:xfrm>
            <a:prstGeom prst="rect">
              <a:avLst/>
            </a:prstGeom>
            <a:solidFill>
              <a:srgbClr val="FF6699"/>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will</a:t>
              </a:r>
            </a:p>
          </p:txBody>
        </p:sp>
      </p:grpSp>
      <p:sp>
        <p:nvSpPr>
          <p:cNvPr id="61" name="Rectangle 60">
            <a:extLst>
              <a:ext uri="{FF2B5EF4-FFF2-40B4-BE49-F238E27FC236}">
                <a16:creationId xmlns:a16="http://schemas.microsoft.com/office/drawing/2014/main" id="{2284E4C3-1482-4BB8-99AA-143AF1773E19}"/>
              </a:ext>
            </a:extLst>
          </p:cNvPr>
          <p:cNvSpPr/>
          <p:nvPr/>
        </p:nvSpPr>
        <p:spPr>
          <a:xfrm>
            <a:off x="5388642" y="1302871"/>
            <a:ext cx="3992730" cy="488362"/>
          </a:xfrm>
          <a:prstGeom prst="rect">
            <a:avLst/>
          </a:prstGeom>
          <a:solidFill>
            <a:schemeClr val="accent5">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astronauts’ clothes.</a:t>
            </a:r>
          </a:p>
        </p:txBody>
      </p:sp>
      <p:sp>
        <p:nvSpPr>
          <p:cNvPr id="67" name="Rectangle 66">
            <a:extLst>
              <a:ext uri="{FF2B5EF4-FFF2-40B4-BE49-F238E27FC236}">
                <a16:creationId xmlns:a16="http://schemas.microsoft.com/office/drawing/2014/main" id="{BEB3ECCC-F2D8-4A51-807D-2A240BF2C460}"/>
              </a:ext>
            </a:extLst>
          </p:cNvPr>
          <p:cNvSpPr/>
          <p:nvPr/>
        </p:nvSpPr>
        <p:spPr>
          <a:xfrm>
            <a:off x="692263" y="2089560"/>
            <a:ext cx="1770072" cy="488362"/>
          </a:xfrm>
          <a:prstGeom prst="rect">
            <a:avLst/>
          </a:prstGeom>
          <a:solidFill>
            <a:schemeClr val="accent4">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They</a:t>
            </a:r>
          </a:p>
        </p:txBody>
      </p:sp>
      <p:sp>
        <p:nvSpPr>
          <p:cNvPr id="68" name="Rectangle 67">
            <a:extLst>
              <a:ext uri="{FF2B5EF4-FFF2-40B4-BE49-F238E27FC236}">
                <a16:creationId xmlns:a16="http://schemas.microsoft.com/office/drawing/2014/main" id="{EB5E686F-33EA-4BB7-A874-B7FF29B2D9E4}"/>
              </a:ext>
            </a:extLst>
          </p:cNvPr>
          <p:cNvSpPr/>
          <p:nvPr/>
        </p:nvSpPr>
        <p:spPr>
          <a:xfrm>
            <a:off x="3937115" y="2036442"/>
            <a:ext cx="1902334" cy="488362"/>
          </a:xfrm>
          <a:prstGeom prst="rect">
            <a:avLst/>
          </a:prstGeom>
          <a:solidFill>
            <a:schemeClr val="accent3">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wear</a:t>
            </a:r>
            <a:endParaRPr lang="en-US" sz="3600" b="1" dirty="0">
              <a:latin typeface="Century Gothic" pitchFamily="34" charset="0"/>
            </a:endParaRPr>
          </a:p>
        </p:txBody>
      </p:sp>
      <p:grpSp>
        <p:nvGrpSpPr>
          <p:cNvPr id="11" name="Group 10"/>
          <p:cNvGrpSpPr/>
          <p:nvPr/>
        </p:nvGrpSpPr>
        <p:grpSpPr>
          <a:xfrm>
            <a:off x="127125" y="2068460"/>
            <a:ext cx="3712417" cy="488362"/>
            <a:chOff x="127125" y="2068460"/>
            <a:chExt cx="3712417" cy="488362"/>
          </a:xfrm>
        </p:grpSpPr>
        <p:sp>
          <p:nvSpPr>
            <p:cNvPr id="56" name="Rectangle 55"/>
            <p:cNvSpPr/>
            <p:nvPr/>
          </p:nvSpPr>
          <p:spPr>
            <a:xfrm rot="10800000">
              <a:off x="127125" y="2369172"/>
              <a:ext cx="390938" cy="102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AF3E730-0F80-4738-8677-7CCF83271CA4}"/>
                </a:ext>
              </a:extLst>
            </p:cNvPr>
            <p:cNvSpPr/>
            <p:nvPr/>
          </p:nvSpPr>
          <p:spPr>
            <a:xfrm>
              <a:off x="2559908" y="2068460"/>
              <a:ext cx="1279634" cy="488362"/>
            </a:xfrm>
            <a:prstGeom prst="rect">
              <a:avLst/>
            </a:prstGeom>
            <a:solidFill>
              <a:srgbClr val="FF6699"/>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won’t</a:t>
              </a:r>
            </a:p>
          </p:txBody>
        </p:sp>
      </p:grpSp>
      <p:sp>
        <p:nvSpPr>
          <p:cNvPr id="70" name="Rectangle 69">
            <a:extLst>
              <a:ext uri="{FF2B5EF4-FFF2-40B4-BE49-F238E27FC236}">
                <a16:creationId xmlns:a16="http://schemas.microsoft.com/office/drawing/2014/main" id="{2284E4C3-1482-4BB8-99AA-143AF1773E19}"/>
              </a:ext>
            </a:extLst>
          </p:cNvPr>
          <p:cNvSpPr/>
          <p:nvPr/>
        </p:nvSpPr>
        <p:spPr>
          <a:xfrm>
            <a:off x="5937022" y="2036442"/>
            <a:ext cx="3338458" cy="488362"/>
          </a:xfrm>
          <a:prstGeom prst="rect">
            <a:avLst/>
          </a:prstGeom>
          <a:solidFill>
            <a:schemeClr val="accent5">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itchFamily="34" charset="0"/>
              </a:rPr>
              <a:t>normal clothes.</a:t>
            </a:r>
          </a:p>
        </p:txBody>
      </p:sp>
      <p:sp>
        <p:nvSpPr>
          <p:cNvPr id="72" name="Rectangle 71">
            <a:extLst>
              <a:ext uri="{FF2B5EF4-FFF2-40B4-BE49-F238E27FC236}">
                <a16:creationId xmlns:a16="http://schemas.microsoft.com/office/drawing/2014/main" id="{EB5E686F-33EA-4BB7-A874-B7FF29B2D9E4}"/>
              </a:ext>
            </a:extLst>
          </p:cNvPr>
          <p:cNvSpPr/>
          <p:nvPr/>
        </p:nvSpPr>
        <p:spPr>
          <a:xfrm>
            <a:off x="4121167" y="3877122"/>
            <a:ext cx="1299340" cy="488362"/>
          </a:xfrm>
          <a:prstGeom prst="rect">
            <a:avLst/>
          </a:prstGeom>
          <a:solidFill>
            <a:schemeClr val="accent3">
              <a:lumMod val="60000"/>
              <a:lumOff val="40000"/>
            </a:schemeClr>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itchFamily="34" charset="0"/>
              </a:rPr>
              <a:t>verb</a:t>
            </a:r>
            <a:endParaRPr lang="en-US" sz="2800" b="1" dirty="0">
              <a:latin typeface="Century Gothic" pitchFamily="34" charset="0"/>
            </a:endParaRPr>
          </a:p>
        </p:txBody>
      </p:sp>
      <p:grpSp>
        <p:nvGrpSpPr>
          <p:cNvPr id="2" name="Group 1"/>
          <p:cNvGrpSpPr/>
          <p:nvPr/>
        </p:nvGrpSpPr>
        <p:grpSpPr>
          <a:xfrm>
            <a:off x="1935649" y="3601303"/>
            <a:ext cx="1460071" cy="488362"/>
            <a:chOff x="1935649" y="3601303"/>
            <a:chExt cx="1460071" cy="488362"/>
          </a:xfrm>
        </p:grpSpPr>
        <p:grpSp>
          <p:nvGrpSpPr>
            <p:cNvPr id="63" name="Group 62"/>
            <p:cNvGrpSpPr/>
            <p:nvPr/>
          </p:nvGrpSpPr>
          <p:grpSpPr>
            <a:xfrm>
              <a:off x="1935649" y="3673410"/>
              <a:ext cx="369035" cy="322946"/>
              <a:chOff x="4154822" y="1570619"/>
              <a:chExt cx="423198" cy="390938"/>
            </a:xfrm>
          </p:grpSpPr>
          <p:sp>
            <p:nvSpPr>
              <p:cNvPr id="64" name="Rectangle 63"/>
              <p:cNvSpPr/>
              <p:nvPr/>
            </p:nvSpPr>
            <p:spPr>
              <a:xfrm>
                <a:off x="4154822" y="1715685"/>
                <a:ext cx="423198" cy="8319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5400000">
                <a:off x="4177223" y="1715017"/>
                <a:ext cx="390938" cy="102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0AF3E730-0F80-4738-8677-7CCF83271CA4}"/>
                </a:ext>
              </a:extLst>
            </p:cNvPr>
            <p:cNvSpPr/>
            <p:nvPr/>
          </p:nvSpPr>
          <p:spPr>
            <a:xfrm>
              <a:off x="2361033" y="3601303"/>
              <a:ext cx="1034687" cy="488362"/>
            </a:xfrm>
            <a:prstGeom prst="rect">
              <a:avLst/>
            </a:prstGeom>
            <a:solidFill>
              <a:srgbClr val="FF6699"/>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itchFamily="34" charset="0"/>
                </a:rPr>
                <a:t>will</a:t>
              </a:r>
            </a:p>
          </p:txBody>
        </p:sp>
      </p:grpSp>
      <p:grpSp>
        <p:nvGrpSpPr>
          <p:cNvPr id="6" name="Group 5"/>
          <p:cNvGrpSpPr/>
          <p:nvPr/>
        </p:nvGrpSpPr>
        <p:grpSpPr>
          <a:xfrm>
            <a:off x="1989104" y="4329044"/>
            <a:ext cx="1397801" cy="488362"/>
            <a:chOff x="1989104" y="4329044"/>
            <a:chExt cx="1397801" cy="488362"/>
          </a:xfrm>
        </p:grpSpPr>
        <p:sp>
          <p:nvSpPr>
            <p:cNvPr id="66" name="Rectangle 65"/>
            <p:cNvSpPr/>
            <p:nvPr/>
          </p:nvSpPr>
          <p:spPr>
            <a:xfrm rot="10800000">
              <a:off x="1989104" y="4592278"/>
              <a:ext cx="306332" cy="715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AF3E730-0F80-4738-8677-7CCF83271CA4}"/>
                </a:ext>
              </a:extLst>
            </p:cNvPr>
            <p:cNvSpPr/>
            <p:nvPr/>
          </p:nvSpPr>
          <p:spPr>
            <a:xfrm>
              <a:off x="2338477" y="4329044"/>
              <a:ext cx="1048428" cy="488362"/>
            </a:xfrm>
            <a:prstGeom prst="rect">
              <a:avLst/>
            </a:prstGeom>
            <a:solidFill>
              <a:srgbClr val="FF6699"/>
            </a:solidFill>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itchFamily="34" charset="0"/>
                </a:rPr>
                <a:t>won’t</a:t>
              </a:r>
            </a:p>
          </p:txBody>
        </p:sp>
      </p:grpSp>
      <p:sp>
        <p:nvSpPr>
          <p:cNvPr id="42" name="TextBox 41">
            <a:extLst>
              <a:ext uri="{FF2B5EF4-FFF2-40B4-BE49-F238E27FC236}">
                <a16:creationId xmlns:a16="http://schemas.microsoft.com/office/drawing/2014/main" id="{5C14E471-BE4A-44DB-84A6-0504B43E4D3C}"/>
              </a:ext>
            </a:extLst>
          </p:cNvPr>
          <p:cNvSpPr txBox="1"/>
          <p:nvPr/>
        </p:nvSpPr>
        <p:spPr>
          <a:xfrm>
            <a:off x="465753" y="278262"/>
            <a:ext cx="9152650" cy="738664"/>
          </a:xfrm>
          <a:custGeom>
            <a:avLst/>
            <a:gdLst>
              <a:gd name="connsiteX0" fmla="*/ 0 w 9152650"/>
              <a:gd name="connsiteY0" fmla="*/ 0 h 738664"/>
              <a:gd name="connsiteX1" fmla="*/ 297461 w 9152650"/>
              <a:gd name="connsiteY1" fmla="*/ 0 h 738664"/>
              <a:gd name="connsiteX2" fmla="*/ 961028 w 9152650"/>
              <a:gd name="connsiteY2" fmla="*/ 0 h 738664"/>
              <a:gd name="connsiteX3" fmla="*/ 1716122 w 9152650"/>
              <a:gd name="connsiteY3" fmla="*/ 0 h 738664"/>
              <a:gd name="connsiteX4" fmla="*/ 2379689 w 9152650"/>
              <a:gd name="connsiteY4" fmla="*/ 0 h 738664"/>
              <a:gd name="connsiteX5" fmla="*/ 3043256 w 9152650"/>
              <a:gd name="connsiteY5" fmla="*/ 0 h 738664"/>
              <a:gd name="connsiteX6" fmla="*/ 3706823 w 9152650"/>
              <a:gd name="connsiteY6" fmla="*/ 0 h 738664"/>
              <a:gd name="connsiteX7" fmla="*/ 4095811 w 9152650"/>
              <a:gd name="connsiteY7" fmla="*/ 0 h 738664"/>
              <a:gd name="connsiteX8" fmla="*/ 4393272 w 9152650"/>
              <a:gd name="connsiteY8" fmla="*/ 0 h 738664"/>
              <a:gd name="connsiteX9" fmla="*/ 4782260 w 9152650"/>
              <a:gd name="connsiteY9" fmla="*/ 0 h 738664"/>
              <a:gd name="connsiteX10" fmla="*/ 5537353 w 9152650"/>
              <a:gd name="connsiteY10" fmla="*/ 0 h 738664"/>
              <a:gd name="connsiteX11" fmla="*/ 5926341 w 9152650"/>
              <a:gd name="connsiteY11" fmla="*/ 0 h 738664"/>
              <a:gd name="connsiteX12" fmla="*/ 6406855 w 9152650"/>
              <a:gd name="connsiteY12" fmla="*/ 0 h 738664"/>
              <a:gd name="connsiteX13" fmla="*/ 6978896 w 9152650"/>
              <a:gd name="connsiteY13" fmla="*/ 0 h 738664"/>
              <a:gd name="connsiteX14" fmla="*/ 7642463 w 9152650"/>
              <a:gd name="connsiteY14" fmla="*/ 0 h 738664"/>
              <a:gd name="connsiteX15" fmla="*/ 8306030 w 9152650"/>
              <a:gd name="connsiteY15" fmla="*/ 0 h 738664"/>
              <a:gd name="connsiteX16" fmla="*/ 8603491 w 9152650"/>
              <a:gd name="connsiteY16" fmla="*/ 0 h 738664"/>
              <a:gd name="connsiteX17" fmla="*/ 9152650 w 9152650"/>
              <a:gd name="connsiteY17" fmla="*/ 0 h 738664"/>
              <a:gd name="connsiteX18" fmla="*/ 9152650 w 9152650"/>
              <a:gd name="connsiteY18" fmla="*/ 376719 h 738664"/>
              <a:gd name="connsiteX19" fmla="*/ 9152650 w 9152650"/>
              <a:gd name="connsiteY19" fmla="*/ 738664 h 738664"/>
              <a:gd name="connsiteX20" fmla="*/ 8672136 w 9152650"/>
              <a:gd name="connsiteY20" fmla="*/ 738664 h 738664"/>
              <a:gd name="connsiteX21" fmla="*/ 8374675 w 9152650"/>
              <a:gd name="connsiteY21" fmla="*/ 738664 h 738664"/>
              <a:gd name="connsiteX22" fmla="*/ 8077214 w 9152650"/>
              <a:gd name="connsiteY22" fmla="*/ 738664 h 738664"/>
              <a:gd name="connsiteX23" fmla="*/ 7505173 w 9152650"/>
              <a:gd name="connsiteY23" fmla="*/ 738664 h 738664"/>
              <a:gd name="connsiteX24" fmla="*/ 7207712 w 9152650"/>
              <a:gd name="connsiteY24" fmla="*/ 738664 h 738664"/>
              <a:gd name="connsiteX25" fmla="*/ 6544145 w 9152650"/>
              <a:gd name="connsiteY25" fmla="*/ 738664 h 738664"/>
              <a:gd name="connsiteX26" fmla="*/ 6246684 w 9152650"/>
              <a:gd name="connsiteY26" fmla="*/ 738664 h 738664"/>
              <a:gd name="connsiteX27" fmla="*/ 5491590 w 9152650"/>
              <a:gd name="connsiteY27" fmla="*/ 738664 h 738664"/>
              <a:gd name="connsiteX28" fmla="*/ 5194129 w 9152650"/>
              <a:gd name="connsiteY28" fmla="*/ 738664 h 738664"/>
              <a:gd name="connsiteX29" fmla="*/ 4439035 w 9152650"/>
              <a:gd name="connsiteY29" fmla="*/ 738664 h 738664"/>
              <a:gd name="connsiteX30" fmla="*/ 3683942 w 9152650"/>
              <a:gd name="connsiteY30" fmla="*/ 738664 h 738664"/>
              <a:gd name="connsiteX31" fmla="*/ 3111901 w 9152650"/>
              <a:gd name="connsiteY31" fmla="*/ 738664 h 738664"/>
              <a:gd name="connsiteX32" fmla="*/ 2814440 w 9152650"/>
              <a:gd name="connsiteY32" fmla="*/ 738664 h 738664"/>
              <a:gd name="connsiteX33" fmla="*/ 2516979 w 9152650"/>
              <a:gd name="connsiteY33" fmla="*/ 738664 h 738664"/>
              <a:gd name="connsiteX34" fmla="*/ 1761885 w 9152650"/>
              <a:gd name="connsiteY34" fmla="*/ 738664 h 738664"/>
              <a:gd name="connsiteX35" fmla="*/ 1372898 w 9152650"/>
              <a:gd name="connsiteY35" fmla="*/ 738664 h 738664"/>
              <a:gd name="connsiteX36" fmla="*/ 983910 w 9152650"/>
              <a:gd name="connsiteY36" fmla="*/ 738664 h 738664"/>
              <a:gd name="connsiteX37" fmla="*/ 0 w 9152650"/>
              <a:gd name="connsiteY37" fmla="*/ 738664 h 738664"/>
              <a:gd name="connsiteX38" fmla="*/ 0 w 9152650"/>
              <a:gd name="connsiteY38" fmla="*/ 384105 h 738664"/>
              <a:gd name="connsiteX39" fmla="*/ 0 w 9152650"/>
              <a:gd name="connsiteY39"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52650" h="738664" fill="none" extrusionOk="0">
                <a:moveTo>
                  <a:pt x="0" y="0"/>
                </a:moveTo>
                <a:cubicBezTo>
                  <a:pt x="95070" y="-27427"/>
                  <a:pt x="179690" y="20744"/>
                  <a:pt x="297461" y="0"/>
                </a:cubicBezTo>
                <a:cubicBezTo>
                  <a:pt x="415232" y="-20744"/>
                  <a:pt x="808891" y="30752"/>
                  <a:pt x="961028" y="0"/>
                </a:cubicBezTo>
                <a:cubicBezTo>
                  <a:pt x="1113165" y="-30752"/>
                  <a:pt x="1420085" y="38923"/>
                  <a:pt x="1716122" y="0"/>
                </a:cubicBezTo>
                <a:cubicBezTo>
                  <a:pt x="2012159" y="-38923"/>
                  <a:pt x="2238283" y="13420"/>
                  <a:pt x="2379689" y="0"/>
                </a:cubicBezTo>
                <a:cubicBezTo>
                  <a:pt x="2521095" y="-13420"/>
                  <a:pt x="2895949" y="28207"/>
                  <a:pt x="3043256" y="0"/>
                </a:cubicBezTo>
                <a:cubicBezTo>
                  <a:pt x="3190563" y="-28207"/>
                  <a:pt x="3388135" y="69700"/>
                  <a:pt x="3706823" y="0"/>
                </a:cubicBezTo>
                <a:cubicBezTo>
                  <a:pt x="4025511" y="-69700"/>
                  <a:pt x="3973984" y="13452"/>
                  <a:pt x="4095811" y="0"/>
                </a:cubicBezTo>
                <a:cubicBezTo>
                  <a:pt x="4217638" y="-13452"/>
                  <a:pt x="4293595" y="6776"/>
                  <a:pt x="4393272" y="0"/>
                </a:cubicBezTo>
                <a:cubicBezTo>
                  <a:pt x="4492949" y="-6776"/>
                  <a:pt x="4614606" y="10298"/>
                  <a:pt x="4782260" y="0"/>
                </a:cubicBezTo>
                <a:cubicBezTo>
                  <a:pt x="4949914" y="-10298"/>
                  <a:pt x="5286805" y="26611"/>
                  <a:pt x="5537353" y="0"/>
                </a:cubicBezTo>
                <a:cubicBezTo>
                  <a:pt x="5787901" y="-26611"/>
                  <a:pt x="5738396" y="34010"/>
                  <a:pt x="5926341" y="0"/>
                </a:cubicBezTo>
                <a:cubicBezTo>
                  <a:pt x="6114286" y="-34010"/>
                  <a:pt x="6180677" y="7686"/>
                  <a:pt x="6406855" y="0"/>
                </a:cubicBezTo>
                <a:cubicBezTo>
                  <a:pt x="6633033" y="-7686"/>
                  <a:pt x="6797859" y="38436"/>
                  <a:pt x="6978896" y="0"/>
                </a:cubicBezTo>
                <a:cubicBezTo>
                  <a:pt x="7159933" y="-38436"/>
                  <a:pt x="7443096" y="37202"/>
                  <a:pt x="7642463" y="0"/>
                </a:cubicBezTo>
                <a:cubicBezTo>
                  <a:pt x="7841830" y="-37202"/>
                  <a:pt x="8135792" y="42011"/>
                  <a:pt x="8306030" y="0"/>
                </a:cubicBezTo>
                <a:cubicBezTo>
                  <a:pt x="8476268" y="-42011"/>
                  <a:pt x="8462021" y="19864"/>
                  <a:pt x="8603491" y="0"/>
                </a:cubicBezTo>
                <a:cubicBezTo>
                  <a:pt x="8744961" y="-19864"/>
                  <a:pt x="9018045" y="24845"/>
                  <a:pt x="9152650" y="0"/>
                </a:cubicBezTo>
                <a:cubicBezTo>
                  <a:pt x="9188957" y="158135"/>
                  <a:pt x="9144876" y="198483"/>
                  <a:pt x="9152650" y="376719"/>
                </a:cubicBezTo>
                <a:cubicBezTo>
                  <a:pt x="9160424" y="554955"/>
                  <a:pt x="9114157" y="646256"/>
                  <a:pt x="9152650" y="738664"/>
                </a:cubicBezTo>
                <a:cubicBezTo>
                  <a:pt x="8920880" y="744031"/>
                  <a:pt x="8825575" y="716374"/>
                  <a:pt x="8672136" y="738664"/>
                </a:cubicBezTo>
                <a:cubicBezTo>
                  <a:pt x="8518697" y="760954"/>
                  <a:pt x="8454975" y="730428"/>
                  <a:pt x="8374675" y="738664"/>
                </a:cubicBezTo>
                <a:cubicBezTo>
                  <a:pt x="8294375" y="746900"/>
                  <a:pt x="8201941" y="711978"/>
                  <a:pt x="8077214" y="738664"/>
                </a:cubicBezTo>
                <a:cubicBezTo>
                  <a:pt x="7952487" y="765350"/>
                  <a:pt x="7789836" y="730762"/>
                  <a:pt x="7505173" y="738664"/>
                </a:cubicBezTo>
                <a:cubicBezTo>
                  <a:pt x="7220510" y="746566"/>
                  <a:pt x="7316185" y="711162"/>
                  <a:pt x="7207712" y="738664"/>
                </a:cubicBezTo>
                <a:cubicBezTo>
                  <a:pt x="7099239" y="766166"/>
                  <a:pt x="6762239" y="707262"/>
                  <a:pt x="6544145" y="738664"/>
                </a:cubicBezTo>
                <a:cubicBezTo>
                  <a:pt x="6326051" y="770066"/>
                  <a:pt x="6334419" y="732258"/>
                  <a:pt x="6246684" y="738664"/>
                </a:cubicBezTo>
                <a:cubicBezTo>
                  <a:pt x="6158949" y="745070"/>
                  <a:pt x="5712903" y="711453"/>
                  <a:pt x="5491590" y="738664"/>
                </a:cubicBezTo>
                <a:cubicBezTo>
                  <a:pt x="5270277" y="765875"/>
                  <a:pt x="5288238" y="721307"/>
                  <a:pt x="5194129" y="738664"/>
                </a:cubicBezTo>
                <a:cubicBezTo>
                  <a:pt x="5100020" y="756021"/>
                  <a:pt x="4686324" y="663609"/>
                  <a:pt x="4439035" y="738664"/>
                </a:cubicBezTo>
                <a:cubicBezTo>
                  <a:pt x="4191746" y="813719"/>
                  <a:pt x="3855098" y="732313"/>
                  <a:pt x="3683942" y="738664"/>
                </a:cubicBezTo>
                <a:cubicBezTo>
                  <a:pt x="3512786" y="745015"/>
                  <a:pt x="3298545" y="674944"/>
                  <a:pt x="3111901" y="738664"/>
                </a:cubicBezTo>
                <a:cubicBezTo>
                  <a:pt x="2925257" y="802384"/>
                  <a:pt x="2938880" y="708120"/>
                  <a:pt x="2814440" y="738664"/>
                </a:cubicBezTo>
                <a:cubicBezTo>
                  <a:pt x="2690000" y="769208"/>
                  <a:pt x="2660803" y="723029"/>
                  <a:pt x="2516979" y="738664"/>
                </a:cubicBezTo>
                <a:cubicBezTo>
                  <a:pt x="2373155" y="754299"/>
                  <a:pt x="2129175" y="700353"/>
                  <a:pt x="1761885" y="738664"/>
                </a:cubicBezTo>
                <a:cubicBezTo>
                  <a:pt x="1394595" y="776975"/>
                  <a:pt x="1488199" y="704418"/>
                  <a:pt x="1372898" y="738664"/>
                </a:cubicBezTo>
                <a:cubicBezTo>
                  <a:pt x="1257597" y="772910"/>
                  <a:pt x="1177792" y="706500"/>
                  <a:pt x="983910" y="738664"/>
                </a:cubicBezTo>
                <a:cubicBezTo>
                  <a:pt x="790028" y="770828"/>
                  <a:pt x="364231" y="674746"/>
                  <a:pt x="0" y="738664"/>
                </a:cubicBezTo>
                <a:cubicBezTo>
                  <a:pt x="-23460" y="613696"/>
                  <a:pt x="27707" y="533816"/>
                  <a:pt x="0" y="384105"/>
                </a:cubicBezTo>
                <a:cubicBezTo>
                  <a:pt x="-27707" y="234394"/>
                  <a:pt x="43833" y="141639"/>
                  <a:pt x="0" y="0"/>
                </a:cubicBezTo>
                <a:close/>
              </a:path>
              <a:path w="9152650" h="738664" stroke="0" extrusionOk="0">
                <a:moveTo>
                  <a:pt x="0" y="0"/>
                </a:moveTo>
                <a:cubicBezTo>
                  <a:pt x="213732" y="-87502"/>
                  <a:pt x="459786" y="87266"/>
                  <a:pt x="755094" y="0"/>
                </a:cubicBezTo>
                <a:cubicBezTo>
                  <a:pt x="1050402" y="-87266"/>
                  <a:pt x="1089156" y="62219"/>
                  <a:pt x="1327134" y="0"/>
                </a:cubicBezTo>
                <a:cubicBezTo>
                  <a:pt x="1565112" y="-62219"/>
                  <a:pt x="1534323" y="22193"/>
                  <a:pt x="1716122" y="0"/>
                </a:cubicBezTo>
                <a:cubicBezTo>
                  <a:pt x="1897921" y="-22193"/>
                  <a:pt x="2023460" y="60347"/>
                  <a:pt x="2288163" y="0"/>
                </a:cubicBezTo>
                <a:cubicBezTo>
                  <a:pt x="2552866" y="-60347"/>
                  <a:pt x="2872393" y="89260"/>
                  <a:pt x="3043256" y="0"/>
                </a:cubicBezTo>
                <a:cubicBezTo>
                  <a:pt x="3214119" y="-89260"/>
                  <a:pt x="3263877" y="12913"/>
                  <a:pt x="3432244" y="0"/>
                </a:cubicBezTo>
                <a:cubicBezTo>
                  <a:pt x="3600611" y="-12913"/>
                  <a:pt x="3629793" y="33690"/>
                  <a:pt x="3729705" y="0"/>
                </a:cubicBezTo>
                <a:cubicBezTo>
                  <a:pt x="3829617" y="-33690"/>
                  <a:pt x="4117354" y="1531"/>
                  <a:pt x="4301746" y="0"/>
                </a:cubicBezTo>
                <a:cubicBezTo>
                  <a:pt x="4486138" y="-1531"/>
                  <a:pt x="4686845" y="40810"/>
                  <a:pt x="4873786" y="0"/>
                </a:cubicBezTo>
                <a:cubicBezTo>
                  <a:pt x="5060727" y="-40810"/>
                  <a:pt x="5285513" y="41925"/>
                  <a:pt x="5537353" y="0"/>
                </a:cubicBezTo>
                <a:cubicBezTo>
                  <a:pt x="5789193" y="-41925"/>
                  <a:pt x="5871241" y="26207"/>
                  <a:pt x="6017867" y="0"/>
                </a:cubicBezTo>
                <a:cubicBezTo>
                  <a:pt x="6164493" y="-26207"/>
                  <a:pt x="6181355" y="15210"/>
                  <a:pt x="6315328" y="0"/>
                </a:cubicBezTo>
                <a:cubicBezTo>
                  <a:pt x="6449301" y="-15210"/>
                  <a:pt x="6526507" y="15232"/>
                  <a:pt x="6704316" y="0"/>
                </a:cubicBezTo>
                <a:cubicBezTo>
                  <a:pt x="6882125" y="-15232"/>
                  <a:pt x="7187328" y="20887"/>
                  <a:pt x="7459410" y="0"/>
                </a:cubicBezTo>
                <a:cubicBezTo>
                  <a:pt x="7731492" y="-20887"/>
                  <a:pt x="7746826" y="38394"/>
                  <a:pt x="7848397" y="0"/>
                </a:cubicBezTo>
                <a:cubicBezTo>
                  <a:pt x="7949968" y="-38394"/>
                  <a:pt x="8053505" y="27729"/>
                  <a:pt x="8237385" y="0"/>
                </a:cubicBezTo>
                <a:cubicBezTo>
                  <a:pt x="8421265" y="-27729"/>
                  <a:pt x="8535151" y="43023"/>
                  <a:pt x="8626373" y="0"/>
                </a:cubicBezTo>
                <a:cubicBezTo>
                  <a:pt x="8717595" y="-43023"/>
                  <a:pt x="8925565" y="55973"/>
                  <a:pt x="9152650" y="0"/>
                </a:cubicBezTo>
                <a:cubicBezTo>
                  <a:pt x="9172670" y="115644"/>
                  <a:pt x="9126757" y="274556"/>
                  <a:pt x="9152650" y="376719"/>
                </a:cubicBezTo>
                <a:cubicBezTo>
                  <a:pt x="9178543" y="478882"/>
                  <a:pt x="9115136" y="559157"/>
                  <a:pt x="9152650" y="738664"/>
                </a:cubicBezTo>
                <a:cubicBezTo>
                  <a:pt x="9030528" y="743724"/>
                  <a:pt x="8863214" y="718960"/>
                  <a:pt x="8672136" y="738664"/>
                </a:cubicBezTo>
                <a:cubicBezTo>
                  <a:pt x="8481058" y="758368"/>
                  <a:pt x="8249867" y="712370"/>
                  <a:pt x="7917042" y="738664"/>
                </a:cubicBezTo>
                <a:cubicBezTo>
                  <a:pt x="7584217" y="764958"/>
                  <a:pt x="7604154" y="698755"/>
                  <a:pt x="7345002" y="738664"/>
                </a:cubicBezTo>
                <a:cubicBezTo>
                  <a:pt x="7085850" y="778573"/>
                  <a:pt x="6982083" y="692397"/>
                  <a:pt x="6772961" y="738664"/>
                </a:cubicBezTo>
                <a:cubicBezTo>
                  <a:pt x="6563839" y="784931"/>
                  <a:pt x="6263318" y="662975"/>
                  <a:pt x="6109394" y="738664"/>
                </a:cubicBezTo>
                <a:cubicBezTo>
                  <a:pt x="5955470" y="814353"/>
                  <a:pt x="5613270" y="705014"/>
                  <a:pt x="5354300" y="738664"/>
                </a:cubicBezTo>
                <a:cubicBezTo>
                  <a:pt x="5095330" y="772314"/>
                  <a:pt x="5140913" y="720926"/>
                  <a:pt x="5056839" y="738664"/>
                </a:cubicBezTo>
                <a:cubicBezTo>
                  <a:pt x="4972765" y="756402"/>
                  <a:pt x="4851944" y="711161"/>
                  <a:pt x="4759378" y="738664"/>
                </a:cubicBezTo>
                <a:cubicBezTo>
                  <a:pt x="4666812" y="766167"/>
                  <a:pt x="4437379" y="699428"/>
                  <a:pt x="4278864" y="738664"/>
                </a:cubicBezTo>
                <a:cubicBezTo>
                  <a:pt x="4120349" y="777900"/>
                  <a:pt x="3903041" y="680653"/>
                  <a:pt x="3706823" y="738664"/>
                </a:cubicBezTo>
                <a:cubicBezTo>
                  <a:pt x="3510605" y="796675"/>
                  <a:pt x="3448047" y="681224"/>
                  <a:pt x="3226309" y="738664"/>
                </a:cubicBezTo>
                <a:cubicBezTo>
                  <a:pt x="3004571" y="796104"/>
                  <a:pt x="2774696" y="678302"/>
                  <a:pt x="2562742" y="738664"/>
                </a:cubicBezTo>
                <a:cubicBezTo>
                  <a:pt x="2350788" y="799026"/>
                  <a:pt x="2082384" y="701110"/>
                  <a:pt x="1807648" y="738664"/>
                </a:cubicBezTo>
                <a:cubicBezTo>
                  <a:pt x="1532912" y="776218"/>
                  <a:pt x="1380396" y="681632"/>
                  <a:pt x="1235608" y="738664"/>
                </a:cubicBezTo>
                <a:cubicBezTo>
                  <a:pt x="1090820" y="795696"/>
                  <a:pt x="930418" y="716469"/>
                  <a:pt x="755094" y="738664"/>
                </a:cubicBezTo>
                <a:cubicBezTo>
                  <a:pt x="579770" y="760859"/>
                  <a:pt x="181154" y="674153"/>
                  <a:pt x="0" y="738664"/>
                </a:cubicBezTo>
                <a:cubicBezTo>
                  <a:pt x="-1352" y="610470"/>
                  <a:pt x="8538" y="526663"/>
                  <a:pt x="0" y="361945"/>
                </a:cubicBezTo>
                <a:cubicBezTo>
                  <a:pt x="-8538" y="197227"/>
                  <a:pt x="25832" y="94125"/>
                  <a:pt x="0" y="0"/>
                </a:cubicBezTo>
                <a:close/>
              </a:path>
            </a:pathLst>
          </a:custGeom>
          <a:solidFill>
            <a:srgbClr val="CCFFFF"/>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gn="ctr"/>
            <a:r>
              <a:rPr lang="en-US" sz="3200" b="1" dirty="0">
                <a:latin typeface="Century Gothic" pitchFamily="34" charset="0"/>
              </a:rPr>
              <a:t>Remember!</a:t>
            </a:r>
          </a:p>
          <a:p>
            <a:pPr algn="ctr"/>
            <a:r>
              <a:rPr lang="en-US" sz="1000" b="1" dirty="0">
                <a:latin typeface="Century Gothic" panose="020B0502020202020204" pitchFamily="34" charset="0"/>
              </a:rPr>
              <a:t> </a:t>
            </a:r>
            <a:endParaRPr lang="ar-BH" sz="1000" b="1" dirty="0">
              <a:latin typeface="Century Gothic" panose="020B0502020202020204" pitchFamily="34" charset="0"/>
            </a:endParaRPr>
          </a:p>
        </p:txBody>
      </p:sp>
      <p:sp>
        <p:nvSpPr>
          <p:cNvPr id="41" name="Rectangle 40">
            <a:extLst>
              <a:ext uri="{FF2B5EF4-FFF2-40B4-BE49-F238E27FC236}">
                <a16:creationId xmlns:a16="http://schemas.microsoft.com/office/drawing/2014/main" id="{60B6A866-DC4B-4335-9005-B94385E42D46}"/>
              </a:ext>
            </a:extLst>
          </p:cNvPr>
          <p:cNvSpPr/>
          <p:nvPr/>
        </p:nvSpPr>
        <p:spPr>
          <a:xfrm>
            <a:off x="6488723" y="6549157"/>
            <a:ext cx="3284053" cy="26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tx1"/>
                </a:solidFill>
                <a:latin typeface="Century Gothic" panose="020B0502020202020204" pitchFamily="34" charset="0"/>
              </a:rPr>
              <a:t>English-Grade6- Unit </a:t>
            </a:r>
            <a:r>
              <a:rPr lang="ar-BH" sz="1200" b="1" dirty="0">
                <a:solidFill>
                  <a:schemeClr val="tx1"/>
                </a:solidFill>
                <a:latin typeface="Century Gothic" panose="020B0502020202020204" pitchFamily="34" charset="0"/>
              </a:rPr>
              <a:t>2</a:t>
            </a:r>
            <a:r>
              <a:rPr lang="en-US" sz="1200" b="1" dirty="0">
                <a:solidFill>
                  <a:schemeClr val="tx1"/>
                </a:solidFill>
                <a:latin typeface="Century Gothic" panose="020B0502020202020204" pitchFamily="34" charset="0"/>
              </a:rPr>
              <a:t>-Lesson 6 (Writing)</a:t>
            </a:r>
            <a:endParaRPr lang="ar-BH"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663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down)">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8" grpId="0"/>
      <p:bldP spid="14" grpId="0" animBg="1"/>
      <p:bldP spid="50" grpId="0"/>
      <p:bldP spid="51" grpId="0" animBg="1"/>
      <p:bldP spid="47" grpId="0"/>
      <p:bldP spid="58" grpId="0" animBg="1"/>
      <p:bldP spid="59" grpId="0" animBg="1"/>
      <p:bldP spid="61" grpId="0" animBg="1"/>
      <p:bldP spid="67" grpId="0" animBg="1"/>
      <p:bldP spid="68" grpId="0" animBg="1"/>
      <p:bldP spid="70"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75E2D17-76C1-4525-A5DB-8D426F747D26}"/>
              </a:ext>
            </a:extLst>
          </p:cNvPr>
          <p:cNvCxnSpPr/>
          <p:nvPr/>
        </p:nvCxnSpPr>
        <p:spPr>
          <a:xfrm>
            <a:off x="193532" y="6549157"/>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Rectangle 22">
            <a:extLst>
              <a:ext uri="{FF2B5EF4-FFF2-40B4-BE49-F238E27FC236}">
                <a16:creationId xmlns:a16="http://schemas.microsoft.com/office/drawing/2014/main" id="{03ED30C3-473C-4244-A944-609F7655FF01}"/>
              </a:ext>
            </a:extLst>
          </p:cNvPr>
          <p:cNvSpPr/>
          <p:nvPr/>
        </p:nvSpPr>
        <p:spPr>
          <a:xfrm>
            <a:off x="240117" y="1034414"/>
            <a:ext cx="9595299" cy="5427799"/>
          </a:xfrm>
          <a:custGeom>
            <a:avLst/>
            <a:gdLst>
              <a:gd name="connsiteX0" fmla="*/ 0 w 9595299"/>
              <a:gd name="connsiteY0" fmla="*/ 0 h 5427799"/>
              <a:gd name="connsiteX1" fmla="*/ 695659 w 9595299"/>
              <a:gd name="connsiteY1" fmla="*/ 0 h 5427799"/>
              <a:gd name="connsiteX2" fmla="*/ 1487271 w 9595299"/>
              <a:gd name="connsiteY2" fmla="*/ 0 h 5427799"/>
              <a:gd name="connsiteX3" fmla="*/ 2086978 w 9595299"/>
              <a:gd name="connsiteY3" fmla="*/ 0 h 5427799"/>
              <a:gd name="connsiteX4" fmla="*/ 2494778 w 9595299"/>
              <a:gd name="connsiteY4" fmla="*/ 0 h 5427799"/>
              <a:gd name="connsiteX5" fmla="*/ 3094484 w 9595299"/>
              <a:gd name="connsiteY5" fmla="*/ 0 h 5427799"/>
              <a:gd name="connsiteX6" fmla="*/ 3406331 w 9595299"/>
              <a:gd name="connsiteY6" fmla="*/ 0 h 5427799"/>
              <a:gd name="connsiteX7" fmla="*/ 3814131 w 9595299"/>
              <a:gd name="connsiteY7" fmla="*/ 0 h 5427799"/>
              <a:gd name="connsiteX8" fmla="*/ 4221932 w 9595299"/>
              <a:gd name="connsiteY8" fmla="*/ 0 h 5427799"/>
              <a:gd name="connsiteX9" fmla="*/ 5013544 w 9595299"/>
              <a:gd name="connsiteY9" fmla="*/ 0 h 5427799"/>
              <a:gd name="connsiteX10" fmla="*/ 5709203 w 9595299"/>
              <a:gd name="connsiteY10" fmla="*/ 0 h 5427799"/>
              <a:gd name="connsiteX11" fmla="*/ 6117003 w 9595299"/>
              <a:gd name="connsiteY11" fmla="*/ 0 h 5427799"/>
              <a:gd name="connsiteX12" fmla="*/ 6716709 w 9595299"/>
              <a:gd name="connsiteY12" fmla="*/ 0 h 5427799"/>
              <a:gd name="connsiteX13" fmla="*/ 7220462 w 9595299"/>
              <a:gd name="connsiteY13" fmla="*/ 0 h 5427799"/>
              <a:gd name="connsiteX14" fmla="*/ 7724216 w 9595299"/>
              <a:gd name="connsiteY14" fmla="*/ 0 h 5427799"/>
              <a:gd name="connsiteX15" fmla="*/ 8515828 w 9595299"/>
              <a:gd name="connsiteY15" fmla="*/ 0 h 5427799"/>
              <a:gd name="connsiteX16" fmla="*/ 8923628 w 9595299"/>
              <a:gd name="connsiteY16" fmla="*/ 0 h 5427799"/>
              <a:gd name="connsiteX17" fmla="*/ 9595299 w 9595299"/>
              <a:gd name="connsiteY17" fmla="*/ 0 h 5427799"/>
              <a:gd name="connsiteX18" fmla="*/ 9595299 w 9595299"/>
              <a:gd name="connsiteY18" fmla="*/ 597058 h 5427799"/>
              <a:gd name="connsiteX19" fmla="*/ 9595299 w 9595299"/>
              <a:gd name="connsiteY19" fmla="*/ 1248394 h 5427799"/>
              <a:gd name="connsiteX20" fmla="*/ 9595299 w 9595299"/>
              <a:gd name="connsiteY20" fmla="*/ 1791174 h 5427799"/>
              <a:gd name="connsiteX21" fmla="*/ 9595299 w 9595299"/>
              <a:gd name="connsiteY21" fmla="*/ 2333954 h 5427799"/>
              <a:gd name="connsiteX22" fmla="*/ 9595299 w 9595299"/>
              <a:gd name="connsiteY22" fmla="*/ 2931011 h 5427799"/>
              <a:gd name="connsiteX23" fmla="*/ 9595299 w 9595299"/>
              <a:gd name="connsiteY23" fmla="*/ 3419513 h 5427799"/>
              <a:gd name="connsiteX24" fmla="*/ 9595299 w 9595299"/>
              <a:gd name="connsiteY24" fmla="*/ 3908015 h 5427799"/>
              <a:gd name="connsiteX25" fmla="*/ 9595299 w 9595299"/>
              <a:gd name="connsiteY25" fmla="*/ 4505073 h 5427799"/>
              <a:gd name="connsiteX26" fmla="*/ 9595299 w 9595299"/>
              <a:gd name="connsiteY26" fmla="*/ 5427799 h 5427799"/>
              <a:gd name="connsiteX27" fmla="*/ 9283452 w 9595299"/>
              <a:gd name="connsiteY27" fmla="*/ 5427799 h 5427799"/>
              <a:gd name="connsiteX28" fmla="*/ 8779699 w 9595299"/>
              <a:gd name="connsiteY28" fmla="*/ 5427799 h 5427799"/>
              <a:gd name="connsiteX29" fmla="*/ 8371898 w 9595299"/>
              <a:gd name="connsiteY29" fmla="*/ 5427799 h 5427799"/>
              <a:gd name="connsiteX30" fmla="*/ 8060051 w 9595299"/>
              <a:gd name="connsiteY30" fmla="*/ 5427799 h 5427799"/>
              <a:gd name="connsiteX31" fmla="*/ 7268439 w 9595299"/>
              <a:gd name="connsiteY31" fmla="*/ 5427799 h 5427799"/>
              <a:gd name="connsiteX32" fmla="*/ 6668733 w 9595299"/>
              <a:gd name="connsiteY32" fmla="*/ 5427799 h 5427799"/>
              <a:gd name="connsiteX33" fmla="*/ 6069027 w 9595299"/>
              <a:gd name="connsiteY33" fmla="*/ 5427799 h 5427799"/>
              <a:gd name="connsiteX34" fmla="*/ 5565273 w 9595299"/>
              <a:gd name="connsiteY34" fmla="*/ 5427799 h 5427799"/>
              <a:gd name="connsiteX35" fmla="*/ 4869614 w 9595299"/>
              <a:gd name="connsiteY35" fmla="*/ 5427799 h 5427799"/>
              <a:gd name="connsiteX36" fmla="*/ 4269908 w 9595299"/>
              <a:gd name="connsiteY36" fmla="*/ 5427799 h 5427799"/>
              <a:gd name="connsiteX37" fmla="*/ 3478296 w 9595299"/>
              <a:gd name="connsiteY37" fmla="*/ 5427799 h 5427799"/>
              <a:gd name="connsiteX38" fmla="*/ 2878590 w 9595299"/>
              <a:gd name="connsiteY38" fmla="*/ 5427799 h 5427799"/>
              <a:gd name="connsiteX39" fmla="*/ 2278884 w 9595299"/>
              <a:gd name="connsiteY39" fmla="*/ 5427799 h 5427799"/>
              <a:gd name="connsiteX40" fmla="*/ 1679177 w 9595299"/>
              <a:gd name="connsiteY40" fmla="*/ 5427799 h 5427799"/>
              <a:gd name="connsiteX41" fmla="*/ 983518 w 9595299"/>
              <a:gd name="connsiteY41" fmla="*/ 5427799 h 5427799"/>
              <a:gd name="connsiteX42" fmla="*/ 0 w 9595299"/>
              <a:gd name="connsiteY42" fmla="*/ 5427799 h 5427799"/>
              <a:gd name="connsiteX43" fmla="*/ 0 w 9595299"/>
              <a:gd name="connsiteY43" fmla="*/ 5047853 h 5427799"/>
              <a:gd name="connsiteX44" fmla="*/ 0 w 9595299"/>
              <a:gd name="connsiteY44" fmla="*/ 4613629 h 5427799"/>
              <a:gd name="connsiteX45" fmla="*/ 0 w 9595299"/>
              <a:gd name="connsiteY45" fmla="*/ 3962293 h 5427799"/>
              <a:gd name="connsiteX46" fmla="*/ 0 w 9595299"/>
              <a:gd name="connsiteY46" fmla="*/ 3365235 h 5427799"/>
              <a:gd name="connsiteX47" fmla="*/ 0 w 9595299"/>
              <a:gd name="connsiteY47" fmla="*/ 2822455 h 5427799"/>
              <a:gd name="connsiteX48" fmla="*/ 0 w 9595299"/>
              <a:gd name="connsiteY48" fmla="*/ 2225398 h 5427799"/>
              <a:gd name="connsiteX49" fmla="*/ 0 w 9595299"/>
              <a:gd name="connsiteY49" fmla="*/ 1845452 h 5427799"/>
              <a:gd name="connsiteX50" fmla="*/ 0 w 9595299"/>
              <a:gd name="connsiteY50" fmla="*/ 1194116 h 5427799"/>
              <a:gd name="connsiteX51" fmla="*/ 0 w 9595299"/>
              <a:gd name="connsiteY51" fmla="*/ 814170 h 5427799"/>
              <a:gd name="connsiteX52" fmla="*/ 0 w 9595299"/>
              <a:gd name="connsiteY52" fmla="*/ 0 h 54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95299" h="5427799" fill="none" extrusionOk="0">
                <a:moveTo>
                  <a:pt x="0" y="0"/>
                </a:moveTo>
                <a:cubicBezTo>
                  <a:pt x="177203" y="-53639"/>
                  <a:pt x="542498" y="61685"/>
                  <a:pt x="695659" y="0"/>
                </a:cubicBezTo>
                <a:cubicBezTo>
                  <a:pt x="848820" y="-61685"/>
                  <a:pt x="1144143" y="46420"/>
                  <a:pt x="1487271" y="0"/>
                </a:cubicBezTo>
                <a:cubicBezTo>
                  <a:pt x="1830399" y="-46420"/>
                  <a:pt x="1831003" y="65336"/>
                  <a:pt x="2086978" y="0"/>
                </a:cubicBezTo>
                <a:cubicBezTo>
                  <a:pt x="2342953" y="-65336"/>
                  <a:pt x="2390408" y="13868"/>
                  <a:pt x="2494778" y="0"/>
                </a:cubicBezTo>
                <a:cubicBezTo>
                  <a:pt x="2599148" y="-13868"/>
                  <a:pt x="2943882" y="30862"/>
                  <a:pt x="3094484" y="0"/>
                </a:cubicBezTo>
                <a:cubicBezTo>
                  <a:pt x="3245086" y="-30862"/>
                  <a:pt x="3302188" y="33083"/>
                  <a:pt x="3406331" y="0"/>
                </a:cubicBezTo>
                <a:cubicBezTo>
                  <a:pt x="3510474" y="-33083"/>
                  <a:pt x="3625614" y="8411"/>
                  <a:pt x="3814131" y="0"/>
                </a:cubicBezTo>
                <a:cubicBezTo>
                  <a:pt x="4002648" y="-8411"/>
                  <a:pt x="4043983" y="33901"/>
                  <a:pt x="4221932" y="0"/>
                </a:cubicBezTo>
                <a:cubicBezTo>
                  <a:pt x="4399881" y="-33901"/>
                  <a:pt x="4662964" y="34084"/>
                  <a:pt x="5013544" y="0"/>
                </a:cubicBezTo>
                <a:cubicBezTo>
                  <a:pt x="5364124" y="-34084"/>
                  <a:pt x="5374093" y="6572"/>
                  <a:pt x="5709203" y="0"/>
                </a:cubicBezTo>
                <a:cubicBezTo>
                  <a:pt x="6044313" y="-6572"/>
                  <a:pt x="5959637" y="11679"/>
                  <a:pt x="6117003" y="0"/>
                </a:cubicBezTo>
                <a:cubicBezTo>
                  <a:pt x="6274369" y="-11679"/>
                  <a:pt x="6457594" y="16830"/>
                  <a:pt x="6716709" y="0"/>
                </a:cubicBezTo>
                <a:cubicBezTo>
                  <a:pt x="6975824" y="-16830"/>
                  <a:pt x="7101867" y="46977"/>
                  <a:pt x="7220462" y="0"/>
                </a:cubicBezTo>
                <a:cubicBezTo>
                  <a:pt x="7339057" y="-46977"/>
                  <a:pt x="7589366" y="36161"/>
                  <a:pt x="7724216" y="0"/>
                </a:cubicBezTo>
                <a:cubicBezTo>
                  <a:pt x="7859066" y="-36161"/>
                  <a:pt x="8316642" y="23817"/>
                  <a:pt x="8515828" y="0"/>
                </a:cubicBezTo>
                <a:cubicBezTo>
                  <a:pt x="8715014" y="-23817"/>
                  <a:pt x="8738566" y="8646"/>
                  <a:pt x="8923628" y="0"/>
                </a:cubicBezTo>
                <a:cubicBezTo>
                  <a:pt x="9108690" y="-8646"/>
                  <a:pt x="9317647" y="22115"/>
                  <a:pt x="9595299" y="0"/>
                </a:cubicBezTo>
                <a:cubicBezTo>
                  <a:pt x="9606034" y="171889"/>
                  <a:pt x="9525329" y="439972"/>
                  <a:pt x="9595299" y="597058"/>
                </a:cubicBezTo>
                <a:cubicBezTo>
                  <a:pt x="9665269" y="754144"/>
                  <a:pt x="9538420" y="1054433"/>
                  <a:pt x="9595299" y="1248394"/>
                </a:cubicBezTo>
                <a:cubicBezTo>
                  <a:pt x="9652178" y="1442355"/>
                  <a:pt x="9582929" y="1610918"/>
                  <a:pt x="9595299" y="1791174"/>
                </a:cubicBezTo>
                <a:cubicBezTo>
                  <a:pt x="9607669" y="1971430"/>
                  <a:pt x="9571839" y="2075112"/>
                  <a:pt x="9595299" y="2333954"/>
                </a:cubicBezTo>
                <a:cubicBezTo>
                  <a:pt x="9618759" y="2592796"/>
                  <a:pt x="9577699" y="2769661"/>
                  <a:pt x="9595299" y="2931011"/>
                </a:cubicBezTo>
                <a:cubicBezTo>
                  <a:pt x="9612899" y="3092361"/>
                  <a:pt x="9593790" y="3191894"/>
                  <a:pt x="9595299" y="3419513"/>
                </a:cubicBezTo>
                <a:cubicBezTo>
                  <a:pt x="9596808" y="3647132"/>
                  <a:pt x="9573522" y="3725329"/>
                  <a:pt x="9595299" y="3908015"/>
                </a:cubicBezTo>
                <a:cubicBezTo>
                  <a:pt x="9617076" y="4090701"/>
                  <a:pt x="9565665" y="4289327"/>
                  <a:pt x="9595299" y="4505073"/>
                </a:cubicBezTo>
                <a:cubicBezTo>
                  <a:pt x="9624933" y="4720819"/>
                  <a:pt x="9577554" y="5010423"/>
                  <a:pt x="9595299" y="5427799"/>
                </a:cubicBezTo>
                <a:cubicBezTo>
                  <a:pt x="9466542" y="5453404"/>
                  <a:pt x="9432449" y="5412024"/>
                  <a:pt x="9283452" y="5427799"/>
                </a:cubicBezTo>
                <a:cubicBezTo>
                  <a:pt x="9134455" y="5443574"/>
                  <a:pt x="9010804" y="5367999"/>
                  <a:pt x="8779699" y="5427799"/>
                </a:cubicBezTo>
                <a:cubicBezTo>
                  <a:pt x="8548594" y="5487599"/>
                  <a:pt x="8563922" y="5397375"/>
                  <a:pt x="8371898" y="5427799"/>
                </a:cubicBezTo>
                <a:cubicBezTo>
                  <a:pt x="8179874" y="5458223"/>
                  <a:pt x="8153258" y="5425302"/>
                  <a:pt x="8060051" y="5427799"/>
                </a:cubicBezTo>
                <a:cubicBezTo>
                  <a:pt x="7966844" y="5430296"/>
                  <a:pt x="7434535" y="5380958"/>
                  <a:pt x="7268439" y="5427799"/>
                </a:cubicBezTo>
                <a:cubicBezTo>
                  <a:pt x="7102343" y="5474640"/>
                  <a:pt x="6954009" y="5394936"/>
                  <a:pt x="6668733" y="5427799"/>
                </a:cubicBezTo>
                <a:cubicBezTo>
                  <a:pt x="6383457" y="5460662"/>
                  <a:pt x="6275819" y="5383438"/>
                  <a:pt x="6069027" y="5427799"/>
                </a:cubicBezTo>
                <a:cubicBezTo>
                  <a:pt x="5862235" y="5472160"/>
                  <a:pt x="5734425" y="5390460"/>
                  <a:pt x="5565273" y="5427799"/>
                </a:cubicBezTo>
                <a:cubicBezTo>
                  <a:pt x="5396121" y="5465138"/>
                  <a:pt x="5177250" y="5352424"/>
                  <a:pt x="4869614" y="5427799"/>
                </a:cubicBezTo>
                <a:cubicBezTo>
                  <a:pt x="4561978" y="5503174"/>
                  <a:pt x="4398411" y="5400710"/>
                  <a:pt x="4269908" y="5427799"/>
                </a:cubicBezTo>
                <a:cubicBezTo>
                  <a:pt x="4141405" y="5454888"/>
                  <a:pt x="3722155" y="5412905"/>
                  <a:pt x="3478296" y="5427799"/>
                </a:cubicBezTo>
                <a:cubicBezTo>
                  <a:pt x="3234437" y="5442693"/>
                  <a:pt x="3176432" y="5369614"/>
                  <a:pt x="2878590" y="5427799"/>
                </a:cubicBezTo>
                <a:cubicBezTo>
                  <a:pt x="2580748" y="5485984"/>
                  <a:pt x="2504469" y="5385136"/>
                  <a:pt x="2278884" y="5427799"/>
                </a:cubicBezTo>
                <a:cubicBezTo>
                  <a:pt x="2053299" y="5470462"/>
                  <a:pt x="1891387" y="5403171"/>
                  <a:pt x="1679177" y="5427799"/>
                </a:cubicBezTo>
                <a:cubicBezTo>
                  <a:pt x="1466967" y="5452427"/>
                  <a:pt x="1186264" y="5344837"/>
                  <a:pt x="983518" y="5427799"/>
                </a:cubicBezTo>
                <a:cubicBezTo>
                  <a:pt x="780772" y="5510761"/>
                  <a:pt x="364683" y="5405700"/>
                  <a:pt x="0" y="5427799"/>
                </a:cubicBezTo>
                <a:cubicBezTo>
                  <a:pt x="-36310" y="5336202"/>
                  <a:pt x="11656" y="5189652"/>
                  <a:pt x="0" y="5047853"/>
                </a:cubicBezTo>
                <a:cubicBezTo>
                  <a:pt x="-11656" y="4906054"/>
                  <a:pt x="31872" y="4749808"/>
                  <a:pt x="0" y="4613629"/>
                </a:cubicBezTo>
                <a:cubicBezTo>
                  <a:pt x="-31872" y="4477450"/>
                  <a:pt x="26173" y="4264295"/>
                  <a:pt x="0" y="3962293"/>
                </a:cubicBezTo>
                <a:cubicBezTo>
                  <a:pt x="-26173" y="3660291"/>
                  <a:pt x="19306" y="3646318"/>
                  <a:pt x="0" y="3365235"/>
                </a:cubicBezTo>
                <a:cubicBezTo>
                  <a:pt x="-19306" y="3084152"/>
                  <a:pt x="59516" y="3049772"/>
                  <a:pt x="0" y="2822455"/>
                </a:cubicBezTo>
                <a:cubicBezTo>
                  <a:pt x="-59516" y="2595138"/>
                  <a:pt x="8069" y="2391207"/>
                  <a:pt x="0" y="2225398"/>
                </a:cubicBezTo>
                <a:cubicBezTo>
                  <a:pt x="-8069" y="2059589"/>
                  <a:pt x="42232" y="1930793"/>
                  <a:pt x="0" y="1845452"/>
                </a:cubicBezTo>
                <a:cubicBezTo>
                  <a:pt x="-42232" y="1760111"/>
                  <a:pt x="22717" y="1353093"/>
                  <a:pt x="0" y="1194116"/>
                </a:cubicBezTo>
                <a:cubicBezTo>
                  <a:pt x="-22717" y="1035139"/>
                  <a:pt x="18373" y="968146"/>
                  <a:pt x="0" y="814170"/>
                </a:cubicBezTo>
                <a:cubicBezTo>
                  <a:pt x="-18373" y="660194"/>
                  <a:pt x="86243" y="385874"/>
                  <a:pt x="0" y="0"/>
                </a:cubicBezTo>
                <a:close/>
              </a:path>
              <a:path w="9595299" h="5427799" stroke="0" extrusionOk="0">
                <a:moveTo>
                  <a:pt x="0" y="0"/>
                </a:moveTo>
                <a:cubicBezTo>
                  <a:pt x="155231" y="-17586"/>
                  <a:pt x="231724" y="3299"/>
                  <a:pt x="311847" y="0"/>
                </a:cubicBezTo>
                <a:cubicBezTo>
                  <a:pt x="391970" y="-3299"/>
                  <a:pt x="710722" y="15708"/>
                  <a:pt x="911553" y="0"/>
                </a:cubicBezTo>
                <a:cubicBezTo>
                  <a:pt x="1112384" y="-15708"/>
                  <a:pt x="1144364" y="23599"/>
                  <a:pt x="1223401" y="0"/>
                </a:cubicBezTo>
                <a:cubicBezTo>
                  <a:pt x="1302438" y="-23599"/>
                  <a:pt x="1391827" y="1220"/>
                  <a:pt x="1535248" y="0"/>
                </a:cubicBezTo>
                <a:cubicBezTo>
                  <a:pt x="1678669" y="-1220"/>
                  <a:pt x="1707371" y="26259"/>
                  <a:pt x="1847095" y="0"/>
                </a:cubicBezTo>
                <a:cubicBezTo>
                  <a:pt x="1986819" y="-26259"/>
                  <a:pt x="2438477" y="54816"/>
                  <a:pt x="2638707" y="0"/>
                </a:cubicBezTo>
                <a:cubicBezTo>
                  <a:pt x="2838937" y="-54816"/>
                  <a:pt x="2944326" y="10845"/>
                  <a:pt x="3142460" y="0"/>
                </a:cubicBezTo>
                <a:cubicBezTo>
                  <a:pt x="3340594" y="-10845"/>
                  <a:pt x="3584309" y="22681"/>
                  <a:pt x="3838120" y="0"/>
                </a:cubicBezTo>
                <a:cubicBezTo>
                  <a:pt x="4091931" y="-22681"/>
                  <a:pt x="4166066" y="49124"/>
                  <a:pt x="4341873" y="0"/>
                </a:cubicBezTo>
                <a:cubicBezTo>
                  <a:pt x="4517680" y="-49124"/>
                  <a:pt x="4857791" y="20822"/>
                  <a:pt x="5037532" y="0"/>
                </a:cubicBezTo>
                <a:cubicBezTo>
                  <a:pt x="5217273" y="-20822"/>
                  <a:pt x="5238706" y="29650"/>
                  <a:pt x="5349379" y="0"/>
                </a:cubicBezTo>
                <a:cubicBezTo>
                  <a:pt x="5460052" y="-29650"/>
                  <a:pt x="5673347" y="35330"/>
                  <a:pt x="5757179" y="0"/>
                </a:cubicBezTo>
                <a:cubicBezTo>
                  <a:pt x="5841011" y="-35330"/>
                  <a:pt x="5928163" y="2092"/>
                  <a:pt x="6069027" y="0"/>
                </a:cubicBezTo>
                <a:cubicBezTo>
                  <a:pt x="6209891" y="-2092"/>
                  <a:pt x="6276235" y="32596"/>
                  <a:pt x="6380874" y="0"/>
                </a:cubicBezTo>
                <a:cubicBezTo>
                  <a:pt x="6485513" y="-32596"/>
                  <a:pt x="6708785" y="26355"/>
                  <a:pt x="6884627" y="0"/>
                </a:cubicBezTo>
                <a:cubicBezTo>
                  <a:pt x="7060469" y="-26355"/>
                  <a:pt x="7373450" y="18392"/>
                  <a:pt x="7676239" y="0"/>
                </a:cubicBezTo>
                <a:cubicBezTo>
                  <a:pt x="7979028" y="-18392"/>
                  <a:pt x="8174634" y="47596"/>
                  <a:pt x="8371898" y="0"/>
                </a:cubicBezTo>
                <a:cubicBezTo>
                  <a:pt x="8569162" y="-47596"/>
                  <a:pt x="8634864" y="2215"/>
                  <a:pt x="8779699" y="0"/>
                </a:cubicBezTo>
                <a:cubicBezTo>
                  <a:pt x="8924534" y="-2215"/>
                  <a:pt x="9299379" y="42380"/>
                  <a:pt x="9595299" y="0"/>
                </a:cubicBezTo>
                <a:cubicBezTo>
                  <a:pt x="9617901" y="145307"/>
                  <a:pt x="9556701" y="281185"/>
                  <a:pt x="9595299" y="434224"/>
                </a:cubicBezTo>
                <a:cubicBezTo>
                  <a:pt x="9633897" y="587263"/>
                  <a:pt x="9564457" y="766852"/>
                  <a:pt x="9595299" y="1031282"/>
                </a:cubicBezTo>
                <a:cubicBezTo>
                  <a:pt x="9626141" y="1295712"/>
                  <a:pt x="9563065" y="1306208"/>
                  <a:pt x="9595299" y="1411228"/>
                </a:cubicBezTo>
                <a:cubicBezTo>
                  <a:pt x="9627533" y="1516248"/>
                  <a:pt x="9590134" y="1676886"/>
                  <a:pt x="9595299" y="1791174"/>
                </a:cubicBezTo>
                <a:cubicBezTo>
                  <a:pt x="9600464" y="1905462"/>
                  <a:pt x="9567922" y="2178599"/>
                  <a:pt x="9595299" y="2388232"/>
                </a:cubicBezTo>
                <a:cubicBezTo>
                  <a:pt x="9622676" y="2597865"/>
                  <a:pt x="9558875" y="2750617"/>
                  <a:pt x="9595299" y="2985289"/>
                </a:cubicBezTo>
                <a:cubicBezTo>
                  <a:pt x="9631723" y="3219961"/>
                  <a:pt x="9584828" y="3277342"/>
                  <a:pt x="9595299" y="3419513"/>
                </a:cubicBezTo>
                <a:cubicBezTo>
                  <a:pt x="9605770" y="3561684"/>
                  <a:pt x="9559258" y="3779443"/>
                  <a:pt x="9595299" y="3908015"/>
                </a:cubicBezTo>
                <a:cubicBezTo>
                  <a:pt x="9631340" y="4036587"/>
                  <a:pt x="9569896" y="4164590"/>
                  <a:pt x="9595299" y="4342239"/>
                </a:cubicBezTo>
                <a:cubicBezTo>
                  <a:pt x="9620702" y="4519888"/>
                  <a:pt x="9540643" y="4654267"/>
                  <a:pt x="9595299" y="4939297"/>
                </a:cubicBezTo>
                <a:cubicBezTo>
                  <a:pt x="9649955" y="5224327"/>
                  <a:pt x="9551202" y="5276645"/>
                  <a:pt x="9595299" y="5427799"/>
                </a:cubicBezTo>
                <a:cubicBezTo>
                  <a:pt x="9326743" y="5476772"/>
                  <a:pt x="9234458" y="5369758"/>
                  <a:pt x="8899640" y="5427799"/>
                </a:cubicBezTo>
                <a:cubicBezTo>
                  <a:pt x="8564822" y="5485840"/>
                  <a:pt x="8652229" y="5423577"/>
                  <a:pt x="8491840" y="5427799"/>
                </a:cubicBezTo>
                <a:cubicBezTo>
                  <a:pt x="8331451" y="5432021"/>
                  <a:pt x="8232755" y="5405941"/>
                  <a:pt x="7988086" y="5427799"/>
                </a:cubicBezTo>
                <a:cubicBezTo>
                  <a:pt x="7743417" y="5449657"/>
                  <a:pt x="7774227" y="5408548"/>
                  <a:pt x="7580286" y="5427799"/>
                </a:cubicBezTo>
                <a:cubicBezTo>
                  <a:pt x="7386345" y="5447050"/>
                  <a:pt x="6954579" y="5382719"/>
                  <a:pt x="6788674" y="5427799"/>
                </a:cubicBezTo>
                <a:cubicBezTo>
                  <a:pt x="6622769" y="5472879"/>
                  <a:pt x="6354099" y="5409410"/>
                  <a:pt x="6093015" y="5427799"/>
                </a:cubicBezTo>
                <a:cubicBezTo>
                  <a:pt x="5831931" y="5446188"/>
                  <a:pt x="5934702" y="5400695"/>
                  <a:pt x="5781168" y="5427799"/>
                </a:cubicBezTo>
                <a:cubicBezTo>
                  <a:pt x="5627634" y="5454903"/>
                  <a:pt x="5526450" y="5381671"/>
                  <a:pt x="5277414" y="5427799"/>
                </a:cubicBezTo>
                <a:cubicBezTo>
                  <a:pt x="5028378" y="5473927"/>
                  <a:pt x="5008340" y="5378084"/>
                  <a:pt x="4773661" y="5427799"/>
                </a:cubicBezTo>
                <a:cubicBezTo>
                  <a:pt x="4538983" y="5477514"/>
                  <a:pt x="4244245" y="5386443"/>
                  <a:pt x="4078002" y="5427799"/>
                </a:cubicBezTo>
                <a:cubicBezTo>
                  <a:pt x="3911759" y="5469155"/>
                  <a:pt x="3871460" y="5395941"/>
                  <a:pt x="3766155" y="5427799"/>
                </a:cubicBezTo>
                <a:cubicBezTo>
                  <a:pt x="3660850" y="5459657"/>
                  <a:pt x="3191616" y="5366555"/>
                  <a:pt x="2974543" y="5427799"/>
                </a:cubicBezTo>
                <a:cubicBezTo>
                  <a:pt x="2757470" y="5489043"/>
                  <a:pt x="2594282" y="5402037"/>
                  <a:pt x="2278884" y="5427799"/>
                </a:cubicBezTo>
                <a:cubicBezTo>
                  <a:pt x="1963486" y="5453561"/>
                  <a:pt x="1806308" y="5419046"/>
                  <a:pt x="1679177" y="5427799"/>
                </a:cubicBezTo>
                <a:cubicBezTo>
                  <a:pt x="1552046" y="5436552"/>
                  <a:pt x="1410891" y="5426531"/>
                  <a:pt x="1271377" y="5427799"/>
                </a:cubicBezTo>
                <a:cubicBezTo>
                  <a:pt x="1131863" y="5429067"/>
                  <a:pt x="878656" y="5421910"/>
                  <a:pt x="671671" y="5427799"/>
                </a:cubicBezTo>
                <a:cubicBezTo>
                  <a:pt x="464686" y="5433688"/>
                  <a:pt x="188121" y="5368536"/>
                  <a:pt x="0" y="5427799"/>
                </a:cubicBezTo>
                <a:cubicBezTo>
                  <a:pt x="-63490" y="5212446"/>
                  <a:pt x="34869" y="5092491"/>
                  <a:pt x="0" y="4885019"/>
                </a:cubicBezTo>
                <a:cubicBezTo>
                  <a:pt x="-34869" y="4677547"/>
                  <a:pt x="14199" y="4556438"/>
                  <a:pt x="0" y="4342239"/>
                </a:cubicBezTo>
                <a:cubicBezTo>
                  <a:pt x="-14199" y="4128040"/>
                  <a:pt x="11404" y="4013251"/>
                  <a:pt x="0" y="3908015"/>
                </a:cubicBezTo>
                <a:cubicBezTo>
                  <a:pt x="-11404" y="3802779"/>
                  <a:pt x="14703" y="3635118"/>
                  <a:pt x="0" y="3419513"/>
                </a:cubicBezTo>
                <a:cubicBezTo>
                  <a:pt x="-14703" y="3203908"/>
                  <a:pt x="12344" y="2941394"/>
                  <a:pt x="0" y="2768177"/>
                </a:cubicBezTo>
                <a:cubicBezTo>
                  <a:pt x="-12344" y="2594960"/>
                  <a:pt x="24155" y="2387987"/>
                  <a:pt x="0" y="2171120"/>
                </a:cubicBezTo>
                <a:cubicBezTo>
                  <a:pt x="-24155" y="1954253"/>
                  <a:pt x="15961" y="1657051"/>
                  <a:pt x="0" y="1519784"/>
                </a:cubicBezTo>
                <a:cubicBezTo>
                  <a:pt x="-15961" y="1382517"/>
                  <a:pt x="70944" y="1176031"/>
                  <a:pt x="0" y="868448"/>
                </a:cubicBezTo>
                <a:cubicBezTo>
                  <a:pt x="-70944" y="560865"/>
                  <a:pt x="39083" y="411278"/>
                  <a:pt x="0" y="0"/>
                </a:cubicBezTo>
                <a:close/>
              </a:path>
            </a:pathLst>
          </a:custGeom>
          <a:solidFill>
            <a:srgbClr val="FFCCCC"/>
          </a:solidFill>
          <a:ln w="28575">
            <a:solidFill>
              <a:schemeClr val="tx1"/>
            </a:solidFill>
            <a:extLst>
              <a:ext uri="{C807C97D-BFC1-408E-A445-0C87EB9F89A2}">
                <ask:lineSketchStyleProps xmlns:ask="http://schemas.microsoft.com/office/drawing/2018/sketchyshapes" sd="358296765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BH" b="1" dirty="0">
              <a:solidFill>
                <a:schemeClr val="tx1"/>
              </a:solidFill>
              <a:latin typeface="Century Gothic" panose="020B0502020202020204" pitchFamily="34" charset="0"/>
            </a:endParaRPr>
          </a:p>
        </p:txBody>
      </p:sp>
      <p:sp>
        <p:nvSpPr>
          <p:cNvPr id="38" name="Rectangle 37"/>
          <p:cNvSpPr/>
          <p:nvPr/>
        </p:nvSpPr>
        <p:spPr>
          <a:xfrm>
            <a:off x="370180" y="1853808"/>
            <a:ext cx="9170592" cy="1754326"/>
          </a:xfrm>
          <a:prstGeom prst="rect">
            <a:avLst/>
          </a:prstGeom>
        </p:spPr>
        <p:txBody>
          <a:bodyPr wrap="square">
            <a:spAutoFit/>
          </a:bodyPr>
          <a:lstStyle/>
          <a:p>
            <a:pPr>
              <a:lnSpc>
                <a:spcPct val="150000"/>
              </a:lnSpc>
            </a:pPr>
            <a:r>
              <a:rPr lang="en-US" b="1" dirty="0">
                <a:latin typeface="Century Gothic" panose="020B0502020202020204" pitchFamily="34" charset="0"/>
              </a:rPr>
              <a:t>In 100 years’ time, I think people will be living on other planets and will travel in spaceships and rockets. I think they will live in electronic houses with glass walls. I also think that animals will stay on Earth and people will visit them whenever they want to see them.</a:t>
            </a:r>
          </a:p>
        </p:txBody>
      </p:sp>
      <p:sp>
        <p:nvSpPr>
          <p:cNvPr id="41" name="Rectangle 40"/>
          <p:cNvSpPr/>
          <p:nvPr/>
        </p:nvSpPr>
        <p:spPr>
          <a:xfrm>
            <a:off x="338331" y="3632981"/>
            <a:ext cx="9398872" cy="1338828"/>
          </a:xfrm>
          <a:prstGeom prst="rect">
            <a:avLst/>
          </a:prstGeom>
        </p:spPr>
        <p:txBody>
          <a:bodyPr wrap="square">
            <a:spAutoFit/>
          </a:bodyPr>
          <a:lstStyle/>
          <a:p>
            <a:pPr>
              <a:lnSpc>
                <a:spcPct val="150000"/>
              </a:lnSpc>
            </a:pPr>
            <a:r>
              <a:rPr lang="en-US" b="1" dirty="0">
                <a:latin typeface="Century Gothic" panose="020B0502020202020204" pitchFamily="34" charset="0"/>
              </a:rPr>
              <a:t>I think there will be lots of airplanes and cars, so the weather will be polluted badly. People will have little of fresh fruit and vegetables, so they will eat more junk food. There will be food pills as well.</a:t>
            </a:r>
          </a:p>
        </p:txBody>
      </p:sp>
      <p:sp>
        <p:nvSpPr>
          <p:cNvPr id="42" name="Rectangle 41"/>
          <p:cNvSpPr/>
          <p:nvPr/>
        </p:nvSpPr>
        <p:spPr>
          <a:xfrm>
            <a:off x="338332" y="5123385"/>
            <a:ext cx="9062029" cy="1338828"/>
          </a:xfrm>
          <a:prstGeom prst="rect">
            <a:avLst/>
          </a:prstGeom>
        </p:spPr>
        <p:txBody>
          <a:bodyPr wrap="square">
            <a:spAutoFit/>
          </a:bodyPr>
          <a:lstStyle/>
          <a:p>
            <a:pPr>
              <a:lnSpc>
                <a:spcPct val="150000"/>
              </a:lnSpc>
            </a:pPr>
            <a:r>
              <a:rPr lang="en-US" b="1" dirty="0">
                <a:latin typeface="Century Gothic" panose="020B0502020202020204" pitchFamily="34" charset="0"/>
              </a:rPr>
              <a:t>I think the robots will talk and help people so much but they won’t do students’ homework.  Students won’t go to school, but will meet their teachers and friends in cool virtual places to learn. </a:t>
            </a:r>
          </a:p>
        </p:txBody>
      </p:sp>
      <p:sp>
        <p:nvSpPr>
          <p:cNvPr id="27" name="TextBox 26">
            <a:extLst>
              <a:ext uri="{FF2B5EF4-FFF2-40B4-BE49-F238E27FC236}">
                <a16:creationId xmlns:a16="http://schemas.microsoft.com/office/drawing/2014/main" id="{5C14E471-BE4A-44DB-84A6-0504B43E4D3C}"/>
              </a:ext>
            </a:extLst>
          </p:cNvPr>
          <p:cNvSpPr txBox="1"/>
          <p:nvPr/>
        </p:nvSpPr>
        <p:spPr>
          <a:xfrm>
            <a:off x="240118" y="65092"/>
            <a:ext cx="9300654" cy="830997"/>
          </a:xfrm>
          <a:custGeom>
            <a:avLst/>
            <a:gdLst>
              <a:gd name="connsiteX0" fmla="*/ 0 w 9300654"/>
              <a:gd name="connsiteY0" fmla="*/ 0 h 830997"/>
              <a:gd name="connsiteX1" fmla="*/ 302271 w 9300654"/>
              <a:gd name="connsiteY1" fmla="*/ 0 h 830997"/>
              <a:gd name="connsiteX2" fmla="*/ 976569 w 9300654"/>
              <a:gd name="connsiteY2" fmla="*/ 0 h 830997"/>
              <a:gd name="connsiteX3" fmla="*/ 1743873 w 9300654"/>
              <a:gd name="connsiteY3" fmla="*/ 0 h 830997"/>
              <a:gd name="connsiteX4" fmla="*/ 2418170 w 9300654"/>
              <a:gd name="connsiteY4" fmla="*/ 0 h 830997"/>
              <a:gd name="connsiteX5" fmla="*/ 3092467 w 9300654"/>
              <a:gd name="connsiteY5" fmla="*/ 0 h 830997"/>
              <a:gd name="connsiteX6" fmla="*/ 3766765 w 9300654"/>
              <a:gd name="connsiteY6" fmla="*/ 0 h 830997"/>
              <a:gd name="connsiteX7" fmla="*/ 4162043 w 9300654"/>
              <a:gd name="connsiteY7" fmla="*/ 0 h 830997"/>
              <a:gd name="connsiteX8" fmla="*/ 4464314 w 9300654"/>
              <a:gd name="connsiteY8" fmla="*/ 0 h 830997"/>
              <a:gd name="connsiteX9" fmla="*/ 4859592 w 9300654"/>
              <a:gd name="connsiteY9" fmla="*/ 0 h 830997"/>
              <a:gd name="connsiteX10" fmla="*/ 5626896 w 9300654"/>
              <a:gd name="connsiteY10" fmla="*/ 0 h 830997"/>
              <a:gd name="connsiteX11" fmla="*/ 6022173 w 9300654"/>
              <a:gd name="connsiteY11" fmla="*/ 0 h 830997"/>
              <a:gd name="connsiteX12" fmla="*/ 6510458 w 9300654"/>
              <a:gd name="connsiteY12" fmla="*/ 0 h 830997"/>
              <a:gd name="connsiteX13" fmla="*/ 7091749 w 9300654"/>
              <a:gd name="connsiteY13" fmla="*/ 0 h 830997"/>
              <a:gd name="connsiteX14" fmla="*/ 7766046 w 9300654"/>
              <a:gd name="connsiteY14" fmla="*/ 0 h 830997"/>
              <a:gd name="connsiteX15" fmla="*/ 8440344 w 9300654"/>
              <a:gd name="connsiteY15" fmla="*/ 0 h 830997"/>
              <a:gd name="connsiteX16" fmla="*/ 8742615 w 9300654"/>
              <a:gd name="connsiteY16" fmla="*/ 0 h 830997"/>
              <a:gd name="connsiteX17" fmla="*/ 9300654 w 9300654"/>
              <a:gd name="connsiteY17" fmla="*/ 0 h 830997"/>
              <a:gd name="connsiteX18" fmla="*/ 9300654 w 9300654"/>
              <a:gd name="connsiteY18" fmla="*/ 423808 h 830997"/>
              <a:gd name="connsiteX19" fmla="*/ 9300654 w 9300654"/>
              <a:gd name="connsiteY19" fmla="*/ 830997 h 830997"/>
              <a:gd name="connsiteX20" fmla="*/ 8812370 w 9300654"/>
              <a:gd name="connsiteY20" fmla="*/ 830997 h 830997"/>
              <a:gd name="connsiteX21" fmla="*/ 8510098 w 9300654"/>
              <a:gd name="connsiteY21" fmla="*/ 830997 h 830997"/>
              <a:gd name="connsiteX22" fmla="*/ 8207827 w 9300654"/>
              <a:gd name="connsiteY22" fmla="*/ 830997 h 830997"/>
              <a:gd name="connsiteX23" fmla="*/ 7626536 w 9300654"/>
              <a:gd name="connsiteY23" fmla="*/ 830997 h 830997"/>
              <a:gd name="connsiteX24" fmla="*/ 7324265 w 9300654"/>
              <a:gd name="connsiteY24" fmla="*/ 830997 h 830997"/>
              <a:gd name="connsiteX25" fmla="*/ 6649968 w 9300654"/>
              <a:gd name="connsiteY25" fmla="*/ 830997 h 830997"/>
              <a:gd name="connsiteX26" fmla="*/ 6347696 w 9300654"/>
              <a:gd name="connsiteY26" fmla="*/ 830997 h 830997"/>
              <a:gd name="connsiteX27" fmla="*/ 5580392 w 9300654"/>
              <a:gd name="connsiteY27" fmla="*/ 830997 h 830997"/>
              <a:gd name="connsiteX28" fmla="*/ 5278121 w 9300654"/>
              <a:gd name="connsiteY28" fmla="*/ 830997 h 830997"/>
              <a:gd name="connsiteX29" fmla="*/ 4510817 w 9300654"/>
              <a:gd name="connsiteY29" fmla="*/ 830997 h 830997"/>
              <a:gd name="connsiteX30" fmla="*/ 3743513 w 9300654"/>
              <a:gd name="connsiteY30" fmla="*/ 830997 h 830997"/>
              <a:gd name="connsiteX31" fmla="*/ 3162222 w 9300654"/>
              <a:gd name="connsiteY31" fmla="*/ 830997 h 830997"/>
              <a:gd name="connsiteX32" fmla="*/ 2859951 w 9300654"/>
              <a:gd name="connsiteY32" fmla="*/ 830997 h 830997"/>
              <a:gd name="connsiteX33" fmla="*/ 2557680 w 9300654"/>
              <a:gd name="connsiteY33" fmla="*/ 830997 h 830997"/>
              <a:gd name="connsiteX34" fmla="*/ 1790376 w 9300654"/>
              <a:gd name="connsiteY34" fmla="*/ 830997 h 830997"/>
              <a:gd name="connsiteX35" fmla="*/ 1395098 w 9300654"/>
              <a:gd name="connsiteY35" fmla="*/ 830997 h 830997"/>
              <a:gd name="connsiteX36" fmla="*/ 999820 w 9300654"/>
              <a:gd name="connsiteY36" fmla="*/ 830997 h 830997"/>
              <a:gd name="connsiteX37" fmla="*/ 0 w 9300654"/>
              <a:gd name="connsiteY37" fmla="*/ 830997 h 830997"/>
              <a:gd name="connsiteX38" fmla="*/ 0 w 9300654"/>
              <a:gd name="connsiteY38" fmla="*/ 432118 h 830997"/>
              <a:gd name="connsiteX39" fmla="*/ 0 w 9300654"/>
              <a:gd name="connsiteY39"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0654" h="830997" fill="none" extrusionOk="0">
                <a:moveTo>
                  <a:pt x="0" y="0"/>
                </a:moveTo>
                <a:cubicBezTo>
                  <a:pt x="116615" y="-22438"/>
                  <a:pt x="203412" y="27389"/>
                  <a:pt x="302271" y="0"/>
                </a:cubicBezTo>
                <a:cubicBezTo>
                  <a:pt x="401130" y="-27389"/>
                  <a:pt x="755827" y="53821"/>
                  <a:pt x="976569" y="0"/>
                </a:cubicBezTo>
                <a:cubicBezTo>
                  <a:pt x="1197311" y="-53821"/>
                  <a:pt x="1461790" y="56875"/>
                  <a:pt x="1743873" y="0"/>
                </a:cubicBezTo>
                <a:cubicBezTo>
                  <a:pt x="2025956" y="-56875"/>
                  <a:pt x="2115777" y="65199"/>
                  <a:pt x="2418170" y="0"/>
                </a:cubicBezTo>
                <a:cubicBezTo>
                  <a:pt x="2720563" y="-65199"/>
                  <a:pt x="2892857" y="49174"/>
                  <a:pt x="3092467" y="0"/>
                </a:cubicBezTo>
                <a:cubicBezTo>
                  <a:pt x="3292077" y="-49174"/>
                  <a:pt x="3521055" y="32972"/>
                  <a:pt x="3766765" y="0"/>
                </a:cubicBezTo>
                <a:cubicBezTo>
                  <a:pt x="4012475" y="-32972"/>
                  <a:pt x="4024553" y="25858"/>
                  <a:pt x="4162043" y="0"/>
                </a:cubicBezTo>
                <a:cubicBezTo>
                  <a:pt x="4299533" y="-25858"/>
                  <a:pt x="4394958" y="22666"/>
                  <a:pt x="4464314" y="0"/>
                </a:cubicBezTo>
                <a:cubicBezTo>
                  <a:pt x="4533670" y="-22666"/>
                  <a:pt x="4778996" y="41747"/>
                  <a:pt x="4859592" y="0"/>
                </a:cubicBezTo>
                <a:cubicBezTo>
                  <a:pt x="4940188" y="-41747"/>
                  <a:pt x="5438911" y="62752"/>
                  <a:pt x="5626896" y="0"/>
                </a:cubicBezTo>
                <a:cubicBezTo>
                  <a:pt x="5814881" y="-62752"/>
                  <a:pt x="5866304" y="25080"/>
                  <a:pt x="6022173" y="0"/>
                </a:cubicBezTo>
                <a:cubicBezTo>
                  <a:pt x="6178042" y="-25080"/>
                  <a:pt x="6398709" y="18573"/>
                  <a:pt x="6510458" y="0"/>
                </a:cubicBezTo>
                <a:cubicBezTo>
                  <a:pt x="6622207" y="-18573"/>
                  <a:pt x="6847303" y="48356"/>
                  <a:pt x="7091749" y="0"/>
                </a:cubicBezTo>
                <a:cubicBezTo>
                  <a:pt x="7336195" y="-48356"/>
                  <a:pt x="7492960" y="58990"/>
                  <a:pt x="7766046" y="0"/>
                </a:cubicBezTo>
                <a:cubicBezTo>
                  <a:pt x="8039132" y="-58990"/>
                  <a:pt x="8150968" y="36513"/>
                  <a:pt x="8440344" y="0"/>
                </a:cubicBezTo>
                <a:cubicBezTo>
                  <a:pt x="8729720" y="-36513"/>
                  <a:pt x="8604019" y="8687"/>
                  <a:pt x="8742615" y="0"/>
                </a:cubicBezTo>
                <a:cubicBezTo>
                  <a:pt x="8881211" y="-8687"/>
                  <a:pt x="9080113" y="4860"/>
                  <a:pt x="9300654" y="0"/>
                </a:cubicBezTo>
                <a:cubicBezTo>
                  <a:pt x="9328168" y="182845"/>
                  <a:pt x="9285081" y="285422"/>
                  <a:pt x="9300654" y="423808"/>
                </a:cubicBezTo>
                <a:cubicBezTo>
                  <a:pt x="9316227" y="562194"/>
                  <a:pt x="9268129" y="646887"/>
                  <a:pt x="9300654" y="830997"/>
                </a:cubicBezTo>
                <a:cubicBezTo>
                  <a:pt x="9091468" y="846574"/>
                  <a:pt x="8915761" y="805056"/>
                  <a:pt x="8812370" y="830997"/>
                </a:cubicBezTo>
                <a:cubicBezTo>
                  <a:pt x="8708979" y="856938"/>
                  <a:pt x="8628102" y="816986"/>
                  <a:pt x="8510098" y="830997"/>
                </a:cubicBezTo>
                <a:cubicBezTo>
                  <a:pt x="8392094" y="845008"/>
                  <a:pt x="8340884" y="795091"/>
                  <a:pt x="8207827" y="830997"/>
                </a:cubicBezTo>
                <a:cubicBezTo>
                  <a:pt x="8074770" y="866903"/>
                  <a:pt x="7795536" y="766002"/>
                  <a:pt x="7626536" y="830997"/>
                </a:cubicBezTo>
                <a:cubicBezTo>
                  <a:pt x="7457536" y="895992"/>
                  <a:pt x="7418698" y="803120"/>
                  <a:pt x="7324265" y="830997"/>
                </a:cubicBezTo>
                <a:cubicBezTo>
                  <a:pt x="7229832" y="858874"/>
                  <a:pt x="6917376" y="751056"/>
                  <a:pt x="6649968" y="830997"/>
                </a:cubicBezTo>
                <a:cubicBezTo>
                  <a:pt x="6382560" y="910938"/>
                  <a:pt x="6454225" y="828177"/>
                  <a:pt x="6347696" y="830997"/>
                </a:cubicBezTo>
                <a:cubicBezTo>
                  <a:pt x="6241167" y="833817"/>
                  <a:pt x="5771667" y="758144"/>
                  <a:pt x="5580392" y="830997"/>
                </a:cubicBezTo>
                <a:cubicBezTo>
                  <a:pt x="5389117" y="903850"/>
                  <a:pt x="5374032" y="799535"/>
                  <a:pt x="5278121" y="830997"/>
                </a:cubicBezTo>
                <a:cubicBezTo>
                  <a:pt x="5182210" y="862459"/>
                  <a:pt x="4756355" y="815239"/>
                  <a:pt x="4510817" y="830997"/>
                </a:cubicBezTo>
                <a:cubicBezTo>
                  <a:pt x="4265279" y="846755"/>
                  <a:pt x="3960570" y="801811"/>
                  <a:pt x="3743513" y="830997"/>
                </a:cubicBezTo>
                <a:cubicBezTo>
                  <a:pt x="3526456" y="860183"/>
                  <a:pt x="3407293" y="811421"/>
                  <a:pt x="3162222" y="830997"/>
                </a:cubicBezTo>
                <a:cubicBezTo>
                  <a:pt x="2917151" y="850573"/>
                  <a:pt x="2929013" y="821963"/>
                  <a:pt x="2859951" y="830997"/>
                </a:cubicBezTo>
                <a:cubicBezTo>
                  <a:pt x="2790889" y="840031"/>
                  <a:pt x="2644296" y="806899"/>
                  <a:pt x="2557680" y="830997"/>
                </a:cubicBezTo>
                <a:cubicBezTo>
                  <a:pt x="2471064" y="855095"/>
                  <a:pt x="2124102" y="762689"/>
                  <a:pt x="1790376" y="830997"/>
                </a:cubicBezTo>
                <a:cubicBezTo>
                  <a:pt x="1456650" y="899305"/>
                  <a:pt x="1588198" y="802420"/>
                  <a:pt x="1395098" y="830997"/>
                </a:cubicBezTo>
                <a:cubicBezTo>
                  <a:pt x="1201998" y="859574"/>
                  <a:pt x="1154622" y="813416"/>
                  <a:pt x="999820" y="830997"/>
                </a:cubicBezTo>
                <a:cubicBezTo>
                  <a:pt x="845018" y="848578"/>
                  <a:pt x="478373" y="799385"/>
                  <a:pt x="0" y="830997"/>
                </a:cubicBezTo>
                <a:cubicBezTo>
                  <a:pt x="-29608" y="654162"/>
                  <a:pt x="37397" y="563292"/>
                  <a:pt x="0" y="432118"/>
                </a:cubicBezTo>
                <a:cubicBezTo>
                  <a:pt x="-37397" y="300944"/>
                  <a:pt x="3893" y="164498"/>
                  <a:pt x="0" y="0"/>
                </a:cubicBezTo>
                <a:close/>
              </a:path>
              <a:path w="9300654" h="830997" stroke="0" extrusionOk="0">
                <a:moveTo>
                  <a:pt x="0" y="0"/>
                </a:moveTo>
                <a:cubicBezTo>
                  <a:pt x="216846" y="-17025"/>
                  <a:pt x="445358" y="72700"/>
                  <a:pt x="767304" y="0"/>
                </a:cubicBezTo>
                <a:cubicBezTo>
                  <a:pt x="1089250" y="-72700"/>
                  <a:pt x="1093616" y="43207"/>
                  <a:pt x="1348595" y="0"/>
                </a:cubicBezTo>
                <a:cubicBezTo>
                  <a:pt x="1603574" y="-43207"/>
                  <a:pt x="1548308" y="20980"/>
                  <a:pt x="1743873" y="0"/>
                </a:cubicBezTo>
                <a:cubicBezTo>
                  <a:pt x="1939438" y="-20980"/>
                  <a:pt x="2045477" y="31861"/>
                  <a:pt x="2325164" y="0"/>
                </a:cubicBezTo>
                <a:cubicBezTo>
                  <a:pt x="2604851" y="-31861"/>
                  <a:pt x="2925695" y="19637"/>
                  <a:pt x="3092467" y="0"/>
                </a:cubicBezTo>
                <a:cubicBezTo>
                  <a:pt x="3259239" y="-19637"/>
                  <a:pt x="3385127" y="11910"/>
                  <a:pt x="3487745" y="0"/>
                </a:cubicBezTo>
                <a:cubicBezTo>
                  <a:pt x="3590363" y="-11910"/>
                  <a:pt x="3714640" y="13437"/>
                  <a:pt x="3790017" y="0"/>
                </a:cubicBezTo>
                <a:cubicBezTo>
                  <a:pt x="3865394" y="-13437"/>
                  <a:pt x="4182824" y="1612"/>
                  <a:pt x="4371307" y="0"/>
                </a:cubicBezTo>
                <a:cubicBezTo>
                  <a:pt x="4559790" y="-1612"/>
                  <a:pt x="4740199" y="21999"/>
                  <a:pt x="4952598" y="0"/>
                </a:cubicBezTo>
                <a:cubicBezTo>
                  <a:pt x="5164997" y="-21999"/>
                  <a:pt x="5387562" y="62222"/>
                  <a:pt x="5626896" y="0"/>
                </a:cubicBezTo>
                <a:cubicBezTo>
                  <a:pt x="5866230" y="-62222"/>
                  <a:pt x="5890456" y="18397"/>
                  <a:pt x="6115180" y="0"/>
                </a:cubicBezTo>
                <a:cubicBezTo>
                  <a:pt x="6339904" y="-18397"/>
                  <a:pt x="6271999" y="27013"/>
                  <a:pt x="6417451" y="0"/>
                </a:cubicBezTo>
                <a:cubicBezTo>
                  <a:pt x="6562903" y="-27013"/>
                  <a:pt x="6642872" y="29416"/>
                  <a:pt x="6812729" y="0"/>
                </a:cubicBezTo>
                <a:cubicBezTo>
                  <a:pt x="6982586" y="-29416"/>
                  <a:pt x="7346588" y="78744"/>
                  <a:pt x="7580033" y="0"/>
                </a:cubicBezTo>
                <a:cubicBezTo>
                  <a:pt x="7813478" y="-78744"/>
                  <a:pt x="7895395" y="25543"/>
                  <a:pt x="7975311" y="0"/>
                </a:cubicBezTo>
                <a:cubicBezTo>
                  <a:pt x="8055227" y="-25543"/>
                  <a:pt x="8205048" y="47285"/>
                  <a:pt x="8370589" y="0"/>
                </a:cubicBezTo>
                <a:cubicBezTo>
                  <a:pt x="8536130" y="-47285"/>
                  <a:pt x="8582336" y="7442"/>
                  <a:pt x="8765866" y="0"/>
                </a:cubicBezTo>
                <a:cubicBezTo>
                  <a:pt x="8949396" y="-7442"/>
                  <a:pt x="9136794" y="45669"/>
                  <a:pt x="9300654" y="0"/>
                </a:cubicBezTo>
                <a:cubicBezTo>
                  <a:pt x="9308251" y="183878"/>
                  <a:pt x="9250992" y="233140"/>
                  <a:pt x="9300654" y="423808"/>
                </a:cubicBezTo>
                <a:cubicBezTo>
                  <a:pt x="9350316" y="614476"/>
                  <a:pt x="9266384" y="708333"/>
                  <a:pt x="9300654" y="830997"/>
                </a:cubicBezTo>
                <a:cubicBezTo>
                  <a:pt x="9183947" y="846090"/>
                  <a:pt x="8983003" y="807357"/>
                  <a:pt x="8812370" y="830997"/>
                </a:cubicBezTo>
                <a:cubicBezTo>
                  <a:pt x="8641737" y="854637"/>
                  <a:pt x="8346842" y="779634"/>
                  <a:pt x="8045066" y="830997"/>
                </a:cubicBezTo>
                <a:cubicBezTo>
                  <a:pt x="7743290" y="882360"/>
                  <a:pt x="7661430" y="806634"/>
                  <a:pt x="7463775" y="830997"/>
                </a:cubicBezTo>
                <a:cubicBezTo>
                  <a:pt x="7266120" y="855360"/>
                  <a:pt x="7086441" y="763708"/>
                  <a:pt x="6882484" y="830997"/>
                </a:cubicBezTo>
                <a:cubicBezTo>
                  <a:pt x="6678527" y="898286"/>
                  <a:pt x="6495751" y="793337"/>
                  <a:pt x="6208187" y="830997"/>
                </a:cubicBezTo>
                <a:cubicBezTo>
                  <a:pt x="5920623" y="868657"/>
                  <a:pt x="5816972" y="820494"/>
                  <a:pt x="5440883" y="830997"/>
                </a:cubicBezTo>
                <a:cubicBezTo>
                  <a:pt x="5064794" y="841500"/>
                  <a:pt x="5228718" y="803358"/>
                  <a:pt x="5138611" y="830997"/>
                </a:cubicBezTo>
                <a:cubicBezTo>
                  <a:pt x="5048504" y="858636"/>
                  <a:pt x="4956236" y="801430"/>
                  <a:pt x="4836340" y="830997"/>
                </a:cubicBezTo>
                <a:cubicBezTo>
                  <a:pt x="4716444" y="860564"/>
                  <a:pt x="4449682" y="787446"/>
                  <a:pt x="4348056" y="830997"/>
                </a:cubicBezTo>
                <a:cubicBezTo>
                  <a:pt x="4246430" y="874548"/>
                  <a:pt x="3900604" y="785697"/>
                  <a:pt x="3766765" y="830997"/>
                </a:cubicBezTo>
                <a:cubicBezTo>
                  <a:pt x="3632926" y="876297"/>
                  <a:pt x="3416010" y="786553"/>
                  <a:pt x="3278481" y="830997"/>
                </a:cubicBezTo>
                <a:cubicBezTo>
                  <a:pt x="3140952" y="875441"/>
                  <a:pt x="2889434" y="796016"/>
                  <a:pt x="2604183" y="830997"/>
                </a:cubicBezTo>
                <a:cubicBezTo>
                  <a:pt x="2318932" y="865978"/>
                  <a:pt x="2098007" y="790824"/>
                  <a:pt x="1836879" y="830997"/>
                </a:cubicBezTo>
                <a:cubicBezTo>
                  <a:pt x="1575751" y="871170"/>
                  <a:pt x="1456443" y="784694"/>
                  <a:pt x="1255588" y="830997"/>
                </a:cubicBezTo>
                <a:cubicBezTo>
                  <a:pt x="1054733" y="877300"/>
                  <a:pt x="934561" y="816383"/>
                  <a:pt x="767304" y="830997"/>
                </a:cubicBezTo>
                <a:cubicBezTo>
                  <a:pt x="600047" y="845611"/>
                  <a:pt x="173403" y="821073"/>
                  <a:pt x="0" y="830997"/>
                </a:cubicBezTo>
                <a:cubicBezTo>
                  <a:pt x="-27674" y="698094"/>
                  <a:pt x="46821" y="559467"/>
                  <a:pt x="0" y="407189"/>
                </a:cubicBezTo>
                <a:cubicBezTo>
                  <a:pt x="-46821" y="254911"/>
                  <a:pt x="18563" y="105233"/>
                  <a:pt x="0" y="0"/>
                </a:cubicBezTo>
                <a:close/>
              </a:path>
            </a:pathLst>
          </a:custGeom>
          <a:solidFill>
            <a:srgbClr val="CCFFFF"/>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r>
              <a:rPr lang="en-US" sz="2400" b="1" dirty="0">
                <a:latin typeface="Century Gothic" panose="020B0502020202020204" pitchFamily="34" charset="0"/>
              </a:rPr>
              <a:t>Read to match the ideas with the paragraphs. Then underline </a:t>
            </a:r>
            <a:r>
              <a:rPr lang="en-US" sz="2400" b="1" i="1" dirty="0">
                <a:latin typeface="Century Gothic" panose="020B0502020202020204" pitchFamily="34" charset="0"/>
              </a:rPr>
              <a:t>will/won’t</a:t>
            </a:r>
            <a:r>
              <a:rPr lang="en-US" sz="2400" b="1" dirty="0">
                <a:latin typeface="Century Gothic" panose="020B0502020202020204" pitchFamily="34" charset="0"/>
              </a:rPr>
              <a:t> sentences and circle compound words.</a:t>
            </a:r>
            <a:endParaRPr lang="en-GB" sz="2400" b="1" dirty="0">
              <a:latin typeface="Century Gothic" panose="020B0502020202020204" pitchFamily="34" charset="0"/>
            </a:endParaRPr>
          </a:p>
        </p:txBody>
      </p:sp>
      <p:sp>
        <p:nvSpPr>
          <p:cNvPr id="4" name="Oval 3"/>
          <p:cNvSpPr/>
          <p:nvPr/>
        </p:nvSpPr>
        <p:spPr>
          <a:xfrm>
            <a:off x="413405" y="2365131"/>
            <a:ext cx="1318680" cy="35169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235626" y="3719272"/>
            <a:ext cx="1072605" cy="35169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38331" y="5665177"/>
            <a:ext cx="1318680" cy="35169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hought Bubble: Cloud 4">
            <a:extLst>
              <a:ext uri="{FF2B5EF4-FFF2-40B4-BE49-F238E27FC236}">
                <a16:creationId xmlns:a16="http://schemas.microsoft.com/office/drawing/2014/main" id="{3D6666E0-4CBE-4D94-B251-83E4B20B4DDA}"/>
              </a:ext>
            </a:extLst>
          </p:cNvPr>
          <p:cNvSpPr/>
          <p:nvPr/>
        </p:nvSpPr>
        <p:spPr>
          <a:xfrm>
            <a:off x="8377387" y="426155"/>
            <a:ext cx="1454591" cy="977629"/>
          </a:xfrm>
          <a:prstGeom prst="cloudCallout">
            <a:avLst>
              <a:gd name="adj1" fmla="val 11667"/>
              <a:gd name="adj2" fmla="val 105076"/>
            </a:avLst>
          </a:prstGeom>
          <a:solidFill>
            <a:srgbClr val="CCFFFF"/>
          </a:solidFill>
          <a:ln>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rPr>
              <a:t>Check the answers.</a:t>
            </a:r>
            <a:endParaRPr lang="ar-BH" sz="1600" b="1" dirty="0">
              <a:solidFill>
                <a:schemeClr val="tx1"/>
              </a:solidFill>
            </a:endParaRPr>
          </a:p>
        </p:txBody>
      </p:sp>
      <p:cxnSp>
        <p:nvCxnSpPr>
          <p:cNvPr id="9" name="Straight Connector 8"/>
          <p:cNvCxnSpPr/>
          <p:nvPr/>
        </p:nvCxnSpPr>
        <p:spPr>
          <a:xfrm>
            <a:off x="4097215" y="2259623"/>
            <a:ext cx="3182816" cy="263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24250" y="2259623"/>
            <a:ext cx="13544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4396" y="2728546"/>
            <a:ext cx="2538950" cy="24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5977" y="2716823"/>
            <a:ext cx="4622727" cy="117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156142" y="3094892"/>
            <a:ext cx="2732381" cy="29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501149" y="3122639"/>
            <a:ext cx="2253666" cy="176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823596" y="4046462"/>
            <a:ext cx="3407827" cy="127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769096" y="4059242"/>
            <a:ext cx="3771676" cy="1172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191919" y="5554039"/>
            <a:ext cx="3845848"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57405" y="4472722"/>
            <a:ext cx="5389480"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88743" y="4471150"/>
            <a:ext cx="3111618" cy="260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57405" y="4897689"/>
            <a:ext cx="3217327" cy="129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480588" y="5554039"/>
            <a:ext cx="2732381" cy="29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38331" y="6043568"/>
            <a:ext cx="1318680" cy="86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853439" y="5975995"/>
            <a:ext cx="2903199" cy="86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368265" y="5975995"/>
            <a:ext cx="3810439" cy="87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34400" y="1223279"/>
            <a:ext cx="2470638" cy="36617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planet-home-animals</a:t>
            </a:r>
            <a:endParaRPr lang="ar-BH" b="1" dirty="0">
              <a:solidFill>
                <a:schemeClr val="tx1"/>
              </a:solidFill>
            </a:endParaRPr>
          </a:p>
        </p:txBody>
      </p:sp>
      <p:sp>
        <p:nvSpPr>
          <p:cNvPr id="77" name="Rectangle 76"/>
          <p:cNvSpPr/>
          <p:nvPr/>
        </p:nvSpPr>
        <p:spPr>
          <a:xfrm>
            <a:off x="3522332" y="1230312"/>
            <a:ext cx="2470638" cy="3591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robots-school</a:t>
            </a:r>
            <a:endParaRPr lang="ar-BH" b="1" dirty="0">
              <a:solidFill>
                <a:schemeClr val="tx1"/>
              </a:solidFill>
              <a:latin typeface="Century Gothic" panose="020B0502020202020204" pitchFamily="34" charset="0"/>
            </a:endParaRPr>
          </a:p>
        </p:txBody>
      </p:sp>
      <p:sp>
        <p:nvSpPr>
          <p:cNvPr id="78" name="Rectangle 77"/>
          <p:cNvSpPr/>
          <p:nvPr/>
        </p:nvSpPr>
        <p:spPr>
          <a:xfrm>
            <a:off x="6138521" y="1227995"/>
            <a:ext cx="2470638" cy="3614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weather-food</a:t>
            </a:r>
            <a:endParaRPr lang="ar-BH" b="1" dirty="0">
              <a:solidFill>
                <a:schemeClr val="tx1"/>
              </a:solidFill>
            </a:endParaRPr>
          </a:p>
        </p:txBody>
      </p:sp>
      <p:sp>
        <p:nvSpPr>
          <p:cNvPr id="32" name="Rectangle 31">
            <a:extLst>
              <a:ext uri="{FF2B5EF4-FFF2-40B4-BE49-F238E27FC236}">
                <a16:creationId xmlns:a16="http://schemas.microsoft.com/office/drawing/2014/main" id="{60B6A866-DC4B-4335-9005-B94385E42D46}"/>
              </a:ext>
            </a:extLst>
          </p:cNvPr>
          <p:cNvSpPr/>
          <p:nvPr/>
        </p:nvSpPr>
        <p:spPr>
          <a:xfrm>
            <a:off x="6488723" y="6549157"/>
            <a:ext cx="3284053" cy="26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tx1"/>
                </a:solidFill>
                <a:latin typeface="Century Gothic" panose="020B0502020202020204" pitchFamily="34" charset="0"/>
              </a:rPr>
              <a:t>English-Grade6- Unit </a:t>
            </a:r>
            <a:r>
              <a:rPr lang="ar-BH" sz="1200" b="1" dirty="0">
                <a:solidFill>
                  <a:schemeClr val="tx1"/>
                </a:solidFill>
                <a:latin typeface="Century Gothic" panose="020B0502020202020204" pitchFamily="34" charset="0"/>
              </a:rPr>
              <a:t>2</a:t>
            </a:r>
            <a:r>
              <a:rPr lang="en-US" sz="1200" b="1" dirty="0">
                <a:solidFill>
                  <a:schemeClr val="tx1"/>
                </a:solidFill>
                <a:latin typeface="Century Gothic" panose="020B0502020202020204" pitchFamily="34" charset="0"/>
              </a:rPr>
              <a:t>-Lesson 6 (Writing)</a:t>
            </a:r>
            <a:endParaRPr lang="ar-BH" sz="1200" b="1"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FA1E5BBD-71DC-4A49-94EE-99ED6F016BA9}"/>
              </a:ext>
            </a:extLst>
          </p:cNvPr>
          <p:cNvSpPr txBox="1"/>
          <p:nvPr/>
        </p:nvSpPr>
        <p:spPr>
          <a:xfrm>
            <a:off x="133224" y="6552196"/>
            <a:ext cx="2214068" cy="276999"/>
          </a:xfrm>
          <a:prstGeom prst="rect">
            <a:avLst/>
          </a:prstGeom>
          <a:noFill/>
        </p:spPr>
        <p:txBody>
          <a:bodyPr wrap="none" rtlCol="0">
            <a:spAutoFit/>
          </a:bodyPr>
          <a:lstStyle/>
          <a:p>
            <a:r>
              <a:rPr lang="en-GB" sz="1200" b="1" dirty="0">
                <a:latin typeface="Century Gothic" panose="020B0502020202020204" pitchFamily="34" charset="0"/>
              </a:rPr>
              <a:t>Ministry of Education - 2020</a:t>
            </a:r>
          </a:p>
        </p:txBody>
      </p:sp>
    </p:spTree>
    <p:extLst>
      <p:ext uri="{BB962C8B-B14F-4D97-AF65-F5344CB8AC3E}">
        <p14:creationId xmlns:p14="http://schemas.microsoft.com/office/powerpoint/2010/main" val="41959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35897E-6 -2.59259E-6 L 0.22116 0.28218 " pathEditMode="relative" rAng="0" ptsTypes="AA">
                                      <p:cBhvr>
                                        <p:cTn id="11" dur="2000" fill="hold"/>
                                        <p:tgtEl>
                                          <p:spTgt spid="76"/>
                                        </p:tgtEl>
                                        <p:attrNameLst>
                                          <p:attrName>ppt_x</p:attrName>
                                          <p:attrName>ppt_y</p:attrName>
                                        </p:attrNameLst>
                                      </p:cBhvr>
                                      <p:rCtr x="11058" y="14097"/>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1.53846E-6 4.44444E-6 L 0.02179 0.70601 " pathEditMode="relative" rAng="0" ptsTypes="AA">
                                      <p:cBhvr>
                                        <p:cTn id="15" dur="2000" fill="hold"/>
                                        <p:tgtEl>
                                          <p:spTgt spid="77"/>
                                        </p:tgtEl>
                                        <p:attrNameLst>
                                          <p:attrName>ppt_x</p:attrName>
                                          <p:attrName>ppt_y</p:attrName>
                                        </p:attrNameLst>
                                      </p:cBhvr>
                                      <p:rCtr x="1090" y="35301"/>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02564E-6 -4.07407E-6 L -0.23782 0.49213 " pathEditMode="relative" rAng="0" ptsTypes="AA">
                                      <p:cBhvr>
                                        <p:cTn id="19" dur="2000" fill="hold"/>
                                        <p:tgtEl>
                                          <p:spTgt spid="78"/>
                                        </p:tgtEl>
                                        <p:attrNameLst>
                                          <p:attrName>ppt_x</p:attrName>
                                          <p:attrName>ppt_y</p:attrName>
                                        </p:attrNameLst>
                                      </p:cBhvr>
                                      <p:rCtr x="-11891" y="24606"/>
                                    </p:animMotion>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0-#ppt_w/2"/>
                                          </p:val>
                                        </p:tav>
                                        <p:tav tm="100000">
                                          <p:val>
                                            <p:strVal val="#ppt_x"/>
                                          </p:val>
                                        </p:tav>
                                      </p:tavLst>
                                    </p:anim>
                                    <p:anim calcmode="lin" valueType="num">
                                      <p:cBhvr additive="base">
                                        <p:cTn id="29" dur="500" fill="hold"/>
                                        <p:tgtEl>
                                          <p:spTgt spid="4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0-#ppt_w/2"/>
                                          </p:val>
                                        </p:tav>
                                        <p:tav tm="100000">
                                          <p:val>
                                            <p:strVal val="#ppt_x"/>
                                          </p:val>
                                        </p:tav>
                                      </p:tavLst>
                                    </p:anim>
                                    <p:anim calcmode="lin" valueType="num">
                                      <p:cBhvr additive="base">
                                        <p:cTn id="33" dur="500" fill="hold"/>
                                        <p:tgtEl>
                                          <p:spTgt spid="4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0-#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fill="hold"/>
                                        <p:tgtEl>
                                          <p:spTgt spid="52"/>
                                        </p:tgtEl>
                                        <p:attrNameLst>
                                          <p:attrName>ppt_x</p:attrName>
                                        </p:attrNameLst>
                                      </p:cBhvr>
                                      <p:tavLst>
                                        <p:tav tm="0">
                                          <p:val>
                                            <p:strVal val="0-#ppt_w/2"/>
                                          </p:val>
                                        </p:tav>
                                        <p:tav tm="100000">
                                          <p:val>
                                            <p:strVal val="#ppt_x"/>
                                          </p:val>
                                        </p:tav>
                                      </p:tavLst>
                                    </p:anim>
                                    <p:anim calcmode="lin" valueType="num">
                                      <p:cBhvr additive="base">
                                        <p:cTn id="41" dur="500" fill="hold"/>
                                        <p:tgtEl>
                                          <p:spTgt spid="5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additive="base">
                                        <p:cTn id="50" dur="500" fill="hold"/>
                                        <p:tgtEl>
                                          <p:spTgt spid="56"/>
                                        </p:tgtEl>
                                        <p:attrNameLst>
                                          <p:attrName>ppt_x</p:attrName>
                                        </p:attrNameLst>
                                      </p:cBhvr>
                                      <p:tavLst>
                                        <p:tav tm="0">
                                          <p:val>
                                            <p:strVal val="0-#ppt_w/2"/>
                                          </p:val>
                                        </p:tav>
                                        <p:tav tm="100000">
                                          <p:val>
                                            <p:strVal val="#ppt_x"/>
                                          </p:val>
                                        </p:tav>
                                      </p:tavLst>
                                    </p:anim>
                                    <p:anim calcmode="lin" valueType="num">
                                      <p:cBhvr additive="base">
                                        <p:cTn id="51" dur="500" fill="hold"/>
                                        <p:tgtEl>
                                          <p:spTgt spid="56"/>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additive="base">
                                        <p:cTn id="54" dur="500" fill="hold"/>
                                        <p:tgtEl>
                                          <p:spTgt spid="58"/>
                                        </p:tgtEl>
                                        <p:attrNameLst>
                                          <p:attrName>ppt_x</p:attrName>
                                        </p:attrNameLst>
                                      </p:cBhvr>
                                      <p:tavLst>
                                        <p:tav tm="0">
                                          <p:val>
                                            <p:strVal val="0-#ppt_w/2"/>
                                          </p:val>
                                        </p:tav>
                                        <p:tav tm="100000">
                                          <p:val>
                                            <p:strVal val="#ppt_x"/>
                                          </p:val>
                                        </p:tav>
                                      </p:tavLst>
                                    </p:anim>
                                    <p:anim calcmode="lin" valueType="num">
                                      <p:cBhvr additive="base">
                                        <p:cTn id="55" dur="500" fill="hold"/>
                                        <p:tgtEl>
                                          <p:spTgt spid="58"/>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 calcmode="lin" valueType="num">
                                      <p:cBhvr additive="base">
                                        <p:cTn id="58" dur="500" fill="hold"/>
                                        <p:tgtEl>
                                          <p:spTgt spid="62"/>
                                        </p:tgtEl>
                                        <p:attrNameLst>
                                          <p:attrName>ppt_x</p:attrName>
                                        </p:attrNameLst>
                                      </p:cBhvr>
                                      <p:tavLst>
                                        <p:tav tm="0">
                                          <p:val>
                                            <p:strVal val="0-#ppt_w/2"/>
                                          </p:val>
                                        </p:tav>
                                        <p:tav tm="100000">
                                          <p:val>
                                            <p:strVal val="#ppt_x"/>
                                          </p:val>
                                        </p:tav>
                                      </p:tavLst>
                                    </p:anim>
                                    <p:anim calcmode="lin" valueType="num">
                                      <p:cBhvr additive="base">
                                        <p:cTn id="59" dur="500" fill="hold"/>
                                        <p:tgtEl>
                                          <p:spTgt spid="62"/>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500" fill="hold"/>
                                        <p:tgtEl>
                                          <p:spTgt spid="64"/>
                                        </p:tgtEl>
                                        <p:attrNameLst>
                                          <p:attrName>ppt_x</p:attrName>
                                        </p:attrNameLst>
                                      </p:cBhvr>
                                      <p:tavLst>
                                        <p:tav tm="0">
                                          <p:val>
                                            <p:strVal val="0-#ppt_w/2"/>
                                          </p:val>
                                        </p:tav>
                                        <p:tav tm="100000">
                                          <p:val>
                                            <p:strVal val="#ppt_x"/>
                                          </p:val>
                                        </p:tav>
                                      </p:tavLst>
                                    </p:anim>
                                    <p:anim calcmode="lin" valueType="num">
                                      <p:cBhvr additive="base">
                                        <p:cTn id="63" dur="500" fill="hold"/>
                                        <p:tgtEl>
                                          <p:spTgt spid="64"/>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500" fill="hold"/>
                                        <p:tgtEl>
                                          <p:spTgt spid="66"/>
                                        </p:tgtEl>
                                        <p:attrNameLst>
                                          <p:attrName>ppt_x</p:attrName>
                                        </p:attrNameLst>
                                      </p:cBhvr>
                                      <p:tavLst>
                                        <p:tav tm="0">
                                          <p:val>
                                            <p:strVal val="0-#ppt_w/2"/>
                                          </p:val>
                                        </p:tav>
                                        <p:tav tm="100000">
                                          <p:val>
                                            <p:strVal val="#ppt_x"/>
                                          </p:val>
                                        </p:tav>
                                      </p:tavLst>
                                    </p:anim>
                                    <p:anim calcmode="lin" valueType="num">
                                      <p:cBhvr additive="base">
                                        <p:cTn id="67"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additive="base">
                                        <p:cTn id="72" dur="500" fill="hold"/>
                                        <p:tgtEl>
                                          <p:spTgt spid="60"/>
                                        </p:tgtEl>
                                        <p:attrNameLst>
                                          <p:attrName>ppt_x</p:attrName>
                                        </p:attrNameLst>
                                      </p:cBhvr>
                                      <p:tavLst>
                                        <p:tav tm="0">
                                          <p:val>
                                            <p:strVal val="0-#ppt_w/2"/>
                                          </p:val>
                                        </p:tav>
                                        <p:tav tm="100000">
                                          <p:val>
                                            <p:strVal val="#ppt_x"/>
                                          </p:val>
                                        </p:tav>
                                      </p:tavLst>
                                    </p:anim>
                                    <p:anim calcmode="lin" valueType="num">
                                      <p:cBhvr additive="base">
                                        <p:cTn id="73" dur="500" fill="hold"/>
                                        <p:tgtEl>
                                          <p:spTgt spid="60"/>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additive="base">
                                        <p:cTn id="76" dur="500" fill="hold"/>
                                        <p:tgtEl>
                                          <p:spTgt spid="69"/>
                                        </p:tgtEl>
                                        <p:attrNameLst>
                                          <p:attrName>ppt_x</p:attrName>
                                        </p:attrNameLst>
                                      </p:cBhvr>
                                      <p:tavLst>
                                        <p:tav tm="0">
                                          <p:val>
                                            <p:strVal val="0-#ppt_w/2"/>
                                          </p:val>
                                        </p:tav>
                                        <p:tav tm="100000">
                                          <p:val>
                                            <p:strVal val="#ppt_x"/>
                                          </p:val>
                                        </p:tav>
                                      </p:tavLst>
                                    </p:anim>
                                    <p:anim calcmode="lin" valueType="num">
                                      <p:cBhvr additive="base">
                                        <p:cTn id="77" dur="500" fill="hold"/>
                                        <p:tgtEl>
                                          <p:spTgt spid="69"/>
                                        </p:tgtEl>
                                        <p:attrNameLst>
                                          <p:attrName>ppt_y</p:attrName>
                                        </p:attrNameLst>
                                      </p:cBhvr>
                                      <p:tavLst>
                                        <p:tav tm="0">
                                          <p:val>
                                            <p:strVal val="#ppt_y"/>
                                          </p:val>
                                        </p:tav>
                                        <p:tav tm="100000">
                                          <p:val>
                                            <p:strVal val="#ppt_y"/>
                                          </p:val>
                                        </p:tav>
                                      </p:tavLst>
                                    </p:anim>
                                  </p:childTnLst>
                                </p:cTn>
                              </p:par>
                              <p:par>
                                <p:cTn id="78" presetID="2" presetClass="entr" presetSubtype="8" fill="hold" nodeType="withEffect">
                                  <p:stCondLst>
                                    <p:cond delay="0"/>
                                  </p:stCondLst>
                                  <p:childTnLst>
                                    <p:set>
                                      <p:cBhvr>
                                        <p:cTn id="79" dur="1" fill="hold">
                                          <p:stCondLst>
                                            <p:cond delay="0"/>
                                          </p:stCondLst>
                                        </p:cTn>
                                        <p:tgtEl>
                                          <p:spTgt spid="70"/>
                                        </p:tgtEl>
                                        <p:attrNameLst>
                                          <p:attrName>style.visibility</p:attrName>
                                        </p:attrNameLst>
                                      </p:cBhvr>
                                      <p:to>
                                        <p:strVal val="visible"/>
                                      </p:to>
                                    </p:set>
                                    <p:anim calcmode="lin" valueType="num">
                                      <p:cBhvr additive="base">
                                        <p:cTn id="80" dur="500" fill="hold"/>
                                        <p:tgtEl>
                                          <p:spTgt spid="70"/>
                                        </p:tgtEl>
                                        <p:attrNameLst>
                                          <p:attrName>ppt_x</p:attrName>
                                        </p:attrNameLst>
                                      </p:cBhvr>
                                      <p:tavLst>
                                        <p:tav tm="0">
                                          <p:val>
                                            <p:strVal val="0-#ppt_w/2"/>
                                          </p:val>
                                        </p:tav>
                                        <p:tav tm="100000">
                                          <p:val>
                                            <p:strVal val="#ppt_x"/>
                                          </p:val>
                                        </p:tav>
                                      </p:tavLst>
                                    </p:anim>
                                    <p:anim calcmode="lin" valueType="num">
                                      <p:cBhvr additive="base">
                                        <p:cTn id="81" dur="500" fill="hold"/>
                                        <p:tgtEl>
                                          <p:spTgt spid="70"/>
                                        </p:tgtEl>
                                        <p:attrNameLst>
                                          <p:attrName>ppt_y</p:attrName>
                                        </p:attrNameLst>
                                      </p:cBhvr>
                                      <p:tavLst>
                                        <p:tav tm="0">
                                          <p:val>
                                            <p:strVal val="#ppt_y"/>
                                          </p:val>
                                        </p:tav>
                                        <p:tav tm="100000">
                                          <p:val>
                                            <p:strVal val="#ppt_y"/>
                                          </p:val>
                                        </p:tav>
                                      </p:tavLst>
                                    </p:anim>
                                  </p:childTnLst>
                                </p:cTn>
                              </p:par>
                              <p:par>
                                <p:cTn id="82" presetID="2" presetClass="entr" presetSubtype="8"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 calcmode="lin" valueType="num">
                                      <p:cBhvr additive="base">
                                        <p:cTn id="84" dur="500" fill="hold"/>
                                        <p:tgtEl>
                                          <p:spTgt spid="72"/>
                                        </p:tgtEl>
                                        <p:attrNameLst>
                                          <p:attrName>ppt_x</p:attrName>
                                        </p:attrNameLst>
                                      </p:cBhvr>
                                      <p:tavLst>
                                        <p:tav tm="0">
                                          <p:val>
                                            <p:strVal val="0-#ppt_w/2"/>
                                          </p:val>
                                        </p:tav>
                                        <p:tav tm="100000">
                                          <p:val>
                                            <p:strVal val="#ppt_x"/>
                                          </p:val>
                                        </p:tav>
                                      </p:tavLst>
                                    </p:anim>
                                    <p:anim calcmode="lin" valueType="num">
                                      <p:cBhvr additive="base">
                                        <p:cTn id="85" dur="500" fill="hold"/>
                                        <p:tgtEl>
                                          <p:spTgt spid="72"/>
                                        </p:tgtEl>
                                        <p:attrNameLst>
                                          <p:attrName>ppt_y</p:attrName>
                                        </p:attrNameLst>
                                      </p:cBhvr>
                                      <p:tavLst>
                                        <p:tav tm="0">
                                          <p:val>
                                            <p:strVal val="#ppt_y"/>
                                          </p:val>
                                        </p:tav>
                                        <p:tav tm="100000">
                                          <p:val>
                                            <p:strVal val="#ppt_y"/>
                                          </p:val>
                                        </p:tav>
                                      </p:tavLst>
                                    </p:anim>
                                  </p:childTnLst>
                                </p:cTn>
                              </p:par>
                              <p:par>
                                <p:cTn id="86" presetID="2" presetClass="entr" presetSubtype="8"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500" fill="hold"/>
                                        <p:tgtEl>
                                          <p:spTgt spid="74"/>
                                        </p:tgtEl>
                                        <p:attrNameLst>
                                          <p:attrName>ppt_x</p:attrName>
                                        </p:attrNameLst>
                                      </p:cBhvr>
                                      <p:tavLst>
                                        <p:tav tm="0">
                                          <p:val>
                                            <p:strVal val="0-#ppt_w/2"/>
                                          </p:val>
                                        </p:tav>
                                        <p:tav tm="100000">
                                          <p:val>
                                            <p:strVal val="#ppt_x"/>
                                          </p:val>
                                        </p:tav>
                                      </p:tavLst>
                                    </p:anim>
                                    <p:anim calcmode="lin" valueType="num">
                                      <p:cBhvr additive="base">
                                        <p:cTn id="89"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wipe(up)">
                                      <p:cBhvr>
                                        <p:cTn id="94" dur="500"/>
                                        <p:tgtEl>
                                          <p:spTgt spid="4"/>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up)">
                                      <p:cBhvr>
                                        <p:cTn id="97" dur="500"/>
                                        <p:tgtEl>
                                          <p:spTgt spid="44"/>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up)">
                                      <p:cBhvr>
                                        <p:cTn id="10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P spid="45" grpId="0" animBg="1"/>
      <p:bldP spid="43" grpId="0" animBg="1"/>
      <p:bldP spid="76" grpId="0" animBg="1"/>
      <p:bldP spid="77" grpId="0" animBg="1"/>
      <p:bldP spid="78" grpId="0" animBg="1"/>
    </p:bldLst>
  </p:timing>
  <p:extLst>
    <p:ext uri="{E180D4A7-C9FB-4DFB-919C-405C955672EB}">
      <p14:showEvtLst xmlns:p14="http://schemas.microsoft.com/office/powerpoint/2010/main">
        <p14:triggerEvt type="onClick" time="15405" objId="8"/>
        <p14:triggerEvt type="onClick" time="19755" objId="8"/>
        <p14:triggerEvt type="onClick" time="26339" objId="8"/>
        <p14:triggerEvt type="onClick" time="30823" objId="8"/>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58C5-B071-407D-9493-C247BCCE4878}"/>
              </a:ext>
            </a:extLst>
          </p:cNvPr>
          <p:cNvSpPr>
            <a:spLocks noGrp="1"/>
          </p:cNvSpPr>
          <p:nvPr>
            <p:ph type="title"/>
          </p:nvPr>
        </p:nvSpPr>
        <p:spPr>
          <a:xfrm>
            <a:off x="181163" y="53270"/>
            <a:ext cx="9543671" cy="729155"/>
          </a:xfrm>
          <a:custGeom>
            <a:avLst/>
            <a:gdLst>
              <a:gd name="connsiteX0" fmla="*/ 0 w 5471408"/>
              <a:gd name="connsiteY0" fmla="*/ 0 h 729155"/>
              <a:gd name="connsiteX1" fmla="*/ 437713 w 5471408"/>
              <a:gd name="connsiteY1" fmla="*/ 0 h 729155"/>
              <a:gd name="connsiteX2" fmla="*/ 1094282 w 5471408"/>
              <a:gd name="connsiteY2" fmla="*/ 0 h 729155"/>
              <a:gd name="connsiteX3" fmla="*/ 1586708 w 5471408"/>
              <a:gd name="connsiteY3" fmla="*/ 0 h 729155"/>
              <a:gd name="connsiteX4" fmla="*/ 1969707 w 5471408"/>
              <a:gd name="connsiteY4" fmla="*/ 0 h 729155"/>
              <a:gd name="connsiteX5" fmla="*/ 2626276 w 5471408"/>
              <a:gd name="connsiteY5" fmla="*/ 0 h 729155"/>
              <a:gd name="connsiteX6" fmla="*/ 3009274 w 5471408"/>
              <a:gd name="connsiteY6" fmla="*/ 0 h 729155"/>
              <a:gd name="connsiteX7" fmla="*/ 3665843 w 5471408"/>
              <a:gd name="connsiteY7" fmla="*/ 0 h 729155"/>
              <a:gd name="connsiteX8" fmla="*/ 4158270 w 5471408"/>
              <a:gd name="connsiteY8" fmla="*/ 0 h 729155"/>
              <a:gd name="connsiteX9" fmla="*/ 4760125 w 5471408"/>
              <a:gd name="connsiteY9" fmla="*/ 0 h 729155"/>
              <a:gd name="connsiteX10" fmla="*/ 5471408 w 5471408"/>
              <a:gd name="connsiteY10" fmla="*/ 0 h 729155"/>
              <a:gd name="connsiteX11" fmla="*/ 5471408 w 5471408"/>
              <a:gd name="connsiteY11" fmla="*/ 364578 h 729155"/>
              <a:gd name="connsiteX12" fmla="*/ 5471408 w 5471408"/>
              <a:gd name="connsiteY12" fmla="*/ 729155 h 729155"/>
              <a:gd name="connsiteX13" fmla="*/ 5033695 w 5471408"/>
              <a:gd name="connsiteY13" fmla="*/ 729155 h 729155"/>
              <a:gd name="connsiteX14" fmla="*/ 4541269 w 5471408"/>
              <a:gd name="connsiteY14" fmla="*/ 729155 h 729155"/>
              <a:gd name="connsiteX15" fmla="*/ 4103556 w 5471408"/>
              <a:gd name="connsiteY15" fmla="*/ 729155 h 729155"/>
              <a:gd name="connsiteX16" fmla="*/ 3720557 w 5471408"/>
              <a:gd name="connsiteY16" fmla="*/ 729155 h 729155"/>
              <a:gd name="connsiteX17" fmla="*/ 3228131 w 5471408"/>
              <a:gd name="connsiteY17" fmla="*/ 729155 h 729155"/>
              <a:gd name="connsiteX18" fmla="*/ 2790418 w 5471408"/>
              <a:gd name="connsiteY18" fmla="*/ 729155 h 729155"/>
              <a:gd name="connsiteX19" fmla="*/ 2133849 w 5471408"/>
              <a:gd name="connsiteY19" fmla="*/ 729155 h 729155"/>
              <a:gd name="connsiteX20" fmla="*/ 1696136 w 5471408"/>
              <a:gd name="connsiteY20" fmla="*/ 729155 h 729155"/>
              <a:gd name="connsiteX21" fmla="*/ 1258424 w 5471408"/>
              <a:gd name="connsiteY21" fmla="*/ 729155 h 729155"/>
              <a:gd name="connsiteX22" fmla="*/ 820711 w 5471408"/>
              <a:gd name="connsiteY22" fmla="*/ 729155 h 729155"/>
              <a:gd name="connsiteX23" fmla="*/ 0 w 5471408"/>
              <a:gd name="connsiteY23" fmla="*/ 729155 h 729155"/>
              <a:gd name="connsiteX24" fmla="*/ 0 w 5471408"/>
              <a:gd name="connsiteY24" fmla="*/ 349994 h 729155"/>
              <a:gd name="connsiteX25" fmla="*/ 0 w 5471408"/>
              <a:gd name="connsiteY25" fmla="*/ 0 h 7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408" h="729155" fill="none" extrusionOk="0">
                <a:moveTo>
                  <a:pt x="0" y="0"/>
                </a:moveTo>
                <a:cubicBezTo>
                  <a:pt x="217184" y="-37841"/>
                  <a:pt x="271905" y="45011"/>
                  <a:pt x="437713" y="0"/>
                </a:cubicBezTo>
                <a:cubicBezTo>
                  <a:pt x="603521" y="-45011"/>
                  <a:pt x="912560" y="49249"/>
                  <a:pt x="1094282" y="0"/>
                </a:cubicBezTo>
                <a:cubicBezTo>
                  <a:pt x="1276004" y="-49249"/>
                  <a:pt x="1487907" y="15731"/>
                  <a:pt x="1586708" y="0"/>
                </a:cubicBezTo>
                <a:cubicBezTo>
                  <a:pt x="1685509" y="-15731"/>
                  <a:pt x="1886210" y="17376"/>
                  <a:pt x="1969707" y="0"/>
                </a:cubicBezTo>
                <a:cubicBezTo>
                  <a:pt x="2053204" y="-17376"/>
                  <a:pt x="2432547" y="2764"/>
                  <a:pt x="2626276" y="0"/>
                </a:cubicBezTo>
                <a:cubicBezTo>
                  <a:pt x="2820005" y="-2764"/>
                  <a:pt x="2829649" y="10802"/>
                  <a:pt x="3009274" y="0"/>
                </a:cubicBezTo>
                <a:cubicBezTo>
                  <a:pt x="3188899" y="-10802"/>
                  <a:pt x="3449582" y="60446"/>
                  <a:pt x="3665843" y="0"/>
                </a:cubicBezTo>
                <a:cubicBezTo>
                  <a:pt x="3882104" y="-60446"/>
                  <a:pt x="3915558" y="41473"/>
                  <a:pt x="4158270" y="0"/>
                </a:cubicBezTo>
                <a:cubicBezTo>
                  <a:pt x="4400982" y="-41473"/>
                  <a:pt x="4629506" y="72007"/>
                  <a:pt x="4760125" y="0"/>
                </a:cubicBezTo>
                <a:cubicBezTo>
                  <a:pt x="4890744" y="-72007"/>
                  <a:pt x="5177798" y="62940"/>
                  <a:pt x="5471408" y="0"/>
                </a:cubicBezTo>
                <a:cubicBezTo>
                  <a:pt x="5510295" y="147815"/>
                  <a:pt x="5469058" y="290565"/>
                  <a:pt x="5471408" y="364578"/>
                </a:cubicBezTo>
                <a:cubicBezTo>
                  <a:pt x="5473758" y="438591"/>
                  <a:pt x="5461311" y="649012"/>
                  <a:pt x="5471408" y="729155"/>
                </a:cubicBezTo>
                <a:cubicBezTo>
                  <a:pt x="5361521" y="730663"/>
                  <a:pt x="5196043" y="690270"/>
                  <a:pt x="5033695" y="729155"/>
                </a:cubicBezTo>
                <a:cubicBezTo>
                  <a:pt x="4871347" y="768040"/>
                  <a:pt x="4786207" y="709767"/>
                  <a:pt x="4541269" y="729155"/>
                </a:cubicBezTo>
                <a:cubicBezTo>
                  <a:pt x="4296331" y="748543"/>
                  <a:pt x="4222439" y="723624"/>
                  <a:pt x="4103556" y="729155"/>
                </a:cubicBezTo>
                <a:cubicBezTo>
                  <a:pt x="3984673" y="734686"/>
                  <a:pt x="3883639" y="688520"/>
                  <a:pt x="3720557" y="729155"/>
                </a:cubicBezTo>
                <a:cubicBezTo>
                  <a:pt x="3557475" y="769790"/>
                  <a:pt x="3429562" y="689211"/>
                  <a:pt x="3228131" y="729155"/>
                </a:cubicBezTo>
                <a:cubicBezTo>
                  <a:pt x="3026700" y="769099"/>
                  <a:pt x="2979397" y="680058"/>
                  <a:pt x="2790418" y="729155"/>
                </a:cubicBezTo>
                <a:cubicBezTo>
                  <a:pt x="2601439" y="778252"/>
                  <a:pt x="2377364" y="693350"/>
                  <a:pt x="2133849" y="729155"/>
                </a:cubicBezTo>
                <a:cubicBezTo>
                  <a:pt x="1890334" y="764960"/>
                  <a:pt x="1817666" y="688742"/>
                  <a:pt x="1696136" y="729155"/>
                </a:cubicBezTo>
                <a:cubicBezTo>
                  <a:pt x="1574606" y="769568"/>
                  <a:pt x="1408494" y="715438"/>
                  <a:pt x="1258424" y="729155"/>
                </a:cubicBezTo>
                <a:cubicBezTo>
                  <a:pt x="1108354" y="742872"/>
                  <a:pt x="949360" y="686544"/>
                  <a:pt x="820711" y="729155"/>
                </a:cubicBezTo>
                <a:cubicBezTo>
                  <a:pt x="692062" y="771766"/>
                  <a:pt x="174531" y="687511"/>
                  <a:pt x="0" y="729155"/>
                </a:cubicBezTo>
                <a:cubicBezTo>
                  <a:pt x="-14430" y="608449"/>
                  <a:pt x="39696" y="490430"/>
                  <a:pt x="0" y="349994"/>
                </a:cubicBezTo>
                <a:cubicBezTo>
                  <a:pt x="-39696" y="209558"/>
                  <a:pt x="28092" y="112752"/>
                  <a:pt x="0" y="0"/>
                </a:cubicBezTo>
                <a:close/>
              </a:path>
              <a:path w="5471408" h="729155" stroke="0" extrusionOk="0">
                <a:moveTo>
                  <a:pt x="0" y="0"/>
                </a:moveTo>
                <a:cubicBezTo>
                  <a:pt x="260516" y="-18634"/>
                  <a:pt x="364972" y="61342"/>
                  <a:pt x="547141" y="0"/>
                </a:cubicBezTo>
                <a:cubicBezTo>
                  <a:pt x="729310" y="-61342"/>
                  <a:pt x="981254" y="4314"/>
                  <a:pt x="1203710" y="0"/>
                </a:cubicBezTo>
                <a:cubicBezTo>
                  <a:pt x="1426166" y="-4314"/>
                  <a:pt x="1458849" y="25191"/>
                  <a:pt x="1586708" y="0"/>
                </a:cubicBezTo>
                <a:cubicBezTo>
                  <a:pt x="1714567" y="-25191"/>
                  <a:pt x="1816260" y="24326"/>
                  <a:pt x="1969707" y="0"/>
                </a:cubicBezTo>
                <a:cubicBezTo>
                  <a:pt x="2123154" y="-24326"/>
                  <a:pt x="2356729" y="13481"/>
                  <a:pt x="2516848" y="0"/>
                </a:cubicBezTo>
                <a:cubicBezTo>
                  <a:pt x="2676967" y="-13481"/>
                  <a:pt x="2857159" y="39113"/>
                  <a:pt x="2954560" y="0"/>
                </a:cubicBezTo>
                <a:cubicBezTo>
                  <a:pt x="3051961" y="-39113"/>
                  <a:pt x="3470813" y="39605"/>
                  <a:pt x="3611129" y="0"/>
                </a:cubicBezTo>
                <a:cubicBezTo>
                  <a:pt x="3751445" y="-39605"/>
                  <a:pt x="4094515" y="41275"/>
                  <a:pt x="4267698" y="0"/>
                </a:cubicBezTo>
                <a:cubicBezTo>
                  <a:pt x="4440881" y="-41275"/>
                  <a:pt x="4578557" y="57323"/>
                  <a:pt x="4760125" y="0"/>
                </a:cubicBezTo>
                <a:cubicBezTo>
                  <a:pt x="4941693" y="-57323"/>
                  <a:pt x="5163293" y="48590"/>
                  <a:pt x="5471408" y="0"/>
                </a:cubicBezTo>
                <a:cubicBezTo>
                  <a:pt x="5483599" y="85767"/>
                  <a:pt x="5432521" y="220941"/>
                  <a:pt x="5471408" y="357286"/>
                </a:cubicBezTo>
                <a:cubicBezTo>
                  <a:pt x="5510295" y="493631"/>
                  <a:pt x="5434654" y="604384"/>
                  <a:pt x="5471408" y="729155"/>
                </a:cubicBezTo>
                <a:cubicBezTo>
                  <a:pt x="5348378" y="766904"/>
                  <a:pt x="5025666" y="719446"/>
                  <a:pt x="4869553" y="729155"/>
                </a:cubicBezTo>
                <a:cubicBezTo>
                  <a:pt x="4713441" y="738864"/>
                  <a:pt x="4646443" y="684969"/>
                  <a:pt x="4431840" y="729155"/>
                </a:cubicBezTo>
                <a:cubicBezTo>
                  <a:pt x="4217237" y="773341"/>
                  <a:pt x="3994164" y="679221"/>
                  <a:pt x="3829986" y="729155"/>
                </a:cubicBezTo>
                <a:cubicBezTo>
                  <a:pt x="3665808" y="779089"/>
                  <a:pt x="3549755" y="689852"/>
                  <a:pt x="3392273" y="729155"/>
                </a:cubicBezTo>
                <a:cubicBezTo>
                  <a:pt x="3234791" y="768458"/>
                  <a:pt x="2895988" y="650803"/>
                  <a:pt x="2735704" y="729155"/>
                </a:cubicBezTo>
                <a:cubicBezTo>
                  <a:pt x="2575420" y="807507"/>
                  <a:pt x="2385948" y="701205"/>
                  <a:pt x="2133849" y="729155"/>
                </a:cubicBezTo>
                <a:cubicBezTo>
                  <a:pt x="1881750" y="757105"/>
                  <a:pt x="1755103" y="689563"/>
                  <a:pt x="1641422" y="729155"/>
                </a:cubicBezTo>
                <a:cubicBezTo>
                  <a:pt x="1527741" y="768747"/>
                  <a:pt x="1332661" y="698712"/>
                  <a:pt x="1039568" y="729155"/>
                </a:cubicBezTo>
                <a:cubicBezTo>
                  <a:pt x="746475" y="759598"/>
                  <a:pt x="685348" y="720300"/>
                  <a:pt x="492427" y="729155"/>
                </a:cubicBezTo>
                <a:cubicBezTo>
                  <a:pt x="299506" y="738010"/>
                  <a:pt x="123244" y="728534"/>
                  <a:pt x="0" y="729155"/>
                </a:cubicBezTo>
                <a:cubicBezTo>
                  <a:pt x="-39001" y="565213"/>
                  <a:pt x="32806" y="541731"/>
                  <a:pt x="0" y="357286"/>
                </a:cubicBezTo>
                <a:cubicBezTo>
                  <a:pt x="-32806" y="172841"/>
                  <a:pt x="1538" y="110672"/>
                  <a:pt x="0" y="0"/>
                </a:cubicBezTo>
                <a:close/>
              </a:path>
            </a:pathLst>
          </a:custGeom>
          <a:solidFill>
            <a:srgbClr val="CCFFFF"/>
          </a:solidFill>
          <a:ln w="28575">
            <a:solidFill>
              <a:schemeClr val="tx1"/>
            </a:solidFill>
            <a:extLst>
              <a:ext uri="{C807C97D-BFC1-408E-A445-0C87EB9F89A2}">
                <ask:lineSketchStyleProps xmlns:ask="http://schemas.microsoft.com/office/drawing/2018/sketchyshapes" sd="1554344790">
                  <ask:type>
                    <ask:lineSketchScribble/>
                  </ask:type>
                </ask:lineSketchStyleProps>
              </a:ext>
            </a:extLst>
          </a:ln>
        </p:spPr>
        <p:txBody>
          <a:bodyPr>
            <a:noAutofit/>
          </a:bodyPr>
          <a:lstStyle/>
          <a:p>
            <a:r>
              <a:rPr lang="en-US" sz="2400" b="1" dirty="0">
                <a:latin typeface="Century Gothic" panose="020B0502020202020204" pitchFamily="34" charset="0"/>
              </a:rPr>
              <a:t>Describe your own school of the future. </a:t>
            </a:r>
            <a:br>
              <a:rPr lang="en-US" sz="2400" b="1" dirty="0">
                <a:latin typeface="Century Gothic" panose="020B0502020202020204" pitchFamily="34" charset="0"/>
              </a:rPr>
            </a:br>
            <a:r>
              <a:rPr lang="en-US" sz="2400" b="1" dirty="0">
                <a:latin typeface="Century Gothic" panose="020B0502020202020204" pitchFamily="34" charset="0"/>
              </a:rPr>
              <a:t>Use the following notes: </a:t>
            </a:r>
            <a:endParaRPr lang="ar-BH" sz="2000" dirty="0">
              <a:solidFill>
                <a:srgbClr val="FF00FF"/>
              </a:solidFill>
              <a:latin typeface="Century Gothic" panose="020B0502020202020204" pitchFamily="34" charset="0"/>
            </a:endParaRPr>
          </a:p>
        </p:txBody>
      </p:sp>
      <p:cxnSp>
        <p:nvCxnSpPr>
          <p:cNvPr id="31" name="Straight Connector 30">
            <a:extLst>
              <a:ext uri="{FF2B5EF4-FFF2-40B4-BE49-F238E27FC236}">
                <a16:creationId xmlns:a16="http://schemas.microsoft.com/office/drawing/2014/main" id="{08765616-6929-4483-AF2A-636461C921BA}"/>
              </a:ext>
            </a:extLst>
          </p:cNvPr>
          <p:cNvCxnSpPr/>
          <p:nvPr/>
        </p:nvCxnSpPr>
        <p:spPr>
          <a:xfrm>
            <a:off x="181162" y="6579980"/>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FA1E5BBD-71DC-4A49-94EE-99ED6F016BA9}"/>
              </a:ext>
            </a:extLst>
          </p:cNvPr>
          <p:cNvSpPr txBox="1"/>
          <p:nvPr/>
        </p:nvSpPr>
        <p:spPr>
          <a:xfrm>
            <a:off x="133224" y="6552196"/>
            <a:ext cx="2214068" cy="276999"/>
          </a:xfrm>
          <a:prstGeom prst="rect">
            <a:avLst/>
          </a:prstGeom>
          <a:noFill/>
        </p:spPr>
        <p:txBody>
          <a:bodyPr wrap="none" rtlCol="0">
            <a:spAutoFit/>
          </a:bodyPr>
          <a:lstStyle/>
          <a:p>
            <a:r>
              <a:rPr lang="en-GB" sz="1200" b="1" dirty="0">
                <a:latin typeface="Century Gothic" panose="020B0502020202020204" pitchFamily="34" charset="0"/>
              </a:rPr>
              <a:t>Ministry of Education - 2020</a:t>
            </a:r>
          </a:p>
        </p:txBody>
      </p:sp>
      <p:sp>
        <p:nvSpPr>
          <p:cNvPr id="14" name="Rectangle 13">
            <a:extLst>
              <a:ext uri="{FF2B5EF4-FFF2-40B4-BE49-F238E27FC236}">
                <a16:creationId xmlns:a16="http://schemas.microsoft.com/office/drawing/2014/main" id="{60B6A866-DC4B-4335-9005-B94385E42D46}"/>
              </a:ext>
            </a:extLst>
          </p:cNvPr>
          <p:cNvSpPr/>
          <p:nvPr/>
        </p:nvSpPr>
        <p:spPr>
          <a:xfrm>
            <a:off x="6488723" y="6549157"/>
            <a:ext cx="3284053" cy="26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tx1"/>
                </a:solidFill>
                <a:latin typeface="Century Gothic" panose="020B0502020202020204" pitchFamily="34" charset="0"/>
              </a:rPr>
              <a:t>English-Grade6- Unit </a:t>
            </a:r>
            <a:r>
              <a:rPr lang="ar-BH" sz="1200" b="1" dirty="0">
                <a:solidFill>
                  <a:schemeClr val="tx1"/>
                </a:solidFill>
                <a:latin typeface="Century Gothic" panose="020B0502020202020204" pitchFamily="34" charset="0"/>
              </a:rPr>
              <a:t>2</a:t>
            </a:r>
            <a:r>
              <a:rPr lang="en-US" sz="1200" b="1" dirty="0">
                <a:solidFill>
                  <a:schemeClr val="tx1"/>
                </a:solidFill>
                <a:latin typeface="Century Gothic" panose="020B0502020202020204" pitchFamily="34" charset="0"/>
              </a:rPr>
              <a:t>-Lesson 6 (Writing)</a:t>
            </a:r>
            <a:endParaRPr lang="ar-BH" sz="12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67D36400-1685-4B3E-A472-CE86EBD94033}"/>
              </a:ext>
            </a:extLst>
          </p:cNvPr>
          <p:cNvGrpSpPr/>
          <p:nvPr/>
        </p:nvGrpSpPr>
        <p:grpSpPr>
          <a:xfrm>
            <a:off x="5096686" y="5968763"/>
            <a:ext cx="108437" cy="433753"/>
            <a:chOff x="5096686" y="5968763"/>
            <a:chExt cx="108437" cy="433753"/>
          </a:xfrm>
        </p:grpSpPr>
        <p:sp>
          <p:nvSpPr>
            <p:cNvPr id="3" name="Rectangle 2"/>
            <p:cNvSpPr/>
            <p:nvPr/>
          </p:nvSpPr>
          <p:spPr>
            <a:xfrm>
              <a:off x="5096686" y="5968763"/>
              <a:ext cx="96716" cy="114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08407" y="6288216"/>
              <a:ext cx="96716" cy="114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Rounded Corners 26">
            <a:extLst>
              <a:ext uri="{FF2B5EF4-FFF2-40B4-BE49-F238E27FC236}">
                <a16:creationId xmlns:a16="http://schemas.microsoft.com/office/drawing/2014/main" id="{CC46DC3D-94C4-4339-AAEA-CCE59EA21508}"/>
              </a:ext>
            </a:extLst>
          </p:cNvPr>
          <p:cNvSpPr/>
          <p:nvPr/>
        </p:nvSpPr>
        <p:spPr>
          <a:xfrm>
            <a:off x="181162" y="782425"/>
            <a:ext cx="9309714" cy="5739881"/>
          </a:xfrm>
          <a:custGeom>
            <a:avLst/>
            <a:gdLst>
              <a:gd name="connsiteX0" fmla="*/ 0 w 9309714"/>
              <a:gd name="connsiteY0" fmla="*/ 956666 h 5739881"/>
              <a:gd name="connsiteX1" fmla="*/ 956666 w 9309714"/>
              <a:gd name="connsiteY1" fmla="*/ 0 h 5739881"/>
              <a:gd name="connsiteX2" fmla="*/ 1525618 w 9309714"/>
              <a:gd name="connsiteY2" fmla="*/ 0 h 5739881"/>
              <a:gd name="connsiteX3" fmla="*/ 1946643 w 9309714"/>
              <a:gd name="connsiteY3" fmla="*/ 0 h 5739881"/>
              <a:gd name="connsiteX4" fmla="*/ 2663523 w 9309714"/>
              <a:gd name="connsiteY4" fmla="*/ 0 h 5739881"/>
              <a:gd name="connsiteX5" fmla="*/ 3232476 w 9309714"/>
              <a:gd name="connsiteY5" fmla="*/ 0 h 5739881"/>
              <a:gd name="connsiteX6" fmla="*/ 3801428 w 9309714"/>
              <a:gd name="connsiteY6" fmla="*/ 0 h 5739881"/>
              <a:gd name="connsiteX7" fmla="*/ 4222453 w 9309714"/>
              <a:gd name="connsiteY7" fmla="*/ 0 h 5739881"/>
              <a:gd name="connsiteX8" fmla="*/ 4569514 w 9309714"/>
              <a:gd name="connsiteY8" fmla="*/ 0 h 5739881"/>
              <a:gd name="connsiteX9" fmla="*/ 5064503 w 9309714"/>
              <a:gd name="connsiteY9" fmla="*/ 0 h 5739881"/>
              <a:gd name="connsiteX10" fmla="*/ 5485528 w 9309714"/>
              <a:gd name="connsiteY10" fmla="*/ 0 h 5739881"/>
              <a:gd name="connsiteX11" fmla="*/ 6202408 w 9309714"/>
              <a:gd name="connsiteY11" fmla="*/ 0 h 5739881"/>
              <a:gd name="connsiteX12" fmla="*/ 6919288 w 9309714"/>
              <a:gd name="connsiteY12" fmla="*/ 0 h 5739881"/>
              <a:gd name="connsiteX13" fmla="*/ 7414276 w 9309714"/>
              <a:gd name="connsiteY13" fmla="*/ 0 h 5739881"/>
              <a:gd name="connsiteX14" fmla="*/ 7835301 w 9309714"/>
              <a:gd name="connsiteY14" fmla="*/ 0 h 5739881"/>
              <a:gd name="connsiteX15" fmla="*/ 8353048 w 9309714"/>
              <a:gd name="connsiteY15" fmla="*/ 0 h 5739881"/>
              <a:gd name="connsiteX16" fmla="*/ 9309714 w 9309714"/>
              <a:gd name="connsiteY16" fmla="*/ 956666 h 5739881"/>
              <a:gd name="connsiteX17" fmla="*/ 9309714 w 9309714"/>
              <a:gd name="connsiteY17" fmla="*/ 1465050 h 5739881"/>
              <a:gd name="connsiteX18" fmla="*/ 9309714 w 9309714"/>
              <a:gd name="connsiteY18" fmla="*/ 1973435 h 5739881"/>
              <a:gd name="connsiteX19" fmla="*/ 9309714 w 9309714"/>
              <a:gd name="connsiteY19" fmla="*/ 2596616 h 5739881"/>
              <a:gd name="connsiteX20" fmla="*/ 9309714 w 9309714"/>
              <a:gd name="connsiteY20" fmla="*/ 3028469 h 5739881"/>
              <a:gd name="connsiteX21" fmla="*/ 9309714 w 9309714"/>
              <a:gd name="connsiteY21" fmla="*/ 3536853 h 5739881"/>
              <a:gd name="connsiteX22" fmla="*/ 9309714 w 9309714"/>
              <a:gd name="connsiteY22" fmla="*/ 4121769 h 5739881"/>
              <a:gd name="connsiteX23" fmla="*/ 9309714 w 9309714"/>
              <a:gd name="connsiteY23" fmla="*/ 4783215 h 5739881"/>
              <a:gd name="connsiteX24" fmla="*/ 8353048 w 9309714"/>
              <a:gd name="connsiteY24" fmla="*/ 5739881 h 5739881"/>
              <a:gd name="connsiteX25" fmla="*/ 8005987 w 9309714"/>
              <a:gd name="connsiteY25" fmla="*/ 5739881 h 5739881"/>
              <a:gd name="connsiteX26" fmla="*/ 7510998 w 9309714"/>
              <a:gd name="connsiteY26" fmla="*/ 5739881 h 5739881"/>
              <a:gd name="connsiteX27" fmla="*/ 6868082 w 9309714"/>
              <a:gd name="connsiteY27" fmla="*/ 5739881 h 5739881"/>
              <a:gd name="connsiteX28" fmla="*/ 6151202 w 9309714"/>
              <a:gd name="connsiteY28" fmla="*/ 5739881 h 5739881"/>
              <a:gd name="connsiteX29" fmla="*/ 5656213 w 9309714"/>
              <a:gd name="connsiteY29" fmla="*/ 5739881 h 5739881"/>
              <a:gd name="connsiteX30" fmla="*/ 5161225 w 9309714"/>
              <a:gd name="connsiteY30" fmla="*/ 5739881 h 5739881"/>
              <a:gd name="connsiteX31" fmla="*/ 4666236 w 9309714"/>
              <a:gd name="connsiteY31" fmla="*/ 5739881 h 5739881"/>
              <a:gd name="connsiteX32" fmla="*/ 4097284 w 9309714"/>
              <a:gd name="connsiteY32" fmla="*/ 5739881 h 5739881"/>
              <a:gd name="connsiteX33" fmla="*/ 3676259 w 9309714"/>
              <a:gd name="connsiteY33" fmla="*/ 5739881 h 5739881"/>
              <a:gd name="connsiteX34" fmla="*/ 3181270 w 9309714"/>
              <a:gd name="connsiteY34" fmla="*/ 5739881 h 5739881"/>
              <a:gd name="connsiteX35" fmla="*/ 2686281 w 9309714"/>
              <a:gd name="connsiteY35" fmla="*/ 5739881 h 5739881"/>
              <a:gd name="connsiteX36" fmla="*/ 2265257 w 9309714"/>
              <a:gd name="connsiteY36" fmla="*/ 5739881 h 5739881"/>
              <a:gd name="connsiteX37" fmla="*/ 1622340 w 9309714"/>
              <a:gd name="connsiteY37" fmla="*/ 5739881 h 5739881"/>
              <a:gd name="connsiteX38" fmla="*/ 956666 w 9309714"/>
              <a:gd name="connsiteY38" fmla="*/ 5739881 h 5739881"/>
              <a:gd name="connsiteX39" fmla="*/ 0 w 9309714"/>
              <a:gd name="connsiteY39" fmla="*/ 4783215 h 5739881"/>
              <a:gd name="connsiteX40" fmla="*/ 0 w 9309714"/>
              <a:gd name="connsiteY40" fmla="*/ 4160034 h 5739881"/>
              <a:gd name="connsiteX41" fmla="*/ 0 w 9309714"/>
              <a:gd name="connsiteY41" fmla="*/ 3728181 h 5739881"/>
              <a:gd name="connsiteX42" fmla="*/ 0 w 9309714"/>
              <a:gd name="connsiteY42" fmla="*/ 3181531 h 5739881"/>
              <a:gd name="connsiteX43" fmla="*/ 0 w 9309714"/>
              <a:gd name="connsiteY43" fmla="*/ 2673147 h 5739881"/>
              <a:gd name="connsiteX44" fmla="*/ 0 w 9309714"/>
              <a:gd name="connsiteY44" fmla="*/ 2126497 h 5739881"/>
              <a:gd name="connsiteX45" fmla="*/ 0 w 9309714"/>
              <a:gd name="connsiteY45" fmla="*/ 1503316 h 5739881"/>
              <a:gd name="connsiteX46" fmla="*/ 0 w 9309714"/>
              <a:gd name="connsiteY46" fmla="*/ 956666 h 573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09714" h="5739881" fill="none" extrusionOk="0">
                <a:moveTo>
                  <a:pt x="0" y="956666"/>
                </a:moveTo>
                <a:cubicBezTo>
                  <a:pt x="-102107" y="399363"/>
                  <a:pt x="401478" y="72148"/>
                  <a:pt x="956666" y="0"/>
                </a:cubicBezTo>
                <a:cubicBezTo>
                  <a:pt x="1105622" y="-18451"/>
                  <a:pt x="1328250" y="61944"/>
                  <a:pt x="1525618" y="0"/>
                </a:cubicBezTo>
                <a:cubicBezTo>
                  <a:pt x="1722986" y="-61944"/>
                  <a:pt x="1737789" y="36905"/>
                  <a:pt x="1946643" y="0"/>
                </a:cubicBezTo>
                <a:cubicBezTo>
                  <a:pt x="2155498" y="-36905"/>
                  <a:pt x="2513756" y="39885"/>
                  <a:pt x="2663523" y="0"/>
                </a:cubicBezTo>
                <a:cubicBezTo>
                  <a:pt x="2813290" y="-39885"/>
                  <a:pt x="3038755" y="12753"/>
                  <a:pt x="3232476" y="0"/>
                </a:cubicBezTo>
                <a:cubicBezTo>
                  <a:pt x="3426197" y="-12753"/>
                  <a:pt x="3571655" y="67729"/>
                  <a:pt x="3801428" y="0"/>
                </a:cubicBezTo>
                <a:cubicBezTo>
                  <a:pt x="4031201" y="-67729"/>
                  <a:pt x="4056253" y="8867"/>
                  <a:pt x="4222453" y="0"/>
                </a:cubicBezTo>
                <a:cubicBezTo>
                  <a:pt x="4388653" y="-8867"/>
                  <a:pt x="4464109" y="36440"/>
                  <a:pt x="4569514" y="0"/>
                </a:cubicBezTo>
                <a:cubicBezTo>
                  <a:pt x="4674919" y="-36440"/>
                  <a:pt x="4908107" y="20347"/>
                  <a:pt x="5064503" y="0"/>
                </a:cubicBezTo>
                <a:cubicBezTo>
                  <a:pt x="5220899" y="-20347"/>
                  <a:pt x="5333956" y="37918"/>
                  <a:pt x="5485528" y="0"/>
                </a:cubicBezTo>
                <a:cubicBezTo>
                  <a:pt x="5637101" y="-37918"/>
                  <a:pt x="6005587" y="7209"/>
                  <a:pt x="6202408" y="0"/>
                </a:cubicBezTo>
                <a:cubicBezTo>
                  <a:pt x="6399229" y="-7209"/>
                  <a:pt x="6732012" y="78083"/>
                  <a:pt x="6919288" y="0"/>
                </a:cubicBezTo>
                <a:cubicBezTo>
                  <a:pt x="7106564" y="-78083"/>
                  <a:pt x="7297730" y="19040"/>
                  <a:pt x="7414276" y="0"/>
                </a:cubicBezTo>
                <a:cubicBezTo>
                  <a:pt x="7530822" y="-19040"/>
                  <a:pt x="7711168" y="29392"/>
                  <a:pt x="7835301" y="0"/>
                </a:cubicBezTo>
                <a:cubicBezTo>
                  <a:pt x="7959435" y="-29392"/>
                  <a:pt x="8218682" y="50018"/>
                  <a:pt x="8353048" y="0"/>
                </a:cubicBezTo>
                <a:cubicBezTo>
                  <a:pt x="8774782" y="-99007"/>
                  <a:pt x="9296706" y="361812"/>
                  <a:pt x="9309714" y="956666"/>
                </a:cubicBezTo>
                <a:cubicBezTo>
                  <a:pt x="9332095" y="1082032"/>
                  <a:pt x="9301078" y="1231511"/>
                  <a:pt x="9309714" y="1465050"/>
                </a:cubicBezTo>
                <a:cubicBezTo>
                  <a:pt x="9318350" y="1698589"/>
                  <a:pt x="9256814" y="1788820"/>
                  <a:pt x="9309714" y="1973435"/>
                </a:cubicBezTo>
                <a:cubicBezTo>
                  <a:pt x="9362614" y="2158051"/>
                  <a:pt x="9257493" y="2376534"/>
                  <a:pt x="9309714" y="2596616"/>
                </a:cubicBezTo>
                <a:cubicBezTo>
                  <a:pt x="9361935" y="2816698"/>
                  <a:pt x="9302957" y="2840424"/>
                  <a:pt x="9309714" y="3028469"/>
                </a:cubicBezTo>
                <a:cubicBezTo>
                  <a:pt x="9316471" y="3216514"/>
                  <a:pt x="9295209" y="3313852"/>
                  <a:pt x="9309714" y="3536853"/>
                </a:cubicBezTo>
                <a:cubicBezTo>
                  <a:pt x="9324219" y="3759854"/>
                  <a:pt x="9269895" y="3901516"/>
                  <a:pt x="9309714" y="4121769"/>
                </a:cubicBezTo>
                <a:cubicBezTo>
                  <a:pt x="9349533" y="4342022"/>
                  <a:pt x="9235488" y="4634035"/>
                  <a:pt x="9309714" y="4783215"/>
                </a:cubicBezTo>
                <a:cubicBezTo>
                  <a:pt x="9316788" y="5338311"/>
                  <a:pt x="8857171" y="5647608"/>
                  <a:pt x="8353048" y="5739881"/>
                </a:cubicBezTo>
                <a:cubicBezTo>
                  <a:pt x="8271179" y="5774306"/>
                  <a:pt x="8123010" y="5709384"/>
                  <a:pt x="8005987" y="5739881"/>
                </a:cubicBezTo>
                <a:cubicBezTo>
                  <a:pt x="7888964" y="5770378"/>
                  <a:pt x="7697501" y="5714971"/>
                  <a:pt x="7510998" y="5739881"/>
                </a:cubicBezTo>
                <a:cubicBezTo>
                  <a:pt x="7324495" y="5764791"/>
                  <a:pt x="7015711" y="5705249"/>
                  <a:pt x="6868082" y="5739881"/>
                </a:cubicBezTo>
                <a:cubicBezTo>
                  <a:pt x="6720453" y="5774513"/>
                  <a:pt x="6484631" y="5667084"/>
                  <a:pt x="6151202" y="5739881"/>
                </a:cubicBezTo>
                <a:cubicBezTo>
                  <a:pt x="5817773" y="5812678"/>
                  <a:pt x="5797632" y="5716129"/>
                  <a:pt x="5656213" y="5739881"/>
                </a:cubicBezTo>
                <a:cubicBezTo>
                  <a:pt x="5514794" y="5763633"/>
                  <a:pt x="5347363" y="5698336"/>
                  <a:pt x="5161225" y="5739881"/>
                </a:cubicBezTo>
                <a:cubicBezTo>
                  <a:pt x="4975087" y="5781426"/>
                  <a:pt x="4815436" y="5722782"/>
                  <a:pt x="4666236" y="5739881"/>
                </a:cubicBezTo>
                <a:cubicBezTo>
                  <a:pt x="4517036" y="5756980"/>
                  <a:pt x="4365210" y="5737475"/>
                  <a:pt x="4097284" y="5739881"/>
                </a:cubicBezTo>
                <a:cubicBezTo>
                  <a:pt x="3829358" y="5742287"/>
                  <a:pt x="3861861" y="5690150"/>
                  <a:pt x="3676259" y="5739881"/>
                </a:cubicBezTo>
                <a:cubicBezTo>
                  <a:pt x="3490657" y="5789612"/>
                  <a:pt x="3333840" y="5730903"/>
                  <a:pt x="3181270" y="5739881"/>
                </a:cubicBezTo>
                <a:cubicBezTo>
                  <a:pt x="3028700" y="5748859"/>
                  <a:pt x="2826640" y="5717595"/>
                  <a:pt x="2686281" y="5739881"/>
                </a:cubicBezTo>
                <a:cubicBezTo>
                  <a:pt x="2545922" y="5762167"/>
                  <a:pt x="2386908" y="5692744"/>
                  <a:pt x="2265257" y="5739881"/>
                </a:cubicBezTo>
                <a:cubicBezTo>
                  <a:pt x="2143606" y="5787018"/>
                  <a:pt x="1901020" y="5720214"/>
                  <a:pt x="1622340" y="5739881"/>
                </a:cubicBezTo>
                <a:cubicBezTo>
                  <a:pt x="1343660" y="5759548"/>
                  <a:pt x="1132120" y="5689707"/>
                  <a:pt x="956666" y="5739881"/>
                </a:cubicBezTo>
                <a:cubicBezTo>
                  <a:pt x="315053" y="5766665"/>
                  <a:pt x="96428" y="5401649"/>
                  <a:pt x="0" y="4783215"/>
                </a:cubicBezTo>
                <a:cubicBezTo>
                  <a:pt x="-42146" y="4543953"/>
                  <a:pt x="7425" y="4447079"/>
                  <a:pt x="0" y="4160034"/>
                </a:cubicBezTo>
                <a:cubicBezTo>
                  <a:pt x="-7425" y="3872989"/>
                  <a:pt x="21025" y="3907022"/>
                  <a:pt x="0" y="3728181"/>
                </a:cubicBezTo>
                <a:cubicBezTo>
                  <a:pt x="-21025" y="3549340"/>
                  <a:pt x="40553" y="3330117"/>
                  <a:pt x="0" y="3181531"/>
                </a:cubicBezTo>
                <a:cubicBezTo>
                  <a:pt x="-40553" y="3032945"/>
                  <a:pt x="42083" y="2897904"/>
                  <a:pt x="0" y="2673147"/>
                </a:cubicBezTo>
                <a:cubicBezTo>
                  <a:pt x="-42083" y="2448390"/>
                  <a:pt x="56289" y="2332429"/>
                  <a:pt x="0" y="2126497"/>
                </a:cubicBezTo>
                <a:cubicBezTo>
                  <a:pt x="-56289" y="1920565"/>
                  <a:pt x="73833" y="1686602"/>
                  <a:pt x="0" y="1503316"/>
                </a:cubicBezTo>
                <a:cubicBezTo>
                  <a:pt x="-73833" y="1320030"/>
                  <a:pt x="13166" y="1197859"/>
                  <a:pt x="0" y="956666"/>
                </a:cubicBezTo>
                <a:close/>
              </a:path>
              <a:path w="9309714" h="5739881" stroke="0" extrusionOk="0">
                <a:moveTo>
                  <a:pt x="0" y="956666"/>
                </a:moveTo>
                <a:cubicBezTo>
                  <a:pt x="-20190" y="426004"/>
                  <a:pt x="315604" y="79709"/>
                  <a:pt x="956666" y="0"/>
                </a:cubicBezTo>
                <a:cubicBezTo>
                  <a:pt x="1066389" y="-12328"/>
                  <a:pt x="1139861" y="25678"/>
                  <a:pt x="1303727" y="0"/>
                </a:cubicBezTo>
                <a:cubicBezTo>
                  <a:pt x="1467593" y="-25678"/>
                  <a:pt x="1681670" y="66933"/>
                  <a:pt x="1872679" y="0"/>
                </a:cubicBezTo>
                <a:cubicBezTo>
                  <a:pt x="2063688" y="-66933"/>
                  <a:pt x="2088574" y="10000"/>
                  <a:pt x="2219740" y="0"/>
                </a:cubicBezTo>
                <a:cubicBezTo>
                  <a:pt x="2350906" y="-10000"/>
                  <a:pt x="2541866" y="37046"/>
                  <a:pt x="2788693" y="0"/>
                </a:cubicBezTo>
                <a:cubicBezTo>
                  <a:pt x="3035520" y="-37046"/>
                  <a:pt x="3112128" y="50102"/>
                  <a:pt x="3209718" y="0"/>
                </a:cubicBezTo>
                <a:cubicBezTo>
                  <a:pt x="3307309" y="-50102"/>
                  <a:pt x="3494934" y="46326"/>
                  <a:pt x="3630743" y="0"/>
                </a:cubicBezTo>
                <a:cubicBezTo>
                  <a:pt x="3766552" y="-46326"/>
                  <a:pt x="4022024" y="42008"/>
                  <a:pt x="4199695" y="0"/>
                </a:cubicBezTo>
                <a:cubicBezTo>
                  <a:pt x="4377366" y="-42008"/>
                  <a:pt x="4647114" y="49192"/>
                  <a:pt x="4768647" y="0"/>
                </a:cubicBezTo>
                <a:cubicBezTo>
                  <a:pt x="4890180" y="-49192"/>
                  <a:pt x="5101256" y="26989"/>
                  <a:pt x="5189672" y="0"/>
                </a:cubicBezTo>
                <a:cubicBezTo>
                  <a:pt x="5278088" y="-26989"/>
                  <a:pt x="5583036" y="64771"/>
                  <a:pt x="5832589" y="0"/>
                </a:cubicBezTo>
                <a:cubicBezTo>
                  <a:pt x="6082142" y="-64771"/>
                  <a:pt x="6245928" y="24516"/>
                  <a:pt x="6475505" y="0"/>
                </a:cubicBezTo>
                <a:cubicBezTo>
                  <a:pt x="6705082" y="-24516"/>
                  <a:pt x="6810310" y="5209"/>
                  <a:pt x="6896530" y="0"/>
                </a:cubicBezTo>
                <a:cubicBezTo>
                  <a:pt x="6982750" y="-5209"/>
                  <a:pt x="7226815" y="3339"/>
                  <a:pt x="7317555" y="0"/>
                </a:cubicBezTo>
                <a:cubicBezTo>
                  <a:pt x="7408295" y="-3339"/>
                  <a:pt x="7522938" y="31492"/>
                  <a:pt x="7664616" y="0"/>
                </a:cubicBezTo>
                <a:cubicBezTo>
                  <a:pt x="7806294" y="-31492"/>
                  <a:pt x="8104982" y="57618"/>
                  <a:pt x="8353048" y="0"/>
                </a:cubicBezTo>
                <a:cubicBezTo>
                  <a:pt x="8888020" y="-144708"/>
                  <a:pt x="9313020" y="414245"/>
                  <a:pt x="9309714" y="956666"/>
                </a:cubicBezTo>
                <a:cubicBezTo>
                  <a:pt x="9339384" y="1186957"/>
                  <a:pt x="9292562" y="1433650"/>
                  <a:pt x="9309714" y="1579847"/>
                </a:cubicBezTo>
                <a:cubicBezTo>
                  <a:pt x="9326866" y="1726044"/>
                  <a:pt x="9287067" y="1914134"/>
                  <a:pt x="9309714" y="2164762"/>
                </a:cubicBezTo>
                <a:cubicBezTo>
                  <a:pt x="9332361" y="2415390"/>
                  <a:pt x="9304862" y="2421635"/>
                  <a:pt x="9309714" y="2596616"/>
                </a:cubicBezTo>
                <a:cubicBezTo>
                  <a:pt x="9314566" y="2771597"/>
                  <a:pt x="9284316" y="2984012"/>
                  <a:pt x="9309714" y="3143265"/>
                </a:cubicBezTo>
                <a:cubicBezTo>
                  <a:pt x="9335112" y="3302518"/>
                  <a:pt x="9260741" y="3594104"/>
                  <a:pt x="9309714" y="3728181"/>
                </a:cubicBezTo>
                <a:cubicBezTo>
                  <a:pt x="9358687" y="3862258"/>
                  <a:pt x="9282039" y="4028228"/>
                  <a:pt x="9309714" y="4274831"/>
                </a:cubicBezTo>
                <a:cubicBezTo>
                  <a:pt x="9337389" y="4521434"/>
                  <a:pt x="9258313" y="4612061"/>
                  <a:pt x="9309714" y="4783215"/>
                </a:cubicBezTo>
                <a:cubicBezTo>
                  <a:pt x="9261387" y="5254175"/>
                  <a:pt x="8817300" y="5821204"/>
                  <a:pt x="8353048" y="5739881"/>
                </a:cubicBezTo>
                <a:cubicBezTo>
                  <a:pt x="7999822" y="5766108"/>
                  <a:pt x="7970965" y="5669329"/>
                  <a:pt x="7636168" y="5739881"/>
                </a:cubicBezTo>
                <a:cubicBezTo>
                  <a:pt x="7301371" y="5810433"/>
                  <a:pt x="7456946" y="5728415"/>
                  <a:pt x="7289107" y="5739881"/>
                </a:cubicBezTo>
                <a:cubicBezTo>
                  <a:pt x="7121268" y="5751347"/>
                  <a:pt x="7015750" y="5703284"/>
                  <a:pt x="6794118" y="5739881"/>
                </a:cubicBezTo>
                <a:cubicBezTo>
                  <a:pt x="6572486" y="5776478"/>
                  <a:pt x="6567874" y="5736366"/>
                  <a:pt x="6373093" y="5739881"/>
                </a:cubicBezTo>
                <a:cubicBezTo>
                  <a:pt x="6178312" y="5743396"/>
                  <a:pt x="5975971" y="5733038"/>
                  <a:pt x="5656213" y="5739881"/>
                </a:cubicBezTo>
                <a:cubicBezTo>
                  <a:pt x="5336455" y="5746724"/>
                  <a:pt x="5294357" y="5710577"/>
                  <a:pt x="5013297" y="5739881"/>
                </a:cubicBezTo>
                <a:cubicBezTo>
                  <a:pt x="4732237" y="5769185"/>
                  <a:pt x="4695520" y="5718463"/>
                  <a:pt x="4592272" y="5739881"/>
                </a:cubicBezTo>
                <a:cubicBezTo>
                  <a:pt x="4489025" y="5761299"/>
                  <a:pt x="4030985" y="5675080"/>
                  <a:pt x="3875392" y="5739881"/>
                </a:cubicBezTo>
                <a:cubicBezTo>
                  <a:pt x="3719799" y="5804682"/>
                  <a:pt x="3622009" y="5716108"/>
                  <a:pt x="3380403" y="5739881"/>
                </a:cubicBezTo>
                <a:cubicBezTo>
                  <a:pt x="3138797" y="5763654"/>
                  <a:pt x="3061110" y="5711607"/>
                  <a:pt x="2885415" y="5739881"/>
                </a:cubicBezTo>
                <a:cubicBezTo>
                  <a:pt x="2709720" y="5768155"/>
                  <a:pt x="2678110" y="5699993"/>
                  <a:pt x="2538354" y="5739881"/>
                </a:cubicBezTo>
                <a:cubicBezTo>
                  <a:pt x="2398598" y="5779769"/>
                  <a:pt x="2159320" y="5710568"/>
                  <a:pt x="2043365" y="5739881"/>
                </a:cubicBezTo>
                <a:cubicBezTo>
                  <a:pt x="1927410" y="5769194"/>
                  <a:pt x="1782052" y="5721058"/>
                  <a:pt x="1622340" y="5739881"/>
                </a:cubicBezTo>
                <a:cubicBezTo>
                  <a:pt x="1462628" y="5758704"/>
                  <a:pt x="1236378" y="5738409"/>
                  <a:pt x="956666" y="5739881"/>
                </a:cubicBezTo>
                <a:cubicBezTo>
                  <a:pt x="500310" y="5720905"/>
                  <a:pt x="-126262" y="5395231"/>
                  <a:pt x="0" y="4783215"/>
                </a:cubicBezTo>
                <a:cubicBezTo>
                  <a:pt x="-2567" y="4640062"/>
                  <a:pt x="35169" y="4504180"/>
                  <a:pt x="0" y="4236565"/>
                </a:cubicBezTo>
                <a:cubicBezTo>
                  <a:pt x="-35169" y="3968950"/>
                  <a:pt x="50142" y="3917791"/>
                  <a:pt x="0" y="3689915"/>
                </a:cubicBezTo>
                <a:cubicBezTo>
                  <a:pt x="-50142" y="3462039"/>
                  <a:pt x="49278" y="3253877"/>
                  <a:pt x="0" y="3066734"/>
                </a:cubicBezTo>
                <a:cubicBezTo>
                  <a:pt x="-49278" y="2879591"/>
                  <a:pt x="45549" y="2730535"/>
                  <a:pt x="0" y="2558350"/>
                </a:cubicBezTo>
                <a:cubicBezTo>
                  <a:pt x="-45549" y="2386165"/>
                  <a:pt x="4388" y="2253267"/>
                  <a:pt x="0" y="2049966"/>
                </a:cubicBezTo>
                <a:cubicBezTo>
                  <a:pt x="-4388" y="1846665"/>
                  <a:pt x="10722" y="1689333"/>
                  <a:pt x="0" y="1426785"/>
                </a:cubicBezTo>
                <a:cubicBezTo>
                  <a:pt x="-10722" y="1164237"/>
                  <a:pt x="7704" y="1129963"/>
                  <a:pt x="0" y="956666"/>
                </a:cubicBezTo>
                <a:close/>
              </a:path>
            </a:pathLst>
          </a:custGeom>
          <a:solidFill>
            <a:srgbClr val="FFCCCC"/>
          </a:solidFill>
          <a:ln w="38100">
            <a:solidFill>
              <a:schemeClr val="tx1"/>
            </a:solidFill>
            <a:extLst>
              <a:ext uri="{C807C97D-BFC1-408E-A445-0C87EB9F89A2}">
                <ask:lineSketchStyleProps xmlns:ask="http://schemas.microsoft.com/office/drawing/2018/sketchyshapes" sd="1037962944">
                  <a:prstGeom prst="roundRect">
                    <a:avLst/>
                  </a:prstGeom>
                  <ask:type>
                    <ask:lineSketchScribble/>
                  </ask:type>
                </ask:lineSketchStyleProps>
              </a:ext>
            </a:extLst>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a:solidFill>
                  <a:schemeClr val="tx1"/>
                </a:solidFill>
                <a:latin typeface="Century Gothic" panose="020B0502020202020204" pitchFamily="34" charset="0"/>
              </a:rPr>
              <a:t>Schools of the future</a:t>
            </a:r>
          </a:p>
          <a:p>
            <a:r>
              <a:rPr lang="en-US" b="1" dirty="0">
                <a:solidFill>
                  <a:schemeClr val="tx1"/>
                </a:solidFill>
                <a:latin typeface="Century Gothic" panose="020B0502020202020204" pitchFamily="34" charset="0"/>
              </a:rPr>
              <a:t> In 200 years’ time…</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robot teachers - no books</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video homework </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laptops - electronic desks</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travel to school –flying cars, spaceships</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virtual reality playground</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flying furniture- electronic with G.P.S system</a:t>
            </a:r>
          </a:p>
          <a:p>
            <a:r>
              <a:rPr lang="en-US" dirty="0">
                <a:solidFill>
                  <a:schemeClr val="tx1"/>
                </a:solidFill>
                <a:latin typeface="Century Gothic" panose="020B0502020202020204" pitchFamily="34" charset="0"/>
              </a:rPr>
              <a:t>------------------------------------------------------------------------------------------------------------------------------------------------------------------------------------------------------------------------------------------------------------------------------------------------------------------------------------------------------------------------------------------------------------------------------------------------------------------------------------------------------------------------------------------------------------------------------------------------------------------------------------------------------------------------------------------------------------------------------------------------------------------------------------------------------------------------------------------------------------------------------------------------------------------------------------------------------------------------------------------------------------------------------------------------</a:t>
            </a:r>
          </a:p>
          <a:p>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endParaRPr lang="ar-BH" dirty="0">
              <a:solidFill>
                <a:schemeClr val="tx1"/>
              </a:solidFill>
              <a:latin typeface="Century Gothic" panose="020B0502020202020204" pitchFamily="34" charset="0"/>
            </a:endParaRPr>
          </a:p>
          <a:p>
            <a:endParaRPr lang="ar-BH" dirty="0">
              <a:solidFill>
                <a:schemeClr val="tx1"/>
              </a:solidFill>
              <a:latin typeface="Century Gothic" panose="020B0502020202020204" pitchFamily="34" charset="0"/>
            </a:endParaRPr>
          </a:p>
        </p:txBody>
      </p:sp>
      <p:sp>
        <p:nvSpPr>
          <p:cNvPr id="9" name="Rectangle: Rounded Corners 26">
            <a:extLst>
              <a:ext uri="{FF2B5EF4-FFF2-40B4-BE49-F238E27FC236}">
                <a16:creationId xmlns:a16="http://schemas.microsoft.com/office/drawing/2014/main" id="{CC46DC3D-94C4-4339-AAEA-CCE59EA21508}"/>
              </a:ext>
            </a:extLst>
          </p:cNvPr>
          <p:cNvSpPr/>
          <p:nvPr/>
        </p:nvSpPr>
        <p:spPr>
          <a:xfrm>
            <a:off x="365187" y="2989816"/>
            <a:ext cx="8945304" cy="2666257"/>
          </a:xfrm>
          <a:custGeom>
            <a:avLst/>
            <a:gdLst>
              <a:gd name="connsiteX0" fmla="*/ 0 w 8945304"/>
              <a:gd name="connsiteY0" fmla="*/ 444385 h 2666257"/>
              <a:gd name="connsiteX1" fmla="*/ 444385 w 8945304"/>
              <a:gd name="connsiteY1" fmla="*/ 0 h 2666257"/>
              <a:gd name="connsiteX2" fmla="*/ 1019852 w 8945304"/>
              <a:gd name="connsiteY2" fmla="*/ 0 h 2666257"/>
              <a:gd name="connsiteX3" fmla="*/ 1514753 w 8945304"/>
              <a:gd name="connsiteY3" fmla="*/ 0 h 2666257"/>
              <a:gd name="connsiteX4" fmla="*/ 2009654 w 8945304"/>
              <a:gd name="connsiteY4" fmla="*/ 0 h 2666257"/>
              <a:gd name="connsiteX5" fmla="*/ 2746252 w 8945304"/>
              <a:gd name="connsiteY5" fmla="*/ 0 h 2666257"/>
              <a:gd name="connsiteX6" fmla="*/ 3402284 w 8945304"/>
              <a:gd name="connsiteY6" fmla="*/ 0 h 2666257"/>
              <a:gd name="connsiteX7" fmla="*/ 3736055 w 8945304"/>
              <a:gd name="connsiteY7" fmla="*/ 0 h 2666257"/>
              <a:gd name="connsiteX8" fmla="*/ 4392087 w 8945304"/>
              <a:gd name="connsiteY8" fmla="*/ 0 h 2666257"/>
              <a:gd name="connsiteX9" fmla="*/ 4806423 w 8945304"/>
              <a:gd name="connsiteY9" fmla="*/ 0 h 2666257"/>
              <a:gd name="connsiteX10" fmla="*/ 5220759 w 8945304"/>
              <a:gd name="connsiteY10" fmla="*/ 0 h 2666257"/>
              <a:gd name="connsiteX11" fmla="*/ 5957356 w 8945304"/>
              <a:gd name="connsiteY11" fmla="*/ 0 h 2666257"/>
              <a:gd name="connsiteX12" fmla="*/ 6532823 w 8945304"/>
              <a:gd name="connsiteY12" fmla="*/ 0 h 2666257"/>
              <a:gd name="connsiteX13" fmla="*/ 7108290 w 8945304"/>
              <a:gd name="connsiteY13" fmla="*/ 0 h 2666257"/>
              <a:gd name="connsiteX14" fmla="*/ 7522626 w 8945304"/>
              <a:gd name="connsiteY14" fmla="*/ 0 h 2666257"/>
              <a:gd name="connsiteX15" fmla="*/ 7856396 w 8945304"/>
              <a:gd name="connsiteY15" fmla="*/ 0 h 2666257"/>
              <a:gd name="connsiteX16" fmla="*/ 8500919 w 8945304"/>
              <a:gd name="connsiteY16" fmla="*/ 0 h 2666257"/>
              <a:gd name="connsiteX17" fmla="*/ 8945304 w 8945304"/>
              <a:gd name="connsiteY17" fmla="*/ 444385 h 2666257"/>
              <a:gd name="connsiteX18" fmla="*/ 8945304 w 8945304"/>
              <a:gd name="connsiteY18" fmla="*/ 1036881 h 2666257"/>
              <a:gd name="connsiteX19" fmla="*/ 8945304 w 8945304"/>
              <a:gd name="connsiteY19" fmla="*/ 1611601 h 2666257"/>
              <a:gd name="connsiteX20" fmla="*/ 8945304 w 8945304"/>
              <a:gd name="connsiteY20" fmla="*/ 2221872 h 2666257"/>
              <a:gd name="connsiteX21" fmla="*/ 8500919 w 8945304"/>
              <a:gd name="connsiteY21" fmla="*/ 2666257 h 2666257"/>
              <a:gd name="connsiteX22" fmla="*/ 7844887 w 8945304"/>
              <a:gd name="connsiteY22" fmla="*/ 2666257 h 2666257"/>
              <a:gd name="connsiteX23" fmla="*/ 7269420 w 8945304"/>
              <a:gd name="connsiteY23" fmla="*/ 2666257 h 2666257"/>
              <a:gd name="connsiteX24" fmla="*/ 6774519 w 8945304"/>
              <a:gd name="connsiteY24" fmla="*/ 2666257 h 2666257"/>
              <a:gd name="connsiteX25" fmla="*/ 6037921 w 8945304"/>
              <a:gd name="connsiteY25" fmla="*/ 2666257 h 2666257"/>
              <a:gd name="connsiteX26" fmla="*/ 5704151 w 8945304"/>
              <a:gd name="connsiteY26" fmla="*/ 2666257 h 2666257"/>
              <a:gd name="connsiteX27" fmla="*/ 5209249 w 8945304"/>
              <a:gd name="connsiteY27" fmla="*/ 2666257 h 2666257"/>
              <a:gd name="connsiteX28" fmla="*/ 4553217 w 8945304"/>
              <a:gd name="connsiteY28" fmla="*/ 2666257 h 2666257"/>
              <a:gd name="connsiteX29" fmla="*/ 3977751 w 8945304"/>
              <a:gd name="connsiteY29" fmla="*/ 2666257 h 2666257"/>
              <a:gd name="connsiteX30" fmla="*/ 3321719 w 8945304"/>
              <a:gd name="connsiteY30" fmla="*/ 2666257 h 2666257"/>
              <a:gd name="connsiteX31" fmla="*/ 2987948 w 8945304"/>
              <a:gd name="connsiteY31" fmla="*/ 2666257 h 2666257"/>
              <a:gd name="connsiteX32" fmla="*/ 2331916 w 8945304"/>
              <a:gd name="connsiteY32" fmla="*/ 2666257 h 2666257"/>
              <a:gd name="connsiteX33" fmla="*/ 1837014 w 8945304"/>
              <a:gd name="connsiteY33" fmla="*/ 2666257 h 2666257"/>
              <a:gd name="connsiteX34" fmla="*/ 1180982 w 8945304"/>
              <a:gd name="connsiteY34" fmla="*/ 2666257 h 2666257"/>
              <a:gd name="connsiteX35" fmla="*/ 444385 w 8945304"/>
              <a:gd name="connsiteY35" fmla="*/ 2666257 h 2666257"/>
              <a:gd name="connsiteX36" fmla="*/ 0 w 8945304"/>
              <a:gd name="connsiteY36" fmla="*/ 2221872 h 2666257"/>
              <a:gd name="connsiteX37" fmla="*/ 0 w 8945304"/>
              <a:gd name="connsiteY37" fmla="*/ 1664926 h 2666257"/>
              <a:gd name="connsiteX38" fmla="*/ 0 w 8945304"/>
              <a:gd name="connsiteY38" fmla="*/ 1072430 h 2666257"/>
              <a:gd name="connsiteX39" fmla="*/ 0 w 8945304"/>
              <a:gd name="connsiteY39" fmla="*/ 444385 h 266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45304" h="2666257" fill="none" extrusionOk="0">
                <a:moveTo>
                  <a:pt x="0" y="444385"/>
                </a:moveTo>
                <a:cubicBezTo>
                  <a:pt x="47774" y="191490"/>
                  <a:pt x="235591" y="47662"/>
                  <a:pt x="444385" y="0"/>
                </a:cubicBezTo>
                <a:cubicBezTo>
                  <a:pt x="718344" y="-68819"/>
                  <a:pt x="902151" y="54992"/>
                  <a:pt x="1019852" y="0"/>
                </a:cubicBezTo>
                <a:cubicBezTo>
                  <a:pt x="1137553" y="-54992"/>
                  <a:pt x="1276360" y="42035"/>
                  <a:pt x="1514753" y="0"/>
                </a:cubicBezTo>
                <a:cubicBezTo>
                  <a:pt x="1753146" y="-42035"/>
                  <a:pt x="1805256" y="52119"/>
                  <a:pt x="2009654" y="0"/>
                </a:cubicBezTo>
                <a:cubicBezTo>
                  <a:pt x="2214052" y="-52119"/>
                  <a:pt x="2493037" y="5183"/>
                  <a:pt x="2746252" y="0"/>
                </a:cubicBezTo>
                <a:cubicBezTo>
                  <a:pt x="2999467" y="-5183"/>
                  <a:pt x="3270745" y="74304"/>
                  <a:pt x="3402284" y="0"/>
                </a:cubicBezTo>
                <a:cubicBezTo>
                  <a:pt x="3533823" y="-74304"/>
                  <a:pt x="3598803" y="30985"/>
                  <a:pt x="3736055" y="0"/>
                </a:cubicBezTo>
                <a:cubicBezTo>
                  <a:pt x="3873307" y="-30985"/>
                  <a:pt x="4152826" y="76021"/>
                  <a:pt x="4392087" y="0"/>
                </a:cubicBezTo>
                <a:cubicBezTo>
                  <a:pt x="4631348" y="-76021"/>
                  <a:pt x="4672747" y="44201"/>
                  <a:pt x="4806423" y="0"/>
                </a:cubicBezTo>
                <a:cubicBezTo>
                  <a:pt x="4940099" y="-44201"/>
                  <a:pt x="5071631" y="618"/>
                  <a:pt x="5220759" y="0"/>
                </a:cubicBezTo>
                <a:cubicBezTo>
                  <a:pt x="5369887" y="-618"/>
                  <a:pt x="5615048" y="67284"/>
                  <a:pt x="5957356" y="0"/>
                </a:cubicBezTo>
                <a:cubicBezTo>
                  <a:pt x="6299664" y="-67284"/>
                  <a:pt x="6360770" y="36216"/>
                  <a:pt x="6532823" y="0"/>
                </a:cubicBezTo>
                <a:cubicBezTo>
                  <a:pt x="6704876" y="-36216"/>
                  <a:pt x="6967355" y="1880"/>
                  <a:pt x="7108290" y="0"/>
                </a:cubicBezTo>
                <a:cubicBezTo>
                  <a:pt x="7249225" y="-1880"/>
                  <a:pt x="7381661" y="35083"/>
                  <a:pt x="7522626" y="0"/>
                </a:cubicBezTo>
                <a:cubicBezTo>
                  <a:pt x="7663591" y="-35083"/>
                  <a:pt x="7773852" y="22693"/>
                  <a:pt x="7856396" y="0"/>
                </a:cubicBezTo>
                <a:cubicBezTo>
                  <a:pt x="7938940" y="-22693"/>
                  <a:pt x="8187433" y="64743"/>
                  <a:pt x="8500919" y="0"/>
                </a:cubicBezTo>
                <a:cubicBezTo>
                  <a:pt x="8693989" y="-4493"/>
                  <a:pt x="8935114" y="185705"/>
                  <a:pt x="8945304" y="444385"/>
                </a:cubicBezTo>
                <a:cubicBezTo>
                  <a:pt x="8993758" y="736073"/>
                  <a:pt x="8885029" y="876010"/>
                  <a:pt x="8945304" y="1036881"/>
                </a:cubicBezTo>
                <a:cubicBezTo>
                  <a:pt x="9005579" y="1197752"/>
                  <a:pt x="8918919" y="1390560"/>
                  <a:pt x="8945304" y="1611601"/>
                </a:cubicBezTo>
                <a:cubicBezTo>
                  <a:pt x="8971689" y="1832642"/>
                  <a:pt x="8944091" y="2077993"/>
                  <a:pt x="8945304" y="2221872"/>
                </a:cubicBezTo>
                <a:cubicBezTo>
                  <a:pt x="8951543" y="2498360"/>
                  <a:pt x="8690889" y="2656060"/>
                  <a:pt x="8500919" y="2666257"/>
                </a:cubicBezTo>
                <a:cubicBezTo>
                  <a:pt x="8352611" y="2726497"/>
                  <a:pt x="8129388" y="2609439"/>
                  <a:pt x="7844887" y="2666257"/>
                </a:cubicBezTo>
                <a:cubicBezTo>
                  <a:pt x="7560386" y="2723075"/>
                  <a:pt x="7513017" y="2605924"/>
                  <a:pt x="7269420" y="2666257"/>
                </a:cubicBezTo>
                <a:cubicBezTo>
                  <a:pt x="7025823" y="2726590"/>
                  <a:pt x="6906113" y="2649198"/>
                  <a:pt x="6774519" y="2666257"/>
                </a:cubicBezTo>
                <a:cubicBezTo>
                  <a:pt x="6642925" y="2683316"/>
                  <a:pt x="6202995" y="2666029"/>
                  <a:pt x="6037921" y="2666257"/>
                </a:cubicBezTo>
                <a:cubicBezTo>
                  <a:pt x="5872847" y="2666485"/>
                  <a:pt x="5804648" y="2639518"/>
                  <a:pt x="5704151" y="2666257"/>
                </a:cubicBezTo>
                <a:cubicBezTo>
                  <a:pt x="5603654" y="2692996"/>
                  <a:pt x="5430547" y="2641171"/>
                  <a:pt x="5209249" y="2666257"/>
                </a:cubicBezTo>
                <a:cubicBezTo>
                  <a:pt x="4987951" y="2691343"/>
                  <a:pt x="4829896" y="2652918"/>
                  <a:pt x="4553217" y="2666257"/>
                </a:cubicBezTo>
                <a:cubicBezTo>
                  <a:pt x="4276538" y="2679596"/>
                  <a:pt x="4097428" y="2657386"/>
                  <a:pt x="3977751" y="2666257"/>
                </a:cubicBezTo>
                <a:cubicBezTo>
                  <a:pt x="3858074" y="2675128"/>
                  <a:pt x="3629645" y="2658644"/>
                  <a:pt x="3321719" y="2666257"/>
                </a:cubicBezTo>
                <a:cubicBezTo>
                  <a:pt x="3013793" y="2673870"/>
                  <a:pt x="3073715" y="2640474"/>
                  <a:pt x="2987948" y="2666257"/>
                </a:cubicBezTo>
                <a:cubicBezTo>
                  <a:pt x="2902181" y="2692040"/>
                  <a:pt x="2479860" y="2611817"/>
                  <a:pt x="2331916" y="2666257"/>
                </a:cubicBezTo>
                <a:cubicBezTo>
                  <a:pt x="2183972" y="2720697"/>
                  <a:pt x="2000860" y="2608244"/>
                  <a:pt x="1837014" y="2666257"/>
                </a:cubicBezTo>
                <a:cubicBezTo>
                  <a:pt x="1673168" y="2724270"/>
                  <a:pt x="1496012" y="2608911"/>
                  <a:pt x="1180982" y="2666257"/>
                </a:cubicBezTo>
                <a:cubicBezTo>
                  <a:pt x="865952" y="2723603"/>
                  <a:pt x="690194" y="2591174"/>
                  <a:pt x="444385" y="2666257"/>
                </a:cubicBezTo>
                <a:cubicBezTo>
                  <a:pt x="176939" y="2639662"/>
                  <a:pt x="-51253" y="2475803"/>
                  <a:pt x="0" y="2221872"/>
                </a:cubicBezTo>
                <a:cubicBezTo>
                  <a:pt x="-31771" y="2103600"/>
                  <a:pt x="50307" y="1819358"/>
                  <a:pt x="0" y="1664926"/>
                </a:cubicBezTo>
                <a:cubicBezTo>
                  <a:pt x="-50307" y="1510494"/>
                  <a:pt x="41530" y="1220487"/>
                  <a:pt x="0" y="1072430"/>
                </a:cubicBezTo>
                <a:cubicBezTo>
                  <a:pt x="-41530" y="924373"/>
                  <a:pt x="20" y="725315"/>
                  <a:pt x="0" y="444385"/>
                </a:cubicBezTo>
                <a:close/>
              </a:path>
              <a:path w="8945304" h="2666257" stroke="0" extrusionOk="0">
                <a:moveTo>
                  <a:pt x="0" y="444385"/>
                </a:moveTo>
                <a:cubicBezTo>
                  <a:pt x="-22724" y="196358"/>
                  <a:pt x="179491" y="13767"/>
                  <a:pt x="444385" y="0"/>
                </a:cubicBezTo>
                <a:cubicBezTo>
                  <a:pt x="596030" y="-22062"/>
                  <a:pt x="662501" y="16355"/>
                  <a:pt x="778156" y="0"/>
                </a:cubicBezTo>
                <a:cubicBezTo>
                  <a:pt x="893811" y="-16355"/>
                  <a:pt x="1130512" y="12509"/>
                  <a:pt x="1353622" y="0"/>
                </a:cubicBezTo>
                <a:cubicBezTo>
                  <a:pt x="1576732" y="-12509"/>
                  <a:pt x="1612888" y="30690"/>
                  <a:pt x="1687393" y="0"/>
                </a:cubicBezTo>
                <a:cubicBezTo>
                  <a:pt x="1761898" y="-30690"/>
                  <a:pt x="2131475" y="56548"/>
                  <a:pt x="2262860" y="0"/>
                </a:cubicBezTo>
                <a:cubicBezTo>
                  <a:pt x="2394245" y="-56548"/>
                  <a:pt x="2477655" y="18397"/>
                  <a:pt x="2677196" y="0"/>
                </a:cubicBezTo>
                <a:cubicBezTo>
                  <a:pt x="2876737" y="-18397"/>
                  <a:pt x="2920299" y="47832"/>
                  <a:pt x="3091532" y="0"/>
                </a:cubicBezTo>
                <a:cubicBezTo>
                  <a:pt x="3262765" y="-47832"/>
                  <a:pt x="3498800" y="29473"/>
                  <a:pt x="3666999" y="0"/>
                </a:cubicBezTo>
                <a:cubicBezTo>
                  <a:pt x="3835198" y="-29473"/>
                  <a:pt x="4078722" y="23847"/>
                  <a:pt x="4242465" y="0"/>
                </a:cubicBezTo>
                <a:cubicBezTo>
                  <a:pt x="4406208" y="-23847"/>
                  <a:pt x="4534517" y="15620"/>
                  <a:pt x="4656801" y="0"/>
                </a:cubicBezTo>
                <a:cubicBezTo>
                  <a:pt x="4779085" y="-15620"/>
                  <a:pt x="5068796" y="4928"/>
                  <a:pt x="5312833" y="0"/>
                </a:cubicBezTo>
                <a:cubicBezTo>
                  <a:pt x="5556870" y="-4928"/>
                  <a:pt x="5834136" y="6265"/>
                  <a:pt x="5968865" y="0"/>
                </a:cubicBezTo>
                <a:cubicBezTo>
                  <a:pt x="6103594" y="-6265"/>
                  <a:pt x="6244331" y="49111"/>
                  <a:pt x="6383201" y="0"/>
                </a:cubicBezTo>
                <a:cubicBezTo>
                  <a:pt x="6522071" y="-49111"/>
                  <a:pt x="6671571" y="47673"/>
                  <a:pt x="6797538" y="0"/>
                </a:cubicBezTo>
                <a:cubicBezTo>
                  <a:pt x="6923505" y="-47673"/>
                  <a:pt x="6985802" y="25368"/>
                  <a:pt x="7131308" y="0"/>
                </a:cubicBezTo>
                <a:cubicBezTo>
                  <a:pt x="7276814" y="-25368"/>
                  <a:pt x="7543566" y="51363"/>
                  <a:pt x="7867906" y="0"/>
                </a:cubicBezTo>
                <a:cubicBezTo>
                  <a:pt x="8192246" y="-51363"/>
                  <a:pt x="8348998" y="115"/>
                  <a:pt x="8500919" y="0"/>
                </a:cubicBezTo>
                <a:cubicBezTo>
                  <a:pt x="8776608" y="-12200"/>
                  <a:pt x="8927583" y="225638"/>
                  <a:pt x="8945304" y="444385"/>
                </a:cubicBezTo>
                <a:cubicBezTo>
                  <a:pt x="9017168" y="663704"/>
                  <a:pt x="8933287" y="823874"/>
                  <a:pt x="8945304" y="1054656"/>
                </a:cubicBezTo>
                <a:cubicBezTo>
                  <a:pt x="8957321" y="1285438"/>
                  <a:pt x="8884280" y="1371888"/>
                  <a:pt x="8945304" y="1593827"/>
                </a:cubicBezTo>
                <a:cubicBezTo>
                  <a:pt x="9006328" y="1815766"/>
                  <a:pt x="8941340" y="1915103"/>
                  <a:pt x="8945304" y="2221872"/>
                </a:cubicBezTo>
                <a:cubicBezTo>
                  <a:pt x="8990714" y="2454737"/>
                  <a:pt x="8719993" y="2628046"/>
                  <a:pt x="8500919" y="2666257"/>
                </a:cubicBezTo>
                <a:cubicBezTo>
                  <a:pt x="8339023" y="2704394"/>
                  <a:pt x="8299508" y="2651544"/>
                  <a:pt x="8167148" y="2666257"/>
                </a:cubicBezTo>
                <a:cubicBezTo>
                  <a:pt x="8034788" y="2680970"/>
                  <a:pt x="7643742" y="2662046"/>
                  <a:pt x="7511116" y="2666257"/>
                </a:cubicBezTo>
                <a:cubicBezTo>
                  <a:pt x="7378490" y="2670468"/>
                  <a:pt x="6931516" y="2654455"/>
                  <a:pt x="6774519" y="2666257"/>
                </a:cubicBezTo>
                <a:cubicBezTo>
                  <a:pt x="6617522" y="2678059"/>
                  <a:pt x="6205789" y="2591737"/>
                  <a:pt x="6037921" y="2666257"/>
                </a:cubicBezTo>
                <a:cubicBezTo>
                  <a:pt x="5870053" y="2740777"/>
                  <a:pt x="5864101" y="2649882"/>
                  <a:pt x="5704151" y="2666257"/>
                </a:cubicBezTo>
                <a:cubicBezTo>
                  <a:pt x="5544201" y="2682632"/>
                  <a:pt x="5397828" y="2607478"/>
                  <a:pt x="5209249" y="2666257"/>
                </a:cubicBezTo>
                <a:cubicBezTo>
                  <a:pt x="5020670" y="2725036"/>
                  <a:pt x="4977337" y="2620922"/>
                  <a:pt x="4794913" y="2666257"/>
                </a:cubicBezTo>
                <a:cubicBezTo>
                  <a:pt x="4612489" y="2711592"/>
                  <a:pt x="4222617" y="2624124"/>
                  <a:pt x="4058316" y="2666257"/>
                </a:cubicBezTo>
                <a:cubicBezTo>
                  <a:pt x="3894015" y="2708390"/>
                  <a:pt x="3586091" y="2604517"/>
                  <a:pt x="3402284" y="2666257"/>
                </a:cubicBezTo>
                <a:cubicBezTo>
                  <a:pt x="3218477" y="2727997"/>
                  <a:pt x="3108410" y="2627131"/>
                  <a:pt x="2987948" y="2666257"/>
                </a:cubicBezTo>
                <a:cubicBezTo>
                  <a:pt x="2867486" y="2705383"/>
                  <a:pt x="2585863" y="2611442"/>
                  <a:pt x="2251350" y="2666257"/>
                </a:cubicBezTo>
                <a:cubicBezTo>
                  <a:pt x="1916837" y="2721072"/>
                  <a:pt x="1903574" y="2618267"/>
                  <a:pt x="1756449" y="2666257"/>
                </a:cubicBezTo>
                <a:cubicBezTo>
                  <a:pt x="1609324" y="2714247"/>
                  <a:pt x="1370897" y="2654808"/>
                  <a:pt x="1261548" y="2666257"/>
                </a:cubicBezTo>
                <a:cubicBezTo>
                  <a:pt x="1152199" y="2677706"/>
                  <a:pt x="744410" y="2622459"/>
                  <a:pt x="444385" y="2666257"/>
                </a:cubicBezTo>
                <a:cubicBezTo>
                  <a:pt x="202252" y="2676037"/>
                  <a:pt x="-35262" y="2427179"/>
                  <a:pt x="0" y="2221872"/>
                </a:cubicBezTo>
                <a:cubicBezTo>
                  <a:pt x="-28396" y="1941472"/>
                  <a:pt x="35928" y="1834552"/>
                  <a:pt x="0" y="1593827"/>
                </a:cubicBezTo>
                <a:cubicBezTo>
                  <a:pt x="-35928" y="1353103"/>
                  <a:pt x="37423" y="1143080"/>
                  <a:pt x="0" y="965781"/>
                </a:cubicBezTo>
                <a:cubicBezTo>
                  <a:pt x="-37423" y="788482"/>
                  <a:pt x="56760" y="622501"/>
                  <a:pt x="0" y="444385"/>
                </a:cubicBezTo>
                <a:close/>
              </a:path>
            </a:pathLst>
          </a:custGeom>
          <a:solidFill>
            <a:srgbClr val="FFCCCC"/>
          </a:solidFill>
          <a:ln w="3175">
            <a:solidFill>
              <a:schemeClr val="tx1"/>
            </a:solidFill>
            <a:extLst>
              <a:ext uri="{C807C97D-BFC1-408E-A445-0C87EB9F89A2}">
                <ask:lineSketchStyleProps xmlns:ask="http://schemas.microsoft.com/office/drawing/2018/sketchyshapes" sd="1037962944">
                  <a:prstGeom prst="round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700" b="1" dirty="0">
                <a:solidFill>
                  <a:schemeClr val="tx1"/>
                </a:solidFill>
                <a:latin typeface="Century Gothic" panose="020B0502020202020204" pitchFamily="34" charset="0"/>
              </a:rPr>
              <a:t>    In 200 years’ time, there will be robot teachers in virtual reality schools and classes. There won’t be books. Students will </a:t>
            </a:r>
            <a:r>
              <a:rPr lang="en-US" sz="1700" b="1" dirty="0">
                <a:solidFill>
                  <a:srgbClr val="C00000"/>
                </a:solidFill>
                <a:latin typeface="Century Gothic" panose="020B0502020202020204" pitchFamily="34" charset="0"/>
              </a:rPr>
              <a:t>download</a:t>
            </a:r>
            <a:r>
              <a:rPr lang="en-US" sz="1700" b="1" dirty="0">
                <a:solidFill>
                  <a:schemeClr val="tx1"/>
                </a:solidFill>
                <a:latin typeface="Century Gothic" panose="020B0502020202020204" pitchFamily="34" charset="0"/>
              </a:rPr>
              <a:t> information direct from the electronic desk and will have their own </a:t>
            </a:r>
            <a:r>
              <a:rPr lang="en-US" sz="1700" b="1" dirty="0">
                <a:solidFill>
                  <a:srgbClr val="C00000"/>
                </a:solidFill>
                <a:latin typeface="Century Gothic" panose="020B0502020202020204" pitchFamily="34" charset="0"/>
              </a:rPr>
              <a:t>laptops</a:t>
            </a:r>
            <a:r>
              <a:rPr lang="en-US" sz="1700" b="1" dirty="0">
                <a:solidFill>
                  <a:schemeClr val="tx1"/>
                </a:solidFill>
                <a:latin typeface="Century Gothic" panose="020B0502020202020204" pitchFamily="34" charset="0"/>
              </a:rPr>
              <a:t> to use for school. </a:t>
            </a:r>
          </a:p>
          <a:p>
            <a:endParaRPr lang="en-US" sz="1700" b="1" dirty="0">
              <a:solidFill>
                <a:schemeClr val="tx1"/>
              </a:solidFill>
              <a:latin typeface="Century Gothic" panose="020B0502020202020204" pitchFamily="34" charset="0"/>
            </a:endParaRPr>
          </a:p>
          <a:p>
            <a:r>
              <a:rPr lang="ar-BH" sz="1700" b="1" dirty="0">
                <a:solidFill>
                  <a:schemeClr val="tx1"/>
                </a:solidFill>
                <a:latin typeface="Century Gothic" panose="020B0502020202020204" pitchFamily="34" charset="0"/>
              </a:rPr>
              <a:t>   </a:t>
            </a:r>
            <a:r>
              <a:rPr lang="en-US" sz="1700" b="1" dirty="0">
                <a:solidFill>
                  <a:schemeClr val="tx1"/>
                </a:solidFill>
                <a:latin typeface="Century Gothic" panose="020B0502020202020204" pitchFamily="34" charset="0"/>
              </a:rPr>
              <a:t>There won’t be written </a:t>
            </a:r>
            <a:r>
              <a:rPr lang="en-US" sz="1700" b="1" dirty="0">
                <a:solidFill>
                  <a:srgbClr val="C00000"/>
                </a:solidFill>
                <a:latin typeface="Century Gothic" panose="020B0502020202020204" pitchFamily="34" charset="0"/>
              </a:rPr>
              <a:t>homework</a:t>
            </a:r>
            <a:r>
              <a:rPr lang="en-US" sz="1700" b="1" dirty="0">
                <a:solidFill>
                  <a:schemeClr val="tx1"/>
                </a:solidFill>
                <a:latin typeface="Century Gothic" panose="020B0502020202020204" pitchFamily="34" charset="0"/>
              </a:rPr>
              <a:t>. There will be video </a:t>
            </a:r>
            <a:r>
              <a:rPr lang="en-US" sz="1700" b="1" dirty="0">
                <a:solidFill>
                  <a:srgbClr val="C00000"/>
                </a:solidFill>
                <a:latin typeface="Century Gothic" panose="020B0502020202020204" pitchFamily="34" charset="0"/>
              </a:rPr>
              <a:t>homework</a:t>
            </a:r>
            <a:r>
              <a:rPr lang="en-US" sz="1700" b="1" dirty="0">
                <a:solidFill>
                  <a:schemeClr val="tx1"/>
                </a:solidFill>
                <a:latin typeface="Century Gothic" panose="020B0502020202020204" pitchFamily="34" charset="0"/>
              </a:rPr>
              <a:t> instead. Students will travel to school by flying cars and spaceships. The school won’t have real </a:t>
            </a:r>
            <a:r>
              <a:rPr lang="en-US" sz="1700" b="1" dirty="0">
                <a:solidFill>
                  <a:srgbClr val="C00000"/>
                </a:solidFill>
                <a:latin typeface="Century Gothic" panose="020B0502020202020204" pitchFamily="34" charset="0"/>
              </a:rPr>
              <a:t>playgrounds</a:t>
            </a:r>
            <a:r>
              <a:rPr lang="en-US" sz="1700" b="1" dirty="0">
                <a:solidFill>
                  <a:schemeClr val="tx1"/>
                </a:solidFill>
                <a:latin typeface="Century Gothic" panose="020B0502020202020204" pitchFamily="34" charset="0"/>
              </a:rPr>
              <a:t>, it will have virtual reality ones where students can play virtual reality exercises and games. There will be flying electronic chairs and desks with a G.P.S. system.</a:t>
            </a:r>
          </a:p>
        </p:txBody>
      </p:sp>
      <p:graphicFrame>
        <p:nvGraphicFramePr>
          <p:cNvPr id="6" name="Table 5">
            <a:extLst>
              <a:ext uri="{FF2B5EF4-FFF2-40B4-BE49-F238E27FC236}">
                <a16:creationId xmlns:a16="http://schemas.microsoft.com/office/drawing/2014/main" id="{8A06DB5D-49B0-46FF-A862-C8F618EB4CDD}"/>
              </a:ext>
            </a:extLst>
          </p:cNvPr>
          <p:cNvGraphicFramePr>
            <a:graphicFrameLocks noGrp="1"/>
          </p:cNvGraphicFramePr>
          <p:nvPr>
            <p:extLst>
              <p:ext uri="{D42A27DB-BD31-4B8C-83A1-F6EECF244321}">
                <p14:modId xmlns:p14="http://schemas.microsoft.com/office/powerpoint/2010/main" val="1134687376"/>
              </p:ext>
            </p:extLst>
          </p:nvPr>
        </p:nvGraphicFramePr>
        <p:xfrm>
          <a:off x="827418" y="5537818"/>
          <a:ext cx="8094120" cy="947801"/>
        </p:xfrm>
        <a:graphic>
          <a:graphicData uri="http://schemas.openxmlformats.org/drawingml/2006/table">
            <a:tbl>
              <a:tblPr rtl="1" firstRow="1" bandRow="1">
                <a:tableStyleId>{5C22544A-7EE6-4342-B048-85BDC9FD1C3A}</a:tableStyleId>
              </a:tblPr>
              <a:tblGrid>
                <a:gridCol w="8094120">
                  <a:extLst>
                    <a:ext uri="{9D8B030D-6E8A-4147-A177-3AD203B41FA5}">
                      <a16:colId xmlns:a16="http://schemas.microsoft.com/office/drawing/2014/main" val="3507367858"/>
                    </a:ext>
                  </a:extLst>
                </a:gridCol>
              </a:tblGrid>
              <a:tr h="273461">
                <a:tc>
                  <a:txBody>
                    <a:bodyPr/>
                    <a:lstStyle/>
                    <a:p>
                      <a:pPr algn="ctr" rtl="1">
                        <a:lnSpc>
                          <a:spcPct val="107000"/>
                        </a:lnSpc>
                        <a:spcAft>
                          <a:spcPts val="0"/>
                        </a:spcAft>
                      </a:pPr>
                      <a:r>
                        <a:rPr lang="en-US" sz="1300" kern="1200" dirty="0">
                          <a:solidFill>
                            <a:schemeClr val="tx1"/>
                          </a:solidFill>
                          <a:effectLst/>
                        </a:rPr>
                        <a:t>Writing Checklist</a:t>
                      </a:r>
                      <a:endParaRPr lang="en-US"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854724"/>
                  </a:ext>
                </a:extLst>
              </a:tr>
              <a:tr h="608110">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tab pos="457200" algn="l"/>
                        </a:tabLst>
                        <a:defRPr/>
                      </a:pPr>
                      <a:r>
                        <a:rPr lang="en-US" sz="1300" kern="1200" dirty="0">
                          <a:solidFill>
                            <a:schemeClr val="tx1"/>
                          </a:solidFill>
                          <a:effectLst/>
                        </a:rPr>
                        <a:t>I used capital letters at the beginning of sentences.                 I checked my spelling.   </a:t>
                      </a:r>
                      <a:endParaRPr lang="en-US" sz="1300" dirty="0">
                        <a:solidFill>
                          <a:schemeClr val="tx1"/>
                        </a:solidFill>
                        <a:effectLs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o"/>
                        <a:tabLst/>
                        <a:defRPr/>
                      </a:pPr>
                      <a:r>
                        <a:rPr lang="en-US" sz="1300" kern="1200" dirty="0">
                          <a:solidFill>
                            <a:schemeClr val="tx1"/>
                          </a:solidFill>
                          <a:effectLst/>
                        </a:rPr>
                        <a:t>I used a full stop (.) at the end of sentences.                                I used finger  </a:t>
                      </a:r>
                      <a:r>
                        <a:rPr lang="en-US" sz="1300" dirty="0">
                          <a:solidFill>
                            <a:schemeClr val="tx1"/>
                          </a:solidFill>
                          <a:effectLst/>
                          <a:sym typeface="Wingdings" panose="05000000000000000000" pitchFamily="2" charset="2"/>
                        </a:rPr>
                        <a:t> </a:t>
                      </a:r>
                      <a:r>
                        <a:rPr lang="en-US" sz="1300" kern="1200" dirty="0">
                          <a:solidFill>
                            <a:schemeClr val="tx1"/>
                          </a:solidFill>
                          <a:effectLst/>
                        </a:rPr>
                        <a:t>space </a:t>
                      </a:r>
                      <a:r>
                        <a:rPr lang="en-US" sz="1300" dirty="0">
                          <a:solidFill>
                            <a:schemeClr val="tx1"/>
                          </a:solidFill>
                          <a:effectLst/>
                          <a:sym typeface="Wingdings" panose="05000000000000000000" pitchFamily="2" charset="2"/>
                        </a:rPr>
                        <a:t> </a:t>
                      </a:r>
                      <a:r>
                        <a:rPr lang="en-US" sz="1300" kern="1200" dirty="0">
                          <a:solidFill>
                            <a:schemeClr val="tx1"/>
                          </a:solidFill>
                          <a:effectLst/>
                        </a:rPr>
                        <a:t>between </a:t>
                      </a:r>
                      <a:r>
                        <a:rPr lang="en-US" sz="1300" dirty="0">
                          <a:solidFill>
                            <a:schemeClr val="tx1"/>
                          </a:solidFill>
                          <a:effectLst/>
                          <a:sym typeface="Wingdings" panose="05000000000000000000" pitchFamily="2" charset="2"/>
                        </a:rPr>
                        <a:t> </a:t>
                      </a:r>
                      <a:r>
                        <a:rPr lang="en-US" sz="1300" kern="1200" dirty="0">
                          <a:solidFill>
                            <a:schemeClr val="tx1"/>
                          </a:solidFill>
                          <a:effectLst/>
                        </a:rPr>
                        <a:t> words.             </a:t>
                      </a:r>
                      <a:endParaRPr lang="en-US"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9927577"/>
                  </a:ext>
                </a:extLst>
              </a:tr>
            </a:tbl>
          </a:graphicData>
        </a:graphic>
      </p:graphicFrame>
      <p:sp>
        <p:nvSpPr>
          <p:cNvPr id="5" name="Thought Bubble: Cloud 4">
            <a:extLst>
              <a:ext uri="{FF2B5EF4-FFF2-40B4-BE49-F238E27FC236}">
                <a16:creationId xmlns:a16="http://schemas.microsoft.com/office/drawing/2014/main" id="{3D6666E0-4CBE-4D94-B251-83E4B20B4DDA}"/>
              </a:ext>
            </a:extLst>
          </p:cNvPr>
          <p:cNvSpPr/>
          <p:nvPr/>
        </p:nvSpPr>
        <p:spPr>
          <a:xfrm>
            <a:off x="6394663" y="908491"/>
            <a:ext cx="3096213" cy="977629"/>
          </a:xfrm>
          <a:prstGeom prst="cloudCallout">
            <a:avLst>
              <a:gd name="adj1" fmla="val 41123"/>
              <a:gd name="adj2" fmla="val 112271"/>
            </a:avLst>
          </a:prstGeom>
          <a:solidFill>
            <a:srgbClr val="CCFFFF"/>
          </a:solidFill>
          <a:ln>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400" b="1" dirty="0">
                <a:solidFill>
                  <a:schemeClr val="tx1"/>
                </a:solidFill>
              </a:rPr>
              <a:t>- </a:t>
            </a:r>
            <a:r>
              <a:rPr lang="en-US" sz="1400" b="1" u="sng" dirty="0">
                <a:solidFill>
                  <a:schemeClr val="tx1"/>
                </a:solidFill>
              </a:rPr>
              <a:t>Use </a:t>
            </a:r>
            <a:r>
              <a:rPr lang="en-US" sz="1400" b="1" dirty="0">
                <a:solidFill>
                  <a:schemeClr val="tx1"/>
                </a:solidFill>
              </a:rPr>
              <a:t>compound words </a:t>
            </a:r>
            <a:endParaRPr lang="ar-BH" sz="1400" b="1" dirty="0">
              <a:solidFill>
                <a:schemeClr val="tx1"/>
              </a:solidFill>
            </a:endParaRPr>
          </a:p>
        </p:txBody>
      </p:sp>
      <p:sp>
        <p:nvSpPr>
          <p:cNvPr id="10" name="Thought Bubble: Cloud 4">
            <a:extLst>
              <a:ext uri="{FF2B5EF4-FFF2-40B4-BE49-F238E27FC236}">
                <a16:creationId xmlns:a16="http://schemas.microsoft.com/office/drawing/2014/main" id="{3D6666E0-4CBE-4D94-B251-83E4B20B4DDA}"/>
              </a:ext>
            </a:extLst>
          </p:cNvPr>
          <p:cNvSpPr/>
          <p:nvPr/>
        </p:nvSpPr>
        <p:spPr>
          <a:xfrm>
            <a:off x="6394663" y="937328"/>
            <a:ext cx="3096213" cy="977629"/>
          </a:xfrm>
          <a:prstGeom prst="cloudCallout">
            <a:avLst>
              <a:gd name="adj1" fmla="val 41407"/>
              <a:gd name="adj2" fmla="val 90687"/>
            </a:avLst>
          </a:prstGeom>
          <a:solidFill>
            <a:srgbClr val="CCFFFF"/>
          </a:solidFill>
          <a:ln>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latin typeface="Century Gothic" panose="020B0502020202020204" pitchFamily="34" charset="0"/>
              </a:rPr>
              <a:t>Check possible answer.</a:t>
            </a:r>
            <a:endParaRPr lang="ar-BH"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923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objects clipart"/>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objects clipart"/>
          <p:cNvSpPr>
            <a:spLocks noChangeAspect="1" noChangeArrowheads="1"/>
          </p:cNvSpPr>
          <p:nvPr/>
        </p:nvSpPr>
        <p:spPr bwMode="auto">
          <a:xfrm>
            <a:off x="688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objects clipart"/>
          <p:cNvSpPr>
            <a:spLocks noChangeAspect="1" noChangeArrowheads="1"/>
          </p:cNvSpPr>
          <p:nvPr/>
        </p:nvSpPr>
        <p:spPr bwMode="auto">
          <a:xfrm>
            <a:off x="841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6" name="Straight Connector 25">
            <a:extLst>
              <a:ext uri="{FF2B5EF4-FFF2-40B4-BE49-F238E27FC236}">
                <a16:creationId xmlns:a16="http://schemas.microsoft.com/office/drawing/2014/main" id="{2331D6FC-DBCA-486B-94F3-12E80847631C}"/>
              </a:ext>
            </a:extLst>
          </p:cNvPr>
          <p:cNvCxnSpPr/>
          <p:nvPr/>
        </p:nvCxnSpPr>
        <p:spPr>
          <a:xfrm>
            <a:off x="133224" y="6467417"/>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FA1E5BBD-71DC-4A49-94EE-99ED6F016BA9}"/>
              </a:ext>
            </a:extLst>
          </p:cNvPr>
          <p:cNvSpPr txBox="1"/>
          <p:nvPr/>
        </p:nvSpPr>
        <p:spPr>
          <a:xfrm>
            <a:off x="133224" y="6552196"/>
            <a:ext cx="2214068" cy="276999"/>
          </a:xfrm>
          <a:prstGeom prst="rect">
            <a:avLst/>
          </a:prstGeom>
          <a:noFill/>
        </p:spPr>
        <p:txBody>
          <a:bodyPr wrap="none" rtlCol="0">
            <a:spAutoFit/>
          </a:bodyPr>
          <a:lstStyle/>
          <a:p>
            <a:r>
              <a:rPr lang="en-GB" sz="1200" b="1" dirty="0">
                <a:latin typeface="Century Gothic" panose="020B0502020202020204" pitchFamily="34" charset="0"/>
              </a:rPr>
              <a:t>Ministry of Education - 2020</a:t>
            </a:r>
          </a:p>
        </p:txBody>
      </p:sp>
      <p:cxnSp>
        <p:nvCxnSpPr>
          <p:cNvPr id="30" name="Straight Connector 29">
            <a:extLst>
              <a:ext uri="{FF2B5EF4-FFF2-40B4-BE49-F238E27FC236}">
                <a16:creationId xmlns:a16="http://schemas.microsoft.com/office/drawing/2014/main" id="{D4A69B9A-E69B-467D-8BBF-5D67B738B5CF}"/>
              </a:ext>
            </a:extLst>
          </p:cNvPr>
          <p:cNvCxnSpPr/>
          <p:nvPr/>
        </p:nvCxnSpPr>
        <p:spPr>
          <a:xfrm>
            <a:off x="133224" y="6461518"/>
            <a:ext cx="954367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a:extLst>
              <a:ext uri="{FF2B5EF4-FFF2-40B4-BE49-F238E27FC236}">
                <a16:creationId xmlns:a16="http://schemas.microsoft.com/office/drawing/2014/main" id="{81ECAC53-074F-47AC-833E-3D1AFF5680FC}"/>
              </a:ext>
            </a:extLst>
          </p:cNvPr>
          <p:cNvSpPr/>
          <p:nvPr/>
        </p:nvSpPr>
        <p:spPr>
          <a:xfrm>
            <a:off x="825889" y="617539"/>
            <a:ext cx="8254222" cy="5297661"/>
          </a:xfrm>
          <a:custGeom>
            <a:avLst/>
            <a:gdLst>
              <a:gd name="connsiteX0" fmla="*/ 0 w 8254222"/>
              <a:gd name="connsiteY0" fmla="*/ 0 h 5297661"/>
              <a:gd name="connsiteX1" fmla="*/ 424503 w 8254222"/>
              <a:gd name="connsiteY1" fmla="*/ 0 h 5297661"/>
              <a:gd name="connsiteX2" fmla="*/ 931548 w 8254222"/>
              <a:gd name="connsiteY2" fmla="*/ 0 h 5297661"/>
              <a:gd name="connsiteX3" fmla="*/ 1438593 w 8254222"/>
              <a:gd name="connsiteY3" fmla="*/ 0 h 5297661"/>
              <a:gd name="connsiteX4" fmla="*/ 2110722 w 8254222"/>
              <a:gd name="connsiteY4" fmla="*/ 0 h 5297661"/>
              <a:gd name="connsiteX5" fmla="*/ 2452683 w 8254222"/>
              <a:gd name="connsiteY5" fmla="*/ 0 h 5297661"/>
              <a:gd name="connsiteX6" fmla="*/ 3124813 w 8254222"/>
              <a:gd name="connsiteY6" fmla="*/ 0 h 5297661"/>
              <a:gd name="connsiteX7" fmla="*/ 3714400 w 8254222"/>
              <a:gd name="connsiteY7" fmla="*/ 0 h 5297661"/>
              <a:gd name="connsiteX8" fmla="*/ 4221445 w 8254222"/>
              <a:gd name="connsiteY8" fmla="*/ 0 h 5297661"/>
              <a:gd name="connsiteX9" fmla="*/ 4976117 w 8254222"/>
              <a:gd name="connsiteY9" fmla="*/ 0 h 5297661"/>
              <a:gd name="connsiteX10" fmla="*/ 5483162 w 8254222"/>
              <a:gd name="connsiteY10" fmla="*/ 0 h 5297661"/>
              <a:gd name="connsiteX11" fmla="*/ 5990207 w 8254222"/>
              <a:gd name="connsiteY11" fmla="*/ 0 h 5297661"/>
              <a:gd name="connsiteX12" fmla="*/ 6744879 w 8254222"/>
              <a:gd name="connsiteY12" fmla="*/ 0 h 5297661"/>
              <a:gd name="connsiteX13" fmla="*/ 7086839 w 8254222"/>
              <a:gd name="connsiteY13" fmla="*/ 0 h 5297661"/>
              <a:gd name="connsiteX14" fmla="*/ 7428800 w 8254222"/>
              <a:gd name="connsiteY14" fmla="*/ 0 h 5297661"/>
              <a:gd name="connsiteX15" fmla="*/ 8254222 w 8254222"/>
              <a:gd name="connsiteY15" fmla="*/ 0 h 5297661"/>
              <a:gd name="connsiteX16" fmla="*/ 8254222 w 8254222"/>
              <a:gd name="connsiteY16" fmla="*/ 535652 h 5297661"/>
              <a:gd name="connsiteX17" fmla="*/ 8254222 w 8254222"/>
              <a:gd name="connsiteY17" fmla="*/ 1071305 h 5297661"/>
              <a:gd name="connsiteX18" fmla="*/ 8254222 w 8254222"/>
              <a:gd name="connsiteY18" fmla="*/ 1712910 h 5297661"/>
              <a:gd name="connsiteX19" fmla="*/ 8254222 w 8254222"/>
              <a:gd name="connsiteY19" fmla="*/ 2354516 h 5297661"/>
              <a:gd name="connsiteX20" fmla="*/ 8254222 w 8254222"/>
              <a:gd name="connsiteY20" fmla="*/ 2837192 h 5297661"/>
              <a:gd name="connsiteX21" fmla="*/ 8254222 w 8254222"/>
              <a:gd name="connsiteY21" fmla="*/ 3425821 h 5297661"/>
              <a:gd name="connsiteX22" fmla="*/ 8254222 w 8254222"/>
              <a:gd name="connsiteY22" fmla="*/ 3961473 h 5297661"/>
              <a:gd name="connsiteX23" fmla="*/ 8254222 w 8254222"/>
              <a:gd name="connsiteY23" fmla="*/ 4550102 h 5297661"/>
              <a:gd name="connsiteX24" fmla="*/ 8254222 w 8254222"/>
              <a:gd name="connsiteY24" fmla="*/ 5297661 h 5297661"/>
              <a:gd name="connsiteX25" fmla="*/ 7582092 w 8254222"/>
              <a:gd name="connsiteY25" fmla="*/ 5297661 h 5297661"/>
              <a:gd name="connsiteX26" fmla="*/ 7075047 w 8254222"/>
              <a:gd name="connsiteY26" fmla="*/ 5297661 h 5297661"/>
              <a:gd name="connsiteX27" fmla="*/ 6733087 w 8254222"/>
              <a:gd name="connsiteY27" fmla="*/ 5297661 h 5297661"/>
              <a:gd name="connsiteX28" fmla="*/ 6060957 w 8254222"/>
              <a:gd name="connsiteY28" fmla="*/ 5297661 h 5297661"/>
              <a:gd name="connsiteX29" fmla="*/ 5718997 w 8254222"/>
              <a:gd name="connsiteY29" fmla="*/ 5297661 h 5297661"/>
              <a:gd name="connsiteX30" fmla="*/ 5377036 w 8254222"/>
              <a:gd name="connsiteY30" fmla="*/ 5297661 h 5297661"/>
              <a:gd name="connsiteX31" fmla="*/ 4704907 w 8254222"/>
              <a:gd name="connsiteY31" fmla="*/ 5297661 h 5297661"/>
              <a:gd name="connsiteX32" fmla="*/ 4032777 w 8254222"/>
              <a:gd name="connsiteY32" fmla="*/ 5297661 h 5297661"/>
              <a:gd name="connsiteX33" fmla="*/ 3443190 w 8254222"/>
              <a:gd name="connsiteY33" fmla="*/ 5297661 h 5297661"/>
              <a:gd name="connsiteX34" fmla="*/ 2936145 w 8254222"/>
              <a:gd name="connsiteY34" fmla="*/ 5297661 h 5297661"/>
              <a:gd name="connsiteX35" fmla="*/ 2264015 w 8254222"/>
              <a:gd name="connsiteY35" fmla="*/ 5297661 h 5297661"/>
              <a:gd name="connsiteX36" fmla="*/ 1922055 w 8254222"/>
              <a:gd name="connsiteY36" fmla="*/ 5297661 h 5297661"/>
              <a:gd name="connsiteX37" fmla="*/ 1249925 w 8254222"/>
              <a:gd name="connsiteY37" fmla="*/ 5297661 h 5297661"/>
              <a:gd name="connsiteX38" fmla="*/ 907964 w 8254222"/>
              <a:gd name="connsiteY38" fmla="*/ 5297661 h 5297661"/>
              <a:gd name="connsiteX39" fmla="*/ 0 w 8254222"/>
              <a:gd name="connsiteY39" fmla="*/ 5297661 h 5297661"/>
              <a:gd name="connsiteX40" fmla="*/ 0 w 8254222"/>
              <a:gd name="connsiteY40" fmla="*/ 4762009 h 5297661"/>
              <a:gd name="connsiteX41" fmla="*/ 0 w 8254222"/>
              <a:gd name="connsiteY41" fmla="*/ 4279333 h 5297661"/>
              <a:gd name="connsiteX42" fmla="*/ 0 w 8254222"/>
              <a:gd name="connsiteY42" fmla="*/ 3690704 h 5297661"/>
              <a:gd name="connsiteX43" fmla="*/ 0 w 8254222"/>
              <a:gd name="connsiteY43" fmla="*/ 3155051 h 5297661"/>
              <a:gd name="connsiteX44" fmla="*/ 0 w 8254222"/>
              <a:gd name="connsiteY44" fmla="*/ 2619399 h 5297661"/>
              <a:gd name="connsiteX45" fmla="*/ 0 w 8254222"/>
              <a:gd name="connsiteY45" fmla="*/ 1924817 h 5297661"/>
              <a:gd name="connsiteX46" fmla="*/ 0 w 8254222"/>
              <a:gd name="connsiteY46" fmla="*/ 1389164 h 5297661"/>
              <a:gd name="connsiteX47" fmla="*/ 0 w 8254222"/>
              <a:gd name="connsiteY47" fmla="*/ 959465 h 5297661"/>
              <a:gd name="connsiteX48" fmla="*/ 0 w 8254222"/>
              <a:gd name="connsiteY48" fmla="*/ 0 h 529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54222" h="5297661" extrusionOk="0">
                <a:moveTo>
                  <a:pt x="0" y="0"/>
                </a:moveTo>
                <a:cubicBezTo>
                  <a:pt x="162496" y="-36359"/>
                  <a:pt x="215185" y="45668"/>
                  <a:pt x="424503" y="0"/>
                </a:cubicBezTo>
                <a:cubicBezTo>
                  <a:pt x="633821" y="-45668"/>
                  <a:pt x="695733" y="57537"/>
                  <a:pt x="931548" y="0"/>
                </a:cubicBezTo>
                <a:cubicBezTo>
                  <a:pt x="1167364" y="-57537"/>
                  <a:pt x="1198923" y="45048"/>
                  <a:pt x="1438593" y="0"/>
                </a:cubicBezTo>
                <a:cubicBezTo>
                  <a:pt x="1678264" y="-45048"/>
                  <a:pt x="1910084" y="54927"/>
                  <a:pt x="2110722" y="0"/>
                </a:cubicBezTo>
                <a:cubicBezTo>
                  <a:pt x="2311360" y="-54927"/>
                  <a:pt x="2381922" y="12573"/>
                  <a:pt x="2452683" y="0"/>
                </a:cubicBezTo>
                <a:cubicBezTo>
                  <a:pt x="2523444" y="-12573"/>
                  <a:pt x="2872722" y="53456"/>
                  <a:pt x="3124813" y="0"/>
                </a:cubicBezTo>
                <a:cubicBezTo>
                  <a:pt x="3376904" y="-53456"/>
                  <a:pt x="3536514" y="64308"/>
                  <a:pt x="3714400" y="0"/>
                </a:cubicBezTo>
                <a:cubicBezTo>
                  <a:pt x="3892286" y="-64308"/>
                  <a:pt x="4061070" y="58398"/>
                  <a:pt x="4221445" y="0"/>
                </a:cubicBezTo>
                <a:cubicBezTo>
                  <a:pt x="4381821" y="-58398"/>
                  <a:pt x="4627317" y="71058"/>
                  <a:pt x="4976117" y="0"/>
                </a:cubicBezTo>
                <a:cubicBezTo>
                  <a:pt x="5324917" y="-71058"/>
                  <a:pt x="5233130" y="45282"/>
                  <a:pt x="5483162" y="0"/>
                </a:cubicBezTo>
                <a:cubicBezTo>
                  <a:pt x="5733194" y="-45282"/>
                  <a:pt x="5768995" y="29202"/>
                  <a:pt x="5990207" y="0"/>
                </a:cubicBezTo>
                <a:cubicBezTo>
                  <a:pt x="6211420" y="-29202"/>
                  <a:pt x="6548038" y="47619"/>
                  <a:pt x="6744879" y="0"/>
                </a:cubicBezTo>
                <a:cubicBezTo>
                  <a:pt x="6941720" y="-47619"/>
                  <a:pt x="6976560" y="4886"/>
                  <a:pt x="7086839" y="0"/>
                </a:cubicBezTo>
                <a:cubicBezTo>
                  <a:pt x="7197118" y="-4886"/>
                  <a:pt x="7318764" y="186"/>
                  <a:pt x="7428800" y="0"/>
                </a:cubicBezTo>
                <a:cubicBezTo>
                  <a:pt x="7538836" y="-186"/>
                  <a:pt x="8053967" y="44822"/>
                  <a:pt x="8254222" y="0"/>
                </a:cubicBezTo>
                <a:cubicBezTo>
                  <a:pt x="8302246" y="123941"/>
                  <a:pt x="8230143" y="322695"/>
                  <a:pt x="8254222" y="535652"/>
                </a:cubicBezTo>
                <a:cubicBezTo>
                  <a:pt x="8278301" y="748609"/>
                  <a:pt x="8243929" y="887042"/>
                  <a:pt x="8254222" y="1071305"/>
                </a:cubicBezTo>
                <a:cubicBezTo>
                  <a:pt x="8264515" y="1255568"/>
                  <a:pt x="8221952" y="1511883"/>
                  <a:pt x="8254222" y="1712910"/>
                </a:cubicBezTo>
                <a:cubicBezTo>
                  <a:pt x="8286492" y="1913938"/>
                  <a:pt x="8218834" y="2119200"/>
                  <a:pt x="8254222" y="2354516"/>
                </a:cubicBezTo>
                <a:cubicBezTo>
                  <a:pt x="8289610" y="2589832"/>
                  <a:pt x="8206251" y="2713274"/>
                  <a:pt x="8254222" y="2837192"/>
                </a:cubicBezTo>
                <a:cubicBezTo>
                  <a:pt x="8302193" y="2961110"/>
                  <a:pt x="8216422" y="3196786"/>
                  <a:pt x="8254222" y="3425821"/>
                </a:cubicBezTo>
                <a:cubicBezTo>
                  <a:pt x="8292022" y="3654856"/>
                  <a:pt x="8235774" y="3797404"/>
                  <a:pt x="8254222" y="3961473"/>
                </a:cubicBezTo>
                <a:cubicBezTo>
                  <a:pt x="8272670" y="4125542"/>
                  <a:pt x="8233460" y="4298244"/>
                  <a:pt x="8254222" y="4550102"/>
                </a:cubicBezTo>
                <a:cubicBezTo>
                  <a:pt x="8274984" y="4801960"/>
                  <a:pt x="8166490" y="4933262"/>
                  <a:pt x="8254222" y="5297661"/>
                </a:cubicBezTo>
                <a:cubicBezTo>
                  <a:pt x="7928383" y="5360282"/>
                  <a:pt x="7728946" y="5263900"/>
                  <a:pt x="7582092" y="5297661"/>
                </a:cubicBezTo>
                <a:cubicBezTo>
                  <a:pt x="7435238" y="5331422"/>
                  <a:pt x="7298972" y="5296984"/>
                  <a:pt x="7075047" y="5297661"/>
                </a:cubicBezTo>
                <a:cubicBezTo>
                  <a:pt x="6851122" y="5298338"/>
                  <a:pt x="6826335" y="5293907"/>
                  <a:pt x="6733087" y="5297661"/>
                </a:cubicBezTo>
                <a:cubicBezTo>
                  <a:pt x="6639839" y="5301415"/>
                  <a:pt x="6225095" y="5275695"/>
                  <a:pt x="6060957" y="5297661"/>
                </a:cubicBezTo>
                <a:cubicBezTo>
                  <a:pt x="5896819" y="5319627"/>
                  <a:pt x="5843683" y="5279773"/>
                  <a:pt x="5718997" y="5297661"/>
                </a:cubicBezTo>
                <a:cubicBezTo>
                  <a:pt x="5594311" y="5315549"/>
                  <a:pt x="5523072" y="5276626"/>
                  <a:pt x="5377036" y="5297661"/>
                </a:cubicBezTo>
                <a:cubicBezTo>
                  <a:pt x="5231000" y="5318696"/>
                  <a:pt x="4952797" y="5274465"/>
                  <a:pt x="4704907" y="5297661"/>
                </a:cubicBezTo>
                <a:cubicBezTo>
                  <a:pt x="4457017" y="5320857"/>
                  <a:pt x="4356915" y="5285870"/>
                  <a:pt x="4032777" y="5297661"/>
                </a:cubicBezTo>
                <a:cubicBezTo>
                  <a:pt x="3708639" y="5309452"/>
                  <a:pt x="3570093" y="5244904"/>
                  <a:pt x="3443190" y="5297661"/>
                </a:cubicBezTo>
                <a:cubicBezTo>
                  <a:pt x="3316287" y="5350418"/>
                  <a:pt x="3168586" y="5290020"/>
                  <a:pt x="2936145" y="5297661"/>
                </a:cubicBezTo>
                <a:cubicBezTo>
                  <a:pt x="2703705" y="5305302"/>
                  <a:pt x="2538612" y="5273136"/>
                  <a:pt x="2264015" y="5297661"/>
                </a:cubicBezTo>
                <a:cubicBezTo>
                  <a:pt x="1989418" y="5322186"/>
                  <a:pt x="2050609" y="5261556"/>
                  <a:pt x="1922055" y="5297661"/>
                </a:cubicBezTo>
                <a:cubicBezTo>
                  <a:pt x="1793501" y="5333766"/>
                  <a:pt x="1440592" y="5218899"/>
                  <a:pt x="1249925" y="5297661"/>
                </a:cubicBezTo>
                <a:cubicBezTo>
                  <a:pt x="1059258" y="5376423"/>
                  <a:pt x="1002251" y="5269395"/>
                  <a:pt x="907964" y="5297661"/>
                </a:cubicBezTo>
                <a:cubicBezTo>
                  <a:pt x="813677" y="5325927"/>
                  <a:pt x="260139" y="5244566"/>
                  <a:pt x="0" y="5297661"/>
                </a:cubicBezTo>
                <a:cubicBezTo>
                  <a:pt x="-18467" y="5047492"/>
                  <a:pt x="61101" y="4990213"/>
                  <a:pt x="0" y="4762009"/>
                </a:cubicBezTo>
                <a:cubicBezTo>
                  <a:pt x="-61101" y="4533805"/>
                  <a:pt x="34920" y="4484666"/>
                  <a:pt x="0" y="4279333"/>
                </a:cubicBezTo>
                <a:cubicBezTo>
                  <a:pt x="-34920" y="4074000"/>
                  <a:pt x="30899" y="3879921"/>
                  <a:pt x="0" y="3690704"/>
                </a:cubicBezTo>
                <a:cubicBezTo>
                  <a:pt x="-30899" y="3501487"/>
                  <a:pt x="58265" y="3361940"/>
                  <a:pt x="0" y="3155051"/>
                </a:cubicBezTo>
                <a:cubicBezTo>
                  <a:pt x="-58265" y="2948162"/>
                  <a:pt x="34691" y="2859385"/>
                  <a:pt x="0" y="2619399"/>
                </a:cubicBezTo>
                <a:cubicBezTo>
                  <a:pt x="-34691" y="2379413"/>
                  <a:pt x="79261" y="2171100"/>
                  <a:pt x="0" y="1924817"/>
                </a:cubicBezTo>
                <a:cubicBezTo>
                  <a:pt x="-79261" y="1678534"/>
                  <a:pt x="31830" y="1525493"/>
                  <a:pt x="0" y="1389164"/>
                </a:cubicBezTo>
                <a:cubicBezTo>
                  <a:pt x="-31830" y="1252835"/>
                  <a:pt x="20879" y="1081742"/>
                  <a:pt x="0" y="959465"/>
                </a:cubicBezTo>
                <a:cubicBezTo>
                  <a:pt x="-20879" y="837188"/>
                  <a:pt x="28084" y="243924"/>
                  <a:pt x="0" y="0"/>
                </a:cubicBezTo>
                <a:close/>
              </a:path>
            </a:pathLst>
          </a:custGeom>
          <a:noFill/>
          <a:ln w="38100">
            <a:noFill/>
            <a:extLst>
              <a:ext uri="{C807C97D-BFC1-408E-A445-0C87EB9F89A2}">
                <ask:lineSketchStyleProps xmlns:ask="http://schemas.microsoft.com/office/drawing/2018/sketchyshapes" sd="49022411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chemeClr val="tx1"/>
                </a:solidFill>
                <a:latin typeface="Century Gothic" panose="020B0502020202020204" pitchFamily="34" charset="0"/>
              </a:rPr>
              <a:t>End of the Lesson </a:t>
            </a:r>
            <a:endParaRPr lang="ar-BH" sz="4000" b="1" dirty="0">
              <a:solidFill>
                <a:schemeClr val="tx1"/>
              </a:solidFill>
              <a:latin typeface="Century Gothic" panose="020B0502020202020204" pitchFamily="34" charset="0"/>
            </a:endParaRPr>
          </a:p>
        </p:txBody>
      </p:sp>
      <p:sp>
        <p:nvSpPr>
          <p:cNvPr id="9" name="Rectangle 8">
            <a:extLst>
              <a:ext uri="{FF2B5EF4-FFF2-40B4-BE49-F238E27FC236}">
                <a16:creationId xmlns:a16="http://schemas.microsoft.com/office/drawing/2014/main" id="{60B6A866-DC4B-4335-9005-B94385E42D46}"/>
              </a:ext>
            </a:extLst>
          </p:cNvPr>
          <p:cNvSpPr/>
          <p:nvPr/>
        </p:nvSpPr>
        <p:spPr>
          <a:xfrm>
            <a:off x="6488723" y="6549157"/>
            <a:ext cx="3284053" cy="269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a:solidFill>
                  <a:schemeClr val="tx1"/>
                </a:solidFill>
                <a:latin typeface="Century Gothic" panose="020B0502020202020204" pitchFamily="34" charset="0"/>
              </a:rPr>
              <a:t>English-Grade6- Unit </a:t>
            </a:r>
            <a:r>
              <a:rPr lang="ar-BH" sz="1200" b="1" dirty="0">
                <a:solidFill>
                  <a:schemeClr val="tx1"/>
                </a:solidFill>
                <a:latin typeface="Century Gothic" panose="020B0502020202020204" pitchFamily="34" charset="0"/>
              </a:rPr>
              <a:t>2</a:t>
            </a:r>
            <a:r>
              <a:rPr lang="en-US" sz="1200" b="1" dirty="0">
                <a:solidFill>
                  <a:schemeClr val="tx1"/>
                </a:solidFill>
                <a:latin typeface="Century Gothic" panose="020B0502020202020204" pitchFamily="34" charset="0"/>
              </a:rPr>
              <a:t>-Lesson 6 (Writing)</a:t>
            </a:r>
            <a:endParaRPr lang="ar-BH" sz="1200" b="1" dirty="0">
              <a:solidFill>
                <a:schemeClr val="tx1"/>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1450763619"/>
      </p:ext>
    </p:extLst>
  </p:cSld>
  <p:clrMapOvr>
    <a:masterClrMapping/>
  </p:clrMapOvr>
  <mc:AlternateContent xmlns:mc="http://schemas.openxmlformats.org/markup-compatibility/2006" xmlns:p14="http://schemas.microsoft.com/office/powerpoint/2010/main">
    <mc:Choice Requires="p14">
      <p:transition spd="slow" p14:dur="2000" advTm="175334"/>
    </mc:Choice>
    <mc:Fallback xmlns="">
      <p:transition spd="slow" advTm="17533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7.7|53.1|4.5|4.4|3.4|2.9|3.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904AC3B7D329428F148623B3022C4C" ma:contentTypeVersion="10" ma:contentTypeDescription="Create a new document." ma:contentTypeScope="" ma:versionID="148d539522f2d1a8f256b3d4dc6de01d">
  <xsd:schema xmlns:xsd="http://www.w3.org/2001/XMLSchema" xmlns:xs="http://www.w3.org/2001/XMLSchema" xmlns:p="http://schemas.microsoft.com/office/2006/metadata/properties" xmlns:ns3="24cf0bac-6da1-49c8-bb0f-b561decc1be7" targetNamespace="http://schemas.microsoft.com/office/2006/metadata/properties" ma:root="true" ma:fieldsID="ec6e6d67e157a2f4f452f3e63dddcaf6" ns3:_="">
    <xsd:import namespace="24cf0bac-6da1-49c8-bb0f-b561decc1b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cf0bac-6da1-49c8-bb0f-b561decc1be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D1C758-8798-45B7-90DE-8B767594E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cf0bac-6da1-49c8-bb0f-b561decc1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18A2A-07EC-4840-82CF-823FF479516E}">
  <ds:schemaRefs>
    <ds:schemaRef ds:uri="http://schemas.microsoft.com/sharepoint/v3/contenttype/forms"/>
  </ds:schemaRefs>
</ds:datastoreItem>
</file>

<file path=customXml/itemProps3.xml><?xml version="1.0" encoding="utf-8"?>
<ds:datastoreItem xmlns:ds="http://schemas.openxmlformats.org/officeDocument/2006/customXml" ds:itemID="{01507973-6566-4C35-87C8-E2190E57F4FB}">
  <ds:schemaRefs>
    <ds:schemaRef ds:uri="http://purl.org/dc/elements/1.1/"/>
    <ds:schemaRef ds:uri="24cf0bac-6da1-49c8-bb0f-b561decc1be7"/>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2597</TotalTime>
  <Words>720</Words>
  <Application>Microsoft Office PowerPoint</Application>
  <PresentationFormat>A4 Paper (210x297 mm)</PresentationFormat>
  <Paragraphs>144</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Describe your own school of the future.  Use the following notes: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ADEL SALEH JUMA MANSOOR</dc:creator>
  <cp:lastModifiedBy>Sony</cp:lastModifiedBy>
  <cp:revision>122</cp:revision>
  <dcterms:created xsi:type="dcterms:W3CDTF">2020-03-04T05:42:46Z</dcterms:created>
  <dcterms:modified xsi:type="dcterms:W3CDTF">2020-08-12T09:13:17Z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0x0101005C904AC3B7D329428F148623B3022C4C</vt:lpwstr>
  </property>
</Properties>
</file>