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93" r:id="rId5"/>
    <p:sldId id="272" r:id="rId6"/>
    <p:sldId id="361" r:id="rId7"/>
    <p:sldId id="364" r:id="rId8"/>
    <p:sldId id="362" r:id="rId9"/>
    <p:sldId id="365" r:id="rId10"/>
    <p:sldId id="366" r:id="rId11"/>
    <p:sldId id="367" r:id="rId12"/>
    <p:sldId id="360" r:id="rId13"/>
    <p:sldId id="355" r:id="rId14"/>
    <p:sldId id="353" r:id="rId15"/>
    <p:sldId id="330" r:id="rId1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 ADEL SALEH JUMA MANSOOR" initials="MASJM" lastIdx="1" clrIdx="0">
    <p:extLst>
      <p:ext uri="{19B8F6BF-5375-455C-9EA6-DF929625EA0E}">
        <p15:presenceInfo xmlns:p15="http://schemas.microsoft.com/office/powerpoint/2012/main" userId="MARYAM ADEL SALEH JUMA MANSO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A93"/>
    <a:srgbClr val="E028AB"/>
    <a:srgbClr val="86F2A2"/>
    <a:srgbClr val="E2E226"/>
    <a:srgbClr val="FFCCCC"/>
    <a:srgbClr val="CCFFFF"/>
    <a:srgbClr val="FF00FF"/>
    <a:srgbClr val="660033"/>
    <a:srgbClr val="B5539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69910-971B-448F-9BEA-D6B18CADA2AE}" v="67" dt="2020-03-11T12:02:12.246"/>
    <p1510:client id="{808C2F28-49F5-4120-B631-BBD90EEDE246}" v="210" dt="2020-03-12T08:53:24.288"/>
    <p1510:client id="{8A5058BD-D679-4B3B-822F-D3D81D21BD10}" v="799" dt="2020-03-11T10:49:4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8A5058BD-D679-4B3B-822F-D3D81D21BD10}"/>
    <pc:docChg chg="undo redo custSel addSld delSld modSld sldOrd">
      <pc:chgData name="MARYAM ADEL SALEH JUMA MANSOOR" userId="492ef767-0211-4b15-b9ee-68adda126f14" providerId="ADAL" clId="{8A5058BD-D679-4B3B-822F-D3D81D21BD10}" dt="2020-03-11T10:49:41.268" v="3775" actId="20577"/>
      <pc:docMkLst>
        <pc:docMk/>
      </pc:docMkLst>
      <pc:sldChg chg="modSp">
        <pc:chgData name="MARYAM ADEL SALEH JUMA MANSOOR" userId="492ef767-0211-4b15-b9ee-68adda126f14" providerId="ADAL" clId="{8A5058BD-D679-4B3B-822F-D3D81D21BD10}" dt="2020-03-11T07:13:33.060" v="2659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8A5058BD-D679-4B3B-822F-D3D81D21BD10}" dt="2020-03-11T07:13:33.060" v="2659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modSp">
        <pc:chgData name="MARYAM ADEL SALEH JUMA MANSOOR" userId="492ef767-0211-4b15-b9ee-68adda126f14" providerId="ADAL" clId="{8A5058BD-D679-4B3B-822F-D3D81D21BD10}" dt="2020-03-11T07:11:31.742" v="2435" actId="2057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8A5058BD-D679-4B3B-822F-D3D81D21BD10}" dt="2020-03-11T07:11:31.742" v="2435" actId="20577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6:39.117" v="3740" actId="20577"/>
        <pc:sldMkLst>
          <pc:docMk/>
          <pc:sldMk cId="3617599205" sldId="294"/>
        </pc:sldMkLst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2" creationId="{EBBA94E4-060D-4AEC-81B5-6C74EACB162A}"/>
          </ac:spMkLst>
        </pc:spChg>
        <pc:spChg chg="add mod">
          <ac:chgData name="MARYAM ADEL SALEH JUMA MANSOOR" userId="492ef767-0211-4b15-b9ee-68adda126f14" providerId="ADAL" clId="{8A5058BD-D679-4B3B-822F-D3D81D21BD10}" dt="2020-03-11T10:12:23.645" v="3710" actId="20577"/>
          <ac:spMkLst>
            <pc:docMk/>
            <pc:sldMk cId="3617599205" sldId="294"/>
            <ac:spMk id="4" creationId="{BB48F738-5595-4A16-B4EE-7EE903AC4DC0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8A5058BD-D679-4B3B-822F-D3D81D21BD10}" dt="2020-03-10T11:33:40.839" v="929" actId="20577"/>
          <ac:spMkLst>
            <pc:docMk/>
            <pc:sldMk cId="3617599205" sldId="29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5:49.155" v="3738" actId="20577"/>
          <ac:spMkLst>
            <pc:docMk/>
            <pc:sldMk cId="3617599205" sldId="294"/>
            <ac:spMk id="16" creationId="{88230DA7-FEDC-493E-8579-105B1FECD727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7" creationId="{DFF8DC9D-4A24-4A26-AC54-078BFC38687B}"/>
          </ac:spMkLst>
        </pc:spChg>
        <pc:spChg chg="add mod">
          <ac:chgData name="MARYAM ADEL SALEH JUMA MANSOOR" userId="492ef767-0211-4b15-b9ee-68adda126f14" providerId="ADAL" clId="{8A5058BD-D679-4B3B-822F-D3D81D21BD10}" dt="2020-03-10T11:36:32.521" v="1100" actId="1076"/>
          <ac:spMkLst>
            <pc:docMk/>
            <pc:sldMk cId="3617599205" sldId="294"/>
            <ac:spMk id="18" creationId="{9D4B49AC-5B7D-4E61-A428-4275CD3347E2}"/>
          </ac:spMkLst>
        </pc:spChg>
        <pc:spChg chg="add mod">
          <ac:chgData name="MARYAM ADEL SALEH JUMA MANSOOR" userId="492ef767-0211-4b15-b9ee-68adda126f14" providerId="ADAL" clId="{8A5058BD-D679-4B3B-822F-D3D81D21BD10}" dt="2020-03-10T11:37:24.336" v="1176" actId="1076"/>
          <ac:spMkLst>
            <pc:docMk/>
            <pc:sldMk cId="3617599205" sldId="294"/>
            <ac:spMk id="19" creationId="{C5B92479-484A-4270-9908-91977F68F871}"/>
          </ac:spMkLst>
        </pc:spChg>
        <pc:spChg chg="add mod">
          <ac:chgData name="MARYAM ADEL SALEH JUMA MANSOOR" userId="492ef767-0211-4b15-b9ee-68adda126f14" providerId="ADAL" clId="{8A5058BD-D679-4B3B-822F-D3D81D21BD10}" dt="2020-03-10T11:37:30.967" v="1178" actId="1076"/>
          <ac:spMkLst>
            <pc:docMk/>
            <pc:sldMk cId="3617599205" sldId="294"/>
            <ac:spMk id="20" creationId="{37FAD99E-4A18-4EFD-AA51-2E50580DBC27}"/>
          </ac:spMkLst>
        </pc:spChg>
        <pc:spChg chg="add mod">
          <ac:chgData name="MARYAM ADEL SALEH JUMA MANSOOR" userId="492ef767-0211-4b15-b9ee-68adda126f14" providerId="ADAL" clId="{8A5058BD-D679-4B3B-822F-D3D81D21BD10}" dt="2020-03-10T11:38:06.908" v="1244" actId="1076"/>
          <ac:spMkLst>
            <pc:docMk/>
            <pc:sldMk cId="3617599205" sldId="294"/>
            <ac:spMk id="21" creationId="{AB4D2E97-903E-47C7-880A-CA2B841167CB}"/>
          </ac:spMkLst>
        </pc:spChg>
        <pc:spChg chg="add mod">
          <ac:chgData name="MARYAM ADEL SALEH JUMA MANSOOR" userId="492ef767-0211-4b15-b9ee-68adda126f14" providerId="ADAL" clId="{8A5058BD-D679-4B3B-822F-D3D81D21BD10}" dt="2020-03-11T10:46:39.117" v="3740" actId="20577"/>
          <ac:spMkLst>
            <pc:docMk/>
            <pc:sldMk cId="3617599205" sldId="294"/>
            <ac:spMk id="22" creationId="{6D567E0F-1A41-4F99-BB68-6865E2F3C012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8A5058BD-D679-4B3B-822F-D3D81D21BD10}" dt="2020-03-10T11:27:02.320" v="441" actId="478"/>
          <ac:spMkLst>
            <pc:docMk/>
            <pc:sldMk cId="3617599205" sldId="294"/>
            <ac:spMk id="37" creationId="{A032B925-7FF7-4AE1-AF01-C9F237DAEFAC}"/>
          </ac:spMkLst>
        </pc:spChg>
      </pc:sldChg>
      <pc:sldChg chg="addSp delSp modSp modAnim">
        <pc:chgData name="MARYAM ADEL SALEH JUMA MANSOOR" userId="492ef767-0211-4b15-b9ee-68adda126f14" providerId="ADAL" clId="{8A5058BD-D679-4B3B-822F-D3D81D21BD10}" dt="2020-03-11T10:49:41.268" v="3775" actId="20577"/>
        <pc:sldMkLst>
          <pc:docMk/>
          <pc:sldMk cId="3883757152" sldId="305"/>
        </pc:sldMkLst>
        <pc:spChg chg="add del mod">
          <ac:chgData name="MARYAM ADEL SALEH JUMA MANSOOR" userId="492ef767-0211-4b15-b9ee-68adda126f14" providerId="ADAL" clId="{8A5058BD-D679-4B3B-822F-D3D81D21BD10}" dt="2020-03-11T06:58:31.943" v="2326" actId="478"/>
          <ac:spMkLst>
            <pc:docMk/>
            <pc:sldMk cId="3883757152" sldId="305"/>
            <ac:spMk id="6" creationId="{37B0C4C6-0085-4A76-88A5-4BE246352186}"/>
          </ac:spMkLst>
        </pc:spChg>
        <pc:spChg chg="add mod">
          <ac:chgData name="MARYAM ADEL SALEH JUMA MANSOOR" userId="492ef767-0211-4b15-b9ee-68adda126f14" providerId="ADAL" clId="{8A5058BD-D679-4B3B-822F-D3D81D21BD10}" dt="2020-03-11T05:47:25.458" v="1811" actId="1076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A5058BD-D679-4B3B-822F-D3D81D21BD10}" dt="2020-03-11T10:49:41.268" v="3775" actId="20577"/>
          <ac:spMkLst>
            <pc:docMk/>
            <pc:sldMk cId="3883757152" sldId="30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05:50:27.088" v="1898" actId="207"/>
          <ac:spMkLst>
            <pc:docMk/>
            <pc:sldMk cId="3883757152" sldId="305"/>
            <ac:spMk id="10" creationId="{BCB3BC91-572F-41BF-98BA-EE8A5F6076A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11" creationId="{3843B299-0A04-41C2-BA20-6C8129404016}"/>
          </ac:spMkLst>
        </pc:spChg>
        <pc:spChg chg="add del mod">
          <ac:chgData name="MARYAM ADEL SALEH JUMA MANSOOR" userId="492ef767-0211-4b15-b9ee-68adda126f14" providerId="ADAL" clId="{8A5058BD-D679-4B3B-822F-D3D81D21BD10}" dt="2020-03-11T07:02:51.226" v="2335"/>
          <ac:spMkLst>
            <pc:docMk/>
            <pc:sldMk cId="3883757152" sldId="305"/>
            <ac:spMk id="14" creationId="{03E65744-1B26-4EC5-9611-711A55538E7F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0" creationId="{79491FF6-1034-4C3F-B7BB-CC683718E2F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1" creationId="{3B251930-D544-49D1-B74B-97AA4FF742A3}"/>
          </ac:spMkLst>
        </pc:spChg>
        <pc:spChg chg="add mod">
          <ac:chgData name="MARYAM ADEL SALEH JUMA MANSOOR" userId="492ef767-0211-4b15-b9ee-68adda126f14" providerId="ADAL" clId="{8A5058BD-D679-4B3B-822F-D3D81D21BD10}" dt="2020-03-11T05:49:02.784" v="1881" actId="1076"/>
          <ac:spMkLst>
            <pc:docMk/>
            <pc:sldMk cId="3883757152" sldId="305"/>
            <ac:spMk id="22" creationId="{9F07E526-3319-499A-8324-B8772054B03E}"/>
          </ac:spMkLst>
        </pc:spChg>
        <pc:spChg chg="add mod">
          <ac:chgData name="MARYAM ADEL SALEH JUMA MANSOOR" userId="492ef767-0211-4b15-b9ee-68adda126f14" providerId="ADAL" clId="{8A5058BD-D679-4B3B-822F-D3D81D21BD10}" dt="2020-03-11T05:49:05.315" v="1882" actId="1076"/>
          <ac:spMkLst>
            <pc:docMk/>
            <pc:sldMk cId="3883757152" sldId="305"/>
            <ac:spMk id="23" creationId="{BE9051BF-B5B1-4CC0-A7E7-34F06BE59990}"/>
          </ac:spMkLst>
        </pc:spChg>
        <pc:spChg chg="add mod">
          <ac:chgData name="MARYAM ADEL SALEH JUMA MANSOOR" userId="492ef767-0211-4b15-b9ee-68adda126f14" providerId="ADAL" clId="{8A5058BD-D679-4B3B-822F-D3D81D21BD10}" dt="2020-03-11T05:49:08.764" v="1883" actId="1076"/>
          <ac:spMkLst>
            <pc:docMk/>
            <pc:sldMk cId="3883757152" sldId="30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25" creationId="{5FB3F20C-FA5E-4CDD-88BE-A4B43ED4DD70}"/>
          </ac:spMkLst>
        </pc:spChg>
        <pc:spChg chg="add mod">
          <ac:chgData name="MARYAM ADEL SALEH JUMA MANSOOR" userId="492ef767-0211-4b15-b9ee-68adda126f14" providerId="ADAL" clId="{8A5058BD-D679-4B3B-822F-D3D81D21BD10}" dt="2020-03-11T05:50:34.066" v="1901" actId="20577"/>
          <ac:spMkLst>
            <pc:docMk/>
            <pc:sldMk cId="3883757152" sldId="305"/>
            <ac:spMk id="27" creationId="{AFB0F4DC-A38D-4BDD-9B5A-0F8AB7543785}"/>
          </ac:spMkLst>
        </pc:spChg>
        <pc:spChg chg="add mod">
          <ac:chgData name="MARYAM ADEL SALEH JUMA MANSOOR" userId="492ef767-0211-4b15-b9ee-68adda126f14" providerId="ADAL" clId="{8A5058BD-D679-4B3B-822F-D3D81D21BD10}" dt="2020-03-11T05:50:41.908" v="1904" actId="20577"/>
          <ac:spMkLst>
            <pc:docMk/>
            <pc:sldMk cId="3883757152" sldId="305"/>
            <ac:spMk id="28" creationId="{908DE4FC-FEA3-4B6D-80F4-80314139C104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1" creationId="{F29CDD1D-E4EA-4AE4-8C5C-55D8CC805E9C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8A5058BD-D679-4B3B-822F-D3D81D21BD10}" dt="2020-03-10T11:14:03.820" v="104" actId="478"/>
          <ac:spMkLst>
            <pc:docMk/>
            <pc:sldMk cId="3883757152" sldId="305"/>
            <ac:spMk id="33" creationId="{3C16E09D-6301-4001-843F-B8BDF32A760D}"/>
          </ac:spMkLst>
        </pc:spChg>
        <pc:grpChg chg="add del mod">
          <ac:chgData name="MARYAM ADEL SALEH JUMA MANSOOR" userId="492ef767-0211-4b15-b9ee-68adda126f14" providerId="ADAL" clId="{8A5058BD-D679-4B3B-822F-D3D81D21BD10}" dt="2020-03-11T10:01:24.874" v="3596" actId="478"/>
          <ac:grpSpMkLst>
            <pc:docMk/>
            <pc:sldMk cId="3883757152" sldId="305"/>
            <ac:grpSpMk id="15" creationId="{75A80071-1EB3-4C91-BD6C-B87FEF57C625}"/>
          </ac:grpSpMkLst>
        </pc:grpChg>
        <pc:graphicFrameChg chg="add del mod modGraphic">
          <ac:chgData name="MARYAM ADEL SALEH JUMA MANSOOR" userId="492ef767-0211-4b15-b9ee-68adda126f14" providerId="ADAL" clId="{8A5058BD-D679-4B3B-822F-D3D81D21BD10}" dt="2020-03-11T05:47:21.564" v="1810" actId="478"/>
          <ac:graphicFrameMkLst>
            <pc:docMk/>
            <pc:sldMk cId="3883757152" sldId="305"/>
            <ac:graphicFrameMk id="2" creationId="{33D509D9-475B-4FB2-902A-17D8B53EA29F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7:04:06.710" v="2340" actId="164"/>
          <ac:picMkLst>
            <pc:docMk/>
            <pc:sldMk cId="3883757152" sldId="305"/>
            <ac:picMk id="13" creationId="{8B168CA9-EFB6-4A05-B0E0-438EC81E67E8}"/>
          </ac:picMkLst>
        </pc:picChg>
        <pc:picChg chg="add mod modCrop">
          <ac:chgData name="MARYAM ADEL SALEH JUMA MANSOOR" userId="492ef767-0211-4b15-b9ee-68adda126f14" providerId="ADAL" clId="{8A5058BD-D679-4B3B-822F-D3D81D21BD10}" dt="2020-03-11T07:07:54.745" v="2352" actId="1076"/>
          <ac:picMkLst>
            <pc:docMk/>
            <pc:sldMk cId="3883757152" sldId="305"/>
            <ac:picMk id="16" creationId="{4482EC4F-7F6B-43AE-99C5-3B59A44F50B6}"/>
          </ac:picMkLst>
        </pc:picChg>
        <pc:picChg chg="add mod">
          <ac:chgData name="MARYAM ADEL SALEH JUMA MANSOOR" userId="492ef767-0211-4b15-b9ee-68adda126f14" providerId="ADAL" clId="{8A5058BD-D679-4B3B-822F-D3D81D21BD10}" dt="2020-03-11T07:04:13.243" v="2342" actId="1076"/>
          <ac:picMkLst>
            <pc:docMk/>
            <pc:sldMk cId="3883757152" sldId="305"/>
            <ac:picMk id="34" creationId="{30A90018-5E60-45C8-B1D1-74D075B0CFEF}"/>
          </ac:picMkLst>
        </pc:picChg>
      </pc:sldChg>
      <pc:sldChg chg="del">
        <pc:chgData name="MARYAM ADEL SALEH JUMA MANSOOR" userId="492ef767-0211-4b15-b9ee-68adda126f14" providerId="ADAL" clId="{8A5058BD-D679-4B3B-822F-D3D81D21BD10}" dt="2020-03-10T11:47:43.343" v="1648" actId="47"/>
        <pc:sldMkLst>
          <pc:docMk/>
          <pc:sldMk cId="1451114425" sldId="306"/>
        </pc:sldMkLst>
      </pc:sldChg>
      <pc:sldChg chg="del">
        <pc:chgData name="MARYAM ADEL SALEH JUMA MANSOOR" userId="492ef767-0211-4b15-b9ee-68adda126f14" providerId="ADAL" clId="{8A5058BD-D679-4B3B-822F-D3D81D21BD10}" dt="2020-03-10T11:47:47.453" v="1654" actId="47"/>
        <pc:sldMkLst>
          <pc:docMk/>
          <pc:sldMk cId="3227567957" sldId="307"/>
        </pc:sldMkLst>
      </pc:sldChg>
      <pc:sldChg chg="del">
        <pc:chgData name="MARYAM ADEL SALEH JUMA MANSOOR" userId="492ef767-0211-4b15-b9ee-68adda126f14" providerId="ADAL" clId="{8A5058BD-D679-4B3B-822F-D3D81D21BD10}" dt="2020-03-10T11:47:46.966" v="1653" actId="47"/>
        <pc:sldMkLst>
          <pc:docMk/>
          <pc:sldMk cId="2907685736" sldId="308"/>
        </pc:sldMkLst>
      </pc:sldChg>
      <pc:sldChg chg="del">
        <pc:chgData name="MARYAM ADEL SALEH JUMA MANSOOR" userId="492ef767-0211-4b15-b9ee-68adda126f14" providerId="ADAL" clId="{8A5058BD-D679-4B3B-822F-D3D81D21BD10}" dt="2020-03-10T11:47:46.587" v="1652" actId="47"/>
        <pc:sldMkLst>
          <pc:docMk/>
          <pc:sldMk cId="409037384" sldId="309"/>
        </pc:sldMkLst>
      </pc:sldChg>
      <pc:sldChg chg="del">
        <pc:chgData name="MARYAM ADEL SALEH JUMA MANSOOR" userId="492ef767-0211-4b15-b9ee-68adda126f14" providerId="ADAL" clId="{8A5058BD-D679-4B3B-822F-D3D81D21BD10}" dt="2020-03-10T11:47:46.048" v="1651" actId="47"/>
        <pc:sldMkLst>
          <pc:docMk/>
          <pc:sldMk cId="968834822" sldId="310"/>
        </pc:sldMkLst>
      </pc:sldChg>
      <pc:sldChg chg="del">
        <pc:chgData name="MARYAM ADEL SALEH JUMA MANSOOR" userId="492ef767-0211-4b15-b9ee-68adda126f14" providerId="ADAL" clId="{8A5058BD-D679-4B3B-822F-D3D81D21BD10}" dt="2020-03-10T11:47:45.647" v="1650" actId="47"/>
        <pc:sldMkLst>
          <pc:docMk/>
          <pc:sldMk cId="236767840" sldId="311"/>
        </pc:sldMkLst>
      </pc:sldChg>
      <pc:sldChg chg="del">
        <pc:chgData name="MARYAM ADEL SALEH JUMA MANSOOR" userId="492ef767-0211-4b15-b9ee-68adda126f14" providerId="ADAL" clId="{8A5058BD-D679-4B3B-822F-D3D81D21BD10}" dt="2020-03-10T11:47:45.284" v="1649" actId="47"/>
        <pc:sldMkLst>
          <pc:docMk/>
          <pc:sldMk cId="1998761222" sldId="312"/>
        </pc:sldMkLst>
      </pc:sldChg>
      <pc:sldChg chg="addSp delSp modSp add delAnim">
        <pc:chgData name="MARYAM ADEL SALEH JUMA MANSOOR" userId="492ef767-0211-4b15-b9ee-68adda126f14" providerId="ADAL" clId="{8A5058BD-D679-4B3B-822F-D3D81D21BD10}" dt="2020-03-10T11:42:34.845" v="1408" actId="1076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A5058BD-D679-4B3B-822F-D3D81D21BD10}" dt="2020-03-10T11:39:51.015" v="1403" actId="20577"/>
          <ac:spMkLst>
            <pc:docMk/>
            <pc:sldMk cId="1097574664" sldId="313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16" creationId="{88230DA7-FEDC-493E-8579-105B1FECD7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7" creationId="{DFF8DC9D-4A24-4A26-AC54-078BFC38687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8" creationId="{9D4B49AC-5B7D-4E61-A428-4275CD3347E2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19" creationId="{C5B92479-484A-4270-9908-91977F68F871}"/>
          </ac:spMkLst>
        </pc:spChg>
        <pc:spChg chg="del">
          <ac:chgData name="MARYAM ADEL SALEH JUMA MANSOOR" userId="492ef767-0211-4b15-b9ee-68adda126f14" providerId="ADAL" clId="{8A5058BD-D679-4B3B-822F-D3D81D21BD10}" dt="2020-03-10T11:40:02.900" v="1405" actId="478"/>
          <ac:spMkLst>
            <pc:docMk/>
            <pc:sldMk cId="1097574664" sldId="313"/>
            <ac:spMk id="20" creationId="{37FAD99E-4A18-4EFD-AA51-2E50580DBC27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1" creationId="{AB4D2E97-903E-47C7-880A-CA2B841167CB}"/>
          </ac:spMkLst>
        </pc:spChg>
        <pc:spChg chg="del">
          <ac:chgData name="MARYAM ADEL SALEH JUMA MANSOOR" userId="492ef767-0211-4b15-b9ee-68adda126f14" providerId="ADAL" clId="{8A5058BD-D679-4B3B-822F-D3D81D21BD10}" dt="2020-03-10T11:39:57.526" v="1404" actId="478"/>
          <ac:spMkLst>
            <pc:docMk/>
            <pc:sldMk cId="1097574664" sldId="313"/>
            <ac:spMk id="22" creationId="{6D567E0F-1A41-4F99-BB68-6865E2F3C012}"/>
          </ac:spMkLst>
        </pc:spChg>
        <pc:picChg chg="add mod">
          <ac:chgData name="MARYAM ADEL SALEH JUMA MANSOOR" userId="492ef767-0211-4b15-b9ee-68adda126f14" providerId="ADAL" clId="{8A5058BD-D679-4B3B-822F-D3D81D21BD10}" dt="2020-03-10T11:42:34.845" v="1408" actId="1076"/>
          <ac:picMkLst>
            <pc:docMk/>
            <pc:sldMk cId="1097574664" sldId="313"/>
            <ac:picMk id="2" creationId="{A426C879-1C4C-4C14-9029-03776823D39A}"/>
          </ac:picMkLst>
        </pc:picChg>
      </pc:sldChg>
      <pc:sldChg chg="addSp modSp add">
        <pc:chgData name="MARYAM ADEL SALEH JUMA MANSOOR" userId="492ef767-0211-4b15-b9ee-68adda126f14" providerId="ADAL" clId="{8A5058BD-D679-4B3B-822F-D3D81D21BD10}" dt="2020-03-11T10:48:50.660" v="3770" actId="20577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A5058BD-D679-4B3B-822F-D3D81D21BD10}" dt="2020-03-10T11:42:50.742" v="1427" actId="20577"/>
          <ac:spMkLst>
            <pc:docMk/>
            <pc:sldMk cId="2632546047" sldId="314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8:50.660" v="3770" actId="20577"/>
          <ac:spMkLst>
            <pc:docMk/>
            <pc:sldMk cId="2632546047" sldId="314"/>
            <ac:spMk id="10" creationId="{B2473D28-FB94-4A29-BC84-E1A93484A6E0}"/>
          </ac:spMkLst>
        </pc:spChg>
        <pc:picChg chg="mod">
          <ac:chgData name="MARYAM ADEL SALEH JUMA MANSOOR" userId="492ef767-0211-4b15-b9ee-68adda126f14" providerId="ADAL" clId="{8A5058BD-D679-4B3B-822F-D3D81D21BD10}" dt="2020-03-10T11:43:07.170" v="1431" actId="1076"/>
          <ac:picMkLst>
            <pc:docMk/>
            <pc:sldMk cId="2632546047" sldId="314"/>
            <ac:picMk id="2" creationId="{A426C879-1C4C-4C14-9029-03776823D39A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6.536" v="3774" actId="20577"/>
        <pc:sldMkLst>
          <pc:docMk/>
          <pc:sldMk cId="2232605999" sldId="315"/>
        </pc:sldMkLst>
        <pc:spChg chg="del">
          <ac:chgData name="MARYAM ADEL SALEH JUMA MANSOOR" userId="492ef767-0211-4b15-b9ee-68adda126f14" providerId="ADAL" clId="{8A5058BD-D679-4B3B-822F-D3D81D21BD10}" dt="2020-03-11T09:16:56.891" v="3271" actId="478"/>
          <ac:spMkLst>
            <pc:docMk/>
            <pc:sldMk cId="2232605999" sldId="315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5:51:20.576" v="1934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03.035" v="3632" actId="478"/>
          <ac:spMkLst>
            <pc:docMk/>
            <pc:sldMk cId="2232605999" sldId="315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6.536" v="3774" actId="20577"/>
          <ac:spMkLst>
            <pc:docMk/>
            <pc:sldMk cId="2232605999" sldId="315"/>
            <ac:spMk id="18" creationId="{CFBA06D6-51BD-403D-8CFB-97E88E1031BC}"/>
          </ac:spMkLst>
        </pc:spChg>
        <pc:spChg chg="mod">
          <ac:chgData name="MARYAM ADEL SALEH JUMA MANSOOR" userId="492ef767-0211-4b15-b9ee-68adda126f14" providerId="ADAL" clId="{8A5058BD-D679-4B3B-822F-D3D81D21BD10}" dt="2020-03-11T05:53:15.698" v="1995" actId="20577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5:52:53.540" v="1974" actId="20577"/>
          <ac:spMkLst>
            <pc:docMk/>
            <pc:sldMk cId="2232605999" sldId="315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5:52:23.015" v="1953" actId="20577"/>
          <ac:spMkLst>
            <pc:docMk/>
            <pc:sldMk cId="2232605999" sldId="315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14.394" v="2364" actId="1037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27.089" v="3771" actId="20577"/>
        <pc:sldMkLst>
          <pc:docMk/>
          <pc:sldMk cId="514234598" sldId="316"/>
        </pc:sldMkLst>
        <pc:spChg chg="del mod">
          <ac:chgData name="MARYAM ADEL SALEH JUMA MANSOOR" userId="492ef767-0211-4b15-b9ee-68adda126f14" providerId="ADAL" clId="{8A5058BD-D679-4B3B-822F-D3D81D21BD10}" dt="2020-03-11T06:56:50.244" v="2322" actId="478"/>
          <ac:spMkLst>
            <pc:docMk/>
            <pc:sldMk cId="514234598" sldId="316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59.933" v="2325" actId="1076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0.559" v="3634" actId="478"/>
          <ac:spMkLst>
            <pc:docMk/>
            <pc:sldMk cId="514234598" sldId="31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27.089" v="3771" actId="20577"/>
          <ac:spMkLst>
            <pc:docMk/>
            <pc:sldMk cId="514234598" sldId="316"/>
            <ac:spMk id="18" creationId="{6907F3E6-079C-466F-B0FA-BB788BE10D40}"/>
          </ac:spMkLst>
        </pc:spChg>
        <pc:spChg chg="mod">
          <ac:chgData name="MARYAM ADEL SALEH JUMA MANSOOR" userId="492ef767-0211-4b15-b9ee-68adda126f14" providerId="ADAL" clId="{8A5058BD-D679-4B3B-822F-D3D81D21BD10}" dt="2020-03-11T10:41:18.484" v="3731" actId="1076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01:11.638" v="2119" actId="1076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A5058BD-D679-4B3B-822F-D3D81D21BD10}" dt="2020-03-11T06:51:36.226" v="2237" actId="108"/>
          <ac:spMkLst>
            <pc:docMk/>
            <pc:sldMk cId="514234598" sldId="316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25.061" v="236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1.043" v="3772" actId="20577"/>
        <pc:sldMkLst>
          <pc:docMk/>
          <pc:sldMk cId="3621841216" sldId="317"/>
        </pc:sldMkLst>
        <pc:spChg chg="del">
          <ac:chgData name="MARYAM ADEL SALEH JUMA MANSOOR" userId="492ef767-0211-4b15-b9ee-68adda126f14" providerId="ADAL" clId="{8A5058BD-D679-4B3B-822F-D3D81D21BD10}" dt="2020-03-11T06:56:12.532" v="2313" actId="478"/>
          <ac:spMkLst>
            <pc:docMk/>
            <pc:sldMk cId="3621841216" sldId="317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0.398" v="2318" actId="207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3.820" v="3636" actId="478"/>
          <ac:spMkLst>
            <pc:docMk/>
            <pc:sldMk cId="3621841216" sldId="317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1.043" v="3772" actId="20577"/>
          <ac:spMkLst>
            <pc:docMk/>
            <pc:sldMk cId="3621841216" sldId="317"/>
            <ac:spMk id="18" creationId="{EFEE0815-CCFA-42AE-9CFF-97650FF81C20}"/>
          </ac:spMkLst>
        </pc:spChg>
        <pc:spChg chg="mod">
          <ac:chgData name="MARYAM ADEL SALEH JUMA MANSOOR" userId="492ef767-0211-4b15-b9ee-68adda126f14" providerId="ADAL" clId="{8A5058BD-D679-4B3B-822F-D3D81D21BD10}" dt="2020-03-11T06:53:48.270" v="2285" actId="20577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6:54:02.566" v="2287" actId="1035"/>
          <ac:spMkLst>
            <pc:docMk/>
            <pc:sldMk cId="3621841216" sldId="317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08:44.158" v="2373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49:34.126" v="3773" actId="20577"/>
        <pc:sldMkLst>
          <pc:docMk/>
          <pc:sldMk cId="4140979481" sldId="318"/>
        </pc:sldMkLst>
        <pc:spChg chg="del">
          <ac:chgData name="MARYAM ADEL SALEH JUMA MANSOOR" userId="492ef767-0211-4b15-b9ee-68adda126f14" providerId="ADAL" clId="{8A5058BD-D679-4B3B-822F-D3D81D21BD10}" dt="2020-03-11T06:56:08.414" v="2312" actId="478"/>
          <ac:spMkLst>
            <pc:docMk/>
            <pc:sldMk cId="4140979481" sldId="318"/>
            <ac:spMk id="6" creationId="{37B0C4C6-0085-4A76-88A5-4BE246352186}"/>
          </ac:spMkLst>
        </pc:spChg>
        <pc:spChg chg="mod">
          <ac:chgData name="MARYAM ADEL SALEH JUMA MANSOOR" userId="492ef767-0211-4b15-b9ee-68adda126f14" providerId="ADAL" clId="{8A5058BD-D679-4B3B-822F-D3D81D21BD10}" dt="2020-03-11T06:56:35.461" v="2319" actId="207"/>
          <ac:spMkLst>
            <pc:docMk/>
            <pc:sldMk cId="4140979481" sldId="318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A5058BD-D679-4B3B-822F-D3D81D21BD10}" dt="2020-03-11T10:02:17.332" v="3638" actId="478"/>
          <ac:spMkLst>
            <pc:docMk/>
            <pc:sldMk cId="4140979481" sldId="31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8A5058BD-D679-4B3B-822F-D3D81D21BD10}" dt="2020-03-11T10:49:34.126" v="3773" actId="20577"/>
          <ac:spMkLst>
            <pc:docMk/>
            <pc:sldMk cId="4140979481" sldId="318"/>
            <ac:spMk id="18" creationId="{DE886390-34A5-4A83-A8BB-ABC6CCCA46DC}"/>
          </ac:spMkLst>
        </pc:spChg>
        <pc:spChg chg="mod">
          <ac:chgData name="MARYAM ADEL SALEH JUMA MANSOOR" userId="492ef767-0211-4b15-b9ee-68adda126f14" providerId="ADAL" clId="{8A5058BD-D679-4B3B-822F-D3D81D21BD10}" dt="2020-03-11T10:43:46.833" v="3734" actId="20577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A5058BD-D679-4B3B-822F-D3D81D21BD10}" dt="2020-03-11T07:10:38.817" v="2383" actId="20577"/>
          <ac:spMkLst>
            <pc:docMk/>
            <pc:sldMk cId="4140979481" sldId="318"/>
            <ac:spMk id="24" creationId="{2E11A71A-BA52-4BBF-A8E6-C3D0022DDA72}"/>
          </ac:spMkLst>
        </pc:spChg>
        <pc:picChg chg="add mod">
          <ac:chgData name="MARYAM ADEL SALEH JUMA MANSOOR" userId="492ef767-0211-4b15-b9ee-68adda126f14" providerId="ADAL" clId="{8A5058BD-D679-4B3B-822F-D3D81D21BD10}" dt="2020-03-11T07:10:32.595" v="2375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 add del modAnim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514177917" sldId="319"/>
        </pc:sldMkLst>
        <pc:spChg chg="add del mod">
          <ac:chgData name="MARYAM ADEL SALEH JUMA MANSOOR" userId="492ef767-0211-4b15-b9ee-68adda126f14" providerId="ADAL" clId="{8A5058BD-D679-4B3B-822F-D3D81D21BD10}" dt="2020-03-11T07:46:35.667" v="2744" actId="1076"/>
          <ac:spMkLst>
            <pc:docMk/>
            <pc:sldMk cId="514177917" sldId="319"/>
            <ac:spMk id="3" creationId="{9632819A-C9F4-41DB-BDB2-D1566A4E1D5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21" creationId="{1E3F836C-E7D0-4D52-9A64-DCAD99245F05}"/>
          </ac:spMkLst>
        </pc:spChg>
        <pc:spChg chg="add del mod">
          <ac:chgData name="MARYAM ADEL SALEH JUMA MANSOOR" userId="492ef767-0211-4b15-b9ee-68adda126f14" providerId="ADAL" clId="{8A5058BD-D679-4B3B-822F-D3D81D21BD10}" dt="2020-03-11T08:15:46.606" v="2954" actId="478"/>
          <ac:spMkLst>
            <pc:docMk/>
            <pc:sldMk cId="514177917" sldId="319"/>
            <ac:spMk id="25" creationId="{B8CC7C01-F488-4230-9676-C52C8E81AE6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4" creationId="{822E9557-4C12-47D2-84B3-62232B383B61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5" creationId="{48B51557-8145-4FC2-959F-6DF0CA76BD46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6" creationId="{0922FE93-018C-440F-89FA-35710C050F1D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37" creationId="{E6459CEC-B455-404F-9674-B705C646C5B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0" creationId="{50764FC1-0019-47BA-9831-3CBA1B660463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1" creationId="{5DB4A584-A324-44BD-AF89-0949E9D0A5F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2" creationId="{318697C0-6C56-4F46-9BE6-22190357848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3" creationId="{4B75E5FA-A1C4-4309-B2A8-211EE35CC33F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4" creationId="{A360815F-5F9E-4299-A42C-227B10180C62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5" creationId="{9A23E47C-2904-4545-82BB-3B25331294E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6" creationId="{B8E606F9-6F46-4801-ABA7-8DEECAD4D4A5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7" creationId="{5A692FCD-0925-4325-9150-893CE32A97F9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8" creationId="{42FB0001-CE51-4C72-B213-2A69747CB1E0}"/>
          </ac:spMkLst>
        </pc:spChg>
        <pc:spChg chg="add del mod ord">
          <ac:chgData name="MARYAM ADEL SALEH JUMA MANSOOR" userId="492ef767-0211-4b15-b9ee-68adda126f14" providerId="ADAL" clId="{8A5058BD-D679-4B3B-822F-D3D81D21BD10}" dt="2020-03-11T08:17:07.362" v="2966" actId="478"/>
          <ac:spMkLst>
            <pc:docMk/>
            <pc:sldMk cId="514177917" sldId="319"/>
            <ac:spMk id="49" creationId="{AFF9C881-71A5-4A45-80C7-2F92753EA6C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0" creationId="{E475F607-E61A-40BC-A17A-64DDF1AD952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1" creationId="{6FB60AB8-CF99-44B6-9A52-9CBB328C8C9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2" creationId="{A0AF5551-BEF7-4B10-8BAC-C31D30F57D11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3" creationId="{2D7A15ED-3357-4742-9DA7-97E9FB616F19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4" creationId="{4F9B7A6B-EA10-41E5-958B-7F98B72A6EFE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5" creationId="{F09C3FBB-37F6-488F-AF88-C5826BB468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6" creationId="{20B3AF8D-B398-41C0-BF64-CA0A3866409D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7" creationId="{D4BCDA94-ECEB-4E7D-BA57-0D354C59C220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8" creationId="{5072D128-A4ED-43CC-BAE9-03091CC47397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59" creationId="{402DFC4A-427B-44F3-BD08-F21EAB50C4EA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0" creationId="{B1803D0D-27FE-470A-9125-33548724213F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1" creationId="{0950016F-BCD3-47E3-AD50-5AF6408B082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2" creationId="{5E6C47DA-E443-4AA5-A024-EB31CFB869A5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3" creationId="{3C0C40A4-FAE9-4F82-9AC0-C4BCE461B0C3}"/>
          </ac:spMkLst>
        </pc:spChg>
        <pc:spChg chg="add ord">
          <ac:chgData name="MARYAM ADEL SALEH JUMA MANSOOR" userId="492ef767-0211-4b15-b9ee-68adda126f14" providerId="ADAL" clId="{8A5058BD-D679-4B3B-822F-D3D81D21BD10}" dt="2020-03-11T08:52:45.848" v="3077" actId="167"/>
          <ac:spMkLst>
            <pc:docMk/>
            <pc:sldMk cId="514177917" sldId="319"/>
            <ac:spMk id="64" creationId="{7D5A5F9E-D211-44DE-B1C8-51F98CF0F3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5" creationId="{132B1B5F-7B07-4182-9CD6-3EF0114FF41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6" creationId="{E8D83C61-7E0E-4574-9F81-4DCB0EB4F56F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7" creationId="{8427B46C-9E0A-4378-A2F4-E9BEBF298742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8" creationId="{E24E8919-2285-4BF8-BAFB-EB95608BE5AD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69" creationId="{736EFDA4-16F6-412A-B41D-7BDFFDF31524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0" creationId="{5DE075FF-2BE1-4C4E-98BC-56B1C855F75B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1" creationId="{A5534B1F-CD8C-4FB5-B105-734C264552B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2" creationId="{95EB8C60-4D67-4EAA-B8FC-00097D7816F6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3" creationId="{068C81FE-2F25-476E-B77B-BFCEA10842B5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4" creationId="{E45EB93F-29F9-4FD3-84AB-0A3059735489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5" creationId="{8D3383B0-17E8-423C-A013-F62D60DD88BE}"/>
          </ac:spMkLst>
        </pc:spChg>
        <pc:spChg chg="add mod">
          <ac:chgData name="MARYAM ADEL SALEH JUMA MANSOOR" userId="492ef767-0211-4b15-b9ee-68adda126f14" providerId="ADAL" clId="{8A5058BD-D679-4B3B-822F-D3D81D21BD10}" dt="2020-03-11T08:54:37.690" v="3083" actId="571"/>
          <ac:spMkLst>
            <pc:docMk/>
            <pc:sldMk cId="514177917" sldId="319"/>
            <ac:spMk id="76" creationId="{F97CA8B1-A4F7-40C4-94FB-40377870072F}"/>
          </ac:spMkLst>
        </pc:spChg>
        <pc:picChg chg="add del mod">
          <ac:chgData name="MARYAM ADEL SALEH JUMA MANSOOR" userId="492ef767-0211-4b15-b9ee-68adda126f14" providerId="ADAL" clId="{8A5058BD-D679-4B3B-822F-D3D81D21BD10}" dt="2020-03-11T07:31:47.926" v="2705" actId="478"/>
          <ac:picMkLst>
            <pc:docMk/>
            <pc:sldMk cId="514177917" sldId="319"/>
            <ac:picMk id="2" creationId="{E9B1DF55-2F64-4CAF-9121-C7884EF053BE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5" creationId="{0817F043-EDEF-4C5B-A238-C4DBFA7E2913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5:50.558" v="2955" actId="478"/>
          <ac:picMkLst>
            <pc:docMk/>
            <pc:sldMk cId="514177917" sldId="319"/>
            <ac:picMk id="9" creationId="{4CEBE457-1F8C-9D41-A6C0-FDA9D0067F1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0" creationId="{141842CE-4160-4662-9BDC-3D812B6DBFE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2" creationId="{29006C32-18B3-4CE8-9E68-BCC7D9E7E5F7}"/>
          </ac:picMkLst>
        </pc:picChg>
        <pc:picChg chg="add del mod">
          <ac:chgData name="MARYAM ADEL SALEH JUMA MANSOOR" userId="492ef767-0211-4b15-b9ee-68adda126f14" providerId="ADAL" clId="{8A5058BD-D679-4B3B-822F-D3D81D21BD10}" dt="2020-03-11T07:50:07.039" v="2790" actId="478"/>
          <ac:picMkLst>
            <pc:docMk/>
            <pc:sldMk cId="514177917" sldId="319"/>
            <ac:picMk id="14" creationId="{1F9459AF-50D9-4FF9-9A71-349FF3F91A2F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6" creationId="{79BA65FA-3DE5-4643-B845-751BAFED0B6B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18" creationId="{B9446BD7-39C2-41B1-BA95-8E32CEDB74A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0" creationId="{D60C5152-F4CF-4AED-BA26-7E26EA3EAE1C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3" creationId="{F417B029-7E5E-42A9-9597-2F2DAD214286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6" creationId="{CF001800-DF85-439E-9EF6-7E4DACA31328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7" creationId="{1D596967-96B4-4C27-A6E2-CDF72E824505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28" creationId="{4B6150B6-BA98-4304-BC47-C6202565D0A3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44.888" v="2965" actId="478"/>
          <ac:picMkLst>
            <pc:docMk/>
            <pc:sldMk cId="514177917" sldId="319"/>
            <ac:picMk id="29" creationId="{E4ADC40C-A67F-4907-A083-60C3DB656F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0" creationId="{D736883B-9D2D-4501-9ED9-ED71A0101464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1" creationId="{6776279A-1D8E-4055-8D34-300D5E8388BA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2" creationId="{1BD59574-D1A7-4184-B172-13C2BBEA41C9}"/>
          </ac:picMkLst>
        </pc:picChg>
        <pc:picChg chg="add mod ord">
          <ac:chgData name="MARYAM ADEL SALEH JUMA MANSOOR" userId="492ef767-0211-4b15-b9ee-68adda126f14" providerId="ADAL" clId="{8A5058BD-D679-4B3B-822F-D3D81D21BD10}" dt="2020-03-11T08:54:17.291" v="3081" actId="167"/>
          <ac:picMkLst>
            <pc:docMk/>
            <pc:sldMk cId="514177917" sldId="319"/>
            <ac:picMk id="33" creationId="{E8F4FE3E-E96E-47BD-A113-C2552E652672}"/>
          </ac:picMkLst>
        </pc:picChg>
        <pc:cxnChg chg="del">
          <ac:chgData name="MARYAM ADEL SALEH JUMA MANSOOR" userId="492ef767-0211-4b15-b9ee-68adda126f14" providerId="ADAL" clId="{8A5058BD-D679-4B3B-822F-D3D81D21BD10}" dt="2020-03-11T08:17:07.362" v="2966" actId="478"/>
          <ac:cxnSpMkLst>
            <pc:docMk/>
            <pc:sldMk cId="514177917" sldId="319"/>
            <ac:cxnSpMk id="38" creationId="{61A27B4A-D21D-4F41-A20F-10110A99D0E4}"/>
          </ac:cxnSpMkLst>
        </pc:cxnChg>
      </pc:sldChg>
      <pc:sldChg chg="addSp delSp modSp add del modAnim">
        <pc:chgData name="MARYAM ADEL SALEH JUMA MANSOOR" userId="492ef767-0211-4b15-b9ee-68adda126f14" providerId="ADAL" clId="{8A5058BD-D679-4B3B-822F-D3D81D21BD10}" dt="2020-03-11T08:15:39.326" v="2952" actId="47"/>
        <pc:sldMkLst>
          <pc:docMk/>
          <pc:sldMk cId="1795480062" sldId="320"/>
        </pc:sldMkLst>
        <pc:spChg chg="add mod">
          <ac:chgData name="MARYAM ADEL SALEH JUMA MANSOOR" userId="492ef767-0211-4b15-b9ee-68adda126f14" providerId="ADAL" clId="{8A5058BD-D679-4B3B-822F-D3D81D21BD10}" dt="2020-03-11T08:00:32.103" v="2826" actId="1076"/>
          <ac:spMkLst>
            <pc:docMk/>
            <pc:sldMk cId="1795480062" sldId="320"/>
            <ac:spMk id="17" creationId="{DB62604A-46C5-4F6F-A58B-904055120C91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19" creationId="{5A5456F5-8901-4095-975D-23E2E64F0928}"/>
          </ac:spMkLst>
        </pc:spChg>
        <pc:spChg chg="add mod">
          <ac:chgData name="MARYAM ADEL SALEH JUMA MANSOOR" userId="492ef767-0211-4b15-b9ee-68adda126f14" providerId="ADAL" clId="{8A5058BD-D679-4B3B-822F-D3D81D21BD10}" dt="2020-03-11T08:00:37.578" v="2828" actId="1076"/>
          <ac:spMkLst>
            <pc:docMk/>
            <pc:sldMk cId="1795480062" sldId="320"/>
            <ac:spMk id="22" creationId="{9191BC0E-C6CE-4741-860A-552C5A4C97AE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4" creationId="{54E5011A-CFAC-4F78-8138-1F5F4D0950AD}"/>
          </ac:spMkLst>
        </pc:spChg>
        <pc:spChg chg="add mod">
          <ac:chgData name="MARYAM ADEL SALEH JUMA MANSOOR" userId="492ef767-0211-4b15-b9ee-68adda126f14" providerId="ADAL" clId="{8A5058BD-D679-4B3B-822F-D3D81D21BD10}" dt="2020-03-11T08:00:41.484" v="2830" actId="1076"/>
          <ac:spMkLst>
            <pc:docMk/>
            <pc:sldMk cId="1795480062" sldId="320"/>
            <ac:spMk id="26" creationId="{B8B97AA3-CFB0-4337-8FE7-319EDCF45C59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7" creationId="{51AEFEDA-8B16-40EB-9B7C-6C3A8D2112C6}"/>
          </ac:spMkLst>
        </pc:spChg>
        <pc:spChg chg="add mod">
          <ac:chgData name="MARYAM ADEL SALEH JUMA MANSOOR" userId="492ef767-0211-4b15-b9ee-68adda126f14" providerId="ADAL" clId="{8A5058BD-D679-4B3B-822F-D3D81D21BD10}" dt="2020-03-11T08:10:24.625" v="2867" actId="1076"/>
          <ac:spMkLst>
            <pc:docMk/>
            <pc:sldMk cId="1795480062" sldId="320"/>
            <ac:spMk id="28" creationId="{7620903C-A120-4C4E-AB75-5D2E25D51B9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29" creationId="{334F0F74-13A6-48CD-AA02-3C3F029781EC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0" creationId="{B14B3309-69C1-47CD-A40B-541FEA0C2FE6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1" creationId="{197A1F39-648F-49B7-AF7B-3EAE606C9F15}"/>
          </ac:spMkLst>
        </pc:spChg>
        <pc:spChg chg="add mod">
          <ac:chgData name="MARYAM ADEL SALEH JUMA MANSOOR" userId="492ef767-0211-4b15-b9ee-68adda126f14" providerId="ADAL" clId="{8A5058BD-D679-4B3B-822F-D3D81D21BD10}" dt="2020-03-11T08:05:04.129" v="2863" actId="1035"/>
          <ac:spMkLst>
            <pc:docMk/>
            <pc:sldMk cId="1795480062" sldId="320"/>
            <ac:spMk id="32" creationId="{5A1F7A51-168A-4DE2-B21F-E3B610E6151A}"/>
          </ac:spMkLst>
        </pc:sp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7:59:53.576" v="2824" actId="478"/>
          <ac:picMkLst>
            <pc:docMk/>
            <pc:sldMk cId="1795480062" sldId="320"/>
            <ac:picMk id="23" creationId="{F417B029-7E5E-42A9-9597-2F2DAD214286}"/>
          </ac:picMkLst>
        </pc:picChg>
      </pc:sldChg>
      <pc:sldChg chg="addSp delSp modSp add">
        <pc:chgData name="MARYAM ADEL SALEH JUMA MANSOOR" userId="492ef767-0211-4b15-b9ee-68adda126f14" providerId="ADAL" clId="{8A5058BD-D679-4B3B-822F-D3D81D21BD10}" dt="2020-03-11T08:16:29.556" v="2962" actId="478"/>
        <pc:sldMkLst>
          <pc:docMk/>
          <pc:sldMk cId="3996990364" sldId="320"/>
        </pc:sldMkLst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5" creationId="{0817F043-EDEF-4C5B-A238-C4DBFA7E2913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7" creationId="{9C8F8923-9507-4A59-AB6E-4EE7EF89235E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0" creationId="{141842CE-4160-4662-9BDC-3D812B6DBFE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12" creationId="{29006C32-18B3-4CE8-9E68-BCC7D9E7E5F7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6" creationId="{79BA65FA-3DE5-4643-B845-751BAFED0B6B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18" creationId="{B9446BD7-39C2-41B1-BA95-8E32CEDB74A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20" creationId="{D60C5152-F4CF-4AED-BA26-7E26EA3EAE1C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23" creationId="{F417B029-7E5E-42A9-9597-2F2DAD214286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26" creationId="{CF001800-DF85-439E-9EF6-7E4DACA31328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7" creationId="{1D596967-96B4-4C27-A6E2-CDF72E824505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28" creationId="{4B6150B6-BA98-4304-BC47-C6202565D0A3}"/>
          </ac:picMkLst>
        </pc:picChg>
        <pc:picChg chg="del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30" creationId="{D736883B-9D2D-4501-9ED9-ED71A0101464}"/>
          </ac:picMkLst>
        </pc:picChg>
        <pc:picChg chg="del">
          <ac:chgData name="MARYAM ADEL SALEH JUMA MANSOOR" userId="492ef767-0211-4b15-b9ee-68adda126f14" providerId="ADAL" clId="{8A5058BD-D679-4B3B-822F-D3D81D21BD10}" dt="2020-03-11T08:16:29.556" v="2962" actId="478"/>
          <ac:picMkLst>
            <pc:docMk/>
            <pc:sldMk cId="3996990364" sldId="320"/>
            <ac:picMk id="31" creationId="{6776279A-1D8E-4055-8D34-300D5E8388BA}"/>
          </ac:picMkLst>
        </pc:picChg>
        <pc:picChg chg="del">
          <ac:chgData name="MARYAM ADEL SALEH JUMA MANSOOR" userId="492ef767-0211-4b15-b9ee-68adda126f14" providerId="ADAL" clId="{8A5058BD-D679-4B3B-822F-D3D81D21BD10}" dt="2020-03-11T08:16:27.335" v="2961" actId="478"/>
          <ac:picMkLst>
            <pc:docMk/>
            <pc:sldMk cId="3996990364" sldId="320"/>
            <ac:picMk id="32" creationId="{1BD59574-D1A7-4184-B172-13C2BBEA41C9}"/>
          </ac:picMkLst>
        </pc:picChg>
        <pc:picChg chg="del">
          <ac:chgData name="MARYAM ADEL SALEH JUMA MANSOOR" userId="492ef767-0211-4b15-b9ee-68adda126f14" providerId="ADAL" clId="{8A5058BD-D679-4B3B-822F-D3D81D21BD10}" dt="2020-03-11T08:16:22.682" v="2960" actId="478"/>
          <ac:picMkLst>
            <pc:docMk/>
            <pc:sldMk cId="3996990364" sldId="320"/>
            <ac:picMk id="33" creationId="{E8F4FE3E-E96E-47BD-A113-C2552E65267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0" creationId="{5082AF9A-00CF-44D1-82F5-743BAD4C649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1" creationId="{1C0EBC29-F1D4-45D1-812A-27FC79D2C74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2" creationId="{2B156EEC-3F07-4ABC-B145-C98CDE9FB25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3" creationId="{CC87B292-62E0-472B-B3E5-5B661C548F8D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4" creationId="{FD065AD4-30FA-48D6-972C-92EA55E38C51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5" creationId="{4FFE5306-901A-4BED-8D99-755B1BF5CA97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6" creationId="{6E55541E-55A2-4204-80EC-F5DDEEE3BD8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7" creationId="{4A7AF986-883A-47D7-A085-27B3DE9853C0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8" creationId="{9792D38B-204F-41AD-957F-BD9DD8876AA2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59" creationId="{1A434914-0A0F-429F-A5B3-2022D53B1C88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0" creationId="{EF73F54F-589B-4D7C-AB93-844106D0E955}"/>
          </ac:picMkLst>
        </pc:picChg>
        <pc:picChg chg="add del mod">
          <ac:chgData name="MARYAM ADEL SALEH JUMA MANSOOR" userId="492ef767-0211-4b15-b9ee-68adda126f14" providerId="ADAL" clId="{8A5058BD-D679-4B3B-822F-D3D81D21BD10}" dt="2020-03-11T08:16:18.576" v="2959" actId="478"/>
          <ac:picMkLst>
            <pc:docMk/>
            <pc:sldMk cId="3996990364" sldId="320"/>
            <ac:picMk id="61" creationId="{561EF966-504A-4C3E-87FA-1ADFCABC3108}"/>
          </ac:picMkLst>
        </pc:picChg>
      </pc:sldChg>
      <pc:sldChg chg="delSp modSp add del delAnim">
        <pc:chgData name="MARYAM ADEL SALEH JUMA MANSOOR" userId="492ef767-0211-4b15-b9ee-68adda126f14" providerId="ADAL" clId="{8A5058BD-D679-4B3B-822F-D3D81D21BD10}" dt="2020-03-11T08:15:42.557" v="2953" actId="47"/>
        <pc:sldMkLst>
          <pc:docMk/>
          <pc:sldMk cId="2274956361" sldId="321"/>
        </pc:sldMkLst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7" creationId="{DB62604A-46C5-4F6F-A58B-904055120C91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19" creationId="{5A5456F5-8901-4095-975D-23E2E64F0928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2" creationId="{9191BC0E-C6CE-4741-860A-552C5A4C97AE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4" creationId="{54E5011A-CFAC-4F78-8138-1F5F4D0950AD}"/>
          </ac:spMkLst>
        </pc:spChg>
        <pc:spChg chg="del mod">
          <ac:chgData name="MARYAM ADEL SALEH JUMA MANSOOR" userId="492ef767-0211-4b15-b9ee-68adda126f14" providerId="ADAL" clId="{8A5058BD-D679-4B3B-822F-D3D81D21BD10}" dt="2020-03-11T08:04:53.824" v="2837" actId="21"/>
          <ac:spMkLst>
            <pc:docMk/>
            <pc:sldMk cId="2274956361" sldId="321"/>
            <ac:spMk id="26" creationId="{B8B97AA3-CFB0-4337-8FE7-319EDCF45C59}"/>
          </ac:spMkLst>
        </pc:spChg>
      </pc:sldChg>
      <pc:sldChg chg="addSp delSp modSp mod ord delAnim modAnim">
        <pc:chgData name="MARYAM ADEL SALEH JUMA MANSOOR" userId="492ef767-0211-4b15-b9ee-68adda126f14" providerId="ADAL" clId="{8A5058BD-D679-4B3B-822F-D3D81D21BD10}" dt="2020-03-11T10:34:56.181" v="3728" actId="1076"/>
        <pc:sldMkLst>
          <pc:docMk/>
          <pc:sldMk cId="3996990364" sldId="322"/>
        </pc:sldMkLst>
        <pc:spChg chg="add mod">
          <ac:chgData name="MARYAM ADEL SALEH JUMA MANSOOR" userId="492ef767-0211-4b15-b9ee-68adda126f14" providerId="ADAL" clId="{8A5058BD-D679-4B3B-822F-D3D81D21BD10}" dt="2020-03-11T09:55:53.218" v="3464" actId="1076"/>
          <ac:spMkLst>
            <pc:docMk/>
            <pc:sldMk cId="3996990364" sldId="322"/>
            <ac:spMk id="2" creationId="{DD5EC046-7D97-49E5-A5AB-FAF6A9FCFCAD}"/>
          </ac:spMkLst>
        </pc:spChg>
        <pc:spChg chg="mod">
          <ac:chgData name="MARYAM ADEL SALEH JUMA MANSOOR" userId="492ef767-0211-4b15-b9ee-68adda126f14" providerId="ADAL" clId="{8A5058BD-D679-4B3B-822F-D3D81D21BD10}" dt="2020-03-11T10:34:26.572" v="3723" actId="20577"/>
          <ac:spMkLst>
            <pc:docMk/>
            <pc:sldMk cId="3996990364" sldId="322"/>
            <ac:spMk id="3" creationId="{9632819A-C9F4-41DB-BDB2-D1566A4E1D55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" creationId="{1C728624-83CC-409C-A9A7-2A5FCFBCEF97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21" creationId="{1E3F836C-E7D0-4D52-9A64-DCAD99245F0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4" creationId="{822E9557-4C12-47D2-84B3-62232B383B61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5" creationId="{48B51557-8145-4FC2-959F-6DF0CA76BD46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6" creationId="{0922FE93-018C-440F-89FA-35710C050F1D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37" creationId="{E6459CEC-B455-404F-9674-B705C646C5B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0" creationId="{50764FC1-0019-47BA-9831-3CBA1B660463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1" creationId="{5DB4A584-A324-44BD-AF89-0949E9D0A5F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2" creationId="{318697C0-6C56-4F46-9BE6-22190357848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3" creationId="{4B75E5FA-A1C4-4309-B2A8-211EE35CC33F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4" creationId="{A360815F-5F9E-4299-A42C-227B10180C62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5" creationId="{9A23E47C-2904-4545-82BB-3B25331294E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6" creationId="{B8E606F9-6F46-4801-ABA7-8DEECAD4D4A5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7" creationId="{5A692FCD-0925-4325-9150-893CE32A97F9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8" creationId="{42FB0001-CE51-4C72-B213-2A69747CB1E0}"/>
          </ac:spMkLst>
        </pc:spChg>
        <pc:spChg chg="del mod">
          <ac:chgData name="MARYAM ADEL SALEH JUMA MANSOOR" userId="492ef767-0211-4b15-b9ee-68adda126f14" providerId="ADAL" clId="{8A5058BD-D679-4B3B-822F-D3D81D21BD10}" dt="2020-03-11T08:21:32.194" v="3014" actId="21"/>
          <ac:spMkLst>
            <pc:docMk/>
            <pc:sldMk cId="3996990364" sldId="322"/>
            <ac:spMk id="49" creationId="{AFF9C881-71A5-4A45-80C7-2F92753EA6CA}"/>
          </ac:spMkLst>
        </pc:spChg>
        <pc:spChg chg="add mod">
          <ac:chgData name="MARYAM ADEL SALEH JUMA MANSOOR" userId="492ef767-0211-4b15-b9ee-68adda126f14" providerId="ADAL" clId="{8A5058BD-D679-4B3B-822F-D3D81D21BD10}" dt="2020-03-11T09:55:47.170" v="3462" actId="1076"/>
          <ac:spMkLst>
            <pc:docMk/>
            <pc:sldMk cId="3996990364" sldId="322"/>
            <ac:spMk id="83" creationId="{0A4AF29F-34EE-4771-8BD7-CA06B8CEFA36}"/>
          </ac:spMkLst>
        </pc:spChg>
        <pc:spChg chg="add mod">
          <ac:chgData name="MARYAM ADEL SALEH JUMA MANSOOR" userId="492ef767-0211-4b15-b9ee-68adda126f14" providerId="ADAL" clId="{8A5058BD-D679-4B3B-822F-D3D81D21BD10}" dt="2020-03-11T10:01:20.434" v="3595" actId="1076"/>
          <ac:spMkLst>
            <pc:docMk/>
            <pc:sldMk cId="3996990364" sldId="322"/>
            <ac:spMk id="84" creationId="{0517B7D2-2E48-433E-8520-CD3F7ED08681}"/>
          </ac:spMkLst>
        </pc:spChg>
        <pc:spChg chg="add mod">
          <ac:chgData name="MARYAM ADEL SALEH JUMA MANSOOR" userId="492ef767-0211-4b15-b9ee-68adda126f14" providerId="ADAL" clId="{8A5058BD-D679-4B3B-822F-D3D81D21BD10}" dt="2020-03-11T09:55:50.240" v="3463" actId="1076"/>
          <ac:spMkLst>
            <pc:docMk/>
            <pc:sldMk cId="3996990364" sldId="322"/>
            <ac:spMk id="85" creationId="{48FBA1B6-B546-43B2-96BD-A3CE0026A5D3}"/>
          </ac:spMkLst>
        </pc:spChg>
        <pc:spChg chg="add mod">
          <ac:chgData name="MARYAM ADEL SALEH JUMA MANSOOR" userId="492ef767-0211-4b15-b9ee-68adda126f14" providerId="ADAL" clId="{8A5058BD-D679-4B3B-822F-D3D81D21BD10}" dt="2020-03-11T10:34:56.181" v="3728" actId="1076"/>
          <ac:spMkLst>
            <pc:docMk/>
            <pc:sldMk cId="3996990364" sldId="322"/>
            <ac:spMk id="86" creationId="{AC92B08C-5A12-45CE-AD84-8FBFC4934E86}"/>
          </ac:spMkLst>
        </pc:spChg>
        <pc:spChg chg="add mod">
          <ac:chgData name="MARYAM ADEL SALEH JUMA MANSOOR" userId="492ef767-0211-4b15-b9ee-68adda126f14" providerId="ADAL" clId="{8A5058BD-D679-4B3B-822F-D3D81D21BD10}" dt="2020-03-11T10:34:53.219" v="3727" actId="1076"/>
          <ac:spMkLst>
            <pc:docMk/>
            <pc:sldMk cId="3996990364" sldId="322"/>
            <ac:spMk id="87" creationId="{1304D57D-4525-40E1-8788-D6D11586E90F}"/>
          </ac:spMkLst>
        </pc:spChg>
        <pc:spChg chg="add mod">
          <ac:chgData name="MARYAM ADEL SALEH JUMA MANSOOR" userId="492ef767-0211-4b15-b9ee-68adda126f14" providerId="ADAL" clId="{8A5058BD-D679-4B3B-822F-D3D81D21BD10}" dt="2020-03-11T10:34:47.456" v="3726" actId="1076"/>
          <ac:spMkLst>
            <pc:docMk/>
            <pc:sldMk cId="3996990364" sldId="322"/>
            <ac:spMk id="88" creationId="{539AC43A-71D7-4E78-8B07-F3E7F9353160}"/>
          </ac:spMkLst>
        </pc:spChg>
        <pc:spChg chg="add del mod or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89" creationId="{AAA02FCF-05C3-411A-9371-6EC2185A84CC}"/>
          </ac:spMkLst>
        </pc:spChg>
        <pc:spChg chg="add del mod">
          <ac:chgData name="MARYAM ADEL SALEH JUMA MANSOOR" userId="492ef767-0211-4b15-b9ee-68adda126f14" providerId="ADAL" clId="{8A5058BD-D679-4B3B-822F-D3D81D21BD10}" dt="2020-03-11T09:29:37.939" v="3346" actId="21"/>
          <ac:spMkLst>
            <pc:docMk/>
            <pc:sldMk cId="3996990364" sldId="322"/>
            <ac:spMk id="90" creationId="{975BD7D7-C24A-4E0A-9295-F737BDE4EE19}"/>
          </ac:spMkLst>
        </pc:spChg>
        <pc:graphicFrameChg chg="add del mod">
          <ac:chgData name="MARYAM ADEL SALEH JUMA MANSOOR" userId="492ef767-0211-4b15-b9ee-68adda126f14" providerId="ADAL" clId="{8A5058BD-D679-4B3B-822F-D3D81D21BD10}" dt="2020-03-11T09:29:37.939" v="3346" actId="21"/>
          <ac:graphicFrameMkLst>
            <pc:docMk/>
            <pc:sldMk cId="3996990364" sldId="322"/>
            <ac:graphicFrameMk id="8" creationId="{3CF7E1D1-1C48-4FAD-8483-35E72F56A969}"/>
          </ac:graphicFrameMkLst>
        </pc:graphicFrame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20" creationId="{D60C5152-F4CF-4AED-BA26-7E26EA3EAE1C}"/>
          </ac:picMkLst>
        </pc:picChg>
        <pc:picChg chg="add del">
          <ac:chgData name="MARYAM ADEL SALEH JUMA MANSOOR" userId="492ef767-0211-4b15-b9ee-68adda126f14" providerId="ADAL" clId="{8A5058BD-D679-4B3B-822F-D3D81D21BD10}" dt="2020-03-11T08:16:42.011" v="2964" actId="478"/>
          <ac:picMkLst>
            <pc:docMk/>
            <pc:sldMk cId="3996990364" sldId="322"/>
            <ac:picMk id="31" creationId="{6776279A-1D8E-4055-8D34-300D5E8388BA}"/>
          </ac:picMkLst>
        </pc:picChg>
        <pc:picChg chg="add mod">
          <ac:chgData name="MARYAM ADEL SALEH JUMA MANSOOR" userId="492ef767-0211-4b15-b9ee-68adda126f14" providerId="ADAL" clId="{8A5058BD-D679-4B3B-822F-D3D81D21BD10}" dt="2020-03-11T10:34:47.456" v="3726" actId="1076"/>
          <ac:picMkLst>
            <pc:docMk/>
            <pc:sldMk cId="3996990364" sldId="322"/>
            <ac:picMk id="62" creationId="{45B64AC8-A54C-451F-A7E4-A1A40795082A}"/>
          </ac:picMkLst>
        </pc:picChg>
        <pc:picChg chg="add del mod">
          <ac:chgData name="MARYAM ADEL SALEH JUMA MANSOOR" userId="492ef767-0211-4b15-b9ee-68adda126f14" providerId="ADAL" clId="{8A5058BD-D679-4B3B-822F-D3D81D21BD10}" dt="2020-03-11T09:13:09.662" v="3141" actId="478"/>
          <ac:picMkLst>
            <pc:docMk/>
            <pc:sldMk cId="3996990364" sldId="322"/>
            <ac:picMk id="63" creationId="{7B060D79-ABD8-4B20-953E-6B33975812FA}"/>
          </ac:picMkLst>
        </pc:picChg>
        <pc:picChg chg="add mod">
          <ac:chgData name="MARYAM ADEL SALEH JUMA MANSOOR" userId="492ef767-0211-4b15-b9ee-68adda126f14" providerId="ADAL" clId="{8A5058BD-D679-4B3B-822F-D3D81D21BD10}" dt="2020-03-11T09:55:53.218" v="3464" actId="1076"/>
          <ac:picMkLst>
            <pc:docMk/>
            <pc:sldMk cId="3996990364" sldId="322"/>
            <ac:picMk id="64" creationId="{0E10C583-E070-40AF-B463-27E76A265C1C}"/>
          </ac:picMkLst>
        </pc:picChg>
        <pc:picChg chg="add mod">
          <ac:chgData name="MARYAM ADEL SALEH JUMA MANSOOR" userId="492ef767-0211-4b15-b9ee-68adda126f14" providerId="ADAL" clId="{8A5058BD-D679-4B3B-822F-D3D81D21BD10}" dt="2020-03-11T09:55:50.240" v="3463" actId="1076"/>
          <ac:picMkLst>
            <pc:docMk/>
            <pc:sldMk cId="3996990364" sldId="322"/>
            <ac:picMk id="65" creationId="{70AC61DD-3A5D-4486-885E-1D7589DFA98F}"/>
          </ac:picMkLst>
        </pc:picChg>
        <pc:picChg chg="add mod">
          <ac:chgData name="MARYAM ADEL SALEH JUMA MANSOOR" userId="492ef767-0211-4b15-b9ee-68adda126f14" providerId="ADAL" clId="{8A5058BD-D679-4B3B-822F-D3D81D21BD10}" dt="2020-03-11T10:34:53.219" v="3727" actId="1076"/>
          <ac:picMkLst>
            <pc:docMk/>
            <pc:sldMk cId="3996990364" sldId="322"/>
            <ac:picMk id="66" creationId="{9E074313-38D9-496B-9EB4-5FCF1AAFB6D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67" creationId="{4D02E24A-7989-4BDC-B3A0-AF32F4EE2710}"/>
          </ac:picMkLst>
        </pc:picChg>
        <pc:picChg chg="add mod">
          <ac:chgData name="MARYAM ADEL SALEH JUMA MANSOOR" userId="492ef767-0211-4b15-b9ee-68adda126f14" providerId="ADAL" clId="{8A5058BD-D679-4B3B-822F-D3D81D21BD10}" dt="2020-03-11T10:34:56.181" v="3728" actId="1076"/>
          <ac:picMkLst>
            <pc:docMk/>
            <pc:sldMk cId="3996990364" sldId="322"/>
            <ac:picMk id="68" creationId="{7096DF26-CD1B-4000-804A-A3D00E977087}"/>
          </ac:picMkLst>
        </pc:picChg>
        <pc:picChg chg="add mod">
          <ac:chgData name="MARYAM ADEL SALEH JUMA MANSOOR" userId="492ef767-0211-4b15-b9ee-68adda126f14" providerId="ADAL" clId="{8A5058BD-D679-4B3B-822F-D3D81D21BD10}" dt="2020-03-11T09:55:47.170" v="3462" actId="1076"/>
          <ac:picMkLst>
            <pc:docMk/>
            <pc:sldMk cId="3996990364" sldId="322"/>
            <ac:picMk id="69" creationId="{ADC5FAFD-A66D-474B-B1FA-3DC6BF88BB2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0" creationId="{19C19207-7399-438A-9B00-5A3239934517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1" creationId="{E813DD63-B416-407C-A38D-723B4BDA1C32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2" creationId="{434F5193-7231-4778-BBC6-20DEF7E5F9ED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3" creationId="{3A58FDAE-79C7-4DD7-AA1C-37CF6D774D70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4" creationId="{46301E57-C3B4-4934-BAC2-4BB168816076}"/>
          </ac:picMkLst>
        </pc:picChg>
        <pc:picChg chg="add del">
          <ac:chgData name="MARYAM ADEL SALEH JUMA MANSOOR" userId="492ef767-0211-4b15-b9ee-68adda126f14" providerId="ADAL" clId="{8A5058BD-D679-4B3B-822F-D3D81D21BD10}" dt="2020-03-11T09:12:18.990" v="3131"/>
          <ac:picMkLst>
            <pc:docMk/>
            <pc:sldMk cId="3996990364" sldId="322"/>
            <ac:picMk id="75" creationId="{6570BE4F-0B38-43CD-9953-9075C0E2439D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6" creationId="{8D416E28-B76B-4536-AC8F-D541BCC3941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7" creationId="{32C9A671-E3AD-4B27-906D-989D7F129792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8" creationId="{8D8015BC-D385-41ED-80E5-EA249D67D375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79" creationId="{E6C12D30-D14E-42A6-9455-F50A20F4CC07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0" creationId="{0C066691-287F-414B-9340-A9A416A41F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1" creationId="{BA8B64F7-1E1F-4A93-BE8E-F008183335F4}"/>
          </ac:picMkLst>
        </pc:picChg>
        <pc:picChg chg="add del mod">
          <ac:chgData name="MARYAM ADEL SALEH JUMA MANSOOR" userId="492ef767-0211-4b15-b9ee-68adda126f14" providerId="ADAL" clId="{8A5058BD-D679-4B3B-822F-D3D81D21BD10}" dt="2020-03-11T09:12:48.560" v="3137"/>
          <ac:picMkLst>
            <pc:docMk/>
            <pc:sldMk cId="3996990364" sldId="322"/>
            <ac:picMk id="82" creationId="{494F7D06-4EF3-4257-8CFD-6C8B01FA5929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1" creationId="{B97A72CF-C130-44E5-92C8-6E2B4F6287D6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2" creationId="{EB21DC5C-F1F4-440B-B1EA-2F498414928F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3" creationId="{8B497CC3-5AD8-4256-AE57-794ED4FF6028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4" creationId="{7D585CAF-C390-4515-AF07-7E8B47BBDA10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5" creationId="{1D853FE1-06D6-4854-9860-746F989B6B3A}"/>
          </ac:picMkLst>
        </pc:picChg>
        <pc:picChg chg="add del mod">
          <ac:chgData name="MARYAM ADEL SALEH JUMA MANSOOR" userId="492ef767-0211-4b15-b9ee-68adda126f14" providerId="ADAL" clId="{8A5058BD-D679-4B3B-822F-D3D81D21BD10}" dt="2020-03-11T09:39:31.832" v="3381" actId="21"/>
          <ac:picMkLst>
            <pc:docMk/>
            <pc:sldMk cId="3996990364" sldId="322"/>
            <ac:picMk id="96" creationId="{C3F3189E-6636-4BD1-BC55-7C8211496B01}"/>
          </ac:picMkLst>
        </pc:picChg>
        <pc:picChg chg="add del">
          <ac:chgData name="MARYAM ADEL SALEH JUMA MANSOOR" userId="492ef767-0211-4b15-b9ee-68adda126f14" providerId="ADAL" clId="{8A5058BD-D679-4B3B-822F-D3D81D21BD10}" dt="2020-03-11T09:40:10.914" v="3392" actId="21"/>
          <ac:picMkLst>
            <pc:docMk/>
            <pc:sldMk cId="3996990364" sldId="322"/>
            <ac:picMk id="97" creationId="{EB21F919-D183-4E1C-A1DD-B31121425D06}"/>
          </ac:picMkLst>
        </pc:picChg>
        <pc:picChg chg="add mod">
          <ac:chgData name="MARYAM ADEL SALEH JUMA MANSOOR" userId="492ef767-0211-4b15-b9ee-68adda126f14" providerId="ADAL" clId="{8A5058BD-D679-4B3B-822F-D3D81D21BD10}" dt="2020-03-11T10:01:20.434" v="3595" actId="1076"/>
          <ac:picMkLst>
            <pc:docMk/>
            <pc:sldMk cId="3996990364" sldId="322"/>
            <ac:picMk id="98" creationId="{C5E46FD9-F438-400E-A433-FABD10C4F6D6}"/>
          </ac:picMkLst>
        </pc:picChg>
        <pc:cxnChg chg="mod">
          <ac:chgData name="MARYAM ADEL SALEH JUMA MANSOOR" userId="492ef767-0211-4b15-b9ee-68adda126f14" providerId="ADAL" clId="{8A5058BD-D679-4B3B-822F-D3D81D21BD10}" dt="2020-03-11T09:56:04.885" v="3467" actId="1076"/>
          <ac:cxnSpMkLst>
            <pc:docMk/>
            <pc:sldMk cId="3996990364" sldId="322"/>
            <ac:cxnSpMk id="38" creationId="{61A27B4A-D21D-4F41-A20F-10110A99D0E4}"/>
          </ac:cxnSpMkLst>
        </pc:cxnChg>
      </pc:sldChg>
      <pc:sldChg chg="add del">
        <pc:chgData name="MARYAM ADEL SALEH JUMA MANSOOR" userId="492ef767-0211-4b15-b9ee-68adda126f14" providerId="ADAL" clId="{8A5058BD-D679-4B3B-822F-D3D81D21BD10}" dt="2020-03-11T09:10:24.412" v="3126" actId="2696"/>
        <pc:sldMkLst>
          <pc:docMk/>
          <pc:sldMk cId="402008261" sldId="323"/>
        </pc:sldMkLst>
      </pc:sldChg>
      <pc:sldChg chg="addSp delSp modSp add del delAnim modAnim">
        <pc:chgData name="MARYAM ADEL SALEH JUMA MANSOOR" userId="492ef767-0211-4b15-b9ee-68adda126f14" providerId="ADAL" clId="{8A5058BD-D679-4B3B-822F-D3D81D21BD10}" dt="2020-03-11T09:55:01.168" v="3446" actId="47"/>
        <pc:sldMkLst>
          <pc:docMk/>
          <pc:sldMk cId="2381989238" sldId="323"/>
        </pc:sldMkLst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2" creationId="{FFB16D89-6AC8-4891-8484-CF052B16D199}"/>
          </ac:spMkLst>
        </pc:spChg>
        <pc:spChg chg="del">
          <ac:chgData name="MARYAM ADEL SALEH JUMA MANSOOR" userId="492ef767-0211-4b15-b9ee-68adda126f14" providerId="ADAL" clId="{8A5058BD-D679-4B3B-822F-D3D81D21BD10}" dt="2020-03-11T09:29:42.047" v="3348" actId="478"/>
          <ac:spMkLst>
            <pc:docMk/>
            <pc:sldMk cId="2381989238" sldId="323"/>
            <ac:spMk id="3" creationId="{B8C1F6F3-0D33-4624-871F-2A7BA6991265}"/>
          </ac:spMkLst>
        </pc:spChg>
        <pc:spChg chg="add del mod">
          <ac:chgData name="MARYAM ADEL SALEH JUMA MANSOOR" userId="492ef767-0211-4b15-b9ee-68adda126f14" providerId="ADAL" clId="{8A5058BD-D679-4B3B-822F-D3D81D21BD10}" dt="2020-03-11T09:30:13.629" v="3354" actId="478"/>
          <ac:spMkLst>
            <pc:docMk/>
            <pc:sldMk cId="2381989238" sldId="323"/>
            <ac:spMk id="4" creationId="{3CA04BC8-A22A-45B4-8F56-D673AA3D9D0C}"/>
          </ac:spMkLst>
        </pc:spChg>
        <pc:spChg chg="add del mod">
          <ac:chgData name="MARYAM ADEL SALEH JUMA MANSOOR" userId="492ef767-0211-4b15-b9ee-68adda126f14" providerId="ADAL" clId="{8A5058BD-D679-4B3B-822F-D3D81D21BD10}" dt="2020-03-11T09:38:47.308" v="3371" actId="21"/>
          <ac:spMkLst>
            <pc:docMk/>
            <pc:sldMk cId="2381989238" sldId="323"/>
            <ac:spMk id="6" creationId="{1ACF0B29-FD5B-4968-BDF6-0F8A75283011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7" creationId="{EBC94215-0FD2-4B89-85DC-C0178BF1A969}"/>
          </ac:spMkLst>
        </pc:spChg>
        <pc:spChg chg="add mod">
          <ac:chgData name="MARYAM ADEL SALEH JUMA MANSOOR" userId="492ef767-0211-4b15-b9ee-68adda126f14" providerId="ADAL" clId="{8A5058BD-D679-4B3B-822F-D3D81D21BD10}" dt="2020-03-11T09:39:24.774" v="3379" actId="1076"/>
          <ac:spMkLst>
            <pc:docMk/>
            <pc:sldMk cId="2381989238" sldId="323"/>
            <ac:spMk id="8" creationId="{5A2C3ECE-1A93-4057-8329-6707E0166E39}"/>
          </ac:spMkLst>
        </pc:spChg>
        <pc:grpChg chg="add mod">
          <ac:chgData name="MARYAM ADEL SALEH JUMA MANSOOR" userId="492ef767-0211-4b15-b9ee-68adda126f14" providerId="ADAL" clId="{8A5058BD-D679-4B3B-822F-D3D81D21BD10}" dt="2020-03-11T09:41:34.786" v="3404" actId="164"/>
          <ac:grpSpMkLst>
            <pc:docMk/>
            <pc:sldMk cId="2381989238" sldId="323"/>
            <ac:grpSpMk id="17" creationId="{30DA02A6-825E-418C-971E-D40F53035B8B}"/>
          </ac:grpSpMkLst>
        </pc:grpChg>
        <pc:graphicFrameChg chg="add mod">
          <ac:chgData name="MARYAM ADEL SALEH JUMA MANSOOR" userId="492ef767-0211-4b15-b9ee-68adda126f14" providerId="ADAL" clId="{8A5058BD-D679-4B3B-822F-D3D81D21BD10}" dt="2020-03-11T09:41:34.786" v="3404" actId="164"/>
          <ac:graphicFrameMkLst>
            <pc:docMk/>
            <pc:sldMk cId="2381989238" sldId="323"/>
            <ac:graphicFrameMk id="5" creationId="{B50633E2-FCB2-4CCB-B93F-266F8F663052}"/>
          </ac:graphicFrameMkLst>
        </pc:graphicFrame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9" creationId="{18AAA72D-B45D-4B20-8DF9-B595E440F687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0" creationId="{C8DBCEA3-2361-40B2-AA33-0F9187C55062}"/>
          </ac:picMkLst>
        </pc:picChg>
        <pc:picChg chg="add mod">
          <ac:chgData name="MARYAM ADEL SALEH JUMA MANSOOR" userId="492ef767-0211-4b15-b9ee-68adda126f14" providerId="ADAL" clId="{8A5058BD-D679-4B3B-822F-D3D81D21BD10}" dt="2020-03-11T09:41:41.096" v="3405" actId="1076"/>
          <ac:picMkLst>
            <pc:docMk/>
            <pc:sldMk cId="2381989238" sldId="323"/>
            <ac:picMk id="11" creationId="{932D0AA5-F147-4D7D-BF29-009826A942D1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2" creationId="{61094B44-E202-4355-8552-81448CEDBA00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3" creationId="{F601156E-CBB7-4D48-A045-EF22923B5DE9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4" creationId="{AEF4C44F-DC9A-45E1-A6C7-50C11A398A07}"/>
          </ac:picMkLst>
        </pc:picChg>
        <pc:picChg chg="add mod">
          <ac:chgData name="MARYAM ADEL SALEH JUMA MANSOOR" userId="492ef767-0211-4b15-b9ee-68adda126f14" providerId="ADAL" clId="{8A5058BD-D679-4B3B-822F-D3D81D21BD10}" dt="2020-03-11T09:41:42.770" v="3406" actId="1076"/>
          <ac:picMkLst>
            <pc:docMk/>
            <pc:sldMk cId="2381989238" sldId="323"/>
            <ac:picMk id="15" creationId="{E46BD36B-4931-4FD2-9CBA-2EF3247844D8}"/>
          </ac:picMkLst>
        </pc:picChg>
        <pc:picChg chg="add mod">
          <ac:chgData name="MARYAM ADEL SALEH JUMA MANSOOR" userId="492ef767-0211-4b15-b9ee-68adda126f14" providerId="ADAL" clId="{8A5058BD-D679-4B3B-822F-D3D81D21BD10}" dt="2020-03-11T09:41:34.786" v="3404" actId="164"/>
          <ac:picMkLst>
            <pc:docMk/>
            <pc:sldMk cId="2381989238" sldId="323"/>
            <ac:picMk id="16" creationId="{4C69018A-DFE0-4DF2-B2AC-76BFE38A8C67}"/>
          </ac:picMkLst>
        </pc:picChg>
      </pc:sldChg>
      <pc:sldChg chg="addSp modSp add del mod modAnim">
        <pc:chgData name="MARYAM ADEL SALEH JUMA MANSOOR" userId="492ef767-0211-4b15-b9ee-68adda126f14" providerId="ADAL" clId="{8A5058BD-D679-4B3B-822F-D3D81D21BD10}" dt="2020-03-11T09:55:02.685" v="3447" actId="47"/>
        <pc:sldMkLst>
          <pc:docMk/>
          <pc:sldMk cId="1357832183" sldId="324"/>
        </pc:sldMkLst>
        <pc:grpChg chg="add mod">
          <ac:chgData name="MARYAM ADEL SALEH JUMA MANSOOR" userId="492ef767-0211-4b15-b9ee-68adda126f14" providerId="ADAL" clId="{8A5058BD-D679-4B3B-822F-D3D81D21BD10}" dt="2020-03-11T09:44:02.411" v="3411" actId="164"/>
          <ac:grpSpMkLst>
            <pc:docMk/>
            <pc:sldMk cId="1357832183" sldId="324"/>
            <ac:grpSpMk id="2" creationId="{1F5F3D7E-0F10-4D00-B153-FA1F26D03188}"/>
          </ac:grpSpMkLst>
        </pc:grpChg>
        <pc:grpChg chg="add mod">
          <ac:chgData name="MARYAM ADEL SALEH JUMA MANSOOR" userId="492ef767-0211-4b15-b9ee-68adda126f14" providerId="ADAL" clId="{8A5058BD-D679-4B3B-822F-D3D81D21BD10}" dt="2020-03-11T09:44:09.948" v="3412" actId="164"/>
          <ac:grpSpMkLst>
            <pc:docMk/>
            <pc:sldMk cId="1357832183" sldId="324"/>
            <ac:grpSpMk id="3" creationId="{CA72FE86-1C77-4F9F-96B2-087D89AF140F}"/>
          </ac:grpSpMkLst>
        </pc:grpChg>
        <pc:graphicFrameChg chg="mod">
          <ac:chgData name="MARYAM ADEL SALEH JUMA MANSOOR" userId="492ef767-0211-4b15-b9ee-68adda126f14" providerId="ADAL" clId="{8A5058BD-D679-4B3B-822F-D3D81D21BD10}" dt="2020-03-11T09:44:09.948" v="3412" actId="164"/>
          <ac:graphicFrameMkLst>
            <pc:docMk/>
            <pc:sldMk cId="1357832183" sldId="324"/>
            <ac:graphicFrameMk id="5" creationId="{B50633E2-FCB2-4CCB-B93F-266F8F663052}"/>
          </ac:graphicFrameMkLst>
        </pc:graphicFrame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9" creationId="{18AAA72D-B45D-4B20-8DF9-B595E440F68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0" creationId="{C8DBCEA3-2361-40B2-AA33-0F9187C55062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1" creationId="{932D0AA5-F147-4D7D-BF29-009826A942D1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2" creationId="{61094B44-E202-4355-8552-81448CEDBA00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3" creationId="{F601156E-CBB7-4D48-A045-EF22923B5DE9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4" creationId="{AEF4C44F-DC9A-45E1-A6C7-50C11A398A07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5" creationId="{E46BD36B-4931-4FD2-9CBA-2EF3247844D8}"/>
          </ac:picMkLst>
        </pc:picChg>
        <pc:picChg chg="mod">
          <ac:chgData name="MARYAM ADEL SALEH JUMA MANSOOR" userId="492ef767-0211-4b15-b9ee-68adda126f14" providerId="ADAL" clId="{8A5058BD-D679-4B3B-822F-D3D81D21BD10}" dt="2020-03-11T09:44:09.948" v="3412" actId="164"/>
          <ac:picMkLst>
            <pc:docMk/>
            <pc:sldMk cId="1357832183" sldId="324"/>
            <ac:picMk id="16" creationId="{4C69018A-DFE0-4DF2-B2AC-76BFE38A8C67}"/>
          </ac:picMkLst>
        </pc:picChg>
      </pc:sldChg>
      <pc:sldChg chg="addSp delSp modSp add modAnim">
        <pc:chgData name="MARYAM ADEL SALEH JUMA MANSOOR" userId="492ef767-0211-4b15-b9ee-68adda126f14" providerId="ADAL" clId="{8A5058BD-D679-4B3B-822F-D3D81D21BD10}" dt="2020-03-11T10:33:50.625" v="3715" actId="120"/>
        <pc:sldMkLst>
          <pc:docMk/>
          <pc:sldMk cId="4195920801" sldId="325"/>
        </pc:sldMkLst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7" creationId="{EBC94215-0FD2-4B89-85DC-C0178BF1A969}"/>
          </ac:spMkLst>
        </pc:spChg>
        <pc:spChg chg="mod">
          <ac:chgData name="MARYAM ADEL SALEH JUMA MANSOOR" userId="492ef767-0211-4b15-b9ee-68adda126f14" providerId="ADAL" clId="{8A5058BD-D679-4B3B-822F-D3D81D21BD10}" dt="2020-03-11T09:48:38.347" v="3430" actId="1076"/>
          <ac:spMkLst>
            <pc:docMk/>
            <pc:sldMk cId="4195920801" sldId="325"/>
            <ac:spMk id="8" creationId="{5A2C3ECE-1A93-4057-8329-6707E0166E39}"/>
          </ac:spMkLst>
        </pc:spChg>
        <pc:spChg chg="add mod">
          <ac:chgData name="MARYAM ADEL SALEH JUMA MANSOOR" userId="492ef767-0211-4b15-b9ee-68adda126f14" providerId="ADAL" clId="{8A5058BD-D679-4B3B-822F-D3D81D21BD10}" dt="2020-03-11T09:56:11.192" v="3469" actId="1076"/>
          <ac:spMkLst>
            <pc:docMk/>
            <pc:sldMk cId="4195920801" sldId="325"/>
            <ac:spMk id="27" creationId="{5C14E471-BE4A-44DB-84A6-0504B43E4D3C}"/>
          </ac:spMkLst>
        </pc:spChg>
        <pc:spChg chg="add mod">
          <ac:chgData name="MARYAM ADEL SALEH JUMA MANSOOR" userId="492ef767-0211-4b15-b9ee-68adda126f14" providerId="ADAL" clId="{8A5058BD-D679-4B3B-822F-D3D81D21BD10}" dt="2020-03-11T10:33:50.625" v="3715" actId="120"/>
          <ac:spMkLst>
            <pc:docMk/>
            <pc:sldMk cId="4195920801" sldId="325"/>
            <ac:spMk id="28" creationId="{618344C3-7C77-4BFB-8E8C-7BA29C610EE9}"/>
          </ac:spMkLst>
        </pc:spChg>
        <pc:grpChg chg="del">
          <ac:chgData name="MARYAM ADEL SALEH JUMA MANSOOR" userId="492ef767-0211-4b15-b9ee-68adda126f14" providerId="ADAL" clId="{8A5058BD-D679-4B3B-822F-D3D81D21BD10}" dt="2020-03-11T09:44:17.139" v="3414" actId="478"/>
          <ac:grpSpMkLst>
            <pc:docMk/>
            <pc:sldMk cId="4195920801" sldId="325"/>
            <ac:grpSpMk id="3" creationId="{CA72FE86-1C77-4F9F-96B2-087D89AF140F}"/>
          </ac:grpSpMkLst>
        </pc:grpChg>
        <pc:grpChg chg="add mod ord">
          <ac:chgData name="MARYAM ADEL SALEH JUMA MANSOOR" userId="492ef767-0211-4b15-b9ee-68adda126f14" providerId="ADAL" clId="{8A5058BD-D679-4B3B-822F-D3D81D21BD10}" dt="2020-03-11T09:44:57.330" v="3418" actId="167"/>
          <ac:grpSpMkLst>
            <pc:docMk/>
            <pc:sldMk cId="4195920801" sldId="325"/>
            <ac:grpSpMk id="17" creationId="{6F405065-8C39-43FB-B456-7A4AE6FA9206}"/>
          </ac:grpSpMkLst>
        </pc:grpChg>
      </pc:sldChg>
    </pc:docChg>
  </pc:docChgLst>
  <pc:docChgLst>
    <pc:chgData name="MARYAM ADEL SALEH JUMA MANSOOR" userId="492ef767-0211-4b15-b9ee-68adda126f14" providerId="ADAL" clId="{3D811B46-96BA-4EFC-B650-C19CFE7F33FE}"/>
    <pc:docChg chg="custSel modSld">
      <pc:chgData name="MARYAM ADEL SALEH JUMA MANSOOR" userId="492ef767-0211-4b15-b9ee-68adda126f14" providerId="ADAL" clId="{3D811B46-96BA-4EFC-B650-C19CFE7F33FE}" dt="2020-03-07T06:19:56.535" v="7" actId="1076"/>
      <pc:docMkLst>
        <pc:docMk/>
      </pc:docMkLst>
      <pc:sldChg chg="modSp">
        <pc:chgData name="MARYAM ADEL SALEH JUMA MANSOOR" userId="492ef767-0211-4b15-b9ee-68adda126f14" providerId="ADAL" clId="{3D811B46-96BA-4EFC-B650-C19CFE7F33FE}" dt="2020-03-07T06:00:43.773" v="0" actId="1076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D811B46-96BA-4EFC-B650-C19CFE7F33FE}" dt="2020-03-07T06:00:43.773" v="0" actId="1076"/>
          <ac:spMkLst>
            <pc:docMk/>
            <pc:sldMk cId="472788918" sldId="293"/>
            <ac:spMk id="4" creationId="{00000000-0000-0000-0000-000000000000}"/>
          </ac:spMkLst>
        </pc:spChg>
      </pc:sldChg>
      <pc:sldChg chg="addSp delSp modSp">
        <pc:chgData name="MARYAM ADEL SALEH JUMA MANSOOR" userId="492ef767-0211-4b15-b9ee-68adda126f14" providerId="ADAL" clId="{3D811B46-96BA-4EFC-B650-C19CFE7F33FE}" dt="2020-03-07T06:19:46.822" v="4" actId="1076"/>
        <pc:sldMkLst>
          <pc:docMk/>
          <pc:sldMk cId="641922000" sldId="301"/>
        </pc:sldMkLst>
        <pc:picChg chg="add mod">
          <ac:chgData name="MARYAM ADEL SALEH JUMA MANSOOR" userId="492ef767-0211-4b15-b9ee-68adda126f14" providerId="ADAL" clId="{3D811B46-96BA-4EFC-B650-C19CFE7F33FE}" dt="2020-03-07T06:19:46.822" v="4" actId="1076"/>
          <ac:picMkLst>
            <pc:docMk/>
            <pc:sldMk cId="641922000" sldId="301"/>
            <ac:picMk id="2" creationId="{FC663DB0-6013-4150-A372-D35298949559}"/>
          </ac:picMkLst>
        </pc:picChg>
        <pc:picChg chg="del">
          <ac:chgData name="MARYAM ADEL SALEH JUMA MANSOOR" userId="492ef767-0211-4b15-b9ee-68adda126f14" providerId="ADAL" clId="{3D811B46-96BA-4EFC-B650-C19CFE7F33FE}" dt="2020-03-07T06:19:08.192" v="1" actId="478"/>
          <ac:picMkLst>
            <pc:docMk/>
            <pc:sldMk cId="641922000" sldId="301"/>
            <ac:picMk id="5" creationId="{11125350-6399-4D67-921B-59D3777A1D7C}"/>
          </ac:picMkLst>
        </pc:picChg>
      </pc:sldChg>
      <pc:sldChg chg="addSp delSp modSp">
        <pc:chgData name="MARYAM ADEL SALEH JUMA MANSOOR" userId="492ef767-0211-4b15-b9ee-68adda126f14" providerId="ADAL" clId="{3D811B46-96BA-4EFC-B650-C19CFE7F33FE}" dt="2020-03-07T06:19:56.535" v="7" actId="1076"/>
        <pc:sldMkLst>
          <pc:docMk/>
          <pc:sldMk cId="1182311842" sldId="302"/>
        </pc:sldMkLst>
        <pc:picChg chg="del">
          <ac:chgData name="MARYAM ADEL SALEH JUMA MANSOOR" userId="492ef767-0211-4b15-b9ee-68adda126f14" providerId="ADAL" clId="{3D811B46-96BA-4EFC-B650-C19CFE7F33FE}" dt="2020-03-07T06:19:50.160" v="5" actId="478"/>
          <ac:picMkLst>
            <pc:docMk/>
            <pc:sldMk cId="1182311842" sldId="302"/>
            <ac:picMk id="5" creationId="{2FEA30D2-4415-4468-B56A-F020F03FCBC0}"/>
          </ac:picMkLst>
        </pc:picChg>
        <pc:picChg chg="add mod">
          <ac:chgData name="MARYAM ADEL SALEH JUMA MANSOOR" userId="492ef767-0211-4b15-b9ee-68adda126f14" providerId="ADAL" clId="{3D811B46-96BA-4EFC-B650-C19CFE7F33FE}" dt="2020-03-07T06:19:56.535" v="7" actId="1076"/>
          <ac:picMkLst>
            <pc:docMk/>
            <pc:sldMk cId="1182311842" sldId="302"/>
            <ac:picMk id="8" creationId="{30969602-29B9-46B5-8101-6587D29C4CD3}"/>
          </ac:picMkLst>
        </pc:picChg>
      </pc:sldChg>
    </pc:docChg>
  </pc:docChgLst>
  <pc:docChgLst>
    <pc:chgData name="MARYAM ADEL SALEH JUMA MANSOOR" userId="492ef767-0211-4b15-b9ee-68adda126f14" providerId="ADAL" clId="{6AB0EEE7-1124-47AB-8D9E-0335B043636B}"/>
    <pc:docChg chg="custSel addSld delSld modSld sldOrd">
      <pc:chgData name="MARYAM ADEL SALEH JUMA MANSOOR" userId="492ef767-0211-4b15-b9ee-68adda126f14" providerId="ADAL" clId="{6AB0EEE7-1124-47AB-8D9E-0335B043636B}" dt="2020-03-07T05:54:21.010" v="198" actId="207"/>
      <pc:docMkLst>
        <pc:docMk/>
      </pc:docMkLst>
      <pc:sldChg chg="del">
        <pc:chgData name="MARYAM ADEL SALEH JUMA MANSOOR" userId="492ef767-0211-4b15-b9ee-68adda126f14" providerId="ADAL" clId="{6AB0EEE7-1124-47AB-8D9E-0335B043636B}" dt="2020-03-07T05:38:00.126" v="24" actId="47"/>
        <pc:sldMkLst>
          <pc:docMk/>
          <pc:sldMk cId="3475180927" sldId="256"/>
        </pc:sldMkLst>
      </pc:sldChg>
      <pc:sldChg chg="del ord">
        <pc:chgData name="MARYAM ADEL SALEH JUMA MANSOOR" userId="492ef767-0211-4b15-b9ee-68adda126f14" providerId="ADAL" clId="{6AB0EEE7-1124-47AB-8D9E-0335B043636B}" dt="2020-03-07T05:40:05.029" v="123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6AB0EEE7-1124-47AB-8D9E-0335B043636B}" dt="2020-03-07T05:37:24.281" v="1" actId="47"/>
        <pc:sldMkLst>
          <pc:docMk/>
          <pc:sldMk cId="860569961" sldId="258"/>
        </pc:sldMkLst>
      </pc:sldChg>
      <pc:sldChg chg="del">
        <pc:chgData name="MARYAM ADEL SALEH JUMA MANSOOR" userId="492ef767-0211-4b15-b9ee-68adda126f14" providerId="ADAL" clId="{6AB0EEE7-1124-47AB-8D9E-0335B043636B}" dt="2020-03-07T05:37:24.978" v="2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6AB0EEE7-1124-47AB-8D9E-0335B043636B}" dt="2020-03-07T05:37:25.472" v="3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6AB0EEE7-1124-47AB-8D9E-0335B043636B}" dt="2020-03-07T05:37:25.913" v="4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6AB0EEE7-1124-47AB-8D9E-0335B043636B}" dt="2020-03-07T05:37:26.331" v="5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6AB0EEE7-1124-47AB-8D9E-0335B043636B}" dt="2020-03-07T05:37:26.675" v="6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6AB0EEE7-1124-47AB-8D9E-0335B043636B}" dt="2020-03-07T05:37:27.009" v="7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6AB0EEE7-1124-47AB-8D9E-0335B043636B}" dt="2020-03-07T05:37:27.435" v="8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6AB0EEE7-1124-47AB-8D9E-0335B043636B}" dt="2020-03-07T05:37:28.416" v="9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6AB0EEE7-1124-47AB-8D9E-0335B043636B}" dt="2020-03-07T05:37:29.016" v="10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6AB0EEE7-1124-47AB-8D9E-0335B043636B}" dt="2020-03-07T05:37:29.606" v="11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6AB0EEE7-1124-47AB-8D9E-0335B043636B}" dt="2020-03-07T05:37:30.193" v="12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6AB0EEE7-1124-47AB-8D9E-0335B043636B}" dt="2020-03-07T05:37:35.752" v="20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6AB0EEE7-1124-47AB-8D9E-0335B043636B}" dt="2020-03-07T05:37:30.782" v="13" actId="47"/>
        <pc:sldMkLst>
          <pc:docMk/>
          <pc:sldMk cId="4233421374" sldId="271"/>
        </pc:sldMkLst>
      </pc:sldChg>
      <pc:sldChg chg="modSp ord">
        <pc:chgData name="MARYAM ADEL SALEH JUMA MANSOOR" userId="492ef767-0211-4b15-b9ee-68adda126f14" providerId="ADAL" clId="{6AB0EEE7-1124-47AB-8D9E-0335B043636B}" dt="2020-03-07T05:39:45.616" v="121" actId="404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AB0EEE7-1124-47AB-8D9E-0335B043636B}" dt="2020-03-07T05:39:45.616" v="121" actId="404"/>
          <ac:spMkLst>
            <pc:docMk/>
            <pc:sldMk cId="2396905207" sldId="272"/>
            <ac:spMk id="3" creationId="{9632819A-C9F4-41DB-BDB2-D1566A4E1D55}"/>
          </ac:spMkLst>
        </pc:spChg>
      </pc:sldChg>
      <pc:sldChg chg="del">
        <pc:chgData name="MARYAM ADEL SALEH JUMA MANSOOR" userId="492ef767-0211-4b15-b9ee-68adda126f14" providerId="ADAL" clId="{6AB0EEE7-1124-47AB-8D9E-0335B043636B}" dt="2020-03-07T05:37:31.096" v="14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6AB0EEE7-1124-47AB-8D9E-0335B043636B}" dt="2020-03-07T05:37:31.362" v="15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6AB0EEE7-1124-47AB-8D9E-0335B043636B}" dt="2020-03-07T05:37:31.688" v="16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6AB0EEE7-1124-47AB-8D9E-0335B043636B}" dt="2020-03-07T05:37:32.034" v="17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6AB0EEE7-1124-47AB-8D9E-0335B043636B}" dt="2020-03-07T05:37:32.311" v="18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6AB0EEE7-1124-47AB-8D9E-0335B043636B}" dt="2020-03-07T05:37:32.601" v="19" actId="47"/>
        <pc:sldMkLst>
          <pc:docMk/>
          <pc:sldMk cId="1010235754" sldId="278"/>
        </pc:sldMkLst>
      </pc:sldChg>
      <pc:sldChg chg="addSp modSp add setBg">
        <pc:chgData name="MARYAM ADEL SALEH JUMA MANSOOR" userId="492ef767-0211-4b15-b9ee-68adda126f14" providerId="ADAL" clId="{6AB0EEE7-1124-47AB-8D9E-0335B043636B}" dt="2020-03-07T05:38:23.076" v="26" actId="207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6AB0EEE7-1124-47AB-8D9E-0335B043636B}" dt="2020-03-07T05:38:23.076" v="26" actId="207"/>
          <ac:spMkLst>
            <pc:docMk/>
            <pc:sldMk cId="472788918" sldId="293"/>
            <ac:spMk id="4" creationId="{00000000-0000-0000-0000-000000000000}"/>
          </ac:spMkLst>
        </pc:spChg>
        <pc:picChg chg="add">
          <ac:chgData name="MARYAM ADEL SALEH JUMA MANSOOR" userId="492ef767-0211-4b15-b9ee-68adda126f14" providerId="ADAL" clId="{6AB0EEE7-1124-47AB-8D9E-0335B043636B}" dt="2020-03-07T05:37:57.706" v="23"/>
          <ac:picMkLst>
            <pc:docMk/>
            <pc:sldMk cId="472788918" sldId="293"/>
            <ac:picMk id="3" creationId="{AE5FFB85-B122-4F5A-829D-C8733FA27BE1}"/>
          </ac:picMkLst>
        </pc:picChg>
      </pc:sldChg>
      <pc:sldChg chg="addSp delSp modSp add">
        <pc:chgData name="MARYAM ADEL SALEH JUMA MANSOOR" userId="492ef767-0211-4b15-b9ee-68adda126f14" providerId="ADAL" clId="{6AB0EEE7-1124-47AB-8D9E-0335B043636B}" dt="2020-03-07T05:42:26.472" v="131" actId="571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6AB0EEE7-1124-47AB-8D9E-0335B043636B}" dt="2020-03-07T05:42:20.473" v="130" actId="14100"/>
          <ac:spMkLst>
            <pc:docMk/>
            <pc:sldMk cId="3617599205" sldId="294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8" creationId="{FB70D8A6-37BE-4F46-A85D-0E04F54337C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19" creationId="{5754EE7D-30C7-4217-8BE5-D5D37E02E842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0" creationId="{9C42F50E-6380-41AD-ACE3-DF8D0C81B120}"/>
          </ac:spMkLst>
        </pc:spChg>
        <pc:spChg chg="mod">
          <ac:chgData name="MARYAM ADEL SALEH JUMA MANSOOR" userId="492ef767-0211-4b15-b9ee-68adda126f14" providerId="ADAL" clId="{6AB0EEE7-1124-47AB-8D9E-0335B043636B}" dt="2020-03-07T05:41:17.285" v="125" actId="14100"/>
          <ac:spMkLst>
            <pc:docMk/>
            <pc:sldMk cId="3617599205" sldId="294"/>
            <ac:spMk id="21" creationId="{12C2B1E7-58BC-4787-96BE-0895F4AE78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3" creationId="{BEB3ECCC-F2D8-4A51-807D-2A240BF2C460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4" creationId="{EB5E686F-33EA-4BB7-A874-B7FF29B2D9E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7" creationId="{0AF3E730-0F80-4738-8677-7CCF83271CA4}"/>
          </ac:spMkLst>
        </pc:spChg>
        <pc:spChg chg="mod">
          <ac:chgData name="MARYAM ADEL SALEH JUMA MANSOOR" userId="492ef767-0211-4b15-b9ee-68adda126f14" providerId="ADAL" clId="{6AB0EEE7-1124-47AB-8D9E-0335B043636B}" dt="2020-03-07T05:41:24.354" v="126" actId="1076"/>
          <ac:spMkLst>
            <pc:docMk/>
            <pc:sldMk cId="3617599205" sldId="294"/>
            <ac:spMk id="28" creationId="{2284E4C3-1482-4BB8-99AA-143AF1773E19}"/>
          </ac:spMkLst>
        </pc:spChg>
        <pc:spChg chg="add">
          <ac:chgData name="MARYAM ADEL SALEH JUMA MANSOOR" userId="492ef767-0211-4b15-b9ee-68adda126f14" providerId="ADAL" clId="{6AB0EEE7-1124-47AB-8D9E-0335B043636B}" dt="2020-03-07T05:40:02.937" v="122"/>
          <ac:spMkLst>
            <pc:docMk/>
            <pc:sldMk cId="3617599205" sldId="294"/>
            <ac:spMk id="29" creationId="{FA1E5BBD-71DC-4A49-94EE-99ED6F016BA9}"/>
          </ac:spMkLst>
        </pc:spChg>
        <pc:picChg chg="add del mod">
          <ac:chgData name="MARYAM ADEL SALEH JUMA MANSOOR" userId="492ef767-0211-4b15-b9ee-68adda126f14" providerId="ADAL" clId="{6AB0EEE7-1124-47AB-8D9E-0335B043636B}" dt="2020-03-07T05:42:17.186" v="129" actId="478"/>
          <ac:picMkLst>
            <pc:docMk/>
            <pc:sldMk cId="3617599205" sldId="294"/>
            <ac:picMk id="25" creationId="{B37FEB5A-DDF0-4866-B7D0-7697308F29EE}"/>
          </ac:picMkLst>
        </pc:picChg>
        <pc:cxnChg chg="add">
          <ac:chgData name="MARYAM ADEL SALEH JUMA MANSOOR" userId="492ef767-0211-4b15-b9ee-68adda126f14" providerId="ADAL" clId="{6AB0EEE7-1124-47AB-8D9E-0335B043636B}" dt="2020-03-07T05:40:02.937" v="122"/>
          <ac:cxnSpMkLst>
            <pc:docMk/>
            <pc:sldMk cId="3617599205" sldId="294"/>
            <ac:cxnSpMk id="26" creationId="{2331D6FC-DBCA-486B-94F3-12E80847631C}"/>
          </ac:cxnSpMkLst>
        </pc:cxnChg>
        <pc:cxnChg chg="add mod">
          <ac:chgData name="MARYAM ADEL SALEH JUMA MANSOOR" userId="492ef767-0211-4b15-b9ee-68adda126f14" providerId="ADAL" clId="{6AB0EEE7-1124-47AB-8D9E-0335B043636B}" dt="2020-03-07T05:42:26.472" v="131" actId="571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5:59.437" v="139" actId="2085"/>
        <pc:sldMkLst>
          <pc:docMk/>
          <pc:sldMk cId="4273481282" sldId="295"/>
        </pc:sldMkLst>
        <pc:spChg chg="mod">
          <ac:chgData name="MARYAM ADEL SALEH JUMA MANSOOR" userId="492ef767-0211-4b15-b9ee-68adda126f14" providerId="ADAL" clId="{6AB0EEE7-1124-47AB-8D9E-0335B043636B}" dt="2020-03-07T05:45:59.437" v="139" actId="2085"/>
          <ac:spMkLst>
            <pc:docMk/>
            <pc:sldMk cId="4273481282" sldId="295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3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5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45.888" v="132" actId="14100"/>
          <ac:spMkLst>
            <pc:docMk/>
            <pc:sldMk cId="4273481282" sldId="295"/>
            <ac:spMk id="16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7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8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19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43:51.528" v="133" actId="1076"/>
          <ac:spMkLst>
            <pc:docMk/>
            <pc:sldMk cId="4273481282" sldId="295"/>
            <ac:spMk id="20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3:52.834" v="134"/>
          <ac:spMkLst>
            <pc:docMk/>
            <pc:sldMk cId="4273481282" sldId="295"/>
            <ac:spMk id="27" creationId="{AAECFE7A-18FF-4CD0-8096-11B6AFAE8E85}"/>
          </ac:spMkLst>
        </pc:spChg>
        <pc:cxnChg chg="add">
          <ac:chgData name="MARYAM ADEL SALEH JUMA MANSOOR" userId="492ef767-0211-4b15-b9ee-68adda126f14" providerId="ADAL" clId="{6AB0EEE7-1124-47AB-8D9E-0335B043636B}" dt="2020-03-07T05:43:52.834" v="134"/>
          <ac:cxnSpMkLst>
            <pc:docMk/>
            <pc:sldMk cId="4273481282" sldId="295"/>
            <ac:cxnSpMk id="28" creationId="{EB095E8A-D089-4496-97AB-DF2EC80E6A5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6:04.990" v="140"/>
        <pc:sldMkLst>
          <pc:docMk/>
          <pc:sldMk cId="2928497748" sldId="296"/>
        </pc:sldMkLst>
        <pc:spChg chg="mod">
          <ac:chgData name="MARYAM ADEL SALEH JUMA MANSOOR" userId="492ef767-0211-4b15-b9ee-68adda126f14" providerId="ADAL" clId="{6AB0EEE7-1124-47AB-8D9E-0335B043636B}" dt="2020-03-07T05:44:20.929" v="138" actId="14100"/>
          <ac:spMkLst>
            <pc:docMk/>
            <pc:sldMk cId="2928497748" sldId="296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6:04.990" v="140"/>
          <ac:spMkLst>
            <pc:docMk/>
            <pc:sldMk cId="2928497748" sldId="296"/>
            <ac:spMk id="24" creationId="{3FCC5EA9-2AD6-4554-AE7C-2C8A2955E470}"/>
          </ac:spMkLst>
        </pc:spChg>
        <pc:cxnChg chg="add">
          <ac:chgData name="MARYAM ADEL SALEH JUMA MANSOOR" userId="492ef767-0211-4b15-b9ee-68adda126f14" providerId="ADAL" clId="{6AB0EEE7-1124-47AB-8D9E-0335B043636B}" dt="2020-03-07T05:46:04.990" v="140"/>
          <ac:cxnSpMkLst>
            <pc:docMk/>
            <pc:sldMk cId="2928497748" sldId="296"/>
            <ac:cxnSpMk id="25" creationId="{FF6FBA19-AA0C-4962-9DAE-DEDF75A398F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19.683" v="170"/>
        <pc:sldMkLst>
          <pc:docMk/>
          <pc:sldMk cId="4171378423" sldId="297"/>
        </pc:sldMkLst>
        <pc:spChg chg="mod">
          <ac:chgData name="MARYAM ADEL SALEH JUMA MANSOOR" userId="492ef767-0211-4b15-b9ee-68adda126f14" providerId="ADAL" clId="{6AB0EEE7-1124-47AB-8D9E-0335B043636B}" dt="2020-03-07T05:47:08.251" v="169" actId="2085"/>
          <ac:spMkLst>
            <pc:docMk/>
            <pc:sldMk cId="4171378423" sldId="297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19.683" v="170"/>
          <ac:spMkLst>
            <pc:docMk/>
            <pc:sldMk cId="4171378423" sldId="297"/>
            <ac:spMk id="6" creationId="{3EC40A3B-5385-4D23-85FB-BCCE39AB5C6A}"/>
          </ac:spMkLst>
        </pc:spChg>
        <pc:cxnChg chg="add">
          <ac:chgData name="MARYAM ADEL SALEH JUMA MANSOOR" userId="492ef767-0211-4b15-b9ee-68adda126f14" providerId="ADAL" clId="{6AB0EEE7-1124-47AB-8D9E-0335B043636B}" dt="2020-03-07T05:47:19.683" v="170"/>
          <ac:cxnSpMkLst>
            <pc:docMk/>
            <pc:sldMk cId="4171378423" sldId="297"/>
            <ac:cxnSpMk id="7" creationId="{B52D05D3-63EA-4232-AB0D-55C30380BFC2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47:36.692" v="173"/>
        <pc:sldMkLst>
          <pc:docMk/>
          <pc:sldMk cId="1069600880" sldId="298"/>
        </pc:sldMkLst>
        <pc:spChg chg="mod">
          <ac:chgData name="MARYAM ADEL SALEH JUMA MANSOOR" userId="492ef767-0211-4b15-b9ee-68adda126f14" providerId="ADAL" clId="{6AB0EEE7-1124-47AB-8D9E-0335B043636B}" dt="2020-03-07T05:47:34.208" v="172" actId="14100"/>
          <ac:spMkLst>
            <pc:docMk/>
            <pc:sldMk cId="1069600880" sldId="298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47:36.692" v="173"/>
          <ac:spMkLst>
            <pc:docMk/>
            <pc:sldMk cId="1069600880" sldId="298"/>
            <ac:spMk id="11" creationId="{22EF8A64-0A67-440D-8AFF-84796573B2F2}"/>
          </ac:spMkLst>
        </pc:spChg>
        <pc:cxnChg chg="add">
          <ac:chgData name="MARYAM ADEL SALEH JUMA MANSOOR" userId="492ef767-0211-4b15-b9ee-68adda126f14" providerId="ADAL" clId="{6AB0EEE7-1124-47AB-8D9E-0335B043636B}" dt="2020-03-07T05:47:36.692" v="173"/>
          <ac:cxnSpMkLst>
            <pc:docMk/>
            <pc:sldMk cId="1069600880" sldId="298"/>
            <ac:cxnSpMk id="12" creationId="{36ABFFFE-FB62-404E-AEC8-EE49B882525E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2:45.217" v="183"/>
        <pc:sldMkLst>
          <pc:docMk/>
          <pc:sldMk cId="889989275" sldId="299"/>
        </pc:sldMkLst>
        <pc:spChg chg="mod">
          <ac:chgData name="MARYAM ADEL SALEH JUMA MANSOOR" userId="492ef767-0211-4b15-b9ee-68adda126f14" providerId="ADAL" clId="{6AB0EEE7-1124-47AB-8D9E-0335B043636B}" dt="2020-03-07T05:47:48.663" v="175" actId="2085"/>
          <ac:spMkLst>
            <pc:docMk/>
            <pc:sldMk cId="889989275" sldId="299"/>
            <ac:spMk id="4" creationId="{00000000-0000-0000-0000-000000000000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5" creationId="{43D4F23E-CDF9-48C4-B2FE-72A19CBB5184}"/>
          </ac:spMkLst>
        </pc:spChg>
        <pc:spChg chg="add mod">
          <ac:chgData name="MARYAM ADEL SALEH JUMA MANSOOR" userId="492ef767-0211-4b15-b9ee-68adda126f14" providerId="ADAL" clId="{6AB0EEE7-1124-47AB-8D9E-0335B043636B}" dt="2020-03-07T05:48:05.703" v="178" actId="571"/>
          <ac:spMkLst>
            <pc:docMk/>
            <pc:sldMk cId="889989275" sldId="299"/>
            <ac:spMk id="13" creationId="{ADD07590-1027-46D7-A39D-21E1F6EC7BDF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4" creationId="{13CDDDF5-A74D-4DC5-8315-8F7D1CAA9F73}"/>
          </ac:spMkLst>
        </pc:spChg>
        <pc:spChg chg="mod">
          <ac:chgData name="MARYAM ADEL SALEH JUMA MANSOOR" userId="492ef767-0211-4b15-b9ee-68adda126f14" providerId="ADAL" clId="{6AB0EEE7-1124-47AB-8D9E-0335B043636B}" dt="2020-03-07T05:47:57.693" v="176" actId="1076"/>
          <ac:spMkLst>
            <pc:docMk/>
            <pc:sldMk cId="889989275" sldId="299"/>
            <ac:spMk id="15" creationId="{8BE625B8-4A95-42E3-9AA0-57655BEBFC89}"/>
          </ac:spMkLst>
        </pc:spChg>
        <pc:spChg chg="add">
          <ac:chgData name="MARYAM ADEL SALEH JUMA MANSOOR" userId="492ef767-0211-4b15-b9ee-68adda126f14" providerId="ADAL" clId="{6AB0EEE7-1124-47AB-8D9E-0335B043636B}" dt="2020-03-07T05:52:45.217" v="183"/>
          <ac:spMkLst>
            <pc:docMk/>
            <pc:sldMk cId="889989275" sldId="299"/>
            <ac:spMk id="16" creationId="{11C3893B-A2FF-467E-96D9-26C7B1DC0897}"/>
          </ac:spMkLst>
        </pc:spChg>
        <pc:spChg chg="mod">
          <ac:chgData name="MARYAM ADEL SALEH JUMA MANSOOR" userId="492ef767-0211-4b15-b9ee-68adda126f14" providerId="ADAL" clId="{6AB0EEE7-1124-47AB-8D9E-0335B043636B}" dt="2020-03-07T05:52:43.629" v="182" actId="1076"/>
          <ac:spMkLst>
            <pc:docMk/>
            <pc:sldMk cId="889989275" sldId="299"/>
            <ac:spMk id="21" creationId="{043C621B-41E4-437A-A483-C85A3EF5EE1C}"/>
          </ac:spMkLst>
        </pc:spChg>
        <pc:graphicFrameChg chg="mod">
          <ac:chgData name="MARYAM ADEL SALEH JUMA MANSOOR" userId="492ef767-0211-4b15-b9ee-68adda126f14" providerId="ADAL" clId="{6AB0EEE7-1124-47AB-8D9E-0335B043636B}" dt="2020-03-07T05:52:43.629" v="182" actId="1076"/>
          <ac:graphicFrameMkLst>
            <pc:docMk/>
            <pc:sldMk cId="889989275" sldId="299"/>
            <ac:graphicFrameMk id="22" creationId="{7BD963EB-2F68-4C96-871E-307C2EA40A97}"/>
          </ac:graphicFrameMkLst>
        </pc:graphicFrameChg>
        <pc:picChg chg="mod">
          <ac:chgData name="MARYAM ADEL SALEH JUMA MANSOOR" userId="492ef767-0211-4b15-b9ee-68adda126f14" providerId="ADAL" clId="{6AB0EEE7-1124-47AB-8D9E-0335B043636B}" dt="2020-03-07T05:52:43.629" v="182" actId="1076"/>
          <ac:picMkLst>
            <pc:docMk/>
            <pc:sldMk cId="889989275" sldId="299"/>
            <ac:picMk id="3" creationId="{1FEE512F-7C09-43D0-8063-072DF762D6C9}"/>
          </ac:picMkLst>
        </pc:picChg>
        <pc:picChg chg="mod">
          <ac:chgData name="MARYAM ADEL SALEH JUMA MANSOOR" userId="492ef767-0211-4b15-b9ee-68adda126f14" providerId="ADAL" clId="{6AB0EEE7-1124-47AB-8D9E-0335B043636B}" dt="2020-03-07T05:52:36.584" v="181" actId="1076"/>
          <ac:picMkLst>
            <pc:docMk/>
            <pc:sldMk cId="889989275" sldId="299"/>
            <ac:picMk id="10" creationId="{05BF3502-AAB8-4D1A-80F2-53A78D14335F}"/>
          </ac:picMkLst>
        </pc:picChg>
        <pc:cxnChg chg="mod">
          <ac:chgData name="MARYAM ADEL SALEH JUMA MANSOOR" userId="492ef767-0211-4b15-b9ee-68adda126f14" providerId="ADAL" clId="{6AB0EEE7-1124-47AB-8D9E-0335B043636B}" dt="2020-03-07T05:47:57.693" v="176" actId="1076"/>
          <ac:cxnSpMkLst>
            <pc:docMk/>
            <pc:sldMk cId="889989275" sldId="299"/>
            <ac:cxnSpMk id="12" creationId="{2C7378C6-9F16-43DA-81D8-E97661432AC0}"/>
          </ac:cxnSpMkLst>
        </pc:cxnChg>
        <pc:cxnChg chg="mod">
          <ac:chgData name="MARYAM ADEL SALEH JUMA MANSOOR" userId="492ef767-0211-4b15-b9ee-68adda126f14" providerId="ADAL" clId="{6AB0EEE7-1124-47AB-8D9E-0335B043636B}" dt="2020-03-07T05:52:43.629" v="182" actId="1076"/>
          <ac:cxnSpMkLst>
            <pc:docMk/>
            <pc:sldMk cId="889989275" sldId="299"/>
            <ac:cxnSpMk id="17" creationId="{F0E25C65-23E9-4E67-9EDE-073D18F246B2}"/>
          </ac:cxnSpMkLst>
        </pc:cxnChg>
        <pc:cxnChg chg="add">
          <ac:chgData name="MARYAM ADEL SALEH JUMA MANSOOR" userId="492ef767-0211-4b15-b9ee-68adda126f14" providerId="ADAL" clId="{6AB0EEE7-1124-47AB-8D9E-0335B043636B}" dt="2020-03-07T05:52:45.217" v="183"/>
          <ac:cxnSpMkLst>
            <pc:docMk/>
            <pc:sldMk cId="889989275" sldId="299"/>
            <ac:cxnSpMk id="18" creationId="{0D3F1394-4953-4826-8498-D2C5518B14EF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05.661" v="187"/>
        <pc:sldMkLst>
          <pc:docMk/>
          <pc:sldMk cId="3675624081" sldId="300"/>
        </pc:sldMkLst>
        <pc:spChg chg="mod">
          <ac:chgData name="MARYAM ADEL SALEH JUMA MANSOOR" userId="492ef767-0211-4b15-b9ee-68adda126f14" providerId="ADAL" clId="{6AB0EEE7-1124-47AB-8D9E-0335B043636B}" dt="2020-03-07T05:52:55.485" v="185" actId="2085"/>
          <ac:spMkLst>
            <pc:docMk/>
            <pc:sldMk cId="3675624081" sldId="300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05.661" v="187"/>
          <ac:spMkLst>
            <pc:docMk/>
            <pc:sldMk cId="3675624081" sldId="300"/>
            <ac:spMk id="10" creationId="{DC676642-9DB9-4606-BE66-A1D8DFE08859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3" creationId="{B2C965C4-C88E-4BEA-9E8D-01ABBC404B23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8" creationId="{38EE7A05-E992-4683-960D-CB56472A9C4A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19" creationId="{A574F09C-D1C7-44AB-BB3E-052E2D39B518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4" creationId="{55EC0906-3AE7-4BC6-998D-1EFA3D76ECA4}"/>
          </ac:spMkLst>
        </pc:spChg>
        <pc:spChg chg="mod">
          <ac:chgData name="MARYAM ADEL SALEH JUMA MANSOOR" userId="492ef767-0211-4b15-b9ee-68adda126f14" providerId="ADAL" clId="{6AB0EEE7-1124-47AB-8D9E-0335B043636B}" dt="2020-03-07T05:53:00.969" v="186" actId="1076"/>
          <ac:spMkLst>
            <pc:docMk/>
            <pc:sldMk cId="3675624081" sldId="300"/>
            <ac:spMk id="25" creationId="{F9E6156F-82F2-4F7A-B14C-BCFA50E2A50C}"/>
          </ac:spMkLst>
        </pc:spChg>
        <pc:graphicFrameChg chg="mod">
          <ac:chgData name="MARYAM ADEL SALEH JUMA MANSOOR" userId="492ef767-0211-4b15-b9ee-68adda126f14" providerId="ADAL" clId="{6AB0EEE7-1124-47AB-8D9E-0335B043636B}" dt="2020-03-07T05:53:00.969" v="186" actId="1076"/>
          <ac:graphicFrameMkLst>
            <pc:docMk/>
            <pc:sldMk cId="3675624081" sldId="300"/>
            <ac:graphicFrameMk id="26" creationId="{0D8BB248-1351-4E9A-A658-7F5D9BA99A5E}"/>
          </ac:graphicFrameMkLst>
        </pc:graphicFrameChg>
        <pc:cxnChg chg="add">
          <ac:chgData name="MARYAM ADEL SALEH JUMA MANSOOR" userId="492ef767-0211-4b15-b9ee-68adda126f14" providerId="ADAL" clId="{6AB0EEE7-1124-47AB-8D9E-0335B043636B}" dt="2020-03-07T05:53:05.661" v="187"/>
          <ac:cxnSpMkLst>
            <pc:docMk/>
            <pc:sldMk cId="3675624081" sldId="300"/>
            <ac:cxnSpMk id="11" creationId="{577EF074-5357-4822-91E1-1A87570B9D88}"/>
          </ac:cxnSpMkLst>
        </pc:cxnChg>
        <pc:cxnChg chg="mod">
          <ac:chgData name="MARYAM ADEL SALEH JUMA MANSOOR" userId="492ef767-0211-4b15-b9ee-68adda126f14" providerId="ADAL" clId="{6AB0EEE7-1124-47AB-8D9E-0335B043636B}" dt="2020-03-07T05:53:00.969" v="186" actId="1076"/>
          <ac:cxnSpMkLst>
            <pc:docMk/>
            <pc:sldMk cId="3675624081" sldId="300"/>
            <ac:cxnSpMk id="27" creationId="{DC98B876-F1AE-4465-B41F-84C821EFD2C9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17.863" v="189" actId="14100"/>
        <pc:sldMkLst>
          <pc:docMk/>
          <pc:sldMk cId="641922000" sldId="301"/>
        </pc:sldMkLst>
        <pc:spChg chg="add">
          <ac:chgData name="MARYAM ADEL SALEH JUMA MANSOOR" userId="492ef767-0211-4b15-b9ee-68adda126f14" providerId="ADAL" clId="{6AB0EEE7-1124-47AB-8D9E-0335B043636B}" dt="2020-03-07T05:53:14.098" v="188"/>
          <ac:spMkLst>
            <pc:docMk/>
            <pc:sldMk cId="641922000" sldId="301"/>
            <ac:spMk id="6" creationId="{88B0A929-8A87-48F6-9E50-D903E30D21E6}"/>
          </ac:spMkLst>
        </pc:spChg>
        <pc:picChg chg="mod">
          <ac:chgData name="MARYAM ADEL SALEH JUMA MANSOOR" userId="492ef767-0211-4b15-b9ee-68adda126f14" providerId="ADAL" clId="{6AB0EEE7-1124-47AB-8D9E-0335B043636B}" dt="2020-03-07T05:53:17.863" v="189" actId="14100"/>
          <ac:picMkLst>
            <pc:docMk/>
            <pc:sldMk cId="641922000" sldId="301"/>
            <ac:picMk id="5" creationId="{11125350-6399-4D67-921B-59D3777A1D7C}"/>
          </ac:picMkLst>
        </pc:picChg>
        <pc:cxnChg chg="add">
          <ac:chgData name="MARYAM ADEL SALEH JUMA MANSOOR" userId="492ef767-0211-4b15-b9ee-68adda126f14" providerId="ADAL" clId="{6AB0EEE7-1124-47AB-8D9E-0335B043636B}" dt="2020-03-07T05:53:14.098" v="188"/>
          <ac:cxnSpMkLst>
            <pc:docMk/>
            <pc:sldMk cId="641922000" sldId="301"/>
            <ac:cxnSpMk id="7" creationId="{D5BD218F-1037-4CC1-80B3-5A6E080CFFCB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3:58.870" v="193"/>
        <pc:sldMkLst>
          <pc:docMk/>
          <pc:sldMk cId="1182311842" sldId="302"/>
        </pc:sldMkLst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3" creationId="{340B4D0D-BD03-463E-BA03-59723D2E8588}"/>
          </ac:spMkLst>
        </pc:spChg>
        <pc:spChg chg="mod">
          <ac:chgData name="MARYAM ADEL SALEH JUMA MANSOOR" userId="492ef767-0211-4b15-b9ee-68adda126f14" providerId="ADAL" clId="{6AB0EEE7-1124-47AB-8D9E-0335B043636B}" dt="2020-03-07T05:53:27.604" v="191" actId="2085"/>
          <ac:spMkLst>
            <pc:docMk/>
            <pc:sldMk cId="1182311842" sldId="302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3:58.870" v="193"/>
          <ac:spMkLst>
            <pc:docMk/>
            <pc:sldMk cId="1182311842" sldId="302"/>
            <ac:spMk id="6" creationId="{48BDA1BE-E485-4846-BAD1-45D13B8FC96E}"/>
          </ac:spMkLst>
        </pc:spChg>
        <pc:spChg chg="mod">
          <ac:chgData name="MARYAM ADEL SALEH JUMA MANSOOR" userId="492ef767-0211-4b15-b9ee-68adda126f14" providerId="ADAL" clId="{6AB0EEE7-1124-47AB-8D9E-0335B043636B}" dt="2020-03-07T05:53:57.708" v="192" actId="1076"/>
          <ac:spMkLst>
            <pc:docMk/>
            <pc:sldMk cId="1182311842" sldId="302"/>
            <ac:spMk id="15" creationId="{8BE625B8-4A95-42E3-9AA0-57655BEBFC89}"/>
          </ac:spMkLst>
        </pc:spChg>
        <pc:picChg chg="mod">
          <ac:chgData name="MARYAM ADEL SALEH JUMA MANSOOR" userId="492ef767-0211-4b15-b9ee-68adda126f14" providerId="ADAL" clId="{6AB0EEE7-1124-47AB-8D9E-0335B043636B}" dt="2020-03-07T05:53:57.708" v="192" actId="1076"/>
          <ac:picMkLst>
            <pc:docMk/>
            <pc:sldMk cId="1182311842" sldId="302"/>
            <ac:picMk id="5" creationId="{2FEA30D2-4415-4468-B56A-F020F03FCBC0}"/>
          </ac:picMkLst>
        </pc:picChg>
        <pc:cxnChg chg="add">
          <ac:chgData name="MARYAM ADEL SALEH JUMA MANSOOR" userId="492ef767-0211-4b15-b9ee-68adda126f14" providerId="ADAL" clId="{6AB0EEE7-1124-47AB-8D9E-0335B043636B}" dt="2020-03-07T05:53:58.870" v="193"/>
          <ac:cxnSpMkLst>
            <pc:docMk/>
            <pc:sldMk cId="1182311842" sldId="302"/>
            <ac:cxnSpMk id="7" creationId="{FA64BA92-B486-4465-BAC2-C7712CD3F09A}"/>
          </ac:cxnSpMkLst>
        </pc:cxnChg>
      </pc:sldChg>
      <pc:sldChg chg="addSp modSp add">
        <pc:chgData name="MARYAM ADEL SALEH JUMA MANSOOR" userId="492ef767-0211-4b15-b9ee-68adda126f14" providerId="ADAL" clId="{6AB0EEE7-1124-47AB-8D9E-0335B043636B}" dt="2020-03-07T05:54:09.996" v="196"/>
        <pc:sldMkLst>
          <pc:docMk/>
          <pc:sldMk cId="29305610" sldId="303"/>
        </pc:sldMkLst>
        <pc:spChg chg="mod">
          <ac:chgData name="MARYAM ADEL SALEH JUMA MANSOOR" userId="492ef767-0211-4b15-b9ee-68adda126f14" providerId="ADAL" clId="{6AB0EEE7-1124-47AB-8D9E-0335B043636B}" dt="2020-03-07T05:54:07.876" v="195" actId="2085"/>
          <ac:spMkLst>
            <pc:docMk/>
            <pc:sldMk cId="29305610" sldId="303"/>
            <ac:spMk id="4" creationId="{00000000-0000-0000-0000-000000000000}"/>
          </ac:spMkLst>
        </pc:spChg>
        <pc:spChg chg="add">
          <ac:chgData name="MARYAM ADEL SALEH JUMA MANSOOR" userId="492ef767-0211-4b15-b9ee-68adda126f14" providerId="ADAL" clId="{6AB0EEE7-1124-47AB-8D9E-0335B043636B}" dt="2020-03-07T05:54:09.996" v="196"/>
          <ac:spMkLst>
            <pc:docMk/>
            <pc:sldMk cId="29305610" sldId="303"/>
            <ac:spMk id="5" creationId="{B8FE695F-58C9-4F4A-BC03-34CECDD2F5C7}"/>
          </ac:spMkLst>
        </pc:spChg>
        <pc:cxnChg chg="add">
          <ac:chgData name="MARYAM ADEL SALEH JUMA MANSOOR" userId="492ef767-0211-4b15-b9ee-68adda126f14" providerId="ADAL" clId="{6AB0EEE7-1124-47AB-8D9E-0335B043636B}" dt="2020-03-07T05:54:09.996" v="196"/>
          <ac:cxnSpMkLst>
            <pc:docMk/>
            <pc:sldMk cId="29305610" sldId="303"/>
            <ac:cxnSpMk id="6" creationId="{09F622FA-857B-434E-87B0-B9C7E854626A}"/>
          </ac:cxnSpMkLst>
        </pc:cxnChg>
      </pc:sldChg>
      <pc:sldChg chg="modSp add">
        <pc:chgData name="MARYAM ADEL SALEH JUMA MANSOOR" userId="492ef767-0211-4b15-b9ee-68adda126f14" providerId="ADAL" clId="{6AB0EEE7-1124-47AB-8D9E-0335B043636B}" dt="2020-03-07T05:54:21.010" v="198" actId="207"/>
        <pc:sldMkLst>
          <pc:docMk/>
          <pc:sldMk cId="221425017" sldId="304"/>
        </pc:sldMkLst>
        <pc:spChg chg="mod">
          <ac:chgData name="MARYAM ADEL SALEH JUMA MANSOOR" userId="492ef767-0211-4b15-b9ee-68adda126f14" providerId="ADAL" clId="{6AB0EEE7-1124-47AB-8D9E-0335B043636B}" dt="2020-03-07T05:54:21.010" v="198" actId="207"/>
          <ac:spMkLst>
            <pc:docMk/>
            <pc:sldMk cId="221425017" sldId="304"/>
            <ac:spMk id="4" creationId="{00000000-0000-0000-0000-000000000000}"/>
          </ac:spMkLst>
        </pc:spChg>
      </pc:sldChg>
    </pc:docChg>
  </pc:docChgLst>
  <pc:docChgLst>
    <pc:chgData name="MARYAM ADEL SALEH JUMA MANSOOR" userId="492ef767-0211-4b15-b9ee-68adda126f14" providerId="ADAL" clId="{808C2F28-49F5-4120-B631-BBD90EEDE246}"/>
    <pc:docChg chg="undo custSel modSld">
      <pc:chgData name="MARYAM ADEL SALEH JUMA MANSOOR" userId="492ef767-0211-4b15-b9ee-68adda126f14" providerId="ADAL" clId="{808C2F28-49F5-4120-B631-BBD90EEDE246}" dt="2020-03-12T08:53:24.288" v="553"/>
      <pc:docMkLst>
        <pc:docMk/>
      </pc:docMkLst>
      <pc:sldChg chg="addSp delSp modSp">
        <pc:chgData name="MARYAM ADEL SALEH JUMA MANSOOR" userId="492ef767-0211-4b15-b9ee-68adda126f14" providerId="ADAL" clId="{808C2F28-49F5-4120-B631-BBD90EEDE246}" dt="2020-03-12T08:05:56.514" v="450"/>
        <pc:sldMkLst>
          <pc:docMk/>
          <pc:sldMk cId="2396905207" sldId="272"/>
        </pc:sldMkLst>
        <pc:picChg chg="add del mod">
          <ac:chgData name="MARYAM ADEL SALEH JUMA MANSOOR" userId="492ef767-0211-4b15-b9ee-68adda126f14" providerId="ADAL" clId="{808C2F28-49F5-4120-B631-BBD90EEDE246}" dt="2020-03-12T08:05:03.001" v="447"/>
          <ac:picMkLst>
            <pc:docMk/>
            <pc:sldMk cId="2396905207" sldId="272"/>
            <ac:picMk id="2" creationId="{EB32A873-E137-41A4-9E03-C08E0BCD4B3A}"/>
          </ac:picMkLst>
        </pc:picChg>
        <pc:picChg chg="del">
          <ac:chgData name="MARYAM ADEL SALEH JUMA MANSOOR" userId="492ef767-0211-4b15-b9ee-68adda126f14" providerId="ADAL" clId="{808C2F28-49F5-4120-B631-BBD90EEDE246}" dt="2020-03-12T08:04:51.930" v="446"/>
          <ac:picMkLst>
            <pc:docMk/>
            <pc:sldMk cId="2396905207" sldId="272"/>
            <ac:picMk id="4" creationId="{E300B80E-3ADC-4B46-B33E-B20D99617959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14.578" v="448"/>
          <ac:picMkLst>
            <pc:docMk/>
            <pc:sldMk cId="2396905207" sldId="272"/>
            <ac:picMk id="5" creationId="{379D6B1B-5D63-4C06-AF78-DC2EFDE009B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25.479" v="449"/>
          <ac:picMkLst>
            <pc:docMk/>
            <pc:sldMk cId="2396905207" sldId="272"/>
            <ac:picMk id="6" creationId="{385CBF2D-6180-4FA9-9507-D447A5FD674D}"/>
          </ac:picMkLst>
        </pc:picChg>
        <pc:picChg chg="add del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7" creationId="{1C0AC456-794D-4019-8132-7531771A9EC4}"/>
          </ac:picMkLst>
        </pc:picChg>
        <pc:picChg chg="add mod">
          <ac:chgData name="MARYAM ADEL SALEH JUMA MANSOOR" userId="492ef767-0211-4b15-b9ee-68adda126f14" providerId="ADAL" clId="{808C2F28-49F5-4120-B631-BBD90EEDE246}" dt="2020-03-12T08:05:56.514" v="450"/>
          <ac:picMkLst>
            <pc:docMk/>
            <pc:sldMk cId="2396905207" sldId="272"/>
            <ac:picMk id="8" creationId="{C7E59D12-80E9-4968-881E-E2E5FA232106}"/>
          </ac:picMkLst>
        </pc:picChg>
      </pc:sldChg>
      <pc:sldChg chg="addSp delSp modSp delAnim">
        <pc:chgData name="MARYAM ADEL SALEH JUMA MANSOOR" userId="492ef767-0211-4b15-b9ee-68adda126f14" providerId="ADAL" clId="{808C2F28-49F5-4120-B631-BBD90EEDE246}" dt="2020-03-12T08:01:04.512" v="44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2" creationId="{29416194-C989-4B25-9ADB-8C5741CA8C3E}"/>
          </ac:picMkLst>
        </pc:picChg>
        <pc:picChg chg="add mod">
          <ac:chgData name="MARYAM ADEL SALEH JUMA MANSOOR" userId="492ef767-0211-4b15-b9ee-68adda126f14" providerId="ADAL" clId="{808C2F28-49F5-4120-B631-BBD90EEDE246}" dt="2020-03-12T08:01:04.512" v="445"/>
          <ac:picMkLst>
            <pc:docMk/>
            <pc:sldMk cId="472788918" sldId="293"/>
            <ac:picMk id="5" creationId="{2350D4E7-C965-4B75-8B3A-7E4A96EA4674}"/>
          </ac:picMkLst>
        </pc:picChg>
        <pc:picChg chg="del">
          <ac:chgData name="MARYAM ADEL SALEH JUMA MANSOOR" userId="492ef767-0211-4b15-b9ee-68adda126f14" providerId="ADAL" clId="{808C2F28-49F5-4120-B631-BBD90EEDE246}" dt="2020-03-12T08:00:22.041" v="443" actId="478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0:16.086" v="534"/>
        <pc:sldMkLst>
          <pc:docMk/>
          <pc:sldMk cId="3617599205" sldId="294"/>
        </pc:sldMkLst>
        <pc:spChg chg="mod">
          <ac:chgData name="MARYAM ADEL SALEH JUMA MANSOOR" userId="492ef767-0211-4b15-b9ee-68adda126f14" providerId="ADAL" clId="{808C2F28-49F5-4120-B631-BBD90EEDE246}" dt="2020-03-12T06:59:20.956" v="209" actId="115"/>
          <ac:spMkLst>
            <pc:docMk/>
            <pc:sldMk cId="3617599205" sldId="294"/>
            <ac:spMk id="4" creationId="{BB48F738-5595-4A16-B4EE-7EE903AC4DC0}"/>
          </ac:spMkLst>
        </pc:spChg>
        <pc:spChg chg="mod">
          <ac:chgData name="MARYAM ADEL SALEH JUMA MANSOOR" userId="492ef767-0211-4b15-b9ee-68adda126f14" providerId="ADAL" clId="{808C2F28-49F5-4120-B631-BBD90EEDE246}" dt="2020-03-12T07:08:58.717" v="318" actId="20577"/>
          <ac:spMkLst>
            <pc:docMk/>
            <pc:sldMk cId="3617599205" sldId="294"/>
            <ac:spMk id="16" creationId="{88230DA7-FEDC-493E-8579-105B1FECD727}"/>
          </ac:spMkLst>
        </pc:spChg>
        <pc:spChg chg="mod">
          <ac:chgData name="MARYAM ADEL SALEH JUMA MANSOOR" userId="492ef767-0211-4b15-b9ee-68adda126f14" providerId="ADAL" clId="{808C2F28-49F5-4120-B631-BBD90EEDE246}" dt="2020-03-12T06:55:07.739" v="196" actId="1076"/>
          <ac:spMkLst>
            <pc:docMk/>
            <pc:sldMk cId="3617599205" sldId="294"/>
            <ac:spMk id="17" creationId="{DFF8DC9D-4A24-4A26-AC54-078BFC38687B}"/>
          </ac:spMkLst>
        </pc:spChg>
        <pc:spChg chg="mod">
          <ac:chgData name="MARYAM ADEL SALEH JUMA MANSOOR" userId="492ef767-0211-4b15-b9ee-68adda126f14" providerId="ADAL" clId="{808C2F28-49F5-4120-B631-BBD90EEDE246}" dt="2020-03-12T07:09:37.345" v="326" actId="20577"/>
          <ac:spMkLst>
            <pc:docMk/>
            <pc:sldMk cId="3617599205" sldId="294"/>
            <ac:spMk id="19" creationId="{C5B92479-484A-4270-9908-91977F68F871}"/>
          </ac:spMkLst>
        </pc:spChg>
        <pc:spChg chg="mod">
          <ac:chgData name="MARYAM ADEL SALEH JUMA MANSOOR" userId="492ef767-0211-4b15-b9ee-68adda126f14" providerId="ADAL" clId="{808C2F28-49F5-4120-B631-BBD90EEDE246}" dt="2020-03-12T06:59:49.323" v="242" actId="1076"/>
          <ac:spMkLst>
            <pc:docMk/>
            <pc:sldMk cId="3617599205" sldId="294"/>
            <ac:spMk id="20" creationId="{37FAD99E-4A18-4EFD-AA51-2E50580DBC27}"/>
          </ac:spMkLst>
        </pc:spChg>
        <pc:spChg chg="mod">
          <ac:chgData name="MARYAM ADEL SALEH JUMA MANSOOR" userId="492ef767-0211-4b15-b9ee-68adda126f14" providerId="ADAL" clId="{808C2F28-49F5-4120-B631-BBD90EEDE246}" dt="2020-03-12T07:10:09.078" v="387" actId="20577"/>
          <ac:spMkLst>
            <pc:docMk/>
            <pc:sldMk cId="3617599205" sldId="294"/>
            <ac:spMk id="21" creationId="{AB4D2E97-903E-47C7-880A-CA2B841167CB}"/>
          </ac:spMkLst>
        </pc:spChg>
        <pc:spChg chg="mod">
          <ac:chgData name="MARYAM ADEL SALEH JUMA MANSOOR" userId="492ef767-0211-4b15-b9ee-68adda126f14" providerId="ADAL" clId="{808C2F28-49F5-4120-B631-BBD90EEDE246}" dt="2020-03-12T07:00:13.377" v="244" actId="1076"/>
          <ac:spMkLst>
            <pc:docMk/>
            <pc:sldMk cId="3617599205" sldId="294"/>
            <ac:spMk id="22" creationId="{6D567E0F-1A41-4F99-BB68-6865E2F3C012}"/>
          </ac:spMkLst>
        </pc:spChg>
        <pc:picChg chg="add del mod">
          <ac:chgData name="MARYAM ADEL SALEH JUMA MANSOOR" userId="492ef767-0211-4b15-b9ee-68adda126f14" providerId="ADAL" clId="{808C2F28-49F5-4120-B631-BBD90EEDE246}" dt="2020-03-12T08:30:29.554" v="531"/>
          <ac:picMkLst>
            <pc:docMk/>
            <pc:sldMk cId="3617599205" sldId="294"/>
            <ac:picMk id="2" creationId="{49A7DC91-EE3F-4082-A9A0-57E2F4AAA7A9}"/>
          </ac:picMkLst>
        </pc:picChg>
        <pc:picChg chg="del">
          <ac:chgData name="MARYAM ADEL SALEH JUMA MANSOOR" userId="492ef767-0211-4b15-b9ee-68adda126f14" providerId="ADAL" clId="{808C2F28-49F5-4120-B631-BBD90EEDE246}" dt="2020-03-12T08:29:49.221" v="530"/>
          <ac:picMkLst>
            <pc:docMk/>
            <pc:sldMk cId="3617599205" sldId="294"/>
            <ac:picMk id="6" creationId="{1997788E-B6F8-482E-8079-BEE926D35570}"/>
          </ac:picMkLst>
        </pc:picChg>
        <pc:picChg chg="add del mod">
          <ac:chgData name="MARYAM ADEL SALEH JUMA MANSOOR" userId="492ef767-0211-4b15-b9ee-68adda126f14" providerId="ADAL" clId="{808C2F28-49F5-4120-B631-BBD90EEDE246}" dt="2020-03-12T08:30:37.946" v="532"/>
          <ac:picMkLst>
            <pc:docMk/>
            <pc:sldMk cId="3617599205" sldId="294"/>
            <ac:picMk id="7" creationId="{F3A733DE-ED25-4839-9D42-FB3B408517D2}"/>
          </ac:picMkLst>
        </pc:picChg>
        <pc:picChg chg="add del mod">
          <ac:chgData name="MARYAM ADEL SALEH JUMA MANSOOR" userId="492ef767-0211-4b15-b9ee-68adda126f14" providerId="ADAL" clId="{808C2F28-49F5-4120-B631-BBD90EEDE246}" dt="2020-03-12T08:34:34.742" v="533"/>
          <ac:picMkLst>
            <pc:docMk/>
            <pc:sldMk cId="3617599205" sldId="294"/>
            <ac:picMk id="10" creationId="{F43C708C-E601-4523-AC7D-13730FB905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1" creationId="{A5EC2E84-F06A-4731-92E9-E3B49D6BE807}"/>
          </ac:picMkLst>
        </pc:picChg>
        <pc:picChg chg="add mod">
          <ac:chgData name="MARYAM ADEL SALEH JUMA MANSOOR" userId="492ef767-0211-4b15-b9ee-68adda126f14" providerId="ADAL" clId="{808C2F28-49F5-4120-B631-BBD90EEDE246}" dt="2020-03-12T08:40:16.086" v="534"/>
          <ac:picMkLst>
            <pc:docMk/>
            <pc:sldMk cId="3617599205" sldId="294"/>
            <ac:picMk id="12" creationId="{F4357AB6-8BA2-46C2-A417-3E69309B3767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6:48.079" v="493"/>
        <pc:sldMkLst>
          <pc:docMk/>
          <pc:sldMk cId="3883757152" sldId="305"/>
        </pc:sldMkLst>
        <pc:spChg chg="mod">
          <ac:chgData name="MARYAM ADEL SALEH JUMA MANSOOR" userId="492ef767-0211-4b15-b9ee-68adda126f14" providerId="ADAL" clId="{808C2F28-49F5-4120-B631-BBD90EEDE246}" dt="2020-03-12T07:22:27.450" v="411" actId="20577"/>
          <ac:spMkLst>
            <pc:docMk/>
            <pc:sldMk cId="3883757152" sldId="305"/>
            <ac:spMk id="7" creationId="{7D106670-8E67-4510-A7C1-9C98B4666815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10" creationId="{BCB3BC91-572F-41BF-98BA-EE8A5F6076AF}"/>
          </ac:spMkLst>
        </pc:spChg>
        <pc:spChg chg="mod">
          <ac:chgData name="MARYAM ADEL SALEH JUMA MANSOOR" userId="492ef767-0211-4b15-b9ee-68adda126f14" providerId="ADAL" clId="{808C2F28-49F5-4120-B631-BBD90EEDE246}" dt="2020-03-12T08:15:38.964" v="491" actId="6549"/>
          <ac:spMkLst>
            <pc:docMk/>
            <pc:sldMk cId="3883757152" sldId="30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5:47.350" v="492" actId="1076"/>
          <ac:spMkLst>
            <pc:docMk/>
            <pc:sldMk cId="3883757152" sldId="305"/>
            <ac:spMk id="23" creationId="{BE9051BF-B5B1-4CC0-A7E7-34F06BE59990}"/>
          </ac:spMkLst>
        </pc:spChg>
        <pc:spChg chg="del">
          <ac:chgData name="MARYAM ADEL SALEH JUMA MANSOOR" userId="492ef767-0211-4b15-b9ee-68adda126f14" providerId="ADAL" clId="{808C2F28-49F5-4120-B631-BBD90EEDE246}" dt="2020-03-12T08:15:05.963" v="478" actId="478"/>
          <ac:spMkLst>
            <pc:docMk/>
            <pc:sldMk cId="3883757152" sldId="305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15:32.717" v="489" actId="1076"/>
          <ac:spMkLst>
            <pc:docMk/>
            <pc:sldMk cId="3883757152" sldId="305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15:04.086" v="477" actId="478"/>
          <ac:spMkLst>
            <pc:docMk/>
            <pc:sldMk cId="3883757152" sldId="305"/>
            <ac:spMk id="28" creationId="{908DE4FC-FEA3-4B6D-80F4-80314139C104}"/>
          </ac:spMkLst>
        </pc:spChg>
        <pc:picChg chg="add del mod">
          <ac:chgData name="MARYAM ADEL SALEH JUMA MANSOOR" userId="492ef767-0211-4b15-b9ee-68adda126f14" providerId="ADAL" clId="{808C2F28-49F5-4120-B631-BBD90EEDE246}" dt="2020-03-12T08:14:10.915" v="454"/>
          <ac:picMkLst>
            <pc:docMk/>
            <pc:sldMk cId="3883757152" sldId="305"/>
            <ac:picMk id="2" creationId="{DD5AFC98-F045-422F-980A-A7B6E9BB8189}"/>
          </ac:picMkLst>
        </pc:picChg>
        <pc:picChg chg="del">
          <ac:chgData name="MARYAM ADEL SALEH JUMA MANSOOR" userId="492ef767-0211-4b15-b9ee-68adda126f14" providerId="ADAL" clId="{808C2F28-49F5-4120-B631-BBD90EEDE246}" dt="2020-03-12T08:12:39.551" v="453"/>
          <ac:picMkLst>
            <pc:docMk/>
            <pc:sldMk cId="3883757152" sldId="305"/>
            <ac:picMk id="4" creationId="{96D3A13C-B716-405A-98BE-03E993E6D5C6}"/>
          </ac:picMkLst>
        </pc:picChg>
        <pc:picChg chg="add del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6" creationId="{C0070294-9BA0-41A2-9DEA-1C45AB197312}"/>
          </ac:picMkLst>
        </pc:picChg>
        <pc:picChg chg="add mod">
          <ac:chgData name="MARYAM ADEL SALEH JUMA MANSOOR" userId="492ef767-0211-4b15-b9ee-68adda126f14" providerId="ADAL" clId="{808C2F28-49F5-4120-B631-BBD90EEDE246}" dt="2020-03-12T08:16:48.079" v="493"/>
          <ac:picMkLst>
            <pc:docMk/>
            <pc:sldMk cId="3883757152" sldId="305"/>
            <ac:picMk id="11" creationId="{C681CF8E-F881-4A64-AD7C-CC456DFADAE2}"/>
          </ac:picMkLst>
        </pc:picChg>
        <pc:picChg chg="mod">
          <ac:chgData name="MARYAM ADEL SALEH JUMA MANSOOR" userId="492ef767-0211-4b15-b9ee-68adda126f14" providerId="ADAL" clId="{808C2F28-49F5-4120-B631-BBD90EEDE246}" dt="2020-03-12T08:15:47.350" v="492" actId="1076"/>
          <ac:picMkLst>
            <pc:docMk/>
            <pc:sldMk cId="3883757152" sldId="305"/>
            <ac:picMk id="16" creationId="{4482EC4F-7F6B-43AE-99C5-3B59A44F50B6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45:03.652" v="542"/>
        <pc:sldMkLst>
          <pc:docMk/>
          <pc:sldMk cId="1097574664" sldId="313"/>
        </pc:sldMkLst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1" creationId="{0A3F2DA9-6096-4397-9768-91DCD9AC3F28}"/>
          </ac:spMkLst>
        </pc:spChg>
        <pc:spChg chg="del">
          <ac:chgData name="MARYAM ADEL SALEH JUMA MANSOOR" userId="492ef767-0211-4b15-b9ee-68adda126f14" providerId="ADAL" clId="{808C2F28-49F5-4120-B631-BBD90EEDE246}" dt="2020-03-12T07:25:23.432" v="422" actId="478"/>
          <ac:spMkLst>
            <pc:docMk/>
            <pc:sldMk cId="1097574664" sldId="313"/>
            <ac:spMk id="12" creationId="{2120FD79-27F3-4362-9F2B-A9059FBB1022}"/>
          </ac:spMkLst>
        </pc:spChg>
        <pc:spChg chg="del">
          <ac:chgData name="MARYAM ADEL SALEH JUMA MANSOOR" userId="492ef767-0211-4b15-b9ee-68adda126f14" providerId="ADAL" clId="{808C2F28-49F5-4120-B631-BBD90EEDE246}" dt="2020-03-12T07:25:21.648" v="421" actId="478"/>
          <ac:spMkLst>
            <pc:docMk/>
            <pc:sldMk cId="1097574664" sldId="313"/>
            <ac:spMk id="15" creationId="{1DBBFCE8-A5A0-4858-8B21-E322EB3157B7}"/>
          </ac:spMkLst>
        </pc:spChg>
        <pc:spChg chg="del mod">
          <ac:chgData name="MARYAM ADEL SALEH JUMA MANSOOR" userId="492ef767-0211-4b15-b9ee-68adda126f14" providerId="ADAL" clId="{808C2F28-49F5-4120-B631-BBD90EEDE246}" dt="2020-03-12T07:25:19.508" v="420" actId="478"/>
          <ac:spMkLst>
            <pc:docMk/>
            <pc:sldMk cId="1097574664" sldId="313"/>
            <ac:spMk id="17" creationId="{5A9CE8B9-C64C-4C38-B27C-424BCD2DA42E}"/>
          </ac:spMkLst>
        </pc:spChg>
        <pc:picChg chg="del">
          <ac:chgData name="MARYAM ADEL SALEH JUMA MANSOOR" userId="492ef767-0211-4b15-b9ee-68adda126f14" providerId="ADAL" clId="{808C2F28-49F5-4120-B631-BBD90EEDE246}" dt="2020-03-12T07:21:42.231" v="404" actId="478"/>
          <ac:picMkLst>
            <pc:docMk/>
            <pc:sldMk cId="1097574664" sldId="313"/>
            <ac:picMk id="2" creationId="{A426C879-1C4C-4C14-9029-03776823D39A}"/>
          </ac:picMkLst>
        </pc:picChg>
        <pc:picChg chg="add mod">
          <ac:chgData name="MARYAM ADEL SALEH JUMA MANSOOR" userId="492ef767-0211-4b15-b9ee-68adda126f14" providerId="ADAL" clId="{808C2F28-49F5-4120-B631-BBD90EEDE246}" dt="2020-03-12T07:27:07.919" v="427" actId="1076"/>
          <ac:picMkLst>
            <pc:docMk/>
            <pc:sldMk cId="1097574664" sldId="313"/>
            <ac:picMk id="4" creationId="{D4928991-61C1-4310-BEAA-BFB85D764CC9}"/>
          </ac:picMkLst>
        </pc:picChg>
        <pc:picChg chg="add del mod">
          <ac:chgData name="MARYAM ADEL SALEH JUMA MANSOOR" userId="492ef767-0211-4b15-b9ee-68adda126f14" providerId="ADAL" clId="{808C2F28-49F5-4120-B631-BBD90EEDE246}" dt="2020-03-12T08:41:43.026" v="536"/>
          <ac:picMkLst>
            <pc:docMk/>
            <pc:sldMk cId="1097574664" sldId="313"/>
            <ac:picMk id="6" creationId="{7F00560E-3907-41A0-8D16-F6B6757A2160}"/>
          </ac:picMkLst>
        </pc:picChg>
        <pc:picChg chg="add del mod">
          <ac:chgData name="MARYAM ADEL SALEH JUMA MANSOOR" userId="492ef767-0211-4b15-b9ee-68adda126f14" providerId="ADAL" clId="{808C2F28-49F5-4120-B631-BBD90EEDE246}" dt="2020-03-12T08:42:30.845" v="537"/>
          <ac:picMkLst>
            <pc:docMk/>
            <pc:sldMk cId="1097574664" sldId="313"/>
            <ac:picMk id="7" creationId="{D3D868E8-2765-46ED-BCC9-18643E161DF5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08.406" v="538"/>
          <ac:picMkLst>
            <pc:docMk/>
            <pc:sldMk cId="1097574664" sldId="313"/>
            <ac:picMk id="10" creationId="{80EDB2F6-AEE0-4FB8-9D66-2CEFE4C268AA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21.634" v="539"/>
          <ac:picMkLst>
            <pc:docMk/>
            <pc:sldMk cId="1097574664" sldId="313"/>
            <ac:picMk id="13" creationId="{33A26F3B-5153-4806-B9FF-6A23106FA666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30.199" v="540"/>
          <ac:picMkLst>
            <pc:docMk/>
            <pc:sldMk cId="1097574664" sldId="313"/>
            <ac:picMk id="14" creationId="{9271A1C4-9B8C-4DB7-AC81-2D9E1479DB7C}"/>
          </ac:picMkLst>
        </pc:picChg>
        <pc:picChg chg="add del mod">
          <ac:chgData name="MARYAM ADEL SALEH JUMA MANSOOR" userId="492ef767-0211-4b15-b9ee-68adda126f14" providerId="ADAL" clId="{808C2F28-49F5-4120-B631-BBD90EEDE246}" dt="2020-03-12T08:43:47.841" v="541"/>
          <ac:picMkLst>
            <pc:docMk/>
            <pc:sldMk cId="1097574664" sldId="313"/>
            <ac:picMk id="16" creationId="{350BA078-19F2-496F-8661-56F6EF9DB4A6}"/>
          </ac:picMkLst>
        </pc:picChg>
        <pc:picChg chg="add del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8" creationId="{06D552BC-7127-4A4C-AA8B-145A0B7D9FE5}"/>
          </ac:picMkLst>
        </pc:picChg>
        <pc:picChg chg="add mod">
          <ac:chgData name="MARYAM ADEL SALEH JUMA MANSOOR" userId="492ef767-0211-4b15-b9ee-68adda126f14" providerId="ADAL" clId="{808C2F28-49F5-4120-B631-BBD90EEDE246}" dt="2020-03-12T08:45:03.652" v="542"/>
          <ac:picMkLst>
            <pc:docMk/>
            <pc:sldMk cId="1097574664" sldId="313"/>
            <ac:picMk id="19" creationId="{DA37A32C-67B2-4E34-8874-CB22F734ACEF}"/>
          </ac:picMkLst>
        </pc:picChg>
        <pc:picChg chg="del">
          <ac:chgData name="MARYAM ADEL SALEH JUMA MANSOOR" userId="492ef767-0211-4b15-b9ee-68adda126f14" providerId="ADAL" clId="{808C2F28-49F5-4120-B631-BBD90EEDE246}" dt="2020-03-12T08:41:27.638" v="535"/>
          <ac:picMkLst>
            <pc:docMk/>
            <pc:sldMk cId="1097574664" sldId="313"/>
            <ac:picMk id="21" creationId="{4A138A42-9C69-41F6-8869-BB3C6A293DE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53:24.288" v="553"/>
        <pc:sldMkLst>
          <pc:docMk/>
          <pc:sldMk cId="2632546047" sldId="314"/>
        </pc:sldMkLst>
        <pc:spChg chg="mod">
          <ac:chgData name="MARYAM ADEL SALEH JUMA MANSOOR" userId="492ef767-0211-4b15-b9ee-68adda126f14" providerId="ADAL" clId="{808C2F28-49F5-4120-B631-BBD90EEDE246}" dt="2020-03-12T08:50:10.286" v="549" actId="20577"/>
          <ac:spMkLst>
            <pc:docMk/>
            <pc:sldMk cId="2632546047" sldId="314"/>
            <ac:spMk id="10" creationId="{B2473D28-FB94-4A29-BC84-E1A93484A6E0}"/>
          </ac:spMkLst>
        </pc:spChg>
        <pc:picChg chg="del">
          <ac:chgData name="MARYAM ADEL SALEH JUMA MANSOOR" userId="492ef767-0211-4b15-b9ee-68adda126f14" providerId="ADAL" clId="{808C2F28-49F5-4120-B631-BBD90EEDE246}" dt="2020-03-12T07:27:11.370" v="428" actId="478"/>
          <ac:picMkLst>
            <pc:docMk/>
            <pc:sldMk cId="2632546047" sldId="314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808C2F28-49F5-4120-B631-BBD90EEDE246}" dt="2020-03-12T08:50:24.962" v="550"/>
          <ac:picMkLst>
            <pc:docMk/>
            <pc:sldMk cId="2632546047" sldId="314"/>
            <ac:picMk id="4" creationId="{7E04D429-50A9-4498-B6B9-323B6F818F2E}"/>
          </ac:picMkLst>
        </pc:picChg>
        <pc:picChg chg="add del mod">
          <ac:chgData name="MARYAM ADEL SALEH JUMA MANSOOR" userId="492ef767-0211-4b15-b9ee-68adda126f14" providerId="ADAL" clId="{808C2F28-49F5-4120-B631-BBD90EEDE246}" dt="2020-03-12T08:51:19.651" v="551"/>
          <ac:picMkLst>
            <pc:docMk/>
            <pc:sldMk cId="2632546047" sldId="314"/>
            <ac:picMk id="6" creationId="{A95C7A3B-D5FF-48E5-9BBE-DDC724111FD4}"/>
          </ac:picMkLst>
        </pc:picChg>
        <pc:picChg chg="add del mod">
          <ac:chgData name="MARYAM ADEL SALEH JUMA MANSOOR" userId="492ef767-0211-4b15-b9ee-68adda126f14" providerId="ADAL" clId="{808C2F28-49F5-4120-B631-BBD90EEDE246}" dt="2020-03-12T08:52:11.872" v="552"/>
          <ac:picMkLst>
            <pc:docMk/>
            <pc:sldMk cId="2632546047" sldId="314"/>
            <ac:picMk id="7" creationId="{A625E6E9-6C9F-4F73-8F81-DE520E46E7B0}"/>
          </ac:picMkLst>
        </pc:picChg>
        <pc:picChg chg="add del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1" creationId="{F04E5E14-A1EF-4A53-8FE2-C18818DF1C25}"/>
          </ac:picMkLst>
        </pc:picChg>
        <pc:picChg chg="add mod">
          <ac:chgData name="MARYAM ADEL SALEH JUMA MANSOOR" userId="492ef767-0211-4b15-b9ee-68adda126f14" providerId="ADAL" clId="{808C2F28-49F5-4120-B631-BBD90EEDE246}" dt="2020-03-12T08:53:24.288" v="553"/>
          <ac:picMkLst>
            <pc:docMk/>
            <pc:sldMk cId="2632546047" sldId="314"/>
            <ac:picMk id="12" creationId="{2B726EF8-4029-43D7-B74D-D5801EEE6F90}"/>
          </ac:picMkLst>
        </pc:picChg>
        <pc:picChg chg="add mod">
          <ac:chgData name="MARYAM ADEL SALEH JUMA MANSOOR" userId="492ef767-0211-4b15-b9ee-68adda126f14" providerId="ADAL" clId="{808C2F28-49F5-4120-B631-BBD90EEDE246}" dt="2020-03-12T07:27:14.216" v="430" actId="1076"/>
          <ac:picMkLst>
            <pc:docMk/>
            <pc:sldMk cId="2632546047" sldId="314"/>
            <ac:picMk id="17" creationId="{4D6CBA49-7E28-4175-8B2E-F37B83C50FEA}"/>
          </ac:picMkLst>
        </pc:picChg>
        <pc:picChg chg="del">
          <ac:chgData name="MARYAM ADEL SALEH JUMA MANSOOR" userId="492ef767-0211-4b15-b9ee-68adda126f14" providerId="ADAL" clId="{808C2F28-49F5-4120-B631-BBD90EEDE246}" dt="2020-03-12T08:48:02.854" v="543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8:33.782" v="498"/>
        <pc:sldMkLst>
          <pc:docMk/>
          <pc:sldMk cId="2232605999" sldId="315"/>
        </pc:sldMkLst>
        <pc:spChg chg="mod">
          <ac:chgData name="MARYAM ADEL SALEH JUMA MANSOOR" userId="492ef767-0211-4b15-b9ee-68adda126f14" providerId="ADAL" clId="{808C2F28-49F5-4120-B631-BBD90EEDE246}" dt="2020-03-12T07:22:34.610" v="412" actId="20577"/>
          <ac:spMkLst>
            <pc:docMk/>
            <pc:sldMk cId="2232605999" sldId="315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17:44.608" v="494" actId="478"/>
          <ac:spMkLst>
            <pc:docMk/>
            <pc:sldMk cId="2232605999" sldId="315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17:47.985" v="495" actId="1076"/>
          <ac:spMkLst>
            <pc:docMk/>
            <pc:sldMk cId="2232605999" sldId="315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8:17:51.988" v="497" actId="478"/>
          <ac:spMkLst>
            <pc:docMk/>
            <pc:sldMk cId="2232605999" sldId="315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2" creationId="{F390AABA-5EF1-4AC9-8B45-16670AE5950B}"/>
          </ac:picMkLst>
        </pc:picChg>
        <pc:picChg chg="del">
          <ac:chgData name="MARYAM ADEL SALEH JUMA MANSOOR" userId="492ef767-0211-4b15-b9ee-68adda126f14" providerId="ADAL" clId="{808C2F28-49F5-4120-B631-BBD90EEDE246}" dt="2020-03-12T08:18:33.782" v="498"/>
          <ac:picMkLst>
            <pc:docMk/>
            <pc:sldMk cId="2232605999" sldId="315"/>
            <ac:picMk id="9" creationId="{8CF8652A-5EF3-4D35-BE80-4E0FAF3C68BB}"/>
          </ac:picMkLst>
        </pc:picChg>
        <pc:picChg chg="mod">
          <ac:chgData name="MARYAM ADEL SALEH JUMA MANSOOR" userId="492ef767-0211-4b15-b9ee-68adda126f14" providerId="ADAL" clId="{808C2F28-49F5-4120-B631-BBD90EEDE246}" dt="2020-03-12T08:17:50.683" v="496" actId="1076"/>
          <ac:picMkLst>
            <pc:docMk/>
            <pc:sldMk cId="2232605999" sldId="315"/>
            <ac:picMk id="17" creationId="{E6FAC0DD-BE7C-4542-B4AE-1A042523832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1:20.788" v="508"/>
        <pc:sldMkLst>
          <pc:docMk/>
          <pc:sldMk cId="514234598" sldId="316"/>
        </pc:sldMkLst>
        <pc:spChg chg="mod">
          <ac:chgData name="MARYAM ADEL SALEH JUMA MANSOOR" userId="492ef767-0211-4b15-b9ee-68adda126f14" providerId="ADAL" clId="{808C2F28-49F5-4120-B631-BBD90EEDE246}" dt="2020-03-12T07:22:42.854" v="413" actId="20577"/>
          <ac:spMkLst>
            <pc:docMk/>
            <pc:sldMk cId="514234598" sldId="316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8:20:00.289" v="499" actId="478"/>
          <ac:spMkLst>
            <pc:docMk/>
            <pc:sldMk cId="514234598" sldId="316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7:51:39.666" v="431" actId="115"/>
          <ac:spMkLst>
            <pc:docMk/>
            <pc:sldMk cId="514234598" sldId="316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8:20:22.193" v="506" actId="1076"/>
          <ac:spMkLst>
            <pc:docMk/>
            <pc:sldMk cId="514234598" sldId="316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0:05.784" v="502" actId="478"/>
          <ac:spMkLst>
            <pc:docMk/>
            <pc:sldMk cId="514234598" sldId="316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2" creationId="{5BE5DE8B-8F06-42BA-88E7-784848139DD3}"/>
          </ac:picMkLst>
        </pc:picChg>
        <pc:picChg chg="add mod">
          <ac:chgData name="MARYAM ADEL SALEH JUMA MANSOOR" userId="492ef767-0211-4b15-b9ee-68adda126f14" providerId="ADAL" clId="{808C2F28-49F5-4120-B631-BBD90EEDE246}" dt="2020-03-12T08:21:20.788" v="508"/>
          <ac:picMkLst>
            <pc:docMk/>
            <pc:sldMk cId="514234598" sldId="316"/>
            <ac:picMk id="4" creationId="{FD134B1C-4C39-4BAB-AF92-5701957568B0}"/>
          </ac:picMkLst>
        </pc:picChg>
        <pc:picChg chg="mod">
          <ac:chgData name="MARYAM ADEL SALEH JUMA MANSOOR" userId="492ef767-0211-4b15-b9ee-68adda126f14" providerId="ADAL" clId="{808C2F28-49F5-4120-B631-BBD90EEDE246}" dt="2020-03-12T08:20:38.352" v="507" actId="1076"/>
          <ac:picMkLst>
            <pc:docMk/>
            <pc:sldMk cId="514234598" sldId="316"/>
            <ac:picMk id="17" creationId="{25402340-0171-431E-BE17-934D100E5CB5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3:16.124" v="520"/>
        <pc:sldMkLst>
          <pc:docMk/>
          <pc:sldMk cId="3621841216" sldId="317"/>
        </pc:sldMkLst>
        <pc:spChg chg="mod">
          <ac:chgData name="MARYAM ADEL SALEH JUMA MANSOOR" userId="492ef767-0211-4b15-b9ee-68adda126f14" providerId="ADAL" clId="{808C2F28-49F5-4120-B631-BBD90EEDE246}" dt="2020-03-12T07:22:57.262" v="416" actId="404"/>
          <ac:spMkLst>
            <pc:docMk/>
            <pc:sldMk cId="3621841216" sldId="317"/>
            <ac:spMk id="7" creationId="{7D106670-8E67-4510-A7C1-9C98B4666815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8:22:21.782" v="519" actId="1035"/>
          <ac:spMkLst>
            <pc:docMk/>
            <pc:sldMk cId="3621841216" sldId="317"/>
            <ac:spMk id="23" creationId="{BE9051BF-B5B1-4CC0-A7E7-34F06BE59990}"/>
          </ac:spMkLst>
        </pc:spChg>
        <pc:spChg chg="mod">
          <ac:chgData name="MARYAM ADEL SALEH JUMA MANSOOR" userId="492ef767-0211-4b15-b9ee-68adda126f14" providerId="ADAL" clId="{808C2F28-49F5-4120-B631-BBD90EEDE246}" dt="2020-03-12T08:22:06.270" v="511" actId="1076"/>
          <ac:spMkLst>
            <pc:docMk/>
            <pc:sldMk cId="3621841216" sldId="317"/>
            <ac:spMk id="24" creationId="{2E11A71A-BA52-4BBF-A8E6-C3D0022DDA72}"/>
          </ac:spMkLst>
        </pc:spChg>
        <pc:spChg chg="del">
          <ac:chgData name="MARYAM ADEL SALEH JUMA MANSOOR" userId="492ef767-0211-4b15-b9ee-68adda126f14" providerId="ADAL" clId="{808C2F28-49F5-4120-B631-BBD90EEDE246}" dt="2020-03-12T07:52:35.086" v="438" actId="478"/>
          <ac:spMkLst>
            <pc:docMk/>
            <pc:sldMk cId="3621841216" sldId="317"/>
            <ac:spMk id="27" creationId="{AFB0F4DC-A38D-4BDD-9B5A-0F8AB7543785}"/>
          </ac:spMkLst>
        </pc:spChg>
        <pc:spChg chg="mod">
          <ac:chgData name="MARYAM ADEL SALEH JUMA MANSOOR" userId="492ef767-0211-4b15-b9ee-68adda126f14" providerId="ADAL" clId="{808C2F28-49F5-4120-B631-BBD90EEDE246}" dt="2020-03-12T07:52:43.252" v="442" actId="5793"/>
          <ac:spMkLst>
            <pc:docMk/>
            <pc:sldMk cId="3621841216" sldId="317"/>
            <ac:spMk id="28" creationId="{908DE4FC-FEA3-4B6D-80F4-80314139C104}"/>
          </ac:spMkLst>
        </pc:spChg>
        <pc:picChg chg="del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2" creationId="{E2A7C377-E2C4-43DD-9BA8-603862C59247}"/>
          </ac:picMkLst>
        </pc:picChg>
        <pc:picChg chg="add mod">
          <ac:chgData name="MARYAM ADEL SALEH JUMA MANSOOR" userId="492ef767-0211-4b15-b9ee-68adda126f14" providerId="ADAL" clId="{808C2F28-49F5-4120-B631-BBD90EEDE246}" dt="2020-03-12T08:23:16.124" v="520"/>
          <ac:picMkLst>
            <pc:docMk/>
            <pc:sldMk cId="3621841216" sldId="317"/>
            <ac:picMk id="4" creationId="{EBEB6AF2-472A-414F-AE08-5C19A444C6DF}"/>
          </ac:picMkLst>
        </pc:picChg>
        <pc:picChg chg="mod">
          <ac:chgData name="MARYAM ADEL SALEH JUMA MANSOOR" userId="492ef767-0211-4b15-b9ee-68adda126f14" providerId="ADAL" clId="{808C2F28-49F5-4120-B631-BBD90EEDE246}" dt="2020-03-12T08:22:08.313" v="512" actId="1076"/>
          <ac:picMkLst>
            <pc:docMk/>
            <pc:sldMk cId="3621841216" sldId="317"/>
            <ac:picMk id="17" creationId="{F083DF5A-444A-42AA-A8B9-2AAB7825B26C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26:32.323" v="529"/>
        <pc:sldMkLst>
          <pc:docMk/>
          <pc:sldMk cId="4140979481" sldId="318"/>
        </pc:sldMkLst>
        <pc:spChg chg="mod">
          <ac:chgData name="MARYAM ADEL SALEH JUMA MANSOOR" userId="492ef767-0211-4b15-b9ee-68adda126f14" providerId="ADAL" clId="{808C2F28-49F5-4120-B631-BBD90EEDE246}" dt="2020-03-12T07:23:04.070" v="418" actId="1076"/>
          <ac:spMkLst>
            <pc:docMk/>
            <pc:sldMk cId="4140979481" sldId="318"/>
            <ac:spMk id="7" creationId="{7D106670-8E67-4510-A7C1-9C98B4666815}"/>
          </ac:spMkLst>
        </pc:spChg>
        <pc:spChg chg="add del mod">
          <ac:chgData name="MARYAM ADEL SALEH JUMA MANSOOR" userId="492ef767-0211-4b15-b9ee-68adda126f14" providerId="ADAL" clId="{808C2F28-49F5-4120-B631-BBD90EEDE246}" dt="2020-03-12T08:24:05.354" v="524" actId="478"/>
          <ac:spMkLst>
            <pc:docMk/>
            <pc:sldMk cId="4140979481" sldId="318"/>
            <ac:spMk id="22" creationId="{9F07E526-3319-499A-8324-B8772054B03E}"/>
          </ac:spMkLst>
        </pc:spChg>
        <pc:spChg chg="mod">
          <ac:chgData name="MARYAM ADEL SALEH JUMA MANSOOR" userId="492ef767-0211-4b15-b9ee-68adda126f14" providerId="ADAL" clId="{808C2F28-49F5-4120-B631-BBD90EEDE246}" dt="2020-03-12T06:43:04.497" v="119" actId="20577"/>
          <ac:spMkLst>
            <pc:docMk/>
            <pc:sldMk cId="4140979481" sldId="318"/>
            <ac:spMk id="23" creationId="{BE9051BF-B5B1-4CC0-A7E7-34F06BE59990}"/>
          </ac:spMkLst>
        </pc:spChg>
        <pc:spChg chg="del mod">
          <ac:chgData name="MARYAM ADEL SALEH JUMA MANSOOR" userId="492ef767-0211-4b15-b9ee-68adda126f14" providerId="ADAL" clId="{808C2F28-49F5-4120-B631-BBD90EEDE246}" dt="2020-03-12T08:24:12.046" v="527" actId="478"/>
          <ac:spMkLst>
            <pc:docMk/>
            <pc:sldMk cId="4140979481" sldId="318"/>
            <ac:spMk id="24" creationId="{2E11A71A-BA52-4BBF-A8E6-C3D0022DDA72}"/>
          </ac:spMkLst>
        </pc:spChg>
        <pc:spChg chg="mod">
          <ac:chgData name="MARYAM ADEL SALEH JUMA MANSOOR" userId="492ef767-0211-4b15-b9ee-68adda126f14" providerId="ADAL" clId="{808C2F28-49F5-4120-B631-BBD90EEDE246}" dt="2020-03-12T06:45:39.352" v="135" actId="1076"/>
          <ac:spMkLst>
            <pc:docMk/>
            <pc:sldMk cId="4140979481" sldId="318"/>
            <ac:spMk id="27" creationId="{AFB0F4DC-A38D-4BDD-9B5A-0F8AB7543785}"/>
          </ac:spMkLst>
        </pc:spChg>
        <pc:spChg chg="del">
          <ac:chgData name="MARYAM ADEL SALEH JUMA MANSOOR" userId="492ef767-0211-4b15-b9ee-68adda126f14" providerId="ADAL" clId="{808C2F28-49F5-4120-B631-BBD90EEDE246}" dt="2020-03-12T08:24:09.767" v="526" actId="478"/>
          <ac:spMkLst>
            <pc:docMk/>
            <pc:sldMk cId="4140979481" sldId="318"/>
            <ac:spMk id="28" creationId="{908DE4FC-FEA3-4B6D-80F4-80314139C104}"/>
          </ac:spMkLst>
        </pc:spChg>
        <pc:picChg chg="add mod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2" creationId="{085417FE-482A-4F8D-BC71-5A883C06815C}"/>
          </ac:picMkLst>
        </pc:picChg>
        <pc:picChg chg="del">
          <ac:chgData name="MARYAM ADEL SALEH JUMA MANSOOR" userId="492ef767-0211-4b15-b9ee-68adda126f14" providerId="ADAL" clId="{808C2F28-49F5-4120-B631-BBD90EEDE246}" dt="2020-03-12T08:26:32.323" v="529"/>
          <ac:picMkLst>
            <pc:docMk/>
            <pc:sldMk cId="4140979481" sldId="318"/>
            <ac:picMk id="4" creationId="{073DFC59-57DE-43A1-BADD-AF238EF78EED}"/>
          </ac:picMkLst>
        </pc:picChg>
        <pc:picChg chg="mod">
          <ac:chgData name="MARYAM ADEL SALEH JUMA MANSOOR" userId="492ef767-0211-4b15-b9ee-68adda126f14" providerId="ADAL" clId="{808C2F28-49F5-4120-B631-BBD90EEDE246}" dt="2020-03-12T08:24:14.022" v="528" actId="1076"/>
          <ac:picMkLst>
            <pc:docMk/>
            <pc:sldMk cId="4140979481" sldId="318"/>
            <ac:picMk id="17" creationId="{C66D1732-3010-4707-85AB-1891552502F1}"/>
          </ac:picMkLst>
        </pc:picChg>
      </pc:sldChg>
      <pc:sldChg chg="addSp delSp modSp">
        <pc:chgData name="MARYAM ADEL SALEH JUMA MANSOOR" userId="492ef767-0211-4b15-b9ee-68adda126f14" providerId="ADAL" clId="{808C2F28-49F5-4120-B631-BBD90EEDE246}" dt="2020-03-12T08:11:02.236" v="452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4" creationId="{4828F187-F869-493D-B780-A1D473544283}"/>
          </ac:picMkLst>
        </pc:picChg>
        <pc:picChg chg="add mod">
          <ac:chgData name="MARYAM ADEL SALEH JUMA MANSOOR" userId="492ef767-0211-4b15-b9ee-68adda126f14" providerId="ADAL" clId="{808C2F28-49F5-4120-B631-BBD90EEDE246}" dt="2020-03-12T08:11:02.236" v="452"/>
          <ac:picMkLst>
            <pc:docMk/>
            <pc:sldMk cId="3996990364" sldId="322"/>
            <ac:picMk id="5" creationId="{D708CE7D-C4E2-4DF9-B986-83D5854D388D}"/>
          </ac:picMkLst>
        </pc:picChg>
        <pc:picChg chg="del">
          <ac:chgData name="MARYAM ADEL SALEH JUMA MANSOOR" userId="492ef767-0211-4b15-b9ee-68adda126f14" providerId="ADAL" clId="{808C2F28-49F5-4120-B631-BBD90EEDE246}" dt="2020-03-12T08:07:36.391" v="451"/>
          <ac:picMkLst>
            <pc:docMk/>
            <pc:sldMk cId="3996990364" sldId="322"/>
            <ac:picMk id="7" creationId="{63E7D11A-51DB-4ECD-968B-2932FDD4042D}"/>
          </ac:picMkLst>
        </pc:picChg>
      </pc:sldChg>
    </pc:docChg>
  </pc:docChgLst>
  <pc:docChgLst>
    <pc:chgData name="MARYAM ADEL SALEH JUMA MANSOOR" userId="492ef767-0211-4b15-b9ee-68adda126f14" providerId="ADAL" clId="{6C169910-971B-448F-9BEA-D6B18CADA2AE}"/>
    <pc:docChg chg="undo custSel modSld">
      <pc:chgData name="MARYAM ADEL SALEH JUMA MANSOOR" userId="492ef767-0211-4b15-b9ee-68adda126f14" providerId="ADAL" clId="{6C169910-971B-448F-9BEA-D6B18CADA2AE}" dt="2020-03-11T12:02:12.244" v="206"/>
      <pc:docMkLst>
        <pc:docMk/>
      </pc:docMkLst>
      <pc:sldChg chg="addSp delSp modSp delAnim">
        <pc:chgData name="MARYAM ADEL SALEH JUMA MANSOOR" userId="492ef767-0211-4b15-b9ee-68adda126f14" providerId="ADAL" clId="{6C169910-971B-448F-9BEA-D6B18CADA2AE}" dt="2020-03-11T11:08:54.182" v="9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6C169910-971B-448F-9BEA-D6B18CADA2AE}" dt="2020-03-11T11:08:11.379" v="7" actId="20577"/>
          <ac:spMkLst>
            <pc:docMk/>
            <pc:sldMk cId="2396905207" sldId="272"/>
            <ac:spMk id="3" creationId="{9632819A-C9F4-41DB-BDB2-D1566A4E1D55}"/>
          </ac:spMkLst>
        </pc:spChg>
        <pc:picChg chg="add del mod">
          <ac:chgData name="MARYAM ADEL SALEH JUMA MANSOOR" userId="492ef767-0211-4b15-b9ee-68adda126f14" providerId="ADAL" clId="{6C169910-971B-448F-9BEA-D6B18CADA2AE}" dt="2020-03-11T11:08:17.765" v="8" actId="478"/>
          <ac:picMkLst>
            <pc:docMk/>
            <pc:sldMk cId="2396905207" sldId="272"/>
            <ac:picMk id="2" creationId="{B3669941-1834-4479-BC63-735A51C5FEE4}"/>
          </ac:picMkLst>
        </pc:picChg>
        <pc:picChg chg="add mod">
          <ac:chgData name="MARYAM ADEL SALEH JUMA MANSOOR" userId="492ef767-0211-4b15-b9ee-68adda126f14" providerId="ADAL" clId="{6C169910-971B-448F-9BEA-D6B18CADA2AE}" dt="2020-03-11T11:08:54.182" v="9"/>
          <ac:picMkLst>
            <pc:docMk/>
            <pc:sldMk cId="2396905207" sldId="272"/>
            <ac:picMk id="4" creationId="{E300B80E-3ADC-4B46-B33E-B20D99617959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06:39.539" v="5"/>
        <pc:sldMkLst>
          <pc:docMk/>
          <pc:sldMk cId="472788918" sldId="293"/>
        </pc:sldMkLst>
        <pc:picChg chg="add del mod">
          <ac:chgData name="MARYAM ADEL SALEH JUMA MANSOOR" userId="492ef767-0211-4b15-b9ee-68adda126f14" providerId="ADAL" clId="{6C169910-971B-448F-9BEA-D6B18CADA2AE}" dt="2020-03-11T11:04:42.289" v="1"/>
          <ac:picMkLst>
            <pc:docMk/>
            <pc:sldMk cId="472788918" sldId="293"/>
            <ac:picMk id="2" creationId="{2DBB0100-FD60-4578-85DB-DC6E9026D617}"/>
          </ac:picMkLst>
        </pc:picChg>
        <pc:picChg chg="add del mod">
          <ac:chgData name="MARYAM ADEL SALEH JUMA MANSOOR" userId="492ef767-0211-4b15-b9ee-68adda126f14" providerId="ADAL" clId="{6C169910-971B-448F-9BEA-D6B18CADA2AE}" dt="2020-03-11T11:04:49.478" v="2" actId="478"/>
          <ac:picMkLst>
            <pc:docMk/>
            <pc:sldMk cId="472788918" sldId="293"/>
            <ac:picMk id="5" creationId="{DC455621-5A79-4BF8-A96F-17CB7CFBC780}"/>
          </ac:picMkLst>
        </pc:picChg>
        <pc:picChg chg="add del mod">
          <ac:chgData name="MARYAM ADEL SALEH JUMA MANSOOR" userId="492ef767-0211-4b15-b9ee-68adda126f14" providerId="ADAL" clId="{6C169910-971B-448F-9BEA-D6B18CADA2AE}" dt="2020-03-11T11:06:09.089" v="4" actId="478"/>
          <ac:picMkLst>
            <pc:docMk/>
            <pc:sldMk cId="472788918" sldId="293"/>
            <ac:picMk id="6" creationId="{55F9AB94-5A33-44D4-A157-4B09D139C30C}"/>
          </ac:picMkLst>
        </pc:picChg>
        <pc:picChg chg="add mod">
          <ac:chgData name="MARYAM ADEL SALEH JUMA MANSOOR" userId="492ef767-0211-4b15-b9ee-68adda126f14" providerId="ADAL" clId="{6C169910-971B-448F-9BEA-D6B18CADA2AE}" dt="2020-03-11T11:06:39.539" v="5"/>
          <ac:picMkLst>
            <pc:docMk/>
            <pc:sldMk cId="472788918" sldId="293"/>
            <ac:picMk id="7" creationId="{A83BBBB8-E01D-4CB6-ADD2-A41DFB427BF6}"/>
          </ac:picMkLst>
        </pc:picChg>
      </pc:sldChg>
      <pc:sldChg chg="addSp delSp modSp delAnim addCm">
        <pc:chgData name="MARYAM ADEL SALEH JUMA MANSOOR" userId="492ef767-0211-4b15-b9ee-68adda126f14" providerId="ADAL" clId="{6C169910-971B-448F-9BEA-D6B18CADA2AE}" dt="2020-03-11T11:44:25.692" v="60"/>
        <pc:sldMkLst>
          <pc:docMk/>
          <pc:sldMk cId="3617599205" sldId="294"/>
        </pc:sldMkLst>
        <pc:picChg chg="add del mod">
          <ac:chgData name="MARYAM ADEL SALEH JUMA MANSOOR" userId="492ef767-0211-4b15-b9ee-68adda126f14" providerId="ADAL" clId="{6C169910-971B-448F-9BEA-D6B18CADA2AE}" dt="2020-03-11T11:40:26.010" v="59" actId="478"/>
          <ac:picMkLst>
            <pc:docMk/>
            <pc:sldMk cId="3617599205" sldId="294"/>
            <ac:picMk id="2" creationId="{72E2FEF2-9557-43EE-A6C8-90DBC50EFD1E}"/>
          </ac:picMkLst>
        </pc:picChg>
        <pc:picChg chg="add mod">
          <ac:chgData name="MARYAM ADEL SALEH JUMA MANSOOR" userId="492ef767-0211-4b15-b9ee-68adda126f14" providerId="ADAL" clId="{6C169910-971B-448F-9BEA-D6B18CADA2AE}" dt="2020-03-11T11:44:25.692" v="60"/>
          <ac:picMkLst>
            <pc:docMk/>
            <pc:sldMk cId="3617599205" sldId="294"/>
            <ac:picMk id="6" creationId="{1997788E-B6F8-482E-8079-BEE926D35570}"/>
          </ac:picMkLst>
        </pc:picChg>
      </pc:sldChg>
      <pc:sldChg chg="addSp delSp modSp modAnim">
        <pc:chgData name="MARYAM ADEL SALEH JUMA MANSOOR" userId="492ef767-0211-4b15-b9ee-68adda126f14" providerId="ADAL" clId="{6C169910-971B-448F-9BEA-D6B18CADA2AE}" dt="2020-03-11T11:28:31.050" v="25"/>
        <pc:sldMkLst>
          <pc:docMk/>
          <pc:sldMk cId="3883757152" sldId="305"/>
        </pc:sldMkLst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7" creationId="{56926A62-790C-48B6-918D-1B35B420DF01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8" creationId="{67CA2AB4-DD16-4990-9A18-E5848DA75BD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19" creationId="{810D8A77-ADA4-4E1C-856C-10B40C13BEF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0" creationId="{02AE3F63-8B85-4C59-8C58-9F01BAFE78B7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1" creationId="{84DA18F7-EA04-433F-A81F-F14CF1BBCD7C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25" creationId="{5147581D-B984-41AB-898C-ACBA8C810C0F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1" creationId="{2555771B-2FC9-48FA-8E23-25D8FF391B5E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2" creationId="{4AB864ED-6C60-4F87-B1F6-66B09CF61EBB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3" creationId="{4238A8E8-1D13-459B-BA74-285631BFEB42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4" creationId="{50BBA9BC-9DE3-451B-A6E1-D4775B05494A}"/>
          </ac:spMkLst>
        </pc:spChg>
        <pc:spChg chg="add mod">
          <ac:chgData name="MARYAM ADEL SALEH JUMA MANSOOR" userId="492ef767-0211-4b15-b9ee-68adda126f14" providerId="ADAL" clId="{6C169910-971B-448F-9BEA-D6B18CADA2AE}" dt="2020-03-11T11:26:49" v="23" actId="1076"/>
          <ac:spMkLst>
            <pc:docMk/>
            <pc:sldMk cId="3883757152" sldId="305"/>
            <ac:spMk id="35" creationId="{041FC168-2741-4702-B9CA-BEEEA975E8CD}"/>
          </ac:spMkLst>
        </pc:spChg>
        <pc:picChg chg="add del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2" creationId="{77FE9A0E-6D15-4DB5-8787-87C77B5351D8}"/>
          </ac:picMkLst>
        </pc:picChg>
        <pc:picChg chg="add mod">
          <ac:chgData name="MARYAM ADEL SALEH JUMA MANSOOR" userId="492ef767-0211-4b15-b9ee-68adda126f14" providerId="ADAL" clId="{6C169910-971B-448F-9BEA-D6B18CADA2AE}" dt="2020-03-11T11:28:31.050" v="25"/>
          <ac:picMkLst>
            <pc:docMk/>
            <pc:sldMk cId="3883757152" sldId="305"/>
            <ac:picMk id="4" creationId="{96D3A13C-B716-405A-98BE-03E993E6D5C6}"/>
          </ac:picMkLst>
        </pc:picChg>
      </pc:sldChg>
      <pc:sldChg chg="addSp delSp modSp delAnim">
        <pc:chgData name="MARYAM ADEL SALEH JUMA MANSOOR" userId="492ef767-0211-4b15-b9ee-68adda126f14" providerId="ADAL" clId="{6C169910-971B-448F-9BEA-D6B18CADA2AE}" dt="2020-03-11T11:58:31.125" v="200"/>
        <pc:sldMkLst>
          <pc:docMk/>
          <pc:sldMk cId="1097574664" sldId="313"/>
        </pc:sldMkLst>
        <pc:spChg chg="add del mod">
          <ac:chgData name="MARYAM ADEL SALEH JUMA MANSOOR" userId="492ef767-0211-4b15-b9ee-68adda126f14" providerId="ADAL" clId="{6C169910-971B-448F-9BEA-D6B18CADA2AE}" dt="2020-03-11T11:50:51.638" v="100" actId="478"/>
          <ac:spMkLst>
            <pc:docMk/>
            <pc:sldMk cId="1097574664" sldId="313"/>
            <ac:spMk id="7" creationId="{10F7ABF1-5B2F-4582-B3BB-67DBEAEAF64C}"/>
          </ac:spMkLst>
        </pc:spChg>
        <pc:spChg chg="add mod">
          <ac:chgData name="MARYAM ADEL SALEH JUMA MANSOOR" userId="492ef767-0211-4b15-b9ee-68adda126f14" providerId="ADAL" clId="{6C169910-971B-448F-9BEA-D6B18CADA2AE}" dt="2020-03-11T11:52:54.259" v="167" actId="14100"/>
          <ac:spMkLst>
            <pc:docMk/>
            <pc:sldMk cId="1097574664" sldId="313"/>
            <ac:spMk id="11" creationId="{0A3F2DA9-6096-4397-9768-91DCD9AC3F28}"/>
          </ac:spMkLst>
        </pc:spChg>
        <pc:spChg chg="add mod">
          <ac:chgData name="MARYAM ADEL SALEH JUMA MANSOOR" userId="492ef767-0211-4b15-b9ee-68adda126f14" providerId="ADAL" clId="{6C169910-971B-448F-9BEA-D6B18CADA2AE}" dt="2020-03-11T11:53:10.477" v="179" actId="1076"/>
          <ac:spMkLst>
            <pc:docMk/>
            <pc:sldMk cId="1097574664" sldId="313"/>
            <ac:spMk id="12" creationId="{2120FD79-27F3-4362-9F2B-A9059FBB1022}"/>
          </ac:spMkLst>
        </pc:spChg>
        <pc:spChg chg="add mod">
          <ac:chgData name="MARYAM ADEL SALEH JUMA MANSOOR" userId="492ef767-0211-4b15-b9ee-68adda126f14" providerId="ADAL" clId="{6C169910-971B-448F-9BEA-D6B18CADA2AE}" dt="2020-03-11T11:53:49.129" v="190" actId="1076"/>
          <ac:spMkLst>
            <pc:docMk/>
            <pc:sldMk cId="1097574664" sldId="313"/>
            <ac:spMk id="15" creationId="{1DBBFCE8-A5A0-4858-8B21-E322EB3157B7}"/>
          </ac:spMkLst>
        </pc:spChg>
        <pc:spChg chg="add mod">
          <ac:chgData name="MARYAM ADEL SALEH JUMA MANSOOR" userId="492ef767-0211-4b15-b9ee-68adda126f14" providerId="ADAL" clId="{6C169910-971B-448F-9BEA-D6B18CADA2AE}" dt="2020-03-11T11:53:55.289" v="191" actId="1076"/>
          <ac:spMkLst>
            <pc:docMk/>
            <pc:sldMk cId="1097574664" sldId="313"/>
            <ac:spMk id="17" creationId="{5A9CE8B9-C64C-4C38-B27C-424BCD2DA42E}"/>
          </ac:spMkLst>
        </pc:spChg>
        <pc:picChg chg="mod">
          <ac:chgData name="MARYAM ADEL SALEH JUMA MANSOOR" userId="492ef767-0211-4b15-b9ee-68adda126f14" providerId="ADAL" clId="{6C169910-971B-448F-9BEA-D6B18CADA2AE}" dt="2020-03-11T11:53:45.771" v="189" actId="1076"/>
          <ac:picMkLst>
            <pc:docMk/>
            <pc:sldMk cId="1097574664" sldId="313"/>
            <ac:picMk id="2" creationId="{A426C879-1C4C-4C14-9029-03776823D39A}"/>
          </ac:picMkLst>
        </pc:picChg>
        <pc:picChg chg="add del mod">
          <ac:chgData name="MARYAM ADEL SALEH JUMA MANSOOR" userId="492ef767-0211-4b15-b9ee-68adda126f14" providerId="ADAL" clId="{6C169910-971B-448F-9BEA-D6B18CADA2AE}" dt="2020-03-11T11:49:52.588" v="62"/>
          <ac:picMkLst>
            <pc:docMk/>
            <pc:sldMk cId="1097574664" sldId="313"/>
            <ac:picMk id="4" creationId="{68D9E5F6-FCA4-404C-BADD-2B1E3A8496A7}"/>
          </ac:picMkLst>
        </pc:picChg>
        <pc:picChg chg="add del mod">
          <ac:chgData name="MARYAM ADEL SALEH JUMA MANSOOR" userId="492ef767-0211-4b15-b9ee-68adda126f14" providerId="ADAL" clId="{6C169910-971B-448F-9BEA-D6B18CADA2AE}" dt="2020-03-11T11:50:03.862" v="63" actId="478"/>
          <ac:picMkLst>
            <pc:docMk/>
            <pc:sldMk cId="1097574664" sldId="313"/>
            <ac:picMk id="6" creationId="{41FAED79-97B2-450E-A066-C5D6972DD310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27.949" v="195"/>
          <ac:picMkLst>
            <pc:docMk/>
            <pc:sldMk cId="1097574664" sldId="313"/>
            <ac:picMk id="13" creationId="{CF51F635-9F0A-4DAF-B17B-1826C1F90BE3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39.898" v="196"/>
          <ac:picMkLst>
            <pc:docMk/>
            <pc:sldMk cId="1097574664" sldId="313"/>
            <ac:picMk id="14" creationId="{F5060E77-6955-4C3F-8272-0679F5292F49}"/>
          </ac:picMkLst>
        </pc:picChg>
        <pc:picChg chg="add del mod">
          <ac:chgData name="MARYAM ADEL SALEH JUMA MANSOOR" userId="492ef767-0211-4b15-b9ee-68adda126f14" providerId="ADAL" clId="{6C169910-971B-448F-9BEA-D6B18CADA2AE}" dt="2020-03-11T11:55:48.778" v="197"/>
          <ac:picMkLst>
            <pc:docMk/>
            <pc:sldMk cId="1097574664" sldId="313"/>
            <ac:picMk id="16" creationId="{20376DEE-B4F8-4053-88C3-5C300E7EC531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02.290" v="198"/>
          <ac:picMkLst>
            <pc:docMk/>
            <pc:sldMk cId="1097574664" sldId="313"/>
            <ac:picMk id="18" creationId="{D6DC04DA-8FB0-4BF0-A350-D8D9D1AB63A3}"/>
          </ac:picMkLst>
        </pc:picChg>
        <pc:picChg chg="add del mod">
          <ac:chgData name="MARYAM ADEL SALEH JUMA MANSOOR" userId="492ef767-0211-4b15-b9ee-68adda126f14" providerId="ADAL" clId="{6C169910-971B-448F-9BEA-D6B18CADA2AE}" dt="2020-03-11T11:56:58.473" v="199"/>
          <ac:picMkLst>
            <pc:docMk/>
            <pc:sldMk cId="1097574664" sldId="313"/>
            <ac:picMk id="19" creationId="{4CC32F88-9112-4C4F-ABEC-13E8812203F6}"/>
          </ac:picMkLst>
        </pc:picChg>
        <pc:picChg chg="add del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0" creationId="{F9582E5F-0CD2-4268-810E-328915314991}"/>
          </ac:picMkLst>
        </pc:picChg>
        <pc:picChg chg="add mod">
          <ac:chgData name="MARYAM ADEL SALEH JUMA MANSOOR" userId="492ef767-0211-4b15-b9ee-68adda126f14" providerId="ADAL" clId="{6C169910-971B-448F-9BEA-D6B18CADA2AE}" dt="2020-03-11T11:58:31.125" v="200"/>
          <ac:picMkLst>
            <pc:docMk/>
            <pc:sldMk cId="1097574664" sldId="313"/>
            <ac:picMk id="21" creationId="{4A138A42-9C69-41F6-8869-BB3C6A293DEC}"/>
          </ac:picMkLst>
        </pc:picChg>
        <pc:inkChg chg="add del">
          <ac:chgData name="MARYAM ADEL SALEH JUMA MANSOOR" userId="492ef767-0211-4b15-b9ee-68adda126f14" providerId="ADAL" clId="{6C169910-971B-448F-9BEA-D6B18CADA2AE}" dt="2020-03-11T11:51:01.687" v="102" actId="9405"/>
          <ac:inkMkLst>
            <pc:docMk/>
            <pc:sldMk cId="1097574664" sldId="313"/>
            <ac:inkMk id="10" creationId="{17A3B720-9884-4724-BAE4-2DE932243FA2}"/>
          </ac:inkMkLst>
        </pc:inkChg>
      </pc:sldChg>
      <pc:sldChg chg="addSp delSp modSp">
        <pc:chgData name="MARYAM ADEL SALEH JUMA MANSOOR" userId="492ef767-0211-4b15-b9ee-68adda126f14" providerId="ADAL" clId="{6C169910-971B-448F-9BEA-D6B18CADA2AE}" dt="2020-03-11T12:02:12.244" v="206"/>
        <pc:sldMkLst>
          <pc:docMk/>
          <pc:sldMk cId="2632546047" sldId="314"/>
        </pc:sldMkLst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1" creationId="{6BD3E40A-73E5-4147-A5F2-829542A5CBA4}"/>
          </ac:spMkLst>
        </pc:spChg>
        <pc:spChg chg="add del mod">
          <ac:chgData name="MARYAM ADEL SALEH JUMA MANSOOR" userId="492ef767-0211-4b15-b9ee-68adda126f14" providerId="ADAL" clId="{6C169910-971B-448F-9BEA-D6B18CADA2AE}" dt="2020-03-11T11:53:28.102" v="184" actId="478"/>
          <ac:spMkLst>
            <pc:docMk/>
            <pc:sldMk cId="2632546047" sldId="314"/>
            <ac:spMk id="12" creationId="{78DA0352-91EF-4C28-B7A7-0147F664E03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3" creationId="{26A4D68A-6729-4EF3-9FF0-F9FBCB99398F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4" creationId="{D1FA3C85-6286-4F6A-9735-AE4D25D2B226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5" creationId="{2C85934A-BD4F-452D-94BC-D42838222EFC}"/>
          </ac:spMkLst>
        </pc:spChg>
        <pc:spChg chg="add mod">
          <ac:chgData name="MARYAM ADEL SALEH JUMA MANSOOR" userId="492ef767-0211-4b15-b9ee-68adda126f14" providerId="ADAL" clId="{6C169910-971B-448F-9BEA-D6B18CADA2AE}" dt="2020-03-11T11:54:08.845" v="193" actId="1076"/>
          <ac:spMkLst>
            <pc:docMk/>
            <pc:sldMk cId="2632546047" sldId="314"/>
            <ac:spMk id="16" creationId="{6EC71710-27D9-4CFE-ACD1-2DAB1A81FD44}"/>
          </ac:spMkLst>
        </pc:spChg>
        <pc:picChg chg="add del mod">
          <ac:chgData name="MARYAM ADEL SALEH JUMA MANSOOR" userId="492ef767-0211-4b15-b9ee-68adda126f14" providerId="ADAL" clId="{6C169910-971B-448F-9BEA-D6B18CADA2AE}" dt="2020-03-11T11:59:15.315" v="202"/>
          <ac:picMkLst>
            <pc:docMk/>
            <pc:sldMk cId="2632546047" sldId="314"/>
            <ac:picMk id="4" creationId="{4228AECF-4B0F-4185-8980-07D09E89FA2F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34.037" v="203"/>
          <ac:picMkLst>
            <pc:docMk/>
            <pc:sldMk cId="2632546047" sldId="314"/>
            <ac:picMk id="6" creationId="{62996332-A09C-4083-9501-1199EB0CA572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42.070" v="204"/>
          <ac:picMkLst>
            <pc:docMk/>
            <pc:sldMk cId="2632546047" sldId="314"/>
            <ac:picMk id="7" creationId="{A4396848-5323-4278-A51B-C58023B537E6}"/>
          </ac:picMkLst>
        </pc:picChg>
        <pc:picChg chg="add del mod">
          <ac:chgData name="MARYAM ADEL SALEH JUMA MANSOOR" userId="492ef767-0211-4b15-b9ee-68adda126f14" providerId="ADAL" clId="{6C169910-971B-448F-9BEA-D6B18CADA2AE}" dt="2020-03-11T12:00:54.550" v="205"/>
          <ac:picMkLst>
            <pc:docMk/>
            <pc:sldMk cId="2632546047" sldId="314"/>
            <ac:picMk id="17" creationId="{2BD0FD88-AD9D-46BD-A261-0C16F58A3316}"/>
          </ac:picMkLst>
        </pc:picChg>
        <pc:picChg chg="add del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8" creationId="{D9280E3F-2E01-4427-9A17-503E023A7B11}"/>
          </ac:picMkLst>
        </pc:picChg>
        <pc:picChg chg="add mod">
          <ac:chgData name="MARYAM ADEL SALEH JUMA MANSOOR" userId="492ef767-0211-4b15-b9ee-68adda126f14" providerId="ADAL" clId="{6C169910-971B-448F-9BEA-D6B18CADA2AE}" dt="2020-03-11T12:02:12.244" v="206"/>
          <ac:picMkLst>
            <pc:docMk/>
            <pc:sldMk cId="2632546047" sldId="314"/>
            <ac:picMk id="19" creationId="{11D6FA2F-B88E-409A-8401-2BCF6EC0DF6D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2:54.638" v="52"/>
        <pc:sldMkLst>
          <pc:docMk/>
          <pc:sldMk cId="2232605999" sldId="315"/>
        </pc:sldMkLst>
        <pc:spChg chg="add del">
          <ac:chgData name="MARYAM ADEL SALEH JUMA MANSOOR" userId="492ef767-0211-4b15-b9ee-68adda126f14" providerId="ADAL" clId="{6C169910-971B-448F-9BEA-D6B18CADA2AE}" dt="2020-03-11T11:30:41.323" v="36" actId="478"/>
          <ac:spMkLst>
            <pc:docMk/>
            <pc:sldMk cId="2232605999" sldId="315"/>
            <ac:spMk id="19" creationId="{21F89E01-90DB-4524-81EB-689C825910D1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0" creationId="{81E876DA-3846-469F-9761-111F90FDB0A4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1" creationId="{019D9803-5675-45AC-9AB1-B4F3FAAA2E1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25" creationId="{53926690-BD91-4405-B6EC-0804D8A8C5CD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1" creationId="{BB4B40AA-D502-4FA3-A78C-792298FB33F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2" creationId="{019E5FC0-3769-42EF-95CE-B89EBC572CB2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3" creationId="{95D007F7-8406-4F98-8514-44317C283F70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4" creationId="{811535A2-E373-48D9-BBF8-80F1822A951F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5" creationId="{3FDFFC59-9C79-4B2F-9358-C10EC8165D6A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6" creationId="{1EDDFC55-8EE0-435D-9820-5E97071C6A6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7" creationId="{F6231533-B381-4CDF-AE0D-C239714BEB89}"/>
          </ac:spMkLst>
        </pc:spChg>
        <pc:spChg chg="add">
          <ac:chgData name="MARYAM ADEL SALEH JUMA MANSOOR" userId="492ef767-0211-4b15-b9ee-68adda126f14" providerId="ADAL" clId="{6C169910-971B-448F-9BEA-D6B18CADA2AE}" dt="2020-03-11T11:30:52.697" v="38"/>
          <ac:spMkLst>
            <pc:docMk/>
            <pc:sldMk cId="2232605999" sldId="315"/>
            <ac:spMk id="38" creationId="{09EC04B6-BCC9-42DA-A941-175192861A28}"/>
          </ac:spMkLst>
        </pc:spChg>
        <pc:picChg chg="add del mod">
          <ac:chgData name="MARYAM ADEL SALEH JUMA MANSOOR" userId="492ef767-0211-4b15-b9ee-68adda126f14" providerId="ADAL" clId="{6C169910-971B-448F-9BEA-D6B18CADA2AE}" dt="2020-03-11T11:29:43.224" v="27" actId="478"/>
          <ac:picMkLst>
            <pc:docMk/>
            <pc:sldMk cId="2232605999" sldId="315"/>
            <ac:picMk id="2" creationId="{2B29D88D-51BC-476F-9E9B-F918CBED99C1}"/>
          </ac:picMkLst>
        </pc:picChg>
        <pc:picChg chg="add del mod">
          <ac:chgData name="MARYAM ADEL SALEH JUMA MANSOOR" userId="492ef767-0211-4b15-b9ee-68adda126f14" providerId="ADAL" clId="{6C169910-971B-448F-9BEA-D6B18CADA2AE}" dt="2020-03-11T11:30:44.662" v="37" actId="478"/>
          <ac:picMkLst>
            <pc:docMk/>
            <pc:sldMk cId="2232605999" sldId="315"/>
            <ac:picMk id="4" creationId="{5CBBDC70-168B-46F5-AC20-6951EF2548AD}"/>
          </ac:picMkLst>
        </pc:picChg>
        <pc:picChg chg="add del mod">
          <ac:chgData name="MARYAM ADEL SALEH JUMA MANSOOR" userId="492ef767-0211-4b15-b9ee-68adda126f14" providerId="ADAL" clId="{6C169910-971B-448F-9BEA-D6B18CADA2AE}" dt="2020-03-11T11:32:09.012" v="51" actId="478"/>
          <ac:picMkLst>
            <pc:docMk/>
            <pc:sldMk cId="2232605999" sldId="315"/>
            <ac:picMk id="6" creationId="{B1A50979-A72D-4ACB-A404-6797F1CA80A6}"/>
          </ac:picMkLst>
        </pc:picChg>
        <pc:picChg chg="add mod">
          <ac:chgData name="MARYAM ADEL SALEH JUMA MANSOOR" userId="492ef767-0211-4b15-b9ee-68adda126f14" providerId="ADAL" clId="{6C169910-971B-448F-9BEA-D6B18CADA2AE}" dt="2020-03-11T11:32:54.638" v="52"/>
          <ac:picMkLst>
            <pc:docMk/>
            <pc:sldMk cId="2232605999" sldId="315"/>
            <ac:picMk id="9" creationId="{8CF8652A-5EF3-4D35-BE80-4E0FAF3C68BB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4:07.079" v="53"/>
        <pc:sldMkLst>
          <pc:docMk/>
          <pc:sldMk cId="514234598" sldId="316"/>
        </pc:sldMkLst>
        <pc:spChg chg="add del mod">
          <ac:chgData name="MARYAM ADEL SALEH JUMA MANSOOR" userId="492ef767-0211-4b15-b9ee-68adda126f14" providerId="ADAL" clId="{6C169910-971B-448F-9BEA-D6B18CADA2AE}" dt="2020-03-11T11:30:55.508" v="39" actId="478"/>
          <ac:spMkLst>
            <pc:docMk/>
            <pc:sldMk cId="514234598" sldId="316"/>
            <ac:spMk id="19" creationId="{EE0620C0-425C-46D1-A2FC-41EB0ABDDF86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0" creationId="{91C8A947-55F0-486F-BEC7-5D59D72C1097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1" creationId="{724CACFE-2113-4DD8-B9DF-EF854419FDAE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25" creationId="{C927297C-9E6B-479E-A19C-33AADBB103C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1" creationId="{31F0B7C4-3D66-4194-B47E-0DA77E66D751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2" creationId="{AD5E92BB-7C90-42A2-86B7-C17A9EA8AADB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3" creationId="{154281F0-FF1B-4B1A-B843-77F227925664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4" creationId="{4D5F4B5A-2B8A-4719-A6C5-DA09F5628068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5" creationId="{CD163C6B-F3AB-4CFD-8EA4-60B28E88F9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6" creationId="{3900165E-F486-4E82-9AB6-8075992DB3DD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7" creationId="{885A5035-C935-4EF3-8088-48A34D18F6C2}"/>
          </ac:spMkLst>
        </pc:spChg>
        <pc:spChg chg="add mod">
          <ac:chgData name="MARYAM ADEL SALEH JUMA MANSOOR" userId="492ef767-0211-4b15-b9ee-68adda126f14" providerId="ADAL" clId="{6C169910-971B-448F-9BEA-D6B18CADA2AE}" dt="2020-03-11T11:30:58.229" v="41" actId="1076"/>
          <ac:spMkLst>
            <pc:docMk/>
            <pc:sldMk cId="514234598" sldId="316"/>
            <ac:spMk id="38" creationId="{E8325DE4-C305-4F66-863D-50A7B159C23B}"/>
          </ac:spMkLst>
        </pc:spChg>
        <pc:picChg chg="add mod">
          <ac:chgData name="MARYAM ADEL SALEH JUMA MANSOOR" userId="492ef767-0211-4b15-b9ee-68adda126f14" providerId="ADAL" clId="{6C169910-971B-448F-9BEA-D6B18CADA2AE}" dt="2020-03-11T11:34:07.079" v="53"/>
          <ac:picMkLst>
            <pc:docMk/>
            <pc:sldMk cId="514234598" sldId="316"/>
            <ac:picMk id="2" creationId="{5BE5DE8B-8F06-42BA-88E7-784848139DD3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5:17.501" v="54"/>
        <pc:sldMkLst>
          <pc:docMk/>
          <pc:sldMk cId="3621841216" sldId="317"/>
        </pc:sldMkLst>
        <pc:spChg chg="add del mod">
          <ac:chgData name="MARYAM ADEL SALEH JUMA MANSOOR" userId="492ef767-0211-4b15-b9ee-68adda126f14" providerId="ADAL" clId="{6C169910-971B-448F-9BEA-D6B18CADA2AE}" dt="2020-03-11T11:31:01.235" v="42" actId="478"/>
          <ac:spMkLst>
            <pc:docMk/>
            <pc:sldMk cId="3621841216" sldId="317"/>
            <ac:spMk id="19" creationId="{E7F00FAF-E217-4A6A-ABF1-28D53CB5D8D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0" creationId="{CE998979-0C45-4AFB-98C7-4C1AFE25676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1" creationId="{8BE58C37-5B1B-4384-90EC-C9F9B6019FC2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25" creationId="{A8E03394-0423-4FDC-A724-5564BE9B32D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1" creationId="{F37A17B0-ACE5-4667-9CD5-B2A3733183E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2" creationId="{7FCA13FE-5E21-470F-8E31-13F2EDE2BB07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3" creationId="{40462E15-4E74-4E80-9EE3-424C3C2E422D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4" creationId="{D52EFB62-35CE-4F62-BF48-DAB85ED61B2F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5" creationId="{5D463FBE-FAC6-46B2-A51D-42591A0E1B79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6" creationId="{E5F0082E-BCC2-40C1-9260-29E6A9CC63F4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7" creationId="{B6BC0943-EF1A-40E0-9E30-E3C74C5E597A}"/>
          </ac:spMkLst>
        </pc:spChg>
        <pc:spChg chg="add mod">
          <ac:chgData name="MARYAM ADEL SALEH JUMA MANSOOR" userId="492ef767-0211-4b15-b9ee-68adda126f14" providerId="ADAL" clId="{6C169910-971B-448F-9BEA-D6B18CADA2AE}" dt="2020-03-11T11:31:03.948" v="44" actId="1076"/>
          <ac:spMkLst>
            <pc:docMk/>
            <pc:sldMk cId="3621841216" sldId="317"/>
            <ac:spMk id="38" creationId="{F567E872-8743-4FFF-9774-1A31CF50AA30}"/>
          </ac:spMkLst>
        </pc:spChg>
        <pc:picChg chg="add mod">
          <ac:chgData name="MARYAM ADEL SALEH JUMA MANSOOR" userId="492ef767-0211-4b15-b9ee-68adda126f14" providerId="ADAL" clId="{6C169910-971B-448F-9BEA-D6B18CADA2AE}" dt="2020-03-11T11:35:17.501" v="54"/>
          <ac:picMkLst>
            <pc:docMk/>
            <pc:sldMk cId="3621841216" sldId="317"/>
            <ac:picMk id="2" creationId="{E2A7C377-E2C4-43DD-9BA8-603862C59247}"/>
          </ac:picMkLst>
        </pc:picChg>
      </pc:sldChg>
      <pc:sldChg chg="addSp delSp modSp delAnim modAnim">
        <pc:chgData name="MARYAM ADEL SALEH JUMA MANSOOR" userId="492ef767-0211-4b15-b9ee-68adda126f14" providerId="ADAL" clId="{6C169910-971B-448F-9BEA-D6B18CADA2AE}" dt="2020-03-11T11:38:55.182" v="57"/>
        <pc:sldMkLst>
          <pc:docMk/>
          <pc:sldMk cId="4140979481" sldId="318"/>
        </pc:sldMkLst>
        <pc:spChg chg="add del mod">
          <ac:chgData name="MARYAM ADEL SALEH JUMA MANSOOR" userId="492ef767-0211-4b15-b9ee-68adda126f14" providerId="ADAL" clId="{6C169910-971B-448F-9BEA-D6B18CADA2AE}" dt="2020-03-11T11:31:07.365" v="45" actId="478"/>
          <ac:spMkLst>
            <pc:docMk/>
            <pc:sldMk cId="4140979481" sldId="318"/>
            <ac:spMk id="19" creationId="{5109A286-EE01-4176-AE92-8B652FE6B4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0" creationId="{84EC7F55-0CE4-490D-BEFA-13498C785E78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1" creationId="{719B0E26-098B-443D-9AA7-86CBF45ED00F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25" creationId="{1FD78313-DBFD-4285-B678-1A4C33E716C7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1" creationId="{E75E0540-B072-4F30-AC4E-01F69446F82C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2" creationId="{E21BD9CD-46E2-46C5-97E8-26D522E48DE9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3" creationId="{6CADEAA4-6081-4B7A-AA55-D531EEDEC920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4" creationId="{D4260D9C-63F7-4833-849D-A78AE019F81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5" creationId="{C05EA912-9FB7-43EE-A675-70E7405E4C1A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6" creationId="{0771188F-CB80-4625-82B4-86480932C094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7" creationId="{1FECAAB0-16C2-4DAF-A905-706261AB2FB1}"/>
          </ac:spMkLst>
        </pc:spChg>
        <pc:spChg chg="add mod">
          <ac:chgData name="MARYAM ADEL SALEH JUMA MANSOOR" userId="492ef767-0211-4b15-b9ee-68adda126f14" providerId="ADAL" clId="{6C169910-971B-448F-9BEA-D6B18CADA2AE}" dt="2020-03-11T11:31:10.475" v="47" actId="1076"/>
          <ac:spMkLst>
            <pc:docMk/>
            <pc:sldMk cId="4140979481" sldId="318"/>
            <ac:spMk id="38" creationId="{595107A1-87FB-46B8-9CCC-67A380864F6D}"/>
          </ac:spMkLst>
        </pc:spChg>
        <pc:picChg chg="add del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2" creationId="{C59660F5-4864-476D-A202-2996172476A1}"/>
          </ac:picMkLst>
        </pc:picChg>
        <pc:picChg chg="add mod">
          <ac:chgData name="MARYAM ADEL SALEH JUMA MANSOOR" userId="492ef767-0211-4b15-b9ee-68adda126f14" providerId="ADAL" clId="{6C169910-971B-448F-9BEA-D6B18CADA2AE}" dt="2020-03-11T11:38:55.182" v="57"/>
          <ac:picMkLst>
            <pc:docMk/>
            <pc:sldMk cId="4140979481" sldId="318"/>
            <ac:picMk id="4" creationId="{073DFC59-57DE-43A1-BADD-AF238EF78EE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24:49.551" v="21"/>
        <pc:sldMkLst>
          <pc:docMk/>
          <pc:sldMk cId="3996990364" sldId="322"/>
        </pc:sldMkLst>
        <pc:picChg chg="add del mod">
          <ac:chgData name="MARYAM ADEL SALEH JUMA MANSOOR" userId="492ef767-0211-4b15-b9ee-68adda126f14" providerId="ADAL" clId="{6C169910-971B-448F-9BEA-D6B18CADA2AE}" dt="2020-03-11T11:22:36.567" v="19"/>
          <ac:picMkLst>
            <pc:docMk/>
            <pc:sldMk cId="3996990364" sldId="322"/>
            <ac:picMk id="4" creationId="{8D693B9D-8D86-42B1-9C09-8023D0132149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13.292" v="20"/>
          <ac:picMkLst>
            <pc:docMk/>
            <pc:sldMk cId="3996990364" sldId="322"/>
            <ac:picMk id="5" creationId="{E2C25115-2041-4265-952F-FB3137383897}"/>
          </ac:picMkLst>
        </pc:picChg>
        <pc:picChg chg="add del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6" creationId="{2A0A14D2-6A9B-4E49-9C15-B113AA3A1F3C}"/>
          </ac:picMkLst>
        </pc:picChg>
        <pc:picChg chg="add mod">
          <ac:chgData name="MARYAM ADEL SALEH JUMA MANSOOR" userId="492ef767-0211-4b15-b9ee-68adda126f14" providerId="ADAL" clId="{6C169910-971B-448F-9BEA-D6B18CADA2AE}" dt="2020-03-11T11:24:49.551" v="21"/>
          <ac:picMkLst>
            <pc:docMk/>
            <pc:sldMk cId="3996990364" sldId="322"/>
            <ac:picMk id="7" creationId="{63E7D11A-51DB-4ECD-968B-2932FDD4042D}"/>
          </ac:picMkLst>
        </pc:picChg>
      </pc:sldChg>
      <pc:sldChg chg="addSp delSp modSp">
        <pc:chgData name="MARYAM ADEL SALEH JUMA MANSOOR" userId="492ef767-0211-4b15-b9ee-68adda126f14" providerId="ADAL" clId="{6C169910-971B-448F-9BEA-D6B18CADA2AE}" dt="2020-03-11T11:19:42.283" v="17"/>
        <pc:sldMkLst>
          <pc:docMk/>
          <pc:sldMk cId="4195920801" sldId="325"/>
        </pc:sldMkLst>
        <pc:picChg chg="add del mod">
          <ac:chgData name="MARYAM ADEL SALEH JUMA MANSOOR" userId="492ef767-0211-4b15-b9ee-68adda126f14" providerId="ADAL" clId="{6C169910-971B-448F-9BEA-D6B18CADA2AE}" dt="2020-03-11T11:12:16.557" v="11"/>
          <ac:picMkLst>
            <pc:docMk/>
            <pc:sldMk cId="4195920801" sldId="325"/>
            <ac:picMk id="2" creationId="{4C839251-5D84-49D7-9C2F-E9C640B63D98}"/>
          </ac:picMkLst>
        </pc:picChg>
        <pc:picChg chg="add del mod">
          <ac:chgData name="MARYAM ADEL SALEH JUMA MANSOOR" userId="492ef767-0211-4b15-b9ee-68adda126f14" providerId="ADAL" clId="{6C169910-971B-448F-9BEA-D6B18CADA2AE}" dt="2020-03-11T11:13:29.812" v="12"/>
          <ac:picMkLst>
            <pc:docMk/>
            <pc:sldMk cId="4195920801" sldId="325"/>
            <ac:picMk id="3" creationId="{D7F9B127-1A70-4325-9B67-78104609D3CB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13.902" v="13"/>
          <ac:picMkLst>
            <pc:docMk/>
            <pc:sldMk cId="4195920801" sldId="325"/>
            <ac:picMk id="4" creationId="{A994073E-52EF-481A-82AC-53BECB5A3396}"/>
          </ac:picMkLst>
        </pc:picChg>
        <pc:picChg chg="add del mod">
          <ac:chgData name="MARYAM ADEL SALEH JUMA MANSOOR" userId="492ef767-0211-4b15-b9ee-68adda126f14" providerId="ADAL" clId="{6C169910-971B-448F-9BEA-D6B18CADA2AE}" dt="2020-03-11T11:16:31.880" v="14"/>
          <ac:picMkLst>
            <pc:docMk/>
            <pc:sldMk cId="4195920801" sldId="325"/>
            <ac:picMk id="5" creationId="{AF821FDC-837F-46BC-A9A5-74580BA01B23}"/>
          </ac:picMkLst>
        </pc:picChg>
        <pc:picChg chg="add del mod">
          <ac:chgData name="MARYAM ADEL SALEH JUMA MANSOOR" userId="492ef767-0211-4b15-b9ee-68adda126f14" providerId="ADAL" clId="{6C169910-971B-448F-9BEA-D6B18CADA2AE}" dt="2020-03-11T11:17:38.941" v="15"/>
          <ac:picMkLst>
            <pc:docMk/>
            <pc:sldMk cId="4195920801" sldId="325"/>
            <ac:picMk id="6" creationId="{22DE7058-D6B7-4FD4-B610-7ABCD977A29D}"/>
          </ac:picMkLst>
        </pc:picChg>
        <pc:picChg chg="add del mod">
          <ac:chgData name="MARYAM ADEL SALEH JUMA MANSOOR" userId="492ef767-0211-4b15-b9ee-68adda126f14" providerId="ADAL" clId="{6C169910-971B-448F-9BEA-D6B18CADA2AE}" dt="2020-03-11T11:18:24.089" v="16"/>
          <ac:picMkLst>
            <pc:docMk/>
            <pc:sldMk cId="4195920801" sldId="325"/>
            <ac:picMk id="9" creationId="{A3CB1FD9-0D98-4BE1-A5BA-BEFB8AF3DA22}"/>
          </ac:picMkLst>
        </pc:picChg>
        <pc:picChg chg="add del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0" creationId="{0A13EB97-0EEE-4635-9DBF-CDC229690C50}"/>
          </ac:picMkLst>
        </pc:picChg>
        <pc:picChg chg="add mod">
          <ac:chgData name="MARYAM ADEL SALEH JUMA MANSOOR" userId="492ef767-0211-4b15-b9ee-68adda126f14" providerId="ADAL" clId="{6C169910-971B-448F-9BEA-D6B18CADA2AE}" dt="2020-03-11T11:19:42.283" v="17"/>
          <ac:picMkLst>
            <pc:docMk/>
            <pc:sldMk cId="4195920801" sldId="325"/>
            <ac:picMk id="11" creationId="{A887FC86-A875-45E4-B3F4-F5CA0F88BB9C}"/>
          </ac:picMkLst>
        </pc:pic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3048311C-FC6D-489E-B522-17706CFADDBE}"/>
    <pc:docChg chg="undo redo custSel addSld delSld modSld sldOrd">
      <pc:chgData name="MARYAM ADEL SALEH JUMA MANSOOR" userId="492ef767-0211-4b15-b9ee-68adda126f14" providerId="ADAL" clId="{3048311C-FC6D-489E-B522-17706CFADDBE}" dt="2020-03-09T10:18:41.351" v="4559" actId="478"/>
      <pc:docMkLst>
        <pc:docMk/>
      </pc:docMkLst>
      <pc:sldChg chg="modSp">
        <pc:chgData name="MARYAM ADEL SALEH JUMA MANSOOR" userId="492ef767-0211-4b15-b9ee-68adda126f14" providerId="ADAL" clId="{3048311C-FC6D-489E-B522-17706CFADDBE}" dt="2020-03-09T09:41:56.583" v="4557" actId="20577"/>
        <pc:sldMkLst>
          <pc:docMk/>
          <pc:sldMk cId="2396905207" sldId="272"/>
        </pc:sldMkLst>
        <pc:spChg chg="mod">
          <ac:chgData name="MARYAM ADEL SALEH JUMA MANSOOR" userId="492ef767-0211-4b15-b9ee-68adda126f14" providerId="ADAL" clId="{3048311C-FC6D-489E-B522-17706CFADDBE}" dt="2020-03-09T09:41:56.583" v="4557" actId="20577"/>
          <ac:spMkLst>
            <pc:docMk/>
            <pc:sldMk cId="2396905207" sldId="272"/>
            <ac:spMk id="3" creationId="{9632819A-C9F4-41DB-BDB2-D1566A4E1D55}"/>
          </ac:spMkLst>
        </pc:spChg>
      </pc:sldChg>
      <pc:sldChg chg="addSp delSp modSp">
        <pc:chgData name="MARYAM ADEL SALEH JUMA MANSOOR" userId="492ef767-0211-4b15-b9ee-68adda126f14" providerId="ADAL" clId="{3048311C-FC6D-489E-B522-17706CFADDBE}" dt="2020-03-09T10:18:41.351" v="4559" actId="478"/>
        <pc:sldMkLst>
          <pc:docMk/>
          <pc:sldMk cId="472788918" sldId="293"/>
        </pc:sldMkLst>
        <pc:spChg chg="mod">
          <ac:chgData name="MARYAM ADEL SALEH JUMA MANSOOR" userId="492ef767-0211-4b15-b9ee-68adda126f14" providerId="ADAL" clId="{3048311C-FC6D-489E-B522-17706CFADDBE}" dt="2020-03-09T05:21:06.660" v="32" actId="20577"/>
          <ac:spMkLst>
            <pc:docMk/>
            <pc:sldMk cId="472788918" sldId="293"/>
            <ac:spMk id="4" creationId="{00000000-0000-0000-0000-000000000000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5" creationId="{5889A7E3-52C1-42B0-9202-794E43F5DFC8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6" creationId="{50CC3164-D396-4EDB-8DD4-DD9F2EF4D2F5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7" creationId="{EE750387-3F96-42FA-B52E-39D1D5B01D57}"/>
          </ac:spMkLst>
        </pc:spChg>
        <pc:spChg chg="add del">
          <ac:chgData name="MARYAM ADEL SALEH JUMA MANSOOR" userId="492ef767-0211-4b15-b9ee-68adda126f14" providerId="ADAL" clId="{3048311C-FC6D-489E-B522-17706CFADDBE}" dt="2020-03-09T10:18:41.351" v="4559" actId="478"/>
          <ac:spMkLst>
            <pc:docMk/>
            <pc:sldMk cId="472788918" sldId="293"/>
            <ac:spMk id="8" creationId="{E8A3E4E7-6EC7-4C2B-90D2-B5E858806BC3}"/>
          </ac:spMkLst>
        </pc:spChg>
        <pc:cxnChg chg="add del mod">
          <ac:chgData name="MARYAM ADEL SALEH JUMA MANSOOR" userId="492ef767-0211-4b15-b9ee-68adda126f14" providerId="ADAL" clId="{3048311C-FC6D-489E-B522-17706CFADDBE}" dt="2020-03-09T10:18:41.351" v="4559" actId="478"/>
          <ac:cxnSpMkLst>
            <pc:docMk/>
            <pc:sldMk cId="472788918" sldId="293"/>
            <ac:cxnSpMk id="9" creationId="{2C68692B-57E0-4AA1-AFE8-9ED953C0B6E3}"/>
          </ac:cxnSpMkLst>
        </pc:cxnChg>
      </pc:sldChg>
      <pc:sldChg chg="addSp delSp modSp delAnim">
        <pc:chgData name="MARYAM ADEL SALEH JUMA MANSOOR" userId="492ef767-0211-4b15-b9ee-68adda126f14" providerId="ADAL" clId="{3048311C-FC6D-489E-B522-17706CFADDBE}" dt="2020-03-09T06:34:11.685" v="1415" actId="20577"/>
        <pc:sldMkLst>
          <pc:docMk/>
          <pc:sldMk cId="3617599205" sldId="294"/>
        </pc:sldMkLst>
        <pc:spChg chg="add mod">
          <ac:chgData name="MARYAM ADEL SALEH JUMA MANSOOR" userId="492ef767-0211-4b15-b9ee-68adda126f14" providerId="ADAL" clId="{3048311C-FC6D-489E-B522-17706CFADDBE}" dt="2020-03-09T06:34:11.685" v="1415" actId="20577"/>
          <ac:spMkLst>
            <pc:docMk/>
            <pc:sldMk cId="3617599205" sldId="294"/>
            <ac:spMk id="2" creationId="{EBBA94E4-060D-4AEC-81B5-6C74EACB162A}"/>
          </ac:spMkLst>
        </pc:spChg>
        <pc:spChg chg="del mod">
          <ac:chgData name="MARYAM ADEL SALEH JUMA MANSOOR" userId="492ef767-0211-4b15-b9ee-68adda126f14" providerId="ADAL" clId="{3048311C-FC6D-489E-B522-17706CFADDBE}" dt="2020-03-09T05:28:22.876" v="187" actId="478"/>
          <ac:spMkLst>
            <pc:docMk/>
            <pc:sldMk cId="3617599205" sldId="294"/>
            <ac:spMk id="4" creationId="{00000000-0000-0000-0000-000000000000}"/>
          </ac:spMkLst>
        </pc:spChg>
        <pc:spChg chg="add mod">
          <ac:chgData name="MARYAM ADEL SALEH JUMA MANSOOR" userId="492ef767-0211-4b15-b9ee-68adda126f14" providerId="ADAL" clId="{3048311C-FC6D-489E-B522-17706CFADDBE}" dt="2020-03-09T06:33:53.258" v="1408" actId="14100"/>
          <ac:spMkLst>
            <pc:docMk/>
            <pc:sldMk cId="3617599205" sldId="294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28:43.155" v="1230" actId="122"/>
          <ac:spMkLst>
            <pc:docMk/>
            <pc:sldMk cId="3617599205" sldId="294"/>
            <ac:spMk id="9" creationId="{CE3DB6B2-D682-4A5E-91FD-E5D843237BD1}"/>
          </ac:spMkLst>
        </pc:spChg>
        <pc:spChg chg="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11" creationId="{3843B299-0A04-41C2-BA20-6C8129404016}"/>
          </ac:spMkLst>
        </pc:spChg>
        <pc:spChg chg="del">
          <ac:chgData name="MARYAM ADEL SALEH JUMA MANSOOR" userId="492ef767-0211-4b15-b9ee-68adda126f14" providerId="ADAL" clId="{3048311C-FC6D-489E-B522-17706CFADDBE}" dt="2020-03-09T05:29:52.110" v="271" actId="478"/>
          <ac:spMkLst>
            <pc:docMk/>
            <pc:sldMk cId="3617599205" sldId="294"/>
            <ac:spMk id="13" creationId="{B03B61F3-52B3-4152-B011-2F4734DA71D3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8" creationId="{FB70D8A6-37BE-4F46-A85D-0E04F54337C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19" creationId="{5754EE7D-30C7-4217-8BE5-D5D37E02E842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0" creationId="{9C42F50E-6380-41AD-ACE3-DF8D0C81B12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1" creationId="{12C2B1E7-58BC-4787-96BE-0895F4AE78A4}"/>
          </ac:spMkLst>
        </pc:spChg>
        <pc:spChg chg="del mod">
          <ac:chgData name="MARYAM ADEL SALEH JUMA MANSOOR" userId="492ef767-0211-4b15-b9ee-68adda126f14" providerId="ADAL" clId="{3048311C-FC6D-489E-B522-17706CFADDBE}" dt="2020-03-09T06:06:41.146" v="775" actId="478"/>
          <ac:spMkLst>
            <pc:docMk/>
            <pc:sldMk cId="3617599205" sldId="294"/>
            <ac:spMk id="22" creationId="{39A6EC2A-7566-4B32-A1DF-3234C1C615C5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3" creationId="{BEB3ECCC-F2D8-4A51-807D-2A240BF2C46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4" creationId="{EB5E686F-33EA-4BB7-A874-B7FF29B2D9E4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25" creationId="{5FB3F20C-FA5E-4CDD-88BE-A4B43ED4DD70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7" creationId="{0AF3E730-0F80-4738-8677-7CCF83271CA4}"/>
          </ac:spMkLst>
        </pc:spChg>
        <pc:spChg chg="del">
          <ac:chgData name="MARYAM ADEL SALEH JUMA MANSOOR" userId="492ef767-0211-4b15-b9ee-68adda126f14" providerId="ADAL" clId="{3048311C-FC6D-489E-B522-17706CFADDBE}" dt="2020-03-09T05:42:29.382" v="578" actId="478"/>
          <ac:spMkLst>
            <pc:docMk/>
            <pc:sldMk cId="3617599205" sldId="294"/>
            <ac:spMk id="28" creationId="{2284E4C3-1482-4BB8-99AA-143AF1773E19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1" creationId="{F29CDD1D-E4EA-4AE4-8C5C-55D8CC805E9C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2" creationId="{DED85DE4-A34A-497C-9F72-7A08F1F1FE56}"/>
          </ac:spMkLst>
        </pc:spChg>
        <pc:spChg chg="add del mod">
          <ac:chgData name="MARYAM ADEL SALEH JUMA MANSOOR" userId="492ef767-0211-4b15-b9ee-68adda126f14" providerId="ADAL" clId="{3048311C-FC6D-489E-B522-17706CFADDBE}" dt="2020-03-09T06:28:46.255" v="1231" actId="478"/>
          <ac:spMkLst>
            <pc:docMk/>
            <pc:sldMk cId="3617599205" sldId="294"/>
            <ac:spMk id="33" creationId="{3C16E09D-6301-4001-843F-B8BDF32A760D}"/>
          </ac:spMkLst>
        </pc:spChg>
        <pc:spChg chg="add mod">
          <ac:chgData name="MARYAM ADEL SALEH JUMA MANSOOR" userId="492ef767-0211-4b15-b9ee-68adda126f14" providerId="ADAL" clId="{3048311C-FC6D-489E-B522-17706CFADDBE}" dt="2020-03-09T06:34:02.292" v="1409" actId="115"/>
          <ac:spMkLst>
            <pc:docMk/>
            <pc:sldMk cId="3617599205" sldId="294"/>
            <ac:spMk id="34" creationId="{1A11AD6C-7019-4D3F-BF99-F90F427EE4A9}"/>
          </ac:spMkLst>
        </pc:spChg>
        <pc:spChg chg="add mod">
          <ac:chgData name="MARYAM ADEL SALEH JUMA MANSOOR" userId="492ef767-0211-4b15-b9ee-68adda126f14" providerId="ADAL" clId="{3048311C-FC6D-489E-B522-17706CFADDBE}" dt="2020-03-09T06:33:39.794" v="1405" actId="1076"/>
          <ac:spMkLst>
            <pc:docMk/>
            <pc:sldMk cId="3617599205" sldId="294"/>
            <ac:spMk id="35" creationId="{D3CD4357-E85D-462E-99E9-1CEA38DC5AAB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6" creationId="{AF384E64-3C7B-4DC3-884F-3F3E8DBE9CB5}"/>
          </ac:spMkLst>
        </pc:spChg>
        <pc:spChg chg="add mod">
          <ac:chgData name="MARYAM ADEL SALEH JUMA MANSOOR" userId="492ef767-0211-4b15-b9ee-68adda126f14" providerId="ADAL" clId="{3048311C-FC6D-489E-B522-17706CFADDBE}" dt="2020-03-09T06:33:21.453" v="1400" actId="1076"/>
          <ac:spMkLst>
            <pc:docMk/>
            <pc:sldMk cId="3617599205" sldId="294"/>
            <ac:spMk id="37" creationId="{A032B925-7FF7-4AE1-AF01-C9F237DAEFAC}"/>
          </ac:spMkLst>
        </pc:sp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26" creationId="{2331D6FC-DBCA-486B-94F3-12E80847631C}"/>
          </ac:cxnSpMkLst>
        </pc:cxnChg>
        <pc:cxnChg chg="mod">
          <ac:chgData name="MARYAM ADEL SALEH JUMA MANSOOR" userId="492ef767-0211-4b15-b9ee-68adda126f14" providerId="ADAL" clId="{3048311C-FC6D-489E-B522-17706CFADDBE}" dt="2020-03-09T06:33:26.667" v="1402" actId="1076"/>
          <ac:cxnSpMkLst>
            <pc:docMk/>
            <pc:sldMk cId="3617599205" sldId="294"/>
            <ac:cxnSpMk id="30" creationId="{D4A69B9A-E69B-467D-8BBF-5D67B738B5CF}"/>
          </ac:cxnSpMkLst>
        </pc:cxnChg>
      </pc:sldChg>
      <pc:sldChg chg="del">
        <pc:chgData name="MARYAM ADEL SALEH JUMA MANSOOR" userId="492ef767-0211-4b15-b9ee-68adda126f14" providerId="ADAL" clId="{3048311C-FC6D-489E-B522-17706CFADDBE}" dt="2020-03-09T06:34:46.571" v="1416" actId="47"/>
        <pc:sldMkLst>
          <pc:docMk/>
          <pc:sldMk cId="4273481282" sldId="295"/>
        </pc:sldMkLst>
      </pc:sldChg>
      <pc:sldChg chg="del">
        <pc:chgData name="MARYAM ADEL SALEH JUMA MANSOOR" userId="492ef767-0211-4b15-b9ee-68adda126f14" providerId="ADAL" clId="{3048311C-FC6D-489E-B522-17706CFADDBE}" dt="2020-03-09T06:34:47.247" v="1417" actId="47"/>
        <pc:sldMkLst>
          <pc:docMk/>
          <pc:sldMk cId="2928497748" sldId="296"/>
        </pc:sldMkLst>
      </pc:sldChg>
      <pc:sldChg chg="del">
        <pc:chgData name="MARYAM ADEL SALEH JUMA MANSOOR" userId="492ef767-0211-4b15-b9ee-68adda126f14" providerId="ADAL" clId="{3048311C-FC6D-489E-B522-17706CFADDBE}" dt="2020-03-09T07:03:31.689" v="2038" actId="47"/>
        <pc:sldMkLst>
          <pc:docMk/>
          <pc:sldMk cId="4171378423" sldId="297"/>
        </pc:sldMkLst>
      </pc:sldChg>
      <pc:sldChg chg="del">
        <pc:chgData name="MARYAM ADEL SALEH JUMA MANSOOR" userId="492ef767-0211-4b15-b9ee-68adda126f14" providerId="ADAL" clId="{3048311C-FC6D-489E-B522-17706CFADDBE}" dt="2020-03-09T07:03:33.040" v="2039" actId="47"/>
        <pc:sldMkLst>
          <pc:docMk/>
          <pc:sldMk cId="1069600880" sldId="298"/>
        </pc:sldMkLst>
      </pc:sldChg>
      <pc:sldChg chg="del">
        <pc:chgData name="MARYAM ADEL SALEH JUMA MANSOOR" userId="492ef767-0211-4b15-b9ee-68adda126f14" providerId="ADAL" clId="{3048311C-FC6D-489E-B522-17706CFADDBE}" dt="2020-03-09T07:05:05.061" v="2044" actId="47"/>
        <pc:sldMkLst>
          <pc:docMk/>
          <pc:sldMk cId="889989275" sldId="299"/>
        </pc:sldMkLst>
      </pc:sldChg>
      <pc:sldChg chg="del">
        <pc:chgData name="MARYAM ADEL SALEH JUMA MANSOOR" userId="492ef767-0211-4b15-b9ee-68adda126f14" providerId="ADAL" clId="{3048311C-FC6D-489E-B522-17706CFADDBE}" dt="2020-03-09T07:05:04.401" v="2043" actId="47"/>
        <pc:sldMkLst>
          <pc:docMk/>
          <pc:sldMk cId="3675624081" sldId="300"/>
        </pc:sldMkLst>
      </pc:sldChg>
      <pc:sldChg chg="del">
        <pc:chgData name="MARYAM ADEL SALEH JUMA MANSOOR" userId="492ef767-0211-4b15-b9ee-68adda126f14" providerId="ADAL" clId="{3048311C-FC6D-489E-B522-17706CFADDBE}" dt="2020-03-09T07:05:02.812" v="2041" actId="47"/>
        <pc:sldMkLst>
          <pc:docMk/>
          <pc:sldMk cId="641922000" sldId="301"/>
        </pc:sldMkLst>
      </pc:sldChg>
      <pc:sldChg chg="del">
        <pc:chgData name="MARYAM ADEL SALEH JUMA MANSOOR" userId="492ef767-0211-4b15-b9ee-68adda126f14" providerId="ADAL" clId="{3048311C-FC6D-489E-B522-17706CFADDBE}" dt="2020-03-09T07:04:59.318" v="2040" actId="47"/>
        <pc:sldMkLst>
          <pc:docMk/>
          <pc:sldMk cId="1182311842" sldId="302"/>
        </pc:sldMkLst>
      </pc:sldChg>
      <pc:sldChg chg="del">
        <pc:chgData name="MARYAM ADEL SALEH JUMA MANSOOR" userId="492ef767-0211-4b15-b9ee-68adda126f14" providerId="ADAL" clId="{3048311C-FC6D-489E-B522-17706CFADDBE}" dt="2020-03-09T07:05:03.876" v="2042" actId="47"/>
        <pc:sldMkLst>
          <pc:docMk/>
          <pc:sldMk cId="221425017" sldId="304"/>
        </pc:sldMkLst>
      </pc:sldChg>
      <pc:sldChg chg="addSp delSp modSp add ord">
        <pc:chgData name="MARYAM ADEL SALEH JUMA MANSOOR" userId="492ef767-0211-4b15-b9ee-68adda126f14" providerId="ADAL" clId="{3048311C-FC6D-489E-B522-17706CFADDBE}" dt="2020-03-09T09:32:13.395" v="4537" actId="1076"/>
        <pc:sldMkLst>
          <pc:docMk/>
          <pc:sldMk cId="3883757152" sldId="305"/>
        </pc:sldMkLst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6" creationId="{F925ED7E-3A0E-4B29-91BD-33A780D0142D}"/>
          </ac:spMkLst>
        </pc:spChg>
        <pc:spChg chg="add mod">
          <ac:chgData name="MARYAM ADEL SALEH JUMA MANSOOR" userId="492ef767-0211-4b15-b9ee-68adda126f14" providerId="ADAL" clId="{3048311C-FC6D-489E-B522-17706CFADDBE}" dt="2020-03-09T06:26:38.696" v="1171" actId="1076"/>
          <ac:spMkLst>
            <pc:docMk/>
            <pc:sldMk cId="3883757152" sldId="305"/>
            <ac:spMk id="20" creationId="{79491FF6-1034-4C3F-B7BB-CC683718E2FC}"/>
          </ac:spMkLst>
        </pc:spChg>
        <pc:spChg chg="add mod">
          <ac:chgData name="MARYAM ADEL SALEH JUMA MANSOOR" userId="492ef767-0211-4b15-b9ee-68adda126f14" providerId="ADAL" clId="{3048311C-FC6D-489E-B522-17706CFADDBE}" dt="2020-03-09T06:26:32.461" v="1170" actId="404"/>
          <ac:spMkLst>
            <pc:docMk/>
            <pc:sldMk cId="3883757152" sldId="305"/>
            <ac:spMk id="21" creationId="{3B251930-D544-49D1-B74B-97AA4FF742A3}"/>
          </ac:spMkLst>
        </pc:spChg>
        <pc:spChg chg="mod">
          <ac:chgData name="MARYAM ADEL SALEH JUMA MANSOOR" userId="492ef767-0211-4b15-b9ee-68adda126f14" providerId="ADAL" clId="{3048311C-FC6D-489E-B522-17706CFADDBE}" dt="2020-03-09T09:31:43.979" v="4531" actId="14100"/>
          <ac:spMkLst>
            <pc:docMk/>
            <pc:sldMk cId="3883757152" sldId="305"/>
            <ac:spMk id="31" creationId="{F29CDD1D-E4EA-4AE4-8C5C-55D8CC805E9C}"/>
          </ac:spMkLst>
        </pc:spChg>
        <pc:spChg chg="mod">
          <ac:chgData name="MARYAM ADEL SALEH JUMA MANSOOR" userId="492ef767-0211-4b15-b9ee-68adda126f14" providerId="ADAL" clId="{3048311C-FC6D-489E-B522-17706CFADDBE}" dt="2020-03-09T09:32:13.395" v="4537" actId="1076"/>
          <ac:spMkLst>
            <pc:docMk/>
            <pc:sldMk cId="3883757152" sldId="305"/>
            <ac:spMk id="32" creationId="{DED85DE4-A34A-497C-9F72-7A08F1F1FE56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24:04.084" v="1075" actId="478"/>
          <ac:spMkLst>
            <pc:docMk/>
            <pc:sldMk cId="3883757152" sldId="305"/>
            <ac:spMk id="37" creationId="{A032B925-7FF7-4AE1-AF01-C9F237DAEFAC}"/>
          </ac:spMkLst>
        </pc:spChg>
      </pc:sldChg>
      <pc:sldChg chg="addSp delSp modSp add modAnim">
        <pc:chgData name="MARYAM ADEL SALEH JUMA MANSOOR" userId="492ef767-0211-4b15-b9ee-68adda126f14" providerId="ADAL" clId="{3048311C-FC6D-489E-B522-17706CFADDBE}" dt="2020-03-09T09:33:14.833" v="4550" actId="20577"/>
        <pc:sldMkLst>
          <pc:docMk/>
          <pc:sldMk cId="1451114425" sldId="306"/>
        </pc:sldMkLst>
        <pc:spChg chg="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2" creationId="{EBBA94E4-060D-4AEC-81B5-6C74EACB162A}"/>
          </ac:spMkLst>
        </pc:spChg>
        <pc:spChg chg="del">
          <ac:chgData name="MARYAM ADEL SALEH JUMA MANSOOR" userId="492ef767-0211-4b15-b9ee-68adda126f14" providerId="ADAL" clId="{3048311C-FC6D-489E-B522-17706CFADDBE}" dt="2020-03-09T06:38:40.989" v="1595" actId="478"/>
          <ac:spMkLst>
            <pc:docMk/>
            <pc:sldMk cId="1451114425" sldId="306"/>
            <ac:spMk id="6" creationId="{F925ED7E-3A0E-4B29-91BD-33A780D0142D}"/>
          </ac:spMkLst>
        </pc:spChg>
        <pc:spChg chg="mod">
          <ac:chgData name="MARYAM ADEL SALEH JUMA MANSOOR" userId="492ef767-0211-4b15-b9ee-68adda126f14" providerId="ADAL" clId="{3048311C-FC6D-489E-B522-17706CFADDBE}" dt="2020-03-09T06:37:34.784" v="1548" actId="20577"/>
          <ac:spMkLst>
            <pc:docMk/>
            <pc:sldMk cId="1451114425" sldId="306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6:38:50.693" v="1597"/>
          <ac:spMkLst>
            <pc:docMk/>
            <pc:sldMk cId="1451114425" sldId="306"/>
            <ac:spMk id="15" creationId="{2D135D39-EE46-4DCD-854C-0021E9060428}"/>
          </ac:spMkLst>
        </pc:spChg>
        <pc:spChg chg="add mod">
          <ac:chgData name="MARYAM ADEL SALEH JUMA MANSOOR" userId="492ef767-0211-4b15-b9ee-68adda126f14" providerId="ADAL" clId="{3048311C-FC6D-489E-B522-17706CFADDBE}" dt="2020-03-09T09:33:14.833" v="4550" actId="20577"/>
          <ac:spMkLst>
            <pc:docMk/>
            <pc:sldMk cId="1451114425" sldId="306"/>
            <ac:spMk id="16" creationId="{B374846F-BF5A-45A0-A612-24DF7D14EDA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7" creationId="{D46B2AC0-3603-4DB2-B99A-06646823E422}"/>
          </ac:spMkLst>
        </pc:spChg>
        <pc:spChg chg="add mod">
          <ac:chgData name="MARYAM ADEL SALEH JUMA MANSOOR" userId="492ef767-0211-4b15-b9ee-68adda126f14" providerId="ADAL" clId="{3048311C-FC6D-489E-B522-17706CFADDBE}" dt="2020-03-09T07:00:14.463" v="1939" actId="1076"/>
          <ac:spMkLst>
            <pc:docMk/>
            <pc:sldMk cId="1451114425" sldId="306"/>
            <ac:spMk id="19" creationId="{26DAEC0B-E82C-4F09-A825-B32A94D2D1D1}"/>
          </ac:spMkLst>
        </pc:spChg>
        <pc:spChg chg="add mod">
          <ac:chgData name="MARYAM ADEL SALEH JUMA MANSOOR" userId="492ef767-0211-4b15-b9ee-68adda126f14" providerId="ADAL" clId="{3048311C-FC6D-489E-B522-17706CFADDBE}" dt="2020-03-09T06:59:22.101" v="1888" actId="1076"/>
          <ac:spMkLst>
            <pc:docMk/>
            <pc:sldMk cId="1451114425" sldId="306"/>
            <ac:spMk id="20" creationId="{9A99DC4D-0A23-4328-914F-4D3F179929C1}"/>
          </ac:spMkLst>
        </pc:spChg>
        <pc:spChg chg="add mod">
          <ac:chgData name="MARYAM ADEL SALEH JUMA MANSOOR" userId="492ef767-0211-4b15-b9ee-68adda126f14" providerId="ADAL" clId="{3048311C-FC6D-489E-B522-17706CFADDBE}" dt="2020-03-09T07:00:10.794" v="1938" actId="1076"/>
          <ac:spMkLst>
            <pc:docMk/>
            <pc:sldMk cId="1451114425" sldId="306"/>
            <ac:spMk id="23" creationId="{769FBFFD-C5C4-4A7A-A723-855A487EA7B4}"/>
          </ac:spMkLst>
        </pc:spChg>
        <pc:spChg chg="add mod">
          <ac:chgData name="MARYAM ADEL SALEH JUMA MANSOOR" userId="492ef767-0211-4b15-b9ee-68adda126f14" providerId="ADAL" clId="{3048311C-FC6D-489E-B522-17706CFADDBE}" dt="2020-03-09T09:33:08.872" v="4545" actId="1037"/>
          <ac:spMkLst>
            <pc:docMk/>
            <pc:sldMk cId="1451114425" sldId="306"/>
            <ac:spMk id="31" creationId="{D5E1FEDA-848A-42B0-98DF-8BC50740C3D8}"/>
          </ac:spMkLst>
        </pc:spChg>
        <pc:spChg chg="add mod">
          <ac:chgData name="MARYAM ADEL SALEH JUMA MANSOOR" userId="492ef767-0211-4b15-b9ee-68adda126f14" providerId="ADAL" clId="{3048311C-FC6D-489E-B522-17706CFADDBE}" dt="2020-03-09T07:02:00.278" v="2000" actId="1076"/>
          <ac:spMkLst>
            <pc:docMk/>
            <pc:sldMk cId="1451114425" sldId="306"/>
            <ac:spMk id="32" creationId="{C0061AD3-8CDC-4921-A8C9-9F9F9FECC1A5}"/>
          </ac:spMkLst>
        </pc:spChg>
        <pc:spChg chg="add mod">
          <ac:chgData name="MARYAM ADEL SALEH JUMA MANSOOR" userId="492ef767-0211-4b15-b9ee-68adda126f14" providerId="ADAL" clId="{3048311C-FC6D-489E-B522-17706CFADDBE}" dt="2020-03-09T07:02:33.085" v="2033" actId="207"/>
          <ac:spMkLst>
            <pc:docMk/>
            <pc:sldMk cId="1451114425" sldId="306"/>
            <ac:spMk id="33" creationId="{211DA364-FEDE-45FE-AEDD-E25CADA712C7}"/>
          </ac:spMkLst>
        </pc:spChg>
        <pc:spChg chg="del">
          <ac:chgData name="MARYAM ADEL SALEH JUMA MANSOOR" userId="492ef767-0211-4b15-b9ee-68adda126f14" providerId="ADAL" clId="{3048311C-FC6D-489E-B522-17706CFADDBE}" dt="2020-03-09T06:40:45.099" v="1677" actId="478"/>
          <ac:spMkLst>
            <pc:docMk/>
            <pc:sldMk cId="1451114425" sldId="306"/>
            <ac:spMk id="34" creationId="{1A11AD6C-7019-4D3F-BF99-F90F427EE4A9}"/>
          </ac:spMkLst>
        </pc:spChg>
        <pc:spChg chg="del">
          <ac:chgData name="MARYAM ADEL SALEH JUMA MANSOOR" userId="492ef767-0211-4b15-b9ee-68adda126f14" providerId="ADAL" clId="{3048311C-FC6D-489E-B522-17706CFADDBE}" dt="2020-03-09T06:38:39.202" v="1593" actId="478"/>
          <ac:spMkLst>
            <pc:docMk/>
            <pc:sldMk cId="1451114425" sldId="306"/>
            <ac:spMk id="35" creationId="{D3CD4357-E85D-462E-99E9-1CEA38DC5AAB}"/>
          </ac:spMkLst>
        </pc:spChg>
        <pc:spChg chg="del">
          <ac:chgData name="MARYAM ADEL SALEH JUMA MANSOOR" userId="492ef767-0211-4b15-b9ee-68adda126f14" providerId="ADAL" clId="{3048311C-FC6D-489E-B522-17706CFADDBE}" dt="2020-03-09T06:38:37.567" v="1592" actId="478"/>
          <ac:spMkLst>
            <pc:docMk/>
            <pc:sldMk cId="1451114425" sldId="306"/>
            <ac:spMk id="36" creationId="{AF384E64-3C7B-4DC3-884F-3F3E8DBE9CB5}"/>
          </ac:spMkLst>
        </pc:spChg>
        <pc:spChg chg="del">
          <ac:chgData name="MARYAM ADEL SALEH JUMA MANSOOR" userId="492ef767-0211-4b15-b9ee-68adda126f14" providerId="ADAL" clId="{3048311C-FC6D-489E-B522-17706CFADDBE}" dt="2020-03-09T06:38:40.254" v="1594" actId="478"/>
          <ac:spMkLst>
            <pc:docMk/>
            <pc:sldMk cId="1451114425" sldId="306"/>
            <ac:spMk id="37" creationId="{A032B925-7FF7-4AE1-AF01-C9F237DAEFAC}"/>
          </ac:spMkLst>
        </pc:sp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4" creationId="{88BA0CA4-A82E-41C0-BDA6-BDF521F6F0A6}"/>
          </ac:picMkLst>
        </pc:picChg>
        <pc:picChg chg="add del mod">
          <ac:chgData name="MARYAM ADEL SALEH JUMA MANSOOR" userId="492ef767-0211-4b15-b9ee-68adda126f14" providerId="ADAL" clId="{3048311C-FC6D-489E-B522-17706CFADDBE}" dt="2020-03-09T07:24:24.717" v="2048" actId="21"/>
          <ac:picMkLst>
            <pc:docMk/>
            <pc:sldMk cId="1451114425" sldId="306"/>
            <ac:picMk id="21" creationId="{BDB74D27-D512-4BB5-B09B-8F1738287035}"/>
          </ac:picMkLst>
        </pc:picChg>
        <pc:cxnChg chg="add mod">
          <ac:chgData name="MARYAM ADEL SALEH JUMA MANSOOR" userId="492ef767-0211-4b15-b9ee-68adda126f14" providerId="ADAL" clId="{3048311C-FC6D-489E-B522-17706CFADDBE}" dt="2020-03-09T06:59:32.567" v="1890" actId="13822"/>
          <ac:cxnSpMkLst>
            <pc:docMk/>
            <pc:sldMk cId="1451114425" sldId="306"/>
            <ac:cxnSpMk id="10" creationId="{BBF7DE11-7C79-4784-816F-F4291B8425C3}"/>
          </ac:cxnSpMkLst>
        </pc:cxnChg>
        <pc:cxnChg chg="add del mod">
          <ac:chgData name="MARYAM ADEL SALEH JUMA MANSOOR" userId="492ef767-0211-4b15-b9ee-68adda126f14" providerId="ADAL" clId="{3048311C-FC6D-489E-B522-17706CFADDBE}" dt="2020-03-09T07:00:28.312" v="1942" actId="478"/>
          <ac:cxnSpMkLst>
            <pc:docMk/>
            <pc:sldMk cId="1451114425" sldId="306"/>
            <ac:cxnSpMk id="12" creationId="{8E44FDB1-2E32-43DE-A589-E6BB0551A251}"/>
          </ac:cxnSpMkLst>
        </pc:cxnChg>
        <pc:cxnChg chg="add mod">
          <ac:chgData name="MARYAM ADEL SALEH JUMA MANSOOR" userId="492ef767-0211-4b15-b9ee-68adda126f14" providerId="ADAL" clId="{3048311C-FC6D-489E-B522-17706CFADDBE}" dt="2020-03-09T07:00:44.039" v="1952" actId="1038"/>
          <ac:cxnSpMkLst>
            <pc:docMk/>
            <pc:sldMk cId="1451114425" sldId="306"/>
            <ac:cxnSpMk id="18" creationId="{EFF5D19D-3A84-42A0-B4E0-85130FEB2D17}"/>
          </ac:cxnSpMkLst>
        </pc:cxnChg>
      </pc:sldChg>
      <pc:sldChg chg="addSp delSp modSp add delAnim">
        <pc:chgData name="MARYAM ADEL SALEH JUMA MANSOOR" userId="492ef767-0211-4b15-b9ee-68adda126f14" providerId="ADAL" clId="{3048311C-FC6D-489E-B522-17706CFADDBE}" dt="2020-03-09T07:51:17.662" v="2138" actId="1076"/>
        <pc:sldMkLst>
          <pc:docMk/>
          <pc:sldMk cId="3227567957" sldId="307"/>
        </pc:sldMkLst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" creationId="{EBBA94E4-060D-4AEC-81B5-6C74EACB162A}"/>
          </ac:spMkLst>
        </pc:spChg>
        <pc:spChg chg="mod">
          <ac:chgData name="MARYAM ADEL SALEH JUMA MANSOOR" userId="492ef767-0211-4b15-b9ee-68adda126f14" providerId="ADAL" clId="{3048311C-FC6D-489E-B522-17706CFADDBE}" dt="2020-03-09T07:49:45.705" v="2135" actId="20577"/>
          <ac:spMkLst>
            <pc:docMk/>
            <pc:sldMk cId="3227567957" sldId="307"/>
            <ac:spMk id="9" creationId="{CE3DB6B2-D682-4A5E-91FD-E5D843237B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5" creationId="{2D135D39-EE46-4DCD-854C-0021E906042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6" creationId="{B374846F-BF5A-45A0-A612-24DF7D14EDA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7" creationId="{D46B2AC0-3603-4DB2-B99A-06646823E422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19" creationId="{26DAEC0B-E82C-4F09-A825-B32A94D2D1D1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0" creationId="{9A99DC4D-0A23-4328-914F-4D3F179929C1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1" creationId="{2A87441B-5924-4E2C-B81F-4B07DCBECF43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23" creationId="{769FBFFD-C5C4-4A7A-A723-855A487EA7B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4" creationId="{25DB50DE-725F-4FC2-B57E-7A1422E69EEA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5" creationId="{F7DC9657-B79F-4683-A897-BDD814C2E85C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7" creationId="{154B4CCD-C1F6-4161-9CB3-085731401ADB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28" creationId="{284B72FE-FD4E-4C86-A68A-43ECC9FC9686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1" creationId="{D5E1FEDA-848A-42B0-98DF-8BC50740C3D8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2" creationId="{C0061AD3-8CDC-4921-A8C9-9F9F9FECC1A5}"/>
          </ac:spMkLst>
        </pc:spChg>
        <pc:spChg chg="del">
          <ac:chgData name="MARYAM ADEL SALEH JUMA MANSOOR" userId="492ef767-0211-4b15-b9ee-68adda126f14" providerId="ADAL" clId="{3048311C-FC6D-489E-B522-17706CFADDBE}" dt="2020-03-09T07:47:07.198" v="2091" actId="478"/>
          <ac:spMkLst>
            <pc:docMk/>
            <pc:sldMk cId="3227567957" sldId="307"/>
            <ac:spMk id="33" creationId="{211DA364-FEDE-45FE-AEDD-E25CADA712C7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5" creationId="{165B4C23-6E10-454E-BE56-EA8B75A6F504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6" creationId="{011F9EAC-F1C8-4198-9579-2F1E3015A986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7" creationId="{A676F775-D5A6-4964-8B70-7E7831D838A8}"/>
          </ac:spMkLst>
        </pc:spChg>
        <pc:spChg chg="add del">
          <ac:chgData name="MARYAM ADEL SALEH JUMA MANSOOR" userId="492ef767-0211-4b15-b9ee-68adda126f14" providerId="ADAL" clId="{3048311C-FC6D-489E-B522-17706CFADDBE}" dt="2020-03-09T07:47:11.068" v="2093"/>
          <ac:spMkLst>
            <pc:docMk/>
            <pc:sldMk cId="3227567957" sldId="307"/>
            <ac:spMk id="38" creationId="{671B997E-47A8-4AA7-8E7F-DDDE69299FB7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39" creationId="{5C480DF1-020F-4CBC-ACBA-D3E83A62909F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1" creationId="{CA008FBD-839A-4853-82D6-555183FFE7B4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2" creationId="{DF1B304B-0381-488D-87AC-7238D42B0223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3" creationId="{BCB84DB6-601D-402C-ACF0-46E2EEE24B60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4" creationId="{2F85B0D2-69BC-4A04-B57D-25CD26B8502D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6" creationId="{9C310EDB-B2D1-494C-9A55-E1D461C7C649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7" creationId="{5505CA35-1E86-4B58-ABC0-189B742CCCC2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8" creationId="{A4DD528A-7D90-45F8-8408-D687EA411B7C}"/>
          </ac:spMkLst>
        </pc:spChg>
        <pc:spChg chg="add del">
          <ac:chgData name="MARYAM ADEL SALEH JUMA MANSOOR" userId="492ef767-0211-4b15-b9ee-68adda126f14" providerId="ADAL" clId="{3048311C-FC6D-489E-B522-17706CFADDBE}" dt="2020-03-09T07:47:47.435" v="2104"/>
          <ac:spMkLst>
            <pc:docMk/>
            <pc:sldMk cId="3227567957" sldId="307"/>
            <ac:spMk id="49" creationId="{757F244D-5BAE-44F0-B6F8-48CCB2D9A897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0" creationId="{211B3E70-C09F-4B18-9D99-59D4E39CC7D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2" creationId="{09EEF046-D032-4D97-BB6C-AB7BFB7C2AD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3" creationId="{7B788BFE-CC8E-4C0D-B914-908A331FFCB0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4" creationId="{0503FA86-DF76-4CB8-8AB4-4C1DD04A863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5" creationId="{AA4E2DE4-3860-4647-828A-C5C2EE9CCBC5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7" creationId="{581F7627-AFBC-4453-808A-A3C356AE2261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8" creationId="{E2C7A9EC-507F-4723-BD20-2D8F93D4E9B6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59" creationId="{B85C9311-5CF6-4E5F-82A5-FB944BD60ACE}"/>
          </ac:spMkLst>
        </pc:spChg>
        <pc:spChg chg="add del">
          <ac:chgData name="MARYAM ADEL SALEH JUMA MANSOOR" userId="492ef767-0211-4b15-b9ee-68adda126f14" providerId="ADAL" clId="{3048311C-FC6D-489E-B522-17706CFADDBE}" dt="2020-03-09T07:48:07.725" v="2106"/>
          <ac:spMkLst>
            <pc:docMk/>
            <pc:sldMk cId="3227567957" sldId="307"/>
            <ac:spMk id="60" creationId="{B5FF0D9C-2905-4033-A2DB-EB4734536AE7}"/>
          </ac:spMkLst>
        </pc:spChg>
        <pc:graphicFrameChg chg="add del">
          <ac:chgData name="MARYAM ADEL SALEH JUMA MANSOOR" userId="492ef767-0211-4b15-b9ee-68adda126f14" providerId="ADAL" clId="{3048311C-FC6D-489E-B522-17706CFADDBE}" dt="2020-03-09T07:47:11.068" v="2093"/>
          <ac:graphicFrameMkLst>
            <pc:docMk/>
            <pc:sldMk cId="3227567957" sldId="307"/>
            <ac:graphicFrameMk id="34" creationId="{889B1293-256F-4A57-98FA-2A4594BADB31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7:47.435" v="2104"/>
          <ac:graphicFrameMkLst>
            <pc:docMk/>
            <pc:sldMk cId="3227567957" sldId="307"/>
            <ac:graphicFrameMk id="45" creationId="{F32315C4-A789-463D-8989-66799C2323C4}"/>
          </ac:graphicFrameMkLst>
        </pc:graphicFrameChg>
        <pc:graphicFrameChg chg="add del">
          <ac:chgData name="MARYAM ADEL SALEH JUMA MANSOOR" userId="492ef767-0211-4b15-b9ee-68adda126f14" providerId="ADAL" clId="{3048311C-FC6D-489E-B522-17706CFADDBE}" dt="2020-03-09T07:48:07.725" v="2106"/>
          <ac:graphicFrameMkLst>
            <pc:docMk/>
            <pc:sldMk cId="3227567957" sldId="307"/>
            <ac:graphicFrameMk id="56" creationId="{5E25AEDB-8931-4060-A022-B954BBC4C14F}"/>
          </ac:graphicFrameMkLst>
        </pc:graphicFrameChg>
        <pc:picChg chg="add del mod">
          <ac:chgData name="MARYAM ADEL SALEH JUMA MANSOOR" userId="492ef767-0211-4b15-b9ee-68adda126f14" providerId="ADAL" clId="{3048311C-FC6D-489E-B522-17706CFADDBE}" dt="2020-03-09T07:47:17.731" v="2096" actId="478"/>
          <ac:picMkLst>
            <pc:docMk/>
            <pc:sldMk cId="3227567957" sldId="307"/>
            <ac:picMk id="4" creationId="{7DA7BAD6-969F-4976-8915-E7657EB69283}"/>
          </ac:picMkLst>
        </pc:picChg>
        <pc:picChg chg="add del">
          <ac:chgData name="MARYAM ADEL SALEH JUMA MANSOOR" userId="492ef767-0211-4b15-b9ee-68adda126f14" providerId="ADAL" clId="{3048311C-FC6D-489E-B522-17706CFADDBE}" dt="2020-03-09T07:47:23.823" v="2098" actId="478"/>
          <ac:picMkLst>
            <pc:docMk/>
            <pc:sldMk cId="3227567957" sldId="307"/>
            <ac:picMk id="6" creationId="{D06094CA-94F6-4A8B-8287-6E998DB1815F}"/>
          </ac:picMkLst>
        </pc:picChg>
        <pc:picChg chg="add del">
          <ac:chgData name="MARYAM ADEL SALEH JUMA MANSOOR" userId="492ef767-0211-4b15-b9ee-68adda126f14" providerId="ADAL" clId="{3048311C-FC6D-489E-B522-17706CFADDBE}" dt="2020-03-09T07:47:37.130" v="2100" actId="478"/>
          <ac:picMkLst>
            <pc:docMk/>
            <pc:sldMk cId="3227567957" sldId="307"/>
            <ac:picMk id="7" creationId="{841E9850-87A2-4654-99F9-2980C8165D89}"/>
          </ac:picMkLst>
        </pc:picChg>
        <pc:picChg chg="add del">
          <ac:chgData name="MARYAM ADEL SALEH JUMA MANSOOR" userId="492ef767-0211-4b15-b9ee-68adda126f14" providerId="ADAL" clId="{3048311C-FC6D-489E-B522-17706CFADDBE}" dt="2020-03-09T07:47:43.219" v="2102"/>
          <ac:picMkLst>
            <pc:docMk/>
            <pc:sldMk cId="3227567957" sldId="307"/>
            <ac:picMk id="11" creationId="{0AC7E6E0-7A1F-463B-BCE8-73AF2F748820}"/>
          </ac:picMkLst>
        </pc:picChg>
        <pc:picChg chg="add del">
          <ac:chgData name="MARYAM ADEL SALEH JUMA MANSOOR" userId="492ef767-0211-4b15-b9ee-68adda126f14" providerId="ADAL" clId="{3048311C-FC6D-489E-B522-17706CFADDBE}" dt="2020-03-09T07:48:12.056" v="2108" actId="478"/>
          <ac:picMkLst>
            <pc:docMk/>
            <pc:sldMk cId="3227567957" sldId="307"/>
            <ac:picMk id="12" creationId="{C72E1F10-C2A3-4A57-876D-2B1AEC81454C}"/>
          </ac:picMkLst>
        </pc:picChg>
        <pc:picChg chg="add mod">
          <ac:chgData name="MARYAM ADEL SALEH JUMA MANSOOR" userId="492ef767-0211-4b15-b9ee-68adda126f14" providerId="ADAL" clId="{3048311C-FC6D-489E-B522-17706CFADDBE}" dt="2020-03-09T07:51:17.662" v="2138" actId="1076"/>
          <ac:picMkLst>
            <pc:docMk/>
            <pc:sldMk cId="3227567957" sldId="307"/>
            <ac:picMk id="13" creationId="{99510DE2-6C25-4979-AF29-38742BBECFE9}"/>
          </ac:picMkLst>
        </pc:picChg>
        <pc:picChg chg="add del">
          <ac:chgData name="MARYAM ADEL SALEH JUMA MANSOOR" userId="492ef767-0211-4b15-b9ee-68adda126f14" providerId="ADAL" clId="{3048311C-FC6D-489E-B522-17706CFADDBE}" dt="2020-03-09T07:47:11.068" v="2093"/>
          <ac:picMkLst>
            <pc:docMk/>
            <pc:sldMk cId="3227567957" sldId="307"/>
            <ac:picMk id="22" creationId="{5EC33EA3-B926-45C9-8E06-62F59C2ED12D}"/>
          </ac:picMkLst>
        </pc:picChg>
        <pc:picChg chg="add del">
          <ac:chgData name="MARYAM ADEL SALEH JUMA MANSOOR" userId="492ef767-0211-4b15-b9ee-68adda126f14" providerId="ADAL" clId="{3048311C-FC6D-489E-B522-17706CFADDBE}" dt="2020-03-09T07:47:47.435" v="2104"/>
          <ac:picMkLst>
            <pc:docMk/>
            <pc:sldMk cId="3227567957" sldId="307"/>
            <ac:picMk id="40" creationId="{AF53C2C9-4C4E-405C-9045-57F6DB2340B3}"/>
          </ac:picMkLst>
        </pc:picChg>
        <pc:picChg chg="add del">
          <ac:chgData name="MARYAM ADEL SALEH JUMA MANSOOR" userId="492ef767-0211-4b15-b9ee-68adda126f14" providerId="ADAL" clId="{3048311C-FC6D-489E-B522-17706CFADDBE}" dt="2020-03-09T07:48:07.725" v="2106"/>
          <ac:picMkLst>
            <pc:docMk/>
            <pc:sldMk cId="3227567957" sldId="307"/>
            <ac:picMk id="51" creationId="{53CBAF05-FA2E-47B6-8A7A-B09BA16A73E2}"/>
          </ac:picMkLst>
        </pc:picChg>
        <pc:cxnChg chg="del mod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0" creationId="{BBF7DE11-7C79-4784-816F-F4291B8425C3}"/>
          </ac:cxnSpMkLst>
        </pc:cxnChg>
        <pc:cxnChg chg="del">
          <ac:chgData name="MARYAM ADEL SALEH JUMA MANSOOR" userId="492ef767-0211-4b15-b9ee-68adda126f14" providerId="ADAL" clId="{3048311C-FC6D-489E-B522-17706CFADDBE}" dt="2020-03-09T07:47:07.198" v="2091" actId="478"/>
          <ac:cxnSpMkLst>
            <pc:docMk/>
            <pc:sldMk cId="3227567957" sldId="307"/>
            <ac:cxnSpMk id="18" creationId="{EFF5D19D-3A84-42A0-B4E0-85130FEB2D17}"/>
          </ac:cxnSpMkLst>
        </pc:cxnChg>
      </pc:sldChg>
      <pc:sldChg chg="addSp modSp add">
        <pc:chgData name="MARYAM ADEL SALEH JUMA MANSOOR" userId="492ef767-0211-4b15-b9ee-68adda126f14" providerId="ADAL" clId="{3048311C-FC6D-489E-B522-17706CFADDBE}" dt="2020-03-09T09:33:35.666" v="4554" actId="20577"/>
        <pc:sldMkLst>
          <pc:docMk/>
          <pc:sldMk cId="2907685736" sldId="308"/>
        </pc:sldMkLst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2" creationId="{34B7E689-0A53-4A47-B05B-C3842D74B732}"/>
          </ac:spMkLst>
        </pc:spChg>
        <pc:spChg chg="mod">
          <ac:chgData name="MARYAM ADEL SALEH JUMA MANSOOR" userId="492ef767-0211-4b15-b9ee-68adda126f14" providerId="ADAL" clId="{3048311C-FC6D-489E-B522-17706CFADDBE}" dt="2020-03-09T07:51:59.290" v="2181" actId="20577"/>
          <ac:spMkLst>
            <pc:docMk/>
            <pc:sldMk cId="2907685736" sldId="308"/>
            <ac:spMk id="9" creationId="{CE3DB6B2-D682-4A5E-91FD-E5D843237BD1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1" creationId="{F4EC9E88-616D-4CBB-BCB6-1BE2C3B0F15B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2" creationId="{70419011-696A-4BFF-8D84-222526AE21B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4" creationId="{261A14E2-106A-4C9F-915E-78CD9890E180}"/>
          </ac:spMkLst>
        </pc:spChg>
        <pc:spChg chg="add mod">
          <ac:chgData name="MARYAM ADEL SALEH JUMA MANSOOR" userId="492ef767-0211-4b15-b9ee-68adda126f14" providerId="ADAL" clId="{3048311C-FC6D-489E-B522-17706CFADDBE}" dt="2020-03-09T09:33:35.666" v="4554" actId="20577"/>
          <ac:spMkLst>
            <pc:docMk/>
            <pc:sldMk cId="2907685736" sldId="308"/>
            <ac:spMk id="15" creationId="{E0B8BB47-7E5C-4E68-BEF5-55ECF11C9F19}"/>
          </ac:spMkLst>
        </pc:spChg>
        <pc:spChg chg="add mod">
          <ac:chgData name="MARYAM ADEL SALEH JUMA MANSOOR" userId="492ef767-0211-4b15-b9ee-68adda126f14" providerId="ADAL" clId="{3048311C-FC6D-489E-B522-17706CFADDBE}" dt="2020-03-09T07:56:15.751" v="2502" actId="207"/>
          <ac:spMkLst>
            <pc:docMk/>
            <pc:sldMk cId="2907685736" sldId="308"/>
            <ac:spMk id="16" creationId="{C92A5FD7-E08A-4B43-B630-62C9F167288C}"/>
          </ac:spMkLst>
        </pc:spChg>
        <pc:spChg chg="add mod">
          <ac:chgData name="MARYAM ADEL SALEH JUMA MANSOOR" userId="492ef767-0211-4b15-b9ee-68adda126f14" providerId="ADAL" clId="{3048311C-FC6D-489E-B522-17706CFADDBE}" dt="2020-03-09T08:25:30.246" v="2832" actId="13900"/>
          <ac:spMkLst>
            <pc:docMk/>
            <pc:sldMk cId="2907685736" sldId="308"/>
            <ac:spMk id="17" creationId="{EB1DD24A-A24A-4814-8158-EA9241497A9D}"/>
          </ac:spMkLst>
        </pc:spChg>
        <pc:picChg chg="mod">
          <ac:chgData name="MARYAM ADEL SALEH JUMA MANSOOR" userId="492ef767-0211-4b15-b9ee-68adda126f14" providerId="ADAL" clId="{3048311C-FC6D-489E-B522-17706CFADDBE}" dt="2020-03-09T07:54:31.973" v="2334" actId="1076"/>
          <ac:picMkLst>
            <pc:docMk/>
            <pc:sldMk cId="2907685736" sldId="308"/>
            <ac:picMk id="13" creationId="{99510DE2-6C25-4979-AF29-38742BBECFE9}"/>
          </ac:picMkLst>
        </pc:picChg>
        <pc:cxnChg chg="mod">
          <ac:chgData name="MARYAM ADEL SALEH JUMA MANSOOR" userId="492ef767-0211-4b15-b9ee-68adda126f14" providerId="ADAL" clId="{3048311C-FC6D-489E-B522-17706CFADDBE}" dt="2020-03-09T08:25:31.146" v="2833" actId="1076"/>
          <ac:cxnSpMkLst>
            <pc:docMk/>
            <pc:sldMk cId="2907685736" sldId="308"/>
            <ac:cxnSpMk id="30" creationId="{D4A69B9A-E69B-467D-8BBF-5D67B738B5CF}"/>
          </ac:cxnSpMkLst>
        </pc:cxnChg>
      </pc:sldChg>
      <pc:sldChg chg="addSp delSp modSp add">
        <pc:chgData name="MARYAM ADEL SALEH JUMA MANSOOR" userId="492ef767-0211-4b15-b9ee-68adda126f14" providerId="ADAL" clId="{3048311C-FC6D-489E-B522-17706CFADDBE}" dt="2020-03-09T09:34:34.471" v="4556" actId="115"/>
        <pc:sldMkLst>
          <pc:docMk/>
          <pc:sldMk cId="409037384" sldId="309"/>
        </pc:sldMkLst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2" creationId="{34B7E689-0A53-4A47-B05B-C3842D74B732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" creationId="{55F1CC19-3D66-4BE7-AB42-D869B5776C6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6" creationId="{053BA100-2B72-4F16-9278-D4C09F63777B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7" creationId="{9F685CCD-9CC0-4462-A8E8-28DDFD35B7BC}"/>
          </ac:spMkLst>
        </pc:spChg>
        <pc:spChg chg="mod">
          <ac:chgData name="MARYAM ADEL SALEH JUMA MANSOOR" userId="492ef767-0211-4b15-b9ee-68adda126f14" providerId="ADAL" clId="{3048311C-FC6D-489E-B522-17706CFADDBE}" dt="2020-03-09T08:26:24.722" v="2891" actId="5793"/>
          <ac:spMkLst>
            <pc:docMk/>
            <pc:sldMk cId="409037384" sldId="309"/>
            <ac:spMk id="9" creationId="{CE3DB6B2-D682-4A5E-91FD-E5D843237BD1}"/>
          </ac:spMkLst>
        </pc:spChg>
        <pc:spChg chg="add del mod">
          <ac:chgData name="MARYAM ADEL SALEH JUMA MANSOOR" userId="492ef767-0211-4b15-b9ee-68adda126f14" providerId="ADAL" clId="{3048311C-FC6D-489E-B522-17706CFADDBE}" dt="2020-03-09T08:43:54.362" v="3202" actId="478"/>
          <ac:spMkLst>
            <pc:docMk/>
            <pc:sldMk cId="409037384" sldId="309"/>
            <ac:spMk id="10" creationId="{EB1E8F4F-FAAC-4AEA-986E-A5FA8196D112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6" creationId="{C92A5FD7-E08A-4B43-B630-62C9F167288C}"/>
          </ac:spMkLst>
        </pc:spChg>
        <pc:spChg chg="del">
          <ac:chgData name="MARYAM ADEL SALEH JUMA MANSOOR" userId="492ef767-0211-4b15-b9ee-68adda126f14" providerId="ADAL" clId="{3048311C-FC6D-489E-B522-17706CFADDBE}" dt="2020-03-09T08:26:30.069" v="2893" actId="478"/>
          <ac:spMkLst>
            <pc:docMk/>
            <pc:sldMk cId="409037384" sldId="309"/>
            <ac:spMk id="17" creationId="{EB1DD24A-A24A-4814-8158-EA9241497A9D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19" creationId="{FA154852-AC0A-48E5-8F2B-291171EAE8A5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0" creationId="{6C37C878-BA0B-45CA-B4CE-BA1C62698579}"/>
          </ac:spMkLst>
        </pc:spChg>
        <pc:spChg chg="add mod">
          <ac:chgData name="MARYAM ADEL SALEH JUMA MANSOOR" userId="492ef767-0211-4b15-b9ee-68adda126f14" providerId="ADAL" clId="{3048311C-FC6D-489E-B522-17706CFADDBE}" dt="2020-03-09T08:46:06.882" v="3243" actId="14100"/>
          <ac:spMkLst>
            <pc:docMk/>
            <pc:sldMk cId="409037384" sldId="309"/>
            <ac:spMk id="21" creationId="{C149C0C3-1DCF-4335-BDDF-0886B245DA5E}"/>
          </ac:spMkLst>
        </pc:spChg>
        <pc:spChg chg="add mod or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2" creationId="{6B6CD8D1-4A05-45CB-9280-2472B8780FA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3" creationId="{AFD91A04-E706-4767-8634-33EE79712F7F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4" creationId="{1D98EE42-1FF3-4679-BA24-1C453DA2423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25" creationId="{ABEDFFA5-BD41-4CC1-B30A-F8E5284D9F8E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7" creationId="{985F32B2-42C3-41DF-80BC-FDFA810DC9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28" creationId="{27121362-79BB-4570-B722-88C405FC54D5}"/>
          </ac:spMkLst>
        </pc:spChg>
        <pc:spChg chg="add mod">
          <ac:chgData name="MARYAM ADEL SALEH JUMA MANSOOR" userId="492ef767-0211-4b15-b9ee-68adda126f14" providerId="ADAL" clId="{3048311C-FC6D-489E-B522-17706CFADDBE}" dt="2020-03-09T08:57:42.745" v="3750" actId="20577"/>
          <ac:spMkLst>
            <pc:docMk/>
            <pc:sldMk cId="409037384" sldId="309"/>
            <ac:spMk id="31" creationId="{A0E75A42-461A-4CF0-BC64-A467A2533DE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2" creationId="{9867C897-C35F-4D65-8D29-90BCCC0FC0C4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3" creationId="{7197ABED-7883-4D6A-94F8-1C36677E3611}"/>
          </ac:spMkLst>
        </pc:spChg>
        <pc:spChg chg="add mod">
          <ac:chgData name="MARYAM ADEL SALEH JUMA MANSOOR" userId="492ef767-0211-4b15-b9ee-68adda126f14" providerId="ADAL" clId="{3048311C-FC6D-489E-B522-17706CFADDBE}" dt="2020-03-09T08:57:37.775" v="3744"/>
          <ac:spMkLst>
            <pc:docMk/>
            <pc:sldMk cId="409037384" sldId="309"/>
            <ac:spMk id="34" creationId="{10E92EAD-6FC6-4B1E-9B9B-79671848D56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5" creationId="{8356224A-B603-424F-A743-3968DC30041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36" creationId="{F3565255-A2CB-4FCB-8581-136C6684E2BB}"/>
          </ac:spMkLst>
        </pc:spChg>
        <pc:spChg chg="add mod">
          <ac:chgData name="MARYAM ADEL SALEH JUMA MANSOOR" userId="492ef767-0211-4b15-b9ee-68adda126f14" providerId="ADAL" clId="{3048311C-FC6D-489E-B522-17706CFADDBE}" dt="2020-03-09T08:56:33.082" v="3735" actId="20577"/>
          <ac:spMkLst>
            <pc:docMk/>
            <pc:sldMk cId="409037384" sldId="309"/>
            <ac:spMk id="37" creationId="{8E34F532-5AB9-463C-9BB0-59A0C61BE14E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8" creationId="{3183C9C9-0C3E-4EDB-B2E4-A857812A4425}"/>
          </ac:spMkLst>
        </pc:spChg>
        <pc:spChg chg="add mod">
          <ac:chgData name="MARYAM ADEL SALEH JUMA MANSOOR" userId="492ef767-0211-4b15-b9ee-68adda126f14" providerId="ADAL" clId="{3048311C-FC6D-489E-B522-17706CFADDBE}" dt="2020-03-09T08:37:59.548" v="3031" actId="164"/>
          <ac:spMkLst>
            <pc:docMk/>
            <pc:sldMk cId="409037384" sldId="309"/>
            <ac:spMk id="39" creationId="{C23E9561-1DAE-4310-9365-1CA3DED2DB87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6" creationId="{BDA24F41-802F-4257-A888-7E72AF723F79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7" creationId="{FE8DF6A6-5A32-4898-BEDE-2D4281B63ACC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8" creationId="{5AED9F82-CE91-4D84-818F-72ED402F3DE2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49" creationId="{F245FC22-0F7C-46C1-ADBF-F6FF4C4ADDE5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0" creationId="{73A57298-204F-4B3C-AB57-199B75C7BCC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1" creationId="{C7B2FD42-1769-4EE5-B881-B3AA111D808A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2" creationId="{193A33A7-BBFB-4BFC-AC65-CD6B50357546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3" creationId="{56839B73-54E2-4B2C-A4BB-28EB39472D18}"/>
          </ac:spMkLst>
        </pc:spChg>
        <pc:spChg chg="add mod">
          <ac:chgData name="MARYAM ADEL SALEH JUMA MANSOOR" userId="492ef767-0211-4b15-b9ee-68adda126f14" providerId="ADAL" clId="{3048311C-FC6D-489E-B522-17706CFADDBE}" dt="2020-03-09T08:45:42.988" v="3242" actId="164"/>
          <ac:spMkLst>
            <pc:docMk/>
            <pc:sldMk cId="409037384" sldId="309"/>
            <ac:spMk id="54" creationId="{02A8090E-741F-4BDD-9BB3-E699E2025B5D}"/>
          </ac:spMkLst>
        </pc:spChg>
        <pc:spChg chg="add mod">
          <ac:chgData name="MARYAM ADEL SALEH JUMA MANSOOR" userId="492ef767-0211-4b15-b9ee-68adda126f14" providerId="ADAL" clId="{3048311C-FC6D-489E-B522-17706CFADDBE}" dt="2020-03-09T09:34:34.471" v="4556" actId="115"/>
          <ac:spMkLst>
            <pc:docMk/>
            <pc:sldMk cId="409037384" sldId="309"/>
            <ac:spMk id="58" creationId="{404B8567-669D-4F23-9BF6-FDE48D5FDA9D}"/>
          </ac:spMkLst>
        </pc:s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0" creationId="{3BC5AB40-1C3C-467E-B9B0-81EE68F95807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41" creationId="{7EB81D13-F28D-4DFD-81B3-136C11A66F5F}"/>
          </ac:grpSpMkLst>
        </pc:grpChg>
        <pc:grpChg chg="add mod">
          <ac:chgData name="MARYAM ADEL SALEH JUMA MANSOOR" userId="492ef767-0211-4b15-b9ee-68adda126f14" providerId="ADAL" clId="{3048311C-FC6D-489E-B522-17706CFADDBE}" dt="2020-03-09T08:45:42.988" v="3242" actId="164"/>
          <ac:grpSpMkLst>
            <pc:docMk/>
            <pc:sldMk cId="409037384" sldId="309"/>
            <ac:grpSpMk id="55" creationId="{0D8A683A-E4B7-42AC-8D13-1526428C5EA3}"/>
          </ac:grpSpMkLst>
        </pc:grpChg>
        <pc:picChg chg="del">
          <ac:chgData name="MARYAM ADEL SALEH JUMA MANSOOR" userId="492ef767-0211-4b15-b9ee-68adda126f14" providerId="ADAL" clId="{3048311C-FC6D-489E-B522-17706CFADDBE}" dt="2020-03-09T08:26:26.817" v="2892" actId="478"/>
          <ac:picMkLst>
            <pc:docMk/>
            <pc:sldMk cId="409037384" sldId="309"/>
            <ac:picMk id="13" creationId="{99510DE2-6C25-4979-AF29-38742BBECFE9}"/>
          </ac:picMkLst>
        </pc:picChg>
        <pc:picChg chg="add del mod">
          <ac:chgData name="MARYAM ADEL SALEH JUMA MANSOOR" userId="492ef767-0211-4b15-b9ee-68adda126f14" providerId="ADAL" clId="{3048311C-FC6D-489E-B522-17706CFADDBE}" dt="2020-03-09T08:45:38.685" v="3241" actId="478"/>
          <ac:picMkLst>
            <pc:docMk/>
            <pc:sldMk cId="409037384" sldId="309"/>
            <ac:picMk id="18" creationId="{A3AE91EE-8DBE-43B7-8852-048C3A9BD149}"/>
          </ac:picMkLst>
        </pc:picChg>
        <pc:cxnChg chg="del">
          <ac:chgData name="MARYAM ADEL SALEH JUMA MANSOOR" userId="492ef767-0211-4b15-b9ee-68adda126f14" providerId="ADAL" clId="{3048311C-FC6D-489E-B522-17706CFADDBE}" dt="2020-03-09T08:26:39.960" v="2894" actId="478"/>
          <ac:cxnSpMkLst>
            <pc:docMk/>
            <pc:sldMk cId="409037384" sldId="309"/>
            <ac:cxnSpMk id="30" creationId="{D4A69B9A-E69B-467D-8BBF-5D67B738B5CF}"/>
          </ac:cxnSpMkLst>
        </pc:cxnChg>
        <pc:cxnChg chg="add del mod">
          <ac:chgData name="MARYAM ADEL SALEH JUMA MANSOOR" userId="492ef767-0211-4b15-b9ee-68adda126f14" providerId="ADAL" clId="{3048311C-FC6D-489E-B522-17706CFADDBE}" dt="2020-03-09T08:46:23.181" v="3245" actId="478"/>
          <ac:cxnSpMkLst>
            <pc:docMk/>
            <pc:sldMk cId="409037384" sldId="309"/>
            <ac:cxnSpMk id="57" creationId="{84F788B3-D43E-4DDD-A85C-5FD52BFABC2D}"/>
          </ac:cxnSpMkLst>
        </pc:cxnChg>
      </pc:sldChg>
      <pc:sldChg chg="addSp delSp modSp add modAnim">
        <pc:chgData name="MARYAM ADEL SALEH JUMA MANSOOR" userId="492ef767-0211-4b15-b9ee-68adda126f14" providerId="ADAL" clId="{3048311C-FC6D-489E-B522-17706CFADDBE}" dt="2020-03-09T09:10:58.097" v="4163"/>
        <pc:sldMkLst>
          <pc:docMk/>
          <pc:sldMk cId="968834822" sldId="310"/>
        </pc:sldMkLst>
        <pc:spChg chg="add mod">
          <ac:chgData name="MARYAM ADEL SALEH JUMA MANSOOR" userId="492ef767-0211-4b15-b9ee-68adda126f14" providerId="ADAL" clId="{3048311C-FC6D-489E-B522-17706CFADDBE}" dt="2020-03-09T09:08:58.280" v="4062" actId="14100"/>
          <ac:spMkLst>
            <pc:docMk/>
            <pc:sldMk cId="968834822" sldId="310"/>
            <ac:spMk id="2" creationId="{6758C88B-3EE2-409A-85E4-FCE8DD492B5E}"/>
          </ac:spMkLst>
        </pc:spChg>
        <pc:spChg chg="add del mod">
          <ac:chgData name="MARYAM ADEL SALEH JUMA MANSOOR" userId="492ef767-0211-4b15-b9ee-68adda126f14" providerId="ADAL" clId="{3048311C-FC6D-489E-B522-17706CFADDBE}" dt="2020-03-09T09:00:59.953" v="3821" actId="478"/>
          <ac:spMkLst>
            <pc:docMk/>
            <pc:sldMk cId="968834822" sldId="310"/>
            <ac:spMk id="56" creationId="{F0B2148F-9B48-4162-A05C-50BF5460FED2}"/>
          </ac:spMkLst>
        </pc:spChg>
        <pc:spChg chg="mod">
          <ac:chgData name="MARYAM ADEL SALEH JUMA MANSOOR" userId="492ef767-0211-4b15-b9ee-68adda126f14" providerId="ADAL" clId="{3048311C-FC6D-489E-B522-17706CFADDBE}" dt="2020-03-09T09:06:01.247" v="3979" actId="20577"/>
          <ac:spMkLst>
            <pc:docMk/>
            <pc:sldMk cId="968834822" sldId="310"/>
            <ac:spMk id="58" creationId="{404B8567-669D-4F23-9BF6-FDE48D5FDA9D}"/>
          </ac:spMkLst>
        </pc:spChg>
        <pc:spChg chg="add mod">
          <ac:chgData name="MARYAM ADEL SALEH JUMA MANSOOR" userId="492ef767-0211-4b15-b9ee-68adda126f14" providerId="ADAL" clId="{3048311C-FC6D-489E-B522-17706CFADDBE}" dt="2020-03-09T09:09:57.208" v="4146" actId="20577"/>
          <ac:spMkLst>
            <pc:docMk/>
            <pc:sldMk cId="968834822" sldId="310"/>
            <ac:spMk id="95" creationId="{D666E540-3504-4064-B6AB-A3F594EA42AD}"/>
          </ac:spMkLst>
        </pc:spChg>
        <pc:spChg chg="add mod">
          <ac:chgData name="MARYAM ADEL SALEH JUMA MANSOOR" userId="492ef767-0211-4b15-b9ee-68adda126f14" providerId="ADAL" clId="{3048311C-FC6D-489E-B522-17706CFADDBE}" dt="2020-03-09T09:10:46.230" v="4157" actId="20577"/>
          <ac:spMkLst>
            <pc:docMk/>
            <pc:sldMk cId="968834822" sldId="310"/>
            <ac:spMk id="96" creationId="{2A7472F5-FFAC-4D76-BAFE-ADE990D7C260}"/>
          </ac:spMkLst>
        </pc:spChg>
        <pc:grpChg chg="del">
          <ac:chgData name="MARYAM ADEL SALEH JUMA MANSOOR" userId="492ef767-0211-4b15-b9ee-68adda126f14" providerId="ADAL" clId="{3048311C-FC6D-489E-B522-17706CFADDBE}" dt="2020-03-09T08:59:55.768" v="3765" actId="478"/>
          <ac:grpSpMkLst>
            <pc:docMk/>
            <pc:sldMk cId="968834822" sldId="310"/>
            <ac:grpSpMk id="55" creationId="{0D8A683A-E4B7-42AC-8D13-1526428C5EA3}"/>
          </ac:grpSpMkLst>
        </pc:grpChg>
        <pc:grpChg chg="add">
          <ac:chgData name="MARYAM ADEL SALEH JUMA MANSOOR" userId="492ef767-0211-4b15-b9ee-68adda126f14" providerId="ADAL" clId="{3048311C-FC6D-489E-B522-17706CFADDBE}" dt="2020-03-09T09:01:05.310" v="3822"/>
          <ac:grpSpMkLst>
            <pc:docMk/>
            <pc:sldMk cId="968834822" sldId="310"/>
            <ac:grpSpMk id="57" creationId="{D4615805-76E7-484A-B634-F7EC2ABD38F6}"/>
          </ac:grpSpMkLst>
        </pc:grpChg>
      </pc:sldChg>
      <pc:sldChg chg="addSp delSp modSp add">
        <pc:chgData name="MARYAM ADEL SALEH JUMA MANSOOR" userId="492ef767-0211-4b15-b9ee-68adda126f14" providerId="ADAL" clId="{3048311C-FC6D-489E-B522-17706CFADDBE}" dt="2020-03-09T09:29:27.727" v="4489" actId="1076"/>
        <pc:sldMkLst>
          <pc:docMk/>
          <pc:sldMk cId="236767840" sldId="311"/>
        </pc:sldMkLst>
        <pc:picChg chg="add del mod">
          <ac:chgData name="MARYAM ADEL SALEH JUMA MANSOOR" userId="492ef767-0211-4b15-b9ee-68adda126f14" providerId="ADAL" clId="{3048311C-FC6D-489E-B522-17706CFADDBE}" dt="2020-03-09T09:29:20.694" v="4485" actId="478"/>
          <ac:picMkLst>
            <pc:docMk/>
            <pc:sldMk cId="236767840" sldId="311"/>
            <ac:picMk id="2" creationId="{B8D88823-80DB-4608-B071-5391FEADB11A}"/>
          </ac:picMkLst>
        </pc:picChg>
        <pc:picChg chg="add mod">
          <ac:chgData name="MARYAM ADEL SALEH JUMA MANSOOR" userId="492ef767-0211-4b15-b9ee-68adda126f14" providerId="ADAL" clId="{3048311C-FC6D-489E-B522-17706CFADDBE}" dt="2020-03-09T09:29:27.727" v="4489" actId="1076"/>
          <ac:picMkLst>
            <pc:docMk/>
            <pc:sldMk cId="236767840" sldId="311"/>
            <ac:picMk id="4" creationId="{65E8FE16-559C-4FE5-91FC-6022C4B0914B}"/>
          </ac:picMkLst>
        </pc:picChg>
        <pc:picChg chg="del">
          <ac:chgData name="MARYAM ADEL SALEH JUMA MANSOOR" userId="492ef767-0211-4b15-b9ee-68adda126f14" providerId="ADAL" clId="{3048311C-FC6D-489E-B522-17706CFADDBE}" dt="2020-03-09T09:11:36.287" v="4165" actId="478"/>
          <ac:picMkLst>
            <pc:docMk/>
            <pc:sldMk cId="236767840" sldId="311"/>
            <ac:picMk id="13" creationId="{99510DE2-6C25-4979-AF29-38742BBECFE9}"/>
          </ac:picMkLst>
        </pc:picChg>
      </pc:sldChg>
      <pc:sldChg chg="addSp delSp modSp add">
        <pc:chgData name="MARYAM ADEL SALEH JUMA MANSOOR" userId="492ef767-0211-4b15-b9ee-68adda126f14" providerId="ADAL" clId="{3048311C-FC6D-489E-B522-17706CFADDBE}" dt="2020-03-09T09:29:41.493" v="4496" actId="167"/>
        <pc:sldMkLst>
          <pc:docMk/>
          <pc:sldMk cId="1998761222" sldId="312"/>
        </pc:sldMkLst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2" creationId="{34B7E689-0A53-4A47-B05B-C3842D74B732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1" creationId="{F4EC9E88-616D-4CBB-BCB6-1BE2C3B0F15B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2" creationId="{70419011-696A-4BFF-8D84-222526AE21B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4" creationId="{261A14E2-106A-4C9F-915E-78CD9890E180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5" creationId="{E0B8BB47-7E5C-4E68-BEF5-55ECF11C9F19}"/>
          </ac:spMkLst>
        </pc:spChg>
        <pc:spChg chg="del">
          <ac:chgData name="MARYAM ADEL SALEH JUMA MANSOOR" userId="492ef767-0211-4b15-b9ee-68adda126f14" providerId="ADAL" clId="{3048311C-FC6D-489E-B522-17706CFADDBE}" dt="2020-03-09T09:18:03.685" v="4173" actId="478"/>
          <ac:spMkLst>
            <pc:docMk/>
            <pc:sldMk cId="1998761222" sldId="312"/>
            <ac:spMk id="16" creationId="{C92A5FD7-E08A-4B43-B630-62C9F167288C}"/>
          </ac:spMkLst>
        </pc:spChg>
        <pc:spChg chg="mod">
          <ac:chgData name="MARYAM ADEL SALEH JUMA MANSOOR" userId="492ef767-0211-4b15-b9ee-68adda126f14" providerId="ADAL" clId="{3048311C-FC6D-489E-B522-17706CFADDBE}" dt="2020-03-09T09:20:46.459" v="4484" actId="14100"/>
          <ac:spMkLst>
            <pc:docMk/>
            <pc:sldMk cId="1998761222" sldId="312"/>
            <ac:spMk id="17" creationId="{EB1DD24A-A24A-4814-8158-EA9241497A9D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19" creationId="{4EFE3E5D-8F63-486A-AE8F-71A4EFB765F6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1" creationId="{FB174CE7-475F-433F-89C8-04DDB11FB8B4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2" creationId="{F398E489-3CAE-4E7A-98F5-F1A6B818256C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3" creationId="{6F52A7B1-FCCA-4785-B172-C9E512DF1AA8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24" creationId="{CD96A9FE-6536-4ABE-94BC-13C9527DC99E}"/>
          </ac:spMkLst>
        </pc:spChg>
        <pc:spChg chg="add del">
          <ac:chgData name="MARYAM ADEL SALEH JUMA MANSOOR" userId="492ef767-0211-4b15-b9ee-68adda126f14" providerId="ADAL" clId="{3048311C-FC6D-489E-B522-17706CFADDBE}" dt="2020-03-09T09:29:33.093" v="4492"/>
          <ac:spMkLst>
            <pc:docMk/>
            <pc:sldMk cId="1998761222" sldId="312"/>
            <ac:spMk id="31" creationId="{0F852607-8620-4D0E-A17D-D952CAC0D367}"/>
          </ac:spMkLst>
        </pc:spChg>
        <pc:grpChg chg="add del">
          <ac:chgData name="MARYAM ADEL SALEH JUMA MANSOOR" userId="492ef767-0211-4b15-b9ee-68adda126f14" providerId="ADAL" clId="{3048311C-FC6D-489E-B522-17706CFADDBE}" dt="2020-03-09T09:29:33.093" v="4492"/>
          <ac:grpSpMkLst>
            <pc:docMk/>
            <pc:sldMk cId="1998761222" sldId="312"/>
            <ac:grpSpMk id="32" creationId="{A73F6851-0306-4917-99E1-3111F1146E08}"/>
          </ac:grpSpMkLst>
        </pc:grpChg>
        <pc:graphicFrameChg chg="add del">
          <ac:chgData name="MARYAM ADEL SALEH JUMA MANSOOR" userId="492ef767-0211-4b15-b9ee-68adda126f14" providerId="ADAL" clId="{3048311C-FC6D-489E-B522-17706CFADDBE}" dt="2020-03-09T09:29:33.093" v="4492"/>
          <ac:graphicFrameMkLst>
            <pc:docMk/>
            <pc:sldMk cId="1998761222" sldId="312"/>
            <ac:graphicFrameMk id="25" creationId="{4ECA59A0-6BFE-4FA2-86C1-22FF5C319E2A}"/>
          </ac:graphicFrameMkLst>
        </pc:graphicFrameChg>
        <pc:picChg chg="add mod ord">
          <ac:chgData name="MARYAM ADEL SALEH JUMA MANSOOR" userId="492ef767-0211-4b15-b9ee-68adda126f14" providerId="ADAL" clId="{3048311C-FC6D-489E-B522-17706CFADDBE}" dt="2020-03-09T09:29:41.493" v="4496" actId="167"/>
          <ac:picMkLst>
            <pc:docMk/>
            <pc:sldMk cId="1998761222" sldId="312"/>
            <ac:picMk id="4" creationId="{720C5D94-2B4C-4FC8-940B-CDF8F778073E}"/>
          </ac:picMkLst>
        </pc:picChg>
        <pc:picChg chg="del">
          <ac:chgData name="MARYAM ADEL SALEH JUMA MANSOOR" userId="492ef767-0211-4b15-b9ee-68adda126f14" providerId="ADAL" clId="{3048311C-FC6D-489E-B522-17706CFADDBE}" dt="2020-03-09T09:11:38.676" v="4166" actId="478"/>
          <ac:picMkLst>
            <pc:docMk/>
            <pc:sldMk cId="1998761222" sldId="312"/>
            <ac:picMk id="13" creationId="{99510DE2-6C25-4979-AF29-38742BBECFE9}"/>
          </ac:picMkLst>
        </pc:picChg>
        <pc:picChg chg="add del ord">
          <ac:chgData name="MARYAM ADEL SALEH JUMA MANSOOR" userId="492ef767-0211-4b15-b9ee-68adda126f14" providerId="ADAL" clId="{3048311C-FC6D-489E-B522-17706CFADDBE}" dt="2020-03-09T09:29:30.450" v="4490" actId="478"/>
          <ac:picMkLst>
            <pc:docMk/>
            <pc:sldMk cId="1998761222" sldId="312"/>
            <ac:picMk id="18" creationId="{B50495FD-A9BC-49C2-AAEF-43080DA67331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0" creationId="{C400A419-5DFF-496E-ABE3-017C2CCD746B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7" creationId="{7BCAEBC4-C20B-4D58-BD5B-7F8E59742448}"/>
          </ac:picMkLst>
        </pc:picChg>
        <pc:picChg chg="add del">
          <ac:chgData name="MARYAM ADEL SALEH JUMA MANSOOR" userId="492ef767-0211-4b15-b9ee-68adda126f14" providerId="ADAL" clId="{3048311C-FC6D-489E-B522-17706CFADDBE}" dt="2020-03-09T09:29:33.093" v="4492"/>
          <ac:picMkLst>
            <pc:docMk/>
            <pc:sldMk cId="1998761222" sldId="312"/>
            <ac:picMk id="28" creationId="{68F17B6F-CCD3-4F33-B6BD-62C0FF3AD5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93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3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5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6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31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21/12/2020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40.svg"/><Relationship Id="rId12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8.sv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6.jpeg"/><Relationship Id="rId17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microsoft.com/office/2007/relationships/hdphoto" Target="../media/hdphoto1.wdp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9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6.png"/><Relationship Id="rId2" Type="http://schemas.openxmlformats.org/officeDocument/2006/relationships/audio" Target="../media/media6.m4a"/><Relationship Id="rId16" Type="http://schemas.openxmlformats.org/officeDocument/2006/relationships/image" Target="../media/image15.png"/><Relationship Id="rId20" Type="http://schemas.openxmlformats.org/officeDocument/2006/relationships/image" Target="../media/image11.png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5" Type="http://schemas.openxmlformats.org/officeDocument/2006/relationships/image" Target="../media/image14.png"/><Relationship Id="rId10" Type="http://schemas.openxmlformats.org/officeDocument/2006/relationships/audio" Target="../media/media10.m4a"/><Relationship Id="rId19" Type="http://schemas.openxmlformats.org/officeDocument/2006/relationships/image" Target="../media/image18.gif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49377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</a:t>
            </a:r>
            <a:r>
              <a:rPr lang="ar-BH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you ever been…..?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1 :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403359"/>
            <a:ext cx="5932046" cy="883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46" y="2814745"/>
            <a:ext cx="2889754" cy="191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89" y="2270978"/>
            <a:ext cx="2105817" cy="137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02" y="3771900"/>
            <a:ext cx="2105817" cy="13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229105" y="199677"/>
            <a:ext cx="9447790" cy="461665"/>
          </a:xfrm>
          <a:custGeom>
            <a:avLst/>
            <a:gdLst>
              <a:gd name="connsiteX0" fmla="*/ 0 w 9284172"/>
              <a:gd name="connsiteY0" fmla="*/ 0 h 461665"/>
              <a:gd name="connsiteX1" fmla="*/ 765944 w 9284172"/>
              <a:gd name="connsiteY1" fmla="*/ 0 h 461665"/>
              <a:gd name="connsiteX2" fmla="*/ 1160522 w 9284172"/>
              <a:gd name="connsiteY2" fmla="*/ 0 h 461665"/>
              <a:gd name="connsiteX3" fmla="*/ 1647941 w 9284172"/>
              <a:gd name="connsiteY3" fmla="*/ 0 h 461665"/>
              <a:gd name="connsiteX4" fmla="*/ 2321043 w 9284172"/>
              <a:gd name="connsiteY4" fmla="*/ 0 h 461665"/>
              <a:gd name="connsiteX5" fmla="*/ 3086987 w 9284172"/>
              <a:gd name="connsiteY5" fmla="*/ 0 h 461665"/>
              <a:gd name="connsiteX6" fmla="*/ 3760090 w 9284172"/>
              <a:gd name="connsiteY6" fmla="*/ 0 h 461665"/>
              <a:gd name="connsiteX7" fmla="*/ 4433192 w 9284172"/>
              <a:gd name="connsiteY7" fmla="*/ 0 h 461665"/>
              <a:gd name="connsiteX8" fmla="*/ 5106295 w 9284172"/>
              <a:gd name="connsiteY8" fmla="*/ 0 h 461665"/>
              <a:gd name="connsiteX9" fmla="*/ 5500872 w 9284172"/>
              <a:gd name="connsiteY9" fmla="*/ 0 h 461665"/>
              <a:gd name="connsiteX10" fmla="*/ 5802608 w 9284172"/>
              <a:gd name="connsiteY10" fmla="*/ 0 h 461665"/>
              <a:gd name="connsiteX11" fmla="*/ 6197185 w 9284172"/>
              <a:gd name="connsiteY11" fmla="*/ 0 h 461665"/>
              <a:gd name="connsiteX12" fmla="*/ 6963129 w 9284172"/>
              <a:gd name="connsiteY12" fmla="*/ 0 h 461665"/>
              <a:gd name="connsiteX13" fmla="*/ 7357706 w 9284172"/>
              <a:gd name="connsiteY13" fmla="*/ 0 h 461665"/>
              <a:gd name="connsiteX14" fmla="*/ 7845125 w 9284172"/>
              <a:gd name="connsiteY14" fmla="*/ 0 h 461665"/>
              <a:gd name="connsiteX15" fmla="*/ 8425386 w 9284172"/>
              <a:gd name="connsiteY15" fmla="*/ 0 h 461665"/>
              <a:gd name="connsiteX16" fmla="*/ 9284172 w 9284172"/>
              <a:gd name="connsiteY16" fmla="*/ 0 h 461665"/>
              <a:gd name="connsiteX17" fmla="*/ 9284172 w 9284172"/>
              <a:gd name="connsiteY17" fmla="*/ 461665 h 461665"/>
              <a:gd name="connsiteX18" fmla="*/ 8518228 w 9284172"/>
              <a:gd name="connsiteY18" fmla="*/ 461665 h 461665"/>
              <a:gd name="connsiteX19" fmla="*/ 8123651 w 9284172"/>
              <a:gd name="connsiteY19" fmla="*/ 461665 h 461665"/>
              <a:gd name="connsiteX20" fmla="*/ 7636231 w 9284172"/>
              <a:gd name="connsiteY20" fmla="*/ 461665 h 461665"/>
              <a:gd name="connsiteX21" fmla="*/ 7055971 w 9284172"/>
              <a:gd name="connsiteY21" fmla="*/ 461665 h 461665"/>
              <a:gd name="connsiteX22" fmla="*/ 6568552 w 9284172"/>
              <a:gd name="connsiteY22" fmla="*/ 461665 h 461665"/>
              <a:gd name="connsiteX23" fmla="*/ 6266816 w 9284172"/>
              <a:gd name="connsiteY23" fmla="*/ 461665 h 461665"/>
              <a:gd name="connsiteX24" fmla="*/ 5965081 w 9284172"/>
              <a:gd name="connsiteY24" fmla="*/ 461665 h 461665"/>
              <a:gd name="connsiteX25" fmla="*/ 5384820 w 9284172"/>
              <a:gd name="connsiteY25" fmla="*/ 461665 h 461665"/>
              <a:gd name="connsiteX26" fmla="*/ 5083084 w 9284172"/>
              <a:gd name="connsiteY26" fmla="*/ 461665 h 461665"/>
              <a:gd name="connsiteX27" fmla="*/ 4409982 w 9284172"/>
              <a:gd name="connsiteY27" fmla="*/ 461665 h 461665"/>
              <a:gd name="connsiteX28" fmla="*/ 4108246 w 9284172"/>
              <a:gd name="connsiteY28" fmla="*/ 461665 h 461665"/>
              <a:gd name="connsiteX29" fmla="*/ 3342302 w 9284172"/>
              <a:gd name="connsiteY29" fmla="*/ 461665 h 461665"/>
              <a:gd name="connsiteX30" fmla="*/ 3040566 w 9284172"/>
              <a:gd name="connsiteY30" fmla="*/ 461665 h 461665"/>
              <a:gd name="connsiteX31" fmla="*/ 2274622 w 9284172"/>
              <a:gd name="connsiteY31" fmla="*/ 461665 h 461665"/>
              <a:gd name="connsiteX32" fmla="*/ 1508678 w 9284172"/>
              <a:gd name="connsiteY32" fmla="*/ 461665 h 461665"/>
              <a:gd name="connsiteX33" fmla="*/ 928417 w 9284172"/>
              <a:gd name="connsiteY33" fmla="*/ 461665 h 461665"/>
              <a:gd name="connsiteX34" fmla="*/ 626682 w 9284172"/>
              <a:gd name="connsiteY34" fmla="*/ 461665 h 461665"/>
              <a:gd name="connsiteX35" fmla="*/ 0 w 9284172"/>
              <a:gd name="connsiteY35" fmla="*/ 461665 h 461665"/>
              <a:gd name="connsiteX36" fmla="*/ 0 w 9284172"/>
              <a:gd name="connsiteY3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284172" h="461665" fill="none" extrusionOk="0">
                <a:moveTo>
                  <a:pt x="0" y="0"/>
                </a:moveTo>
                <a:cubicBezTo>
                  <a:pt x="365645" y="-73973"/>
                  <a:pt x="429113" y="59907"/>
                  <a:pt x="765944" y="0"/>
                </a:cubicBezTo>
                <a:cubicBezTo>
                  <a:pt x="1102775" y="-59907"/>
                  <a:pt x="1001490" y="17266"/>
                  <a:pt x="1160522" y="0"/>
                </a:cubicBezTo>
                <a:cubicBezTo>
                  <a:pt x="1319554" y="-17266"/>
                  <a:pt x="1524509" y="23684"/>
                  <a:pt x="1647941" y="0"/>
                </a:cubicBezTo>
                <a:cubicBezTo>
                  <a:pt x="1771373" y="-23684"/>
                  <a:pt x="2055940" y="32907"/>
                  <a:pt x="2321043" y="0"/>
                </a:cubicBezTo>
                <a:cubicBezTo>
                  <a:pt x="2586146" y="-32907"/>
                  <a:pt x="2932346" y="22928"/>
                  <a:pt x="3086987" y="0"/>
                </a:cubicBezTo>
                <a:cubicBezTo>
                  <a:pt x="3241628" y="-22928"/>
                  <a:pt x="3424333" y="29778"/>
                  <a:pt x="3760090" y="0"/>
                </a:cubicBezTo>
                <a:cubicBezTo>
                  <a:pt x="4095847" y="-29778"/>
                  <a:pt x="4230421" y="4419"/>
                  <a:pt x="4433192" y="0"/>
                </a:cubicBezTo>
                <a:cubicBezTo>
                  <a:pt x="4635963" y="-4419"/>
                  <a:pt x="4863834" y="174"/>
                  <a:pt x="5106295" y="0"/>
                </a:cubicBezTo>
                <a:cubicBezTo>
                  <a:pt x="5348756" y="-174"/>
                  <a:pt x="5408023" y="602"/>
                  <a:pt x="5500872" y="0"/>
                </a:cubicBezTo>
                <a:cubicBezTo>
                  <a:pt x="5593721" y="-602"/>
                  <a:pt x="5654076" y="15404"/>
                  <a:pt x="5802608" y="0"/>
                </a:cubicBezTo>
                <a:cubicBezTo>
                  <a:pt x="5951140" y="-15404"/>
                  <a:pt x="6034529" y="13744"/>
                  <a:pt x="6197185" y="0"/>
                </a:cubicBezTo>
                <a:cubicBezTo>
                  <a:pt x="6359841" y="-13744"/>
                  <a:pt x="6585738" y="26428"/>
                  <a:pt x="6963129" y="0"/>
                </a:cubicBezTo>
                <a:cubicBezTo>
                  <a:pt x="7340520" y="-26428"/>
                  <a:pt x="7265365" y="2633"/>
                  <a:pt x="7357706" y="0"/>
                </a:cubicBezTo>
                <a:cubicBezTo>
                  <a:pt x="7450047" y="-2633"/>
                  <a:pt x="7693045" y="41834"/>
                  <a:pt x="7845125" y="0"/>
                </a:cubicBezTo>
                <a:cubicBezTo>
                  <a:pt x="7997205" y="-41834"/>
                  <a:pt x="8137213" y="39075"/>
                  <a:pt x="8425386" y="0"/>
                </a:cubicBezTo>
                <a:cubicBezTo>
                  <a:pt x="8713559" y="-39075"/>
                  <a:pt x="9089506" y="17281"/>
                  <a:pt x="9284172" y="0"/>
                </a:cubicBezTo>
                <a:cubicBezTo>
                  <a:pt x="9335521" y="213493"/>
                  <a:pt x="9283198" y="347184"/>
                  <a:pt x="9284172" y="461665"/>
                </a:cubicBezTo>
                <a:cubicBezTo>
                  <a:pt x="9078870" y="492389"/>
                  <a:pt x="8864977" y="455066"/>
                  <a:pt x="8518228" y="461665"/>
                </a:cubicBezTo>
                <a:cubicBezTo>
                  <a:pt x="8171479" y="468264"/>
                  <a:pt x="8221375" y="443423"/>
                  <a:pt x="8123651" y="461665"/>
                </a:cubicBezTo>
                <a:cubicBezTo>
                  <a:pt x="8025927" y="479907"/>
                  <a:pt x="7737232" y="433408"/>
                  <a:pt x="7636231" y="461665"/>
                </a:cubicBezTo>
                <a:cubicBezTo>
                  <a:pt x="7535230" y="489922"/>
                  <a:pt x="7339882" y="404730"/>
                  <a:pt x="7055971" y="461665"/>
                </a:cubicBezTo>
                <a:cubicBezTo>
                  <a:pt x="6772060" y="518600"/>
                  <a:pt x="6773985" y="425734"/>
                  <a:pt x="6568552" y="461665"/>
                </a:cubicBezTo>
                <a:cubicBezTo>
                  <a:pt x="6363119" y="497596"/>
                  <a:pt x="6403332" y="453178"/>
                  <a:pt x="6266816" y="461665"/>
                </a:cubicBezTo>
                <a:cubicBezTo>
                  <a:pt x="6130300" y="470152"/>
                  <a:pt x="6029183" y="447275"/>
                  <a:pt x="5965081" y="461665"/>
                </a:cubicBezTo>
                <a:cubicBezTo>
                  <a:pt x="5900980" y="476055"/>
                  <a:pt x="5650497" y="441982"/>
                  <a:pt x="5384820" y="461665"/>
                </a:cubicBezTo>
                <a:cubicBezTo>
                  <a:pt x="5119143" y="481348"/>
                  <a:pt x="5222657" y="451670"/>
                  <a:pt x="5083084" y="461665"/>
                </a:cubicBezTo>
                <a:cubicBezTo>
                  <a:pt x="4943511" y="471660"/>
                  <a:pt x="4646730" y="408461"/>
                  <a:pt x="4409982" y="461665"/>
                </a:cubicBezTo>
                <a:cubicBezTo>
                  <a:pt x="4173234" y="514869"/>
                  <a:pt x="4225178" y="427942"/>
                  <a:pt x="4108246" y="461665"/>
                </a:cubicBezTo>
                <a:cubicBezTo>
                  <a:pt x="3991314" y="495388"/>
                  <a:pt x="3681971" y="439174"/>
                  <a:pt x="3342302" y="461665"/>
                </a:cubicBezTo>
                <a:cubicBezTo>
                  <a:pt x="3002633" y="484156"/>
                  <a:pt x="3167176" y="440338"/>
                  <a:pt x="3040566" y="461665"/>
                </a:cubicBezTo>
                <a:cubicBezTo>
                  <a:pt x="2913956" y="482992"/>
                  <a:pt x="2610349" y="401091"/>
                  <a:pt x="2274622" y="461665"/>
                </a:cubicBezTo>
                <a:cubicBezTo>
                  <a:pt x="1938895" y="522239"/>
                  <a:pt x="1781177" y="450088"/>
                  <a:pt x="1508678" y="461665"/>
                </a:cubicBezTo>
                <a:cubicBezTo>
                  <a:pt x="1236179" y="473242"/>
                  <a:pt x="1189516" y="432780"/>
                  <a:pt x="928417" y="461665"/>
                </a:cubicBezTo>
                <a:cubicBezTo>
                  <a:pt x="667318" y="490550"/>
                  <a:pt x="735937" y="429382"/>
                  <a:pt x="626682" y="461665"/>
                </a:cubicBezTo>
                <a:cubicBezTo>
                  <a:pt x="517428" y="493948"/>
                  <a:pt x="184174" y="424541"/>
                  <a:pt x="0" y="461665"/>
                </a:cubicBezTo>
                <a:cubicBezTo>
                  <a:pt x="-38430" y="294339"/>
                  <a:pt x="5207" y="144415"/>
                  <a:pt x="0" y="0"/>
                </a:cubicBezTo>
                <a:close/>
              </a:path>
              <a:path w="9284172" h="461665" stroke="0" extrusionOk="0">
                <a:moveTo>
                  <a:pt x="0" y="0"/>
                </a:moveTo>
                <a:cubicBezTo>
                  <a:pt x="238226" y="-21203"/>
                  <a:pt x="607397" y="49174"/>
                  <a:pt x="765944" y="0"/>
                </a:cubicBezTo>
                <a:cubicBezTo>
                  <a:pt x="924491" y="-49174"/>
                  <a:pt x="1216466" y="51276"/>
                  <a:pt x="1346205" y="0"/>
                </a:cubicBezTo>
                <a:cubicBezTo>
                  <a:pt x="1475944" y="-51276"/>
                  <a:pt x="1544481" y="25806"/>
                  <a:pt x="1740782" y="0"/>
                </a:cubicBezTo>
                <a:cubicBezTo>
                  <a:pt x="1937083" y="-25806"/>
                  <a:pt x="2188030" y="47478"/>
                  <a:pt x="2321043" y="0"/>
                </a:cubicBezTo>
                <a:cubicBezTo>
                  <a:pt x="2454056" y="-47478"/>
                  <a:pt x="2802844" y="43886"/>
                  <a:pt x="3086987" y="0"/>
                </a:cubicBezTo>
                <a:cubicBezTo>
                  <a:pt x="3371130" y="-43886"/>
                  <a:pt x="3382000" y="20767"/>
                  <a:pt x="3481565" y="0"/>
                </a:cubicBezTo>
                <a:cubicBezTo>
                  <a:pt x="3581130" y="-20767"/>
                  <a:pt x="3696422" y="4151"/>
                  <a:pt x="3783300" y="0"/>
                </a:cubicBezTo>
                <a:cubicBezTo>
                  <a:pt x="3870178" y="-4151"/>
                  <a:pt x="4234007" y="60905"/>
                  <a:pt x="4363561" y="0"/>
                </a:cubicBezTo>
                <a:cubicBezTo>
                  <a:pt x="4493115" y="-60905"/>
                  <a:pt x="4738568" y="24292"/>
                  <a:pt x="4943822" y="0"/>
                </a:cubicBezTo>
                <a:cubicBezTo>
                  <a:pt x="5149076" y="-24292"/>
                  <a:pt x="5305139" y="18117"/>
                  <a:pt x="5616924" y="0"/>
                </a:cubicBezTo>
                <a:cubicBezTo>
                  <a:pt x="5928709" y="-18117"/>
                  <a:pt x="5996973" y="6246"/>
                  <a:pt x="6104343" y="0"/>
                </a:cubicBezTo>
                <a:cubicBezTo>
                  <a:pt x="6211713" y="-6246"/>
                  <a:pt x="6262346" y="35245"/>
                  <a:pt x="6406079" y="0"/>
                </a:cubicBezTo>
                <a:cubicBezTo>
                  <a:pt x="6549812" y="-35245"/>
                  <a:pt x="6637385" y="8199"/>
                  <a:pt x="6800656" y="0"/>
                </a:cubicBezTo>
                <a:cubicBezTo>
                  <a:pt x="6963927" y="-8199"/>
                  <a:pt x="7212680" y="72033"/>
                  <a:pt x="7566600" y="0"/>
                </a:cubicBezTo>
                <a:cubicBezTo>
                  <a:pt x="7920520" y="-72033"/>
                  <a:pt x="7874452" y="32834"/>
                  <a:pt x="7961177" y="0"/>
                </a:cubicBezTo>
                <a:cubicBezTo>
                  <a:pt x="8047902" y="-32834"/>
                  <a:pt x="8250125" y="45997"/>
                  <a:pt x="8355755" y="0"/>
                </a:cubicBezTo>
                <a:cubicBezTo>
                  <a:pt x="8461385" y="-45997"/>
                  <a:pt x="8612570" y="41519"/>
                  <a:pt x="8750332" y="0"/>
                </a:cubicBezTo>
                <a:cubicBezTo>
                  <a:pt x="8888094" y="-41519"/>
                  <a:pt x="9121595" y="7134"/>
                  <a:pt x="9284172" y="0"/>
                </a:cubicBezTo>
                <a:cubicBezTo>
                  <a:pt x="9309035" y="136806"/>
                  <a:pt x="9229862" y="266440"/>
                  <a:pt x="9284172" y="461665"/>
                </a:cubicBezTo>
                <a:cubicBezTo>
                  <a:pt x="9178512" y="496551"/>
                  <a:pt x="9008509" y="422502"/>
                  <a:pt x="8889595" y="461665"/>
                </a:cubicBezTo>
                <a:cubicBezTo>
                  <a:pt x="8770681" y="500828"/>
                  <a:pt x="8468084" y="381874"/>
                  <a:pt x="8123651" y="461665"/>
                </a:cubicBezTo>
                <a:cubicBezTo>
                  <a:pt x="7779218" y="541456"/>
                  <a:pt x="7512237" y="388347"/>
                  <a:pt x="7357706" y="461665"/>
                </a:cubicBezTo>
                <a:cubicBezTo>
                  <a:pt x="7203175" y="534983"/>
                  <a:pt x="7000154" y="427314"/>
                  <a:pt x="6777446" y="461665"/>
                </a:cubicBezTo>
                <a:cubicBezTo>
                  <a:pt x="6554738" y="496016"/>
                  <a:pt x="6344389" y="412967"/>
                  <a:pt x="6197185" y="461665"/>
                </a:cubicBezTo>
                <a:cubicBezTo>
                  <a:pt x="6049981" y="510363"/>
                  <a:pt x="5849695" y="437291"/>
                  <a:pt x="5524082" y="461665"/>
                </a:cubicBezTo>
                <a:cubicBezTo>
                  <a:pt x="5198469" y="486039"/>
                  <a:pt x="5050883" y="431581"/>
                  <a:pt x="4758138" y="461665"/>
                </a:cubicBezTo>
                <a:cubicBezTo>
                  <a:pt x="4465393" y="491749"/>
                  <a:pt x="4530814" y="432895"/>
                  <a:pt x="4456403" y="461665"/>
                </a:cubicBezTo>
                <a:cubicBezTo>
                  <a:pt x="4381992" y="490435"/>
                  <a:pt x="4263535" y="434776"/>
                  <a:pt x="4154667" y="461665"/>
                </a:cubicBezTo>
                <a:cubicBezTo>
                  <a:pt x="4045799" y="488554"/>
                  <a:pt x="3889701" y="447541"/>
                  <a:pt x="3667248" y="461665"/>
                </a:cubicBezTo>
                <a:cubicBezTo>
                  <a:pt x="3444795" y="475789"/>
                  <a:pt x="3326999" y="419876"/>
                  <a:pt x="3086987" y="461665"/>
                </a:cubicBezTo>
                <a:cubicBezTo>
                  <a:pt x="2846975" y="503454"/>
                  <a:pt x="2702005" y="441706"/>
                  <a:pt x="2599568" y="461665"/>
                </a:cubicBezTo>
                <a:cubicBezTo>
                  <a:pt x="2497131" y="481624"/>
                  <a:pt x="2185858" y="385825"/>
                  <a:pt x="1926466" y="461665"/>
                </a:cubicBezTo>
                <a:cubicBezTo>
                  <a:pt x="1667074" y="537505"/>
                  <a:pt x="1327496" y="399651"/>
                  <a:pt x="1160522" y="461665"/>
                </a:cubicBezTo>
                <a:cubicBezTo>
                  <a:pt x="993548" y="523679"/>
                  <a:pt x="764138" y="447757"/>
                  <a:pt x="580261" y="461665"/>
                </a:cubicBezTo>
                <a:cubicBezTo>
                  <a:pt x="396384" y="475573"/>
                  <a:pt x="169561" y="446760"/>
                  <a:pt x="0" y="461665"/>
                </a:cubicBezTo>
                <a:cubicBezTo>
                  <a:pt x="-46103" y="285317"/>
                  <a:pt x="12234" y="19396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Reorder the letters to get the correct word and </a:t>
            </a:r>
            <a:r>
              <a:rPr lang="en-GB" sz="2400" b="1" dirty="0" smtClean="0">
                <a:latin typeface="Century Gothic" panose="020B0502020202020204" pitchFamily="34" charset="0"/>
              </a:rPr>
              <a:t>fill in </a:t>
            </a:r>
            <a:r>
              <a:rPr lang="en-GB" sz="2400" b="1" dirty="0">
                <a:latin typeface="Century Gothic" panose="020B0502020202020204" pitchFamily="34" charset="0"/>
              </a:rPr>
              <a:t>the blank.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AD65098-7879-4121-8B4A-24A9E62464EC}"/>
              </a:ext>
            </a:extLst>
          </p:cNvPr>
          <p:cNvSpPr/>
          <p:nvPr/>
        </p:nvSpPr>
        <p:spPr>
          <a:xfrm>
            <a:off x="676534" y="1301257"/>
            <a:ext cx="1814190" cy="921618"/>
          </a:xfrm>
          <a:custGeom>
            <a:avLst/>
            <a:gdLst>
              <a:gd name="connsiteX0" fmla="*/ 0 w 1814190"/>
              <a:gd name="connsiteY0" fmla="*/ 460809 h 921618"/>
              <a:gd name="connsiteX1" fmla="*/ 907095 w 1814190"/>
              <a:gd name="connsiteY1" fmla="*/ 0 h 921618"/>
              <a:gd name="connsiteX2" fmla="*/ 1814190 w 1814190"/>
              <a:gd name="connsiteY2" fmla="*/ 460809 h 921618"/>
              <a:gd name="connsiteX3" fmla="*/ 907095 w 1814190"/>
              <a:gd name="connsiteY3" fmla="*/ 921618 h 921618"/>
              <a:gd name="connsiteX4" fmla="*/ 0 w 1814190"/>
              <a:gd name="connsiteY4" fmla="*/ 460809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190" h="921618" fill="none" extrusionOk="0">
                <a:moveTo>
                  <a:pt x="0" y="460809"/>
                </a:moveTo>
                <a:cubicBezTo>
                  <a:pt x="55762" y="153312"/>
                  <a:pt x="432847" y="1764"/>
                  <a:pt x="907095" y="0"/>
                </a:cubicBezTo>
                <a:cubicBezTo>
                  <a:pt x="1430104" y="37662"/>
                  <a:pt x="1792008" y="205834"/>
                  <a:pt x="1814190" y="460809"/>
                </a:cubicBezTo>
                <a:cubicBezTo>
                  <a:pt x="1835342" y="718374"/>
                  <a:pt x="1382894" y="910128"/>
                  <a:pt x="907095" y="921618"/>
                </a:cubicBezTo>
                <a:cubicBezTo>
                  <a:pt x="377372" y="930197"/>
                  <a:pt x="6541" y="706440"/>
                  <a:pt x="0" y="460809"/>
                </a:cubicBezTo>
                <a:close/>
              </a:path>
              <a:path w="1814190" h="921618" stroke="0" extrusionOk="0">
                <a:moveTo>
                  <a:pt x="0" y="460809"/>
                </a:moveTo>
                <a:cubicBezTo>
                  <a:pt x="-25811" y="251594"/>
                  <a:pt x="370409" y="-14747"/>
                  <a:pt x="907095" y="0"/>
                </a:cubicBezTo>
                <a:cubicBezTo>
                  <a:pt x="1431672" y="-3484"/>
                  <a:pt x="1809944" y="214045"/>
                  <a:pt x="1814190" y="460809"/>
                </a:cubicBezTo>
                <a:cubicBezTo>
                  <a:pt x="1754973" y="735099"/>
                  <a:pt x="1377526" y="957736"/>
                  <a:pt x="907095" y="921618"/>
                </a:cubicBezTo>
                <a:cubicBezTo>
                  <a:pt x="412800" y="917295"/>
                  <a:pt x="-49218" y="726597"/>
                  <a:pt x="0" y="460809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0938B75-2854-4FB2-8C61-981D9DF81727}"/>
              </a:ext>
            </a:extLst>
          </p:cNvPr>
          <p:cNvSpPr/>
          <p:nvPr/>
        </p:nvSpPr>
        <p:spPr>
          <a:xfrm>
            <a:off x="719528" y="2580455"/>
            <a:ext cx="1814190" cy="921618"/>
          </a:xfrm>
          <a:custGeom>
            <a:avLst/>
            <a:gdLst>
              <a:gd name="connsiteX0" fmla="*/ 0 w 1814190"/>
              <a:gd name="connsiteY0" fmla="*/ 460809 h 921618"/>
              <a:gd name="connsiteX1" fmla="*/ 907095 w 1814190"/>
              <a:gd name="connsiteY1" fmla="*/ 0 h 921618"/>
              <a:gd name="connsiteX2" fmla="*/ 1814190 w 1814190"/>
              <a:gd name="connsiteY2" fmla="*/ 460809 h 921618"/>
              <a:gd name="connsiteX3" fmla="*/ 907095 w 1814190"/>
              <a:gd name="connsiteY3" fmla="*/ 921618 h 921618"/>
              <a:gd name="connsiteX4" fmla="*/ 0 w 1814190"/>
              <a:gd name="connsiteY4" fmla="*/ 460809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190" h="921618" fill="none" extrusionOk="0">
                <a:moveTo>
                  <a:pt x="0" y="460809"/>
                </a:moveTo>
                <a:cubicBezTo>
                  <a:pt x="-71887" y="176859"/>
                  <a:pt x="382782" y="42172"/>
                  <a:pt x="907095" y="0"/>
                </a:cubicBezTo>
                <a:cubicBezTo>
                  <a:pt x="1427166" y="21928"/>
                  <a:pt x="1833700" y="226255"/>
                  <a:pt x="1814190" y="460809"/>
                </a:cubicBezTo>
                <a:cubicBezTo>
                  <a:pt x="1777144" y="703954"/>
                  <a:pt x="1446362" y="965839"/>
                  <a:pt x="907095" y="921618"/>
                </a:cubicBezTo>
                <a:cubicBezTo>
                  <a:pt x="391452" y="941450"/>
                  <a:pt x="-14896" y="701644"/>
                  <a:pt x="0" y="460809"/>
                </a:cubicBezTo>
                <a:close/>
              </a:path>
              <a:path w="1814190" h="921618" stroke="0" extrusionOk="0">
                <a:moveTo>
                  <a:pt x="0" y="460809"/>
                </a:moveTo>
                <a:cubicBezTo>
                  <a:pt x="31416" y="160072"/>
                  <a:pt x="415676" y="14979"/>
                  <a:pt x="907095" y="0"/>
                </a:cubicBezTo>
                <a:cubicBezTo>
                  <a:pt x="1405944" y="-5919"/>
                  <a:pt x="1838758" y="221007"/>
                  <a:pt x="1814190" y="460809"/>
                </a:cubicBezTo>
                <a:cubicBezTo>
                  <a:pt x="1813527" y="708074"/>
                  <a:pt x="1361041" y="942800"/>
                  <a:pt x="907095" y="921618"/>
                </a:cubicBezTo>
                <a:cubicBezTo>
                  <a:pt x="396381" y="874895"/>
                  <a:pt x="26825" y="753989"/>
                  <a:pt x="0" y="460809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livelga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B463A80-A28F-4CE7-9CBA-AF8D91469EDD}"/>
              </a:ext>
            </a:extLst>
          </p:cNvPr>
          <p:cNvSpPr/>
          <p:nvPr/>
        </p:nvSpPr>
        <p:spPr>
          <a:xfrm>
            <a:off x="676534" y="3816160"/>
            <a:ext cx="1857184" cy="921618"/>
          </a:xfrm>
          <a:custGeom>
            <a:avLst/>
            <a:gdLst>
              <a:gd name="connsiteX0" fmla="*/ 0 w 1857184"/>
              <a:gd name="connsiteY0" fmla="*/ 460809 h 921618"/>
              <a:gd name="connsiteX1" fmla="*/ 928592 w 1857184"/>
              <a:gd name="connsiteY1" fmla="*/ 0 h 921618"/>
              <a:gd name="connsiteX2" fmla="*/ 1857184 w 1857184"/>
              <a:gd name="connsiteY2" fmla="*/ 460809 h 921618"/>
              <a:gd name="connsiteX3" fmla="*/ 928592 w 1857184"/>
              <a:gd name="connsiteY3" fmla="*/ 921618 h 921618"/>
              <a:gd name="connsiteX4" fmla="*/ 0 w 1857184"/>
              <a:gd name="connsiteY4" fmla="*/ 460809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184" h="921618" fill="none" extrusionOk="0">
                <a:moveTo>
                  <a:pt x="0" y="460809"/>
                </a:moveTo>
                <a:cubicBezTo>
                  <a:pt x="-2582" y="162955"/>
                  <a:pt x="428164" y="-5785"/>
                  <a:pt x="928592" y="0"/>
                </a:cubicBezTo>
                <a:cubicBezTo>
                  <a:pt x="1421675" y="-6429"/>
                  <a:pt x="1845798" y="203687"/>
                  <a:pt x="1857184" y="460809"/>
                </a:cubicBezTo>
                <a:cubicBezTo>
                  <a:pt x="1822651" y="700106"/>
                  <a:pt x="1369071" y="899799"/>
                  <a:pt x="928592" y="921618"/>
                </a:cubicBezTo>
                <a:cubicBezTo>
                  <a:pt x="407084" y="927995"/>
                  <a:pt x="-3728" y="721895"/>
                  <a:pt x="0" y="460809"/>
                </a:cubicBezTo>
                <a:close/>
              </a:path>
              <a:path w="1857184" h="921618" stroke="0" extrusionOk="0">
                <a:moveTo>
                  <a:pt x="0" y="460809"/>
                </a:moveTo>
                <a:cubicBezTo>
                  <a:pt x="-21168" y="220610"/>
                  <a:pt x="471327" y="29796"/>
                  <a:pt x="928592" y="0"/>
                </a:cubicBezTo>
                <a:cubicBezTo>
                  <a:pt x="1445611" y="35527"/>
                  <a:pt x="1817483" y="226797"/>
                  <a:pt x="1857184" y="460809"/>
                </a:cubicBezTo>
                <a:cubicBezTo>
                  <a:pt x="1873379" y="706931"/>
                  <a:pt x="1425338" y="843902"/>
                  <a:pt x="928592" y="921618"/>
                </a:cubicBezTo>
                <a:cubicBezTo>
                  <a:pt x="406368" y="922187"/>
                  <a:pt x="-11205" y="702087"/>
                  <a:pt x="0" y="460809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5588811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snocalov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2762311" y="1343403"/>
            <a:ext cx="6685990" cy="83732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tall buildings in our  --------------------- 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808EAE2-72BD-447E-A324-27B87E255371}"/>
              </a:ext>
            </a:extLst>
          </p:cNvPr>
          <p:cNvSpPr/>
          <p:nvPr/>
        </p:nvSpPr>
        <p:spPr>
          <a:xfrm>
            <a:off x="2762310" y="2591673"/>
            <a:ext cx="6750967" cy="83732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People in the -------------------     live on agriculture.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2762312" y="3748446"/>
            <a:ext cx="6685990" cy="92161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Don’t ever approach active   -----------------.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01BC0AE-6AF1-4AF3-9B60-2452F1DB8DD9}"/>
              </a:ext>
            </a:extLst>
          </p:cNvPr>
          <p:cNvSpPr/>
          <p:nvPr/>
        </p:nvSpPr>
        <p:spPr>
          <a:xfrm>
            <a:off x="2828743" y="5057224"/>
            <a:ext cx="6684534" cy="89070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in the ---------------------   is very high.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3AF280-4D30-44F2-9AF1-473114C88C56}"/>
              </a:ext>
            </a:extLst>
          </p:cNvPr>
          <p:cNvSpPr/>
          <p:nvPr/>
        </p:nvSpPr>
        <p:spPr>
          <a:xfrm>
            <a:off x="719528" y="5027341"/>
            <a:ext cx="1814190" cy="921618"/>
          </a:xfrm>
          <a:custGeom>
            <a:avLst/>
            <a:gdLst>
              <a:gd name="connsiteX0" fmla="*/ 0 w 1814190"/>
              <a:gd name="connsiteY0" fmla="*/ 460809 h 921618"/>
              <a:gd name="connsiteX1" fmla="*/ 907095 w 1814190"/>
              <a:gd name="connsiteY1" fmla="*/ 0 h 921618"/>
              <a:gd name="connsiteX2" fmla="*/ 1814190 w 1814190"/>
              <a:gd name="connsiteY2" fmla="*/ 460809 h 921618"/>
              <a:gd name="connsiteX3" fmla="*/ 907095 w 1814190"/>
              <a:gd name="connsiteY3" fmla="*/ 921618 h 921618"/>
              <a:gd name="connsiteX4" fmla="*/ 0 w 1814190"/>
              <a:gd name="connsiteY4" fmla="*/ 460809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190" h="921618" fill="none" extrusionOk="0">
                <a:moveTo>
                  <a:pt x="0" y="460809"/>
                </a:moveTo>
                <a:cubicBezTo>
                  <a:pt x="-902" y="191174"/>
                  <a:pt x="453311" y="-21982"/>
                  <a:pt x="907095" y="0"/>
                </a:cubicBezTo>
                <a:cubicBezTo>
                  <a:pt x="1388306" y="-6429"/>
                  <a:pt x="1802804" y="203687"/>
                  <a:pt x="1814190" y="460809"/>
                </a:cubicBezTo>
                <a:cubicBezTo>
                  <a:pt x="1739244" y="682315"/>
                  <a:pt x="1326246" y="896948"/>
                  <a:pt x="907095" y="921618"/>
                </a:cubicBezTo>
                <a:cubicBezTo>
                  <a:pt x="397459" y="927995"/>
                  <a:pt x="-3728" y="721895"/>
                  <a:pt x="0" y="460809"/>
                </a:cubicBezTo>
                <a:close/>
              </a:path>
              <a:path w="1814190" h="921618" stroke="0" extrusionOk="0">
                <a:moveTo>
                  <a:pt x="0" y="460809"/>
                </a:moveTo>
                <a:cubicBezTo>
                  <a:pt x="-16887" y="217718"/>
                  <a:pt x="462984" y="30484"/>
                  <a:pt x="907095" y="0"/>
                </a:cubicBezTo>
                <a:cubicBezTo>
                  <a:pt x="1412242" y="35527"/>
                  <a:pt x="1774489" y="226797"/>
                  <a:pt x="1814190" y="460809"/>
                </a:cubicBezTo>
                <a:cubicBezTo>
                  <a:pt x="1894265" y="673893"/>
                  <a:pt x="1404378" y="903795"/>
                  <a:pt x="907095" y="921618"/>
                </a:cubicBezTo>
                <a:cubicBezTo>
                  <a:pt x="396743" y="922187"/>
                  <a:pt x="-11205" y="702087"/>
                  <a:pt x="0" y="460809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5588811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etred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A439A0-6A7B-4982-B8E1-2B1A3ECFFF3F}"/>
              </a:ext>
            </a:extLst>
          </p:cNvPr>
          <p:cNvSpPr txBox="1"/>
          <p:nvPr/>
        </p:nvSpPr>
        <p:spPr>
          <a:xfrm>
            <a:off x="6764255" y="1440474"/>
            <a:ext cx="191175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town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8C3C0DE-225A-4575-AFAD-DB02118428AA}"/>
              </a:ext>
            </a:extLst>
          </p:cNvPr>
          <p:cNvSpPr txBox="1"/>
          <p:nvPr/>
        </p:nvSpPr>
        <p:spPr>
          <a:xfrm>
            <a:off x="4838043" y="2772158"/>
            <a:ext cx="177910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village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CE0427-014A-4C6F-A289-201DE5488B82}"/>
              </a:ext>
            </a:extLst>
          </p:cNvPr>
          <p:cNvSpPr txBox="1"/>
          <p:nvPr/>
        </p:nvSpPr>
        <p:spPr>
          <a:xfrm>
            <a:off x="6447151" y="3974398"/>
            <a:ext cx="191175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volcanos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4101FC-2849-438B-A172-775BD8AD847D}"/>
              </a:ext>
            </a:extLst>
          </p:cNvPr>
          <p:cNvSpPr txBox="1"/>
          <p:nvPr/>
        </p:nvSpPr>
        <p:spPr>
          <a:xfrm>
            <a:off x="5808380" y="5170872"/>
            <a:ext cx="191175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desert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C6B0788-EBB7-485D-98DF-B5C06627297F}"/>
              </a:ext>
            </a:extLst>
          </p:cNvPr>
          <p:cNvSpPr/>
          <p:nvPr/>
        </p:nvSpPr>
        <p:spPr>
          <a:xfrm>
            <a:off x="6433699" y="6483924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Lesson:1(Words)</a:t>
            </a:r>
            <a:endParaRPr lang="ar-BH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306940" y="280735"/>
            <a:ext cx="3816716" cy="1248968"/>
            <a:chOff x="6367579" y="-302363"/>
            <a:chExt cx="3816716" cy="1248968"/>
          </a:xfrm>
        </p:grpSpPr>
        <p:pic>
          <p:nvPicPr>
            <p:cNvPr id="25" name="Picture 24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xmlns="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953474" y="-302363"/>
              <a:ext cx="1230821" cy="1248968"/>
            </a:xfrm>
            <a:prstGeom prst="rect">
              <a:avLst/>
            </a:prstGeom>
          </p:spPr>
        </p:pic>
        <p:sp>
          <p:nvSpPr>
            <p:cNvPr id="30" name="Thought Bubble: Cloud 61">
              <a:extLst>
                <a:ext uri="{FF2B5EF4-FFF2-40B4-BE49-F238E27FC236}">
                  <a16:creationId xmlns:a16="http://schemas.microsoft.com/office/drawing/2014/main" xmlns="" id="{69D1AB2C-2EA8-450F-8B2A-CB3FE43DFC84}"/>
                </a:ext>
              </a:extLst>
            </p:cNvPr>
            <p:cNvSpPr/>
            <p:nvPr/>
          </p:nvSpPr>
          <p:spPr>
            <a:xfrm>
              <a:off x="6367579" y="96738"/>
              <a:ext cx="2192171" cy="674276"/>
            </a:xfrm>
            <a:prstGeom prst="cloudCallout">
              <a:avLst>
                <a:gd name="adj1" fmla="val 74589"/>
                <a:gd name="adj2" fmla="val 124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8"/>
    </mc:Choice>
    <mc:Fallback xmlns="">
      <p:transition spd="slow" advTm="3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C14E471-BE4A-44DB-84A6-0504B43E4D3C}"/>
              </a:ext>
            </a:extLst>
          </p:cNvPr>
          <p:cNvSpPr txBox="1"/>
          <p:nvPr/>
        </p:nvSpPr>
        <p:spPr>
          <a:xfrm>
            <a:off x="457697" y="215900"/>
            <a:ext cx="8990605" cy="830997"/>
          </a:xfrm>
          <a:custGeom>
            <a:avLst/>
            <a:gdLst>
              <a:gd name="connsiteX0" fmla="*/ 0 w 8990605"/>
              <a:gd name="connsiteY0" fmla="*/ 0 h 830997"/>
              <a:gd name="connsiteX1" fmla="*/ 779186 w 8990605"/>
              <a:gd name="connsiteY1" fmla="*/ 0 h 830997"/>
              <a:gd name="connsiteX2" fmla="*/ 1378559 w 8990605"/>
              <a:gd name="connsiteY2" fmla="*/ 0 h 830997"/>
              <a:gd name="connsiteX3" fmla="*/ 1798121 w 8990605"/>
              <a:gd name="connsiteY3" fmla="*/ 0 h 830997"/>
              <a:gd name="connsiteX4" fmla="*/ 2397495 w 8990605"/>
              <a:gd name="connsiteY4" fmla="*/ 0 h 830997"/>
              <a:gd name="connsiteX5" fmla="*/ 3176680 w 8990605"/>
              <a:gd name="connsiteY5" fmla="*/ 0 h 830997"/>
              <a:gd name="connsiteX6" fmla="*/ 3596242 w 8990605"/>
              <a:gd name="connsiteY6" fmla="*/ 0 h 830997"/>
              <a:gd name="connsiteX7" fmla="*/ 3925898 w 8990605"/>
              <a:gd name="connsiteY7" fmla="*/ 0 h 830997"/>
              <a:gd name="connsiteX8" fmla="*/ 4525271 w 8990605"/>
              <a:gd name="connsiteY8" fmla="*/ 0 h 830997"/>
              <a:gd name="connsiteX9" fmla="*/ 5124645 w 8990605"/>
              <a:gd name="connsiteY9" fmla="*/ 0 h 830997"/>
              <a:gd name="connsiteX10" fmla="*/ 5813925 w 8990605"/>
              <a:gd name="connsiteY10" fmla="*/ 0 h 830997"/>
              <a:gd name="connsiteX11" fmla="*/ 6323392 w 8990605"/>
              <a:gd name="connsiteY11" fmla="*/ 0 h 830997"/>
              <a:gd name="connsiteX12" fmla="*/ 6653048 w 8990605"/>
              <a:gd name="connsiteY12" fmla="*/ 0 h 830997"/>
              <a:gd name="connsiteX13" fmla="*/ 7072609 w 8990605"/>
              <a:gd name="connsiteY13" fmla="*/ 0 h 830997"/>
              <a:gd name="connsiteX14" fmla="*/ 7851795 w 8990605"/>
              <a:gd name="connsiteY14" fmla="*/ 0 h 830997"/>
              <a:gd name="connsiteX15" fmla="*/ 8271357 w 8990605"/>
              <a:gd name="connsiteY15" fmla="*/ 0 h 830997"/>
              <a:gd name="connsiteX16" fmla="*/ 8990605 w 8990605"/>
              <a:gd name="connsiteY16" fmla="*/ 0 h 830997"/>
              <a:gd name="connsiteX17" fmla="*/ 8990605 w 8990605"/>
              <a:gd name="connsiteY17" fmla="*/ 398879 h 830997"/>
              <a:gd name="connsiteX18" fmla="*/ 8990605 w 8990605"/>
              <a:gd name="connsiteY18" fmla="*/ 830997 h 830997"/>
              <a:gd name="connsiteX19" fmla="*/ 8481137 w 8990605"/>
              <a:gd name="connsiteY19" fmla="*/ 830997 h 830997"/>
              <a:gd name="connsiteX20" fmla="*/ 7881764 w 8990605"/>
              <a:gd name="connsiteY20" fmla="*/ 830997 h 830997"/>
              <a:gd name="connsiteX21" fmla="*/ 7102578 w 8990605"/>
              <a:gd name="connsiteY21" fmla="*/ 830997 h 830997"/>
              <a:gd name="connsiteX22" fmla="*/ 6323392 w 8990605"/>
              <a:gd name="connsiteY22" fmla="*/ 830997 h 830997"/>
              <a:gd name="connsiteX23" fmla="*/ 5724019 w 8990605"/>
              <a:gd name="connsiteY23" fmla="*/ 830997 h 830997"/>
              <a:gd name="connsiteX24" fmla="*/ 5124645 w 8990605"/>
              <a:gd name="connsiteY24" fmla="*/ 830997 h 830997"/>
              <a:gd name="connsiteX25" fmla="*/ 4435365 w 8990605"/>
              <a:gd name="connsiteY25" fmla="*/ 830997 h 830997"/>
              <a:gd name="connsiteX26" fmla="*/ 3656179 w 8990605"/>
              <a:gd name="connsiteY26" fmla="*/ 830997 h 830997"/>
              <a:gd name="connsiteX27" fmla="*/ 3326524 w 8990605"/>
              <a:gd name="connsiteY27" fmla="*/ 830997 h 830997"/>
              <a:gd name="connsiteX28" fmla="*/ 2996868 w 8990605"/>
              <a:gd name="connsiteY28" fmla="*/ 830997 h 830997"/>
              <a:gd name="connsiteX29" fmla="*/ 2487401 w 8990605"/>
              <a:gd name="connsiteY29" fmla="*/ 830997 h 830997"/>
              <a:gd name="connsiteX30" fmla="*/ 1888027 w 8990605"/>
              <a:gd name="connsiteY30" fmla="*/ 830997 h 830997"/>
              <a:gd name="connsiteX31" fmla="*/ 1378559 w 8990605"/>
              <a:gd name="connsiteY31" fmla="*/ 830997 h 830997"/>
              <a:gd name="connsiteX32" fmla="*/ 689280 w 8990605"/>
              <a:gd name="connsiteY32" fmla="*/ 830997 h 830997"/>
              <a:gd name="connsiteX33" fmla="*/ 0 w 8990605"/>
              <a:gd name="connsiteY33" fmla="*/ 830997 h 830997"/>
              <a:gd name="connsiteX34" fmla="*/ 0 w 8990605"/>
              <a:gd name="connsiteY34" fmla="*/ 415499 h 830997"/>
              <a:gd name="connsiteX35" fmla="*/ 0 w 8990605"/>
              <a:gd name="connsiteY3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990605" h="830997" extrusionOk="0">
                <a:moveTo>
                  <a:pt x="0" y="0"/>
                </a:moveTo>
                <a:cubicBezTo>
                  <a:pt x="318571" y="-74188"/>
                  <a:pt x="542135" y="25032"/>
                  <a:pt x="779186" y="0"/>
                </a:cubicBezTo>
                <a:cubicBezTo>
                  <a:pt x="1016237" y="-25032"/>
                  <a:pt x="1101057" y="46049"/>
                  <a:pt x="1378559" y="0"/>
                </a:cubicBezTo>
                <a:cubicBezTo>
                  <a:pt x="1656061" y="-46049"/>
                  <a:pt x="1660780" y="49562"/>
                  <a:pt x="1798121" y="0"/>
                </a:cubicBezTo>
                <a:cubicBezTo>
                  <a:pt x="1935462" y="-49562"/>
                  <a:pt x="2253913" y="57825"/>
                  <a:pt x="2397495" y="0"/>
                </a:cubicBezTo>
                <a:cubicBezTo>
                  <a:pt x="2541077" y="-57825"/>
                  <a:pt x="2860831" y="75464"/>
                  <a:pt x="3176680" y="0"/>
                </a:cubicBezTo>
                <a:cubicBezTo>
                  <a:pt x="3492530" y="-75464"/>
                  <a:pt x="3414807" y="36449"/>
                  <a:pt x="3596242" y="0"/>
                </a:cubicBezTo>
                <a:cubicBezTo>
                  <a:pt x="3777677" y="-36449"/>
                  <a:pt x="3818938" y="21045"/>
                  <a:pt x="3925898" y="0"/>
                </a:cubicBezTo>
                <a:cubicBezTo>
                  <a:pt x="4032858" y="-21045"/>
                  <a:pt x="4321560" y="36629"/>
                  <a:pt x="4525271" y="0"/>
                </a:cubicBezTo>
                <a:cubicBezTo>
                  <a:pt x="4728982" y="-36629"/>
                  <a:pt x="4971060" y="67382"/>
                  <a:pt x="5124645" y="0"/>
                </a:cubicBezTo>
                <a:cubicBezTo>
                  <a:pt x="5278230" y="-67382"/>
                  <a:pt x="5558779" y="34415"/>
                  <a:pt x="5813925" y="0"/>
                </a:cubicBezTo>
                <a:cubicBezTo>
                  <a:pt x="6069071" y="-34415"/>
                  <a:pt x="6171331" y="52168"/>
                  <a:pt x="6323392" y="0"/>
                </a:cubicBezTo>
                <a:cubicBezTo>
                  <a:pt x="6475453" y="-52168"/>
                  <a:pt x="6507975" y="19023"/>
                  <a:pt x="6653048" y="0"/>
                </a:cubicBezTo>
                <a:cubicBezTo>
                  <a:pt x="6798121" y="-19023"/>
                  <a:pt x="6915191" y="36198"/>
                  <a:pt x="7072609" y="0"/>
                </a:cubicBezTo>
                <a:cubicBezTo>
                  <a:pt x="7230027" y="-36198"/>
                  <a:pt x="7543197" y="76654"/>
                  <a:pt x="7851795" y="0"/>
                </a:cubicBezTo>
                <a:cubicBezTo>
                  <a:pt x="8160393" y="-76654"/>
                  <a:pt x="8135456" y="5756"/>
                  <a:pt x="8271357" y="0"/>
                </a:cubicBezTo>
                <a:cubicBezTo>
                  <a:pt x="8407258" y="-5756"/>
                  <a:pt x="8759732" y="74199"/>
                  <a:pt x="8990605" y="0"/>
                </a:cubicBezTo>
                <a:cubicBezTo>
                  <a:pt x="9020633" y="122919"/>
                  <a:pt x="8969094" y="271097"/>
                  <a:pt x="8990605" y="398879"/>
                </a:cubicBezTo>
                <a:cubicBezTo>
                  <a:pt x="9012116" y="526661"/>
                  <a:pt x="8955405" y="732179"/>
                  <a:pt x="8990605" y="830997"/>
                </a:cubicBezTo>
                <a:cubicBezTo>
                  <a:pt x="8766317" y="857209"/>
                  <a:pt x="8703337" y="804865"/>
                  <a:pt x="8481137" y="830997"/>
                </a:cubicBezTo>
                <a:cubicBezTo>
                  <a:pt x="8258937" y="857129"/>
                  <a:pt x="8107656" y="798702"/>
                  <a:pt x="7881764" y="830997"/>
                </a:cubicBezTo>
                <a:cubicBezTo>
                  <a:pt x="7655872" y="863292"/>
                  <a:pt x="7289943" y="742061"/>
                  <a:pt x="7102578" y="830997"/>
                </a:cubicBezTo>
                <a:cubicBezTo>
                  <a:pt x="6915213" y="919933"/>
                  <a:pt x="6592202" y="764457"/>
                  <a:pt x="6323392" y="830997"/>
                </a:cubicBezTo>
                <a:cubicBezTo>
                  <a:pt x="6054582" y="897537"/>
                  <a:pt x="5912474" y="807390"/>
                  <a:pt x="5724019" y="830997"/>
                </a:cubicBezTo>
                <a:cubicBezTo>
                  <a:pt x="5535564" y="854604"/>
                  <a:pt x="5246096" y="780441"/>
                  <a:pt x="5124645" y="830997"/>
                </a:cubicBezTo>
                <a:cubicBezTo>
                  <a:pt x="5003194" y="881553"/>
                  <a:pt x="4669145" y="785835"/>
                  <a:pt x="4435365" y="830997"/>
                </a:cubicBezTo>
                <a:cubicBezTo>
                  <a:pt x="4201585" y="876159"/>
                  <a:pt x="3866669" y="826714"/>
                  <a:pt x="3656179" y="830997"/>
                </a:cubicBezTo>
                <a:cubicBezTo>
                  <a:pt x="3445689" y="835280"/>
                  <a:pt x="3470780" y="796496"/>
                  <a:pt x="3326524" y="830997"/>
                </a:cubicBezTo>
                <a:cubicBezTo>
                  <a:pt x="3182268" y="865498"/>
                  <a:pt x="3069086" y="802323"/>
                  <a:pt x="2996868" y="830997"/>
                </a:cubicBezTo>
                <a:cubicBezTo>
                  <a:pt x="2924650" y="859671"/>
                  <a:pt x="2668779" y="813256"/>
                  <a:pt x="2487401" y="830997"/>
                </a:cubicBezTo>
                <a:cubicBezTo>
                  <a:pt x="2306023" y="848738"/>
                  <a:pt x="2123123" y="792181"/>
                  <a:pt x="1888027" y="830997"/>
                </a:cubicBezTo>
                <a:cubicBezTo>
                  <a:pt x="1652931" y="869813"/>
                  <a:pt x="1570519" y="804852"/>
                  <a:pt x="1378559" y="830997"/>
                </a:cubicBezTo>
                <a:cubicBezTo>
                  <a:pt x="1186599" y="857142"/>
                  <a:pt x="980802" y="807152"/>
                  <a:pt x="689280" y="830997"/>
                </a:cubicBezTo>
                <a:cubicBezTo>
                  <a:pt x="397758" y="854842"/>
                  <a:pt x="329931" y="789911"/>
                  <a:pt x="0" y="830997"/>
                </a:cubicBezTo>
                <a:cubicBezTo>
                  <a:pt x="-47002" y="712396"/>
                  <a:pt x="29627" y="566649"/>
                  <a:pt x="0" y="415499"/>
                </a:cubicBezTo>
                <a:cubicBezTo>
                  <a:pt x="-29627" y="264349"/>
                  <a:pt x="42771" y="12305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Write one sentence for each word/ phrase.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4-5words            6-7words            8-9  words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5F98FDA-B25E-4868-9438-0F059E2F6D2A}"/>
              </a:ext>
            </a:extLst>
          </p:cNvPr>
          <p:cNvSpPr/>
          <p:nvPr/>
        </p:nvSpPr>
        <p:spPr>
          <a:xfrm>
            <a:off x="1913372" y="1417044"/>
            <a:ext cx="6424160" cy="83732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808EAE2-72BD-447E-A324-27B87E255371}"/>
              </a:ext>
            </a:extLst>
          </p:cNvPr>
          <p:cNvSpPr/>
          <p:nvPr/>
        </p:nvSpPr>
        <p:spPr>
          <a:xfrm>
            <a:off x="1957332" y="2640517"/>
            <a:ext cx="6424160" cy="837327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64CEAA9-4255-42B2-A6A9-B474094371C1}"/>
              </a:ext>
            </a:extLst>
          </p:cNvPr>
          <p:cNvSpPr/>
          <p:nvPr/>
        </p:nvSpPr>
        <p:spPr>
          <a:xfrm>
            <a:off x="1973366" y="4062385"/>
            <a:ext cx="6424160" cy="921618"/>
          </a:xfrm>
          <a:prstGeom prst="round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715DAE-2B22-4FF6-8439-23B07A40F0C6}"/>
              </a:ext>
            </a:extLst>
          </p:cNvPr>
          <p:cNvSpPr txBox="1"/>
          <p:nvPr/>
        </p:nvSpPr>
        <p:spPr>
          <a:xfrm>
            <a:off x="1973366" y="1617356"/>
            <a:ext cx="616049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028AB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Oceans are much bigger and deeper than seas.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C91107-DF2F-479C-BD5F-C1A80475AF0D}"/>
              </a:ext>
            </a:extLst>
          </p:cNvPr>
          <p:cNvSpPr txBox="1"/>
          <p:nvPr/>
        </p:nvSpPr>
        <p:spPr>
          <a:xfrm>
            <a:off x="2047557" y="2885932"/>
            <a:ext cx="624371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028AB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Rome is the capital city of Italy.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3B2F78-2883-46C5-8D05-5EC780C474B5}"/>
              </a:ext>
            </a:extLst>
          </p:cNvPr>
          <p:cNvSpPr txBox="1"/>
          <p:nvPr/>
        </p:nvSpPr>
        <p:spPr>
          <a:xfrm>
            <a:off x="2076867" y="4367582"/>
            <a:ext cx="624370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E028AB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The injured lion hid in the cave.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6B0788-EBB7-485D-98DF-B5C06627297F}"/>
              </a:ext>
            </a:extLst>
          </p:cNvPr>
          <p:cNvSpPr/>
          <p:nvPr/>
        </p:nvSpPr>
        <p:spPr>
          <a:xfrm>
            <a:off x="6433699" y="6483924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Lesson:1(Words)</a:t>
            </a:r>
            <a:endParaRPr lang="ar-BH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22028" y="131881"/>
            <a:ext cx="2633869" cy="1862532"/>
            <a:chOff x="7314277" y="-508744"/>
            <a:chExt cx="2633869" cy="1862532"/>
          </a:xfrm>
        </p:grpSpPr>
        <p:pic>
          <p:nvPicPr>
            <p:cNvPr id="28" name="Picture 27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xmlns="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717325" y="104820"/>
              <a:ext cx="1230821" cy="1248968"/>
            </a:xfrm>
            <a:prstGeom prst="rect">
              <a:avLst/>
            </a:prstGeom>
          </p:spPr>
        </p:pic>
        <p:sp>
          <p:nvSpPr>
            <p:cNvPr id="30" name="Thought Bubble: Cloud 61">
              <a:extLst>
                <a:ext uri="{FF2B5EF4-FFF2-40B4-BE49-F238E27FC236}">
                  <a16:creationId xmlns:a16="http://schemas.microsoft.com/office/drawing/2014/main" xmlns="" id="{69D1AB2C-2EA8-450F-8B2A-CB3FE43DFC84}"/>
                </a:ext>
              </a:extLst>
            </p:cNvPr>
            <p:cNvSpPr/>
            <p:nvPr/>
          </p:nvSpPr>
          <p:spPr>
            <a:xfrm>
              <a:off x="7314277" y="-508744"/>
              <a:ext cx="2018459" cy="800103"/>
            </a:xfrm>
            <a:prstGeom prst="cloudCallout">
              <a:avLst>
                <a:gd name="adj1" fmla="val 24274"/>
                <a:gd name="adj2" fmla="val 119712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</a:t>
              </a:r>
            </a:p>
          </p:txBody>
        </p:sp>
      </p:grpSp>
      <p:pic>
        <p:nvPicPr>
          <p:cNvPr id="31" name="Graphic 37" descr="Rating Star">
            <a:extLst>
              <a:ext uri="{FF2B5EF4-FFF2-40B4-BE49-F238E27FC236}">
                <a16:creationId xmlns:a16="http://schemas.microsoft.com/office/drawing/2014/main" xmlns="" id="{A508459F-F30E-40BF-B939-48CA47085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5612" y="535160"/>
            <a:ext cx="589447" cy="589447"/>
          </a:xfrm>
          <a:prstGeom prst="rect">
            <a:avLst/>
          </a:prstGeom>
        </p:spPr>
      </p:pic>
      <p:pic>
        <p:nvPicPr>
          <p:cNvPr id="32" name="Graphic 39" descr="Rating 1 Star">
            <a:extLst>
              <a:ext uri="{FF2B5EF4-FFF2-40B4-BE49-F238E27FC236}">
                <a16:creationId xmlns:a16="http://schemas.microsoft.com/office/drawing/2014/main" xmlns="" id="{44703550-ECA4-421B-B464-B498189A8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28686" y="552942"/>
            <a:ext cx="589447" cy="589447"/>
          </a:xfrm>
          <a:prstGeom prst="rect">
            <a:avLst/>
          </a:prstGeom>
        </p:spPr>
      </p:pic>
      <p:pic>
        <p:nvPicPr>
          <p:cNvPr id="33" name="Graphic 41" descr="Rating 3 Star">
            <a:extLst>
              <a:ext uri="{FF2B5EF4-FFF2-40B4-BE49-F238E27FC236}">
                <a16:creationId xmlns:a16="http://schemas.microsoft.com/office/drawing/2014/main" xmlns="" id="{3E6B5443-5408-4CF1-8A97-E4A1F84AF7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832582" y="525735"/>
            <a:ext cx="589447" cy="58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893" y="1245960"/>
            <a:ext cx="1520929" cy="1225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062" y="2484595"/>
            <a:ext cx="1503370" cy="1451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859" y="3815879"/>
            <a:ext cx="1476760" cy="1434298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EADAF962-79D5-44B6-8BB0-5370CD72D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44460"/>
              </p:ext>
            </p:extLst>
          </p:nvPr>
        </p:nvGraphicFramePr>
        <p:xfrm>
          <a:off x="728057" y="5268454"/>
          <a:ext cx="8325382" cy="91485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25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3514">
                <a:tc>
                  <a:txBody>
                    <a:bodyPr/>
                    <a:lstStyle/>
                    <a:p>
                      <a:pPr algn="ctr" rtl="1"/>
                      <a:r>
                        <a:rPr lang="en-US" sz="1100" b="1" dirty="0">
                          <a:latin typeface="Century Gothic" pitchFamily="34" charset="0"/>
                        </a:rPr>
                        <a:t>Writing checklist</a:t>
                      </a:r>
                      <a:endParaRPr lang="ar-BH" sz="11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7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 I used finger 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                       I checked my spelling.               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 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the correct tense.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8"/>
    </mc:Choice>
    <mc:Fallback xmlns="">
      <p:transition spd="slow" advTm="3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  <p:extLst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331D6FC-DBCA-486B-94F3-12E80847631C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1E5BBD-71DC-4A49-94EE-99ED6F016B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4A69B9A-E69B-467D-8BBF-5D67B738B5CF}"/>
              </a:ext>
            </a:extLst>
          </p:cNvPr>
          <p:cNvCxnSpPr/>
          <p:nvPr/>
        </p:nvCxnSpPr>
        <p:spPr>
          <a:xfrm>
            <a:off x="133224" y="6461518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38D068-C05A-443F-81E2-6C935DFBE719}"/>
              </a:ext>
            </a:extLst>
          </p:cNvPr>
          <p:cNvSpPr/>
          <p:nvPr/>
        </p:nvSpPr>
        <p:spPr>
          <a:xfrm>
            <a:off x="1591243" y="2268678"/>
            <a:ext cx="5966085" cy="1548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End of the Lesson </a:t>
            </a:r>
            <a:endParaRPr lang="ar-BH" sz="40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6B0788-EBB7-485D-98DF-B5C06627297F}"/>
              </a:ext>
            </a:extLst>
          </p:cNvPr>
          <p:cNvSpPr/>
          <p:nvPr/>
        </p:nvSpPr>
        <p:spPr>
          <a:xfrm>
            <a:off x="6433699" y="6483924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Lesson:1(Words)</a:t>
            </a:r>
            <a:endParaRPr lang="ar-BH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34"/>
    </mc:Choice>
    <mc:Fallback xmlns="">
      <p:transition spd="slow" advTm="17533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8" y="290218"/>
            <a:ext cx="1645920" cy="12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32819A-C9F4-41DB-BDB2-D1566A4E1D55}"/>
              </a:ext>
            </a:extLst>
          </p:cNvPr>
          <p:cNvSpPr txBox="1"/>
          <p:nvPr/>
        </p:nvSpPr>
        <p:spPr>
          <a:xfrm>
            <a:off x="686290" y="1557678"/>
            <a:ext cx="89906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Lesson Objectives: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recognize 10 new words about places.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use words related to places correctly.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write accurate sentences using the new words.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FA0549-A729-4ACD-866F-9DAF22698F90}"/>
              </a:ext>
            </a:extLst>
          </p:cNvPr>
          <p:cNvSpPr/>
          <p:nvPr/>
        </p:nvSpPr>
        <p:spPr>
          <a:xfrm>
            <a:off x="6574465" y="6513882"/>
            <a:ext cx="3241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lesson:1(words)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2"/>
    </mc:Choice>
    <mc:Fallback xmlns="">
      <p:transition spd="slow" advTm="200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B9DD9B03-C0EE-4BA9-87B2-D29F12C2EB95}"/>
              </a:ext>
            </a:extLst>
          </p:cNvPr>
          <p:cNvSpPr/>
          <p:nvPr/>
        </p:nvSpPr>
        <p:spPr>
          <a:xfrm>
            <a:off x="539554" y="2786741"/>
            <a:ext cx="1905950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29E99D8C-19EF-4A46-92F2-651F33530D32}"/>
              </a:ext>
            </a:extLst>
          </p:cNvPr>
          <p:cNvSpPr/>
          <p:nvPr/>
        </p:nvSpPr>
        <p:spPr>
          <a:xfrm>
            <a:off x="532043" y="5642742"/>
            <a:ext cx="1905950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7DBF078-ED25-4ABC-B389-992BE4F73DC9}"/>
              </a:ext>
            </a:extLst>
          </p:cNvPr>
          <p:cNvSpPr/>
          <p:nvPr/>
        </p:nvSpPr>
        <p:spPr>
          <a:xfrm>
            <a:off x="3812386" y="4320819"/>
            <a:ext cx="1985607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1F05C814-4BF1-4FC0-8874-1BEFB5FB97FB}"/>
              </a:ext>
            </a:extLst>
          </p:cNvPr>
          <p:cNvSpPr/>
          <p:nvPr/>
        </p:nvSpPr>
        <p:spPr>
          <a:xfrm>
            <a:off x="7145651" y="5646837"/>
            <a:ext cx="2184699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0" y="104660"/>
            <a:ext cx="9905999" cy="651028"/>
          </a:xfrm>
          <a:prstGeom prst="round2Diag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Click, listen and read the following words.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532043" y="2782349"/>
            <a:ext cx="1905950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town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B05F7AF8-2EEF-411C-A2F4-9F35B51FABD4}"/>
              </a:ext>
            </a:extLst>
          </p:cNvPr>
          <p:cNvSpPr/>
          <p:nvPr/>
        </p:nvSpPr>
        <p:spPr>
          <a:xfrm>
            <a:off x="7219891" y="2684846"/>
            <a:ext cx="1905950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81185DEF-DE92-46CE-A1BF-64615EA62B12}"/>
              </a:ext>
            </a:extLst>
          </p:cNvPr>
          <p:cNvSpPr/>
          <p:nvPr/>
        </p:nvSpPr>
        <p:spPr>
          <a:xfrm>
            <a:off x="529908" y="5654669"/>
            <a:ext cx="1905950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oasis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3812386" y="4328855"/>
            <a:ext cx="1980012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ocean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F6DC759-2E6A-41E3-81B7-6C12B6A5D5FA}"/>
              </a:ext>
            </a:extLst>
          </p:cNvPr>
          <p:cNvSpPr/>
          <p:nvPr/>
        </p:nvSpPr>
        <p:spPr>
          <a:xfrm>
            <a:off x="7136208" y="5659369"/>
            <a:ext cx="2203583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volcano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EA397D4-D268-4097-99F7-743C72011917}"/>
              </a:ext>
            </a:extLst>
          </p:cNvPr>
          <p:cNvSpPr/>
          <p:nvPr/>
        </p:nvSpPr>
        <p:spPr>
          <a:xfrm>
            <a:off x="191539" y="3832105"/>
            <a:ext cx="2842093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EE75A26-1AE9-477B-AEBF-ACE646C51174}"/>
              </a:ext>
            </a:extLst>
          </p:cNvPr>
          <p:cNvSpPr/>
          <p:nvPr/>
        </p:nvSpPr>
        <p:spPr>
          <a:xfrm>
            <a:off x="6699738" y="3825194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6699738" y="876797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E94DA8B2-4E11-4778-995B-1A17915FC133}"/>
              </a:ext>
            </a:extLst>
          </p:cNvPr>
          <p:cNvSpPr/>
          <p:nvPr/>
        </p:nvSpPr>
        <p:spPr>
          <a:xfrm>
            <a:off x="7221885" y="2679965"/>
            <a:ext cx="1905950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village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1C6E318-80D1-4429-A4CF-F9845F7DFFAC}"/>
              </a:ext>
            </a:extLst>
          </p:cNvPr>
          <p:cNvGrpSpPr/>
          <p:nvPr/>
        </p:nvGrpSpPr>
        <p:grpSpPr>
          <a:xfrm>
            <a:off x="87667" y="6536132"/>
            <a:ext cx="9793359" cy="299305"/>
            <a:chOff x="133224" y="6552196"/>
            <a:chExt cx="12069288" cy="38651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69A00CD-97F8-49BC-8414-DACBB11787EA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069288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58E21EC-F444-4E2B-8990-FCEA72BCA323}"/>
                </a:ext>
              </a:extLst>
            </p:cNvPr>
            <p:cNvSpPr txBox="1"/>
            <p:nvPr/>
          </p:nvSpPr>
          <p:spPr>
            <a:xfrm>
              <a:off x="133224" y="6552196"/>
              <a:ext cx="221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- 2020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8B6649A-BF69-4186-B0D9-AE0BF1E0715A}"/>
                </a:ext>
              </a:extLst>
            </p:cNvPr>
            <p:cNvSpPr txBox="1"/>
            <p:nvPr/>
          </p:nvSpPr>
          <p:spPr>
            <a:xfrm>
              <a:off x="7992256" y="6581001"/>
              <a:ext cx="4210256" cy="35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Century Gothic" panose="020B0502020202020204" pitchFamily="34" charset="0"/>
                </a:rPr>
                <a:t>English - Grade 6 – Unit 5 – Lesson 1 (Words)</a:t>
              </a:r>
            </a:p>
          </p:txBody>
        </p:sp>
      </p:grp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3371110" y="2473934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80" y="940467"/>
            <a:ext cx="2612479" cy="157421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167554" y="3692880"/>
            <a:ext cx="70338" cy="13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699866" y="2459989"/>
            <a:ext cx="2205052" cy="1767116"/>
            <a:chOff x="3699866" y="2459989"/>
            <a:chExt cx="2205052" cy="17671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99866" y="2459989"/>
              <a:ext cx="2205052" cy="1767116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699866" y="3501652"/>
              <a:ext cx="782516" cy="570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756" y="3898302"/>
            <a:ext cx="2412160" cy="16138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08" l="0" r="997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6663" y="3898302"/>
            <a:ext cx="2627481" cy="1641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4303" y="946087"/>
            <a:ext cx="2709397" cy="16682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6EBFCEB-F298-48EF-AEEC-B3631E8A511A}"/>
              </a:ext>
            </a:extLst>
          </p:cNvPr>
          <p:cNvSpPr/>
          <p:nvPr/>
        </p:nvSpPr>
        <p:spPr>
          <a:xfrm>
            <a:off x="203895" y="940467"/>
            <a:ext cx="2817383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to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756" y="2770422"/>
            <a:ext cx="609600" cy="609600"/>
          </a:xfrm>
          <a:prstGeom prst="rect">
            <a:avLst/>
          </a:prstGeom>
        </p:spPr>
      </p:pic>
      <p:pic>
        <p:nvPicPr>
          <p:cNvPr id="4" name="villag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26895" y="2729816"/>
            <a:ext cx="609600" cy="609600"/>
          </a:xfrm>
          <a:prstGeom prst="rect">
            <a:avLst/>
          </a:prstGeom>
        </p:spPr>
      </p:pic>
      <p:pic>
        <p:nvPicPr>
          <p:cNvPr id="6" name="volcan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15091" y="5733161"/>
            <a:ext cx="609600" cy="609600"/>
          </a:xfrm>
          <a:prstGeom prst="rect">
            <a:avLst/>
          </a:prstGeom>
        </p:spPr>
      </p:pic>
      <p:pic>
        <p:nvPicPr>
          <p:cNvPr id="7" name="oasi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3549" y="5673387"/>
            <a:ext cx="609600" cy="609600"/>
          </a:xfrm>
          <a:prstGeom prst="rect">
            <a:avLst/>
          </a:prstGeom>
        </p:spPr>
      </p:pic>
      <p:pic>
        <p:nvPicPr>
          <p:cNvPr id="8" name="oce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30577" y="4347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4" grpId="0" animBg="1"/>
      <p:bldP spid="48" grpId="0" animBg="1"/>
      <p:bldP spid="50" grpId="0" animBg="1"/>
      <p:bldP spid="5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B9DD9B03-C0EE-4BA9-87B2-D29F12C2EB95}"/>
              </a:ext>
            </a:extLst>
          </p:cNvPr>
          <p:cNvSpPr/>
          <p:nvPr/>
        </p:nvSpPr>
        <p:spPr>
          <a:xfrm>
            <a:off x="539554" y="2813120"/>
            <a:ext cx="2059694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29E99D8C-19EF-4A46-92F2-651F33530D32}"/>
              </a:ext>
            </a:extLst>
          </p:cNvPr>
          <p:cNvSpPr/>
          <p:nvPr/>
        </p:nvSpPr>
        <p:spPr>
          <a:xfrm>
            <a:off x="532043" y="5642742"/>
            <a:ext cx="1905950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7DBF078-ED25-4ABC-B389-992BE4F73DC9}"/>
              </a:ext>
            </a:extLst>
          </p:cNvPr>
          <p:cNvSpPr/>
          <p:nvPr/>
        </p:nvSpPr>
        <p:spPr>
          <a:xfrm>
            <a:off x="3538164" y="4295029"/>
            <a:ext cx="2590075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1F05C814-4BF1-4FC0-8874-1BEFB5FB97FB}"/>
              </a:ext>
            </a:extLst>
          </p:cNvPr>
          <p:cNvSpPr/>
          <p:nvPr/>
        </p:nvSpPr>
        <p:spPr>
          <a:xfrm>
            <a:off x="7145651" y="5646837"/>
            <a:ext cx="2184699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0" y="104660"/>
            <a:ext cx="9905999" cy="651028"/>
          </a:xfrm>
          <a:prstGeom prst="round2Diag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Click, listen and read the following words.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6EBFCEB-F298-48EF-AEEC-B3631E8A511A}"/>
              </a:ext>
            </a:extLst>
          </p:cNvPr>
          <p:cNvSpPr/>
          <p:nvPr/>
        </p:nvSpPr>
        <p:spPr>
          <a:xfrm>
            <a:off x="203895" y="940467"/>
            <a:ext cx="2817383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537559" y="2809986"/>
            <a:ext cx="2061688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rainforest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B05F7AF8-2EEF-411C-A2F4-9F35B51FABD4}"/>
              </a:ext>
            </a:extLst>
          </p:cNvPr>
          <p:cNvSpPr/>
          <p:nvPr/>
        </p:nvSpPr>
        <p:spPr>
          <a:xfrm>
            <a:off x="7219891" y="2684846"/>
            <a:ext cx="1905950" cy="616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81185DEF-DE92-46CE-A1BF-64615EA62B12}"/>
              </a:ext>
            </a:extLst>
          </p:cNvPr>
          <p:cNvSpPr/>
          <p:nvPr/>
        </p:nvSpPr>
        <p:spPr>
          <a:xfrm>
            <a:off x="529908" y="5654669"/>
            <a:ext cx="1905950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island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3538163" y="4295031"/>
            <a:ext cx="2590075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capital city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F6DC759-2E6A-41E3-81B7-6C12B6A5D5FA}"/>
              </a:ext>
            </a:extLst>
          </p:cNvPr>
          <p:cNvSpPr/>
          <p:nvPr/>
        </p:nvSpPr>
        <p:spPr>
          <a:xfrm>
            <a:off x="7136208" y="5659369"/>
            <a:ext cx="2203583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cave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E94DA8B2-4E11-4778-995B-1A17915FC133}"/>
              </a:ext>
            </a:extLst>
          </p:cNvPr>
          <p:cNvSpPr/>
          <p:nvPr/>
        </p:nvSpPr>
        <p:spPr>
          <a:xfrm>
            <a:off x="7221885" y="2679965"/>
            <a:ext cx="1905950" cy="6163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desert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1C6E318-80D1-4429-A4CF-F9845F7DFFAC}"/>
              </a:ext>
            </a:extLst>
          </p:cNvPr>
          <p:cNvGrpSpPr/>
          <p:nvPr/>
        </p:nvGrpSpPr>
        <p:grpSpPr>
          <a:xfrm>
            <a:off x="87666" y="6536132"/>
            <a:ext cx="9793360" cy="299305"/>
            <a:chOff x="133223" y="6552196"/>
            <a:chExt cx="12069289" cy="38651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69A00CD-97F8-49BC-8414-DACBB11787EA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069288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58E21EC-F444-4E2B-8990-FCEA72BCA323}"/>
                </a:ext>
              </a:extLst>
            </p:cNvPr>
            <p:cNvSpPr txBox="1"/>
            <p:nvPr/>
          </p:nvSpPr>
          <p:spPr>
            <a:xfrm>
              <a:off x="133223" y="6552196"/>
              <a:ext cx="2893899" cy="357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- 2020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8B6649A-BF69-4186-B0D9-AE0BF1E0715A}"/>
                </a:ext>
              </a:extLst>
            </p:cNvPr>
            <p:cNvSpPr txBox="1"/>
            <p:nvPr/>
          </p:nvSpPr>
          <p:spPr>
            <a:xfrm>
              <a:off x="7992256" y="6581001"/>
              <a:ext cx="4210256" cy="35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Century Gothic" panose="020B0502020202020204" pitchFamily="34" charset="0"/>
                </a:rPr>
                <a:t>English - Grade 4 – Unit 5 – Lesson 1 (Words)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83464" y="2403797"/>
            <a:ext cx="2812765" cy="1872183"/>
            <a:chOff x="3452588" y="2447093"/>
            <a:chExt cx="2663236" cy="1825381"/>
          </a:xfrm>
        </p:grpSpPr>
        <p:grpSp>
          <p:nvGrpSpPr>
            <p:cNvPr id="4" name="Group 3"/>
            <p:cNvGrpSpPr/>
            <p:nvPr/>
          </p:nvGrpSpPr>
          <p:grpSpPr>
            <a:xfrm>
              <a:off x="4856979" y="2447093"/>
              <a:ext cx="1243369" cy="979284"/>
              <a:chOff x="4856979" y="2541465"/>
              <a:chExt cx="1243369" cy="88491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05" t="19734" r="52236" b="64794"/>
              <a:stretch/>
            </p:blipFill>
            <p:spPr>
              <a:xfrm>
                <a:off x="4856979" y="2608707"/>
                <a:ext cx="1243369" cy="81767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258E21EC-F444-4E2B-8990-FCEA72BCA323}"/>
                  </a:ext>
                </a:extLst>
              </p:cNvPr>
              <p:cNvSpPr txBox="1"/>
              <p:nvPr/>
            </p:nvSpPr>
            <p:spPr>
              <a:xfrm>
                <a:off x="5174908" y="2541465"/>
                <a:ext cx="7604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Century Gothic" panose="020B0502020202020204" pitchFamily="34" charset="0"/>
                  </a:rPr>
                  <a:t>Cairo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812635" y="3296356"/>
              <a:ext cx="1303189" cy="976118"/>
              <a:chOff x="4812635" y="3296356"/>
              <a:chExt cx="1303189" cy="95244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2635" y="3296356"/>
                <a:ext cx="1303189" cy="846165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58E21EC-F444-4E2B-8990-FCEA72BCA323}"/>
                  </a:ext>
                </a:extLst>
              </p:cNvPr>
              <p:cNvSpPr txBox="1"/>
              <p:nvPr/>
            </p:nvSpPr>
            <p:spPr>
              <a:xfrm>
                <a:off x="5109018" y="3971800"/>
                <a:ext cx="7604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Century Gothic" panose="020B0502020202020204" pitchFamily="34" charset="0"/>
                  </a:rPr>
                  <a:t>London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66933" y="2447093"/>
              <a:ext cx="942940" cy="1695428"/>
              <a:chOff x="4066933" y="2447093"/>
              <a:chExt cx="942940" cy="16954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5"/>
              <a:srcRect l="57644" t="16995" r="31376" b="9863"/>
              <a:stretch/>
            </p:blipFill>
            <p:spPr>
              <a:xfrm>
                <a:off x="4149347" y="2608707"/>
                <a:ext cx="675729" cy="1533814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258E21EC-F444-4E2B-8990-FCEA72BCA323}"/>
                  </a:ext>
                </a:extLst>
              </p:cNvPr>
              <p:cNvSpPr txBox="1"/>
              <p:nvPr/>
            </p:nvSpPr>
            <p:spPr>
              <a:xfrm>
                <a:off x="4066933" y="2447093"/>
                <a:ext cx="9429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Century Gothic" panose="020B0502020202020204" pitchFamily="34" charset="0"/>
                  </a:rPr>
                  <a:t>New York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452588" y="2478754"/>
              <a:ext cx="827771" cy="1663766"/>
              <a:chOff x="3452588" y="2478754"/>
              <a:chExt cx="827771" cy="16637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5"/>
              <a:srcRect l="30699" t="32417" r="54786" b="9863"/>
              <a:stretch/>
            </p:blipFill>
            <p:spPr>
              <a:xfrm>
                <a:off x="3452588" y="2541465"/>
                <a:ext cx="685800" cy="160105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58E21EC-F444-4E2B-8990-FCEA72BCA323}"/>
                  </a:ext>
                </a:extLst>
              </p:cNvPr>
              <p:cNvSpPr txBox="1"/>
              <p:nvPr/>
            </p:nvSpPr>
            <p:spPr>
              <a:xfrm>
                <a:off x="3519954" y="2478754"/>
                <a:ext cx="7604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>
                    <a:latin typeface="Century Gothic" panose="020B0502020202020204" pitchFamily="34" charset="0"/>
                  </a:rPr>
                  <a:t>Paris</a:t>
                </a:r>
              </a:p>
            </p:txBody>
          </p:sp>
        </p:grpSp>
      </p:grp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3371110" y="2473934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6699738" y="876797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EE75A26-1AE9-477B-AEBF-ACE646C51174}"/>
              </a:ext>
            </a:extLst>
          </p:cNvPr>
          <p:cNvSpPr/>
          <p:nvPr/>
        </p:nvSpPr>
        <p:spPr>
          <a:xfrm>
            <a:off x="6699738" y="3825194"/>
            <a:ext cx="2862564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91539" y="3832105"/>
            <a:ext cx="2842093" cy="1731910"/>
            <a:chOff x="191539" y="3832105"/>
            <a:chExt cx="2842093" cy="17319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DEA397D4-D268-4097-99F7-743C72011917}"/>
                </a:ext>
              </a:extLst>
            </p:cNvPr>
            <p:cNvSpPr/>
            <p:nvPr/>
          </p:nvSpPr>
          <p:spPr>
            <a:xfrm>
              <a:off x="191539" y="3832105"/>
              <a:ext cx="2842093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5214" y="3865884"/>
              <a:ext cx="2282056" cy="1639966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>
            <a:xfrm flipH="1">
              <a:off x="1722835" y="4519246"/>
              <a:ext cx="934435" cy="3824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8637" y="3984817"/>
            <a:ext cx="2685831" cy="1578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54" y="923710"/>
            <a:ext cx="2720939" cy="1622137"/>
          </a:xfrm>
          <a:prstGeom prst="rect">
            <a:avLst/>
          </a:prstGeom>
        </p:spPr>
      </p:pic>
      <p:pic>
        <p:nvPicPr>
          <p:cNvPr id="1026" name="Picture 2" descr="Jungle clip art free downloads clipart images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6" y="846342"/>
            <a:ext cx="2491636" cy="18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ainfor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3757" y="2831838"/>
            <a:ext cx="609600" cy="609600"/>
          </a:xfrm>
          <a:prstGeom prst="rect">
            <a:avLst/>
          </a:prstGeom>
        </p:spPr>
      </p:pic>
      <p:pic>
        <p:nvPicPr>
          <p:cNvPr id="11" name="capital cit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33362" y="4324013"/>
            <a:ext cx="609600" cy="609600"/>
          </a:xfrm>
          <a:prstGeom prst="rect">
            <a:avLst/>
          </a:prstGeom>
        </p:spPr>
      </p:pic>
      <p:pic>
        <p:nvPicPr>
          <p:cNvPr id="13" name="isla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72076" y="5679875"/>
            <a:ext cx="609600" cy="609600"/>
          </a:xfrm>
          <a:prstGeom prst="rect">
            <a:avLst/>
          </a:prstGeom>
        </p:spPr>
      </p:pic>
      <p:pic>
        <p:nvPicPr>
          <p:cNvPr id="14" name="cav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34073" y="5679875"/>
            <a:ext cx="609600" cy="609600"/>
          </a:xfrm>
          <a:prstGeom prst="rect">
            <a:avLst/>
          </a:prstGeom>
        </p:spPr>
      </p:pic>
      <p:pic>
        <p:nvPicPr>
          <p:cNvPr id="16" name="deser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71944" y="2744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4" grpId="0" animBg="1"/>
      <p:bldP spid="48" grpId="0" animBg="1"/>
      <p:bldP spid="50" grpId="0" animBg="1"/>
      <p:bldP spid="51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38" y="3362165"/>
            <a:ext cx="1956986" cy="1627773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0" y="104660"/>
            <a:ext cx="9905999" cy="720288"/>
          </a:xfrm>
          <a:prstGeom prst="round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Game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3403159" y="4991795"/>
            <a:ext cx="2559878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town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D90BE9-8421-4CFE-A0AF-0512E39569E1}"/>
              </a:ext>
            </a:extLst>
          </p:cNvPr>
          <p:cNvGrpSpPr/>
          <p:nvPr/>
        </p:nvGrpSpPr>
        <p:grpSpPr>
          <a:xfrm>
            <a:off x="2818327" y="1679998"/>
            <a:ext cx="1987761" cy="1602406"/>
            <a:chOff x="2679833" y="1295218"/>
            <a:chExt cx="1987761" cy="17490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CF4C8B8-7677-4018-9E2A-3ADDEBBE1CE9}"/>
                </a:ext>
              </a:extLst>
            </p:cNvPr>
            <p:cNvSpPr/>
            <p:nvPr/>
          </p:nvSpPr>
          <p:spPr>
            <a:xfrm>
              <a:off x="2679833" y="1295218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FCC1461C-9B3A-40FD-833C-CDEAA3150245}"/>
                </a:ext>
              </a:extLst>
            </p:cNvPr>
            <p:cNvSpPr/>
            <p:nvPr/>
          </p:nvSpPr>
          <p:spPr>
            <a:xfrm>
              <a:off x="2679833" y="1312311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6FCC858-3750-41B8-B272-9DA8990362DD}"/>
              </a:ext>
            </a:extLst>
          </p:cNvPr>
          <p:cNvSpPr/>
          <p:nvPr/>
        </p:nvSpPr>
        <p:spPr>
          <a:xfrm>
            <a:off x="3407566" y="5709073"/>
            <a:ext cx="2559878" cy="526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rainforest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334108" y="5723358"/>
            <a:ext cx="2750163" cy="528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capital city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6D0AC3B-4349-499A-AC42-820B3DCD8AA0}"/>
              </a:ext>
            </a:extLst>
          </p:cNvPr>
          <p:cNvSpPr/>
          <p:nvPr/>
        </p:nvSpPr>
        <p:spPr>
          <a:xfrm>
            <a:off x="7032416" y="1697090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550843" y="4991795"/>
            <a:ext cx="2559878" cy="604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oasis</a:t>
            </a:r>
          </a:p>
        </p:txBody>
      </p:sp>
      <p:sp>
        <p:nvSpPr>
          <p:cNvPr id="35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6245835" y="4959450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village </a:t>
            </a:r>
          </a:p>
        </p:txBody>
      </p:sp>
      <p:sp>
        <p:nvSpPr>
          <p:cNvPr id="3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6245834" y="5644449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volcano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6B6A5F-5A25-4B41-85AD-3FAFE6FDD21B}"/>
              </a:ext>
            </a:extLst>
          </p:cNvPr>
          <p:cNvSpPr txBox="1"/>
          <p:nvPr/>
        </p:nvSpPr>
        <p:spPr>
          <a:xfrm>
            <a:off x="0" y="826415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Find </a:t>
            </a:r>
            <a:r>
              <a:rPr lang="en-GB" sz="2400" b="1" dirty="0">
                <a:latin typeface="Century Gothic" panose="020B0502020202020204" pitchFamily="34" charset="0"/>
              </a:rPr>
              <a:t>the repeated picture and click on the correct word. The correct answer will grow with colour.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6DC42D-E672-432D-9D65-5547B417606D}"/>
              </a:ext>
            </a:extLst>
          </p:cNvPr>
          <p:cNvGrpSpPr/>
          <p:nvPr/>
        </p:nvGrpSpPr>
        <p:grpSpPr>
          <a:xfrm>
            <a:off x="683655" y="1722206"/>
            <a:ext cx="1987761" cy="1602406"/>
            <a:chOff x="200875" y="1327352"/>
            <a:chExt cx="1987761" cy="174900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66EBFCEB-F298-48EF-AEEC-B3631E8A511A}"/>
                </a:ext>
              </a:extLst>
            </p:cNvPr>
            <p:cNvSpPr/>
            <p:nvPr/>
          </p:nvSpPr>
          <p:spPr>
            <a:xfrm>
              <a:off x="200875" y="1327352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D8582F1-3E74-4B31-9BEB-EBBA137E248B}"/>
                </a:ext>
              </a:extLst>
            </p:cNvPr>
            <p:cNvSpPr/>
            <p:nvPr/>
          </p:nvSpPr>
          <p:spPr>
            <a:xfrm>
              <a:off x="200875" y="1344445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7057092" y="338521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EE75A26-1AE9-477B-AEBF-ACE646C51174}"/>
              </a:ext>
            </a:extLst>
          </p:cNvPr>
          <p:cNvSpPr/>
          <p:nvPr/>
        </p:nvSpPr>
        <p:spPr>
          <a:xfrm>
            <a:off x="4952999" y="3417600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EF332DE-9304-4BD0-8A01-14940005284F}"/>
              </a:ext>
            </a:extLst>
          </p:cNvPr>
          <p:cNvSpPr/>
          <p:nvPr/>
        </p:nvSpPr>
        <p:spPr>
          <a:xfrm>
            <a:off x="4952999" y="1685237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950FA3F-3F71-4C03-A5A3-EE9065A249DC}"/>
              </a:ext>
            </a:extLst>
          </p:cNvPr>
          <p:cNvSpPr/>
          <p:nvPr/>
        </p:nvSpPr>
        <p:spPr>
          <a:xfrm>
            <a:off x="728463" y="3414373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984AFC21-CA74-4A1D-9CEA-BACDDF81CEBF}"/>
              </a:ext>
            </a:extLst>
          </p:cNvPr>
          <p:cNvSpPr/>
          <p:nvPr/>
        </p:nvSpPr>
        <p:spPr>
          <a:xfrm>
            <a:off x="2832556" y="341345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26F54B0-44E6-4418-BDEF-6B276F6AE5A1}"/>
              </a:ext>
            </a:extLst>
          </p:cNvPr>
          <p:cNvGrpSpPr/>
          <p:nvPr/>
        </p:nvGrpSpPr>
        <p:grpSpPr>
          <a:xfrm>
            <a:off x="87667" y="6536132"/>
            <a:ext cx="9793359" cy="299305"/>
            <a:chOff x="133224" y="6552196"/>
            <a:chExt cx="12069288" cy="38651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CCCDE02-9B4E-4FDB-B49C-DADBAB9329A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069288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838E864-A761-48B9-99C5-66F57C70415A}"/>
                </a:ext>
              </a:extLst>
            </p:cNvPr>
            <p:cNvSpPr txBox="1"/>
            <p:nvPr/>
          </p:nvSpPr>
          <p:spPr>
            <a:xfrm>
              <a:off x="133224" y="6552196"/>
              <a:ext cx="221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- 2020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70346FB-C49A-44FC-9E4C-F1CA4D4FA63C}"/>
                </a:ext>
              </a:extLst>
            </p:cNvPr>
            <p:cNvSpPr txBox="1"/>
            <p:nvPr/>
          </p:nvSpPr>
          <p:spPr>
            <a:xfrm>
              <a:off x="7992256" y="6581001"/>
              <a:ext cx="4210256" cy="35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Century Gothic" panose="020B0502020202020204" pitchFamily="34" charset="0"/>
                </a:rPr>
                <a:t>English - Grade 4 – Unit 5 – Lesson 1 (Words)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830" y="1734669"/>
            <a:ext cx="1956414" cy="1627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014" y="1784446"/>
            <a:ext cx="1818556" cy="143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841" y="3433530"/>
            <a:ext cx="1690559" cy="1377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088" y="1828820"/>
            <a:ext cx="1896416" cy="144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03" y="3457573"/>
            <a:ext cx="1669268" cy="1355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136" y="3508641"/>
            <a:ext cx="1796312" cy="1434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45" y="1773502"/>
            <a:ext cx="1696551" cy="14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40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30" y="1734669"/>
            <a:ext cx="1956414" cy="1627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00" y="3469177"/>
            <a:ext cx="1827185" cy="1362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929" y="1759358"/>
            <a:ext cx="1818556" cy="14332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83" y="3435118"/>
            <a:ext cx="1847248" cy="1421182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0" y="104660"/>
            <a:ext cx="9905999" cy="720288"/>
          </a:xfrm>
          <a:prstGeom prst="round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Game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3403159" y="4991795"/>
            <a:ext cx="2559878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town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6FCC858-3750-41B8-B272-9DA8990362DD}"/>
              </a:ext>
            </a:extLst>
          </p:cNvPr>
          <p:cNvSpPr/>
          <p:nvPr/>
        </p:nvSpPr>
        <p:spPr>
          <a:xfrm>
            <a:off x="442404" y="5774635"/>
            <a:ext cx="2559878" cy="526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cave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D90BE9-8421-4CFE-A0AF-0512E39569E1}"/>
              </a:ext>
            </a:extLst>
          </p:cNvPr>
          <p:cNvGrpSpPr/>
          <p:nvPr/>
        </p:nvGrpSpPr>
        <p:grpSpPr>
          <a:xfrm>
            <a:off x="2818327" y="1679998"/>
            <a:ext cx="1987761" cy="1602406"/>
            <a:chOff x="2679833" y="1295218"/>
            <a:chExt cx="1987761" cy="17490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CF4C8B8-7677-4018-9E2A-3ADDEBBE1CE9}"/>
                </a:ext>
              </a:extLst>
            </p:cNvPr>
            <p:cNvSpPr/>
            <p:nvPr/>
          </p:nvSpPr>
          <p:spPr>
            <a:xfrm>
              <a:off x="2679833" y="1295218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FCC1461C-9B3A-40FD-833C-CDEAA3150245}"/>
                </a:ext>
              </a:extLst>
            </p:cNvPr>
            <p:cNvSpPr/>
            <p:nvPr/>
          </p:nvSpPr>
          <p:spPr>
            <a:xfrm>
              <a:off x="2679833" y="1312311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3330488" y="5783600"/>
            <a:ext cx="2750163" cy="528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desert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6D0AC3B-4349-499A-AC42-820B3DCD8AA0}"/>
              </a:ext>
            </a:extLst>
          </p:cNvPr>
          <p:cNvSpPr/>
          <p:nvPr/>
        </p:nvSpPr>
        <p:spPr>
          <a:xfrm>
            <a:off x="7032416" y="1697090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550843" y="4991795"/>
            <a:ext cx="2559878" cy="604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rainforest</a:t>
            </a:r>
          </a:p>
        </p:txBody>
      </p:sp>
      <p:sp>
        <p:nvSpPr>
          <p:cNvPr id="35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6245835" y="4959450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island </a:t>
            </a:r>
          </a:p>
        </p:txBody>
      </p:sp>
      <p:sp>
        <p:nvSpPr>
          <p:cNvPr id="3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6333757" y="5722199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ocean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6B6A5F-5A25-4B41-85AD-3FAFE6FDD21B}"/>
              </a:ext>
            </a:extLst>
          </p:cNvPr>
          <p:cNvSpPr txBox="1"/>
          <p:nvPr/>
        </p:nvSpPr>
        <p:spPr>
          <a:xfrm>
            <a:off x="0" y="826415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Find </a:t>
            </a:r>
            <a:r>
              <a:rPr lang="en-GB" sz="2400" b="1" dirty="0">
                <a:latin typeface="Century Gothic" panose="020B0502020202020204" pitchFamily="34" charset="0"/>
              </a:rPr>
              <a:t>the repeated picture and click on the correct word. The correct answer will grow with colour.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6DC42D-E672-432D-9D65-5547B417606D}"/>
              </a:ext>
            </a:extLst>
          </p:cNvPr>
          <p:cNvGrpSpPr/>
          <p:nvPr/>
        </p:nvGrpSpPr>
        <p:grpSpPr>
          <a:xfrm>
            <a:off x="683655" y="1722206"/>
            <a:ext cx="1987761" cy="1602406"/>
            <a:chOff x="200875" y="1327352"/>
            <a:chExt cx="1987761" cy="174900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66EBFCEB-F298-48EF-AEEC-B3631E8A511A}"/>
                </a:ext>
              </a:extLst>
            </p:cNvPr>
            <p:cNvSpPr/>
            <p:nvPr/>
          </p:nvSpPr>
          <p:spPr>
            <a:xfrm>
              <a:off x="200875" y="1327352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D8582F1-3E74-4B31-9BEB-EBBA137E248B}"/>
                </a:ext>
              </a:extLst>
            </p:cNvPr>
            <p:cNvSpPr/>
            <p:nvPr/>
          </p:nvSpPr>
          <p:spPr>
            <a:xfrm>
              <a:off x="200875" y="1344445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7057092" y="338521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EE75A26-1AE9-477B-AEBF-ACE646C51174}"/>
              </a:ext>
            </a:extLst>
          </p:cNvPr>
          <p:cNvSpPr/>
          <p:nvPr/>
        </p:nvSpPr>
        <p:spPr>
          <a:xfrm>
            <a:off x="4952999" y="3417600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EF332DE-9304-4BD0-8A01-14940005284F}"/>
              </a:ext>
            </a:extLst>
          </p:cNvPr>
          <p:cNvSpPr/>
          <p:nvPr/>
        </p:nvSpPr>
        <p:spPr>
          <a:xfrm>
            <a:off x="4952999" y="1685237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950FA3F-3F71-4C03-A5A3-EE9065A249DC}"/>
              </a:ext>
            </a:extLst>
          </p:cNvPr>
          <p:cNvSpPr/>
          <p:nvPr/>
        </p:nvSpPr>
        <p:spPr>
          <a:xfrm>
            <a:off x="728463" y="3414373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984AFC21-CA74-4A1D-9CEA-BACDDF81CEBF}"/>
              </a:ext>
            </a:extLst>
          </p:cNvPr>
          <p:cNvSpPr/>
          <p:nvPr/>
        </p:nvSpPr>
        <p:spPr>
          <a:xfrm>
            <a:off x="2832556" y="341345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26F54B0-44E6-4418-BDEF-6B276F6AE5A1}"/>
              </a:ext>
            </a:extLst>
          </p:cNvPr>
          <p:cNvGrpSpPr/>
          <p:nvPr/>
        </p:nvGrpSpPr>
        <p:grpSpPr>
          <a:xfrm>
            <a:off x="87667" y="6536132"/>
            <a:ext cx="9793359" cy="299305"/>
            <a:chOff x="133224" y="6552196"/>
            <a:chExt cx="12069288" cy="38651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CCCDE02-9B4E-4FDB-B49C-DADBAB9329A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069288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838E864-A761-48B9-99C5-66F57C70415A}"/>
                </a:ext>
              </a:extLst>
            </p:cNvPr>
            <p:cNvSpPr txBox="1"/>
            <p:nvPr/>
          </p:nvSpPr>
          <p:spPr>
            <a:xfrm>
              <a:off x="133224" y="6552196"/>
              <a:ext cx="221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- 2020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70346FB-C49A-44FC-9E4C-F1CA4D4FA63C}"/>
                </a:ext>
              </a:extLst>
            </p:cNvPr>
            <p:cNvSpPr txBox="1"/>
            <p:nvPr/>
          </p:nvSpPr>
          <p:spPr>
            <a:xfrm>
              <a:off x="7992256" y="6581001"/>
              <a:ext cx="4210256" cy="35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Century Gothic" panose="020B0502020202020204" pitchFamily="34" charset="0"/>
                </a:rPr>
                <a:t>English - Grade 4 – Unit 5 – Lesson 1 (Words)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8" y="1774831"/>
            <a:ext cx="1909439" cy="157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4989" y="1778101"/>
            <a:ext cx="1825579" cy="141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5392" y="3484618"/>
            <a:ext cx="1740177" cy="1341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4989" y="3413459"/>
            <a:ext cx="1825579" cy="1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40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0" y="104660"/>
            <a:ext cx="9905999" cy="720288"/>
          </a:xfrm>
          <a:prstGeom prst="round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Game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3403159" y="4991795"/>
            <a:ext cx="2559878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village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D90BE9-8421-4CFE-A0AF-0512E39569E1}"/>
              </a:ext>
            </a:extLst>
          </p:cNvPr>
          <p:cNvGrpSpPr/>
          <p:nvPr/>
        </p:nvGrpSpPr>
        <p:grpSpPr>
          <a:xfrm>
            <a:off x="2818327" y="1679998"/>
            <a:ext cx="1987761" cy="1602406"/>
            <a:chOff x="2679833" y="1295218"/>
            <a:chExt cx="1987761" cy="174900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CF4C8B8-7677-4018-9E2A-3ADDEBBE1CE9}"/>
                </a:ext>
              </a:extLst>
            </p:cNvPr>
            <p:cNvSpPr/>
            <p:nvPr/>
          </p:nvSpPr>
          <p:spPr>
            <a:xfrm>
              <a:off x="2679833" y="1295218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FCC1461C-9B3A-40FD-833C-CDEAA3150245}"/>
                </a:ext>
              </a:extLst>
            </p:cNvPr>
            <p:cNvSpPr/>
            <p:nvPr/>
          </p:nvSpPr>
          <p:spPr>
            <a:xfrm>
              <a:off x="2679833" y="1312311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66FCC858-3750-41B8-B272-9DA8990362DD}"/>
              </a:ext>
            </a:extLst>
          </p:cNvPr>
          <p:cNvSpPr/>
          <p:nvPr/>
        </p:nvSpPr>
        <p:spPr>
          <a:xfrm>
            <a:off x="442404" y="5774635"/>
            <a:ext cx="2559878" cy="526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cave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6406085" y="5017623"/>
            <a:ext cx="2750163" cy="528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rainforest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6D0AC3B-4349-499A-AC42-820B3DCD8AA0}"/>
              </a:ext>
            </a:extLst>
          </p:cNvPr>
          <p:cNvSpPr/>
          <p:nvPr/>
        </p:nvSpPr>
        <p:spPr>
          <a:xfrm>
            <a:off x="7032416" y="1697090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xmlns="" id="{53AD8EBE-CEBB-43A5-8C10-FF1ABC3DE4AF}"/>
              </a:ext>
            </a:extLst>
          </p:cNvPr>
          <p:cNvSpPr/>
          <p:nvPr/>
        </p:nvSpPr>
        <p:spPr>
          <a:xfrm>
            <a:off x="550843" y="4991795"/>
            <a:ext cx="2559878" cy="604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town</a:t>
            </a:r>
          </a:p>
        </p:txBody>
      </p:sp>
      <p:sp>
        <p:nvSpPr>
          <p:cNvPr id="35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3258159" y="5742943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desert </a:t>
            </a:r>
          </a:p>
        </p:txBody>
      </p:sp>
      <p:sp>
        <p:nvSpPr>
          <p:cNvPr id="36" name="Rectangle: Rounded Corners 25">
            <a:extLst>
              <a:ext uri="{FF2B5EF4-FFF2-40B4-BE49-F238E27FC236}">
                <a16:creationId xmlns:a16="http://schemas.microsoft.com/office/drawing/2014/main" xmlns="" id="{20305805-66DE-4C70-AE34-EAC585A7041E}"/>
              </a:ext>
            </a:extLst>
          </p:cNvPr>
          <p:cNvSpPr/>
          <p:nvPr/>
        </p:nvSpPr>
        <p:spPr>
          <a:xfrm>
            <a:off x="6333757" y="5722199"/>
            <a:ext cx="2894821" cy="589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ocean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76B6A5F-5A25-4B41-85AD-3FAFE6FDD21B}"/>
              </a:ext>
            </a:extLst>
          </p:cNvPr>
          <p:cNvSpPr txBox="1"/>
          <p:nvPr/>
        </p:nvSpPr>
        <p:spPr>
          <a:xfrm>
            <a:off x="0" y="826415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Find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latin typeface="Century Gothic" panose="020B0502020202020204" pitchFamily="34" charset="0"/>
              </a:rPr>
              <a:t>the repeated picture and click on the correct word. The correct answer will grow with colour.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6DC42D-E672-432D-9D65-5547B417606D}"/>
              </a:ext>
            </a:extLst>
          </p:cNvPr>
          <p:cNvGrpSpPr/>
          <p:nvPr/>
        </p:nvGrpSpPr>
        <p:grpSpPr>
          <a:xfrm>
            <a:off x="683655" y="1722206"/>
            <a:ext cx="1987761" cy="1602406"/>
            <a:chOff x="200875" y="1327352"/>
            <a:chExt cx="1987761" cy="174900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66EBFCEB-F298-48EF-AEEC-B3631E8A511A}"/>
                </a:ext>
              </a:extLst>
            </p:cNvPr>
            <p:cNvSpPr/>
            <p:nvPr/>
          </p:nvSpPr>
          <p:spPr>
            <a:xfrm>
              <a:off x="200875" y="1327352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D8582F1-3E74-4B31-9BEB-EBBA137E248B}"/>
                </a:ext>
              </a:extLst>
            </p:cNvPr>
            <p:cNvSpPr/>
            <p:nvPr/>
          </p:nvSpPr>
          <p:spPr>
            <a:xfrm>
              <a:off x="200875" y="1344445"/>
              <a:ext cx="1987761" cy="173191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7968AE73-B8DA-441C-ABC8-5A8D4C711C83}"/>
              </a:ext>
            </a:extLst>
          </p:cNvPr>
          <p:cNvSpPr/>
          <p:nvPr/>
        </p:nvSpPr>
        <p:spPr>
          <a:xfrm>
            <a:off x="7057092" y="338521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EE75A26-1AE9-477B-AEBF-ACE646C51174}"/>
              </a:ext>
            </a:extLst>
          </p:cNvPr>
          <p:cNvSpPr/>
          <p:nvPr/>
        </p:nvSpPr>
        <p:spPr>
          <a:xfrm>
            <a:off x="4952999" y="3417600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950FA3F-3F71-4C03-A5A3-EE9065A249DC}"/>
              </a:ext>
            </a:extLst>
          </p:cNvPr>
          <p:cNvSpPr/>
          <p:nvPr/>
        </p:nvSpPr>
        <p:spPr>
          <a:xfrm>
            <a:off x="728463" y="3414373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830" y="1734669"/>
            <a:ext cx="1956414" cy="162749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984AFC21-CA74-4A1D-9CEA-BACDDF81CEBF}"/>
              </a:ext>
            </a:extLst>
          </p:cNvPr>
          <p:cNvSpPr/>
          <p:nvPr/>
        </p:nvSpPr>
        <p:spPr>
          <a:xfrm>
            <a:off x="2832556" y="3413459"/>
            <a:ext cx="1987761" cy="146450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26F54B0-44E6-4418-BDEF-6B276F6AE5A1}"/>
              </a:ext>
            </a:extLst>
          </p:cNvPr>
          <p:cNvGrpSpPr/>
          <p:nvPr/>
        </p:nvGrpSpPr>
        <p:grpSpPr>
          <a:xfrm>
            <a:off x="87667" y="6536132"/>
            <a:ext cx="9793359" cy="299305"/>
            <a:chOff x="133224" y="6552196"/>
            <a:chExt cx="12069288" cy="38651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CCCDE02-9B4E-4FDB-B49C-DADBAB9329A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069288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838E864-A761-48B9-99C5-66F57C70415A}"/>
                </a:ext>
              </a:extLst>
            </p:cNvPr>
            <p:cNvSpPr txBox="1"/>
            <p:nvPr/>
          </p:nvSpPr>
          <p:spPr>
            <a:xfrm>
              <a:off x="133224" y="6552196"/>
              <a:ext cx="221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- 2020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70346FB-C49A-44FC-9E4C-F1CA4D4FA63C}"/>
                </a:ext>
              </a:extLst>
            </p:cNvPr>
            <p:cNvSpPr txBox="1"/>
            <p:nvPr/>
          </p:nvSpPr>
          <p:spPr>
            <a:xfrm>
              <a:off x="7992256" y="6581001"/>
              <a:ext cx="4210256" cy="357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latin typeface="Century Gothic" panose="020B0502020202020204" pitchFamily="34" charset="0"/>
                </a:rPr>
                <a:t>English - Grade 4 – Unit 5 – Lesson 1 (Words)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014" y="1784446"/>
            <a:ext cx="1818556" cy="1433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46" y="1658029"/>
            <a:ext cx="1722269" cy="168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565" y="3228370"/>
            <a:ext cx="1725318" cy="168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869" y="3443176"/>
            <a:ext cx="1822862" cy="141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734" y="1859187"/>
            <a:ext cx="1798476" cy="1432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603" y="3468257"/>
            <a:ext cx="1743607" cy="13412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EF332DE-9304-4BD0-8A01-14940005284F}"/>
              </a:ext>
            </a:extLst>
          </p:cNvPr>
          <p:cNvSpPr/>
          <p:nvPr/>
        </p:nvSpPr>
        <p:spPr>
          <a:xfrm>
            <a:off x="4952999" y="1685237"/>
            <a:ext cx="1987761" cy="15867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211" y="3468257"/>
            <a:ext cx="1694835" cy="13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40" grpId="0" animBg="1"/>
      <p:bldP spid="33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C4246B3-2FD7-4F3B-AB5A-6AE6EF151C5A}"/>
              </a:ext>
            </a:extLst>
          </p:cNvPr>
          <p:cNvSpPr/>
          <p:nvPr/>
        </p:nvSpPr>
        <p:spPr>
          <a:xfrm>
            <a:off x="4325815" y="3704548"/>
            <a:ext cx="5512777" cy="2705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Down: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1.a large deep hole on the side of a mountain, which you can usually go inside</a:t>
            </a:r>
          </a:p>
          <a:p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piece of land that has water all around it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3.a large area of sand, without much water or many plants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 a small group of houses and other buildings in the country, sometimes with farms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5. a mountain with a hole at the top where fire and stones come out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CECE7E9-B34D-4B74-BA02-DF36BD0A6671}"/>
              </a:ext>
            </a:extLst>
          </p:cNvPr>
          <p:cNvSpPr txBox="1"/>
          <p:nvPr/>
        </p:nvSpPr>
        <p:spPr>
          <a:xfrm>
            <a:off x="0" y="602557"/>
            <a:ext cx="602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Read the clues and finish the crossword puzzle.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04E3C07-95DF-44EA-8B6C-565E502C4566}"/>
              </a:ext>
            </a:extLst>
          </p:cNvPr>
          <p:cNvCxnSpPr/>
          <p:nvPr/>
        </p:nvCxnSpPr>
        <p:spPr>
          <a:xfrm>
            <a:off x="133224" y="6574851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2ECF44-B582-4665-8714-43624597F8CA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4246B3-2FD7-4F3B-AB5A-6AE6EF151C5A}"/>
              </a:ext>
            </a:extLst>
          </p:cNvPr>
          <p:cNvSpPr/>
          <p:nvPr/>
        </p:nvSpPr>
        <p:spPr>
          <a:xfrm>
            <a:off x="4349244" y="1229353"/>
            <a:ext cx="5465917" cy="2559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Across: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6. the most important city in a country</a:t>
            </a:r>
            <a:endParaRPr lang="en-GB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7. a place with a lot of streets and buildings and has a busy life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8. trees and plants which grow in hot countries where there is a lot of rain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9. one of the places in the desert where you can find water and plants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10.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salt water that covers most of </a:t>
            </a:r>
            <a:r>
              <a:rPr lang="en-US" sz="1600" b="1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US" sz="1600" b="1" smtClean="0">
                <a:solidFill>
                  <a:srgbClr val="002060"/>
                </a:solidFill>
                <a:latin typeface="Century Gothic" panose="020B0502020202020204" pitchFamily="34" charset="0"/>
              </a:rPr>
              <a:t>earth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1" y="8323"/>
            <a:ext cx="9905999" cy="597055"/>
          </a:xfrm>
          <a:prstGeom prst="round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Practice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70555"/>
              </p:ext>
            </p:extLst>
          </p:nvPr>
        </p:nvGraphicFramePr>
        <p:xfrm>
          <a:off x="352511" y="1208404"/>
          <a:ext cx="3743376" cy="5273356"/>
        </p:xfrm>
        <a:graphic>
          <a:graphicData uri="http://schemas.openxmlformats.org/drawingml/2006/table">
            <a:tbl>
              <a:tblPr firstRow="1" firstCol="1" bandRow="1"/>
              <a:tblGrid>
                <a:gridCol w="311948">
                  <a:extLst>
                    <a:ext uri="{9D8B030D-6E8A-4147-A177-3AD203B41FA5}">
                      <a16:colId xmlns:a16="http://schemas.microsoft.com/office/drawing/2014/main" xmlns="" val="2385930640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1246721499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4010609196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2116000643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1545697303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399205565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463513235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451668701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3840043462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1381466523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1352314272"/>
                    </a:ext>
                  </a:extLst>
                </a:gridCol>
                <a:gridCol w="311948">
                  <a:extLst>
                    <a:ext uri="{9D8B030D-6E8A-4147-A177-3AD203B41FA5}">
                      <a16:colId xmlns:a16="http://schemas.microsoft.com/office/drawing/2014/main" xmlns="" val="2595313825"/>
                    </a:ext>
                  </a:extLst>
                </a:gridCol>
              </a:tblGrid>
              <a:tr h="46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151677"/>
                  </a:ext>
                </a:extLst>
              </a:tr>
              <a:tr h="46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2014790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3449815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0022089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437229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3692324"/>
                  </a:ext>
                </a:extLst>
              </a:tr>
              <a:tr h="2837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149259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16084174"/>
                  </a:ext>
                </a:extLst>
              </a:tr>
              <a:tr h="312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9489401"/>
                  </a:ext>
                </a:extLst>
              </a:tr>
              <a:tr h="33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7102206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7119427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06441324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1522891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12973"/>
                  </a:ext>
                </a:extLst>
              </a:tr>
              <a:tr h="307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8560" marR="485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44576952"/>
                  </a:ext>
                </a:extLst>
              </a:tr>
              <a:tr h="280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560" marR="48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82727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0346FB-C49A-44FC-9E4C-F1CA4D4FA63C}"/>
              </a:ext>
            </a:extLst>
          </p:cNvPr>
          <p:cNvSpPr txBox="1"/>
          <p:nvPr/>
        </p:nvSpPr>
        <p:spPr>
          <a:xfrm>
            <a:off x="6192144" y="6581001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latin typeface="Century Gothic" panose="020B0502020202020204" pitchFamily="34" charset="0"/>
              </a:rPr>
              <a:t>English - Grade 6 – Unit 5 – Lesson 1 (Words)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715" y="931636"/>
            <a:ext cx="3744475" cy="5556027"/>
            <a:chOff x="150808" y="922844"/>
            <a:chExt cx="3744475" cy="5556027"/>
          </a:xfrm>
        </p:grpSpPr>
        <p:sp>
          <p:nvSpPr>
            <p:cNvPr id="2" name="Rounded Rectangle 1"/>
            <p:cNvSpPr/>
            <p:nvPr/>
          </p:nvSpPr>
          <p:spPr>
            <a:xfrm>
              <a:off x="819800" y="2435025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0808" y="3051880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84105" y="4664840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00105" y="3704548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47292" y="2148370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52175" y="4050101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14978" y="922844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18559" y="4017759"/>
              <a:ext cx="281063" cy="252052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58195" y="5622641"/>
              <a:ext cx="280305" cy="2439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33247" y="6219373"/>
              <a:ext cx="394350" cy="25949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33" y="838121"/>
            <a:ext cx="4139543" cy="578560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798108" y="141005"/>
            <a:ext cx="3131321" cy="1567194"/>
            <a:chOff x="6858747" y="-442093"/>
            <a:chExt cx="3131321" cy="1567194"/>
          </a:xfrm>
        </p:grpSpPr>
        <p:pic>
          <p:nvPicPr>
            <p:cNvPr id="26" name="Picture 25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xmlns="" id="{962E1B96-CDAC-4F18-A93F-D642A1E2E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759247" y="-123867"/>
              <a:ext cx="1230821" cy="1248968"/>
            </a:xfrm>
            <a:prstGeom prst="rect">
              <a:avLst/>
            </a:prstGeom>
          </p:spPr>
        </p:pic>
        <p:sp>
          <p:nvSpPr>
            <p:cNvPr id="27" name="Thought Bubble: Cloud 61">
              <a:extLst>
                <a:ext uri="{FF2B5EF4-FFF2-40B4-BE49-F238E27FC236}">
                  <a16:creationId xmlns:a16="http://schemas.microsoft.com/office/drawing/2014/main" xmlns="" id="{69D1AB2C-2EA8-450F-8B2A-CB3FE43DFC84}"/>
                </a:ext>
              </a:extLst>
            </p:cNvPr>
            <p:cNvSpPr/>
            <p:nvPr/>
          </p:nvSpPr>
          <p:spPr>
            <a:xfrm>
              <a:off x="6858747" y="-442093"/>
              <a:ext cx="1666639" cy="1022567"/>
            </a:xfrm>
            <a:prstGeom prst="cloudCallout">
              <a:avLst>
                <a:gd name="adj1" fmla="val 65364"/>
                <a:gd name="adj2" fmla="val 52282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0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75E2D17-76C1-4525-A5DB-8D426F747D2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E20367-58F6-405C-9B33-0AB2CD07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5" y="6457651"/>
            <a:ext cx="2219136" cy="329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A483200-4AA3-4A87-BB5C-BC49CDB83AD6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" b="95900" l="6371" r="96953">
                        <a14:foregroundMark x1="47922" y1="20677" x2="47645" y2="23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7" t="2504" r="4079" b="2116"/>
          <a:stretch/>
        </p:blipFill>
        <p:spPr bwMode="auto">
          <a:xfrm>
            <a:off x="329034" y="1817379"/>
            <a:ext cx="1995854" cy="294126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60A8CC6F-FE78-473A-888F-3E7B81B3CC52}"/>
              </a:ext>
            </a:extLst>
          </p:cNvPr>
          <p:cNvSpPr/>
          <p:nvPr/>
        </p:nvSpPr>
        <p:spPr>
          <a:xfrm>
            <a:off x="3278834" y="2366999"/>
            <a:ext cx="1563731" cy="948831"/>
          </a:xfrm>
          <a:custGeom>
            <a:avLst/>
            <a:gdLst>
              <a:gd name="connsiteX0" fmla="*/ 141170 w 1563731"/>
              <a:gd name="connsiteY0" fmla="*/ 315618 h 948831"/>
              <a:gd name="connsiteX1" fmla="*/ 203538 w 1563731"/>
              <a:gd name="connsiteY1" fmla="*/ 151703 h 948831"/>
              <a:gd name="connsiteX2" fmla="*/ 506945 w 1563731"/>
              <a:gd name="connsiteY2" fmla="*/ 114255 h 948831"/>
              <a:gd name="connsiteX3" fmla="*/ 812850 w 1563731"/>
              <a:gd name="connsiteY3" fmla="*/ 75379 h 948831"/>
              <a:gd name="connsiteX4" fmla="*/ 932048 w 1563731"/>
              <a:gd name="connsiteY4" fmla="*/ 4392 h 948831"/>
              <a:gd name="connsiteX5" fmla="*/ 1079879 w 1563731"/>
              <a:gd name="connsiteY5" fmla="*/ 54491 h 948831"/>
              <a:gd name="connsiteX6" fmla="*/ 1283671 w 1563731"/>
              <a:gd name="connsiteY6" fmla="*/ 15154 h 948831"/>
              <a:gd name="connsiteX7" fmla="*/ 1387014 w 1563731"/>
              <a:gd name="connsiteY7" fmla="*/ 122469 h 948831"/>
              <a:gd name="connsiteX8" fmla="*/ 1519642 w 1563731"/>
              <a:gd name="connsiteY8" fmla="*/ 226621 h 948831"/>
              <a:gd name="connsiteX9" fmla="*/ 1513706 w 1563731"/>
              <a:gd name="connsiteY9" fmla="*/ 339558 h 948831"/>
              <a:gd name="connsiteX10" fmla="*/ 1557070 w 1563731"/>
              <a:gd name="connsiteY10" fmla="*/ 512236 h 948831"/>
              <a:gd name="connsiteX11" fmla="*/ 1353930 w 1563731"/>
              <a:gd name="connsiteY11" fmla="*/ 663391 h 948831"/>
              <a:gd name="connsiteX12" fmla="*/ 1281209 w 1563731"/>
              <a:gd name="connsiteY12" fmla="*/ 792910 h 948831"/>
              <a:gd name="connsiteX13" fmla="*/ 1033618 w 1563731"/>
              <a:gd name="connsiteY13" fmla="*/ 808592 h 948831"/>
              <a:gd name="connsiteX14" fmla="*/ 856685 w 1563731"/>
              <a:gd name="connsiteY14" fmla="*/ 946766 h 948831"/>
              <a:gd name="connsiteX15" fmla="*/ 596534 w 1563731"/>
              <a:gd name="connsiteY15" fmla="*/ 862425 h 948831"/>
              <a:gd name="connsiteX16" fmla="*/ 210090 w 1563731"/>
              <a:gd name="connsiteY16" fmla="*/ 779095 h 948831"/>
              <a:gd name="connsiteX17" fmla="*/ 40179 w 1563731"/>
              <a:gd name="connsiteY17" fmla="*/ 686365 h 948831"/>
              <a:gd name="connsiteX18" fmla="*/ 76485 w 1563731"/>
              <a:gd name="connsiteY18" fmla="*/ 561194 h 948831"/>
              <a:gd name="connsiteX19" fmla="*/ -181 w 1563731"/>
              <a:gd name="connsiteY19" fmla="*/ 432772 h 948831"/>
              <a:gd name="connsiteX20" fmla="*/ 139830 w 1563731"/>
              <a:gd name="connsiteY20" fmla="*/ 318627 h 948831"/>
              <a:gd name="connsiteX21" fmla="*/ 141170 w 1563731"/>
              <a:gd name="connsiteY21" fmla="*/ 315618 h 948831"/>
              <a:gd name="connsiteX0" fmla="*/ 169874 w 1563731"/>
              <a:gd name="connsiteY0" fmla="*/ 574943 h 948831"/>
              <a:gd name="connsiteX1" fmla="*/ 78186 w 1563731"/>
              <a:gd name="connsiteY1" fmla="*/ 557438 h 948831"/>
              <a:gd name="connsiteX2" fmla="*/ 250776 w 1563731"/>
              <a:gd name="connsiteY2" fmla="*/ 766510 h 948831"/>
              <a:gd name="connsiteX3" fmla="*/ 210669 w 1563731"/>
              <a:gd name="connsiteY3" fmla="*/ 774878 h 948831"/>
              <a:gd name="connsiteX4" fmla="*/ 596462 w 1563731"/>
              <a:gd name="connsiteY4" fmla="*/ 858560 h 948831"/>
              <a:gd name="connsiteX5" fmla="*/ 572282 w 1563731"/>
              <a:gd name="connsiteY5" fmla="*/ 820343 h 948831"/>
              <a:gd name="connsiteX6" fmla="*/ 1043464 w 1563731"/>
              <a:gd name="connsiteY6" fmla="*/ 763259 h 948831"/>
              <a:gd name="connsiteX7" fmla="*/ 1033799 w 1563731"/>
              <a:gd name="connsiteY7" fmla="*/ 805188 h 948831"/>
              <a:gd name="connsiteX8" fmla="*/ 1235383 w 1563731"/>
              <a:gd name="connsiteY8" fmla="*/ 504154 h 948831"/>
              <a:gd name="connsiteX9" fmla="*/ 1353061 w 1563731"/>
              <a:gd name="connsiteY9" fmla="*/ 660887 h 948831"/>
              <a:gd name="connsiteX10" fmla="*/ 1512982 w 1563731"/>
              <a:gd name="connsiteY10" fmla="*/ 337230 h 948831"/>
              <a:gd name="connsiteX11" fmla="*/ 1460568 w 1563731"/>
              <a:gd name="connsiteY11" fmla="*/ 396005 h 948831"/>
              <a:gd name="connsiteX12" fmla="*/ 1387232 w 1563731"/>
              <a:gd name="connsiteY12" fmla="*/ 119174 h 948831"/>
              <a:gd name="connsiteX13" fmla="*/ 1389983 w 1563731"/>
              <a:gd name="connsiteY13" fmla="*/ 146937 h 948831"/>
              <a:gd name="connsiteX14" fmla="*/ 1052550 w 1563731"/>
              <a:gd name="connsiteY14" fmla="*/ 86800 h 948831"/>
              <a:gd name="connsiteX15" fmla="*/ 1079408 w 1563731"/>
              <a:gd name="connsiteY15" fmla="*/ 51395 h 948831"/>
              <a:gd name="connsiteX16" fmla="*/ 801448 w 1563731"/>
              <a:gd name="connsiteY16" fmla="*/ 103668 h 948831"/>
              <a:gd name="connsiteX17" fmla="*/ 814443 w 1563731"/>
              <a:gd name="connsiteY17" fmla="*/ 73139 h 948831"/>
              <a:gd name="connsiteX18" fmla="*/ 506764 w 1563731"/>
              <a:gd name="connsiteY18" fmla="*/ 114035 h 948831"/>
              <a:gd name="connsiteX19" fmla="*/ 553821 w 1563731"/>
              <a:gd name="connsiteY19" fmla="*/ 143642 h 948831"/>
              <a:gd name="connsiteX20" fmla="*/ 149386 w 1563731"/>
              <a:gd name="connsiteY20" fmla="*/ 346784 h 948831"/>
              <a:gd name="connsiteX21" fmla="*/ 141170 w 1563731"/>
              <a:gd name="connsiteY21" fmla="*/ 315618 h 9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63731" h="948831" fill="none" extrusionOk="0">
                <a:moveTo>
                  <a:pt x="141170" y="315618"/>
                </a:moveTo>
                <a:cubicBezTo>
                  <a:pt x="139026" y="245894"/>
                  <a:pt x="150405" y="196347"/>
                  <a:pt x="203538" y="151703"/>
                </a:cubicBezTo>
                <a:cubicBezTo>
                  <a:pt x="297124" y="85536"/>
                  <a:pt x="411428" y="79476"/>
                  <a:pt x="506945" y="114255"/>
                </a:cubicBezTo>
                <a:cubicBezTo>
                  <a:pt x="572840" y="15922"/>
                  <a:pt x="713191" y="20959"/>
                  <a:pt x="812850" y="75379"/>
                </a:cubicBezTo>
                <a:cubicBezTo>
                  <a:pt x="838194" y="38293"/>
                  <a:pt x="881985" y="9002"/>
                  <a:pt x="932048" y="4392"/>
                </a:cubicBezTo>
                <a:cubicBezTo>
                  <a:pt x="985679" y="-1651"/>
                  <a:pt x="1044370" y="11722"/>
                  <a:pt x="1079879" y="54491"/>
                </a:cubicBezTo>
                <a:cubicBezTo>
                  <a:pt x="1141517" y="4499"/>
                  <a:pt x="1210684" y="-11098"/>
                  <a:pt x="1283671" y="15154"/>
                </a:cubicBezTo>
                <a:cubicBezTo>
                  <a:pt x="1346859" y="31933"/>
                  <a:pt x="1375420" y="70425"/>
                  <a:pt x="1387014" y="122469"/>
                </a:cubicBezTo>
                <a:cubicBezTo>
                  <a:pt x="1451692" y="135276"/>
                  <a:pt x="1498068" y="171073"/>
                  <a:pt x="1519642" y="226621"/>
                </a:cubicBezTo>
                <a:cubicBezTo>
                  <a:pt x="1537007" y="263990"/>
                  <a:pt x="1534225" y="302847"/>
                  <a:pt x="1513706" y="339558"/>
                </a:cubicBezTo>
                <a:cubicBezTo>
                  <a:pt x="1553109" y="387554"/>
                  <a:pt x="1574387" y="451440"/>
                  <a:pt x="1557070" y="512236"/>
                </a:cubicBezTo>
                <a:cubicBezTo>
                  <a:pt x="1535935" y="610538"/>
                  <a:pt x="1448492" y="646106"/>
                  <a:pt x="1353930" y="663391"/>
                </a:cubicBezTo>
                <a:cubicBezTo>
                  <a:pt x="1343513" y="710717"/>
                  <a:pt x="1330164" y="755035"/>
                  <a:pt x="1281209" y="792910"/>
                </a:cubicBezTo>
                <a:cubicBezTo>
                  <a:pt x="1210075" y="838586"/>
                  <a:pt x="1104879" y="834630"/>
                  <a:pt x="1033618" y="808592"/>
                </a:cubicBezTo>
                <a:cubicBezTo>
                  <a:pt x="1000983" y="888190"/>
                  <a:pt x="931633" y="927044"/>
                  <a:pt x="856685" y="946766"/>
                </a:cubicBezTo>
                <a:cubicBezTo>
                  <a:pt x="758442" y="984111"/>
                  <a:pt x="643581" y="943931"/>
                  <a:pt x="596534" y="862425"/>
                </a:cubicBezTo>
                <a:cubicBezTo>
                  <a:pt x="464728" y="931172"/>
                  <a:pt x="291495" y="876016"/>
                  <a:pt x="210090" y="779095"/>
                </a:cubicBezTo>
                <a:cubicBezTo>
                  <a:pt x="133933" y="792390"/>
                  <a:pt x="53159" y="737731"/>
                  <a:pt x="40179" y="686365"/>
                </a:cubicBezTo>
                <a:cubicBezTo>
                  <a:pt x="24629" y="640512"/>
                  <a:pt x="38931" y="594435"/>
                  <a:pt x="76485" y="561194"/>
                </a:cubicBezTo>
                <a:cubicBezTo>
                  <a:pt x="23690" y="531929"/>
                  <a:pt x="-3701" y="481837"/>
                  <a:pt x="-181" y="432772"/>
                </a:cubicBezTo>
                <a:cubicBezTo>
                  <a:pt x="16101" y="365448"/>
                  <a:pt x="68779" y="318573"/>
                  <a:pt x="139830" y="318627"/>
                </a:cubicBezTo>
                <a:cubicBezTo>
                  <a:pt x="140134" y="317491"/>
                  <a:pt x="140612" y="316524"/>
                  <a:pt x="141170" y="315618"/>
                </a:cubicBezTo>
                <a:close/>
              </a:path>
              <a:path w="1563731" h="948831" fill="none" extrusionOk="0">
                <a:moveTo>
                  <a:pt x="169874" y="574943"/>
                </a:moveTo>
                <a:cubicBezTo>
                  <a:pt x="136987" y="572816"/>
                  <a:pt x="108944" y="570493"/>
                  <a:pt x="78186" y="557438"/>
                </a:cubicBezTo>
                <a:moveTo>
                  <a:pt x="250776" y="766510"/>
                </a:moveTo>
                <a:cubicBezTo>
                  <a:pt x="237979" y="770259"/>
                  <a:pt x="225365" y="772644"/>
                  <a:pt x="210669" y="774878"/>
                </a:cubicBezTo>
                <a:moveTo>
                  <a:pt x="596462" y="858560"/>
                </a:moveTo>
                <a:cubicBezTo>
                  <a:pt x="587617" y="845894"/>
                  <a:pt x="577250" y="833990"/>
                  <a:pt x="572282" y="820343"/>
                </a:cubicBezTo>
                <a:moveTo>
                  <a:pt x="1043464" y="763259"/>
                </a:moveTo>
                <a:cubicBezTo>
                  <a:pt x="1040494" y="777299"/>
                  <a:pt x="1038288" y="791407"/>
                  <a:pt x="1033799" y="805188"/>
                </a:cubicBezTo>
                <a:moveTo>
                  <a:pt x="1235383" y="504154"/>
                </a:moveTo>
                <a:cubicBezTo>
                  <a:pt x="1315681" y="534964"/>
                  <a:pt x="1351607" y="592152"/>
                  <a:pt x="1353061" y="660887"/>
                </a:cubicBezTo>
                <a:moveTo>
                  <a:pt x="1512982" y="337230"/>
                </a:moveTo>
                <a:cubicBezTo>
                  <a:pt x="1502032" y="359878"/>
                  <a:pt x="1482067" y="384085"/>
                  <a:pt x="1460568" y="396005"/>
                </a:cubicBezTo>
                <a:moveTo>
                  <a:pt x="1387232" y="119174"/>
                </a:moveTo>
                <a:cubicBezTo>
                  <a:pt x="1389614" y="127475"/>
                  <a:pt x="1390625" y="136383"/>
                  <a:pt x="1389983" y="146937"/>
                </a:cubicBezTo>
                <a:moveTo>
                  <a:pt x="1052550" y="86800"/>
                </a:moveTo>
                <a:cubicBezTo>
                  <a:pt x="1058816" y="72642"/>
                  <a:pt x="1065973" y="62047"/>
                  <a:pt x="1079408" y="51395"/>
                </a:cubicBezTo>
                <a:moveTo>
                  <a:pt x="801448" y="103668"/>
                </a:moveTo>
                <a:cubicBezTo>
                  <a:pt x="804235" y="91408"/>
                  <a:pt x="808821" y="81034"/>
                  <a:pt x="814443" y="73139"/>
                </a:cubicBezTo>
                <a:moveTo>
                  <a:pt x="506764" y="114035"/>
                </a:moveTo>
                <a:cubicBezTo>
                  <a:pt x="522497" y="121879"/>
                  <a:pt x="539656" y="131824"/>
                  <a:pt x="553821" y="143642"/>
                </a:cubicBezTo>
                <a:moveTo>
                  <a:pt x="149386" y="346784"/>
                </a:moveTo>
                <a:cubicBezTo>
                  <a:pt x="146204" y="338069"/>
                  <a:pt x="143464" y="327364"/>
                  <a:pt x="141170" y="315618"/>
                </a:cubicBezTo>
              </a:path>
              <a:path w="1563731" h="948831" stroke="0" extrusionOk="0">
                <a:moveTo>
                  <a:pt x="141170" y="315618"/>
                </a:moveTo>
                <a:cubicBezTo>
                  <a:pt x="136427" y="256311"/>
                  <a:pt x="150877" y="205857"/>
                  <a:pt x="203538" y="151703"/>
                </a:cubicBezTo>
                <a:cubicBezTo>
                  <a:pt x="272846" y="77727"/>
                  <a:pt x="397188" y="78146"/>
                  <a:pt x="506945" y="114255"/>
                </a:cubicBezTo>
                <a:cubicBezTo>
                  <a:pt x="587162" y="14207"/>
                  <a:pt x="725801" y="7243"/>
                  <a:pt x="812850" y="75379"/>
                </a:cubicBezTo>
                <a:cubicBezTo>
                  <a:pt x="840403" y="34933"/>
                  <a:pt x="877638" y="10617"/>
                  <a:pt x="932048" y="4392"/>
                </a:cubicBezTo>
                <a:cubicBezTo>
                  <a:pt x="981902" y="-4856"/>
                  <a:pt x="1041405" y="18448"/>
                  <a:pt x="1079879" y="54491"/>
                </a:cubicBezTo>
                <a:cubicBezTo>
                  <a:pt x="1131396" y="5492"/>
                  <a:pt x="1208170" y="-11136"/>
                  <a:pt x="1283671" y="15154"/>
                </a:cubicBezTo>
                <a:cubicBezTo>
                  <a:pt x="1342621" y="30041"/>
                  <a:pt x="1369052" y="79534"/>
                  <a:pt x="1387014" y="122469"/>
                </a:cubicBezTo>
                <a:cubicBezTo>
                  <a:pt x="1454007" y="143243"/>
                  <a:pt x="1503775" y="176928"/>
                  <a:pt x="1519642" y="226621"/>
                </a:cubicBezTo>
                <a:cubicBezTo>
                  <a:pt x="1536100" y="263341"/>
                  <a:pt x="1534803" y="298315"/>
                  <a:pt x="1513706" y="339558"/>
                </a:cubicBezTo>
                <a:cubicBezTo>
                  <a:pt x="1564881" y="388361"/>
                  <a:pt x="1578795" y="448847"/>
                  <a:pt x="1557070" y="512236"/>
                </a:cubicBezTo>
                <a:cubicBezTo>
                  <a:pt x="1547029" y="598783"/>
                  <a:pt x="1450990" y="653966"/>
                  <a:pt x="1353930" y="663391"/>
                </a:cubicBezTo>
                <a:cubicBezTo>
                  <a:pt x="1362707" y="714397"/>
                  <a:pt x="1326440" y="758709"/>
                  <a:pt x="1281209" y="792910"/>
                </a:cubicBezTo>
                <a:cubicBezTo>
                  <a:pt x="1217466" y="829155"/>
                  <a:pt x="1106226" y="853578"/>
                  <a:pt x="1033618" y="808592"/>
                </a:cubicBezTo>
                <a:cubicBezTo>
                  <a:pt x="1024322" y="878801"/>
                  <a:pt x="943571" y="930458"/>
                  <a:pt x="856685" y="946766"/>
                </a:cubicBezTo>
                <a:cubicBezTo>
                  <a:pt x="747472" y="966120"/>
                  <a:pt x="652769" y="930872"/>
                  <a:pt x="596534" y="862425"/>
                </a:cubicBezTo>
                <a:cubicBezTo>
                  <a:pt x="468060" y="926443"/>
                  <a:pt x="276672" y="893848"/>
                  <a:pt x="210090" y="779095"/>
                </a:cubicBezTo>
                <a:cubicBezTo>
                  <a:pt x="133269" y="787303"/>
                  <a:pt x="65262" y="737642"/>
                  <a:pt x="40179" y="686365"/>
                </a:cubicBezTo>
                <a:cubicBezTo>
                  <a:pt x="24689" y="637808"/>
                  <a:pt x="36672" y="593642"/>
                  <a:pt x="76485" y="561194"/>
                </a:cubicBezTo>
                <a:cubicBezTo>
                  <a:pt x="23522" y="535665"/>
                  <a:pt x="-2285" y="491547"/>
                  <a:pt x="-181" y="432772"/>
                </a:cubicBezTo>
                <a:cubicBezTo>
                  <a:pt x="4882" y="376384"/>
                  <a:pt x="60802" y="326869"/>
                  <a:pt x="139830" y="318627"/>
                </a:cubicBezTo>
                <a:cubicBezTo>
                  <a:pt x="140118" y="317627"/>
                  <a:pt x="140617" y="316596"/>
                  <a:pt x="141170" y="315618"/>
                </a:cubicBezTo>
                <a:close/>
              </a:path>
              <a:path w="1563731" h="948831" fill="none" stroke="0" extrusionOk="0">
                <a:moveTo>
                  <a:pt x="169874" y="574943"/>
                </a:moveTo>
                <a:cubicBezTo>
                  <a:pt x="136564" y="578753"/>
                  <a:pt x="108672" y="574064"/>
                  <a:pt x="78186" y="557438"/>
                </a:cubicBezTo>
                <a:moveTo>
                  <a:pt x="250776" y="766510"/>
                </a:moveTo>
                <a:cubicBezTo>
                  <a:pt x="237672" y="770860"/>
                  <a:pt x="224294" y="774002"/>
                  <a:pt x="210669" y="774878"/>
                </a:cubicBezTo>
                <a:moveTo>
                  <a:pt x="596462" y="858560"/>
                </a:moveTo>
                <a:cubicBezTo>
                  <a:pt x="587244" y="844871"/>
                  <a:pt x="578238" y="835719"/>
                  <a:pt x="572282" y="820343"/>
                </a:cubicBezTo>
                <a:moveTo>
                  <a:pt x="1043464" y="763259"/>
                </a:moveTo>
                <a:cubicBezTo>
                  <a:pt x="1042418" y="777211"/>
                  <a:pt x="1041067" y="792471"/>
                  <a:pt x="1033799" y="805188"/>
                </a:cubicBezTo>
                <a:moveTo>
                  <a:pt x="1235383" y="504154"/>
                </a:moveTo>
                <a:cubicBezTo>
                  <a:pt x="1307617" y="534651"/>
                  <a:pt x="1346665" y="590708"/>
                  <a:pt x="1353061" y="660887"/>
                </a:cubicBezTo>
                <a:moveTo>
                  <a:pt x="1512982" y="337230"/>
                </a:moveTo>
                <a:cubicBezTo>
                  <a:pt x="1500873" y="359627"/>
                  <a:pt x="1483968" y="383066"/>
                  <a:pt x="1460568" y="396005"/>
                </a:cubicBezTo>
                <a:moveTo>
                  <a:pt x="1387232" y="119174"/>
                </a:moveTo>
                <a:cubicBezTo>
                  <a:pt x="1389825" y="129242"/>
                  <a:pt x="1389941" y="138032"/>
                  <a:pt x="1389983" y="146937"/>
                </a:cubicBezTo>
                <a:moveTo>
                  <a:pt x="1052550" y="86800"/>
                </a:moveTo>
                <a:cubicBezTo>
                  <a:pt x="1057656" y="75592"/>
                  <a:pt x="1070826" y="60509"/>
                  <a:pt x="1079408" y="51395"/>
                </a:cubicBezTo>
                <a:moveTo>
                  <a:pt x="801448" y="103668"/>
                </a:moveTo>
                <a:cubicBezTo>
                  <a:pt x="804624" y="93147"/>
                  <a:pt x="808282" y="83691"/>
                  <a:pt x="814443" y="73139"/>
                </a:cubicBezTo>
                <a:moveTo>
                  <a:pt x="506764" y="114035"/>
                </a:moveTo>
                <a:cubicBezTo>
                  <a:pt x="522529" y="124512"/>
                  <a:pt x="536996" y="134352"/>
                  <a:pt x="553821" y="143642"/>
                </a:cubicBezTo>
                <a:moveTo>
                  <a:pt x="149386" y="346784"/>
                </a:moveTo>
                <a:cubicBezTo>
                  <a:pt x="146359" y="338419"/>
                  <a:pt x="142105" y="326346"/>
                  <a:pt x="141170" y="315618"/>
                </a:cubicBezTo>
              </a:path>
            </a:pathLst>
          </a:custGeom>
          <a:solidFill>
            <a:srgbClr val="CCFFFF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4487597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town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D46CA44F-BE0E-4249-A601-B46D4EE02ED2}"/>
              </a:ext>
            </a:extLst>
          </p:cNvPr>
          <p:cNvSpPr/>
          <p:nvPr/>
        </p:nvSpPr>
        <p:spPr>
          <a:xfrm>
            <a:off x="5529885" y="2285888"/>
            <a:ext cx="1856215" cy="1062001"/>
          </a:xfrm>
          <a:prstGeom prst="cloud">
            <a:avLst/>
          </a:prstGeom>
          <a:solidFill>
            <a:srgbClr val="E2E22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oasis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A1916424-8A8B-4AF6-AA80-32929FDDA519}"/>
              </a:ext>
            </a:extLst>
          </p:cNvPr>
          <p:cNvSpPr/>
          <p:nvPr/>
        </p:nvSpPr>
        <p:spPr>
          <a:xfrm>
            <a:off x="3029008" y="3141890"/>
            <a:ext cx="1663033" cy="102936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ocean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DF1427FF-C7FB-4801-8E45-847D50DAACD3}"/>
              </a:ext>
            </a:extLst>
          </p:cNvPr>
          <p:cNvSpPr/>
          <p:nvPr/>
        </p:nvSpPr>
        <p:spPr>
          <a:xfrm>
            <a:off x="7411891" y="3315830"/>
            <a:ext cx="1856215" cy="100696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island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63488DCD-06E1-40A5-A219-215309B58761}"/>
              </a:ext>
            </a:extLst>
          </p:cNvPr>
          <p:cNvSpPr/>
          <p:nvPr/>
        </p:nvSpPr>
        <p:spPr>
          <a:xfrm>
            <a:off x="4981711" y="3220454"/>
            <a:ext cx="2174616" cy="1153564"/>
          </a:xfrm>
          <a:prstGeom prst="cloud">
            <a:avLst/>
          </a:prstGeom>
          <a:solidFill>
            <a:srgbClr val="86F2A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rainforest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94509FDB-A16D-4B0D-92FD-41DB32C6A053}"/>
              </a:ext>
            </a:extLst>
          </p:cNvPr>
          <p:cNvSpPr/>
          <p:nvPr/>
        </p:nvSpPr>
        <p:spPr>
          <a:xfrm>
            <a:off x="2191164" y="4056267"/>
            <a:ext cx="1913542" cy="1041337"/>
          </a:xfrm>
          <a:prstGeom prst="cloud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volcano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xmlns="" id="{C562D569-4BEB-4132-946E-9BDA7D69B243}"/>
              </a:ext>
            </a:extLst>
          </p:cNvPr>
          <p:cNvSpPr/>
          <p:nvPr/>
        </p:nvSpPr>
        <p:spPr>
          <a:xfrm>
            <a:off x="1441114" y="4942054"/>
            <a:ext cx="2014253" cy="106860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village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16D154DC-E8BD-424F-BD2F-3EF6E0DC5B08}"/>
              </a:ext>
            </a:extLst>
          </p:cNvPr>
          <p:cNvSpPr/>
          <p:nvPr/>
        </p:nvSpPr>
        <p:spPr>
          <a:xfrm>
            <a:off x="4739489" y="4145338"/>
            <a:ext cx="2205954" cy="1029364"/>
          </a:xfrm>
          <a:prstGeom prst="cloud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capital city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EADF9BC2-B27B-4EFB-B55E-AFD8313F5335}"/>
              </a:ext>
            </a:extLst>
          </p:cNvPr>
          <p:cNvSpPr/>
          <p:nvPr/>
        </p:nvSpPr>
        <p:spPr>
          <a:xfrm>
            <a:off x="3901559" y="5019894"/>
            <a:ext cx="2102882" cy="1153564"/>
          </a:xfrm>
          <a:prstGeom prst="cloud">
            <a:avLst/>
          </a:prstGeom>
          <a:solidFill>
            <a:srgbClr val="E028A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desert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4A35F90A-75AF-4228-9E2A-7EA18C27DF23}"/>
              </a:ext>
            </a:extLst>
          </p:cNvPr>
          <p:cNvSpPr/>
          <p:nvPr/>
        </p:nvSpPr>
        <p:spPr>
          <a:xfrm>
            <a:off x="7202073" y="4172202"/>
            <a:ext cx="1999806" cy="102936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cave 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C6B0788-EBB7-485D-98DF-B5C06627297F}"/>
              </a:ext>
            </a:extLst>
          </p:cNvPr>
          <p:cNvSpPr/>
          <p:nvPr/>
        </p:nvSpPr>
        <p:spPr>
          <a:xfrm>
            <a:off x="6433699" y="6483924"/>
            <a:ext cx="324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English-Grade6 – Unit 5 – Lesson:1(Words)</a:t>
            </a:r>
            <a:endParaRPr lang="ar-BH" sz="1200" dirty="0"/>
          </a:p>
        </p:txBody>
      </p:sp>
      <p:sp>
        <p:nvSpPr>
          <p:cNvPr id="28" name="Rectangle: Diagonal Corners Rounded 4">
            <a:extLst>
              <a:ext uri="{FF2B5EF4-FFF2-40B4-BE49-F238E27FC236}">
                <a16:creationId xmlns:a16="http://schemas.microsoft.com/office/drawing/2014/main" xmlns="" id="{ED6C5680-99B0-40D5-9A4C-30FB4F1C8166}"/>
              </a:ext>
            </a:extLst>
          </p:cNvPr>
          <p:cNvSpPr/>
          <p:nvPr/>
        </p:nvSpPr>
        <p:spPr>
          <a:xfrm>
            <a:off x="1" y="8323"/>
            <a:ext cx="9905999" cy="597055"/>
          </a:xfrm>
          <a:prstGeom prst="round2Diag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latin typeface="Century Gothic" panose="020B0502020202020204" pitchFamily="34" charset="0"/>
              </a:rPr>
              <a:t>Let’s revise together..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F01C8AEC-4ACB-477C-B519-A4C97D295433}"/>
              </a:ext>
            </a:extLst>
          </p:cNvPr>
          <p:cNvSpPr/>
          <p:nvPr/>
        </p:nvSpPr>
        <p:spPr>
          <a:xfrm>
            <a:off x="4739489" y="91348"/>
            <a:ext cx="4879749" cy="2219004"/>
          </a:xfrm>
          <a:prstGeom prst="cloudCallout">
            <a:avLst>
              <a:gd name="adj1" fmla="val -102257"/>
              <a:gd name="adj2" fmla="val 5203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remember the words from the previous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slides?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give it a try..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8"/>
    </mc:Choice>
    <mc:Fallback xmlns="">
      <p:transition spd="slow" advTm="32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</p:bldLst>
  </p:timing>
  <p:extLst mod="1">
    <p:ext uri="{E180D4A7-C9FB-4DFB-919C-405C955672EB}">
      <p14:showEvtLst xmlns:p14="http://schemas.microsoft.com/office/powerpoint/2010/main">
        <p14:triggerEvt type="onClick" time="15405" objId="8"/>
        <p14:triggerEvt type="onClick" time="19755" objId="8"/>
        <p14:triggerEvt type="onClick" time="26339" objId="8"/>
        <p14:triggerEvt type="onClick" time="30823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|53.1|4.5|4.4|3.4|2.9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</TotalTime>
  <Words>688</Words>
  <Application>Microsoft Office PowerPoint</Application>
  <PresentationFormat>A4 Paper (210x297 mm)</PresentationFormat>
  <Paragraphs>241</Paragraphs>
  <Slides>12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Sara Abdulla Abdulrahim Fakroo</cp:lastModifiedBy>
  <cp:revision>140</cp:revision>
  <dcterms:created xsi:type="dcterms:W3CDTF">2020-03-04T05:42:46Z</dcterms:created>
  <dcterms:modified xsi:type="dcterms:W3CDTF">2020-12-21T06:23:36Z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