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93" r:id="rId5"/>
    <p:sldId id="272" r:id="rId6"/>
    <p:sldId id="261" r:id="rId7"/>
    <p:sldId id="264" r:id="rId8"/>
    <p:sldId id="306" r:id="rId9"/>
    <p:sldId id="307" r:id="rId10"/>
    <p:sldId id="305" r:id="rId11"/>
    <p:sldId id="262" r:id="rId12"/>
    <p:sldId id="308" r:id="rId13"/>
    <p:sldId id="309" r:id="rId14"/>
    <p:sldId id="310" r:id="rId1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E6E6E6"/>
    <a:srgbClr val="009999"/>
    <a:srgbClr val="660033"/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72272-88BD-40D1-A8B6-7006658018AB}" v="1207" dt="2020-03-12T11:12:20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ADEL SALEH JUMA MANSOOR" userId="492ef767-0211-4b15-b9ee-68adda126f14" providerId="ADAL" clId="{3D811B46-96BA-4EFC-B650-C19CFE7F33FE}"/>
    <pc:docChg chg="custSel modSld">
      <pc:chgData name="MARYAM ADEL SALEH JUMA MANSOOR" userId="492ef767-0211-4b15-b9ee-68adda126f14" providerId="ADAL" clId="{3D811B46-96BA-4EFC-B650-C19CFE7F33FE}" dt="2020-03-07T06:19:56.535" v="7" actId="1076"/>
      <pc:docMkLst>
        <pc:docMk/>
      </pc:docMkLst>
      <pc:sldChg chg="modSp">
        <pc:chgData name="MARYAM ADEL SALEH JUMA MANSOOR" userId="492ef767-0211-4b15-b9ee-68adda126f14" providerId="ADAL" clId="{3D811B46-96BA-4EFC-B650-C19CFE7F33FE}" dt="2020-03-07T06:00:43.773" v="0" actId="1076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D811B46-96BA-4EFC-B650-C19CFE7F33FE}" dt="2020-03-07T06:00:43.773" v="0" actId="1076"/>
          <ac:spMkLst>
            <pc:docMk/>
            <pc:sldMk cId="472788918" sldId="293"/>
            <ac:spMk id="4" creationId="{00000000-0000-0000-0000-000000000000}"/>
          </ac:spMkLst>
        </pc:spChg>
      </pc:sldChg>
      <pc:sldChg chg="addSp delSp modSp">
        <pc:chgData name="MARYAM ADEL SALEH JUMA MANSOOR" userId="492ef767-0211-4b15-b9ee-68adda126f14" providerId="ADAL" clId="{3D811B46-96BA-4EFC-B650-C19CFE7F33FE}" dt="2020-03-07T06:19:46.822" v="4" actId="1076"/>
        <pc:sldMkLst>
          <pc:docMk/>
          <pc:sldMk cId="641922000" sldId="301"/>
        </pc:sldMkLst>
        <pc:picChg chg="add mod">
          <ac:chgData name="MARYAM ADEL SALEH JUMA MANSOOR" userId="492ef767-0211-4b15-b9ee-68adda126f14" providerId="ADAL" clId="{3D811B46-96BA-4EFC-B650-C19CFE7F33FE}" dt="2020-03-07T06:19:46.822" v="4" actId="1076"/>
          <ac:picMkLst>
            <pc:docMk/>
            <pc:sldMk cId="641922000" sldId="301"/>
            <ac:picMk id="2" creationId="{FC663DB0-6013-4150-A372-D35298949559}"/>
          </ac:picMkLst>
        </pc:picChg>
        <pc:picChg chg="del">
          <ac:chgData name="MARYAM ADEL SALEH JUMA MANSOOR" userId="492ef767-0211-4b15-b9ee-68adda126f14" providerId="ADAL" clId="{3D811B46-96BA-4EFC-B650-C19CFE7F33FE}" dt="2020-03-07T06:19:08.192" v="1" actId="478"/>
          <ac:picMkLst>
            <pc:docMk/>
            <pc:sldMk cId="641922000" sldId="301"/>
            <ac:picMk id="5" creationId="{11125350-6399-4D67-921B-59D3777A1D7C}"/>
          </ac:picMkLst>
        </pc:picChg>
      </pc:sldChg>
      <pc:sldChg chg="addSp delSp modSp">
        <pc:chgData name="MARYAM ADEL SALEH JUMA MANSOOR" userId="492ef767-0211-4b15-b9ee-68adda126f14" providerId="ADAL" clId="{3D811B46-96BA-4EFC-B650-C19CFE7F33FE}" dt="2020-03-07T06:19:56.535" v="7" actId="1076"/>
        <pc:sldMkLst>
          <pc:docMk/>
          <pc:sldMk cId="1182311842" sldId="302"/>
        </pc:sldMkLst>
        <pc:picChg chg="del">
          <ac:chgData name="MARYAM ADEL SALEH JUMA MANSOOR" userId="492ef767-0211-4b15-b9ee-68adda126f14" providerId="ADAL" clId="{3D811B46-96BA-4EFC-B650-C19CFE7F33FE}" dt="2020-03-07T06:19:50.160" v="5" actId="478"/>
          <ac:picMkLst>
            <pc:docMk/>
            <pc:sldMk cId="1182311842" sldId="302"/>
            <ac:picMk id="5" creationId="{2FEA30D2-4415-4468-B56A-F020F03FCBC0}"/>
          </ac:picMkLst>
        </pc:picChg>
        <pc:picChg chg="add mod">
          <ac:chgData name="MARYAM ADEL SALEH JUMA MANSOOR" userId="492ef767-0211-4b15-b9ee-68adda126f14" providerId="ADAL" clId="{3D811B46-96BA-4EFC-B650-C19CFE7F33FE}" dt="2020-03-07T06:19:56.535" v="7" actId="1076"/>
          <ac:picMkLst>
            <pc:docMk/>
            <pc:sldMk cId="1182311842" sldId="302"/>
            <ac:picMk id="8" creationId="{30969602-29B9-46B5-8101-6587D29C4CD3}"/>
          </ac:picMkLst>
        </pc:picChg>
      </pc:sldChg>
    </pc:docChg>
  </pc:docChgLst>
  <pc:docChgLst>
    <pc:chgData name="MARYAM ADEL SALEH JUMA MANSOOR" userId="492ef767-0211-4b15-b9ee-68adda126f14" providerId="ADAL" clId="{96572272-88BD-40D1-A8B6-7006658018AB}"/>
    <pc:docChg chg="undo redo custSel addSld delSld modSld sldOrd">
      <pc:chgData name="MARYAM ADEL SALEH JUMA MANSOOR" userId="492ef767-0211-4b15-b9ee-68adda126f14" providerId="ADAL" clId="{96572272-88BD-40D1-A8B6-7006658018AB}" dt="2020-03-12T11:12:28.099" v="3437" actId="14100"/>
      <pc:docMkLst>
        <pc:docMk/>
      </pc:docMkLst>
      <pc:sldChg chg="addSp delSp modSp add ord delAnim modAnim">
        <pc:chgData name="MARYAM ADEL SALEH JUMA MANSOOR" userId="492ef767-0211-4b15-b9ee-68adda126f14" providerId="ADAL" clId="{96572272-88BD-40D1-A8B6-7006658018AB}" dt="2020-03-12T09:34:06.356" v="796"/>
        <pc:sldMkLst>
          <pc:docMk/>
          <pc:sldMk cId="2431791938" sldId="261"/>
        </pc:sldMkLst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2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8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9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1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2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3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4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31:31.211" v="757" actId="20577"/>
          <ac:spMkLst>
            <pc:docMk/>
            <pc:sldMk cId="2431791938" sldId="261"/>
            <ac:spMk id="1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8:34.969" v="672" actId="207"/>
          <ac:spMkLst>
            <pc:docMk/>
            <pc:sldMk cId="2431791938" sldId="261"/>
            <ac:spMk id="1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8" creationId="{00000000-0000-0000-0000-000000000000}"/>
          </ac:spMkLst>
        </pc:spChg>
        <pc:spChg chg="add mod">
          <ac:chgData name="MARYAM ADEL SALEH JUMA MANSOOR" userId="492ef767-0211-4b15-b9ee-68adda126f14" providerId="ADAL" clId="{96572272-88BD-40D1-A8B6-7006658018AB}" dt="2020-03-12T09:33:09.104" v="771" actId="1076"/>
          <ac:spMkLst>
            <pc:docMk/>
            <pc:sldMk cId="2431791938" sldId="261"/>
            <ac:spMk id="22" creationId="{C03759A8-825E-4D33-8205-213132914FEA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2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2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1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39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3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4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48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52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53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5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5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1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4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69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7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73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74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77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4:38.612" v="624" actId="207"/>
          <ac:spMkLst>
            <pc:docMk/>
            <pc:sldMk cId="2431791938" sldId="261"/>
            <ac:spMk id="78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85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25:15.864" v="635" actId="20577"/>
          <ac:spMkLst>
            <pc:docMk/>
            <pc:sldMk cId="2431791938" sldId="261"/>
            <ac:spMk id="86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95" creationId="{2E550139-D6F1-49CF-99B0-F0C6D7A8217D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96" creationId="{21AEAE65-3105-4611-8E26-2D5EAD5F15FB}"/>
          </ac:spMkLst>
        </pc:spChg>
        <pc:spChg chg="add del mod">
          <ac:chgData name="MARYAM ADEL SALEH JUMA MANSOOR" userId="492ef767-0211-4b15-b9ee-68adda126f14" providerId="ADAL" clId="{96572272-88BD-40D1-A8B6-7006658018AB}" dt="2020-03-12T09:11:45.893" v="395" actId="21"/>
          <ac:spMkLst>
            <pc:docMk/>
            <pc:sldMk cId="2431791938" sldId="261"/>
            <ac:spMk id="99" creationId="{A9C5CF07-6C17-4C5E-BAB3-DC97E812FBCB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1" creationId="{A453E3DF-0D10-4060-B22B-0D4616BC75F1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2" creationId="{4094E7D9-3B5C-4D22-A3FF-5C3424ABFFA4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5" creationId="{D24D7306-0B5E-432E-9C32-5F27C786000B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6" creationId="{23133E73-082E-4067-A5D0-757FAE06925D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09" creationId="{A82EBEF0-5034-4F87-AF16-7D468417518A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10" creationId="{7F8E24EE-AAB3-4F62-A152-AA6982F31572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13" creationId="{662EE460-74A4-44BF-892D-E281CFEDF056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14" creationId="{BC8BA94B-8B3F-4476-BCC2-B476D2F13FED}"/>
          </ac:spMkLst>
        </pc:spChg>
        <pc:spChg chg="add del mod">
          <ac:chgData name="MARYAM ADEL SALEH JUMA MANSOOR" userId="492ef767-0211-4b15-b9ee-68adda126f14" providerId="ADAL" clId="{96572272-88BD-40D1-A8B6-7006658018AB}" dt="2020-03-12T09:11:58.589" v="409" actId="21"/>
          <ac:spMkLst>
            <pc:docMk/>
            <pc:sldMk cId="2431791938" sldId="261"/>
            <ac:spMk id="116" creationId="{7227AEC7-97C2-4BCB-BB2B-AFAD1CBD5A77}"/>
          </ac:spMkLst>
        </pc:spChg>
        <pc:spChg chg="add mod">
          <ac:chgData name="MARYAM ADEL SALEH JUMA MANSOOR" userId="492ef767-0211-4b15-b9ee-68adda126f14" providerId="ADAL" clId="{96572272-88BD-40D1-A8B6-7006658018AB}" dt="2020-03-12T09:11:53.305" v="406" actId="1036"/>
          <ac:spMkLst>
            <pc:docMk/>
            <pc:sldMk cId="2431791938" sldId="261"/>
            <ac:spMk id="117" creationId="{C8790F25-89D6-419D-9773-C8465B6AF6D6}"/>
          </ac:spMkLst>
        </pc:spChg>
        <pc:spChg chg="add">
          <ac:chgData name="MARYAM ADEL SALEH JUMA MANSOOR" userId="492ef767-0211-4b15-b9ee-68adda126f14" providerId="ADAL" clId="{96572272-88BD-40D1-A8B6-7006658018AB}" dt="2020-03-12T09:11:46.335" v="396"/>
          <ac:spMkLst>
            <pc:docMk/>
            <pc:sldMk cId="2431791938" sldId="261"/>
            <ac:spMk id="118" creationId="{1D9DB009-24C2-4FD9-9B18-FB2EA0F9F62E}"/>
          </ac:spMkLst>
        </pc:spChg>
        <pc:spChg chg="add mod">
          <ac:chgData name="MARYAM ADEL SALEH JUMA MANSOOR" userId="492ef767-0211-4b15-b9ee-68adda126f14" providerId="ADAL" clId="{96572272-88BD-40D1-A8B6-7006658018AB}" dt="2020-03-12T09:12:44.928" v="447" actId="20577"/>
          <ac:spMkLst>
            <pc:docMk/>
            <pc:sldMk cId="2431791938" sldId="261"/>
            <ac:spMk id="119" creationId="{12959E38-E165-4E1C-B122-D75E2940CE85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21" creationId="{BF9B0707-29E2-4A0B-B12F-3444506D5974}"/>
          </ac:spMkLst>
        </pc:spChg>
        <pc:spChg chg="mod">
          <ac:chgData name="MARYAM ADEL SALEH JUMA MANSOOR" userId="492ef767-0211-4b15-b9ee-68adda126f14" providerId="ADAL" clId="{96572272-88BD-40D1-A8B6-7006658018AB}" dt="2020-03-12T09:09:19.782" v="303" actId="404"/>
          <ac:spMkLst>
            <pc:docMk/>
            <pc:sldMk cId="2431791938" sldId="261"/>
            <ac:spMk id="122" creationId="{AC2B8A09-C9C6-4280-8036-7CE4A431990D}"/>
          </ac:spMkLst>
        </pc:spChg>
        <pc:spChg chg="add mod">
          <ac:chgData name="MARYAM ADEL SALEH JUMA MANSOOR" userId="492ef767-0211-4b15-b9ee-68adda126f14" providerId="ADAL" clId="{96572272-88BD-40D1-A8B6-7006658018AB}" dt="2020-03-12T09:12:49.491" v="451" actId="20577"/>
          <ac:spMkLst>
            <pc:docMk/>
            <pc:sldMk cId="2431791938" sldId="261"/>
            <ac:spMk id="124" creationId="{F5686E99-87A6-4D97-A7B4-B6C0267B3EA4}"/>
          </ac:spMkLst>
        </pc:spChg>
        <pc:spChg chg="add mod">
          <ac:chgData name="MARYAM ADEL SALEH JUMA MANSOOR" userId="492ef767-0211-4b15-b9ee-68adda126f14" providerId="ADAL" clId="{96572272-88BD-40D1-A8B6-7006658018AB}" dt="2020-03-12T09:33:16.949" v="773" actId="1076"/>
          <ac:spMkLst>
            <pc:docMk/>
            <pc:sldMk cId="2431791938" sldId="261"/>
            <ac:spMk id="125" creationId="{F2C7C19B-AC34-44CB-BE17-E03317EF3D87}"/>
          </ac:spMkLst>
        </pc:spChg>
        <pc:spChg chg="add mod">
          <ac:chgData name="MARYAM ADEL SALEH JUMA MANSOOR" userId="492ef767-0211-4b15-b9ee-68adda126f14" providerId="ADAL" clId="{96572272-88BD-40D1-A8B6-7006658018AB}" dt="2020-03-12T09:33:21.894" v="775" actId="1076"/>
          <ac:spMkLst>
            <pc:docMk/>
            <pc:sldMk cId="2431791938" sldId="261"/>
            <ac:spMk id="126" creationId="{4293B760-BCAF-4DDB-B81D-E830F546D05F}"/>
          </ac:spMkLst>
        </pc:spChg>
        <pc:spChg chg="add mod">
          <ac:chgData name="MARYAM ADEL SALEH JUMA MANSOOR" userId="492ef767-0211-4b15-b9ee-68adda126f14" providerId="ADAL" clId="{96572272-88BD-40D1-A8B6-7006658018AB}" dt="2020-03-12T09:33:24.946" v="776" actId="1076"/>
          <ac:spMkLst>
            <pc:docMk/>
            <pc:sldMk cId="2431791938" sldId="261"/>
            <ac:spMk id="128" creationId="{057F7106-095A-4819-A089-4FA60DF78A01}"/>
          </ac:spMkLst>
        </pc:spChg>
        <pc:spChg chg="add del mod">
          <ac:chgData name="MARYAM ADEL SALEH JUMA MANSOOR" userId="492ef767-0211-4b15-b9ee-68adda126f14" providerId="ADAL" clId="{96572272-88BD-40D1-A8B6-7006658018AB}" dt="2020-03-12T09:28:54.894" v="673" actId="478"/>
          <ac:spMkLst>
            <pc:docMk/>
            <pc:sldMk cId="2431791938" sldId="261"/>
            <ac:spMk id="133" creationId="{FED79F5C-49D6-44BA-B1D5-5A3B89A8CD87}"/>
          </ac:spMkLst>
        </pc:spChg>
        <pc:spChg chg="add mod">
          <ac:chgData name="MARYAM ADEL SALEH JUMA MANSOOR" userId="492ef767-0211-4b15-b9ee-68adda126f14" providerId="ADAL" clId="{96572272-88BD-40D1-A8B6-7006658018AB}" dt="2020-03-12T09:31:02.788" v="751" actId="1076"/>
          <ac:spMkLst>
            <pc:docMk/>
            <pc:sldMk cId="2431791938" sldId="261"/>
            <ac:spMk id="134" creationId="{98706D54-10C0-42EC-8A79-903F94B43E4C}"/>
          </ac:spMkLst>
        </pc:spChg>
        <pc:spChg chg="add mod">
          <ac:chgData name="MARYAM ADEL SALEH JUMA MANSOOR" userId="492ef767-0211-4b15-b9ee-68adda126f14" providerId="ADAL" clId="{96572272-88BD-40D1-A8B6-7006658018AB}" dt="2020-03-12T09:30:59.906" v="750" actId="1076"/>
          <ac:spMkLst>
            <pc:docMk/>
            <pc:sldMk cId="2431791938" sldId="261"/>
            <ac:spMk id="135" creationId="{DF1DD877-2F27-4D29-8B4F-9E1C185BC4B1}"/>
          </ac:spMkLst>
        </pc:spChg>
        <pc:spChg chg="add mod">
          <ac:chgData name="MARYAM ADEL SALEH JUMA MANSOOR" userId="492ef767-0211-4b15-b9ee-68adda126f14" providerId="ADAL" clId="{96572272-88BD-40D1-A8B6-7006658018AB}" dt="2020-03-12T09:30:56.612" v="749" actId="1076"/>
          <ac:spMkLst>
            <pc:docMk/>
            <pc:sldMk cId="2431791938" sldId="261"/>
            <ac:spMk id="136" creationId="{52CF125A-A704-4C70-AD6F-686DCE48796E}"/>
          </ac:spMkLst>
        </pc:s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23" creationId="{00000000-0000-0000-0000-000000000000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25" creationId="{00000000-0000-0000-0000-000000000000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29" creationId="{00000000-0000-0000-0000-000000000000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34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24.579" v="754" actId="478"/>
          <ac:grpSpMkLst>
            <pc:docMk/>
            <pc:sldMk cId="2431791938" sldId="261"/>
            <ac:grpSpMk id="38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24.579" v="754" actId="478"/>
          <ac:grpSpMkLst>
            <pc:docMk/>
            <pc:sldMk cId="2431791938" sldId="261"/>
            <ac:grpSpMk id="42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24.579" v="754" actId="478"/>
          <ac:grpSpMkLst>
            <pc:docMk/>
            <pc:sldMk cId="2431791938" sldId="261"/>
            <ac:grpSpMk id="46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51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55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59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63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68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72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76" creationId="{00000000-0000-0000-0000-000000000000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84" creationId="{00000000-0000-0000-0000-000000000000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94" creationId="{730632C1-FE5E-40E8-8700-A4BD1818A6FC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100" creationId="{7B0AB544-FCBE-445F-B146-05A85E31AAA4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104" creationId="{1CFEEAD1-201E-40A6-B9E8-D47837A0E542}"/>
          </ac:grpSpMkLst>
        </pc:grpChg>
        <pc:grpChg chg="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108" creationId="{020E2CFB-102B-4396-AB1C-F07C91787F48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112" creationId="{39126F61-0FCE-4215-B4DC-EA9F4392F58D}"/>
          </ac:grpSpMkLst>
        </pc:grpChg>
        <pc:grpChg chg="del mod">
          <ac:chgData name="MARYAM ADEL SALEH JUMA MANSOOR" userId="492ef767-0211-4b15-b9ee-68adda126f14" providerId="ADAL" clId="{96572272-88BD-40D1-A8B6-7006658018AB}" dt="2020-03-12T09:31:18.270" v="753" actId="478"/>
          <ac:grpSpMkLst>
            <pc:docMk/>
            <pc:sldMk cId="2431791938" sldId="261"/>
            <ac:grpSpMk id="120" creationId="{F0B38576-58AE-4D1F-BFC9-8B8CBA9657AA}"/>
          </ac:grpSpMkLst>
        </pc:grpChg>
        <pc:grpChg chg="add mod">
          <ac:chgData name="MARYAM ADEL SALEH JUMA MANSOOR" userId="492ef767-0211-4b15-b9ee-68adda126f14" providerId="ADAL" clId="{96572272-88BD-40D1-A8B6-7006658018AB}" dt="2020-03-12T09:33:14.780" v="772" actId="1076"/>
          <ac:grpSpMkLst>
            <pc:docMk/>
            <pc:sldMk cId="2431791938" sldId="261"/>
            <ac:grpSpMk id="129" creationId="{95ECB2F7-BCB9-44DF-B82C-29C8BE24C522}"/>
          </ac:grpSpMkLst>
        </pc:grp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4" creationId="{00000000-0000-0000-0000-000000000000}"/>
          </ac:cxnSpMkLst>
        </pc:cxnChg>
        <pc:cxnChg chg="add mod">
          <ac:chgData name="MARYAM ADEL SALEH JUMA MANSOOR" userId="492ef767-0211-4b15-b9ee-68adda126f14" providerId="ADAL" clId="{96572272-88BD-40D1-A8B6-7006658018AB}" dt="2020-03-12T09:34:00.039" v="792" actId="1076"/>
          <ac:cxnSpMkLst>
            <pc:docMk/>
            <pc:sldMk cId="2431791938" sldId="261"/>
            <ac:cxnSpMk id="19" creationId="{7EA585A4-8E81-4F6D-9A6A-D3902DFAF984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28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32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37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24.579" v="754" actId="478"/>
          <ac:cxnSpMkLst>
            <pc:docMk/>
            <pc:sldMk cId="2431791938" sldId="261"/>
            <ac:cxnSpMk id="41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24.579" v="754" actId="478"/>
          <ac:cxnSpMkLst>
            <pc:docMk/>
            <pc:sldMk cId="2431791938" sldId="261"/>
            <ac:cxnSpMk id="45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24.579" v="754" actId="478"/>
          <ac:cxnSpMkLst>
            <pc:docMk/>
            <pc:sldMk cId="2431791938" sldId="261"/>
            <ac:cxnSpMk id="49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54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58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62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66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71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75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79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87" creationId="{00000000-0000-0000-0000-000000000000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97" creationId="{8D67AB7E-0671-4AC1-BEAE-D586CD518746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103" creationId="{D740348F-FD50-41A8-A865-E7FE0FFEBCC6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107" creationId="{D6E9273E-5BBA-474B-8585-0D77F3DF7C3E}"/>
          </ac:cxnSpMkLst>
        </pc:cxnChg>
        <pc:cxnChg chg="mod">
          <ac:chgData name="MARYAM ADEL SALEH JUMA MANSOOR" userId="492ef767-0211-4b15-b9ee-68adda126f14" providerId="ADAL" clId="{96572272-88BD-40D1-A8B6-7006658018AB}" dt="2020-03-12T09:09:19.782" v="303" actId="404"/>
          <ac:cxnSpMkLst>
            <pc:docMk/>
            <pc:sldMk cId="2431791938" sldId="261"/>
            <ac:cxnSpMk id="111" creationId="{27756350-AAF7-44A8-8FEC-1A76571898DB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115" creationId="{A98119C4-ADD4-4095-8C58-D445938A6457}"/>
          </ac:cxnSpMkLst>
        </pc:cxnChg>
        <pc:cxnChg chg="mod">
          <ac:chgData name="MARYAM ADEL SALEH JUMA MANSOOR" userId="492ef767-0211-4b15-b9ee-68adda126f14" providerId="ADAL" clId="{96572272-88BD-40D1-A8B6-7006658018AB}" dt="2020-03-12T09:31:18.270" v="753" actId="478"/>
          <ac:cxnSpMkLst>
            <pc:docMk/>
            <pc:sldMk cId="2431791938" sldId="261"/>
            <ac:cxnSpMk id="123" creationId="{B6F0D55B-99B7-4177-A550-C44995BE7E7C}"/>
          </ac:cxnSpMkLst>
        </pc:cxnChg>
        <pc:cxnChg chg="add mod">
          <ac:chgData name="MARYAM ADEL SALEH JUMA MANSOOR" userId="492ef767-0211-4b15-b9ee-68adda126f14" providerId="ADAL" clId="{96572272-88BD-40D1-A8B6-7006658018AB}" dt="2020-03-12T09:22:57.644" v="611" actId="1036"/>
          <ac:cxnSpMkLst>
            <pc:docMk/>
            <pc:sldMk cId="2431791938" sldId="261"/>
            <ac:cxnSpMk id="127" creationId="{E447AEAB-E394-409C-873E-6CE713BECB62}"/>
          </ac:cxnSpMkLst>
        </pc:cxnChg>
      </pc:sldChg>
      <pc:sldChg chg="addSp delSp modSp add modAnim modNotesTx">
        <pc:chgData name="MARYAM ADEL SALEH JUMA MANSOOR" userId="492ef767-0211-4b15-b9ee-68adda126f14" providerId="ADAL" clId="{96572272-88BD-40D1-A8B6-7006658018AB}" dt="2020-03-12T11:11:22.055" v="3377" actId="14100"/>
        <pc:sldMkLst>
          <pc:docMk/>
          <pc:sldMk cId="905633969" sldId="262"/>
        </pc:sldMkLst>
        <pc:spChg chg="del">
          <ac:chgData name="MARYAM ADEL SALEH JUMA MANSOOR" userId="492ef767-0211-4b15-b9ee-68adda126f14" providerId="ADAL" clId="{96572272-88BD-40D1-A8B6-7006658018AB}" dt="2020-03-12T10:20:26.812" v="2314" actId="478"/>
          <ac:spMkLst>
            <pc:docMk/>
            <pc:sldMk cId="905633969" sldId="262"/>
            <ac:spMk id="2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10:20:26.812" v="2314" actId="478"/>
          <ac:spMkLst>
            <pc:docMk/>
            <pc:sldMk cId="905633969" sldId="262"/>
            <ac:spMk id="10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10:20:26.812" v="2314" actId="478"/>
          <ac:spMkLst>
            <pc:docMk/>
            <pc:sldMk cId="905633969" sldId="262"/>
            <ac:spMk id="11" creationId="{00000000-0000-0000-0000-000000000000}"/>
          </ac:spMkLst>
        </pc:spChg>
        <pc:spChg chg="add mod">
          <ac:chgData name="MARYAM ADEL SALEH JUMA MANSOOR" userId="492ef767-0211-4b15-b9ee-68adda126f14" providerId="ADAL" clId="{96572272-88BD-40D1-A8B6-7006658018AB}" dt="2020-03-12T10:29:16.745" v="2599" actId="20577"/>
          <ac:spMkLst>
            <pc:docMk/>
            <pc:sldMk cId="905633969" sldId="262"/>
            <ac:spMk id="12" creationId="{D896902D-580C-45CD-8B15-019045A9EFB0}"/>
          </ac:spMkLst>
        </pc:spChg>
        <pc:spChg chg="del">
          <ac:chgData name="MARYAM ADEL SALEH JUMA MANSOOR" userId="492ef767-0211-4b15-b9ee-68adda126f14" providerId="ADAL" clId="{96572272-88BD-40D1-A8B6-7006658018AB}" dt="2020-03-12T10:20:28.576" v="2315" actId="478"/>
          <ac:spMkLst>
            <pc:docMk/>
            <pc:sldMk cId="905633969" sldId="262"/>
            <ac:spMk id="15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10:20:26.812" v="2314" actId="478"/>
          <ac:spMkLst>
            <pc:docMk/>
            <pc:sldMk cId="905633969" sldId="262"/>
            <ac:spMk id="16" creationId="{00000000-0000-0000-0000-000000000000}"/>
          </ac:spMkLst>
        </pc:spChg>
        <pc:spChg chg="add mod">
          <ac:chgData name="MARYAM ADEL SALEH JUMA MANSOOR" userId="492ef767-0211-4b15-b9ee-68adda126f14" providerId="ADAL" clId="{96572272-88BD-40D1-A8B6-7006658018AB}" dt="2020-03-12T10:29:23.202" v="2600" actId="1076"/>
          <ac:spMkLst>
            <pc:docMk/>
            <pc:sldMk cId="905633969" sldId="262"/>
            <ac:spMk id="30" creationId="{F74ECC54-C7F5-432D-A3F8-15BEA57DF731}"/>
          </ac:spMkLst>
        </pc:spChg>
        <pc:spChg chg="add del">
          <ac:chgData name="MARYAM ADEL SALEH JUMA MANSOOR" userId="492ef767-0211-4b15-b9ee-68adda126f14" providerId="ADAL" clId="{96572272-88BD-40D1-A8B6-7006658018AB}" dt="2020-03-12T10:28:23.257" v="2519" actId="478"/>
          <ac:spMkLst>
            <pc:docMk/>
            <pc:sldMk cId="905633969" sldId="262"/>
            <ac:spMk id="31" creationId="{B3910C4C-9DE0-4236-A1A7-1B2FCCFF9108}"/>
          </ac:spMkLst>
        </pc:spChg>
        <pc:spChg chg="add mod">
          <ac:chgData name="MARYAM ADEL SALEH JUMA MANSOOR" userId="492ef767-0211-4b15-b9ee-68adda126f14" providerId="ADAL" clId="{96572272-88BD-40D1-A8B6-7006658018AB}" dt="2020-03-12T10:29:13.860" v="2598" actId="207"/>
          <ac:spMkLst>
            <pc:docMk/>
            <pc:sldMk cId="905633969" sldId="262"/>
            <ac:spMk id="32" creationId="{BC98F271-ED62-49FF-B084-5E6AEF1BE203}"/>
          </ac:spMkLst>
        </pc:spChg>
        <pc:spChg chg="add mod">
          <ac:chgData name="MARYAM ADEL SALEH JUMA MANSOOR" userId="492ef767-0211-4b15-b9ee-68adda126f14" providerId="ADAL" clId="{96572272-88BD-40D1-A8B6-7006658018AB}" dt="2020-03-12T10:28:31.525" v="2523" actId="571"/>
          <ac:spMkLst>
            <pc:docMk/>
            <pc:sldMk cId="905633969" sldId="262"/>
            <ac:spMk id="33" creationId="{9F273689-4F3A-4667-ABF0-8E18099C9B3A}"/>
          </ac:spMkLst>
        </pc:spChg>
        <pc:spChg chg="add mod">
          <ac:chgData name="MARYAM ADEL SALEH JUMA MANSOOR" userId="492ef767-0211-4b15-b9ee-68adda126f14" providerId="ADAL" clId="{96572272-88BD-40D1-A8B6-7006658018AB}" dt="2020-03-12T10:30:17.604" v="2632" actId="20577"/>
          <ac:spMkLst>
            <pc:docMk/>
            <pc:sldMk cId="905633969" sldId="262"/>
            <ac:spMk id="38" creationId="{50F6CEB6-085C-435E-A445-CFB5282ED1D5}"/>
          </ac:spMkLst>
        </pc:spChg>
        <pc:spChg chg="add mod">
          <ac:chgData name="MARYAM ADEL SALEH JUMA MANSOOR" userId="492ef767-0211-4b15-b9ee-68adda126f14" providerId="ADAL" clId="{96572272-88BD-40D1-A8B6-7006658018AB}" dt="2020-03-12T10:31:22.296" v="2682" actId="1076"/>
          <ac:spMkLst>
            <pc:docMk/>
            <pc:sldMk cId="905633969" sldId="262"/>
            <ac:spMk id="39" creationId="{DDC2D976-76EB-444E-BB3E-8969173D98DC}"/>
          </ac:spMkLst>
        </pc:spChg>
        <pc:spChg chg="add mod">
          <ac:chgData name="MARYAM ADEL SALEH JUMA MANSOOR" userId="492ef767-0211-4b15-b9ee-68adda126f14" providerId="ADAL" clId="{96572272-88BD-40D1-A8B6-7006658018AB}" dt="2020-03-12T10:32:00.556" v="2731" actId="20577"/>
          <ac:spMkLst>
            <pc:docMk/>
            <pc:sldMk cId="905633969" sldId="262"/>
            <ac:spMk id="40" creationId="{4F4C0E96-E27B-494B-8FBA-7262684C21BB}"/>
          </ac:spMkLst>
        </pc:spChg>
        <pc:spChg chg="add mod">
          <ac:chgData name="MARYAM ADEL SALEH JUMA MANSOOR" userId="492ef767-0211-4b15-b9ee-68adda126f14" providerId="ADAL" clId="{96572272-88BD-40D1-A8B6-7006658018AB}" dt="2020-03-12T10:32:47.152" v="2749" actId="14100"/>
          <ac:spMkLst>
            <pc:docMk/>
            <pc:sldMk cId="905633969" sldId="262"/>
            <ac:spMk id="41" creationId="{E2676852-A746-4122-88B4-F363BBF5180A}"/>
          </ac:spMkLst>
        </pc:spChg>
        <pc:spChg chg="add mod">
          <ac:chgData name="MARYAM ADEL SALEH JUMA MANSOOR" userId="492ef767-0211-4b15-b9ee-68adda126f14" providerId="ADAL" clId="{96572272-88BD-40D1-A8B6-7006658018AB}" dt="2020-03-12T10:34:31.830" v="2861" actId="20577"/>
          <ac:spMkLst>
            <pc:docMk/>
            <pc:sldMk cId="905633969" sldId="262"/>
            <ac:spMk id="42" creationId="{D8AA6CB9-7244-4D2E-8653-6F0354332CD1}"/>
          </ac:spMkLst>
        </pc:spChg>
        <pc:spChg chg="add mod">
          <ac:chgData name="MARYAM ADEL SALEH JUMA MANSOOR" userId="492ef767-0211-4b15-b9ee-68adda126f14" providerId="ADAL" clId="{96572272-88BD-40D1-A8B6-7006658018AB}" dt="2020-03-12T11:11:22.055" v="3377" actId="14100"/>
          <ac:spMkLst>
            <pc:docMk/>
            <pc:sldMk cId="905633969" sldId="262"/>
            <ac:spMk id="43" creationId="{0E998969-FD68-4D03-97DC-143F94D46916}"/>
          </ac:spMkLst>
        </pc:spChg>
        <pc:spChg chg="add mod">
          <ac:chgData name="MARYAM ADEL SALEH JUMA MANSOOR" userId="492ef767-0211-4b15-b9ee-68adda126f14" providerId="ADAL" clId="{96572272-88BD-40D1-A8B6-7006658018AB}" dt="2020-03-12T11:11:16.658" v="3375" actId="20577"/>
          <ac:spMkLst>
            <pc:docMk/>
            <pc:sldMk cId="905633969" sldId="262"/>
            <ac:spMk id="44" creationId="{C95D4D46-3223-4C7A-AC02-CECBA2ED3CBF}"/>
          </ac:spMkLst>
        </pc:spChg>
        <pc:grpChg chg="add mod">
          <ac:chgData name="MARYAM ADEL SALEH JUMA MANSOOR" userId="492ef767-0211-4b15-b9ee-68adda126f14" providerId="ADAL" clId="{96572272-88BD-40D1-A8B6-7006658018AB}" dt="2020-03-12T10:29:37.824" v="2603" actId="1076"/>
          <ac:grpSpMkLst>
            <pc:docMk/>
            <pc:sldMk cId="905633969" sldId="262"/>
            <ac:grpSpMk id="23" creationId="{A701920C-B477-4A87-856B-F2FA334FF6D8}"/>
          </ac:grpSpMkLst>
        </pc:grpChg>
        <pc:grpChg chg="add mod">
          <ac:chgData name="MARYAM ADEL SALEH JUMA MANSOOR" userId="492ef767-0211-4b15-b9ee-68adda126f14" providerId="ADAL" clId="{96572272-88BD-40D1-A8B6-7006658018AB}" dt="2020-03-12T10:29:29.326" v="2601" actId="1076"/>
          <ac:grpSpMkLst>
            <pc:docMk/>
            <pc:sldMk cId="905633969" sldId="262"/>
            <ac:grpSpMk id="37" creationId="{7AD88339-4FA6-4C98-8BCD-6DF429CA701E}"/>
          </ac:grpSpMkLst>
        </pc:grpChg>
        <pc:picChg chg="add del mod">
          <ac:chgData name="MARYAM ADEL SALEH JUMA MANSOOR" userId="492ef767-0211-4b15-b9ee-68adda126f14" providerId="ADAL" clId="{96572272-88BD-40D1-A8B6-7006658018AB}" dt="2020-03-12T10:23:54.659" v="2379" actId="478"/>
          <ac:picMkLst>
            <pc:docMk/>
            <pc:sldMk cId="905633969" sldId="262"/>
            <ac:picMk id="3" creationId="{A2373B6D-F73E-4E8B-A54F-ADDCB6D75377}"/>
          </ac:picMkLst>
        </pc:picChg>
        <pc:picChg chg="add mod">
          <ac:chgData name="MARYAM ADEL SALEH JUMA MANSOOR" userId="492ef767-0211-4b15-b9ee-68adda126f14" providerId="ADAL" clId="{96572272-88BD-40D1-A8B6-7006658018AB}" dt="2020-03-12T10:29:33.638" v="2602" actId="1076"/>
          <ac:picMkLst>
            <pc:docMk/>
            <pc:sldMk cId="905633969" sldId="262"/>
            <ac:picMk id="4" creationId="{FB21C4AA-78F0-483D-984A-8C7CD4DC59F8}"/>
          </ac:picMkLst>
        </pc:picChg>
        <pc:picChg chg="add del mod">
          <ac:chgData name="MARYAM ADEL SALEH JUMA MANSOOR" userId="492ef767-0211-4b15-b9ee-68adda126f14" providerId="ADAL" clId="{96572272-88BD-40D1-A8B6-7006658018AB}" dt="2020-03-12T10:23:53.230" v="2377" actId="478"/>
          <ac:picMkLst>
            <pc:docMk/>
            <pc:sldMk cId="905633969" sldId="262"/>
            <ac:picMk id="5" creationId="{9406D28B-CEB7-4949-933F-ECC488B75826}"/>
          </ac:picMkLst>
        </pc:picChg>
        <pc:picChg chg="add del mod">
          <ac:chgData name="MARYAM ADEL SALEH JUMA MANSOOR" userId="492ef767-0211-4b15-b9ee-68adda126f14" providerId="ADAL" clId="{96572272-88BD-40D1-A8B6-7006658018AB}" dt="2020-03-12T10:24:07.593" v="2382" actId="478"/>
          <ac:picMkLst>
            <pc:docMk/>
            <pc:sldMk cId="905633969" sldId="262"/>
            <ac:picMk id="6" creationId="{3E62580E-BA61-4AA5-AB1B-9B5F0A3A4D90}"/>
          </ac:picMkLst>
        </pc:picChg>
        <pc:picChg chg="del">
          <ac:chgData name="MARYAM ADEL SALEH JUMA MANSOOR" userId="492ef767-0211-4b15-b9ee-68adda126f14" providerId="ADAL" clId="{96572272-88BD-40D1-A8B6-7006658018AB}" dt="2020-03-12T10:20:26.812" v="2314" actId="478"/>
          <ac:picMkLst>
            <pc:docMk/>
            <pc:sldMk cId="905633969" sldId="262"/>
            <ac:picMk id="8" creationId="{00000000-0000-0000-0000-000000000000}"/>
          </ac:picMkLst>
        </pc:picChg>
        <pc:picChg chg="del">
          <ac:chgData name="MARYAM ADEL SALEH JUMA MANSOOR" userId="492ef767-0211-4b15-b9ee-68adda126f14" providerId="ADAL" clId="{96572272-88BD-40D1-A8B6-7006658018AB}" dt="2020-03-12T10:20:26.812" v="2314" actId="478"/>
          <ac:picMkLst>
            <pc:docMk/>
            <pc:sldMk cId="905633969" sldId="262"/>
            <ac:picMk id="9" creationId="{00000000-0000-0000-0000-000000000000}"/>
          </ac:picMkLst>
        </pc:picChg>
        <pc:picChg chg="add mod">
          <ac:chgData name="MARYAM ADEL SALEH JUMA MANSOOR" userId="492ef767-0211-4b15-b9ee-68adda126f14" providerId="ADAL" clId="{96572272-88BD-40D1-A8B6-7006658018AB}" dt="2020-03-12T10:26:03.763" v="2417" actId="164"/>
          <ac:picMkLst>
            <pc:docMk/>
            <pc:sldMk cId="905633969" sldId="262"/>
            <ac:picMk id="13" creationId="{88D85860-DF7F-4A26-BF10-A255E3075334}"/>
          </ac:picMkLst>
        </pc:picChg>
        <pc:picChg chg="add mod">
          <ac:chgData name="MARYAM ADEL SALEH JUMA MANSOOR" userId="492ef767-0211-4b15-b9ee-68adda126f14" providerId="ADAL" clId="{96572272-88BD-40D1-A8B6-7006658018AB}" dt="2020-03-12T10:29:23.202" v="2600" actId="1076"/>
          <ac:picMkLst>
            <pc:docMk/>
            <pc:sldMk cId="905633969" sldId="262"/>
            <ac:picMk id="14" creationId="{DC7FD3ED-2D9A-4EE5-95E0-1C5D9C3EC0F2}"/>
          </ac:picMkLst>
        </pc:picChg>
        <pc:picChg chg="add mod">
          <ac:chgData name="MARYAM ADEL SALEH JUMA MANSOOR" userId="492ef767-0211-4b15-b9ee-68adda126f14" providerId="ADAL" clId="{96572272-88BD-40D1-A8B6-7006658018AB}" dt="2020-03-12T10:29:29.326" v="2601" actId="1076"/>
          <ac:picMkLst>
            <pc:docMk/>
            <pc:sldMk cId="905633969" sldId="262"/>
            <ac:picMk id="17" creationId="{FA99D1F4-33FA-4580-B124-0A8A84785C05}"/>
          </ac:picMkLst>
        </pc:picChg>
        <pc:picChg chg="add mod">
          <ac:chgData name="MARYAM ADEL SALEH JUMA MANSOOR" userId="492ef767-0211-4b15-b9ee-68adda126f14" providerId="ADAL" clId="{96572272-88BD-40D1-A8B6-7006658018AB}" dt="2020-03-12T10:26:03.763" v="2417" actId="164"/>
          <ac:picMkLst>
            <pc:docMk/>
            <pc:sldMk cId="905633969" sldId="262"/>
            <ac:picMk id="18" creationId="{168713E1-8EAC-453C-A6D3-E642F5B4C34C}"/>
          </ac:picMkLst>
        </pc:picChg>
        <pc:picChg chg="add mod">
          <ac:chgData name="MARYAM ADEL SALEH JUMA MANSOOR" userId="492ef767-0211-4b15-b9ee-68adda126f14" providerId="ADAL" clId="{96572272-88BD-40D1-A8B6-7006658018AB}" dt="2020-03-12T10:23:29.673" v="2371" actId="571"/>
          <ac:picMkLst>
            <pc:docMk/>
            <pc:sldMk cId="905633969" sldId="262"/>
            <ac:picMk id="19" creationId="{BD192D54-2DA3-427F-AE4F-709C155AD0E7}"/>
          </ac:picMkLst>
        </pc:picChg>
        <pc:picChg chg="add mod">
          <ac:chgData name="MARYAM ADEL SALEH JUMA MANSOOR" userId="492ef767-0211-4b15-b9ee-68adda126f14" providerId="ADAL" clId="{96572272-88BD-40D1-A8B6-7006658018AB}" dt="2020-03-12T10:23:29.673" v="2371" actId="571"/>
          <ac:picMkLst>
            <pc:docMk/>
            <pc:sldMk cId="905633969" sldId="262"/>
            <ac:picMk id="20" creationId="{FBBA35EC-4766-4E50-B1A0-6D369AA3E7E2}"/>
          </ac:picMkLst>
        </pc:picChg>
        <pc:picChg chg="add mod">
          <ac:chgData name="MARYAM ADEL SALEH JUMA MANSOOR" userId="492ef767-0211-4b15-b9ee-68adda126f14" providerId="ADAL" clId="{96572272-88BD-40D1-A8B6-7006658018AB}" dt="2020-03-12T10:23:29.673" v="2371" actId="571"/>
          <ac:picMkLst>
            <pc:docMk/>
            <pc:sldMk cId="905633969" sldId="262"/>
            <ac:picMk id="21" creationId="{2E0AB9CF-15F1-4923-AA90-BDBF2E83FF7B}"/>
          </ac:picMkLst>
        </pc:picChg>
        <pc:picChg chg="add mod">
          <ac:chgData name="MARYAM ADEL SALEH JUMA MANSOOR" userId="492ef767-0211-4b15-b9ee-68adda126f14" providerId="ADAL" clId="{96572272-88BD-40D1-A8B6-7006658018AB}" dt="2020-03-12T10:26:03.763" v="2417" actId="164"/>
          <ac:picMkLst>
            <pc:docMk/>
            <pc:sldMk cId="905633969" sldId="262"/>
            <ac:picMk id="22" creationId="{A2ACE0F2-0B5B-433D-9087-713FA9DC0F3A}"/>
          </ac:picMkLst>
        </pc:picChg>
        <pc:cxnChg chg="add mod">
          <ac:chgData name="MARYAM ADEL SALEH JUMA MANSOOR" userId="492ef767-0211-4b15-b9ee-68adda126f14" providerId="ADAL" clId="{96572272-88BD-40D1-A8B6-7006658018AB}" dt="2020-03-12T10:29:23.202" v="2600" actId="1076"/>
          <ac:cxnSpMkLst>
            <pc:docMk/>
            <pc:sldMk cId="905633969" sldId="262"/>
            <ac:cxnSpMk id="25" creationId="{56C82C2F-1492-4673-87E0-F92D0CDA906F}"/>
          </ac:cxnSpMkLst>
        </pc:cxnChg>
        <pc:cxnChg chg="add mod">
          <ac:chgData name="MARYAM ADEL SALEH JUMA MANSOOR" userId="492ef767-0211-4b15-b9ee-68adda126f14" providerId="ADAL" clId="{96572272-88BD-40D1-A8B6-7006658018AB}" dt="2020-03-12T10:29:29.326" v="2601" actId="1076"/>
          <ac:cxnSpMkLst>
            <pc:docMk/>
            <pc:sldMk cId="905633969" sldId="262"/>
            <ac:cxnSpMk id="27" creationId="{3F97509C-088F-4328-B48D-1E5B911C865D}"/>
          </ac:cxnSpMkLst>
        </pc:cxnChg>
        <pc:cxnChg chg="add mod">
          <ac:chgData name="MARYAM ADEL SALEH JUMA MANSOOR" userId="492ef767-0211-4b15-b9ee-68adda126f14" providerId="ADAL" clId="{96572272-88BD-40D1-A8B6-7006658018AB}" dt="2020-03-12T10:29:33.638" v="2602" actId="1076"/>
          <ac:cxnSpMkLst>
            <pc:docMk/>
            <pc:sldMk cId="905633969" sldId="262"/>
            <ac:cxnSpMk id="28" creationId="{7191E7B9-27D5-4899-8C83-FF0CA4742385}"/>
          </ac:cxnSpMkLst>
        </pc:cxnChg>
        <pc:cxnChg chg="add mod">
          <ac:chgData name="MARYAM ADEL SALEH JUMA MANSOOR" userId="492ef767-0211-4b15-b9ee-68adda126f14" providerId="ADAL" clId="{96572272-88BD-40D1-A8B6-7006658018AB}" dt="2020-03-12T10:29:37.824" v="2603" actId="1076"/>
          <ac:cxnSpMkLst>
            <pc:docMk/>
            <pc:sldMk cId="905633969" sldId="262"/>
            <ac:cxnSpMk id="29" creationId="{AE84484E-C7C3-4904-B227-9E10ABA9F224}"/>
          </ac:cxnSpMkLst>
        </pc:cxnChg>
        <pc:cxnChg chg="add mod">
          <ac:chgData name="MARYAM ADEL SALEH JUMA MANSOOR" userId="492ef767-0211-4b15-b9ee-68adda126f14" providerId="ADAL" clId="{96572272-88BD-40D1-A8B6-7006658018AB}" dt="2020-03-12T10:29:05.031" v="2595" actId="164"/>
          <ac:cxnSpMkLst>
            <pc:docMk/>
            <pc:sldMk cId="905633969" sldId="262"/>
            <ac:cxnSpMk id="35" creationId="{BA81C36C-9913-4D15-8199-C35B732AA605}"/>
          </ac:cxnSpMkLst>
        </pc:cxnChg>
      </pc:sldChg>
      <pc:sldChg chg="addSp delSp modSp add ord delAnim modAnim">
        <pc:chgData name="MARYAM ADEL SALEH JUMA MANSOOR" userId="492ef767-0211-4b15-b9ee-68adda126f14" providerId="ADAL" clId="{96572272-88BD-40D1-A8B6-7006658018AB}" dt="2020-03-12T11:08:30.763" v="3358" actId="20577"/>
        <pc:sldMkLst>
          <pc:docMk/>
          <pc:sldMk cId="286682647" sldId="264"/>
        </pc:sldMkLst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2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5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6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7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8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9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0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1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2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3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4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5:24.858" v="799" actId="478"/>
          <ac:spMkLst>
            <pc:docMk/>
            <pc:sldMk cId="286682647" sldId="264"/>
            <ac:spMk id="15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9:36:17.323" v="870" actId="478"/>
          <ac:spMkLst>
            <pc:docMk/>
            <pc:sldMk cId="286682647" sldId="264"/>
            <ac:spMk id="16" creationId="{00000000-0000-0000-0000-000000000000}"/>
          </ac:spMkLst>
        </pc:spChg>
        <pc:spChg chg="add mod">
          <ac:chgData name="MARYAM ADEL SALEH JUMA MANSOOR" userId="492ef767-0211-4b15-b9ee-68adda126f14" providerId="ADAL" clId="{96572272-88BD-40D1-A8B6-7006658018AB}" dt="2020-03-12T09:44:50.974" v="1131" actId="20577"/>
          <ac:spMkLst>
            <pc:docMk/>
            <pc:sldMk cId="286682647" sldId="264"/>
            <ac:spMk id="20" creationId="{3B088805-60C0-49BF-B6B9-0EF945AD9492}"/>
          </ac:spMkLst>
        </pc:spChg>
        <pc:spChg chg="add mod">
          <ac:chgData name="MARYAM ADEL SALEH JUMA MANSOOR" userId="492ef767-0211-4b15-b9ee-68adda126f14" providerId="ADAL" clId="{96572272-88BD-40D1-A8B6-7006658018AB}" dt="2020-03-12T09:41:45.651" v="1004" actId="208"/>
          <ac:spMkLst>
            <pc:docMk/>
            <pc:sldMk cId="286682647" sldId="264"/>
            <ac:spMk id="24" creationId="{2F9545DF-393D-4BCB-A850-C43A63FE59DA}"/>
          </ac:spMkLst>
        </pc:spChg>
        <pc:spChg chg="mod">
          <ac:chgData name="MARYAM ADEL SALEH JUMA MANSOOR" userId="492ef767-0211-4b15-b9ee-68adda126f14" providerId="ADAL" clId="{96572272-88BD-40D1-A8B6-7006658018AB}" dt="2020-03-12T09:46:29.177" v="1249" actId="20577"/>
          <ac:spMkLst>
            <pc:docMk/>
            <pc:sldMk cId="286682647" sldId="264"/>
            <ac:spMk id="26" creationId="{58AC71CE-F397-4E8A-B04F-B4C2A22C5272}"/>
          </ac:spMkLst>
        </pc:spChg>
        <pc:spChg chg="add mod">
          <ac:chgData name="MARYAM ADEL SALEH JUMA MANSOOR" userId="492ef767-0211-4b15-b9ee-68adda126f14" providerId="ADAL" clId="{96572272-88BD-40D1-A8B6-7006658018AB}" dt="2020-03-12T11:08:30.763" v="3358" actId="20577"/>
          <ac:spMkLst>
            <pc:docMk/>
            <pc:sldMk cId="286682647" sldId="264"/>
            <ac:spMk id="28" creationId="{31BF60E3-CA4C-419B-AF59-1A84BFF62286}"/>
          </ac:spMkLst>
        </pc:spChg>
        <pc:spChg chg="mod">
          <ac:chgData name="MARYAM ADEL SALEH JUMA MANSOOR" userId="492ef767-0211-4b15-b9ee-68adda126f14" providerId="ADAL" clId="{96572272-88BD-40D1-A8B6-7006658018AB}" dt="2020-03-12T09:37:43.822" v="908" actId="208"/>
          <ac:spMkLst>
            <pc:docMk/>
            <pc:sldMk cId="286682647" sldId="264"/>
            <ac:spMk id="80" creationId="{00000000-0000-0000-0000-000000000000}"/>
          </ac:spMkLst>
        </pc:spChg>
        <pc:spChg chg="mod">
          <ac:chgData name="MARYAM ADEL SALEH JUMA MANSOOR" userId="492ef767-0211-4b15-b9ee-68adda126f14" providerId="ADAL" clId="{96572272-88BD-40D1-A8B6-7006658018AB}" dt="2020-03-12T09:42:37.876" v="1018" actId="14100"/>
          <ac:spMkLst>
            <pc:docMk/>
            <pc:sldMk cId="286682647" sldId="264"/>
            <ac:spMk id="88" creationId="{00000000-0000-0000-0000-000000000000}"/>
          </ac:spMkLst>
        </pc:spChg>
        <pc:spChg chg="del mod">
          <ac:chgData name="MARYAM ADEL SALEH JUMA MANSOOR" userId="492ef767-0211-4b15-b9ee-68adda126f14" providerId="ADAL" clId="{96572272-88BD-40D1-A8B6-7006658018AB}" dt="2020-03-12T09:42:49.836" v="1019" actId="478"/>
          <ac:spMkLst>
            <pc:docMk/>
            <pc:sldMk cId="286682647" sldId="264"/>
            <ac:spMk id="89" creationId="{00000000-0000-0000-0000-000000000000}"/>
          </ac:spMkLst>
        </pc:spChg>
        <pc:grpChg chg="add mod">
          <ac:chgData name="MARYAM ADEL SALEH JUMA MANSOOR" userId="492ef767-0211-4b15-b9ee-68adda126f14" providerId="ADAL" clId="{96572272-88BD-40D1-A8B6-7006658018AB}" dt="2020-03-12T09:39:44.915" v="929" actId="164"/>
          <ac:grpSpMkLst>
            <pc:docMk/>
            <pc:sldMk cId="286682647" sldId="264"/>
            <ac:grpSpMk id="17" creationId="{5662CB07-EC22-46B7-8A49-1D49DF3565E0}"/>
          </ac:grpSpMkLst>
        </pc:grpChg>
        <pc:grpChg chg="add mod">
          <ac:chgData name="MARYAM ADEL SALEH JUMA MANSOOR" userId="492ef767-0211-4b15-b9ee-68adda126f14" providerId="ADAL" clId="{96572272-88BD-40D1-A8B6-7006658018AB}" dt="2020-03-12T09:42:57.316" v="1021" actId="1076"/>
          <ac:grpSpMkLst>
            <pc:docMk/>
            <pc:sldMk cId="286682647" sldId="264"/>
            <ac:grpSpMk id="25" creationId="{1B096F44-5E81-46A4-AFCF-8C7842CD8FCE}"/>
          </ac:grpSpMkLst>
        </pc:grpChg>
        <pc:picChg chg="add mod">
          <ac:chgData name="MARYAM ADEL SALEH JUMA MANSOOR" userId="492ef767-0211-4b15-b9ee-68adda126f14" providerId="ADAL" clId="{96572272-88BD-40D1-A8B6-7006658018AB}" dt="2020-03-12T09:39:44.915" v="929" actId="164"/>
          <ac:picMkLst>
            <pc:docMk/>
            <pc:sldMk cId="286682647" sldId="264"/>
            <ac:picMk id="4" creationId="{8A17FC6E-D83A-4731-970C-C00D591FDF75}"/>
          </ac:picMkLst>
        </pc:picChg>
        <pc:picChg chg="del mod">
          <ac:chgData name="MARYAM ADEL SALEH JUMA MANSOOR" userId="492ef767-0211-4b15-b9ee-68adda126f14" providerId="ADAL" clId="{96572272-88BD-40D1-A8B6-7006658018AB}" dt="2020-03-12T09:38:25.196" v="913" actId="478"/>
          <ac:picMkLst>
            <pc:docMk/>
            <pc:sldMk cId="286682647" sldId="264"/>
            <ac:picMk id="83" creationId="{00000000-0000-0000-0000-000000000000}"/>
          </ac:picMkLst>
        </pc:picChg>
        <pc:picChg chg="del mod">
          <ac:chgData name="MARYAM ADEL SALEH JUMA MANSOOR" userId="492ef767-0211-4b15-b9ee-68adda126f14" providerId="ADAL" clId="{96572272-88BD-40D1-A8B6-7006658018AB}" dt="2020-03-12T09:38:27.045" v="914" actId="478"/>
          <ac:picMkLst>
            <pc:docMk/>
            <pc:sldMk cId="286682647" sldId="264"/>
            <ac:picMk id="4098" creationId="{00000000-0000-0000-0000-000000000000}"/>
          </ac:picMkLst>
        </pc:picChg>
      </pc:sldChg>
      <pc:sldChg chg="modSp">
        <pc:chgData name="MARYAM ADEL SALEH JUMA MANSOOR" userId="492ef767-0211-4b15-b9ee-68adda126f14" providerId="ADAL" clId="{96572272-88BD-40D1-A8B6-7006658018AB}" dt="2020-03-12T07:49:57.507" v="84" actId="115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96572272-88BD-40D1-A8B6-7006658018AB}" dt="2020-03-12T07:49:57.507" v="84" actId="115"/>
          <ac:spMkLst>
            <pc:docMk/>
            <pc:sldMk cId="2396905207" sldId="272"/>
            <ac:spMk id="3" creationId="{9632819A-C9F4-41DB-BDB2-D1566A4E1D55}"/>
          </ac:spMkLst>
        </pc:spChg>
      </pc:sldChg>
      <pc:sldChg chg="modSp">
        <pc:chgData name="MARYAM ADEL SALEH JUMA MANSOOR" userId="492ef767-0211-4b15-b9ee-68adda126f14" providerId="ADAL" clId="{96572272-88BD-40D1-A8B6-7006658018AB}" dt="2020-03-12T07:47:15.305" v="16" actId="2057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96572272-88BD-40D1-A8B6-7006658018AB}" dt="2020-03-12T07:47:15.305" v="16" actId="20577"/>
          <ac:spMkLst>
            <pc:docMk/>
            <pc:sldMk cId="472788918" sldId="293"/>
            <ac:spMk id="4" creationId="{00000000-0000-0000-0000-000000000000}"/>
          </ac:spMkLst>
        </pc:spChg>
      </pc:sldChg>
      <pc:sldChg chg="del">
        <pc:chgData name="MARYAM ADEL SALEH JUMA MANSOOR" userId="492ef767-0211-4b15-b9ee-68adda126f14" providerId="ADAL" clId="{96572272-88BD-40D1-A8B6-7006658018AB}" dt="2020-03-12T08:59:22.446" v="89" actId="47"/>
        <pc:sldMkLst>
          <pc:docMk/>
          <pc:sldMk cId="3617599205" sldId="294"/>
        </pc:sldMkLst>
      </pc:sldChg>
      <pc:sldChg chg="addSp delSp modSp modAnim">
        <pc:chgData name="MARYAM ADEL SALEH JUMA MANSOOR" userId="492ef767-0211-4b15-b9ee-68adda126f14" providerId="ADAL" clId="{96572272-88BD-40D1-A8B6-7006658018AB}" dt="2020-03-12T10:20:07.059" v="2313"/>
        <pc:sldMkLst>
          <pc:docMk/>
          <pc:sldMk cId="3883757152" sldId="305"/>
        </pc:sldMkLst>
        <pc:spChg chg="add mod">
          <ac:chgData name="MARYAM ADEL SALEH JUMA MANSOOR" userId="492ef767-0211-4b15-b9ee-68adda126f14" providerId="ADAL" clId="{96572272-88BD-40D1-A8B6-7006658018AB}" dt="2020-03-12T10:19:40.383" v="2301" actId="164"/>
          <ac:spMkLst>
            <pc:docMk/>
            <pc:sldMk cId="3883757152" sldId="305"/>
            <ac:spMk id="6" creationId="{9EB050BB-8025-4061-A9A5-6A3482562528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8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96572272-88BD-40D1-A8B6-7006658018AB}" dt="2020-03-12T10:19:40.383" v="2301" actId="164"/>
          <ac:spMkLst>
            <pc:docMk/>
            <pc:sldMk cId="3883757152" sldId="305"/>
            <ac:spMk id="10" creationId="{AED1C050-0010-4C6B-8588-7818CEFF5124}"/>
          </ac:spMkLst>
        </pc:spChg>
        <pc:spChg chg="del mod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11" creationId="{3843B299-0A04-41C2-BA20-6C8129404016}"/>
          </ac:spMkLst>
        </pc:spChg>
        <pc:spChg chg="add mod">
          <ac:chgData name="MARYAM ADEL SALEH JUMA MANSOOR" userId="492ef767-0211-4b15-b9ee-68adda126f14" providerId="ADAL" clId="{96572272-88BD-40D1-A8B6-7006658018AB}" dt="2020-03-12T10:19:12.605" v="2298" actId="20577"/>
          <ac:spMkLst>
            <pc:docMk/>
            <pc:sldMk cId="3883757152" sldId="305"/>
            <ac:spMk id="16" creationId="{8B4712E0-BFA6-4FFC-8C57-B01C8A339917}"/>
          </ac:spMkLst>
        </pc:spChg>
        <pc:spChg chg="add mod">
          <ac:chgData name="MARYAM ADEL SALEH JUMA MANSOOR" userId="492ef767-0211-4b15-b9ee-68adda126f14" providerId="ADAL" clId="{96572272-88BD-40D1-A8B6-7006658018AB}" dt="2020-03-12T10:16:31.112" v="2239" actId="1076"/>
          <ac:spMkLst>
            <pc:docMk/>
            <pc:sldMk cId="3883757152" sldId="305"/>
            <ac:spMk id="17" creationId="{0C737D2B-7948-4384-A785-7B9A6B197B99}"/>
          </ac:spMkLst>
        </pc:spChg>
        <pc:spChg chg="add del">
          <ac:chgData name="MARYAM ADEL SALEH JUMA MANSOOR" userId="492ef767-0211-4b15-b9ee-68adda126f14" providerId="ADAL" clId="{96572272-88BD-40D1-A8B6-7006658018AB}" dt="2020-03-12T10:12:11.226" v="2092" actId="478"/>
          <ac:spMkLst>
            <pc:docMk/>
            <pc:sldMk cId="3883757152" sldId="305"/>
            <ac:spMk id="18" creationId="{4B51124A-8111-48AA-B8AC-97A2A370A74C}"/>
          </ac:spMkLst>
        </pc:spChg>
        <pc:spChg chg="add mod">
          <ac:chgData name="MARYAM ADEL SALEH JUMA MANSOOR" userId="492ef767-0211-4b15-b9ee-68adda126f14" providerId="ADAL" clId="{96572272-88BD-40D1-A8B6-7006658018AB}" dt="2020-03-12T10:16:46.687" v="2244" actId="20577"/>
          <ac:spMkLst>
            <pc:docMk/>
            <pc:sldMk cId="3883757152" sldId="305"/>
            <ac:spMk id="19" creationId="{232B1226-8AFC-43F2-AD6C-A3D4DB676177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20" creationId="{79491FF6-1034-4C3F-B7BB-CC683718E2FC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21" creationId="{3B251930-D544-49D1-B74B-97AA4FF742A3}"/>
          </ac:spMkLst>
        </pc:spChg>
        <pc:spChg chg="add mod">
          <ac:chgData name="MARYAM ADEL SALEH JUMA MANSOOR" userId="492ef767-0211-4b15-b9ee-68adda126f14" providerId="ADAL" clId="{96572272-88BD-40D1-A8B6-7006658018AB}" dt="2020-03-12T10:15:24.493" v="2200" actId="403"/>
          <ac:spMkLst>
            <pc:docMk/>
            <pc:sldMk cId="3883757152" sldId="305"/>
            <ac:spMk id="22" creationId="{DD6B030C-8571-4770-9448-5BAF2F00E731}"/>
          </ac:spMkLst>
        </pc:spChg>
        <pc:spChg chg="add mod">
          <ac:chgData name="MARYAM ADEL SALEH JUMA MANSOOR" userId="492ef767-0211-4b15-b9ee-68adda126f14" providerId="ADAL" clId="{96572272-88BD-40D1-A8B6-7006658018AB}" dt="2020-03-12T10:19:29.663" v="2299" actId="164"/>
          <ac:spMkLst>
            <pc:docMk/>
            <pc:sldMk cId="3883757152" sldId="305"/>
            <ac:spMk id="23" creationId="{DB5DC9D6-D414-4662-86CE-BAD6366570C2}"/>
          </ac:spMkLst>
        </pc:spChg>
        <pc:spChg chg="add mod">
          <ac:chgData name="MARYAM ADEL SALEH JUMA MANSOOR" userId="492ef767-0211-4b15-b9ee-68adda126f14" providerId="ADAL" clId="{96572272-88BD-40D1-A8B6-7006658018AB}" dt="2020-03-12T10:19:35.436" v="2300" actId="164"/>
          <ac:spMkLst>
            <pc:docMk/>
            <pc:sldMk cId="3883757152" sldId="305"/>
            <ac:spMk id="24" creationId="{9E4CDDD5-BDD5-4186-9D4C-515F14C3EBA2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25" creationId="{5FB3F20C-FA5E-4CDD-88BE-A4B43ED4DD70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31" creationId="{F29CDD1D-E4EA-4AE4-8C5C-55D8CC805E9C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96572272-88BD-40D1-A8B6-7006658018AB}" dt="2020-03-12T08:59:12.679" v="86" actId="478"/>
          <ac:spMkLst>
            <pc:docMk/>
            <pc:sldMk cId="3883757152" sldId="305"/>
            <ac:spMk id="33" creationId="{3C16E09D-6301-4001-843F-B8BDF32A760D}"/>
          </ac:spMkLst>
        </pc:spChg>
        <pc:spChg chg="add del">
          <ac:chgData name="MARYAM ADEL SALEH JUMA MANSOOR" userId="492ef767-0211-4b15-b9ee-68adda126f14" providerId="ADAL" clId="{96572272-88BD-40D1-A8B6-7006658018AB}" dt="2020-03-12T10:18:13.327" v="2285"/>
          <ac:spMkLst>
            <pc:docMk/>
            <pc:sldMk cId="3883757152" sldId="305"/>
            <ac:spMk id="34" creationId="{71F80DBB-3AD5-49A1-87FB-7712E91575AF}"/>
          </ac:spMkLst>
        </pc:spChg>
        <pc:spChg chg="add mod">
          <ac:chgData name="MARYAM ADEL SALEH JUMA MANSOOR" userId="492ef767-0211-4b15-b9ee-68adda126f14" providerId="ADAL" clId="{96572272-88BD-40D1-A8B6-7006658018AB}" dt="2020-03-12T10:19:45.047" v="2302" actId="164"/>
          <ac:spMkLst>
            <pc:docMk/>
            <pc:sldMk cId="3883757152" sldId="305"/>
            <ac:spMk id="35" creationId="{7A669EDA-C7FB-41DC-A75D-5358437C8E4B}"/>
          </ac:spMkLst>
        </pc:spChg>
        <pc:spChg chg="add mod">
          <ac:chgData name="MARYAM ADEL SALEH JUMA MANSOOR" userId="492ef767-0211-4b15-b9ee-68adda126f14" providerId="ADAL" clId="{96572272-88BD-40D1-A8B6-7006658018AB}" dt="2020-03-12T10:19:45.047" v="2302" actId="164"/>
          <ac:spMkLst>
            <pc:docMk/>
            <pc:sldMk cId="3883757152" sldId="305"/>
            <ac:spMk id="37" creationId="{B9D12B48-1454-4E11-B690-AE189DB2BD0A}"/>
          </ac:spMkLst>
        </pc:spChg>
        <pc:grpChg chg="add mod">
          <ac:chgData name="MARYAM ADEL SALEH JUMA MANSOOR" userId="492ef767-0211-4b15-b9ee-68adda126f14" providerId="ADAL" clId="{96572272-88BD-40D1-A8B6-7006658018AB}" dt="2020-03-12T10:19:29.663" v="2299" actId="164"/>
          <ac:grpSpMkLst>
            <pc:docMk/>
            <pc:sldMk cId="3883757152" sldId="305"/>
            <ac:grpSpMk id="14" creationId="{CDE878BB-1FA0-4152-81AB-18A975149B8F}"/>
          </ac:grpSpMkLst>
        </pc:grpChg>
        <pc:grpChg chg="add mod">
          <ac:chgData name="MARYAM ADEL SALEH JUMA MANSOOR" userId="492ef767-0211-4b15-b9ee-68adda126f14" providerId="ADAL" clId="{96572272-88BD-40D1-A8B6-7006658018AB}" dt="2020-03-12T10:19:35.436" v="2300" actId="164"/>
          <ac:grpSpMkLst>
            <pc:docMk/>
            <pc:sldMk cId="3883757152" sldId="305"/>
            <ac:grpSpMk id="15" creationId="{BEDA087F-8307-4525-BE9B-5CCC74E1A0A4}"/>
          </ac:grpSpMkLst>
        </pc:grpChg>
        <pc:grpChg chg="add mod">
          <ac:chgData name="MARYAM ADEL SALEH JUMA MANSOOR" userId="492ef767-0211-4b15-b9ee-68adda126f14" providerId="ADAL" clId="{96572272-88BD-40D1-A8B6-7006658018AB}" dt="2020-03-12T10:19:40.383" v="2301" actId="164"/>
          <ac:grpSpMkLst>
            <pc:docMk/>
            <pc:sldMk cId="3883757152" sldId="305"/>
            <ac:grpSpMk id="38" creationId="{6ACBCE70-C381-4CF2-A897-DF968D7F8084}"/>
          </ac:grpSpMkLst>
        </pc:grpChg>
        <pc:grpChg chg="add mod">
          <ac:chgData name="MARYAM ADEL SALEH JUMA MANSOOR" userId="492ef767-0211-4b15-b9ee-68adda126f14" providerId="ADAL" clId="{96572272-88BD-40D1-A8B6-7006658018AB}" dt="2020-03-12T10:19:45.047" v="2302" actId="164"/>
          <ac:grpSpMkLst>
            <pc:docMk/>
            <pc:sldMk cId="3883757152" sldId="305"/>
            <ac:grpSpMk id="39" creationId="{E1ABD553-00C1-4D20-A6A3-F99202061C94}"/>
          </ac:grpSpMkLst>
        </pc:grpChg>
        <pc:cxnChg chg="add mod">
          <ac:chgData name="MARYAM ADEL SALEH JUMA MANSOOR" userId="492ef767-0211-4b15-b9ee-68adda126f14" providerId="ADAL" clId="{96572272-88BD-40D1-A8B6-7006658018AB}" dt="2020-03-12T10:19:29.663" v="2299" actId="164"/>
          <ac:cxnSpMkLst>
            <pc:docMk/>
            <pc:sldMk cId="3883757152" sldId="305"/>
            <ac:cxnSpMk id="4" creationId="{DB42AB2B-0667-47DC-8EAA-D762F28FBDB8}"/>
          </ac:cxnSpMkLst>
        </pc:cxnChg>
        <pc:cxnChg chg="add mod">
          <ac:chgData name="MARYAM ADEL SALEH JUMA MANSOOR" userId="492ef767-0211-4b15-b9ee-68adda126f14" providerId="ADAL" clId="{96572272-88BD-40D1-A8B6-7006658018AB}" dt="2020-03-12T10:19:35.436" v="2300" actId="164"/>
          <ac:cxnSpMkLst>
            <pc:docMk/>
            <pc:sldMk cId="3883757152" sldId="305"/>
            <ac:cxnSpMk id="27" creationId="{A5651057-8E32-4ED2-8D4E-4D1473B77691}"/>
          </ac:cxnSpMkLst>
        </pc:cxnChg>
        <pc:cxnChg chg="add mod">
          <ac:chgData name="MARYAM ADEL SALEH JUMA MANSOOR" userId="492ef767-0211-4b15-b9ee-68adda126f14" providerId="ADAL" clId="{96572272-88BD-40D1-A8B6-7006658018AB}" dt="2020-03-12T10:19:40.383" v="2301" actId="164"/>
          <ac:cxnSpMkLst>
            <pc:docMk/>
            <pc:sldMk cId="3883757152" sldId="305"/>
            <ac:cxnSpMk id="28" creationId="{821B2556-54D2-4167-A6AC-75627EEAAEB8}"/>
          </ac:cxnSpMkLst>
        </pc:cxnChg>
        <pc:cxnChg chg="add mod">
          <ac:chgData name="MARYAM ADEL SALEH JUMA MANSOOR" userId="492ef767-0211-4b15-b9ee-68adda126f14" providerId="ADAL" clId="{96572272-88BD-40D1-A8B6-7006658018AB}" dt="2020-03-12T10:19:45.047" v="2302" actId="164"/>
          <ac:cxnSpMkLst>
            <pc:docMk/>
            <pc:sldMk cId="3883757152" sldId="305"/>
            <ac:cxnSpMk id="36" creationId="{275ED591-766C-4810-88F9-F5FE33FBAA28}"/>
          </ac:cxnSpMkLst>
        </pc:cxnChg>
      </pc:sldChg>
      <pc:sldChg chg="addSp delSp modSp add modAnim">
        <pc:chgData name="MARYAM ADEL SALEH JUMA MANSOOR" userId="492ef767-0211-4b15-b9ee-68adda126f14" providerId="ADAL" clId="{96572272-88BD-40D1-A8B6-7006658018AB}" dt="2020-03-12T11:09:34.461" v="3366" actId="20577"/>
        <pc:sldMkLst>
          <pc:docMk/>
          <pc:sldMk cId="361083009" sldId="306"/>
        </pc:sldMkLst>
        <pc:spChg chg="add mod">
          <ac:chgData name="MARYAM ADEL SALEH JUMA MANSOOR" userId="492ef767-0211-4b15-b9ee-68adda126f14" providerId="ADAL" clId="{96572272-88BD-40D1-A8B6-7006658018AB}" dt="2020-03-12T09:56:39.857" v="1604" actId="20577"/>
          <ac:spMkLst>
            <pc:docMk/>
            <pc:sldMk cId="361083009" sldId="306"/>
            <ac:spMk id="2" creationId="{76BA730F-BAF0-4FC2-B40B-E5E124235C41}"/>
          </ac:spMkLst>
        </pc:spChg>
        <pc:spChg chg="add mod">
          <ac:chgData name="MARYAM ADEL SALEH JUMA MANSOOR" userId="492ef767-0211-4b15-b9ee-68adda126f14" providerId="ADAL" clId="{96572272-88BD-40D1-A8B6-7006658018AB}" dt="2020-03-12T09:47:18.422" v="1287" actId="1076"/>
          <ac:spMkLst>
            <pc:docMk/>
            <pc:sldMk cId="361083009" sldId="306"/>
            <ac:spMk id="12" creationId="{1E33986F-2D00-4D0C-AFAC-3EFB05759373}"/>
          </ac:spMkLst>
        </pc:spChg>
        <pc:spChg chg="add mod">
          <ac:chgData name="MARYAM ADEL SALEH JUMA MANSOOR" userId="492ef767-0211-4b15-b9ee-68adda126f14" providerId="ADAL" clId="{96572272-88BD-40D1-A8B6-7006658018AB}" dt="2020-03-12T09:49:53.464" v="1360" actId="20577"/>
          <ac:spMkLst>
            <pc:docMk/>
            <pc:sldMk cId="361083009" sldId="306"/>
            <ac:spMk id="13" creationId="{8E47C348-E901-463F-9B7C-78CA96C23EA9}"/>
          </ac:spMkLst>
        </pc:spChg>
        <pc:spChg chg="add mod">
          <ac:chgData name="MARYAM ADEL SALEH JUMA MANSOOR" userId="492ef767-0211-4b15-b9ee-68adda126f14" providerId="ADAL" clId="{96572272-88BD-40D1-A8B6-7006658018AB}" dt="2020-03-12T09:51:56.097" v="1423" actId="1076"/>
          <ac:spMkLst>
            <pc:docMk/>
            <pc:sldMk cId="361083009" sldId="306"/>
            <ac:spMk id="15" creationId="{F3115536-155F-44A3-ADA8-A2BC17D5775B}"/>
          </ac:spMkLst>
        </pc:spChg>
        <pc:spChg chg="add mod">
          <ac:chgData name="MARYAM ADEL SALEH JUMA MANSOOR" userId="492ef767-0211-4b15-b9ee-68adda126f14" providerId="ADAL" clId="{96572272-88BD-40D1-A8B6-7006658018AB}" dt="2020-03-12T09:50:42.196" v="1370" actId="1076"/>
          <ac:spMkLst>
            <pc:docMk/>
            <pc:sldMk cId="361083009" sldId="306"/>
            <ac:spMk id="16" creationId="{40A8A07A-3A93-401C-A368-BFB0852C960F}"/>
          </ac:spMkLst>
        </pc:spChg>
        <pc:spChg chg="add mod">
          <ac:chgData name="MARYAM ADEL SALEH JUMA MANSOOR" userId="492ef767-0211-4b15-b9ee-68adda126f14" providerId="ADAL" clId="{96572272-88BD-40D1-A8B6-7006658018AB}" dt="2020-03-12T09:51:22.300" v="1394" actId="404"/>
          <ac:spMkLst>
            <pc:docMk/>
            <pc:sldMk cId="361083009" sldId="306"/>
            <ac:spMk id="18" creationId="{2F0779D2-1CDD-49CE-9DD4-52BC32270F4B}"/>
          </ac:spMkLst>
        </pc:spChg>
        <pc:spChg chg="add mod">
          <ac:chgData name="MARYAM ADEL SALEH JUMA MANSOOR" userId="492ef767-0211-4b15-b9ee-68adda126f14" providerId="ADAL" clId="{96572272-88BD-40D1-A8B6-7006658018AB}" dt="2020-03-12T11:09:19.902" v="3362" actId="20577"/>
          <ac:spMkLst>
            <pc:docMk/>
            <pc:sldMk cId="361083009" sldId="306"/>
            <ac:spMk id="19" creationId="{EF4506B7-111F-4C68-B988-DDFB06077F0E}"/>
          </ac:spMkLst>
        </pc:spChg>
        <pc:spChg chg="mod">
          <ac:chgData name="MARYAM ADEL SALEH JUMA MANSOOR" userId="492ef767-0211-4b15-b9ee-68adda126f14" providerId="ADAL" clId="{96572272-88BD-40D1-A8B6-7006658018AB}" dt="2020-03-12T09:45:37.969" v="1215" actId="207"/>
          <ac:spMkLst>
            <pc:docMk/>
            <pc:sldMk cId="361083009" sldId="306"/>
            <ac:spMk id="20" creationId="{3B088805-60C0-49BF-B6B9-0EF945AD9492}"/>
          </ac:spMkLst>
        </pc:spChg>
        <pc:spChg chg="add mod">
          <ac:chgData name="MARYAM ADEL SALEH JUMA MANSOOR" userId="492ef767-0211-4b15-b9ee-68adda126f14" providerId="ADAL" clId="{96572272-88BD-40D1-A8B6-7006658018AB}" dt="2020-03-12T11:09:05.176" v="3361" actId="20577"/>
          <ac:spMkLst>
            <pc:docMk/>
            <pc:sldMk cId="361083009" sldId="306"/>
            <ac:spMk id="21" creationId="{4EDFA06E-D1EB-407D-985A-CB9F7AD75E70}"/>
          </ac:spMkLst>
        </pc:spChg>
        <pc:spChg chg="add mod">
          <ac:chgData name="MARYAM ADEL SALEH JUMA MANSOOR" userId="492ef767-0211-4b15-b9ee-68adda126f14" providerId="ADAL" clId="{96572272-88BD-40D1-A8B6-7006658018AB}" dt="2020-03-12T09:53:35.905" v="1480" actId="313"/>
          <ac:spMkLst>
            <pc:docMk/>
            <pc:sldMk cId="361083009" sldId="306"/>
            <ac:spMk id="22" creationId="{24503138-AC48-4D6F-8B21-227F85B6BCEB}"/>
          </ac:spMkLst>
        </pc:spChg>
        <pc:spChg chg="add mod">
          <ac:chgData name="MARYAM ADEL SALEH JUMA MANSOOR" userId="492ef767-0211-4b15-b9ee-68adda126f14" providerId="ADAL" clId="{96572272-88BD-40D1-A8B6-7006658018AB}" dt="2020-03-12T09:52:52.853" v="1445" actId="1076"/>
          <ac:spMkLst>
            <pc:docMk/>
            <pc:sldMk cId="361083009" sldId="306"/>
            <ac:spMk id="23" creationId="{2ECC0B9F-5217-4519-B531-9028B0B1605C}"/>
          </ac:spMkLst>
        </pc:spChg>
        <pc:spChg chg="del">
          <ac:chgData name="MARYAM ADEL SALEH JUMA MANSOOR" userId="492ef767-0211-4b15-b9ee-68adda126f14" providerId="ADAL" clId="{96572272-88BD-40D1-A8B6-7006658018AB}" dt="2020-03-12T09:48:03.433" v="1322" actId="478"/>
          <ac:spMkLst>
            <pc:docMk/>
            <pc:sldMk cId="361083009" sldId="306"/>
            <ac:spMk id="24" creationId="{2F9545DF-393D-4BCB-A850-C43A63FE59DA}"/>
          </ac:spMkLst>
        </pc:spChg>
        <pc:spChg chg="del">
          <ac:chgData name="MARYAM ADEL SALEH JUMA MANSOOR" userId="492ef767-0211-4b15-b9ee-68adda126f14" providerId="ADAL" clId="{96572272-88BD-40D1-A8B6-7006658018AB}" dt="2020-03-12T09:50:20.339" v="1366" actId="478"/>
          <ac:spMkLst>
            <pc:docMk/>
            <pc:sldMk cId="361083009" sldId="306"/>
            <ac:spMk id="28" creationId="{31BF60E3-CA4C-419B-AF59-1A84BFF62286}"/>
          </ac:spMkLst>
        </pc:spChg>
        <pc:spChg chg="add mod">
          <ac:chgData name="MARYAM ADEL SALEH JUMA MANSOOR" userId="492ef767-0211-4b15-b9ee-68adda126f14" providerId="ADAL" clId="{96572272-88BD-40D1-A8B6-7006658018AB}" dt="2020-03-12T09:53:08.656" v="1459" actId="404"/>
          <ac:spMkLst>
            <pc:docMk/>
            <pc:sldMk cId="361083009" sldId="306"/>
            <ac:spMk id="29" creationId="{F1C55B55-89BD-49C2-B219-817AA4F50B73}"/>
          </ac:spMkLst>
        </pc:spChg>
        <pc:spChg chg="add mod">
          <ac:chgData name="MARYAM ADEL SALEH JUMA MANSOOR" userId="492ef767-0211-4b15-b9ee-68adda126f14" providerId="ADAL" clId="{96572272-88BD-40D1-A8B6-7006658018AB}" dt="2020-03-12T11:09:30.964" v="3363" actId="20577"/>
          <ac:spMkLst>
            <pc:docMk/>
            <pc:sldMk cId="361083009" sldId="306"/>
            <ac:spMk id="30" creationId="{63C64DEC-CE87-45CE-BE72-975D27741699}"/>
          </ac:spMkLst>
        </pc:spChg>
        <pc:spChg chg="add mod">
          <ac:chgData name="MARYAM ADEL SALEH JUMA MANSOOR" userId="492ef767-0211-4b15-b9ee-68adda126f14" providerId="ADAL" clId="{96572272-88BD-40D1-A8B6-7006658018AB}" dt="2020-03-12T11:09:34.461" v="3366" actId="20577"/>
          <ac:spMkLst>
            <pc:docMk/>
            <pc:sldMk cId="361083009" sldId="306"/>
            <ac:spMk id="31" creationId="{CCFF7AAC-3F04-4D70-B491-21BBCCAB18B5}"/>
          </ac:spMkLst>
        </pc:spChg>
        <pc:spChg chg="mod">
          <ac:chgData name="MARYAM ADEL SALEH JUMA MANSOOR" userId="492ef767-0211-4b15-b9ee-68adda126f14" providerId="ADAL" clId="{96572272-88BD-40D1-A8B6-7006658018AB}" dt="2020-03-12T09:47:20.434" v="1288" actId="1076"/>
          <ac:spMkLst>
            <pc:docMk/>
            <pc:sldMk cId="361083009" sldId="306"/>
            <ac:spMk id="80" creationId="{00000000-0000-0000-0000-000000000000}"/>
          </ac:spMkLst>
        </pc:spChg>
        <pc:spChg chg="mod topLvl">
          <ac:chgData name="MARYAM ADEL SALEH JUMA MANSOOR" userId="492ef767-0211-4b15-b9ee-68adda126f14" providerId="ADAL" clId="{96572272-88BD-40D1-A8B6-7006658018AB}" dt="2020-03-12T09:56:14.324" v="1584"/>
          <ac:spMkLst>
            <pc:docMk/>
            <pc:sldMk cId="361083009" sldId="306"/>
            <ac:spMk id="88" creationId="{00000000-0000-0000-0000-000000000000}"/>
          </ac:spMkLst>
        </pc:spChg>
        <pc:grpChg chg="del">
          <ac:chgData name="MARYAM ADEL SALEH JUMA MANSOOR" userId="492ef767-0211-4b15-b9ee-68adda126f14" providerId="ADAL" clId="{96572272-88BD-40D1-A8B6-7006658018AB}" dt="2020-03-12T09:47:59.992" v="1321" actId="478"/>
          <ac:grpSpMkLst>
            <pc:docMk/>
            <pc:sldMk cId="361083009" sldId="306"/>
            <ac:grpSpMk id="17" creationId="{5662CB07-EC22-46B7-8A49-1D49DF3565E0}"/>
          </ac:grpSpMkLst>
        </pc:grpChg>
        <pc:grpChg chg="del">
          <ac:chgData name="MARYAM ADEL SALEH JUMA MANSOOR" userId="492ef767-0211-4b15-b9ee-68adda126f14" providerId="ADAL" clId="{96572272-88BD-40D1-A8B6-7006658018AB}" dt="2020-03-12T09:50:20.339" v="1366" actId="478"/>
          <ac:grpSpMkLst>
            <pc:docMk/>
            <pc:sldMk cId="361083009" sldId="306"/>
            <ac:grpSpMk id="25" creationId="{1B096F44-5E81-46A4-AFCF-8C7842CD8FCE}"/>
          </ac:grpSpMkLst>
        </pc:grpChg>
        <pc:picChg chg="del topLvl">
          <ac:chgData name="MARYAM ADEL SALEH JUMA MANSOOR" userId="492ef767-0211-4b15-b9ee-68adda126f14" providerId="ADAL" clId="{96572272-88BD-40D1-A8B6-7006658018AB}" dt="2020-03-12T09:47:59.992" v="1321" actId="478"/>
          <ac:picMkLst>
            <pc:docMk/>
            <pc:sldMk cId="361083009" sldId="306"/>
            <ac:picMk id="4" creationId="{8A17FC6E-D83A-4731-970C-C00D591FDF75}"/>
          </ac:picMkLst>
        </pc:picChg>
      </pc:sldChg>
      <pc:sldChg chg="del">
        <pc:chgData name="MARYAM ADEL SALEH JUMA MANSOOR" userId="492ef767-0211-4b15-b9ee-68adda126f14" providerId="ADAL" clId="{96572272-88BD-40D1-A8B6-7006658018AB}" dt="2020-03-12T08:59:22.657" v="90" actId="47"/>
        <pc:sldMkLst>
          <pc:docMk/>
          <pc:sldMk cId="1451114425" sldId="306"/>
        </pc:sldMkLst>
      </pc:sldChg>
      <pc:sldChg chg="add del">
        <pc:chgData name="MARYAM ADEL SALEH JUMA MANSOOR" userId="492ef767-0211-4b15-b9ee-68adda126f14" providerId="ADAL" clId="{96572272-88BD-40D1-A8B6-7006658018AB}" dt="2020-03-12T08:59:40.964" v="99" actId="47"/>
        <pc:sldMkLst>
          <pc:docMk/>
          <pc:sldMk cId="1856147631" sldId="306"/>
        </pc:sldMkLst>
      </pc:sldChg>
      <pc:sldChg chg="del">
        <pc:chgData name="MARYAM ADEL SALEH JUMA MANSOOR" userId="492ef767-0211-4b15-b9ee-68adda126f14" providerId="ADAL" clId="{96572272-88BD-40D1-A8B6-7006658018AB}" dt="2020-03-12T08:59:23.233" v="91" actId="47"/>
        <pc:sldMkLst>
          <pc:docMk/>
          <pc:sldMk cId="3227567957" sldId="307"/>
        </pc:sldMkLst>
      </pc:sldChg>
      <pc:sldChg chg="addSp delSp modSp add addAnim delAnim modAnim">
        <pc:chgData name="MARYAM ADEL SALEH JUMA MANSOOR" userId="492ef767-0211-4b15-b9ee-68adda126f14" providerId="ADAL" clId="{96572272-88BD-40D1-A8B6-7006658018AB}" dt="2020-03-12T11:09:58.640" v="3374"/>
        <pc:sldMkLst>
          <pc:docMk/>
          <pc:sldMk cId="3749582249" sldId="307"/>
        </pc:sldMkLst>
        <pc:spChg chg="del">
          <ac:chgData name="MARYAM ADEL SALEH JUMA MANSOOR" userId="492ef767-0211-4b15-b9ee-68adda126f14" providerId="ADAL" clId="{96572272-88BD-40D1-A8B6-7006658018AB}" dt="2020-03-12T10:02:47.995" v="1731" actId="478"/>
          <ac:spMkLst>
            <pc:docMk/>
            <pc:sldMk cId="3749582249" sldId="307"/>
            <ac:spMk id="2" creationId="{76BA730F-BAF0-4FC2-B40B-E5E124235C41}"/>
          </ac:spMkLst>
        </pc:spChg>
        <pc:spChg chg="add del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12" creationId="{1E33986F-2D00-4D0C-AFAC-3EFB05759373}"/>
          </ac:spMkLst>
        </pc:spChg>
        <pc:spChg chg="del">
          <ac:chgData name="MARYAM ADEL SALEH JUMA MANSOOR" userId="492ef767-0211-4b15-b9ee-68adda126f14" providerId="ADAL" clId="{96572272-88BD-40D1-A8B6-7006658018AB}" dt="2020-03-12T09:59:17.911" v="1707" actId="478"/>
          <ac:spMkLst>
            <pc:docMk/>
            <pc:sldMk cId="3749582249" sldId="307"/>
            <ac:spMk id="13" creationId="{8E47C348-E901-463F-9B7C-78CA96C23EA9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15" creationId="{F3115536-155F-44A3-ADA8-A2BC17D5775B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16" creationId="{40A8A07A-3A93-401C-A368-BFB0852C960F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18" creationId="{2F0779D2-1CDD-49CE-9DD4-52BC32270F4B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19" creationId="{EF4506B7-111F-4C68-B988-DDFB06077F0E}"/>
          </ac:spMkLst>
        </pc:spChg>
        <pc:spChg chg="mod">
          <ac:chgData name="MARYAM ADEL SALEH JUMA MANSOOR" userId="492ef767-0211-4b15-b9ee-68adda126f14" providerId="ADAL" clId="{96572272-88BD-40D1-A8B6-7006658018AB}" dt="2020-03-12T10:11:46.830" v="2089" actId="20577"/>
          <ac:spMkLst>
            <pc:docMk/>
            <pc:sldMk cId="3749582249" sldId="307"/>
            <ac:spMk id="20" creationId="{3B088805-60C0-49BF-B6B9-0EF945AD9492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21" creationId="{4EDFA06E-D1EB-407D-985A-CB9F7AD75E70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22" creationId="{24503138-AC48-4D6F-8B21-227F85B6BCEB}"/>
          </ac:spMkLst>
        </pc:spChg>
        <pc:spChg chg="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23" creationId="{2ECC0B9F-5217-4519-B531-9028B0B1605C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24" creationId="{BC9BA385-79F1-47FE-B132-42EDF7E8BDAB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26" creationId="{07503166-F7CF-4C88-8EDC-3A258EC7766D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28" creationId="{3A7A8A5B-4389-4DB8-BB25-33D1689B2E99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29" creationId="{F1C55B55-89BD-49C2-B219-817AA4F50B73}"/>
          </ac:spMkLst>
        </pc:spChg>
        <pc:spChg chg="del">
          <ac:chgData name="MARYAM ADEL SALEH JUMA MANSOOR" userId="492ef767-0211-4b15-b9ee-68adda126f14" providerId="ADAL" clId="{96572272-88BD-40D1-A8B6-7006658018AB}" dt="2020-03-12T10:02:51.298" v="1732" actId="478"/>
          <ac:spMkLst>
            <pc:docMk/>
            <pc:sldMk cId="3749582249" sldId="307"/>
            <ac:spMk id="30" creationId="{63C64DEC-CE87-45CE-BE72-975D27741699}"/>
          </ac:spMkLst>
        </pc:spChg>
        <pc:spChg chg="del">
          <ac:chgData name="MARYAM ADEL SALEH JUMA MANSOOR" userId="492ef767-0211-4b15-b9ee-68adda126f14" providerId="ADAL" clId="{96572272-88BD-40D1-A8B6-7006658018AB}" dt="2020-03-12T10:11:35.816" v="2052" actId="478"/>
          <ac:spMkLst>
            <pc:docMk/>
            <pc:sldMk cId="3749582249" sldId="307"/>
            <ac:spMk id="31" creationId="{CCFF7AAC-3F04-4D70-B491-21BBCCAB18B5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33" creationId="{956FC01D-29A9-4346-B7B6-4C6AE1E55703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34" creationId="{96BDF44D-CFE9-4962-A1AB-3B3E583E17AA}"/>
          </ac:spMkLst>
        </pc:spChg>
        <pc:spChg chg="add mod">
          <ac:chgData name="MARYAM ADEL SALEH JUMA MANSOOR" userId="492ef767-0211-4b15-b9ee-68adda126f14" providerId="ADAL" clId="{96572272-88BD-40D1-A8B6-7006658018AB}" dt="2020-03-12T10:11:51.272" v="2090" actId="1076"/>
          <ac:spMkLst>
            <pc:docMk/>
            <pc:sldMk cId="3749582249" sldId="307"/>
            <ac:spMk id="35" creationId="{45123BE6-B161-4C49-98C6-397731917E45}"/>
          </ac:spMkLst>
        </pc:spChg>
        <pc:spChg chg="del mod">
          <ac:chgData name="MARYAM ADEL SALEH JUMA MANSOOR" userId="492ef767-0211-4b15-b9ee-68adda126f14" providerId="ADAL" clId="{96572272-88BD-40D1-A8B6-7006658018AB}" dt="2020-03-12T09:59:24.068" v="1711" actId="478"/>
          <ac:spMkLst>
            <pc:docMk/>
            <pc:sldMk cId="3749582249" sldId="307"/>
            <ac:spMk id="80" creationId="{00000000-0000-0000-0000-000000000000}"/>
          </ac:spMkLst>
        </pc:spChg>
        <pc:spChg chg="del">
          <ac:chgData name="MARYAM ADEL SALEH JUMA MANSOOR" userId="492ef767-0211-4b15-b9ee-68adda126f14" providerId="ADAL" clId="{96572272-88BD-40D1-A8B6-7006658018AB}" dt="2020-03-12T10:02:47.995" v="1731" actId="478"/>
          <ac:spMkLst>
            <pc:docMk/>
            <pc:sldMk cId="3749582249" sldId="307"/>
            <ac:spMk id="88" creationId="{00000000-0000-0000-0000-000000000000}"/>
          </ac:spMkLst>
        </pc:spChg>
        <pc:picChg chg="add del mod">
          <ac:chgData name="MARYAM ADEL SALEH JUMA MANSOOR" userId="492ef767-0211-4b15-b9ee-68adda126f14" providerId="ADAL" clId="{96572272-88BD-40D1-A8B6-7006658018AB}" dt="2020-03-12T10:02:00.952" v="1719" actId="478"/>
          <ac:picMkLst>
            <pc:docMk/>
            <pc:sldMk cId="3749582249" sldId="307"/>
            <ac:picMk id="4" creationId="{CCBB0B25-284A-4E5B-B65C-91331D31E09C}"/>
          </ac:picMkLst>
        </pc:picChg>
        <pc:picChg chg="add mod">
          <ac:chgData name="MARYAM ADEL SALEH JUMA MANSOOR" userId="492ef767-0211-4b15-b9ee-68adda126f14" providerId="ADAL" clId="{96572272-88BD-40D1-A8B6-7006658018AB}" dt="2020-03-12T10:11:51.272" v="2090" actId="1076"/>
          <ac:picMkLst>
            <pc:docMk/>
            <pc:sldMk cId="3749582249" sldId="307"/>
            <ac:picMk id="6" creationId="{2C6CD1B3-3A87-476B-B4B1-F4DF09CD751E}"/>
          </ac:picMkLst>
        </pc:picChg>
        <pc:picChg chg="add mod">
          <ac:chgData name="MARYAM ADEL SALEH JUMA MANSOOR" userId="492ef767-0211-4b15-b9ee-68adda126f14" providerId="ADAL" clId="{96572272-88BD-40D1-A8B6-7006658018AB}" dt="2020-03-12T10:11:51.272" v="2090" actId="1076"/>
          <ac:picMkLst>
            <pc:docMk/>
            <pc:sldMk cId="3749582249" sldId="307"/>
            <ac:picMk id="25" creationId="{FF464C35-9112-4118-B080-640BA1CD924D}"/>
          </ac:picMkLst>
        </pc:picChg>
        <pc:picChg chg="add mod">
          <ac:chgData name="MARYAM ADEL SALEH JUMA MANSOOR" userId="492ef767-0211-4b15-b9ee-68adda126f14" providerId="ADAL" clId="{96572272-88BD-40D1-A8B6-7006658018AB}" dt="2020-03-12T10:11:51.272" v="2090" actId="1076"/>
          <ac:picMkLst>
            <pc:docMk/>
            <pc:sldMk cId="3749582249" sldId="307"/>
            <ac:picMk id="27" creationId="{A6F62C4C-15B4-43C8-920B-3D61860E21B3}"/>
          </ac:picMkLst>
        </pc:picChg>
        <pc:picChg chg="add mod">
          <ac:chgData name="MARYAM ADEL SALEH JUMA MANSOOR" userId="492ef767-0211-4b15-b9ee-68adda126f14" providerId="ADAL" clId="{96572272-88BD-40D1-A8B6-7006658018AB}" dt="2020-03-12T10:11:51.272" v="2090" actId="1076"/>
          <ac:picMkLst>
            <pc:docMk/>
            <pc:sldMk cId="3749582249" sldId="307"/>
            <ac:picMk id="32" creationId="{CA571D06-F550-441C-89C5-288E438DE33F}"/>
          </ac:picMkLst>
        </pc:picChg>
      </pc:sldChg>
      <pc:sldChg chg="addSp delSp modSp add delAnim">
        <pc:chgData name="MARYAM ADEL SALEH JUMA MANSOOR" userId="492ef767-0211-4b15-b9ee-68adda126f14" providerId="ADAL" clId="{96572272-88BD-40D1-A8B6-7006658018AB}" dt="2020-03-12T11:12:28.099" v="3437" actId="14100"/>
        <pc:sldMkLst>
          <pc:docMk/>
          <pc:sldMk cId="2892065161" sldId="308"/>
        </pc:sldMkLst>
        <pc:spChg chg="mod">
          <ac:chgData name="MARYAM ADEL SALEH JUMA MANSOOR" userId="492ef767-0211-4b15-b9ee-68adda126f14" providerId="ADAL" clId="{96572272-88BD-40D1-A8B6-7006658018AB}" dt="2020-03-12T11:12:08.608" v="3431" actId="20577"/>
          <ac:spMkLst>
            <pc:docMk/>
            <pc:sldMk cId="2892065161" sldId="308"/>
            <ac:spMk id="12" creationId="{D896902D-580C-45CD-8B15-019045A9EFB0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30" creationId="{F74ECC54-C7F5-432D-A3F8-15BEA57DF731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38" creationId="{50F6CEB6-085C-435E-A445-CFB5282ED1D5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39" creationId="{DDC2D976-76EB-444E-BB3E-8969173D98DC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0" creationId="{4F4C0E96-E27B-494B-8FBA-7262684C21BB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1" creationId="{E2676852-A746-4122-88B4-F363BBF5180A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2" creationId="{D8AA6CB9-7244-4D2E-8653-6F0354332CD1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3" creationId="{0E998969-FD68-4D03-97DC-143F94D46916}"/>
          </ac:spMkLst>
        </pc:spChg>
        <pc:spChg chg="del">
          <ac:chgData name="MARYAM ADEL SALEH JUMA MANSOOR" userId="492ef767-0211-4b15-b9ee-68adda126f14" providerId="ADAL" clId="{96572272-88BD-40D1-A8B6-7006658018AB}" dt="2020-03-12T10:35:03.605" v="2895" actId="478"/>
          <ac:spMkLst>
            <pc:docMk/>
            <pc:sldMk cId="2892065161" sldId="308"/>
            <ac:spMk id="44" creationId="{C95D4D46-3223-4C7A-AC02-CECBA2ED3CBF}"/>
          </ac:spMkLst>
        </pc:spChg>
        <pc:grpChg chg="del">
          <ac:chgData name="MARYAM ADEL SALEH JUMA MANSOOR" userId="492ef767-0211-4b15-b9ee-68adda126f14" providerId="ADAL" clId="{96572272-88BD-40D1-A8B6-7006658018AB}" dt="2020-03-12T10:35:03.605" v="2895" actId="478"/>
          <ac:grpSpMkLst>
            <pc:docMk/>
            <pc:sldMk cId="2892065161" sldId="308"/>
            <ac:grpSpMk id="23" creationId="{A701920C-B477-4A87-856B-F2FA334FF6D8}"/>
          </ac:grpSpMkLst>
        </pc:grpChg>
        <pc:grpChg chg="del">
          <ac:chgData name="MARYAM ADEL SALEH JUMA MANSOOR" userId="492ef767-0211-4b15-b9ee-68adda126f14" providerId="ADAL" clId="{96572272-88BD-40D1-A8B6-7006658018AB}" dt="2020-03-12T10:35:03.605" v="2895" actId="478"/>
          <ac:grpSpMkLst>
            <pc:docMk/>
            <pc:sldMk cId="2892065161" sldId="308"/>
            <ac:grpSpMk id="37" creationId="{7AD88339-4FA6-4C98-8BCD-6DF429CA701E}"/>
          </ac:grpSpMkLst>
        </pc:grpChg>
        <pc:picChg chg="add del mod">
          <ac:chgData name="MARYAM ADEL SALEH JUMA MANSOOR" userId="492ef767-0211-4b15-b9ee-68adda126f14" providerId="ADAL" clId="{96572272-88BD-40D1-A8B6-7006658018AB}" dt="2020-03-12T11:11:37.839" v="3378" actId="478"/>
          <ac:picMkLst>
            <pc:docMk/>
            <pc:sldMk cId="2892065161" sldId="308"/>
            <ac:picMk id="2" creationId="{6590BB9C-AEC9-4A67-8B00-D93B65D96FD1}"/>
          </ac:picMkLst>
        </pc:picChg>
        <pc:picChg chg="add mod">
          <ac:chgData name="MARYAM ADEL SALEH JUMA MANSOOR" userId="492ef767-0211-4b15-b9ee-68adda126f14" providerId="ADAL" clId="{96572272-88BD-40D1-A8B6-7006658018AB}" dt="2020-03-12T11:12:28.099" v="3437" actId="14100"/>
          <ac:picMkLst>
            <pc:docMk/>
            <pc:sldMk cId="2892065161" sldId="308"/>
            <ac:picMk id="3" creationId="{BA9C7760-50A2-4DF6-B18A-C4F4527317F6}"/>
          </ac:picMkLst>
        </pc:picChg>
        <pc:picChg chg="del">
          <ac:chgData name="MARYAM ADEL SALEH JUMA MANSOOR" userId="492ef767-0211-4b15-b9ee-68adda126f14" providerId="ADAL" clId="{96572272-88BD-40D1-A8B6-7006658018AB}" dt="2020-03-12T10:35:03.605" v="2895" actId="478"/>
          <ac:picMkLst>
            <pc:docMk/>
            <pc:sldMk cId="2892065161" sldId="308"/>
            <ac:picMk id="4" creationId="{FB21C4AA-78F0-483D-984A-8C7CD4DC59F8}"/>
          </ac:picMkLst>
        </pc:picChg>
        <pc:picChg chg="del">
          <ac:chgData name="MARYAM ADEL SALEH JUMA MANSOOR" userId="492ef767-0211-4b15-b9ee-68adda126f14" providerId="ADAL" clId="{96572272-88BD-40D1-A8B6-7006658018AB}" dt="2020-03-12T10:35:06.585" v="2896" actId="478"/>
          <ac:picMkLst>
            <pc:docMk/>
            <pc:sldMk cId="2892065161" sldId="308"/>
            <ac:picMk id="14" creationId="{DC7FD3ED-2D9A-4EE5-95E0-1C5D9C3EC0F2}"/>
          </ac:picMkLst>
        </pc:picChg>
        <pc:picChg chg="del">
          <ac:chgData name="MARYAM ADEL SALEH JUMA MANSOOR" userId="492ef767-0211-4b15-b9ee-68adda126f14" providerId="ADAL" clId="{96572272-88BD-40D1-A8B6-7006658018AB}" dt="2020-03-12T10:35:03.605" v="2895" actId="478"/>
          <ac:picMkLst>
            <pc:docMk/>
            <pc:sldMk cId="2892065161" sldId="308"/>
            <ac:picMk id="17" creationId="{FA99D1F4-33FA-4580-B124-0A8A84785C05}"/>
          </ac:picMkLst>
        </pc:picChg>
        <pc:cxnChg chg="del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25" creationId="{56C82C2F-1492-4673-87E0-F92D0CDA906F}"/>
          </ac:cxnSpMkLst>
        </pc:cxnChg>
        <pc:cxnChg chg="del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27" creationId="{3F97509C-088F-4328-B48D-1E5B911C865D}"/>
          </ac:cxnSpMkLst>
        </pc:cxnChg>
        <pc:cxnChg chg="del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28" creationId="{7191E7B9-27D5-4899-8C83-FF0CA4742385}"/>
          </ac:cxnSpMkLst>
        </pc:cxnChg>
        <pc:cxnChg chg="del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29" creationId="{AE84484E-C7C3-4904-B227-9E10ABA9F224}"/>
          </ac:cxnSpMkLst>
        </pc:cxnChg>
        <pc:cxnChg chg="mod">
          <ac:chgData name="MARYAM ADEL SALEH JUMA MANSOOR" userId="492ef767-0211-4b15-b9ee-68adda126f14" providerId="ADAL" clId="{96572272-88BD-40D1-A8B6-7006658018AB}" dt="2020-03-12T10:35:03.605" v="2895" actId="478"/>
          <ac:cxnSpMkLst>
            <pc:docMk/>
            <pc:sldMk cId="2892065161" sldId="308"/>
            <ac:cxnSpMk id="35" creationId="{BA81C36C-9913-4D15-8199-C35B732AA605}"/>
          </ac:cxnSpMkLst>
        </pc:cxnChg>
      </pc:sldChg>
      <pc:sldChg chg="del">
        <pc:chgData name="MARYAM ADEL SALEH JUMA MANSOOR" userId="492ef767-0211-4b15-b9ee-68adda126f14" providerId="ADAL" clId="{96572272-88BD-40D1-A8B6-7006658018AB}" dt="2020-03-12T08:59:23.897" v="92" actId="47"/>
        <pc:sldMkLst>
          <pc:docMk/>
          <pc:sldMk cId="2907685736" sldId="308"/>
        </pc:sldMkLst>
      </pc:sldChg>
      <pc:sldChg chg="del">
        <pc:chgData name="MARYAM ADEL SALEH JUMA MANSOOR" userId="492ef767-0211-4b15-b9ee-68adda126f14" providerId="ADAL" clId="{96572272-88BD-40D1-A8B6-7006658018AB}" dt="2020-03-12T08:59:24.315" v="93" actId="47"/>
        <pc:sldMkLst>
          <pc:docMk/>
          <pc:sldMk cId="409037384" sldId="309"/>
        </pc:sldMkLst>
      </pc:sldChg>
      <pc:sldChg chg="addSp delSp modSp add">
        <pc:chgData name="MARYAM ADEL SALEH JUMA MANSOOR" userId="492ef767-0211-4b15-b9ee-68adda126f14" providerId="ADAL" clId="{96572272-88BD-40D1-A8B6-7006658018AB}" dt="2020-03-12T11:12:22.528" v="3434" actId="1076"/>
        <pc:sldMkLst>
          <pc:docMk/>
          <pc:sldMk cId="4281030947" sldId="309"/>
        </pc:sldMkLst>
        <pc:spChg chg="add mod">
          <ac:chgData name="MARYAM ADEL SALEH JUMA MANSOOR" userId="492ef767-0211-4b15-b9ee-68adda126f14" providerId="ADAL" clId="{96572272-88BD-40D1-A8B6-7006658018AB}" dt="2020-03-12T10:54:26.702" v="3355" actId="2710"/>
          <ac:spMkLst>
            <pc:docMk/>
            <pc:sldMk cId="4281030947" sldId="309"/>
            <ac:spMk id="3" creationId="{716FA419-F9EA-4E75-8E6A-0EF659F90C64}"/>
          </ac:spMkLst>
        </pc:spChg>
        <pc:spChg chg="mod">
          <ac:chgData name="MARYAM ADEL SALEH JUMA MANSOOR" userId="492ef767-0211-4b15-b9ee-68adda126f14" providerId="ADAL" clId="{96572272-88BD-40D1-A8B6-7006658018AB}" dt="2020-03-12T10:50:55.718" v="2934" actId="20577"/>
          <ac:spMkLst>
            <pc:docMk/>
            <pc:sldMk cId="4281030947" sldId="309"/>
            <ac:spMk id="12" creationId="{D896902D-580C-45CD-8B15-019045A9EFB0}"/>
          </ac:spMkLst>
        </pc:spChg>
        <pc:picChg chg="del mod">
          <ac:chgData name="MARYAM ADEL SALEH JUMA MANSOOR" userId="492ef767-0211-4b15-b9ee-68adda126f14" providerId="ADAL" clId="{96572272-88BD-40D1-A8B6-7006658018AB}" dt="2020-03-12T11:12:17.232" v="3432" actId="478"/>
          <ac:picMkLst>
            <pc:docMk/>
            <pc:sldMk cId="4281030947" sldId="309"/>
            <ac:picMk id="2" creationId="{6590BB9C-AEC9-4A67-8B00-D93B65D96FD1}"/>
          </ac:picMkLst>
        </pc:picChg>
        <pc:picChg chg="add mod">
          <ac:chgData name="MARYAM ADEL SALEH JUMA MANSOOR" userId="492ef767-0211-4b15-b9ee-68adda126f14" providerId="ADAL" clId="{96572272-88BD-40D1-A8B6-7006658018AB}" dt="2020-03-12T11:12:22.528" v="3434" actId="1076"/>
          <ac:picMkLst>
            <pc:docMk/>
            <pc:sldMk cId="4281030947" sldId="309"/>
            <ac:picMk id="5" creationId="{2378648E-AE57-49BD-A921-292D55F736E1}"/>
          </ac:picMkLst>
        </pc:picChg>
      </pc:sldChg>
      <pc:sldChg chg="del">
        <pc:chgData name="MARYAM ADEL SALEH JUMA MANSOOR" userId="492ef767-0211-4b15-b9ee-68adda126f14" providerId="ADAL" clId="{96572272-88BD-40D1-A8B6-7006658018AB}" dt="2020-03-12T08:59:24.490" v="94" actId="47"/>
        <pc:sldMkLst>
          <pc:docMk/>
          <pc:sldMk cId="968834822" sldId="310"/>
        </pc:sldMkLst>
      </pc:sldChg>
      <pc:sldChg chg="del">
        <pc:chgData name="MARYAM ADEL SALEH JUMA MANSOOR" userId="492ef767-0211-4b15-b9ee-68adda126f14" providerId="ADAL" clId="{96572272-88BD-40D1-A8B6-7006658018AB}" dt="2020-03-12T08:59:24.851" v="95" actId="47"/>
        <pc:sldMkLst>
          <pc:docMk/>
          <pc:sldMk cId="236767840" sldId="311"/>
        </pc:sldMkLst>
      </pc:sldChg>
      <pc:sldChg chg="del">
        <pc:chgData name="MARYAM ADEL SALEH JUMA MANSOOR" userId="492ef767-0211-4b15-b9ee-68adda126f14" providerId="ADAL" clId="{96572272-88BD-40D1-A8B6-7006658018AB}" dt="2020-03-12T08:59:25.637" v="96" actId="47"/>
        <pc:sldMkLst>
          <pc:docMk/>
          <pc:sldMk cId="1998761222" sldId="312"/>
        </pc:sldMkLst>
      </pc:sldChg>
    </pc:docChg>
  </pc:docChgLst>
  <pc:docChgLst>
    <pc:chgData name="MARYAM ADEL SALEH JUMA MANSOOR" userId="492ef767-0211-4b15-b9ee-68adda126f14" providerId="ADAL" clId="{6AB0EEE7-1124-47AB-8D9E-0335B043636B}"/>
    <pc:docChg chg="custSel addSld delSld modSld sldOrd">
      <pc:chgData name="MARYAM ADEL SALEH JUMA MANSOOR" userId="492ef767-0211-4b15-b9ee-68adda126f14" providerId="ADAL" clId="{6AB0EEE7-1124-47AB-8D9E-0335B043636B}" dt="2020-03-07T05:54:21.010" v="198" actId="207"/>
      <pc:docMkLst>
        <pc:docMk/>
      </pc:docMkLst>
      <pc:sldChg chg="del">
        <pc:chgData name="MARYAM ADEL SALEH JUMA MANSOOR" userId="492ef767-0211-4b15-b9ee-68adda126f14" providerId="ADAL" clId="{6AB0EEE7-1124-47AB-8D9E-0335B043636B}" dt="2020-03-07T05:38:00.126" v="24" actId="47"/>
        <pc:sldMkLst>
          <pc:docMk/>
          <pc:sldMk cId="3475180927" sldId="256"/>
        </pc:sldMkLst>
      </pc:sldChg>
      <pc:sldChg chg="del ord">
        <pc:chgData name="MARYAM ADEL SALEH JUMA MANSOOR" userId="492ef767-0211-4b15-b9ee-68adda126f14" providerId="ADAL" clId="{6AB0EEE7-1124-47AB-8D9E-0335B043636B}" dt="2020-03-07T05:40:05.029" v="123" actId="47"/>
        <pc:sldMkLst>
          <pc:docMk/>
          <pc:sldMk cId="2389324321" sldId="257"/>
        </pc:sldMkLst>
      </pc:sldChg>
      <pc:sldChg chg="del">
        <pc:chgData name="MARYAM ADEL SALEH JUMA MANSOOR" userId="492ef767-0211-4b15-b9ee-68adda126f14" providerId="ADAL" clId="{6AB0EEE7-1124-47AB-8D9E-0335B043636B}" dt="2020-03-07T05:37:24.281" v="1" actId="47"/>
        <pc:sldMkLst>
          <pc:docMk/>
          <pc:sldMk cId="860569961" sldId="258"/>
        </pc:sldMkLst>
      </pc:sldChg>
      <pc:sldChg chg="del">
        <pc:chgData name="MARYAM ADEL SALEH JUMA MANSOOR" userId="492ef767-0211-4b15-b9ee-68adda126f14" providerId="ADAL" clId="{6AB0EEE7-1124-47AB-8D9E-0335B043636B}" dt="2020-03-07T05:37:24.978" v="2" actId="47"/>
        <pc:sldMkLst>
          <pc:docMk/>
          <pc:sldMk cId="3602832976" sldId="259"/>
        </pc:sldMkLst>
      </pc:sldChg>
      <pc:sldChg chg="del">
        <pc:chgData name="MARYAM ADEL SALEH JUMA MANSOOR" userId="492ef767-0211-4b15-b9ee-68adda126f14" providerId="ADAL" clId="{6AB0EEE7-1124-47AB-8D9E-0335B043636B}" dt="2020-03-07T05:37:25.472" v="3" actId="47"/>
        <pc:sldMkLst>
          <pc:docMk/>
          <pc:sldMk cId="871172331" sldId="260"/>
        </pc:sldMkLst>
      </pc:sldChg>
      <pc:sldChg chg="del">
        <pc:chgData name="MARYAM ADEL SALEH JUMA MANSOOR" userId="492ef767-0211-4b15-b9ee-68adda126f14" providerId="ADAL" clId="{6AB0EEE7-1124-47AB-8D9E-0335B043636B}" dt="2020-03-07T05:37:25.913" v="4" actId="47"/>
        <pc:sldMkLst>
          <pc:docMk/>
          <pc:sldMk cId="1911204329" sldId="261"/>
        </pc:sldMkLst>
      </pc:sldChg>
      <pc:sldChg chg="del">
        <pc:chgData name="MARYAM ADEL SALEH JUMA MANSOOR" userId="492ef767-0211-4b15-b9ee-68adda126f14" providerId="ADAL" clId="{6AB0EEE7-1124-47AB-8D9E-0335B043636B}" dt="2020-03-07T05:37:26.331" v="5" actId="47"/>
        <pc:sldMkLst>
          <pc:docMk/>
          <pc:sldMk cId="45256357" sldId="262"/>
        </pc:sldMkLst>
      </pc:sldChg>
      <pc:sldChg chg="del">
        <pc:chgData name="MARYAM ADEL SALEH JUMA MANSOOR" userId="492ef767-0211-4b15-b9ee-68adda126f14" providerId="ADAL" clId="{6AB0EEE7-1124-47AB-8D9E-0335B043636B}" dt="2020-03-07T05:37:26.675" v="6" actId="47"/>
        <pc:sldMkLst>
          <pc:docMk/>
          <pc:sldMk cId="139853882" sldId="263"/>
        </pc:sldMkLst>
      </pc:sldChg>
      <pc:sldChg chg="del">
        <pc:chgData name="MARYAM ADEL SALEH JUMA MANSOOR" userId="492ef767-0211-4b15-b9ee-68adda126f14" providerId="ADAL" clId="{6AB0EEE7-1124-47AB-8D9E-0335B043636B}" dt="2020-03-07T05:37:27.009" v="7" actId="47"/>
        <pc:sldMkLst>
          <pc:docMk/>
          <pc:sldMk cId="81816813" sldId="264"/>
        </pc:sldMkLst>
      </pc:sldChg>
      <pc:sldChg chg="del">
        <pc:chgData name="MARYAM ADEL SALEH JUMA MANSOOR" userId="492ef767-0211-4b15-b9ee-68adda126f14" providerId="ADAL" clId="{6AB0EEE7-1124-47AB-8D9E-0335B043636B}" dt="2020-03-07T05:37:27.435" v="8" actId="47"/>
        <pc:sldMkLst>
          <pc:docMk/>
          <pc:sldMk cId="3156451453" sldId="265"/>
        </pc:sldMkLst>
      </pc:sldChg>
      <pc:sldChg chg="del">
        <pc:chgData name="MARYAM ADEL SALEH JUMA MANSOOR" userId="492ef767-0211-4b15-b9ee-68adda126f14" providerId="ADAL" clId="{6AB0EEE7-1124-47AB-8D9E-0335B043636B}" dt="2020-03-07T05:37:28.416" v="9" actId="47"/>
        <pc:sldMkLst>
          <pc:docMk/>
          <pc:sldMk cId="3354567013" sldId="266"/>
        </pc:sldMkLst>
      </pc:sldChg>
      <pc:sldChg chg="del">
        <pc:chgData name="MARYAM ADEL SALEH JUMA MANSOOR" userId="492ef767-0211-4b15-b9ee-68adda126f14" providerId="ADAL" clId="{6AB0EEE7-1124-47AB-8D9E-0335B043636B}" dt="2020-03-07T05:37:29.016" v="10" actId="47"/>
        <pc:sldMkLst>
          <pc:docMk/>
          <pc:sldMk cId="3438403716" sldId="267"/>
        </pc:sldMkLst>
      </pc:sldChg>
      <pc:sldChg chg="del">
        <pc:chgData name="MARYAM ADEL SALEH JUMA MANSOOR" userId="492ef767-0211-4b15-b9ee-68adda126f14" providerId="ADAL" clId="{6AB0EEE7-1124-47AB-8D9E-0335B043636B}" dt="2020-03-07T05:37:29.606" v="11" actId="47"/>
        <pc:sldMkLst>
          <pc:docMk/>
          <pc:sldMk cId="3678896210" sldId="268"/>
        </pc:sldMkLst>
      </pc:sldChg>
      <pc:sldChg chg="del">
        <pc:chgData name="MARYAM ADEL SALEH JUMA MANSOOR" userId="492ef767-0211-4b15-b9ee-68adda126f14" providerId="ADAL" clId="{6AB0EEE7-1124-47AB-8D9E-0335B043636B}" dt="2020-03-07T05:37:30.193" v="12" actId="47"/>
        <pc:sldMkLst>
          <pc:docMk/>
          <pc:sldMk cId="1856212035" sldId="269"/>
        </pc:sldMkLst>
      </pc:sldChg>
      <pc:sldChg chg="del">
        <pc:chgData name="MARYAM ADEL SALEH JUMA MANSOOR" userId="492ef767-0211-4b15-b9ee-68adda126f14" providerId="ADAL" clId="{6AB0EEE7-1124-47AB-8D9E-0335B043636B}" dt="2020-03-07T05:37:35.752" v="20" actId="47"/>
        <pc:sldMkLst>
          <pc:docMk/>
          <pc:sldMk cId="2567297506" sldId="270"/>
        </pc:sldMkLst>
      </pc:sldChg>
      <pc:sldChg chg="del">
        <pc:chgData name="MARYAM ADEL SALEH JUMA MANSOOR" userId="492ef767-0211-4b15-b9ee-68adda126f14" providerId="ADAL" clId="{6AB0EEE7-1124-47AB-8D9E-0335B043636B}" dt="2020-03-07T05:37:30.782" v="13" actId="47"/>
        <pc:sldMkLst>
          <pc:docMk/>
          <pc:sldMk cId="4233421374" sldId="271"/>
        </pc:sldMkLst>
      </pc:sldChg>
      <pc:sldChg chg="modSp ord">
        <pc:chgData name="MARYAM ADEL SALEH JUMA MANSOOR" userId="492ef767-0211-4b15-b9ee-68adda126f14" providerId="ADAL" clId="{6AB0EEE7-1124-47AB-8D9E-0335B043636B}" dt="2020-03-07T05:39:45.616" v="121" actId="404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6AB0EEE7-1124-47AB-8D9E-0335B043636B}" dt="2020-03-07T05:39:45.616" v="121" actId="404"/>
          <ac:spMkLst>
            <pc:docMk/>
            <pc:sldMk cId="2396905207" sldId="272"/>
            <ac:spMk id="3" creationId="{9632819A-C9F4-41DB-BDB2-D1566A4E1D55}"/>
          </ac:spMkLst>
        </pc:spChg>
      </pc:sldChg>
      <pc:sldChg chg="del">
        <pc:chgData name="MARYAM ADEL SALEH JUMA MANSOOR" userId="492ef767-0211-4b15-b9ee-68adda126f14" providerId="ADAL" clId="{6AB0EEE7-1124-47AB-8D9E-0335B043636B}" dt="2020-03-07T05:37:31.096" v="14" actId="47"/>
        <pc:sldMkLst>
          <pc:docMk/>
          <pc:sldMk cId="3426681611" sldId="273"/>
        </pc:sldMkLst>
      </pc:sldChg>
      <pc:sldChg chg="del">
        <pc:chgData name="MARYAM ADEL SALEH JUMA MANSOOR" userId="492ef767-0211-4b15-b9ee-68adda126f14" providerId="ADAL" clId="{6AB0EEE7-1124-47AB-8D9E-0335B043636B}" dt="2020-03-07T05:37:31.362" v="15" actId="47"/>
        <pc:sldMkLst>
          <pc:docMk/>
          <pc:sldMk cId="3080294674" sldId="274"/>
        </pc:sldMkLst>
      </pc:sldChg>
      <pc:sldChg chg="del">
        <pc:chgData name="MARYAM ADEL SALEH JUMA MANSOOR" userId="492ef767-0211-4b15-b9ee-68adda126f14" providerId="ADAL" clId="{6AB0EEE7-1124-47AB-8D9E-0335B043636B}" dt="2020-03-07T05:37:31.688" v="16" actId="47"/>
        <pc:sldMkLst>
          <pc:docMk/>
          <pc:sldMk cId="1818749564" sldId="275"/>
        </pc:sldMkLst>
      </pc:sldChg>
      <pc:sldChg chg="del">
        <pc:chgData name="MARYAM ADEL SALEH JUMA MANSOOR" userId="492ef767-0211-4b15-b9ee-68adda126f14" providerId="ADAL" clId="{6AB0EEE7-1124-47AB-8D9E-0335B043636B}" dt="2020-03-07T05:37:32.034" v="17" actId="47"/>
        <pc:sldMkLst>
          <pc:docMk/>
          <pc:sldMk cId="4069602492" sldId="276"/>
        </pc:sldMkLst>
      </pc:sldChg>
      <pc:sldChg chg="del">
        <pc:chgData name="MARYAM ADEL SALEH JUMA MANSOOR" userId="492ef767-0211-4b15-b9ee-68adda126f14" providerId="ADAL" clId="{6AB0EEE7-1124-47AB-8D9E-0335B043636B}" dt="2020-03-07T05:37:32.311" v="18" actId="47"/>
        <pc:sldMkLst>
          <pc:docMk/>
          <pc:sldMk cId="3678566827" sldId="277"/>
        </pc:sldMkLst>
      </pc:sldChg>
      <pc:sldChg chg="del">
        <pc:chgData name="MARYAM ADEL SALEH JUMA MANSOOR" userId="492ef767-0211-4b15-b9ee-68adda126f14" providerId="ADAL" clId="{6AB0EEE7-1124-47AB-8D9E-0335B043636B}" dt="2020-03-07T05:37:32.601" v="19" actId="47"/>
        <pc:sldMkLst>
          <pc:docMk/>
          <pc:sldMk cId="1010235754" sldId="278"/>
        </pc:sldMkLst>
      </pc:sldChg>
      <pc:sldChg chg="addSp modSp add setBg">
        <pc:chgData name="MARYAM ADEL SALEH JUMA MANSOOR" userId="492ef767-0211-4b15-b9ee-68adda126f14" providerId="ADAL" clId="{6AB0EEE7-1124-47AB-8D9E-0335B043636B}" dt="2020-03-07T05:38:23.076" v="26" actId="20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6AB0EEE7-1124-47AB-8D9E-0335B043636B}" dt="2020-03-07T05:38:23.076" v="26" actId="207"/>
          <ac:spMkLst>
            <pc:docMk/>
            <pc:sldMk cId="472788918" sldId="293"/>
            <ac:spMk id="4" creationId="{00000000-0000-0000-0000-000000000000}"/>
          </ac:spMkLst>
        </pc:spChg>
        <pc:picChg chg="add">
          <ac:chgData name="MARYAM ADEL SALEH JUMA MANSOOR" userId="492ef767-0211-4b15-b9ee-68adda126f14" providerId="ADAL" clId="{6AB0EEE7-1124-47AB-8D9E-0335B043636B}" dt="2020-03-07T05:37:57.706" v="23"/>
          <ac:picMkLst>
            <pc:docMk/>
            <pc:sldMk cId="472788918" sldId="293"/>
            <ac:picMk id="3" creationId="{AE5FFB85-B122-4F5A-829D-C8733FA27BE1}"/>
          </ac:picMkLst>
        </pc:picChg>
      </pc:sldChg>
      <pc:sldChg chg="addSp delSp modSp add">
        <pc:chgData name="MARYAM ADEL SALEH JUMA MANSOOR" userId="492ef767-0211-4b15-b9ee-68adda126f14" providerId="ADAL" clId="{6AB0EEE7-1124-47AB-8D9E-0335B043636B}" dt="2020-03-07T05:42:26.472" v="131" actId="571"/>
        <pc:sldMkLst>
          <pc:docMk/>
          <pc:sldMk cId="3617599205" sldId="294"/>
        </pc:sldMkLst>
        <pc:spChg chg="mod">
          <ac:chgData name="MARYAM ADEL SALEH JUMA MANSOOR" userId="492ef767-0211-4b15-b9ee-68adda126f14" providerId="ADAL" clId="{6AB0EEE7-1124-47AB-8D9E-0335B043636B}" dt="2020-03-07T05:42:20.473" v="130" actId="14100"/>
          <ac:spMkLst>
            <pc:docMk/>
            <pc:sldMk cId="3617599205" sldId="294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8" creationId="{FB70D8A6-37BE-4F46-A85D-0E04F54337C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9" creationId="{5754EE7D-30C7-4217-8BE5-D5D37E02E84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0" creationId="{9C42F50E-6380-41AD-ACE3-DF8D0C81B12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1" creationId="{12C2B1E7-58BC-4787-96BE-0895F4AE78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3" creationId="{BEB3ECCC-F2D8-4A51-807D-2A240BF2C460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4" creationId="{EB5E686F-33EA-4BB7-A874-B7FF29B2D9E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7" creationId="{0AF3E730-0F80-4738-8677-7CCF83271C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8" creationId="{2284E4C3-1482-4BB8-99AA-143AF1773E19}"/>
          </ac:spMkLst>
        </pc:spChg>
        <pc:spChg chg="add">
          <ac:chgData name="MARYAM ADEL SALEH JUMA MANSOOR" userId="492ef767-0211-4b15-b9ee-68adda126f14" providerId="ADAL" clId="{6AB0EEE7-1124-47AB-8D9E-0335B043636B}" dt="2020-03-07T05:40:02.937" v="122"/>
          <ac:spMkLst>
            <pc:docMk/>
            <pc:sldMk cId="3617599205" sldId="294"/>
            <ac:spMk id="29" creationId="{FA1E5BBD-71DC-4A49-94EE-99ED6F016BA9}"/>
          </ac:spMkLst>
        </pc:spChg>
        <pc:picChg chg="add del mod">
          <ac:chgData name="MARYAM ADEL SALEH JUMA MANSOOR" userId="492ef767-0211-4b15-b9ee-68adda126f14" providerId="ADAL" clId="{6AB0EEE7-1124-47AB-8D9E-0335B043636B}" dt="2020-03-07T05:42:17.186" v="129" actId="478"/>
          <ac:picMkLst>
            <pc:docMk/>
            <pc:sldMk cId="3617599205" sldId="294"/>
            <ac:picMk id="25" creationId="{B37FEB5A-DDF0-4866-B7D0-7697308F29EE}"/>
          </ac:picMkLst>
        </pc:picChg>
        <pc:cxnChg chg="add">
          <ac:chgData name="MARYAM ADEL SALEH JUMA MANSOOR" userId="492ef767-0211-4b15-b9ee-68adda126f14" providerId="ADAL" clId="{6AB0EEE7-1124-47AB-8D9E-0335B043636B}" dt="2020-03-07T05:40:02.937" v="122"/>
          <ac:cxnSpMkLst>
            <pc:docMk/>
            <pc:sldMk cId="3617599205" sldId="294"/>
            <ac:cxnSpMk id="26" creationId="{2331D6FC-DBCA-486B-94F3-12E80847631C}"/>
          </ac:cxnSpMkLst>
        </pc:cxnChg>
        <pc:cxnChg chg="add mod">
          <ac:chgData name="MARYAM ADEL SALEH JUMA MANSOOR" userId="492ef767-0211-4b15-b9ee-68adda126f14" providerId="ADAL" clId="{6AB0EEE7-1124-47AB-8D9E-0335B043636B}" dt="2020-03-07T05:42:26.472" v="131" actId="571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5:59.437" v="139" actId="2085"/>
        <pc:sldMkLst>
          <pc:docMk/>
          <pc:sldMk cId="4273481282" sldId="295"/>
        </pc:sldMkLst>
        <pc:spChg chg="mod">
          <ac:chgData name="MARYAM ADEL SALEH JUMA MANSOOR" userId="492ef767-0211-4b15-b9ee-68adda126f14" providerId="ADAL" clId="{6AB0EEE7-1124-47AB-8D9E-0335B043636B}" dt="2020-03-07T05:45:59.437" v="139" actId="2085"/>
          <ac:spMkLst>
            <pc:docMk/>
            <pc:sldMk cId="4273481282" sldId="295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3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5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6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7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8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9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20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3:52.834" v="134"/>
          <ac:spMkLst>
            <pc:docMk/>
            <pc:sldMk cId="4273481282" sldId="295"/>
            <ac:spMk id="27" creationId="{AAECFE7A-18FF-4CD0-8096-11B6AFAE8E85}"/>
          </ac:spMkLst>
        </pc:spChg>
        <pc:cxnChg chg="add">
          <ac:chgData name="MARYAM ADEL SALEH JUMA MANSOOR" userId="492ef767-0211-4b15-b9ee-68adda126f14" providerId="ADAL" clId="{6AB0EEE7-1124-47AB-8D9E-0335B043636B}" dt="2020-03-07T05:43:52.834" v="134"/>
          <ac:cxnSpMkLst>
            <pc:docMk/>
            <pc:sldMk cId="4273481282" sldId="295"/>
            <ac:cxnSpMk id="28" creationId="{EB095E8A-D089-4496-97AB-DF2EC80E6A5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6:04.990" v="140"/>
        <pc:sldMkLst>
          <pc:docMk/>
          <pc:sldMk cId="2928497748" sldId="296"/>
        </pc:sldMkLst>
        <pc:spChg chg="mod">
          <ac:chgData name="MARYAM ADEL SALEH JUMA MANSOOR" userId="492ef767-0211-4b15-b9ee-68adda126f14" providerId="ADAL" clId="{6AB0EEE7-1124-47AB-8D9E-0335B043636B}" dt="2020-03-07T05:44:20.929" v="138" actId="14100"/>
          <ac:spMkLst>
            <pc:docMk/>
            <pc:sldMk cId="2928497748" sldId="296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6:04.990" v="140"/>
          <ac:spMkLst>
            <pc:docMk/>
            <pc:sldMk cId="2928497748" sldId="296"/>
            <ac:spMk id="24" creationId="{3FCC5EA9-2AD6-4554-AE7C-2C8A2955E470}"/>
          </ac:spMkLst>
        </pc:spChg>
        <pc:cxnChg chg="add">
          <ac:chgData name="MARYAM ADEL SALEH JUMA MANSOOR" userId="492ef767-0211-4b15-b9ee-68adda126f14" providerId="ADAL" clId="{6AB0EEE7-1124-47AB-8D9E-0335B043636B}" dt="2020-03-07T05:46:04.990" v="140"/>
          <ac:cxnSpMkLst>
            <pc:docMk/>
            <pc:sldMk cId="2928497748" sldId="296"/>
            <ac:cxnSpMk id="25" creationId="{FF6FBA19-AA0C-4962-9DAE-DEDF75A398F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19.683" v="170"/>
        <pc:sldMkLst>
          <pc:docMk/>
          <pc:sldMk cId="4171378423" sldId="297"/>
        </pc:sldMkLst>
        <pc:spChg chg="mod">
          <ac:chgData name="MARYAM ADEL SALEH JUMA MANSOOR" userId="492ef767-0211-4b15-b9ee-68adda126f14" providerId="ADAL" clId="{6AB0EEE7-1124-47AB-8D9E-0335B043636B}" dt="2020-03-07T05:47:08.251" v="169" actId="2085"/>
          <ac:spMkLst>
            <pc:docMk/>
            <pc:sldMk cId="4171378423" sldId="297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19.683" v="170"/>
          <ac:spMkLst>
            <pc:docMk/>
            <pc:sldMk cId="4171378423" sldId="297"/>
            <ac:spMk id="6" creationId="{3EC40A3B-5385-4D23-85FB-BCCE39AB5C6A}"/>
          </ac:spMkLst>
        </pc:spChg>
        <pc:cxnChg chg="add">
          <ac:chgData name="MARYAM ADEL SALEH JUMA MANSOOR" userId="492ef767-0211-4b15-b9ee-68adda126f14" providerId="ADAL" clId="{6AB0EEE7-1124-47AB-8D9E-0335B043636B}" dt="2020-03-07T05:47:19.683" v="170"/>
          <ac:cxnSpMkLst>
            <pc:docMk/>
            <pc:sldMk cId="4171378423" sldId="297"/>
            <ac:cxnSpMk id="7" creationId="{B52D05D3-63EA-4232-AB0D-55C30380BFC2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36.692" v="173"/>
        <pc:sldMkLst>
          <pc:docMk/>
          <pc:sldMk cId="1069600880" sldId="298"/>
        </pc:sldMkLst>
        <pc:spChg chg="mod">
          <ac:chgData name="MARYAM ADEL SALEH JUMA MANSOOR" userId="492ef767-0211-4b15-b9ee-68adda126f14" providerId="ADAL" clId="{6AB0EEE7-1124-47AB-8D9E-0335B043636B}" dt="2020-03-07T05:47:34.208" v="172" actId="14100"/>
          <ac:spMkLst>
            <pc:docMk/>
            <pc:sldMk cId="1069600880" sldId="298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36.692" v="173"/>
          <ac:spMkLst>
            <pc:docMk/>
            <pc:sldMk cId="1069600880" sldId="298"/>
            <ac:spMk id="11" creationId="{22EF8A64-0A67-440D-8AFF-84796573B2F2}"/>
          </ac:spMkLst>
        </pc:spChg>
        <pc:cxnChg chg="add">
          <ac:chgData name="MARYAM ADEL SALEH JUMA MANSOOR" userId="492ef767-0211-4b15-b9ee-68adda126f14" providerId="ADAL" clId="{6AB0EEE7-1124-47AB-8D9E-0335B043636B}" dt="2020-03-07T05:47:36.692" v="173"/>
          <ac:cxnSpMkLst>
            <pc:docMk/>
            <pc:sldMk cId="1069600880" sldId="298"/>
            <ac:cxnSpMk id="12" creationId="{36ABFFFE-FB62-404E-AEC8-EE49B882525E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2:45.217" v="183"/>
        <pc:sldMkLst>
          <pc:docMk/>
          <pc:sldMk cId="889989275" sldId="299"/>
        </pc:sldMkLst>
        <pc:spChg chg="mod">
          <ac:chgData name="MARYAM ADEL SALEH JUMA MANSOOR" userId="492ef767-0211-4b15-b9ee-68adda126f14" providerId="ADAL" clId="{6AB0EEE7-1124-47AB-8D9E-0335B043636B}" dt="2020-03-07T05:47:48.663" v="175" actId="2085"/>
          <ac:spMkLst>
            <pc:docMk/>
            <pc:sldMk cId="889989275" sldId="299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5" creationId="{43D4F23E-CDF9-48C4-B2FE-72A19CBB5184}"/>
          </ac:spMkLst>
        </pc:spChg>
        <pc:spChg chg="add mod">
          <ac:chgData name="MARYAM ADEL SALEH JUMA MANSOOR" userId="492ef767-0211-4b15-b9ee-68adda126f14" providerId="ADAL" clId="{6AB0EEE7-1124-47AB-8D9E-0335B043636B}" dt="2020-03-07T05:48:05.703" v="178" actId="571"/>
          <ac:spMkLst>
            <pc:docMk/>
            <pc:sldMk cId="889989275" sldId="299"/>
            <ac:spMk id="13" creationId="{ADD07590-1027-46D7-A39D-21E1F6EC7BDF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4" creationId="{13CDDDF5-A74D-4DC5-8315-8F7D1CAA9F73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5" creationId="{8BE625B8-4A95-42E3-9AA0-57655BEBFC89}"/>
          </ac:spMkLst>
        </pc:spChg>
        <pc:spChg chg="add">
          <ac:chgData name="MARYAM ADEL SALEH JUMA MANSOOR" userId="492ef767-0211-4b15-b9ee-68adda126f14" providerId="ADAL" clId="{6AB0EEE7-1124-47AB-8D9E-0335B043636B}" dt="2020-03-07T05:52:45.217" v="183"/>
          <ac:spMkLst>
            <pc:docMk/>
            <pc:sldMk cId="889989275" sldId="299"/>
            <ac:spMk id="16" creationId="{11C3893B-A2FF-467E-96D9-26C7B1DC0897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21" creationId="{043C621B-41E4-437A-A483-C85A3EF5EE1C}"/>
          </ac:spMkLst>
        </pc:spChg>
        <pc:graphicFrameChg chg="mod">
          <ac:chgData name="MARYAM ADEL SALEH JUMA MANSOOR" userId="492ef767-0211-4b15-b9ee-68adda126f14" providerId="ADAL" clId="{6AB0EEE7-1124-47AB-8D9E-0335B043636B}" dt="2020-03-07T05:52:43.629" v="182" actId="1076"/>
          <ac:graphicFrameMkLst>
            <pc:docMk/>
            <pc:sldMk cId="889989275" sldId="299"/>
            <ac:graphicFrameMk id="22" creationId="{7BD963EB-2F68-4C96-871E-307C2EA40A97}"/>
          </ac:graphicFrameMkLst>
        </pc:graphicFrameChg>
        <pc:picChg chg="mod">
          <ac:chgData name="MARYAM ADEL SALEH JUMA MANSOOR" userId="492ef767-0211-4b15-b9ee-68adda126f14" providerId="ADAL" clId="{6AB0EEE7-1124-47AB-8D9E-0335B043636B}" dt="2020-03-07T05:52:43.629" v="182" actId="1076"/>
          <ac:picMkLst>
            <pc:docMk/>
            <pc:sldMk cId="889989275" sldId="299"/>
            <ac:picMk id="3" creationId="{1FEE512F-7C09-43D0-8063-072DF762D6C9}"/>
          </ac:picMkLst>
        </pc:picChg>
        <pc:picChg chg="mod">
          <ac:chgData name="MARYAM ADEL SALEH JUMA MANSOOR" userId="492ef767-0211-4b15-b9ee-68adda126f14" providerId="ADAL" clId="{6AB0EEE7-1124-47AB-8D9E-0335B043636B}" dt="2020-03-07T05:52:36.584" v="181" actId="1076"/>
          <ac:picMkLst>
            <pc:docMk/>
            <pc:sldMk cId="889989275" sldId="299"/>
            <ac:picMk id="10" creationId="{05BF3502-AAB8-4D1A-80F2-53A78D14335F}"/>
          </ac:picMkLst>
        </pc:picChg>
        <pc:cxnChg chg="mod">
          <ac:chgData name="MARYAM ADEL SALEH JUMA MANSOOR" userId="492ef767-0211-4b15-b9ee-68adda126f14" providerId="ADAL" clId="{6AB0EEE7-1124-47AB-8D9E-0335B043636B}" dt="2020-03-07T05:47:57.693" v="176" actId="1076"/>
          <ac:cxnSpMkLst>
            <pc:docMk/>
            <pc:sldMk cId="889989275" sldId="299"/>
            <ac:cxnSpMk id="12" creationId="{2C7378C6-9F16-43DA-81D8-E97661432AC0}"/>
          </ac:cxnSpMkLst>
        </pc:cxnChg>
        <pc:cxnChg chg="mod">
          <ac:chgData name="MARYAM ADEL SALEH JUMA MANSOOR" userId="492ef767-0211-4b15-b9ee-68adda126f14" providerId="ADAL" clId="{6AB0EEE7-1124-47AB-8D9E-0335B043636B}" dt="2020-03-07T05:52:43.629" v="182" actId="1076"/>
          <ac:cxnSpMkLst>
            <pc:docMk/>
            <pc:sldMk cId="889989275" sldId="299"/>
            <ac:cxnSpMk id="17" creationId="{F0E25C65-23E9-4E67-9EDE-073D18F246B2}"/>
          </ac:cxnSpMkLst>
        </pc:cxnChg>
        <pc:cxnChg chg="add">
          <ac:chgData name="MARYAM ADEL SALEH JUMA MANSOOR" userId="492ef767-0211-4b15-b9ee-68adda126f14" providerId="ADAL" clId="{6AB0EEE7-1124-47AB-8D9E-0335B043636B}" dt="2020-03-07T05:52:45.217" v="183"/>
          <ac:cxnSpMkLst>
            <pc:docMk/>
            <pc:sldMk cId="889989275" sldId="299"/>
            <ac:cxnSpMk id="18" creationId="{0D3F1394-4953-4826-8498-D2C5518B14E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05.661" v="187"/>
        <pc:sldMkLst>
          <pc:docMk/>
          <pc:sldMk cId="3675624081" sldId="300"/>
        </pc:sldMkLst>
        <pc:spChg chg="mod">
          <ac:chgData name="MARYAM ADEL SALEH JUMA MANSOOR" userId="492ef767-0211-4b15-b9ee-68adda126f14" providerId="ADAL" clId="{6AB0EEE7-1124-47AB-8D9E-0335B043636B}" dt="2020-03-07T05:52:55.485" v="185" actId="2085"/>
          <ac:spMkLst>
            <pc:docMk/>
            <pc:sldMk cId="3675624081" sldId="300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05.661" v="187"/>
          <ac:spMkLst>
            <pc:docMk/>
            <pc:sldMk cId="3675624081" sldId="300"/>
            <ac:spMk id="10" creationId="{DC676642-9DB9-4606-BE66-A1D8DFE08859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3" creationId="{B2C965C4-C88E-4BEA-9E8D-01ABBC404B23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8" creationId="{38EE7A05-E992-4683-960D-CB56472A9C4A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9" creationId="{A574F09C-D1C7-44AB-BB3E-052E2D39B518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4" creationId="{55EC0906-3AE7-4BC6-998D-1EFA3D76ECA4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5" creationId="{F9E6156F-82F2-4F7A-B14C-BCFA50E2A50C}"/>
          </ac:spMkLst>
        </pc:spChg>
        <pc:graphicFrameChg chg="mod">
          <ac:chgData name="MARYAM ADEL SALEH JUMA MANSOOR" userId="492ef767-0211-4b15-b9ee-68adda126f14" providerId="ADAL" clId="{6AB0EEE7-1124-47AB-8D9E-0335B043636B}" dt="2020-03-07T05:53:00.969" v="186" actId="1076"/>
          <ac:graphicFrameMkLst>
            <pc:docMk/>
            <pc:sldMk cId="3675624081" sldId="300"/>
            <ac:graphicFrameMk id="26" creationId="{0D8BB248-1351-4E9A-A658-7F5D9BA99A5E}"/>
          </ac:graphicFrameMkLst>
        </pc:graphicFrameChg>
        <pc:cxnChg chg="add">
          <ac:chgData name="MARYAM ADEL SALEH JUMA MANSOOR" userId="492ef767-0211-4b15-b9ee-68adda126f14" providerId="ADAL" clId="{6AB0EEE7-1124-47AB-8D9E-0335B043636B}" dt="2020-03-07T05:53:05.661" v="187"/>
          <ac:cxnSpMkLst>
            <pc:docMk/>
            <pc:sldMk cId="3675624081" sldId="300"/>
            <ac:cxnSpMk id="11" creationId="{577EF074-5357-4822-91E1-1A87570B9D88}"/>
          </ac:cxnSpMkLst>
        </pc:cxnChg>
        <pc:cxnChg chg="mod">
          <ac:chgData name="MARYAM ADEL SALEH JUMA MANSOOR" userId="492ef767-0211-4b15-b9ee-68adda126f14" providerId="ADAL" clId="{6AB0EEE7-1124-47AB-8D9E-0335B043636B}" dt="2020-03-07T05:53:00.969" v="186" actId="1076"/>
          <ac:cxnSpMkLst>
            <pc:docMk/>
            <pc:sldMk cId="3675624081" sldId="300"/>
            <ac:cxnSpMk id="27" creationId="{DC98B876-F1AE-4465-B41F-84C821EFD2C9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17.863" v="189" actId="14100"/>
        <pc:sldMkLst>
          <pc:docMk/>
          <pc:sldMk cId="641922000" sldId="301"/>
        </pc:sldMkLst>
        <pc:spChg chg="add">
          <ac:chgData name="MARYAM ADEL SALEH JUMA MANSOOR" userId="492ef767-0211-4b15-b9ee-68adda126f14" providerId="ADAL" clId="{6AB0EEE7-1124-47AB-8D9E-0335B043636B}" dt="2020-03-07T05:53:14.098" v="188"/>
          <ac:spMkLst>
            <pc:docMk/>
            <pc:sldMk cId="641922000" sldId="301"/>
            <ac:spMk id="6" creationId="{88B0A929-8A87-48F6-9E50-D903E30D21E6}"/>
          </ac:spMkLst>
        </pc:spChg>
        <pc:picChg chg="mod">
          <ac:chgData name="MARYAM ADEL SALEH JUMA MANSOOR" userId="492ef767-0211-4b15-b9ee-68adda126f14" providerId="ADAL" clId="{6AB0EEE7-1124-47AB-8D9E-0335B043636B}" dt="2020-03-07T05:53:17.863" v="189" actId="14100"/>
          <ac:picMkLst>
            <pc:docMk/>
            <pc:sldMk cId="641922000" sldId="301"/>
            <ac:picMk id="5" creationId="{11125350-6399-4D67-921B-59D3777A1D7C}"/>
          </ac:picMkLst>
        </pc:picChg>
        <pc:cxnChg chg="add">
          <ac:chgData name="MARYAM ADEL SALEH JUMA MANSOOR" userId="492ef767-0211-4b15-b9ee-68adda126f14" providerId="ADAL" clId="{6AB0EEE7-1124-47AB-8D9E-0335B043636B}" dt="2020-03-07T05:53:14.098" v="188"/>
          <ac:cxnSpMkLst>
            <pc:docMk/>
            <pc:sldMk cId="641922000" sldId="301"/>
            <ac:cxnSpMk id="7" creationId="{D5BD218F-1037-4CC1-80B3-5A6E080CFFC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58.870" v="193"/>
        <pc:sldMkLst>
          <pc:docMk/>
          <pc:sldMk cId="1182311842" sldId="302"/>
        </pc:sldMkLst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3" creationId="{340B4D0D-BD03-463E-BA03-59723D2E8588}"/>
          </ac:spMkLst>
        </pc:spChg>
        <pc:spChg chg="mod">
          <ac:chgData name="MARYAM ADEL SALEH JUMA MANSOOR" userId="492ef767-0211-4b15-b9ee-68adda126f14" providerId="ADAL" clId="{6AB0EEE7-1124-47AB-8D9E-0335B043636B}" dt="2020-03-07T05:53:27.604" v="191" actId="2085"/>
          <ac:spMkLst>
            <pc:docMk/>
            <pc:sldMk cId="1182311842" sldId="302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58.870" v="193"/>
          <ac:spMkLst>
            <pc:docMk/>
            <pc:sldMk cId="1182311842" sldId="302"/>
            <ac:spMk id="6" creationId="{48BDA1BE-E485-4846-BAD1-45D13B8FC96E}"/>
          </ac:spMkLst>
        </pc:spChg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15" creationId="{8BE625B8-4A95-42E3-9AA0-57655BEBFC89}"/>
          </ac:spMkLst>
        </pc:spChg>
        <pc:picChg chg="mod">
          <ac:chgData name="MARYAM ADEL SALEH JUMA MANSOOR" userId="492ef767-0211-4b15-b9ee-68adda126f14" providerId="ADAL" clId="{6AB0EEE7-1124-47AB-8D9E-0335B043636B}" dt="2020-03-07T05:53:57.708" v="192" actId="1076"/>
          <ac:picMkLst>
            <pc:docMk/>
            <pc:sldMk cId="1182311842" sldId="302"/>
            <ac:picMk id="5" creationId="{2FEA30D2-4415-4468-B56A-F020F03FCBC0}"/>
          </ac:picMkLst>
        </pc:picChg>
        <pc:cxnChg chg="add">
          <ac:chgData name="MARYAM ADEL SALEH JUMA MANSOOR" userId="492ef767-0211-4b15-b9ee-68adda126f14" providerId="ADAL" clId="{6AB0EEE7-1124-47AB-8D9E-0335B043636B}" dt="2020-03-07T05:53:58.870" v="193"/>
          <ac:cxnSpMkLst>
            <pc:docMk/>
            <pc:sldMk cId="1182311842" sldId="302"/>
            <ac:cxnSpMk id="7" creationId="{FA64BA92-B486-4465-BAC2-C7712CD3F09A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4:09.996" v="196"/>
        <pc:sldMkLst>
          <pc:docMk/>
          <pc:sldMk cId="29305610" sldId="303"/>
        </pc:sldMkLst>
        <pc:spChg chg="mod">
          <ac:chgData name="MARYAM ADEL SALEH JUMA MANSOOR" userId="492ef767-0211-4b15-b9ee-68adda126f14" providerId="ADAL" clId="{6AB0EEE7-1124-47AB-8D9E-0335B043636B}" dt="2020-03-07T05:54:07.876" v="195" actId="2085"/>
          <ac:spMkLst>
            <pc:docMk/>
            <pc:sldMk cId="29305610" sldId="303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4:09.996" v="196"/>
          <ac:spMkLst>
            <pc:docMk/>
            <pc:sldMk cId="29305610" sldId="303"/>
            <ac:spMk id="5" creationId="{B8FE695F-58C9-4F4A-BC03-34CECDD2F5C7}"/>
          </ac:spMkLst>
        </pc:spChg>
        <pc:cxnChg chg="add">
          <ac:chgData name="MARYAM ADEL SALEH JUMA MANSOOR" userId="492ef767-0211-4b15-b9ee-68adda126f14" providerId="ADAL" clId="{6AB0EEE7-1124-47AB-8D9E-0335B043636B}" dt="2020-03-07T05:54:09.996" v="196"/>
          <ac:cxnSpMkLst>
            <pc:docMk/>
            <pc:sldMk cId="29305610" sldId="303"/>
            <ac:cxnSpMk id="6" creationId="{09F622FA-857B-434E-87B0-B9C7E854626A}"/>
          </ac:cxnSpMkLst>
        </pc:cxnChg>
      </pc:sldChg>
      <pc:sldChg chg="modSp add">
        <pc:chgData name="MARYAM ADEL SALEH JUMA MANSOOR" userId="492ef767-0211-4b15-b9ee-68adda126f14" providerId="ADAL" clId="{6AB0EEE7-1124-47AB-8D9E-0335B043636B}" dt="2020-03-07T05:54:21.010" v="198" actId="207"/>
        <pc:sldMkLst>
          <pc:docMk/>
          <pc:sldMk cId="221425017" sldId="304"/>
        </pc:sldMkLst>
        <pc:spChg chg="mod">
          <ac:chgData name="MARYAM ADEL SALEH JUMA MANSOOR" userId="492ef767-0211-4b15-b9ee-68adda126f14" providerId="ADAL" clId="{6AB0EEE7-1124-47AB-8D9E-0335B043636B}" dt="2020-03-07T05:54:21.010" v="198" actId="207"/>
          <ac:spMkLst>
            <pc:docMk/>
            <pc:sldMk cId="221425017" sldId="304"/>
            <ac:spMk id="4" creationId="{00000000-0000-0000-0000-000000000000}"/>
          </ac:spMkLst>
        </pc:spChg>
      </pc:sldChg>
    </pc:docChg>
  </pc:docChgLst>
  <pc:docChgLst>
    <pc:chgData name="MARYAM ADEL SALEH JUMA MANSOOR" userId="492ef767-0211-4b15-b9ee-68adda126f14" providerId="ADAL" clId="{2CAE186F-D6A2-466C-B3F3-6C2363D91AA0}"/>
    <pc:docChg chg="undo custSel addSld delSld modSld">
      <pc:chgData name="MARYAM ADEL SALEH JUMA MANSOOR" userId="492ef767-0211-4b15-b9ee-68adda126f14" providerId="ADAL" clId="{2CAE186F-D6A2-466C-B3F3-6C2363D91AA0}" dt="2020-03-04T12:11:38.402" v="371" actId="20577"/>
      <pc:docMkLst>
        <pc:docMk/>
      </pc:docMkLst>
      <pc:sldChg chg="del">
        <pc:chgData name="MARYAM ADEL SALEH JUMA MANSOOR" userId="492ef767-0211-4b15-b9ee-68adda126f14" providerId="ADAL" clId="{2CAE186F-D6A2-466C-B3F3-6C2363D91AA0}" dt="2020-03-04T11:59:28.141" v="117" actId="47"/>
        <pc:sldMkLst>
          <pc:docMk/>
          <pc:sldMk cId="1697588022" sldId="258"/>
        </pc:sldMkLst>
      </pc:sldChg>
      <pc:sldChg chg="modAnim">
        <pc:chgData name="MARYAM ADEL SALEH JUMA MANSOOR" userId="492ef767-0211-4b15-b9ee-68adda126f14" providerId="ADAL" clId="{2CAE186F-D6A2-466C-B3F3-6C2363D91AA0}" dt="2020-03-04T10:48:21.094" v="1"/>
        <pc:sldMkLst>
          <pc:docMk/>
          <pc:sldMk cId="221162587" sldId="260"/>
        </pc:sldMkLst>
      </pc:sldChg>
      <pc:sldChg chg="del">
        <pc:chgData name="MARYAM ADEL SALEH JUMA MANSOOR" userId="492ef767-0211-4b15-b9ee-68adda126f14" providerId="ADAL" clId="{2CAE186F-D6A2-466C-B3F3-6C2363D91AA0}" dt="2020-03-04T11:59:42.416" v="118" actId="47"/>
        <pc:sldMkLst>
          <pc:docMk/>
          <pc:sldMk cId="712693119" sldId="261"/>
        </pc:sldMkLst>
      </pc:sldChg>
      <pc:sldChg chg="addSp delSp modSp">
        <pc:chgData name="MARYAM ADEL SALEH JUMA MANSOOR" userId="492ef767-0211-4b15-b9ee-68adda126f14" providerId="ADAL" clId="{2CAE186F-D6A2-466C-B3F3-6C2363D91AA0}" dt="2020-03-04T10:52:09.444" v="68" actId="478"/>
        <pc:sldMkLst>
          <pc:docMk/>
          <pc:sldMk cId="3358935620" sldId="262"/>
        </pc:sldMkLst>
        <pc:spChg chg="mod">
          <ac:chgData name="MARYAM ADEL SALEH JUMA MANSOOR" userId="492ef767-0211-4b15-b9ee-68adda126f14" providerId="ADAL" clId="{2CAE186F-D6A2-466C-B3F3-6C2363D91AA0}" dt="2020-03-04T10:51:45.808" v="61" actId="1076"/>
          <ac:spMkLst>
            <pc:docMk/>
            <pc:sldMk cId="3358935620" sldId="262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1:27.539" v="57" actId="14100"/>
          <ac:spMkLst>
            <pc:docMk/>
            <pc:sldMk cId="3358935620" sldId="262"/>
            <ac:spMk id="7" creationId="{545F017F-32C0-4D57-87A4-F9F91269939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3" creationId="{DC3639DA-8ED7-4361-91D1-1F3997B1BD4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9" creationId="{46B84254-F0E5-47E4-BCBC-20488219A93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0" creationId="{9ED4A7C2-8AD0-492E-AB97-3FD6F7252E0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1" creationId="{90F6A5E1-54B1-473F-B13A-6C7E1B85CF52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4" creationId="{DF2C7752-D63A-4261-92B8-B970583E640E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5" creationId="{21E993C0-B80A-4109-ABFD-DAAE3A46699B}"/>
          </ac:spMkLst>
        </pc:spChg>
        <pc:picChg chg="del">
          <ac:chgData name="MARYAM ADEL SALEH JUMA MANSOOR" userId="492ef767-0211-4b15-b9ee-68adda126f14" providerId="ADAL" clId="{2CAE186F-D6A2-466C-B3F3-6C2363D91AA0}" dt="2020-03-04T10:52:09.444" v="68" actId="478"/>
          <ac:picMkLst>
            <pc:docMk/>
            <pc:sldMk cId="3358935620" sldId="262"/>
            <ac:picMk id="5" creationId="{0558DCBA-C8CF-466F-9396-3D943ED5271B}"/>
          </ac:picMkLst>
        </pc:picChg>
        <pc:picChg chg="mod">
          <ac:chgData name="MARYAM ADEL SALEH JUMA MANSOOR" userId="492ef767-0211-4b15-b9ee-68adda126f14" providerId="ADAL" clId="{2CAE186F-D6A2-466C-B3F3-6C2363D91AA0}" dt="2020-03-04T10:51:48.623" v="63" actId="1076"/>
          <ac:picMkLst>
            <pc:docMk/>
            <pc:sldMk cId="3358935620" sldId="262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1:54.862" v="65" actId="1076"/>
          <ac:picMkLst>
            <pc:docMk/>
            <pc:sldMk cId="3358935620" sldId="262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1:50.026" v="64" actId="1076"/>
          <ac:picMkLst>
            <pc:docMk/>
            <pc:sldMk cId="3358935620" sldId="262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1:57.071" v="66" actId="1076"/>
          <ac:picMkLst>
            <pc:docMk/>
            <pc:sldMk cId="3358935620" sldId="262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2:00.296" v="67" actId="1076"/>
          <ac:picMkLst>
            <pc:docMk/>
            <pc:sldMk cId="3358935620" sldId="262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4:32.981" v="114" actId="1076"/>
        <pc:sldMkLst>
          <pc:docMk/>
          <pc:sldMk cId="2979137268" sldId="263"/>
        </pc:sldMkLst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3" creationId="{17ECC259-7A23-4D23-8F98-9B8BA30BB0C6}"/>
          </ac:spMkLst>
        </pc:spChg>
        <pc:spChg chg="mod">
          <ac:chgData name="MARYAM ADEL SALEH JUMA MANSOOR" userId="492ef767-0211-4b15-b9ee-68adda126f14" providerId="ADAL" clId="{2CAE186F-D6A2-466C-B3F3-6C2363D91AA0}" dt="2020-03-04T10:49:37.658" v="13" actId="1076"/>
          <ac:spMkLst>
            <pc:docMk/>
            <pc:sldMk cId="2979137268" sldId="263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2CAE186F-D6A2-466C-B3F3-6C2363D91AA0}" dt="2020-03-04T10:54:22.464" v="113" actId="20577"/>
          <ac:spMkLst>
            <pc:docMk/>
            <pc:sldMk cId="2979137268" sldId="263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19" creationId="{CFD5558B-0589-4269-AB93-C3612BB65150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0" creationId="{6507CDFE-856A-48C7-8BA2-308B80EDB0AA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1" creationId="{7FA395C2-B582-4D64-8A26-C56DBB65E10E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3" creationId="{25CBF3A7-F142-4000-99FA-A6727FFE3C23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4" creationId="{39F5A6F2-9EFE-4679-A710-DD691575B323}"/>
          </ac:spMkLst>
        </pc:sp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6" creationId="{43846C53-8F64-4E34-9C45-1CD98A54095A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5:08.963" v="116" actId="20577"/>
        <pc:sldMkLst>
          <pc:docMk/>
          <pc:sldMk cId="1489235532" sldId="265"/>
        </pc:sldMkLst>
        <pc:spChg chg="mod">
          <ac:chgData name="MARYAM ADEL SALEH JUMA MANSOOR" userId="492ef767-0211-4b15-b9ee-68adda126f14" providerId="ADAL" clId="{2CAE186F-D6A2-466C-B3F3-6C2363D91AA0}" dt="2020-03-04T10:55:08.963" v="116" actId="20577"/>
          <ac:spMkLst>
            <pc:docMk/>
            <pc:sldMk cId="1489235532" sldId="265"/>
            <ac:spMk id="2" creationId="{13A89BF8-354B-4FBD-B85F-AA2A780CEB09}"/>
          </ac:spMkLst>
        </pc:spChg>
      </pc:sldChg>
      <pc:sldChg chg="addSp delSp modSp add delAnim modAnim">
        <pc:chgData name="MARYAM ADEL SALEH JUMA MANSOOR" userId="492ef767-0211-4b15-b9ee-68adda126f14" providerId="ADAL" clId="{2CAE186F-D6A2-466C-B3F3-6C2363D91AA0}" dt="2020-03-04T12:11:38.402" v="371" actId="20577"/>
        <pc:sldMkLst>
          <pc:docMk/>
          <pc:sldMk cId="1627353088" sldId="267"/>
        </pc:sldMkLst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" creationId="{6E13BFEE-9727-42F8-A4C6-7F1913B07ADC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3" creationId="{47015D7E-307D-420A-ACC7-F0DB25A0B0B8}"/>
          </ac:spMkLst>
        </pc:spChg>
        <pc:spChg chg="add 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5" creationId="{AB6BBDC8-4323-4E4F-A648-008F94FF6302}"/>
          </ac:spMkLst>
        </pc:spChg>
        <pc:spChg chg="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7" creationId="{545F017F-32C0-4D57-87A4-F9F912699397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3" creationId="{E6E180F7-08D3-4EB7-B128-9D390F1593B5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4" creationId="{099FEEFE-C9E9-425B-9CCA-AEC2BAA7CBA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5" creationId="{A8E7BA55-8306-4D25-8BA3-731BE433FE3E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6" creationId="{DE59DAB5-D1A5-4C5D-8D4F-3F0136FE19B8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7" creationId="{BE522138-B407-41F8-91C8-B72ED69BD65D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8" creationId="{9CC3DB06-4B8B-4656-9B4F-C23F7F6AB67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9" creationId="{F99A528A-5326-47FB-858A-D9DF444978F4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0" creationId="{53EF5370-9C94-4E61-AF1A-97C7F74140D2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3" creationId="{375877A7-6C13-4CFC-80DD-5388B914DF40}"/>
          </ac:spMkLst>
        </pc:spChg>
        <pc:spChg chg="add mod">
          <ac:chgData name="MARYAM ADEL SALEH JUMA MANSOOR" userId="492ef767-0211-4b15-b9ee-68adda126f14" providerId="ADAL" clId="{2CAE186F-D6A2-466C-B3F3-6C2363D91AA0}" dt="2020-03-04T12:10:09.054" v="267" actId="1076"/>
          <ac:spMkLst>
            <pc:docMk/>
            <pc:sldMk cId="1627353088" sldId="267"/>
            <ac:spMk id="26" creationId="{7F14AE1C-44F6-4658-BF16-F27DF4042DF0}"/>
          </ac:spMkLst>
        </pc:spChg>
        <pc:spChg chg="del">
          <ac:chgData name="MARYAM ADEL SALEH JUMA MANSOOR" userId="492ef767-0211-4b15-b9ee-68adda126f14" providerId="ADAL" clId="{2CAE186F-D6A2-466C-B3F3-6C2363D91AA0}" dt="2020-03-04T12:03:19.786" v="133" actId="478"/>
          <ac:spMkLst>
            <pc:docMk/>
            <pc:sldMk cId="1627353088" sldId="267"/>
            <ac:spMk id="27" creationId="{F57BA431-A3E7-473B-B5CF-A43E994F90DE}"/>
          </ac:spMkLst>
        </pc:spChg>
        <pc:spChg chg="add mod">
          <ac:chgData name="MARYAM ADEL SALEH JUMA MANSOOR" userId="492ef767-0211-4b15-b9ee-68adda126f14" providerId="ADAL" clId="{2CAE186F-D6A2-466C-B3F3-6C2363D91AA0}" dt="2020-03-04T12:11:38.402" v="371" actId="20577"/>
          <ac:spMkLst>
            <pc:docMk/>
            <pc:sldMk cId="1627353088" sldId="267"/>
            <ac:spMk id="28" creationId="{C095DEC0-2B06-4A6D-8EB1-C89304D494A6}"/>
          </ac:spMkLst>
        </pc:spChg>
        <pc:picChg chg="add mod modCrop">
          <ac:chgData name="MARYAM ADEL SALEH JUMA MANSOOR" userId="492ef767-0211-4b15-b9ee-68adda126f14" providerId="ADAL" clId="{2CAE186F-D6A2-466C-B3F3-6C2363D91AA0}" dt="2020-03-04T12:10:05.997" v="266" actId="1076"/>
          <ac:picMkLst>
            <pc:docMk/>
            <pc:sldMk cId="1627353088" sldId="267"/>
            <ac:picMk id="4" creationId="{F54DABD1-8555-4785-83C4-E9C5C110B677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29" creationId="{D01DE21F-3D41-4F70-9EEC-D6A195CDD31A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3" creationId="{2102D170-DB17-4AD9-A175-C563709DE4BB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6" creationId="{02098E87-8E53-4044-BD42-5C260ADA8DE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9" creationId="{9FB7C47A-3CBA-4023-B170-217AA4CEC0CE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41" creationId="{CEAF44FD-18AD-4B19-8693-FC91C3C7645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1026" creationId="{5FA8E13C-B25F-4ED1-AD53-F3017AF6994A}"/>
          </ac:picMkLst>
        </pc:pic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2" creationId="{A89EEFBA-2F05-4251-8114-64D2EE1A5626}"/>
          </ac:cxnSpMkLst>
        </pc:cxn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4" creationId="{E2B81277-7318-47ED-A23B-1B5574D35345}"/>
          </ac:cxnSpMkLst>
        </pc:cxnChg>
      </pc:sldChg>
    </pc:docChg>
  </pc:docChgLst>
  <pc:docChgLst>
    <pc:chgData name="MARYAM ADEL SALEH JUMA MANSOOR" userId="492ef767-0211-4b15-b9ee-68adda126f14" providerId="ADAL" clId="{3048311C-FC6D-489E-B522-17706CFADDBE}"/>
    <pc:docChg chg="undo redo custSel addSld delSld modSld sldOrd">
      <pc:chgData name="MARYAM ADEL SALEH JUMA MANSOOR" userId="492ef767-0211-4b15-b9ee-68adda126f14" providerId="ADAL" clId="{3048311C-FC6D-489E-B522-17706CFADDBE}" dt="2020-03-09T10:18:41.351" v="4559" actId="478"/>
      <pc:docMkLst>
        <pc:docMk/>
      </pc:docMkLst>
      <pc:sldChg chg="modSp">
        <pc:chgData name="MARYAM ADEL SALEH JUMA MANSOOR" userId="492ef767-0211-4b15-b9ee-68adda126f14" providerId="ADAL" clId="{3048311C-FC6D-489E-B522-17706CFADDBE}" dt="2020-03-09T09:41:56.583" v="4557" actId="20577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3048311C-FC6D-489E-B522-17706CFADDBE}" dt="2020-03-09T09:41:56.583" v="4557" actId="20577"/>
          <ac:spMkLst>
            <pc:docMk/>
            <pc:sldMk cId="2396905207" sldId="272"/>
            <ac:spMk id="3" creationId="{9632819A-C9F4-41DB-BDB2-D1566A4E1D55}"/>
          </ac:spMkLst>
        </pc:spChg>
      </pc:sldChg>
      <pc:sldChg chg="addSp delSp modSp">
        <pc:chgData name="MARYAM ADEL SALEH JUMA MANSOOR" userId="492ef767-0211-4b15-b9ee-68adda126f14" providerId="ADAL" clId="{3048311C-FC6D-489E-B522-17706CFADDBE}" dt="2020-03-09T10:18:41.351" v="4559" actId="478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048311C-FC6D-489E-B522-17706CFADDBE}" dt="2020-03-09T05:21:06.660" v="32" actId="20577"/>
          <ac:spMkLst>
            <pc:docMk/>
            <pc:sldMk cId="472788918" sldId="293"/>
            <ac:spMk id="4" creationId="{00000000-0000-0000-0000-000000000000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5" creationId="{5889A7E3-52C1-42B0-9202-794E43F5DFC8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6" creationId="{50CC3164-D396-4EDB-8DD4-DD9F2EF4D2F5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7" creationId="{EE750387-3F96-42FA-B52E-39D1D5B01D57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8" creationId="{E8A3E4E7-6EC7-4C2B-90D2-B5E858806BC3}"/>
          </ac:spMkLst>
        </pc:spChg>
        <pc:cxnChg chg="add del mod">
          <ac:chgData name="MARYAM ADEL SALEH JUMA MANSOOR" userId="492ef767-0211-4b15-b9ee-68adda126f14" providerId="ADAL" clId="{3048311C-FC6D-489E-B522-17706CFADDBE}" dt="2020-03-09T10:18:41.351" v="4559" actId="478"/>
          <ac:cxnSpMkLst>
            <pc:docMk/>
            <pc:sldMk cId="472788918" sldId="293"/>
            <ac:cxnSpMk id="9" creationId="{2C68692B-57E0-4AA1-AFE8-9ED953C0B6E3}"/>
          </ac:cxnSpMkLst>
        </pc:cxnChg>
      </pc:sldChg>
      <pc:sldChg chg="addSp delSp modSp delAnim">
        <pc:chgData name="MARYAM ADEL SALEH JUMA MANSOOR" userId="492ef767-0211-4b15-b9ee-68adda126f14" providerId="ADAL" clId="{3048311C-FC6D-489E-B522-17706CFADDBE}" dt="2020-03-09T06:34:11.685" v="1415" actId="20577"/>
        <pc:sldMkLst>
          <pc:docMk/>
          <pc:sldMk cId="3617599205" sldId="294"/>
        </pc:sldMkLst>
        <pc:spChg chg="add mod">
          <ac:chgData name="MARYAM ADEL SALEH JUMA MANSOOR" userId="492ef767-0211-4b15-b9ee-68adda126f14" providerId="ADAL" clId="{3048311C-FC6D-489E-B522-17706CFADDBE}" dt="2020-03-09T06:34:11.685" v="1415" actId="20577"/>
          <ac:spMkLst>
            <pc:docMk/>
            <pc:sldMk cId="3617599205" sldId="294"/>
            <ac:spMk id="2" creationId="{EBBA94E4-060D-4AEC-81B5-6C74EACB162A}"/>
          </ac:spMkLst>
        </pc:spChg>
        <pc:spChg chg="del mod">
          <ac:chgData name="MARYAM ADEL SALEH JUMA MANSOOR" userId="492ef767-0211-4b15-b9ee-68adda126f14" providerId="ADAL" clId="{3048311C-FC6D-489E-B522-17706CFADDBE}" dt="2020-03-09T05:28:22.876" v="187" actId="478"/>
          <ac:spMkLst>
            <pc:docMk/>
            <pc:sldMk cId="3617599205" sldId="294"/>
            <ac:spMk id="4" creationId="{00000000-0000-0000-0000-000000000000}"/>
          </ac:spMkLst>
        </pc:spChg>
        <pc:spChg chg="add mod">
          <ac:chgData name="MARYAM ADEL SALEH JUMA MANSOOR" userId="492ef767-0211-4b15-b9ee-68adda126f14" providerId="ADAL" clId="{3048311C-FC6D-489E-B522-17706CFADDBE}" dt="2020-03-09T06:33:53.258" v="1408" actId="14100"/>
          <ac:spMkLst>
            <pc:docMk/>
            <pc:sldMk cId="3617599205" sldId="294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28:43.155" v="1230" actId="122"/>
          <ac:spMkLst>
            <pc:docMk/>
            <pc:sldMk cId="3617599205" sldId="294"/>
            <ac:spMk id="9" creationId="{CE3DB6B2-D682-4A5E-91FD-E5D843237BD1}"/>
          </ac:spMkLst>
        </pc:spChg>
        <pc:spChg chg="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11" creationId="{3843B299-0A04-41C2-BA20-6C8129404016}"/>
          </ac:spMkLst>
        </pc:spChg>
        <pc:spChg chg="del">
          <ac:chgData name="MARYAM ADEL SALEH JUMA MANSOOR" userId="492ef767-0211-4b15-b9ee-68adda126f14" providerId="ADAL" clId="{3048311C-FC6D-489E-B522-17706CFADDBE}" dt="2020-03-09T05:29:52.110" v="271" actId="478"/>
          <ac:spMkLst>
            <pc:docMk/>
            <pc:sldMk cId="3617599205" sldId="294"/>
            <ac:spMk id="13" creationId="{B03B61F3-52B3-4152-B011-2F4734DA71D3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8" creationId="{FB70D8A6-37BE-4F46-A85D-0E04F54337C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9" creationId="{5754EE7D-30C7-4217-8BE5-D5D37E02E84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0" creationId="{9C42F50E-6380-41AD-ACE3-DF8D0C81B12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1" creationId="{12C2B1E7-58BC-4787-96BE-0895F4AE78A4}"/>
          </ac:spMkLst>
        </pc:spChg>
        <pc:spChg chg="del mod">
          <ac:chgData name="MARYAM ADEL SALEH JUMA MANSOOR" userId="492ef767-0211-4b15-b9ee-68adda126f14" providerId="ADAL" clId="{3048311C-FC6D-489E-B522-17706CFADDBE}" dt="2020-03-09T06:06:41.146" v="775" actId="478"/>
          <ac:spMkLst>
            <pc:docMk/>
            <pc:sldMk cId="3617599205" sldId="294"/>
            <ac:spMk id="22" creationId="{39A6EC2A-7566-4B32-A1DF-3234C1C615C5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3" creationId="{BEB3ECCC-F2D8-4A51-807D-2A240BF2C46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4" creationId="{EB5E686F-33EA-4BB7-A874-B7FF29B2D9E4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25" creationId="{5FB3F20C-FA5E-4CDD-88BE-A4B43ED4DD7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7" creationId="{0AF3E730-0F80-4738-8677-7CCF83271CA4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8" creationId="{2284E4C3-1482-4BB8-99AA-143AF1773E19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1" creationId="{F29CDD1D-E4EA-4AE4-8C5C-55D8CC805E9C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2" creationId="{DED85DE4-A34A-497C-9F72-7A08F1F1FE56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3" creationId="{3C16E09D-6301-4001-843F-B8BDF32A760D}"/>
          </ac:spMkLst>
        </pc:spChg>
        <pc:spChg chg="add mod">
          <ac:chgData name="MARYAM ADEL SALEH JUMA MANSOOR" userId="492ef767-0211-4b15-b9ee-68adda126f14" providerId="ADAL" clId="{3048311C-FC6D-489E-B522-17706CFADDBE}" dt="2020-03-09T06:34:02.292" v="1409" actId="115"/>
          <ac:spMkLst>
            <pc:docMk/>
            <pc:sldMk cId="3617599205" sldId="294"/>
            <ac:spMk id="34" creationId="{1A11AD6C-7019-4D3F-BF99-F90F427EE4A9}"/>
          </ac:spMkLst>
        </pc:spChg>
        <pc:spChg chg="add mod">
          <ac:chgData name="MARYAM ADEL SALEH JUMA MANSOOR" userId="492ef767-0211-4b15-b9ee-68adda126f14" providerId="ADAL" clId="{3048311C-FC6D-489E-B522-17706CFADDBE}" dt="2020-03-09T06:33:39.794" v="1405" actId="1076"/>
          <ac:spMkLst>
            <pc:docMk/>
            <pc:sldMk cId="3617599205" sldId="294"/>
            <ac:spMk id="35" creationId="{D3CD4357-E85D-462E-99E9-1CEA38DC5AAB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6" creationId="{AF384E64-3C7B-4DC3-884F-3F3E8DBE9CB5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7" creationId="{A032B925-7FF7-4AE1-AF01-C9F237DAEFAC}"/>
          </ac:spMkLst>
        </pc:sp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26" creationId="{2331D6FC-DBCA-486B-94F3-12E80847631C}"/>
          </ac:cxnSpMkLst>
        </pc:cxn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del">
        <pc:chgData name="MARYAM ADEL SALEH JUMA MANSOOR" userId="492ef767-0211-4b15-b9ee-68adda126f14" providerId="ADAL" clId="{3048311C-FC6D-489E-B522-17706CFADDBE}" dt="2020-03-09T06:34:46.571" v="1416" actId="47"/>
        <pc:sldMkLst>
          <pc:docMk/>
          <pc:sldMk cId="4273481282" sldId="295"/>
        </pc:sldMkLst>
      </pc:sldChg>
      <pc:sldChg chg="del">
        <pc:chgData name="MARYAM ADEL SALEH JUMA MANSOOR" userId="492ef767-0211-4b15-b9ee-68adda126f14" providerId="ADAL" clId="{3048311C-FC6D-489E-B522-17706CFADDBE}" dt="2020-03-09T06:34:47.247" v="1417" actId="47"/>
        <pc:sldMkLst>
          <pc:docMk/>
          <pc:sldMk cId="2928497748" sldId="296"/>
        </pc:sldMkLst>
      </pc:sldChg>
      <pc:sldChg chg="del">
        <pc:chgData name="MARYAM ADEL SALEH JUMA MANSOOR" userId="492ef767-0211-4b15-b9ee-68adda126f14" providerId="ADAL" clId="{3048311C-FC6D-489E-B522-17706CFADDBE}" dt="2020-03-09T07:03:31.689" v="2038" actId="47"/>
        <pc:sldMkLst>
          <pc:docMk/>
          <pc:sldMk cId="4171378423" sldId="297"/>
        </pc:sldMkLst>
      </pc:sldChg>
      <pc:sldChg chg="del">
        <pc:chgData name="MARYAM ADEL SALEH JUMA MANSOOR" userId="492ef767-0211-4b15-b9ee-68adda126f14" providerId="ADAL" clId="{3048311C-FC6D-489E-B522-17706CFADDBE}" dt="2020-03-09T07:03:33.040" v="2039" actId="47"/>
        <pc:sldMkLst>
          <pc:docMk/>
          <pc:sldMk cId="1069600880" sldId="298"/>
        </pc:sldMkLst>
      </pc:sldChg>
      <pc:sldChg chg="del">
        <pc:chgData name="MARYAM ADEL SALEH JUMA MANSOOR" userId="492ef767-0211-4b15-b9ee-68adda126f14" providerId="ADAL" clId="{3048311C-FC6D-489E-B522-17706CFADDBE}" dt="2020-03-09T07:05:05.061" v="2044" actId="47"/>
        <pc:sldMkLst>
          <pc:docMk/>
          <pc:sldMk cId="889989275" sldId="299"/>
        </pc:sldMkLst>
      </pc:sldChg>
      <pc:sldChg chg="del">
        <pc:chgData name="MARYAM ADEL SALEH JUMA MANSOOR" userId="492ef767-0211-4b15-b9ee-68adda126f14" providerId="ADAL" clId="{3048311C-FC6D-489E-B522-17706CFADDBE}" dt="2020-03-09T07:05:04.401" v="2043" actId="47"/>
        <pc:sldMkLst>
          <pc:docMk/>
          <pc:sldMk cId="3675624081" sldId="300"/>
        </pc:sldMkLst>
      </pc:sldChg>
      <pc:sldChg chg="del">
        <pc:chgData name="MARYAM ADEL SALEH JUMA MANSOOR" userId="492ef767-0211-4b15-b9ee-68adda126f14" providerId="ADAL" clId="{3048311C-FC6D-489E-B522-17706CFADDBE}" dt="2020-03-09T07:05:02.812" v="2041" actId="47"/>
        <pc:sldMkLst>
          <pc:docMk/>
          <pc:sldMk cId="641922000" sldId="301"/>
        </pc:sldMkLst>
      </pc:sldChg>
      <pc:sldChg chg="del">
        <pc:chgData name="MARYAM ADEL SALEH JUMA MANSOOR" userId="492ef767-0211-4b15-b9ee-68adda126f14" providerId="ADAL" clId="{3048311C-FC6D-489E-B522-17706CFADDBE}" dt="2020-03-09T07:04:59.318" v="2040" actId="47"/>
        <pc:sldMkLst>
          <pc:docMk/>
          <pc:sldMk cId="1182311842" sldId="302"/>
        </pc:sldMkLst>
      </pc:sldChg>
      <pc:sldChg chg="del">
        <pc:chgData name="MARYAM ADEL SALEH JUMA MANSOOR" userId="492ef767-0211-4b15-b9ee-68adda126f14" providerId="ADAL" clId="{3048311C-FC6D-489E-B522-17706CFADDBE}" dt="2020-03-09T07:05:03.876" v="2042" actId="47"/>
        <pc:sldMkLst>
          <pc:docMk/>
          <pc:sldMk cId="221425017" sldId="304"/>
        </pc:sldMkLst>
      </pc:sldChg>
      <pc:sldChg chg="addSp delSp modSp add ord">
        <pc:chgData name="MARYAM ADEL SALEH JUMA MANSOOR" userId="492ef767-0211-4b15-b9ee-68adda126f14" providerId="ADAL" clId="{3048311C-FC6D-489E-B522-17706CFADDBE}" dt="2020-03-09T09:32:13.395" v="4537" actId="1076"/>
        <pc:sldMkLst>
          <pc:docMk/>
          <pc:sldMk cId="3883757152" sldId="305"/>
        </pc:sldMkLst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6" creationId="{F925ED7E-3A0E-4B29-91BD-33A780D0142D}"/>
          </ac:spMkLst>
        </pc:spChg>
        <pc:spChg chg="add mod">
          <ac:chgData name="MARYAM ADEL SALEH JUMA MANSOOR" userId="492ef767-0211-4b15-b9ee-68adda126f14" providerId="ADAL" clId="{3048311C-FC6D-489E-B522-17706CFADDBE}" dt="2020-03-09T06:26:38.696" v="1171" actId="1076"/>
          <ac:spMkLst>
            <pc:docMk/>
            <pc:sldMk cId="3883757152" sldId="305"/>
            <ac:spMk id="20" creationId="{79491FF6-1034-4C3F-B7BB-CC683718E2FC}"/>
          </ac:spMkLst>
        </pc:spChg>
        <pc:spChg chg="add mod">
          <ac:chgData name="MARYAM ADEL SALEH JUMA MANSOOR" userId="492ef767-0211-4b15-b9ee-68adda126f14" providerId="ADAL" clId="{3048311C-FC6D-489E-B522-17706CFADDBE}" dt="2020-03-09T06:26:32.461" v="1170" actId="404"/>
          <ac:spMkLst>
            <pc:docMk/>
            <pc:sldMk cId="3883757152" sldId="305"/>
            <ac:spMk id="21" creationId="{3B251930-D544-49D1-B74B-97AA4FF742A3}"/>
          </ac:spMkLst>
        </pc:spChg>
        <pc:spChg chg="mod">
          <ac:chgData name="MARYAM ADEL SALEH JUMA MANSOOR" userId="492ef767-0211-4b15-b9ee-68adda126f14" providerId="ADAL" clId="{3048311C-FC6D-489E-B522-17706CFADDBE}" dt="2020-03-09T09:31:43.979" v="4531" actId="14100"/>
          <ac:spMkLst>
            <pc:docMk/>
            <pc:sldMk cId="3883757152" sldId="305"/>
            <ac:spMk id="31" creationId="{F29CDD1D-E4EA-4AE4-8C5C-55D8CC805E9C}"/>
          </ac:spMkLst>
        </pc:spChg>
        <pc:spChg chg="mod">
          <ac:chgData name="MARYAM ADEL SALEH JUMA MANSOOR" userId="492ef767-0211-4b15-b9ee-68adda126f14" providerId="ADAL" clId="{3048311C-FC6D-489E-B522-17706CFADDBE}" dt="2020-03-09T09:32:13.395" v="4537" actId="1076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7" creationId="{A032B925-7FF7-4AE1-AF01-C9F237DAEFAC}"/>
          </ac:spMkLst>
        </pc:spChg>
      </pc:sldChg>
      <pc:sldChg chg="addSp delSp modSp add modAnim">
        <pc:chgData name="MARYAM ADEL SALEH JUMA MANSOOR" userId="492ef767-0211-4b15-b9ee-68adda126f14" providerId="ADAL" clId="{3048311C-FC6D-489E-B522-17706CFADDBE}" dt="2020-03-09T09:33:14.833" v="4550" actId="20577"/>
        <pc:sldMkLst>
          <pc:docMk/>
          <pc:sldMk cId="1451114425" sldId="306"/>
        </pc:sldMkLst>
        <pc:spChg chg="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38:40.989" v="1595" actId="478"/>
          <ac:spMkLst>
            <pc:docMk/>
            <pc:sldMk cId="1451114425" sldId="306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37:34.784" v="1548" actId="20577"/>
          <ac:spMkLst>
            <pc:docMk/>
            <pc:sldMk cId="1451114425" sldId="306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6:38:50.693" v="1597"/>
          <ac:spMkLst>
            <pc:docMk/>
            <pc:sldMk cId="1451114425" sldId="306"/>
            <ac:spMk id="15" creationId="{2D135D39-EE46-4DCD-854C-0021E9060428}"/>
          </ac:spMkLst>
        </pc:spChg>
        <pc:spChg chg="add mod">
          <ac:chgData name="MARYAM ADEL SALEH JUMA MANSOOR" userId="492ef767-0211-4b15-b9ee-68adda126f14" providerId="ADAL" clId="{3048311C-FC6D-489E-B522-17706CFADDBE}" dt="2020-03-09T09:33:14.833" v="4550" actId="20577"/>
          <ac:spMkLst>
            <pc:docMk/>
            <pc:sldMk cId="1451114425" sldId="306"/>
            <ac:spMk id="16" creationId="{B374846F-BF5A-45A0-A612-24DF7D14EDA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7" creationId="{D46B2AC0-3603-4DB2-B99A-06646823E42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9" creationId="{26DAEC0B-E82C-4F09-A825-B32A94D2D1D1}"/>
          </ac:spMkLst>
        </pc:spChg>
        <pc:spChg chg="add mod">
          <ac:chgData name="MARYAM ADEL SALEH JUMA MANSOOR" userId="492ef767-0211-4b15-b9ee-68adda126f14" providerId="ADAL" clId="{3048311C-FC6D-489E-B522-17706CFADDBE}" dt="2020-03-09T06:59:22.101" v="1888" actId="1076"/>
          <ac:spMkLst>
            <pc:docMk/>
            <pc:sldMk cId="1451114425" sldId="306"/>
            <ac:spMk id="20" creationId="{9A99DC4D-0A23-4328-914F-4D3F179929C1}"/>
          </ac:spMkLst>
        </pc:spChg>
        <pc:spChg chg="add mod">
          <ac:chgData name="MARYAM ADEL SALEH JUMA MANSOOR" userId="492ef767-0211-4b15-b9ee-68adda126f14" providerId="ADAL" clId="{3048311C-FC6D-489E-B522-17706CFADDBE}" dt="2020-03-09T07:00:10.794" v="1938" actId="1076"/>
          <ac:spMkLst>
            <pc:docMk/>
            <pc:sldMk cId="1451114425" sldId="306"/>
            <ac:spMk id="23" creationId="{769FBFFD-C5C4-4A7A-A723-855A487EA7B4}"/>
          </ac:spMkLst>
        </pc:spChg>
        <pc:spChg chg="add mod">
          <ac:chgData name="MARYAM ADEL SALEH JUMA MANSOOR" userId="492ef767-0211-4b15-b9ee-68adda126f14" providerId="ADAL" clId="{3048311C-FC6D-489E-B522-17706CFADDBE}" dt="2020-03-09T09:33:08.872" v="4545" actId="1037"/>
          <ac:spMkLst>
            <pc:docMk/>
            <pc:sldMk cId="1451114425" sldId="306"/>
            <ac:spMk id="31" creationId="{D5E1FEDA-848A-42B0-98DF-8BC50740C3D8}"/>
          </ac:spMkLst>
        </pc:spChg>
        <pc:spChg chg="add mod">
          <ac:chgData name="MARYAM ADEL SALEH JUMA MANSOOR" userId="492ef767-0211-4b15-b9ee-68adda126f14" providerId="ADAL" clId="{3048311C-FC6D-489E-B522-17706CFADDBE}" dt="2020-03-09T07:02:00.278" v="2000" actId="1076"/>
          <ac:spMkLst>
            <pc:docMk/>
            <pc:sldMk cId="1451114425" sldId="306"/>
            <ac:spMk id="32" creationId="{C0061AD3-8CDC-4921-A8C9-9F9F9FECC1A5}"/>
          </ac:spMkLst>
        </pc:spChg>
        <pc:spChg chg="add mod">
          <ac:chgData name="MARYAM ADEL SALEH JUMA MANSOOR" userId="492ef767-0211-4b15-b9ee-68adda126f14" providerId="ADAL" clId="{3048311C-FC6D-489E-B522-17706CFADDBE}" dt="2020-03-09T07:02:33.085" v="2033" actId="207"/>
          <ac:spMkLst>
            <pc:docMk/>
            <pc:sldMk cId="1451114425" sldId="306"/>
            <ac:spMk id="33" creationId="{211DA364-FEDE-45FE-AEDD-E25CADA712C7}"/>
          </ac:spMkLst>
        </pc:spChg>
        <pc:spChg chg="del">
          <ac:chgData name="MARYAM ADEL SALEH JUMA MANSOOR" userId="492ef767-0211-4b15-b9ee-68adda126f14" providerId="ADAL" clId="{3048311C-FC6D-489E-B522-17706CFADDBE}" dt="2020-03-09T06:40:45.099" v="1677" actId="478"/>
          <ac:spMkLst>
            <pc:docMk/>
            <pc:sldMk cId="1451114425" sldId="306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38:39.202" v="1593" actId="478"/>
          <ac:spMkLst>
            <pc:docMk/>
            <pc:sldMk cId="1451114425" sldId="306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38:37.567" v="1592" actId="478"/>
          <ac:spMkLst>
            <pc:docMk/>
            <pc:sldMk cId="1451114425" sldId="306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38:40.254" v="1594" actId="478"/>
          <ac:spMkLst>
            <pc:docMk/>
            <pc:sldMk cId="1451114425" sldId="306"/>
            <ac:spMk id="37" creationId="{A032B925-7FF7-4AE1-AF01-C9F237DAEFAC}"/>
          </ac:spMkLst>
        </pc:sp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4" creationId="{88BA0CA4-A82E-41C0-BDA6-BDF521F6F0A6}"/>
          </ac:picMkLst>
        </pc:pic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21" creationId="{BDB74D27-D512-4BB5-B09B-8F1738287035}"/>
          </ac:picMkLst>
        </pc:picChg>
        <pc:cxnChg chg="add mod">
          <ac:chgData name="MARYAM ADEL SALEH JUMA MANSOOR" userId="492ef767-0211-4b15-b9ee-68adda126f14" providerId="ADAL" clId="{3048311C-FC6D-489E-B522-17706CFADDBE}" dt="2020-03-09T06:59:32.567" v="1890" actId="13822"/>
          <ac:cxnSpMkLst>
            <pc:docMk/>
            <pc:sldMk cId="1451114425" sldId="306"/>
            <ac:cxnSpMk id="10" creationId="{BBF7DE11-7C79-4784-816F-F4291B8425C3}"/>
          </ac:cxnSpMkLst>
        </pc:cxnChg>
        <pc:cxnChg chg="add del mod">
          <ac:chgData name="MARYAM ADEL SALEH JUMA MANSOOR" userId="492ef767-0211-4b15-b9ee-68adda126f14" providerId="ADAL" clId="{3048311C-FC6D-489E-B522-17706CFADDBE}" dt="2020-03-09T07:00:28.312" v="1942" actId="478"/>
          <ac:cxnSpMkLst>
            <pc:docMk/>
            <pc:sldMk cId="1451114425" sldId="306"/>
            <ac:cxnSpMk id="12" creationId="{8E44FDB1-2E32-43DE-A589-E6BB0551A251}"/>
          </ac:cxnSpMkLst>
        </pc:cxnChg>
        <pc:cxnChg chg="add mod">
          <ac:chgData name="MARYAM ADEL SALEH JUMA MANSOOR" userId="492ef767-0211-4b15-b9ee-68adda126f14" providerId="ADAL" clId="{3048311C-FC6D-489E-B522-17706CFADDBE}" dt="2020-03-09T07:00:44.039" v="1952" actId="1038"/>
          <ac:cxnSpMkLst>
            <pc:docMk/>
            <pc:sldMk cId="1451114425" sldId="306"/>
            <ac:cxnSpMk id="18" creationId="{EFF5D19D-3A84-42A0-B4E0-85130FEB2D17}"/>
          </ac:cxnSpMkLst>
        </pc:cxnChg>
      </pc:sldChg>
      <pc:sldChg chg="addSp delSp modSp add delAnim">
        <pc:chgData name="MARYAM ADEL SALEH JUMA MANSOOR" userId="492ef767-0211-4b15-b9ee-68adda126f14" providerId="ADAL" clId="{3048311C-FC6D-489E-B522-17706CFADDBE}" dt="2020-03-09T07:51:17.662" v="2138" actId="1076"/>
        <pc:sldMkLst>
          <pc:docMk/>
          <pc:sldMk cId="3227567957" sldId="307"/>
        </pc:sldMkLst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" creationId="{EBBA94E4-060D-4AEC-81B5-6C74EACB162A}"/>
          </ac:spMkLst>
        </pc:spChg>
        <pc:spChg chg="mod">
          <ac:chgData name="MARYAM ADEL SALEH JUMA MANSOOR" userId="492ef767-0211-4b15-b9ee-68adda126f14" providerId="ADAL" clId="{3048311C-FC6D-489E-B522-17706CFADDBE}" dt="2020-03-09T07:49:45.705" v="2135" actId="20577"/>
          <ac:spMkLst>
            <pc:docMk/>
            <pc:sldMk cId="3227567957" sldId="307"/>
            <ac:spMk id="9" creationId="{CE3DB6B2-D682-4A5E-91FD-E5D843237B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5" creationId="{2D135D39-EE46-4DCD-854C-0021E906042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6" creationId="{B374846F-BF5A-45A0-A612-24DF7D14EDA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7" creationId="{D46B2AC0-3603-4DB2-B99A-06646823E42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9" creationId="{26DAEC0B-E82C-4F09-A825-B32A94D2D1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0" creationId="{9A99DC4D-0A23-4328-914F-4D3F179929C1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1" creationId="{2A87441B-5924-4E2C-B81F-4B07DCBECF43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3" creationId="{769FBFFD-C5C4-4A7A-A723-855A487EA7B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4" creationId="{25DB50DE-725F-4FC2-B57E-7A1422E69EEA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5" creationId="{F7DC9657-B79F-4683-A897-BDD814C2E85C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7" creationId="{154B4CCD-C1F6-4161-9CB3-085731401ADB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8" creationId="{284B72FE-FD4E-4C86-A68A-43ECC9FC9686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1" creationId="{D5E1FEDA-848A-42B0-98DF-8BC50740C3D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2" creationId="{C0061AD3-8CDC-4921-A8C9-9F9F9FECC1A5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3" creationId="{211DA364-FEDE-45FE-AEDD-E25CADA712C7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5" creationId="{165B4C23-6E10-454E-BE56-EA8B75A6F50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6" creationId="{011F9EAC-F1C8-4198-9579-2F1E3015A986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7" creationId="{A676F775-D5A6-4964-8B70-7E7831D838A8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8" creationId="{671B997E-47A8-4AA7-8E7F-DDDE69299FB7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39" creationId="{5C480DF1-020F-4CBC-ACBA-D3E83A62909F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1" creationId="{CA008FBD-839A-4853-82D6-555183FFE7B4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2" creationId="{DF1B304B-0381-488D-87AC-7238D42B0223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3" creationId="{BCB84DB6-601D-402C-ACF0-46E2EEE24B60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4" creationId="{2F85B0D2-69BC-4A04-B57D-25CD26B8502D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6" creationId="{9C310EDB-B2D1-494C-9A55-E1D461C7C649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7" creationId="{5505CA35-1E86-4B58-ABC0-189B742CCCC2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8" creationId="{A4DD528A-7D90-45F8-8408-D687EA411B7C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9" creationId="{757F244D-5BAE-44F0-B6F8-48CCB2D9A897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0" creationId="{211B3E70-C09F-4B18-9D99-59D4E39CC7D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2" creationId="{09EEF046-D032-4D97-BB6C-AB7BFB7C2AD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3" creationId="{7B788BFE-CC8E-4C0D-B914-908A331FFCB0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4" creationId="{0503FA86-DF76-4CB8-8AB4-4C1DD04A863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5" creationId="{AA4E2DE4-3860-4647-828A-C5C2EE9CCBC5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7" creationId="{581F7627-AFBC-4453-808A-A3C356AE226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8" creationId="{E2C7A9EC-507F-4723-BD20-2D8F93D4E9B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9" creationId="{B85C9311-5CF6-4E5F-82A5-FB944BD60ACE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60" creationId="{B5FF0D9C-2905-4033-A2DB-EB4734536AE7}"/>
          </ac:spMkLst>
        </pc:spChg>
        <pc:graphicFrameChg chg="add del">
          <ac:chgData name="MARYAM ADEL SALEH JUMA MANSOOR" userId="492ef767-0211-4b15-b9ee-68adda126f14" providerId="ADAL" clId="{3048311C-FC6D-489E-B522-17706CFADDBE}" dt="2020-03-09T07:47:11.068" v="2093"/>
          <ac:graphicFrameMkLst>
            <pc:docMk/>
            <pc:sldMk cId="3227567957" sldId="307"/>
            <ac:graphicFrameMk id="34" creationId="{889B1293-256F-4A57-98FA-2A4594BADB31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7:47.435" v="2104"/>
          <ac:graphicFrameMkLst>
            <pc:docMk/>
            <pc:sldMk cId="3227567957" sldId="307"/>
            <ac:graphicFrameMk id="45" creationId="{F32315C4-A789-463D-8989-66799C2323C4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8:07.725" v="2106"/>
          <ac:graphicFrameMkLst>
            <pc:docMk/>
            <pc:sldMk cId="3227567957" sldId="307"/>
            <ac:graphicFrameMk id="56" creationId="{5E25AEDB-8931-4060-A022-B954BBC4C14F}"/>
          </ac:graphicFrameMkLst>
        </pc:graphicFrameChg>
        <pc:picChg chg="add del mod">
          <ac:chgData name="MARYAM ADEL SALEH JUMA MANSOOR" userId="492ef767-0211-4b15-b9ee-68adda126f14" providerId="ADAL" clId="{3048311C-FC6D-489E-B522-17706CFADDBE}" dt="2020-03-09T07:47:17.731" v="2096" actId="478"/>
          <ac:picMkLst>
            <pc:docMk/>
            <pc:sldMk cId="3227567957" sldId="307"/>
            <ac:picMk id="4" creationId="{7DA7BAD6-969F-4976-8915-E7657EB69283}"/>
          </ac:picMkLst>
        </pc:picChg>
        <pc:picChg chg="add del">
          <ac:chgData name="MARYAM ADEL SALEH JUMA MANSOOR" userId="492ef767-0211-4b15-b9ee-68adda126f14" providerId="ADAL" clId="{3048311C-FC6D-489E-B522-17706CFADDBE}" dt="2020-03-09T07:47:23.823" v="2098" actId="478"/>
          <ac:picMkLst>
            <pc:docMk/>
            <pc:sldMk cId="3227567957" sldId="307"/>
            <ac:picMk id="6" creationId="{D06094CA-94F6-4A8B-8287-6E998DB1815F}"/>
          </ac:picMkLst>
        </pc:picChg>
        <pc:picChg chg="add del">
          <ac:chgData name="MARYAM ADEL SALEH JUMA MANSOOR" userId="492ef767-0211-4b15-b9ee-68adda126f14" providerId="ADAL" clId="{3048311C-FC6D-489E-B522-17706CFADDBE}" dt="2020-03-09T07:47:37.130" v="2100" actId="478"/>
          <ac:picMkLst>
            <pc:docMk/>
            <pc:sldMk cId="3227567957" sldId="307"/>
            <ac:picMk id="7" creationId="{841E9850-87A2-4654-99F9-2980C8165D89}"/>
          </ac:picMkLst>
        </pc:picChg>
        <pc:picChg chg="add del">
          <ac:chgData name="MARYAM ADEL SALEH JUMA MANSOOR" userId="492ef767-0211-4b15-b9ee-68adda126f14" providerId="ADAL" clId="{3048311C-FC6D-489E-B522-17706CFADDBE}" dt="2020-03-09T07:47:43.219" v="2102"/>
          <ac:picMkLst>
            <pc:docMk/>
            <pc:sldMk cId="3227567957" sldId="307"/>
            <ac:picMk id="11" creationId="{0AC7E6E0-7A1F-463B-BCE8-73AF2F748820}"/>
          </ac:picMkLst>
        </pc:picChg>
        <pc:picChg chg="add del">
          <ac:chgData name="MARYAM ADEL SALEH JUMA MANSOOR" userId="492ef767-0211-4b15-b9ee-68adda126f14" providerId="ADAL" clId="{3048311C-FC6D-489E-B522-17706CFADDBE}" dt="2020-03-09T07:48:12.056" v="2108" actId="478"/>
          <ac:picMkLst>
            <pc:docMk/>
            <pc:sldMk cId="3227567957" sldId="307"/>
            <ac:picMk id="12" creationId="{C72E1F10-C2A3-4A57-876D-2B1AEC81454C}"/>
          </ac:picMkLst>
        </pc:picChg>
        <pc:picChg chg="add mod">
          <ac:chgData name="MARYAM ADEL SALEH JUMA MANSOOR" userId="492ef767-0211-4b15-b9ee-68adda126f14" providerId="ADAL" clId="{3048311C-FC6D-489E-B522-17706CFADDBE}" dt="2020-03-09T07:51:17.662" v="2138" actId="1076"/>
          <ac:picMkLst>
            <pc:docMk/>
            <pc:sldMk cId="3227567957" sldId="307"/>
            <ac:picMk id="13" creationId="{99510DE2-6C25-4979-AF29-38742BBECFE9}"/>
          </ac:picMkLst>
        </pc:picChg>
        <pc:picChg chg="add del">
          <ac:chgData name="MARYAM ADEL SALEH JUMA MANSOOR" userId="492ef767-0211-4b15-b9ee-68adda126f14" providerId="ADAL" clId="{3048311C-FC6D-489E-B522-17706CFADDBE}" dt="2020-03-09T07:47:11.068" v="2093"/>
          <ac:picMkLst>
            <pc:docMk/>
            <pc:sldMk cId="3227567957" sldId="307"/>
            <ac:picMk id="22" creationId="{5EC33EA3-B926-45C9-8E06-62F59C2ED12D}"/>
          </ac:picMkLst>
        </pc:picChg>
        <pc:picChg chg="add del">
          <ac:chgData name="MARYAM ADEL SALEH JUMA MANSOOR" userId="492ef767-0211-4b15-b9ee-68adda126f14" providerId="ADAL" clId="{3048311C-FC6D-489E-B522-17706CFADDBE}" dt="2020-03-09T07:47:47.435" v="2104"/>
          <ac:picMkLst>
            <pc:docMk/>
            <pc:sldMk cId="3227567957" sldId="307"/>
            <ac:picMk id="40" creationId="{AF53C2C9-4C4E-405C-9045-57F6DB2340B3}"/>
          </ac:picMkLst>
        </pc:picChg>
        <pc:picChg chg="add del">
          <ac:chgData name="MARYAM ADEL SALEH JUMA MANSOOR" userId="492ef767-0211-4b15-b9ee-68adda126f14" providerId="ADAL" clId="{3048311C-FC6D-489E-B522-17706CFADDBE}" dt="2020-03-09T07:48:07.725" v="2106"/>
          <ac:picMkLst>
            <pc:docMk/>
            <pc:sldMk cId="3227567957" sldId="307"/>
            <ac:picMk id="51" creationId="{53CBAF05-FA2E-47B6-8A7A-B09BA16A73E2}"/>
          </ac:picMkLst>
        </pc:picChg>
        <pc:cxnChg chg="del mod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0" creationId="{BBF7DE11-7C79-4784-816F-F4291B8425C3}"/>
          </ac:cxnSpMkLst>
        </pc:cxnChg>
        <pc:cxnChg chg="del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8" creationId="{EFF5D19D-3A84-42A0-B4E0-85130FEB2D17}"/>
          </ac:cxnSpMkLst>
        </pc:cxnChg>
      </pc:sldChg>
      <pc:sldChg chg="addSp modSp add">
        <pc:chgData name="MARYAM ADEL SALEH JUMA MANSOOR" userId="492ef767-0211-4b15-b9ee-68adda126f14" providerId="ADAL" clId="{3048311C-FC6D-489E-B522-17706CFADDBE}" dt="2020-03-09T09:33:35.666" v="4554" actId="20577"/>
        <pc:sldMkLst>
          <pc:docMk/>
          <pc:sldMk cId="2907685736" sldId="308"/>
        </pc:sldMkLst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2" creationId="{34B7E689-0A53-4A47-B05B-C3842D74B732}"/>
          </ac:spMkLst>
        </pc:spChg>
        <pc:spChg chg="mod">
          <ac:chgData name="MARYAM ADEL SALEH JUMA MANSOOR" userId="492ef767-0211-4b15-b9ee-68adda126f14" providerId="ADAL" clId="{3048311C-FC6D-489E-B522-17706CFADDBE}" dt="2020-03-09T07:51:59.290" v="2181" actId="20577"/>
          <ac:spMkLst>
            <pc:docMk/>
            <pc:sldMk cId="2907685736" sldId="308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1" creationId="{F4EC9E88-616D-4CBB-BCB6-1BE2C3B0F15B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2" creationId="{70419011-696A-4BFF-8D84-222526AE21B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4" creationId="{261A14E2-106A-4C9F-915E-78CD9890E180}"/>
          </ac:spMkLst>
        </pc:spChg>
        <pc:spChg chg="add mod">
          <ac:chgData name="MARYAM ADEL SALEH JUMA MANSOOR" userId="492ef767-0211-4b15-b9ee-68adda126f14" providerId="ADAL" clId="{3048311C-FC6D-489E-B522-17706CFADDBE}" dt="2020-03-09T09:33:35.666" v="4554" actId="20577"/>
          <ac:spMkLst>
            <pc:docMk/>
            <pc:sldMk cId="2907685736" sldId="308"/>
            <ac:spMk id="15" creationId="{E0B8BB47-7E5C-4E68-BEF5-55ECF11C9F1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6" creationId="{C92A5FD7-E08A-4B43-B630-62C9F167288C}"/>
          </ac:spMkLst>
        </pc:spChg>
        <pc:spChg chg="add mod">
          <ac:chgData name="MARYAM ADEL SALEH JUMA MANSOOR" userId="492ef767-0211-4b15-b9ee-68adda126f14" providerId="ADAL" clId="{3048311C-FC6D-489E-B522-17706CFADDBE}" dt="2020-03-09T08:25:30.246" v="2832" actId="13900"/>
          <ac:spMkLst>
            <pc:docMk/>
            <pc:sldMk cId="2907685736" sldId="308"/>
            <ac:spMk id="17" creationId="{EB1DD24A-A24A-4814-8158-EA9241497A9D}"/>
          </ac:spMkLst>
        </pc:spChg>
        <pc:picChg chg="mod">
          <ac:chgData name="MARYAM ADEL SALEH JUMA MANSOOR" userId="492ef767-0211-4b15-b9ee-68adda126f14" providerId="ADAL" clId="{3048311C-FC6D-489E-B522-17706CFADDBE}" dt="2020-03-09T07:54:31.973" v="2334" actId="1076"/>
          <ac:picMkLst>
            <pc:docMk/>
            <pc:sldMk cId="2907685736" sldId="308"/>
            <ac:picMk id="13" creationId="{99510DE2-6C25-4979-AF29-38742BBECFE9}"/>
          </ac:picMkLst>
        </pc:picChg>
        <pc:cxnChg chg="mod">
          <ac:chgData name="MARYAM ADEL SALEH JUMA MANSOOR" userId="492ef767-0211-4b15-b9ee-68adda126f14" providerId="ADAL" clId="{3048311C-FC6D-489E-B522-17706CFADDBE}" dt="2020-03-09T08:25:31.146" v="2833" actId="1076"/>
          <ac:cxnSpMkLst>
            <pc:docMk/>
            <pc:sldMk cId="2907685736" sldId="308"/>
            <ac:cxnSpMk id="30" creationId="{D4A69B9A-E69B-467D-8BBF-5D67B738B5CF}"/>
          </ac:cxnSpMkLst>
        </pc:cxnChg>
      </pc:sldChg>
      <pc:sldChg chg="addSp delSp modSp add">
        <pc:chgData name="MARYAM ADEL SALEH JUMA MANSOOR" userId="492ef767-0211-4b15-b9ee-68adda126f14" providerId="ADAL" clId="{3048311C-FC6D-489E-B522-17706CFADDBE}" dt="2020-03-09T09:34:34.471" v="4556" actId="115"/>
        <pc:sldMkLst>
          <pc:docMk/>
          <pc:sldMk cId="409037384" sldId="309"/>
        </pc:sldMkLst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2" creationId="{34B7E689-0A53-4A47-B05B-C3842D74B732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" creationId="{55F1CC19-3D66-4BE7-AB42-D869B5776C6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6" creationId="{053BA100-2B72-4F16-9278-D4C09F63777B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7" creationId="{9F685CCD-9CC0-4462-A8E8-28DDFD35B7BC}"/>
          </ac:spMkLst>
        </pc:spChg>
        <pc:spChg chg="mod">
          <ac:chgData name="MARYAM ADEL SALEH JUMA MANSOOR" userId="492ef767-0211-4b15-b9ee-68adda126f14" providerId="ADAL" clId="{3048311C-FC6D-489E-B522-17706CFADDBE}" dt="2020-03-09T08:26:24.722" v="2891" actId="5793"/>
          <ac:spMkLst>
            <pc:docMk/>
            <pc:sldMk cId="409037384" sldId="309"/>
            <ac:spMk id="9" creationId="{CE3DB6B2-D682-4A5E-91FD-E5D843237BD1}"/>
          </ac:spMkLst>
        </pc:spChg>
        <pc:spChg chg="add del mod">
          <ac:chgData name="MARYAM ADEL SALEH JUMA MANSOOR" userId="492ef767-0211-4b15-b9ee-68adda126f14" providerId="ADAL" clId="{3048311C-FC6D-489E-B522-17706CFADDBE}" dt="2020-03-09T08:43:54.362" v="3202" actId="478"/>
          <ac:spMkLst>
            <pc:docMk/>
            <pc:sldMk cId="409037384" sldId="309"/>
            <ac:spMk id="10" creationId="{EB1E8F4F-FAAC-4AEA-986E-A5FA8196D112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6" creationId="{C92A5FD7-E08A-4B43-B630-62C9F167288C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7" creationId="{EB1DD24A-A24A-4814-8158-EA9241497A9D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19" creationId="{FA154852-AC0A-48E5-8F2B-291171EAE8A5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0" creationId="{6C37C878-BA0B-45CA-B4CE-BA1C62698579}"/>
          </ac:spMkLst>
        </pc:spChg>
        <pc:spChg chg="add mod">
          <ac:chgData name="MARYAM ADEL SALEH JUMA MANSOOR" userId="492ef767-0211-4b15-b9ee-68adda126f14" providerId="ADAL" clId="{3048311C-FC6D-489E-B522-17706CFADDBE}" dt="2020-03-09T08:46:06.882" v="3243" actId="14100"/>
          <ac:spMkLst>
            <pc:docMk/>
            <pc:sldMk cId="409037384" sldId="309"/>
            <ac:spMk id="21" creationId="{C149C0C3-1DCF-4335-BDDF-0886B245DA5E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2" creationId="{6B6CD8D1-4A05-45CB-9280-2472B8780FA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3" creationId="{AFD91A04-E706-4767-8634-33EE79712F7F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4" creationId="{1D98EE42-1FF3-4679-BA24-1C453DA2423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5" creationId="{ABEDFFA5-BD41-4CC1-B30A-F8E5284D9F8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7" creationId="{985F32B2-42C3-41DF-80BC-FDFA810DC9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8" creationId="{27121362-79BB-4570-B722-88C405FC54D5}"/>
          </ac:spMkLst>
        </pc:spChg>
        <pc:spChg chg="add mod">
          <ac:chgData name="MARYAM ADEL SALEH JUMA MANSOOR" userId="492ef767-0211-4b15-b9ee-68adda126f14" providerId="ADAL" clId="{3048311C-FC6D-489E-B522-17706CFADDBE}" dt="2020-03-09T08:57:42.745" v="3750" actId="20577"/>
          <ac:spMkLst>
            <pc:docMk/>
            <pc:sldMk cId="409037384" sldId="309"/>
            <ac:spMk id="31" creationId="{A0E75A42-461A-4CF0-BC64-A467A2533DE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2" creationId="{9867C897-C35F-4D65-8D29-90BCCC0FC0C4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3" creationId="{7197ABED-7883-4D6A-94F8-1C36677E3611}"/>
          </ac:spMkLst>
        </pc:spChg>
        <pc:spChg chg="add mod">
          <ac:chgData name="MARYAM ADEL SALEH JUMA MANSOOR" userId="492ef767-0211-4b15-b9ee-68adda126f14" providerId="ADAL" clId="{3048311C-FC6D-489E-B522-17706CFADDBE}" dt="2020-03-09T08:57:37.775" v="3744"/>
          <ac:spMkLst>
            <pc:docMk/>
            <pc:sldMk cId="409037384" sldId="309"/>
            <ac:spMk id="34" creationId="{10E92EAD-6FC6-4B1E-9B9B-79671848D56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5" creationId="{8356224A-B603-424F-A743-3968DC3004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6" creationId="{F3565255-A2CB-4FCB-8581-136C6684E2BB}"/>
          </ac:spMkLst>
        </pc:spChg>
        <pc:spChg chg="add mod">
          <ac:chgData name="MARYAM ADEL SALEH JUMA MANSOOR" userId="492ef767-0211-4b15-b9ee-68adda126f14" providerId="ADAL" clId="{3048311C-FC6D-489E-B522-17706CFADDBE}" dt="2020-03-09T08:56:33.082" v="3735" actId="20577"/>
          <ac:spMkLst>
            <pc:docMk/>
            <pc:sldMk cId="409037384" sldId="309"/>
            <ac:spMk id="37" creationId="{8E34F532-5AB9-463C-9BB0-59A0C61BE14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8" creationId="{3183C9C9-0C3E-4EDB-B2E4-A857812A442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9" creationId="{C23E9561-1DAE-4310-9365-1CA3DED2DB8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6" creationId="{BDA24F41-802F-4257-A888-7E72AF723F7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7" creationId="{FE8DF6A6-5A32-4898-BEDE-2D4281B63ACC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8" creationId="{5AED9F82-CE91-4D84-818F-72ED402F3DE2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9" creationId="{F245FC22-0F7C-46C1-ADBF-F6FF4C4ADDE5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0" creationId="{73A57298-204F-4B3C-AB57-199B75C7BCC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1" creationId="{C7B2FD42-1769-4EE5-B881-B3AA111D808A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2" creationId="{193A33A7-BBFB-4BFC-AC65-CD6B5035754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3" creationId="{56839B73-54E2-4B2C-A4BB-28EB39472D18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4" creationId="{02A8090E-741F-4BDD-9BB3-E699E2025B5D}"/>
          </ac:spMkLst>
        </pc:spChg>
        <pc:spChg chg="add mod">
          <ac:chgData name="MARYAM ADEL SALEH JUMA MANSOOR" userId="492ef767-0211-4b15-b9ee-68adda126f14" providerId="ADAL" clId="{3048311C-FC6D-489E-B522-17706CFADDBE}" dt="2020-03-09T09:34:34.471" v="4556" actId="115"/>
          <ac:spMkLst>
            <pc:docMk/>
            <pc:sldMk cId="409037384" sldId="309"/>
            <ac:spMk id="58" creationId="{404B8567-669D-4F23-9BF6-FDE48D5FDA9D}"/>
          </ac:spMkLst>
        </pc:s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0" creationId="{3BC5AB40-1C3C-467E-B9B0-81EE68F95807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1" creationId="{7EB81D13-F28D-4DFD-81B3-136C11A66F5F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55" creationId="{0D8A683A-E4B7-42AC-8D13-1526428C5EA3}"/>
          </ac:grpSpMkLst>
        </pc:grpChg>
        <pc:picChg chg="del">
          <ac:chgData name="MARYAM ADEL SALEH JUMA MANSOOR" userId="492ef767-0211-4b15-b9ee-68adda126f14" providerId="ADAL" clId="{3048311C-FC6D-489E-B522-17706CFADDBE}" dt="2020-03-09T08:26:26.817" v="2892" actId="478"/>
          <ac:picMkLst>
            <pc:docMk/>
            <pc:sldMk cId="409037384" sldId="309"/>
            <ac:picMk id="13" creationId="{99510DE2-6C25-4979-AF29-38742BBECFE9}"/>
          </ac:picMkLst>
        </pc:picChg>
        <pc:picChg chg="add del mod">
          <ac:chgData name="MARYAM ADEL SALEH JUMA MANSOOR" userId="492ef767-0211-4b15-b9ee-68adda126f14" providerId="ADAL" clId="{3048311C-FC6D-489E-B522-17706CFADDBE}" dt="2020-03-09T08:45:38.685" v="3241" actId="478"/>
          <ac:picMkLst>
            <pc:docMk/>
            <pc:sldMk cId="409037384" sldId="309"/>
            <ac:picMk id="18" creationId="{A3AE91EE-8DBE-43B7-8852-048C3A9BD149}"/>
          </ac:picMkLst>
        </pc:picChg>
        <pc:cxnChg chg="del">
          <ac:chgData name="MARYAM ADEL SALEH JUMA MANSOOR" userId="492ef767-0211-4b15-b9ee-68adda126f14" providerId="ADAL" clId="{3048311C-FC6D-489E-B522-17706CFADDBE}" dt="2020-03-09T08:26:39.960" v="2894" actId="478"/>
          <ac:cxnSpMkLst>
            <pc:docMk/>
            <pc:sldMk cId="409037384" sldId="309"/>
            <ac:cxnSpMk id="30" creationId="{D4A69B9A-E69B-467D-8BBF-5D67B738B5CF}"/>
          </ac:cxnSpMkLst>
        </pc:cxnChg>
        <pc:cxnChg chg="add del mod">
          <ac:chgData name="MARYAM ADEL SALEH JUMA MANSOOR" userId="492ef767-0211-4b15-b9ee-68adda126f14" providerId="ADAL" clId="{3048311C-FC6D-489E-B522-17706CFADDBE}" dt="2020-03-09T08:46:23.181" v="3245" actId="478"/>
          <ac:cxnSpMkLst>
            <pc:docMk/>
            <pc:sldMk cId="409037384" sldId="309"/>
            <ac:cxnSpMk id="57" creationId="{84F788B3-D43E-4DDD-A85C-5FD52BFABC2D}"/>
          </ac:cxnSpMkLst>
        </pc:cxnChg>
      </pc:sldChg>
      <pc:sldChg chg="addSp delSp modSp add modAnim">
        <pc:chgData name="MARYAM ADEL SALEH JUMA MANSOOR" userId="492ef767-0211-4b15-b9ee-68adda126f14" providerId="ADAL" clId="{3048311C-FC6D-489E-B522-17706CFADDBE}" dt="2020-03-09T09:10:58.097" v="4163"/>
        <pc:sldMkLst>
          <pc:docMk/>
          <pc:sldMk cId="968834822" sldId="310"/>
        </pc:sldMkLst>
        <pc:spChg chg="add mod">
          <ac:chgData name="MARYAM ADEL SALEH JUMA MANSOOR" userId="492ef767-0211-4b15-b9ee-68adda126f14" providerId="ADAL" clId="{3048311C-FC6D-489E-B522-17706CFADDBE}" dt="2020-03-09T09:08:58.280" v="4062" actId="14100"/>
          <ac:spMkLst>
            <pc:docMk/>
            <pc:sldMk cId="968834822" sldId="310"/>
            <ac:spMk id="2" creationId="{6758C88B-3EE2-409A-85E4-FCE8DD492B5E}"/>
          </ac:spMkLst>
        </pc:spChg>
        <pc:spChg chg="add del mod">
          <ac:chgData name="MARYAM ADEL SALEH JUMA MANSOOR" userId="492ef767-0211-4b15-b9ee-68adda126f14" providerId="ADAL" clId="{3048311C-FC6D-489E-B522-17706CFADDBE}" dt="2020-03-09T09:00:59.953" v="3821" actId="478"/>
          <ac:spMkLst>
            <pc:docMk/>
            <pc:sldMk cId="968834822" sldId="310"/>
            <ac:spMk id="56" creationId="{F0B2148F-9B48-4162-A05C-50BF5460FED2}"/>
          </ac:spMkLst>
        </pc:spChg>
        <pc:spChg chg="mod">
          <ac:chgData name="MARYAM ADEL SALEH JUMA MANSOOR" userId="492ef767-0211-4b15-b9ee-68adda126f14" providerId="ADAL" clId="{3048311C-FC6D-489E-B522-17706CFADDBE}" dt="2020-03-09T09:06:01.247" v="3979" actId="20577"/>
          <ac:spMkLst>
            <pc:docMk/>
            <pc:sldMk cId="968834822" sldId="310"/>
            <ac:spMk id="58" creationId="{404B8567-669D-4F23-9BF6-FDE48D5FDA9D}"/>
          </ac:spMkLst>
        </pc:spChg>
        <pc:spChg chg="add mod">
          <ac:chgData name="MARYAM ADEL SALEH JUMA MANSOOR" userId="492ef767-0211-4b15-b9ee-68adda126f14" providerId="ADAL" clId="{3048311C-FC6D-489E-B522-17706CFADDBE}" dt="2020-03-09T09:09:57.208" v="4146" actId="20577"/>
          <ac:spMkLst>
            <pc:docMk/>
            <pc:sldMk cId="968834822" sldId="310"/>
            <ac:spMk id="95" creationId="{D666E540-3504-4064-B6AB-A3F594EA42AD}"/>
          </ac:spMkLst>
        </pc:spChg>
        <pc:spChg chg="add mod">
          <ac:chgData name="MARYAM ADEL SALEH JUMA MANSOOR" userId="492ef767-0211-4b15-b9ee-68adda126f14" providerId="ADAL" clId="{3048311C-FC6D-489E-B522-17706CFADDBE}" dt="2020-03-09T09:10:46.230" v="4157" actId="20577"/>
          <ac:spMkLst>
            <pc:docMk/>
            <pc:sldMk cId="968834822" sldId="310"/>
            <ac:spMk id="96" creationId="{2A7472F5-FFAC-4D76-BAFE-ADE990D7C260}"/>
          </ac:spMkLst>
        </pc:spChg>
        <pc:grpChg chg="del">
          <ac:chgData name="MARYAM ADEL SALEH JUMA MANSOOR" userId="492ef767-0211-4b15-b9ee-68adda126f14" providerId="ADAL" clId="{3048311C-FC6D-489E-B522-17706CFADDBE}" dt="2020-03-09T08:59:55.768" v="3765" actId="478"/>
          <ac:grpSpMkLst>
            <pc:docMk/>
            <pc:sldMk cId="968834822" sldId="310"/>
            <ac:grpSpMk id="55" creationId="{0D8A683A-E4B7-42AC-8D13-1526428C5EA3}"/>
          </ac:grpSpMkLst>
        </pc:grpChg>
        <pc:grpChg chg="add">
          <ac:chgData name="MARYAM ADEL SALEH JUMA MANSOOR" userId="492ef767-0211-4b15-b9ee-68adda126f14" providerId="ADAL" clId="{3048311C-FC6D-489E-B522-17706CFADDBE}" dt="2020-03-09T09:01:05.310" v="3822"/>
          <ac:grpSpMkLst>
            <pc:docMk/>
            <pc:sldMk cId="968834822" sldId="310"/>
            <ac:grpSpMk id="57" creationId="{D4615805-76E7-484A-B634-F7EC2ABD38F6}"/>
          </ac:grpSpMkLst>
        </pc:grpChg>
      </pc:sldChg>
      <pc:sldChg chg="addSp delSp modSp add">
        <pc:chgData name="MARYAM ADEL SALEH JUMA MANSOOR" userId="492ef767-0211-4b15-b9ee-68adda126f14" providerId="ADAL" clId="{3048311C-FC6D-489E-B522-17706CFADDBE}" dt="2020-03-09T09:29:27.727" v="4489" actId="1076"/>
        <pc:sldMkLst>
          <pc:docMk/>
          <pc:sldMk cId="236767840" sldId="311"/>
        </pc:sldMkLst>
        <pc:picChg chg="add del mod">
          <ac:chgData name="MARYAM ADEL SALEH JUMA MANSOOR" userId="492ef767-0211-4b15-b9ee-68adda126f14" providerId="ADAL" clId="{3048311C-FC6D-489E-B522-17706CFADDBE}" dt="2020-03-09T09:29:20.694" v="4485" actId="478"/>
          <ac:picMkLst>
            <pc:docMk/>
            <pc:sldMk cId="236767840" sldId="311"/>
            <ac:picMk id="2" creationId="{B8D88823-80DB-4608-B071-5391FEADB11A}"/>
          </ac:picMkLst>
        </pc:picChg>
        <pc:picChg chg="add mod">
          <ac:chgData name="MARYAM ADEL SALEH JUMA MANSOOR" userId="492ef767-0211-4b15-b9ee-68adda126f14" providerId="ADAL" clId="{3048311C-FC6D-489E-B522-17706CFADDBE}" dt="2020-03-09T09:29:27.727" v="4489" actId="1076"/>
          <ac:picMkLst>
            <pc:docMk/>
            <pc:sldMk cId="236767840" sldId="311"/>
            <ac:picMk id="4" creationId="{65E8FE16-559C-4FE5-91FC-6022C4B0914B}"/>
          </ac:picMkLst>
        </pc:picChg>
        <pc:picChg chg="del">
          <ac:chgData name="MARYAM ADEL SALEH JUMA MANSOOR" userId="492ef767-0211-4b15-b9ee-68adda126f14" providerId="ADAL" clId="{3048311C-FC6D-489E-B522-17706CFADDBE}" dt="2020-03-09T09:11:36.287" v="4165" actId="478"/>
          <ac:picMkLst>
            <pc:docMk/>
            <pc:sldMk cId="236767840" sldId="311"/>
            <ac:picMk id="13" creationId="{99510DE2-6C25-4979-AF29-38742BBECFE9}"/>
          </ac:picMkLst>
        </pc:picChg>
      </pc:sldChg>
      <pc:sldChg chg="addSp delSp modSp add">
        <pc:chgData name="MARYAM ADEL SALEH JUMA MANSOOR" userId="492ef767-0211-4b15-b9ee-68adda126f14" providerId="ADAL" clId="{3048311C-FC6D-489E-B522-17706CFADDBE}" dt="2020-03-09T09:29:41.493" v="4496" actId="167"/>
        <pc:sldMkLst>
          <pc:docMk/>
          <pc:sldMk cId="1998761222" sldId="312"/>
        </pc:sldMkLst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2" creationId="{34B7E689-0A53-4A47-B05B-C3842D74B732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6" creationId="{C92A5FD7-E08A-4B43-B630-62C9F167288C}"/>
          </ac:spMkLst>
        </pc:spChg>
        <pc:spChg chg="mod">
          <ac:chgData name="MARYAM ADEL SALEH JUMA MANSOOR" userId="492ef767-0211-4b15-b9ee-68adda126f14" providerId="ADAL" clId="{3048311C-FC6D-489E-B522-17706CFADDBE}" dt="2020-03-09T09:20:46.459" v="4484" actId="14100"/>
          <ac:spMkLst>
            <pc:docMk/>
            <pc:sldMk cId="1998761222" sldId="312"/>
            <ac:spMk id="17" creationId="{EB1DD24A-A24A-4814-8158-EA9241497A9D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19" creationId="{4EFE3E5D-8F63-486A-AE8F-71A4EFB765F6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1" creationId="{FB174CE7-475F-433F-89C8-04DDB11FB8B4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2" creationId="{F398E489-3CAE-4E7A-98F5-F1A6B818256C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3" creationId="{6F52A7B1-FCCA-4785-B172-C9E512DF1AA8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4" creationId="{CD96A9FE-6536-4ABE-94BC-13C9527DC99E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31" creationId="{0F852607-8620-4D0E-A17D-D952CAC0D367}"/>
          </ac:spMkLst>
        </pc:spChg>
        <pc:grpChg chg="add del">
          <ac:chgData name="MARYAM ADEL SALEH JUMA MANSOOR" userId="492ef767-0211-4b15-b9ee-68adda126f14" providerId="ADAL" clId="{3048311C-FC6D-489E-B522-17706CFADDBE}" dt="2020-03-09T09:29:33.093" v="4492"/>
          <ac:grpSpMkLst>
            <pc:docMk/>
            <pc:sldMk cId="1998761222" sldId="312"/>
            <ac:grpSpMk id="32" creationId="{A73F6851-0306-4917-99E1-3111F1146E08}"/>
          </ac:grpSpMkLst>
        </pc:grpChg>
        <pc:graphicFrameChg chg="add del">
          <ac:chgData name="MARYAM ADEL SALEH JUMA MANSOOR" userId="492ef767-0211-4b15-b9ee-68adda126f14" providerId="ADAL" clId="{3048311C-FC6D-489E-B522-17706CFADDBE}" dt="2020-03-09T09:29:33.093" v="4492"/>
          <ac:graphicFrameMkLst>
            <pc:docMk/>
            <pc:sldMk cId="1998761222" sldId="312"/>
            <ac:graphicFrameMk id="25" creationId="{4ECA59A0-6BFE-4FA2-86C1-22FF5C319E2A}"/>
          </ac:graphicFrameMkLst>
        </pc:graphicFrameChg>
        <pc:picChg chg="add mod ord">
          <ac:chgData name="MARYAM ADEL SALEH JUMA MANSOOR" userId="492ef767-0211-4b15-b9ee-68adda126f14" providerId="ADAL" clId="{3048311C-FC6D-489E-B522-17706CFADDBE}" dt="2020-03-09T09:29:41.493" v="4496" actId="167"/>
          <ac:picMkLst>
            <pc:docMk/>
            <pc:sldMk cId="1998761222" sldId="312"/>
            <ac:picMk id="4" creationId="{720C5D94-2B4C-4FC8-940B-CDF8F778073E}"/>
          </ac:picMkLst>
        </pc:picChg>
        <pc:picChg chg="del">
          <ac:chgData name="MARYAM ADEL SALEH JUMA MANSOOR" userId="492ef767-0211-4b15-b9ee-68adda126f14" providerId="ADAL" clId="{3048311C-FC6D-489E-B522-17706CFADDBE}" dt="2020-03-09T09:11:38.676" v="4166" actId="478"/>
          <ac:picMkLst>
            <pc:docMk/>
            <pc:sldMk cId="1998761222" sldId="312"/>
            <ac:picMk id="13" creationId="{99510DE2-6C25-4979-AF29-38742BBECFE9}"/>
          </ac:picMkLst>
        </pc:picChg>
        <pc:picChg chg="add del ord">
          <ac:chgData name="MARYAM ADEL SALEH JUMA MANSOOR" userId="492ef767-0211-4b15-b9ee-68adda126f14" providerId="ADAL" clId="{3048311C-FC6D-489E-B522-17706CFADDBE}" dt="2020-03-09T09:29:30.450" v="4490" actId="478"/>
          <ac:picMkLst>
            <pc:docMk/>
            <pc:sldMk cId="1998761222" sldId="312"/>
            <ac:picMk id="18" creationId="{B50495FD-A9BC-49C2-AAEF-43080DA67331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0" creationId="{C400A419-5DFF-496E-ABE3-017C2CCD746B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7" creationId="{7BCAEBC4-C20B-4D58-BD5B-7F8E59742448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8" creationId="{68F17B6F-CCD3-4F33-B6BD-62C0FF3AD5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EE8-45EB-455D-8EB2-E32E05285107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270C-5938-4749-AD78-E5A8F6631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2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1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4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1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1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8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2133-A6CE-4EE9-BEE0-74F96965693D}" type="datetimeFigureOut">
              <a:rPr lang="en-GB" smtClean="0"/>
              <a:t>28/03/2020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49377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Grade 6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Family and Friends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Unit 8 – We were fishing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3 - 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5FFB85-B122-4F5A-829D-C8733FA27BE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28800" y="403359"/>
            <a:ext cx="5932046" cy="8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96902D-580C-45CD-8B15-019045A9EFB0}"/>
              </a:ext>
            </a:extLst>
          </p:cNvPr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:ask="http://schemas.microsoft.com/office/drawing/2018/sketchyshapes" xmlns="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Possible answers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  <a:sym typeface="Wingdings" panose="05000000000000000000" pitchFamily="2" charset="2"/>
              </a:rPr>
              <a:t> 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6FA419-F9EA-4E75-8E6A-0EF659F90C64}"/>
              </a:ext>
            </a:extLst>
          </p:cNvPr>
          <p:cNvSpPr txBox="1"/>
          <p:nvPr/>
        </p:nvSpPr>
        <p:spPr>
          <a:xfrm>
            <a:off x="4834804" y="1601971"/>
            <a:ext cx="4982591" cy="443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She was born on the third of March , nineteen ninety-nine.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Mohammed’s birthday is on the first of January, two thousand and twenty.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We celebrate the national day on the sixteenth of December every year.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My teacher was born on the thirteenth of September, nineteen ninety-eight.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78648E-AE57-49BD-A921-292D55F7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84" y="1325525"/>
            <a:ext cx="3564029" cy="52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6FA419-F9EA-4E75-8E6A-0EF659F90C64}"/>
              </a:ext>
            </a:extLst>
          </p:cNvPr>
          <p:cNvSpPr txBox="1"/>
          <p:nvPr/>
        </p:nvSpPr>
        <p:spPr>
          <a:xfrm>
            <a:off x="1959423" y="2203706"/>
            <a:ext cx="5987154" cy="1489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5400" b="1" dirty="0">
                <a:latin typeface="Century Gothic" panose="020B0502020202020204" pitchFamily="34" charset="0"/>
              </a:rPr>
              <a:t>End of </a:t>
            </a:r>
            <a:r>
              <a:rPr lang="en-GB" sz="5400" b="1">
                <a:latin typeface="Century Gothic" panose="020B0502020202020204" pitchFamily="34" charset="0"/>
              </a:rPr>
              <a:t>the </a:t>
            </a:r>
            <a:r>
              <a:rPr lang="en-GB" sz="5400" b="1" smtClean="0">
                <a:latin typeface="Century Gothic" panose="020B0502020202020204" pitchFamily="34" charset="0"/>
              </a:rPr>
              <a:t>Lesson 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EBE457-1F8C-9D41-A6C0-FDA9D0067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8" y="299843"/>
            <a:ext cx="1645920" cy="1267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32819A-C9F4-41DB-BDB2-D1566A4E1D55}"/>
              </a:ext>
            </a:extLst>
          </p:cNvPr>
          <p:cNvSpPr txBox="1"/>
          <p:nvPr/>
        </p:nvSpPr>
        <p:spPr>
          <a:xfrm>
            <a:off x="269507" y="1311161"/>
            <a:ext cx="9407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Lesson </a:t>
            </a:r>
            <a:r>
              <a:rPr lang="en-GB" sz="3200" b="1" dirty="0" smtClean="0">
                <a:latin typeface="Century Gothic" panose="020B0502020202020204" pitchFamily="34" charset="0"/>
              </a:rPr>
              <a:t>Objectives  </a:t>
            </a:r>
            <a:endParaRPr lang="en-GB" sz="3200" b="1" dirty="0">
              <a:latin typeface="Century Gothic" panose="020B0502020202020204" pitchFamily="34" charset="0"/>
            </a:endParaRPr>
          </a:p>
          <a:p>
            <a:endParaRPr lang="en-GB" sz="3200" b="1" dirty="0">
              <a:latin typeface="Century Gothic" panose="020B0502020202020204" pitchFamily="34" charset="0"/>
            </a:endParaRPr>
          </a:p>
          <a:p>
            <a:endParaRPr lang="en-GB" sz="32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Century Gothic" panose="020B0502020202020204" pitchFamily="34" charset="0"/>
              </a:rPr>
              <a:t>To write dates correctly</a:t>
            </a:r>
            <a:r>
              <a:rPr lang="en-GB" sz="3200" b="1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</a:rPr>
              <a:t>To </a:t>
            </a:r>
            <a:r>
              <a:rPr lang="en-GB" sz="3200" b="1" dirty="0">
                <a:latin typeface="Century Gothic" panose="020B0502020202020204" pitchFamily="34" charset="0"/>
              </a:rPr>
              <a:t>write sentences using </a:t>
            </a:r>
            <a:r>
              <a:rPr lang="en-GB" sz="3200" b="1" i="1" u="sng" dirty="0">
                <a:latin typeface="Century Gothic" panose="020B0502020202020204" pitchFamily="34" charset="0"/>
              </a:rPr>
              <a:t>was born</a:t>
            </a:r>
            <a:r>
              <a:rPr lang="en-GB" sz="3200" b="1" dirty="0">
                <a:latin typeface="Century Gothic" panose="020B0502020202020204" pitchFamily="34" charset="0"/>
              </a:rPr>
              <a:t>+</a:t>
            </a:r>
            <a:r>
              <a:rPr lang="en-GB" sz="3200" b="1" i="1" u="sng" dirty="0">
                <a:latin typeface="Century Gothic" panose="020B0502020202020204" pitchFamily="34" charset="0"/>
              </a:rPr>
              <a:t> dates </a:t>
            </a:r>
            <a:r>
              <a:rPr lang="en-GB" sz="3200" b="1" dirty="0">
                <a:latin typeface="Century Gothic" panose="020B0502020202020204" pitchFamily="34" charset="0"/>
              </a:rPr>
              <a:t>correctly.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1A27B4A-D21D-4F41-A20F-10110A99D0E4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BB1683F-1E69-4556-BDF3-5BA6207CED83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</p:spTree>
    <p:extLst>
      <p:ext uri="{BB962C8B-B14F-4D97-AF65-F5344CB8AC3E}">
        <p14:creationId xmlns:p14="http://schemas.microsoft.com/office/powerpoint/2010/main" val="239690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:ask="http://schemas.microsoft.com/office/drawing/2018/sketchyshapes" xmlns="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How to say dates in English?</a:t>
            </a:r>
          </a:p>
          <a:p>
            <a:r>
              <a:rPr lang="en-US" sz="2000" b="1" u="sng" dirty="0">
                <a:solidFill>
                  <a:schemeClr val="bg2"/>
                </a:solidFill>
                <a:latin typeface="Century Gothic" pitchFamily="34" charset="0"/>
              </a:rPr>
              <a:t>Read the following dates: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7606" y="3547507"/>
            <a:ext cx="1291213" cy="369332"/>
          </a:xfrm>
          <a:custGeom>
            <a:avLst/>
            <a:gdLst>
              <a:gd name="connsiteX0" fmla="*/ 0 w 1291213"/>
              <a:gd name="connsiteY0" fmla="*/ 0 h 369332"/>
              <a:gd name="connsiteX1" fmla="*/ 671431 w 1291213"/>
              <a:gd name="connsiteY1" fmla="*/ 0 h 369332"/>
              <a:gd name="connsiteX2" fmla="*/ 1291213 w 1291213"/>
              <a:gd name="connsiteY2" fmla="*/ 0 h 369332"/>
              <a:gd name="connsiteX3" fmla="*/ 1291213 w 1291213"/>
              <a:gd name="connsiteY3" fmla="*/ 369332 h 369332"/>
              <a:gd name="connsiteX4" fmla="*/ 684343 w 1291213"/>
              <a:gd name="connsiteY4" fmla="*/ 369332 h 369332"/>
              <a:gd name="connsiteX5" fmla="*/ 0 w 1291213"/>
              <a:gd name="connsiteY5" fmla="*/ 369332 h 369332"/>
              <a:gd name="connsiteX6" fmla="*/ 0 w 12912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69332" fill="none" extrusionOk="0">
                <a:moveTo>
                  <a:pt x="0" y="0"/>
                </a:moveTo>
                <a:cubicBezTo>
                  <a:pt x="170356" y="-7923"/>
                  <a:pt x="370508" y="13509"/>
                  <a:pt x="671431" y="0"/>
                </a:cubicBezTo>
                <a:cubicBezTo>
                  <a:pt x="972354" y="-13509"/>
                  <a:pt x="1151158" y="17282"/>
                  <a:pt x="1291213" y="0"/>
                </a:cubicBezTo>
                <a:cubicBezTo>
                  <a:pt x="1287256" y="157155"/>
                  <a:pt x="1289030" y="214682"/>
                  <a:pt x="1291213" y="369332"/>
                </a:cubicBezTo>
                <a:cubicBezTo>
                  <a:pt x="990584" y="339719"/>
                  <a:pt x="907542" y="389926"/>
                  <a:pt x="684343" y="369332"/>
                </a:cubicBezTo>
                <a:cubicBezTo>
                  <a:pt x="461144" y="348739"/>
                  <a:pt x="301338" y="344800"/>
                  <a:pt x="0" y="369332"/>
                </a:cubicBezTo>
                <a:cubicBezTo>
                  <a:pt x="-18026" y="194863"/>
                  <a:pt x="13805" y="112470"/>
                  <a:pt x="0" y="0"/>
                </a:cubicBezTo>
                <a:close/>
              </a:path>
              <a:path w="1291213" h="369332" stroke="0" extrusionOk="0">
                <a:moveTo>
                  <a:pt x="0" y="0"/>
                </a:moveTo>
                <a:cubicBezTo>
                  <a:pt x="305509" y="8752"/>
                  <a:pt x="337166" y="27114"/>
                  <a:pt x="619782" y="0"/>
                </a:cubicBezTo>
                <a:cubicBezTo>
                  <a:pt x="902398" y="-27114"/>
                  <a:pt x="992255" y="-4851"/>
                  <a:pt x="1291213" y="0"/>
                </a:cubicBezTo>
                <a:cubicBezTo>
                  <a:pt x="1287484" y="147883"/>
                  <a:pt x="1301886" y="190243"/>
                  <a:pt x="1291213" y="369332"/>
                </a:cubicBezTo>
                <a:cubicBezTo>
                  <a:pt x="1129445" y="384432"/>
                  <a:pt x="869933" y="394733"/>
                  <a:pt x="645607" y="369332"/>
                </a:cubicBezTo>
                <a:cubicBezTo>
                  <a:pt x="421281" y="343931"/>
                  <a:pt x="263731" y="338498"/>
                  <a:pt x="0" y="369332"/>
                </a:cubicBezTo>
                <a:cubicBezTo>
                  <a:pt x="-12443" y="218945"/>
                  <a:pt x="15954" y="11087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4352112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Century Gothic" pitchFamily="34" charset="0"/>
              </a:rPr>
              <a:t>January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7606" y="4076473"/>
            <a:ext cx="1291213" cy="369332"/>
          </a:xfrm>
          <a:custGeom>
            <a:avLst/>
            <a:gdLst>
              <a:gd name="connsiteX0" fmla="*/ 0 w 1291213"/>
              <a:gd name="connsiteY0" fmla="*/ 0 h 369332"/>
              <a:gd name="connsiteX1" fmla="*/ 671431 w 1291213"/>
              <a:gd name="connsiteY1" fmla="*/ 0 h 369332"/>
              <a:gd name="connsiteX2" fmla="*/ 1291213 w 1291213"/>
              <a:gd name="connsiteY2" fmla="*/ 0 h 369332"/>
              <a:gd name="connsiteX3" fmla="*/ 1291213 w 1291213"/>
              <a:gd name="connsiteY3" fmla="*/ 369332 h 369332"/>
              <a:gd name="connsiteX4" fmla="*/ 684343 w 1291213"/>
              <a:gd name="connsiteY4" fmla="*/ 369332 h 369332"/>
              <a:gd name="connsiteX5" fmla="*/ 0 w 1291213"/>
              <a:gd name="connsiteY5" fmla="*/ 369332 h 369332"/>
              <a:gd name="connsiteX6" fmla="*/ 0 w 12912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69332" fill="none" extrusionOk="0">
                <a:moveTo>
                  <a:pt x="0" y="0"/>
                </a:moveTo>
                <a:cubicBezTo>
                  <a:pt x="328733" y="13542"/>
                  <a:pt x="531833" y="-2838"/>
                  <a:pt x="671431" y="0"/>
                </a:cubicBezTo>
                <a:cubicBezTo>
                  <a:pt x="811029" y="2838"/>
                  <a:pt x="1154575" y="22898"/>
                  <a:pt x="1291213" y="0"/>
                </a:cubicBezTo>
                <a:cubicBezTo>
                  <a:pt x="1300838" y="79255"/>
                  <a:pt x="1287460" y="233087"/>
                  <a:pt x="1291213" y="369332"/>
                </a:cubicBezTo>
                <a:cubicBezTo>
                  <a:pt x="1115926" y="352305"/>
                  <a:pt x="863345" y="394098"/>
                  <a:pt x="684343" y="369332"/>
                </a:cubicBezTo>
                <a:cubicBezTo>
                  <a:pt x="505341" y="344567"/>
                  <a:pt x="142677" y="373487"/>
                  <a:pt x="0" y="369332"/>
                </a:cubicBezTo>
                <a:cubicBezTo>
                  <a:pt x="-4906" y="233368"/>
                  <a:pt x="1919" y="125216"/>
                  <a:pt x="0" y="0"/>
                </a:cubicBezTo>
                <a:close/>
              </a:path>
              <a:path w="1291213" h="369332" stroke="0" extrusionOk="0">
                <a:moveTo>
                  <a:pt x="0" y="0"/>
                </a:moveTo>
                <a:cubicBezTo>
                  <a:pt x="313265" y="-10404"/>
                  <a:pt x="408456" y="18782"/>
                  <a:pt x="671431" y="0"/>
                </a:cubicBezTo>
                <a:cubicBezTo>
                  <a:pt x="934406" y="-18782"/>
                  <a:pt x="1028541" y="36"/>
                  <a:pt x="1291213" y="0"/>
                </a:cubicBezTo>
                <a:cubicBezTo>
                  <a:pt x="1292884" y="100042"/>
                  <a:pt x="1306998" y="257411"/>
                  <a:pt x="1291213" y="369332"/>
                </a:cubicBezTo>
                <a:cubicBezTo>
                  <a:pt x="1143236" y="377725"/>
                  <a:pt x="915474" y="381707"/>
                  <a:pt x="632694" y="369332"/>
                </a:cubicBezTo>
                <a:cubicBezTo>
                  <a:pt x="349914" y="356957"/>
                  <a:pt x="248821" y="361400"/>
                  <a:pt x="0" y="369332"/>
                </a:cubicBezTo>
                <a:cubicBezTo>
                  <a:pt x="-833" y="233037"/>
                  <a:pt x="-4933" y="152034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5580851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Century Gothic" pitchFamily="34" charset="0"/>
              </a:rPr>
              <a:t>February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5996" y="4598697"/>
            <a:ext cx="1291213" cy="369332"/>
          </a:xfrm>
          <a:custGeom>
            <a:avLst/>
            <a:gdLst>
              <a:gd name="connsiteX0" fmla="*/ 0 w 1291213"/>
              <a:gd name="connsiteY0" fmla="*/ 0 h 369332"/>
              <a:gd name="connsiteX1" fmla="*/ 619782 w 1291213"/>
              <a:gd name="connsiteY1" fmla="*/ 0 h 369332"/>
              <a:gd name="connsiteX2" fmla="*/ 1291213 w 1291213"/>
              <a:gd name="connsiteY2" fmla="*/ 0 h 369332"/>
              <a:gd name="connsiteX3" fmla="*/ 1291213 w 1291213"/>
              <a:gd name="connsiteY3" fmla="*/ 369332 h 369332"/>
              <a:gd name="connsiteX4" fmla="*/ 645607 w 1291213"/>
              <a:gd name="connsiteY4" fmla="*/ 369332 h 369332"/>
              <a:gd name="connsiteX5" fmla="*/ 0 w 1291213"/>
              <a:gd name="connsiteY5" fmla="*/ 369332 h 369332"/>
              <a:gd name="connsiteX6" fmla="*/ 0 w 12912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69332" fill="none" extrusionOk="0">
                <a:moveTo>
                  <a:pt x="0" y="0"/>
                </a:moveTo>
                <a:cubicBezTo>
                  <a:pt x="135781" y="15515"/>
                  <a:pt x="392761" y="-27530"/>
                  <a:pt x="619782" y="0"/>
                </a:cubicBezTo>
                <a:cubicBezTo>
                  <a:pt x="846803" y="27530"/>
                  <a:pt x="973250" y="-5649"/>
                  <a:pt x="1291213" y="0"/>
                </a:cubicBezTo>
                <a:cubicBezTo>
                  <a:pt x="1304736" y="91894"/>
                  <a:pt x="1304013" y="260362"/>
                  <a:pt x="1291213" y="369332"/>
                </a:cubicBezTo>
                <a:cubicBezTo>
                  <a:pt x="1064082" y="387850"/>
                  <a:pt x="824572" y="370724"/>
                  <a:pt x="645607" y="369332"/>
                </a:cubicBezTo>
                <a:cubicBezTo>
                  <a:pt x="466642" y="367940"/>
                  <a:pt x="238914" y="344039"/>
                  <a:pt x="0" y="369332"/>
                </a:cubicBezTo>
                <a:cubicBezTo>
                  <a:pt x="-3616" y="256593"/>
                  <a:pt x="11901" y="105884"/>
                  <a:pt x="0" y="0"/>
                </a:cubicBezTo>
                <a:close/>
              </a:path>
              <a:path w="1291213" h="369332" stroke="0" extrusionOk="0">
                <a:moveTo>
                  <a:pt x="0" y="0"/>
                </a:moveTo>
                <a:cubicBezTo>
                  <a:pt x="186679" y="-10093"/>
                  <a:pt x="506603" y="-27525"/>
                  <a:pt x="645607" y="0"/>
                </a:cubicBezTo>
                <a:cubicBezTo>
                  <a:pt x="784611" y="27525"/>
                  <a:pt x="995976" y="-18052"/>
                  <a:pt x="1291213" y="0"/>
                </a:cubicBezTo>
                <a:cubicBezTo>
                  <a:pt x="1296201" y="107198"/>
                  <a:pt x="1302055" y="223691"/>
                  <a:pt x="1291213" y="369332"/>
                </a:cubicBezTo>
                <a:cubicBezTo>
                  <a:pt x="1138193" y="383883"/>
                  <a:pt x="892819" y="362241"/>
                  <a:pt x="684343" y="369332"/>
                </a:cubicBezTo>
                <a:cubicBezTo>
                  <a:pt x="475867" y="376424"/>
                  <a:pt x="191203" y="386783"/>
                  <a:pt x="0" y="369332"/>
                </a:cubicBezTo>
                <a:cubicBezTo>
                  <a:pt x="-13385" y="217909"/>
                  <a:pt x="12816" y="16605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35286491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Century Gothic" pitchFamily="34" charset="0"/>
              </a:rPr>
              <a:t>March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5996" y="5097645"/>
            <a:ext cx="1291213" cy="369332"/>
          </a:xfrm>
          <a:custGeom>
            <a:avLst/>
            <a:gdLst>
              <a:gd name="connsiteX0" fmla="*/ 0 w 1291213"/>
              <a:gd name="connsiteY0" fmla="*/ 0 h 369332"/>
              <a:gd name="connsiteX1" fmla="*/ 606870 w 1291213"/>
              <a:gd name="connsiteY1" fmla="*/ 0 h 369332"/>
              <a:gd name="connsiteX2" fmla="*/ 1291213 w 1291213"/>
              <a:gd name="connsiteY2" fmla="*/ 0 h 369332"/>
              <a:gd name="connsiteX3" fmla="*/ 1291213 w 1291213"/>
              <a:gd name="connsiteY3" fmla="*/ 369332 h 369332"/>
              <a:gd name="connsiteX4" fmla="*/ 671431 w 1291213"/>
              <a:gd name="connsiteY4" fmla="*/ 369332 h 369332"/>
              <a:gd name="connsiteX5" fmla="*/ 0 w 1291213"/>
              <a:gd name="connsiteY5" fmla="*/ 369332 h 369332"/>
              <a:gd name="connsiteX6" fmla="*/ 0 w 12912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69332" fill="none" extrusionOk="0">
                <a:moveTo>
                  <a:pt x="0" y="0"/>
                </a:moveTo>
                <a:cubicBezTo>
                  <a:pt x="191545" y="-8992"/>
                  <a:pt x="483830" y="29944"/>
                  <a:pt x="606870" y="0"/>
                </a:cubicBezTo>
                <a:cubicBezTo>
                  <a:pt x="729910" y="-29944"/>
                  <a:pt x="959285" y="-563"/>
                  <a:pt x="1291213" y="0"/>
                </a:cubicBezTo>
                <a:cubicBezTo>
                  <a:pt x="1273739" y="85327"/>
                  <a:pt x="1279030" y="251471"/>
                  <a:pt x="1291213" y="369332"/>
                </a:cubicBezTo>
                <a:cubicBezTo>
                  <a:pt x="1137718" y="397097"/>
                  <a:pt x="959956" y="382408"/>
                  <a:pt x="671431" y="369332"/>
                </a:cubicBezTo>
                <a:cubicBezTo>
                  <a:pt x="382906" y="356256"/>
                  <a:pt x="161493" y="395933"/>
                  <a:pt x="0" y="369332"/>
                </a:cubicBezTo>
                <a:cubicBezTo>
                  <a:pt x="-16592" y="289518"/>
                  <a:pt x="-11189" y="109846"/>
                  <a:pt x="0" y="0"/>
                </a:cubicBezTo>
                <a:close/>
              </a:path>
              <a:path w="1291213" h="369332" stroke="0" extrusionOk="0">
                <a:moveTo>
                  <a:pt x="0" y="0"/>
                </a:moveTo>
                <a:cubicBezTo>
                  <a:pt x="137550" y="-5691"/>
                  <a:pt x="431122" y="-20694"/>
                  <a:pt x="632694" y="0"/>
                </a:cubicBezTo>
                <a:cubicBezTo>
                  <a:pt x="834266" y="20694"/>
                  <a:pt x="995669" y="28014"/>
                  <a:pt x="1291213" y="0"/>
                </a:cubicBezTo>
                <a:cubicBezTo>
                  <a:pt x="1282997" y="141795"/>
                  <a:pt x="1308575" y="274680"/>
                  <a:pt x="1291213" y="369332"/>
                </a:cubicBezTo>
                <a:cubicBezTo>
                  <a:pt x="1098994" y="391338"/>
                  <a:pt x="875979" y="383600"/>
                  <a:pt x="671431" y="369332"/>
                </a:cubicBezTo>
                <a:cubicBezTo>
                  <a:pt x="466883" y="355064"/>
                  <a:pt x="148921" y="357944"/>
                  <a:pt x="0" y="369332"/>
                </a:cubicBezTo>
                <a:cubicBezTo>
                  <a:pt x="16717" y="212595"/>
                  <a:pt x="-3038" y="14340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8948306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Century Gothic" pitchFamily="34" charset="0"/>
              </a:rPr>
              <a:t>April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9144" y="5574490"/>
            <a:ext cx="1291213" cy="369332"/>
          </a:xfrm>
          <a:custGeom>
            <a:avLst/>
            <a:gdLst>
              <a:gd name="connsiteX0" fmla="*/ 0 w 1291213"/>
              <a:gd name="connsiteY0" fmla="*/ 0 h 369332"/>
              <a:gd name="connsiteX1" fmla="*/ 606870 w 1291213"/>
              <a:gd name="connsiteY1" fmla="*/ 0 h 369332"/>
              <a:gd name="connsiteX2" fmla="*/ 1291213 w 1291213"/>
              <a:gd name="connsiteY2" fmla="*/ 0 h 369332"/>
              <a:gd name="connsiteX3" fmla="*/ 1291213 w 1291213"/>
              <a:gd name="connsiteY3" fmla="*/ 369332 h 369332"/>
              <a:gd name="connsiteX4" fmla="*/ 632694 w 1291213"/>
              <a:gd name="connsiteY4" fmla="*/ 369332 h 369332"/>
              <a:gd name="connsiteX5" fmla="*/ 0 w 1291213"/>
              <a:gd name="connsiteY5" fmla="*/ 369332 h 369332"/>
              <a:gd name="connsiteX6" fmla="*/ 0 w 12912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69332" fill="none" extrusionOk="0">
                <a:moveTo>
                  <a:pt x="0" y="0"/>
                </a:moveTo>
                <a:cubicBezTo>
                  <a:pt x="130660" y="5047"/>
                  <a:pt x="442172" y="-15801"/>
                  <a:pt x="606870" y="0"/>
                </a:cubicBezTo>
                <a:cubicBezTo>
                  <a:pt x="771568" y="15801"/>
                  <a:pt x="959284" y="17953"/>
                  <a:pt x="1291213" y="0"/>
                </a:cubicBezTo>
                <a:cubicBezTo>
                  <a:pt x="1302855" y="169149"/>
                  <a:pt x="1307527" y="251670"/>
                  <a:pt x="1291213" y="369332"/>
                </a:cubicBezTo>
                <a:cubicBezTo>
                  <a:pt x="1082020" y="395538"/>
                  <a:pt x="772263" y="387954"/>
                  <a:pt x="632694" y="369332"/>
                </a:cubicBezTo>
                <a:cubicBezTo>
                  <a:pt x="493125" y="350710"/>
                  <a:pt x="313715" y="345961"/>
                  <a:pt x="0" y="369332"/>
                </a:cubicBezTo>
                <a:cubicBezTo>
                  <a:pt x="-7410" y="207086"/>
                  <a:pt x="11402" y="136266"/>
                  <a:pt x="0" y="0"/>
                </a:cubicBezTo>
                <a:close/>
              </a:path>
              <a:path w="1291213" h="369332" stroke="0" extrusionOk="0">
                <a:moveTo>
                  <a:pt x="0" y="0"/>
                </a:moveTo>
                <a:cubicBezTo>
                  <a:pt x="172773" y="-18319"/>
                  <a:pt x="372700" y="23846"/>
                  <a:pt x="658519" y="0"/>
                </a:cubicBezTo>
                <a:cubicBezTo>
                  <a:pt x="944338" y="-23846"/>
                  <a:pt x="1085080" y="22736"/>
                  <a:pt x="1291213" y="0"/>
                </a:cubicBezTo>
                <a:cubicBezTo>
                  <a:pt x="1295341" y="79387"/>
                  <a:pt x="1290832" y="232167"/>
                  <a:pt x="1291213" y="369332"/>
                </a:cubicBezTo>
                <a:cubicBezTo>
                  <a:pt x="1086816" y="394994"/>
                  <a:pt x="779198" y="363499"/>
                  <a:pt x="619782" y="369332"/>
                </a:cubicBezTo>
                <a:cubicBezTo>
                  <a:pt x="460366" y="375165"/>
                  <a:pt x="275067" y="369021"/>
                  <a:pt x="0" y="369332"/>
                </a:cubicBezTo>
                <a:cubicBezTo>
                  <a:pt x="-9073" y="198756"/>
                  <a:pt x="-317" y="9627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8755571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Century Gothic" pitchFamily="34" charset="0"/>
              </a:rPr>
              <a:t>May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2012" y="6076599"/>
            <a:ext cx="1291213" cy="369332"/>
          </a:xfrm>
          <a:custGeom>
            <a:avLst/>
            <a:gdLst>
              <a:gd name="connsiteX0" fmla="*/ 0 w 1291213"/>
              <a:gd name="connsiteY0" fmla="*/ 0 h 369332"/>
              <a:gd name="connsiteX1" fmla="*/ 606870 w 1291213"/>
              <a:gd name="connsiteY1" fmla="*/ 0 h 369332"/>
              <a:gd name="connsiteX2" fmla="*/ 1291213 w 1291213"/>
              <a:gd name="connsiteY2" fmla="*/ 0 h 369332"/>
              <a:gd name="connsiteX3" fmla="*/ 1291213 w 1291213"/>
              <a:gd name="connsiteY3" fmla="*/ 369332 h 369332"/>
              <a:gd name="connsiteX4" fmla="*/ 632694 w 1291213"/>
              <a:gd name="connsiteY4" fmla="*/ 369332 h 369332"/>
              <a:gd name="connsiteX5" fmla="*/ 0 w 1291213"/>
              <a:gd name="connsiteY5" fmla="*/ 369332 h 369332"/>
              <a:gd name="connsiteX6" fmla="*/ 0 w 12912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69332" fill="none" extrusionOk="0">
                <a:moveTo>
                  <a:pt x="0" y="0"/>
                </a:moveTo>
                <a:cubicBezTo>
                  <a:pt x="195180" y="20350"/>
                  <a:pt x="364610" y="-482"/>
                  <a:pt x="606870" y="0"/>
                </a:cubicBezTo>
                <a:cubicBezTo>
                  <a:pt x="849130" y="482"/>
                  <a:pt x="1044312" y="-2415"/>
                  <a:pt x="1291213" y="0"/>
                </a:cubicBezTo>
                <a:cubicBezTo>
                  <a:pt x="1281881" y="183627"/>
                  <a:pt x="1282527" y="286641"/>
                  <a:pt x="1291213" y="369332"/>
                </a:cubicBezTo>
                <a:cubicBezTo>
                  <a:pt x="1037315" y="359348"/>
                  <a:pt x="951804" y="351815"/>
                  <a:pt x="632694" y="369332"/>
                </a:cubicBezTo>
                <a:cubicBezTo>
                  <a:pt x="313584" y="386849"/>
                  <a:pt x="252627" y="344483"/>
                  <a:pt x="0" y="369332"/>
                </a:cubicBezTo>
                <a:cubicBezTo>
                  <a:pt x="-5901" y="257372"/>
                  <a:pt x="-10298" y="164772"/>
                  <a:pt x="0" y="0"/>
                </a:cubicBezTo>
                <a:close/>
              </a:path>
              <a:path w="1291213" h="369332" stroke="0" extrusionOk="0">
                <a:moveTo>
                  <a:pt x="0" y="0"/>
                </a:moveTo>
                <a:cubicBezTo>
                  <a:pt x="277454" y="-9803"/>
                  <a:pt x="430113" y="-23416"/>
                  <a:pt x="632694" y="0"/>
                </a:cubicBezTo>
                <a:cubicBezTo>
                  <a:pt x="835275" y="23416"/>
                  <a:pt x="1136854" y="14745"/>
                  <a:pt x="1291213" y="0"/>
                </a:cubicBezTo>
                <a:cubicBezTo>
                  <a:pt x="1275165" y="129274"/>
                  <a:pt x="1291108" y="254052"/>
                  <a:pt x="1291213" y="369332"/>
                </a:cubicBezTo>
                <a:cubicBezTo>
                  <a:pt x="1061630" y="350498"/>
                  <a:pt x="926666" y="381790"/>
                  <a:pt x="619782" y="369332"/>
                </a:cubicBezTo>
                <a:cubicBezTo>
                  <a:pt x="312898" y="356874"/>
                  <a:pt x="174987" y="353410"/>
                  <a:pt x="0" y="369332"/>
                </a:cubicBezTo>
                <a:cubicBezTo>
                  <a:pt x="-15148" y="203771"/>
                  <a:pt x="-4540" y="11765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6132376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Century Gothic" pitchFamily="34" charset="0"/>
              </a:rPr>
              <a:t>June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5789" y="3547507"/>
            <a:ext cx="1291213" cy="369332"/>
          </a:xfrm>
          <a:custGeom>
            <a:avLst/>
            <a:gdLst>
              <a:gd name="connsiteX0" fmla="*/ 0 w 1291213"/>
              <a:gd name="connsiteY0" fmla="*/ 0 h 369332"/>
              <a:gd name="connsiteX1" fmla="*/ 658519 w 1291213"/>
              <a:gd name="connsiteY1" fmla="*/ 0 h 369332"/>
              <a:gd name="connsiteX2" fmla="*/ 1291213 w 1291213"/>
              <a:gd name="connsiteY2" fmla="*/ 0 h 369332"/>
              <a:gd name="connsiteX3" fmla="*/ 1291213 w 1291213"/>
              <a:gd name="connsiteY3" fmla="*/ 369332 h 369332"/>
              <a:gd name="connsiteX4" fmla="*/ 684343 w 1291213"/>
              <a:gd name="connsiteY4" fmla="*/ 369332 h 369332"/>
              <a:gd name="connsiteX5" fmla="*/ 0 w 1291213"/>
              <a:gd name="connsiteY5" fmla="*/ 369332 h 369332"/>
              <a:gd name="connsiteX6" fmla="*/ 0 w 12912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69332" fill="none" extrusionOk="0">
                <a:moveTo>
                  <a:pt x="0" y="0"/>
                </a:moveTo>
                <a:cubicBezTo>
                  <a:pt x="151966" y="-17746"/>
                  <a:pt x="512581" y="-22224"/>
                  <a:pt x="658519" y="0"/>
                </a:cubicBezTo>
                <a:cubicBezTo>
                  <a:pt x="804457" y="22224"/>
                  <a:pt x="1043500" y="-30682"/>
                  <a:pt x="1291213" y="0"/>
                </a:cubicBezTo>
                <a:cubicBezTo>
                  <a:pt x="1298613" y="151200"/>
                  <a:pt x="1302597" y="294070"/>
                  <a:pt x="1291213" y="369332"/>
                </a:cubicBezTo>
                <a:cubicBezTo>
                  <a:pt x="1085731" y="370965"/>
                  <a:pt x="823840" y="372200"/>
                  <a:pt x="684343" y="369332"/>
                </a:cubicBezTo>
                <a:cubicBezTo>
                  <a:pt x="544846" y="366465"/>
                  <a:pt x="258633" y="400561"/>
                  <a:pt x="0" y="369332"/>
                </a:cubicBezTo>
                <a:cubicBezTo>
                  <a:pt x="11895" y="267060"/>
                  <a:pt x="6243" y="167335"/>
                  <a:pt x="0" y="0"/>
                </a:cubicBezTo>
                <a:close/>
              </a:path>
              <a:path w="1291213" h="369332" stroke="0" extrusionOk="0">
                <a:moveTo>
                  <a:pt x="0" y="0"/>
                </a:moveTo>
                <a:cubicBezTo>
                  <a:pt x="238217" y="-27640"/>
                  <a:pt x="345654" y="-22986"/>
                  <a:pt x="619782" y="0"/>
                </a:cubicBezTo>
                <a:cubicBezTo>
                  <a:pt x="893910" y="22986"/>
                  <a:pt x="1023674" y="19093"/>
                  <a:pt x="1291213" y="0"/>
                </a:cubicBezTo>
                <a:cubicBezTo>
                  <a:pt x="1307112" y="141651"/>
                  <a:pt x="1309515" y="226794"/>
                  <a:pt x="1291213" y="369332"/>
                </a:cubicBezTo>
                <a:cubicBezTo>
                  <a:pt x="1141320" y="375600"/>
                  <a:pt x="945111" y="390455"/>
                  <a:pt x="671431" y="369332"/>
                </a:cubicBezTo>
                <a:cubicBezTo>
                  <a:pt x="397751" y="348209"/>
                  <a:pt x="315929" y="400706"/>
                  <a:pt x="0" y="369332"/>
                </a:cubicBezTo>
                <a:cubicBezTo>
                  <a:pt x="-14084" y="203636"/>
                  <a:pt x="17218" y="9211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3003260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Century Gothic" pitchFamily="34" charset="0"/>
              </a:rPr>
              <a:t>July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5789" y="4046424"/>
            <a:ext cx="1291213" cy="369332"/>
          </a:xfrm>
          <a:custGeom>
            <a:avLst/>
            <a:gdLst>
              <a:gd name="connsiteX0" fmla="*/ 0 w 1291213"/>
              <a:gd name="connsiteY0" fmla="*/ 0 h 369332"/>
              <a:gd name="connsiteX1" fmla="*/ 645607 w 1291213"/>
              <a:gd name="connsiteY1" fmla="*/ 0 h 369332"/>
              <a:gd name="connsiteX2" fmla="*/ 1291213 w 1291213"/>
              <a:gd name="connsiteY2" fmla="*/ 0 h 369332"/>
              <a:gd name="connsiteX3" fmla="*/ 1291213 w 1291213"/>
              <a:gd name="connsiteY3" fmla="*/ 369332 h 369332"/>
              <a:gd name="connsiteX4" fmla="*/ 632694 w 1291213"/>
              <a:gd name="connsiteY4" fmla="*/ 369332 h 369332"/>
              <a:gd name="connsiteX5" fmla="*/ 0 w 1291213"/>
              <a:gd name="connsiteY5" fmla="*/ 369332 h 369332"/>
              <a:gd name="connsiteX6" fmla="*/ 0 w 12912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69332" fill="none" extrusionOk="0">
                <a:moveTo>
                  <a:pt x="0" y="0"/>
                </a:moveTo>
                <a:cubicBezTo>
                  <a:pt x="294335" y="31906"/>
                  <a:pt x="504550" y="-29452"/>
                  <a:pt x="645607" y="0"/>
                </a:cubicBezTo>
                <a:cubicBezTo>
                  <a:pt x="786664" y="29452"/>
                  <a:pt x="1118441" y="15420"/>
                  <a:pt x="1291213" y="0"/>
                </a:cubicBezTo>
                <a:cubicBezTo>
                  <a:pt x="1275158" y="109401"/>
                  <a:pt x="1277165" y="231315"/>
                  <a:pt x="1291213" y="369332"/>
                </a:cubicBezTo>
                <a:cubicBezTo>
                  <a:pt x="1150010" y="350779"/>
                  <a:pt x="792541" y="396236"/>
                  <a:pt x="632694" y="369332"/>
                </a:cubicBezTo>
                <a:cubicBezTo>
                  <a:pt x="472847" y="342428"/>
                  <a:pt x="129640" y="363381"/>
                  <a:pt x="0" y="369332"/>
                </a:cubicBezTo>
                <a:cubicBezTo>
                  <a:pt x="14562" y="215107"/>
                  <a:pt x="10303" y="157486"/>
                  <a:pt x="0" y="0"/>
                </a:cubicBezTo>
                <a:close/>
              </a:path>
              <a:path w="1291213" h="369332" stroke="0" extrusionOk="0">
                <a:moveTo>
                  <a:pt x="0" y="0"/>
                </a:moveTo>
                <a:cubicBezTo>
                  <a:pt x="174047" y="-7375"/>
                  <a:pt x="350122" y="3458"/>
                  <a:pt x="645607" y="0"/>
                </a:cubicBezTo>
                <a:cubicBezTo>
                  <a:pt x="941092" y="-3458"/>
                  <a:pt x="1124418" y="2379"/>
                  <a:pt x="1291213" y="0"/>
                </a:cubicBezTo>
                <a:cubicBezTo>
                  <a:pt x="1275187" y="134319"/>
                  <a:pt x="1303686" y="222523"/>
                  <a:pt x="1291213" y="369332"/>
                </a:cubicBezTo>
                <a:cubicBezTo>
                  <a:pt x="1053672" y="378960"/>
                  <a:pt x="942909" y="355673"/>
                  <a:pt x="684343" y="369332"/>
                </a:cubicBezTo>
                <a:cubicBezTo>
                  <a:pt x="425777" y="382992"/>
                  <a:pt x="141868" y="396718"/>
                  <a:pt x="0" y="369332"/>
                </a:cubicBezTo>
                <a:cubicBezTo>
                  <a:pt x="8789" y="185071"/>
                  <a:pt x="-3665" y="16497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3384657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Century Gothic" pitchFamily="34" charset="0"/>
              </a:rPr>
              <a:t>August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7385" y="4550444"/>
            <a:ext cx="1291213" cy="338554"/>
          </a:xfrm>
          <a:custGeom>
            <a:avLst/>
            <a:gdLst>
              <a:gd name="connsiteX0" fmla="*/ 0 w 1291213"/>
              <a:gd name="connsiteY0" fmla="*/ 0 h 338554"/>
              <a:gd name="connsiteX1" fmla="*/ 671431 w 1291213"/>
              <a:gd name="connsiteY1" fmla="*/ 0 h 338554"/>
              <a:gd name="connsiteX2" fmla="*/ 1291213 w 1291213"/>
              <a:gd name="connsiteY2" fmla="*/ 0 h 338554"/>
              <a:gd name="connsiteX3" fmla="*/ 1291213 w 1291213"/>
              <a:gd name="connsiteY3" fmla="*/ 338554 h 338554"/>
              <a:gd name="connsiteX4" fmla="*/ 671431 w 1291213"/>
              <a:gd name="connsiteY4" fmla="*/ 338554 h 338554"/>
              <a:gd name="connsiteX5" fmla="*/ 0 w 1291213"/>
              <a:gd name="connsiteY5" fmla="*/ 338554 h 338554"/>
              <a:gd name="connsiteX6" fmla="*/ 0 w 1291213"/>
              <a:gd name="connsiteY6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38554" fill="none" extrusionOk="0">
                <a:moveTo>
                  <a:pt x="0" y="0"/>
                </a:moveTo>
                <a:cubicBezTo>
                  <a:pt x="331131" y="-14229"/>
                  <a:pt x="422201" y="-20106"/>
                  <a:pt x="671431" y="0"/>
                </a:cubicBezTo>
                <a:cubicBezTo>
                  <a:pt x="920661" y="20106"/>
                  <a:pt x="981857" y="17934"/>
                  <a:pt x="1291213" y="0"/>
                </a:cubicBezTo>
                <a:cubicBezTo>
                  <a:pt x="1283116" y="75488"/>
                  <a:pt x="1279377" y="246308"/>
                  <a:pt x="1291213" y="338554"/>
                </a:cubicBezTo>
                <a:cubicBezTo>
                  <a:pt x="1004163" y="359292"/>
                  <a:pt x="935651" y="344459"/>
                  <a:pt x="671431" y="338554"/>
                </a:cubicBezTo>
                <a:cubicBezTo>
                  <a:pt x="407211" y="332649"/>
                  <a:pt x="326494" y="337908"/>
                  <a:pt x="0" y="338554"/>
                </a:cubicBezTo>
                <a:cubicBezTo>
                  <a:pt x="-6232" y="242310"/>
                  <a:pt x="-7152" y="168800"/>
                  <a:pt x="0" y="0"/>
                </a:cubicBezTo>
                <a:close/>
              </a:path>
              <a:path w="1291213" h="338554" stroke="0" extrusionOk="0">
                <a:moveTo>
                  <a:pt x="0" y="0"/>
                </a:moveTo>
                <a:cubicBezTo>
                  <a:pt x="199384" y="-10310"/>
                  <a:pt x="358496" y="12578"/>
                  <a:pt x="619782" y="0"/>
                </a:cubicBezTo>
                <a:cubicBezTo>
                  <a:pt x="881068" y="-12578"/>
                  <a:pt x="961749" y="-290"/>
                  <a:pt x="1291213" y="0"/>
                </a:cubicBezTo>
                <a:cubicBezTo>
                  <a:pt x="1306733" y="83120"/>
                  <a:pt x="1286379" y="222723"/>
                  <a:pt x="1291213" y="338554"/>
                </a:cubicBezTo>
                <a:cubicBezTo>
                  <a:pt x="1031184" y="364978"/>
                  <a:pt x="968714" y="358096"/>
                  <a:pt x="684343" y="338554"/>
                </a:cubicBezTo>
                <a:cubicBezTo>
                  <a:pt x="399972" y="319013"/>
                  <a:pt x="332244" y="356735"/>
                  <a:pt x="0" y="338554"/>
                </a:cubicBezTo>
                <a:cubicBezTo>
                  <a:pt x="12084" y="176235"/>
                  <a:pt x="15470" y="16332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570035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9999"/>
                </a:solidFill>
                <a:latin typeface="Century Gothic" pitchFamily="34" charset="0"/>
              </a:rPr>
              <a:t>September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7385" y="5040633"/>
            <a:ext cx="1291213" cy="369332"/>
          </a:xfrm>
          <a:custGeom>
            <a:avLst/>
            <a:gdLst>
              <a:gd name="connsiteX0" fmla="*/ 0 w 1291213"/>
              <a:gd name="connsiteY0" fmla="*/ 0 h 369332"/>
              <a:gd name="connsiteX1" fmla="*/ 671431 w 1291213"/>
              <a:gd name="connsiteY1" fmla="*/ 0 h 369332"/>
              <a:gd name="connsiteX2" fmla="*/ 1291213 w 1291213"/>
              <a:gd name="connsiteY2" fmla="*/ 0 h 369332"/>
              <a:gd name="connsiteX3" fmla="*/ 1291213 w 1291213"/>
              <a:gd name="connsiteY3" fmla="*/ 369332 h 369332"/>
              <a:gd name="connsiteX4" fmla="*/ 671431 w 1291213"/>
              <a:gd name="connsiteY4" fmla="*/ 369332 h 369332"/>
              <a:gd name="connsiteX5" fmla="*/ 0 w 1291213"/>
              <a:gd name="connsiteY5" fmla="*/ 369332 h 369332"/>
              <a:gd name="connsiteX6" fmla="*/ 0 w 12912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69332" fill="none" extrusionOk="0">
                <a:moveTo>
                  <a:pt x="0" y="0"/>
                </a:moveTo>
                <a:cubicBezTo>
                  <a:pt x="238847" y="-4940"/>
                  <a:pt x="492730" y="24215"/>
                  <a:pt x="671431" y="0"/>
                </a:cubicBezTo>
                <a:cubicBezTo>
                  <a:pt x="850132" y="-24215"/>
                  <a:pt x="981569" y="12377"/>
                  <a:pt x="1291213" y="0"/>
                </a:cubicBezTo>
                <a:cubicBezTo>
                  <a:pt x="1286472" y="80645"/>
                  <a:pt x="1275102" y="210224"/>
                  <a:pt x="1291213" y="369332"/>
                </a:cubicBezTo>
                <a:cubicBezTo>
                  <a:pt x="1102216" y="388084"/>
                  <a:pt x="848647" y="387868"/>
                  <a:pt x="671431" y="369332"/>
                </a:cubicBezTo>
                <a:cubicBezTo>
                  <a:pt x="494215" y="350796"/>
                  <a:pt x="246825" y="357844"/>
                  <a:pt x="0" y="369332"/>
                </a:cubicBezTo>
                <a:cubicBezTo>
                  <a:pt x="-17497" y="244281"/>
                  <a:pt x="2279" y="169781"/>
                  <a:pt x="0" y="0"/>
                </a:cubicBezTo>
                <a:close/>
              </a:path>
              <a:path w="1291213" h="369332" stroke="0" extrusionOk="0">
                <a:moveTo>
                  <a:pt x="0" y="0"/>
                </a:moveTo>
                <a:cubicBezTo>
                  <a:pt x="247249" y="25657"/>
                  <a:pt x="321136" y="6059"/>
                  <a:pt x="619782" y="0"/>
                </a:cubicBezTo>
                <a:cubicBezTo>
                  <a:pt x="918428" y="-6059"/>
                  <a:pt x="1109365" y="-18358"/>
                  <a:pt x="1291213" y="0"/>
                </a:cubicBezTo>
                <a:cubicBezTo>
                  <a:pt x="1283305" y="177194"/>
                  <a:pt x="1304273" y="255062"/>
                  <a:pt x="1291213" y="369332"/>
                </a:cubicBezTo>
                <a:cubicBezTo>
                  <a:pt x="1128900" y="388276"/>
                  <a:pt x="942883" y="373420"/>
                  <a:pt x="671431" y="369332"/>
                </a:cubicBezTo>
                <a:cubicBezTo>
                  <a:pt x="399979" y="365244"/>
                  <a:pt x="291962" y="393908"/>
                  <a:pt x="0" y="369332"/>
                </a:cubicBezTo>
                <a:cubicBezTo>
                  <a:pt x="792" y="204220"/>
                  <a:pt x="5847" y="17146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7855821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999"/>
                </a:solidFill>
                <a:latin typeface="Century Gothic" pitchFamily="34" charset="0"/>
              </a:rPr>
              <a:t>October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7385" y="5587487"/>
            <a:ext cx="1291213" cy="338554"/>
          </a:xfrm>
          <a:custGeom>
            <a:avLst/>
            <a:gdLst>
              <a:gd name="connsiteX0" fmla="*/ 0 w 1291213"/>
              <a:gd name="connsiteY0" fmla="*/ 0 h 338554"/>
              <a:gd name="connsiteX1" fmla="*/ 671431 w 1291213"/>
              <a:gd name="connsiteY1" fmla="*/ 0 h 338554"/>
              <a:gd name="connsiteX2" fmla="*/ 1291213 w 1291213"/>
              <a:gd name="connsiteY2" fmla="*/ 0 h 338554"/>
              <a:gd name="connsiteX3" fmla="*/ 1291213 w 1291213"/>
              <a:gd name="connsiteY3" fmla="*/ 338554 h 338554"/>
              <a:gd name="connsiteX4" fmla="*/ 619782 w 1291213"/>
              <a:gd name="connsiteY4" fmla="*/ 338554 h 338554"/>
              <a:gd name="connsiteX5" fmla="*/ 0 w 1291213"/>
              <a:gd name="connsiteY5" fmla="*/ 338554 h 338554"/>
              <a:gd name="connsiteX6" fmla="*/ 0 w 1291213"/>
              <a:gd name="connsiteY6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38554" fill="none" extrusionOk="0">
                <a:moveTo>
                  <a:pt x="0" y="0"/>
                </a:moveTo>
                <a:cubicBezTo>
                  <a:pt x="170143" y="32316"/>
                  <a:pt x="438355" y="-5311"/>
                  <a:pt x="671431" y="0"/>
                </a:cubicBezTo>
                <a:cubicBezTo>
                  <a:pt x="904507" y="5311"/>
                  <a:pt x="991266" y="-4247"/>
                  <a:pt x="1291213" y="0"/>
                </a:cubicBezTo>
                <a:cubicBezTo>
                  <a:pt x="1282016" y="126424"/>
                  <a:pt x="1275096" y="259224"/>
                  <a:pt x="1291213" y="338554"/>
                </a:cubicBezTo>
                <a:cubicBezTo>
                  <a:pt x="1130247" y="319314"/>
                  <a:pt x="787578" y="363243"/>
                  <a:pt x="619782" y="338554"/>
                </a:cubicBezTo>
                <a:cubicBezTo>
                  <a:pt x="451986" y="313865"/>
                  <a:pt x="171473" y="335057"/>
                  <a:pt x="0" y="338554"/>
                </a:cubicBezTo>
                <a:cubicBezTo>
                  <a:pt x="-12218" y="253152"/>
                  <a:pt x="-8959" y="136707"/>
                  <a:pt x="0" y="0"/>
                </a:cubicBezTo>
                <a:close/>
              </a:path>
              <a:path w="1291213" h="338554" stroke="0" extrusionOk="0">
                <a:moveTo>
                  <a:pt x="0" y="0"/>
                </a:moveTo>
                <a:cubicBezTo>
                  <a:pt x="219916" y="-14375"/>
                  <a:pt x="484103" y="-2512"/>
                  <a:pt x="619782" y="0"/>
                </a:cubicBezTo>
                <a:cubicBezTo>
                  <a:pt x="755461" y="2512"/>
                  <a:pt x="1130921" y="-6671"/>
                  <a:pt x="1291213" y="0"/>
                </a:cubicBezTo>
                <a:cubicBezTo>
                  <a:pt x="1280975" y="116513"/>
                  <a:pt x="1282043" y="233195"/>
                  <a:pt x="1291213" y="338554"/>
                </a:cubicBezTo>
                <a:cubicBezTo>
                  <a:pt x="1164875" y="328749"/>
                  <a:pt x="821803" y="332869"/>
                  <a:pt x="671431" y="338554"/>
                </a:cubicBezTo>
                <a:cubicBezTo>
                  <a:pt x="521059" y="344239"/>
                  <a:pt x="207023" y="351015"/>
                  <a:pt x="0" y="338554"/>
                </a:cubicBezTo>
                <a:cubicBezTo>
                  <a:pt x="-10536" y="210778"/>
                  <a:pt x="-13376" y="8009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7331788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9999"/>
                </a:solidFill>
                <a:latin typeface="Century Gothic" pitchFamily="34" charset="0"/>
              </a:rPr>
              <a:t>November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7384" y="6083683"/>
            <a:ext cx="1291213" cy="338554"/>
          </a:xfrm>
          <a:custGeom>
            <a:avLst/>
            <a:gdLst>
              <a:gd name="connsiteX0" fmla="*/ 0 w 1291213"/>
              <a:gd name="connsiteY0" fmla="*/ 0 h 338554"/>
              <a:gd name="connsiteX1" fmla="*/ 645607 w 1291213"/>
              <a:gd name="connsiteY1" fmla="*/ 0 h 338554"/>
              <a:gd name="connsiteX2" fmla="*/ 1291213 w 1291213"/>
              <a:gd name="connsiteY2" fmla="*/ 0 h 338554"/>
              <a:gd name="connsiteX3" fmla="*/ 1291213 w 1291213"/>
              <a:gd name="connsiteY3" fmla="*/ 338554 h 338554"/>
              <a:gd name="connsiteX4" fmla="*/ 684343 w 1291213"/>
              <a:gd name="connsiteY4" fmla="*/ 338554 h 338554"/>
              <a:gd name="connsiteX5" fmla="*/ 0 w 1291213"/>
              <a:gd name="connsiteY5" fmla="*/ 338554 h 338554"/>
              <a:gd name="connsiteX6" fmla="*/ 0 w 1291213"/>
              <a:gd name="connsiteY6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13" h="338554" fill="none" extrusionOk="0">
                <a:moveTo>
                  <a:pt x="0" y="0"/>
                </a:moveTo>
                <a:cubicBezTo>
                  <a:pt x="214875" y="-29981"/>
                  <a:pt x="456361" y="28846"/>
                  <a:pt x="645607" y="0"/>
                </a:cubicBezTo>
                <a:cubicBezTo>
                  <a:pt x="834853" y="-28846"/>
                  <a:pt x="972317" y="14702"/>
                  <a:pt x="1291213" y="0"/>
                </a:cubicBezTo>
                <a:cubicBezTo>
                  <a:pt x="1307761" y="100758"/>
                  <a:pt x="1282033" y="232131"/>
                  <a:pt x="1291213" y="338554"/>
                </a:cubicBezTo>
                <a:cubicBezTo>
                  <a:pt x="1110800" y="337033"/>
                  <a:pt x="980885" y="317832"/>
                  <a:pt x="684343" y="338554"/>
                </a:cubicBezTo>
                <a:cubicBezTo>
                  <a:pt x="387801" y="359277"/>
                  <a:pt x="207452" y="362211"/>
                  <a:pt x="0" y="338554"/>
                </a:cubicBezTo>
                <a:cubicBezTo>
                  <a:pt x="4321" y="182880"/>
                  <a:pt x="-8778" y="99649"/>
                  <a:pt x="0" y="0"/>
                </a:cubicBezTo>
                <a:close/>
              </a:path>
              <a:path w="1291213" h="338554" stroke="0" extrusionOk="0">
                <a:moveTo>
                  <a:pt x="0" y="0"/>
                </a:moveTo>
                <a:cubicBezTo>
                  <a:pt x="273369" y="20808"/>
                  <a:pt x="324015" y="-14431"/>
                  <a:pt x="632694" y="0"/>
                </a:cubicBezTo>
                <a:cubicBezTo>
                  <a:pt x="941373" y="14431"/>
                  <a:pt x="996177" y="12194"/>
                  <a:pt x="1291213" y="0"/>
                </a:cubicBezTo>
                <a:cubicBezTo>
                  <a:pt x="1294065" y="127670"/>
                  <a:pt x="1293233" y="212349"/>
                  <a:pt x="1291213" y="338554"/>
                </a:cubicBezTo>
                <a:cubicBezTo>
                  <a:pt x="1154055" y="312234"/>
                  <a:pt x="805726" y="347230"/>
                  <a:pt x="645607" y="338554"/>
                </a:cubicBezTo>
                <a:cubicBezTo>
                  <a:pt x="485488" y="329878"/>
                  <a:pt x="252326" y="362532"/>
                  <a:pt x="0" y="338554"/>
                </a:cubicBezTo>
                <a:cubicBezTo>
                  <a:pt x="-3298" y="208470"/>
                  <a:pt x="2261" y="165184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8304319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9999"/>
                </a:solidFill>
                <a:latin typeface="Century Gothic" pitchFamily="34" charset="0"/>
              </a:rPr>
              <a:t>December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81751" y="4370391"/>
            <a:ext cx="2171122" cy="393384"/>
            <a:chOff x="243137" y="1556792"/>
            <a:chExt cx="2084720" cy="3933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243137" y="1556792"/>
              <a:ext cx="584758" cy="369332"/>
            </a:xfrm>
            <a:custGeom>
              <a:avLst/>
              <a:gdLst>
                <a:gd name="connsiteX0" fmla="*/ 0 w 584758"/>
                <a:gd name="connsiteY0" fmla="*/ 0 h 369332"/>
                <a:gd name="connsiteX1" fmla="*/ 584758 w 584758"/>
                <a:gd name="connsiteY1" fmla="*/ 0 h 369332"/>
                <a:gd name="connsiteX2" fmla="*/ 584758 w 584758"/>
                <a:gd name="connsiteY2" fmla="*/ 369332 h 369332"/>
                <a:gd name="connsiteX3" fmla="*/ 0 w 584758"/>
                <a:gd name="connsiteY3" fmla="*/ 369332 h 369332"/>
                <a:gd name="connsiteX4" fmla="*/ 0 w 584758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758" h="369332" fill="none" extrusionOk="0">
                  <a:moveTo>
                    <a:pt x="0" y="0"/>
                  </a:moveTo>
                  <a:cubicBezTo>
                    <a:pt x="184164" y="18238"/>
                    <a:pt x="342296" y="5168"/>
                    <a:pt x="584758" y="0"/>
                  </a:cubicBezTo>
                  <a:cubicBezTo>
                    <a:pt x="602938" y="128662"/>
                    <a:pt x="594199" y="250467"/>
                    <a:pt x="584758" y="369332"/>
                  </a:cubicBezTo>
                  <a:cubicBezTo>
                    <a:pt x="440292" y="367669"/>
                    <a:pt x="218782" y="351962"/>
                    <a:pt x="0" y="369332"/>
                  </a:cubicBezTo>
                  <a:cubicBezTo>
                    <a:pt x="-2630" y="275641"/>
                    <a:pt x="12654" y="142317"/>
                    <a:pt x="0" y="0"/>
                  </a:cubicBezTo>
                  <a:close/>
                </a:path>
                <a:path w="584758" h="369332" stroke="0" extrusionOk="0">
                  <a:moveTo>
                    <a:pt x="0" y="0"/>
                  </a:moveTo>
                  <a:cubicBezTo>
                    <a:pt x="139849" y="-666"/>
                    <a:pt x="337030" y="10797"/>
                    <a:pt x="584758" y="0"/>
                  </a:cubicBezTo>
                  <a:cubicBezTo>
                    <a:pt x="599755" y="108315"/>
                    <a:pt x="577221" y="277430"/>
                    <a:pt x="584758" y="369332"/>
                  </a:cubicBezTo>
                  <a:cubicBezTo>
                    <a:pt x="359443" y="363716"/>
                    <a:pt x="273193" y="375040"/>
                    <a:pt x="0" y="369332"/>
                  </a:cubicBezTo>
                  <a:cubicBezTo>
                    <a:pt x="-17766" y="248311"/>
                    <a:pt x="12144" y="122043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19010471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3</a:t>
              </a:r>
              <a:r>
                <a:rPr lang="en-US" b="1" baseline="30000" dirty="0">
                  <a:solidFill>
                    <a:schemeClr val="tx2"/>
                  </a:solidFill>
                  <a:latin typeface="Century Gothic" pitchFamily="34" charset="0"/>
                </a:rPr>
                <a:t>rd</a:t>
              </a:r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1277" y="1580844"/>
              <a:ext cx="1196580" cy="369332"/>
            </a:xfrm>
            <a:custGeom>
              <a:avLst/>
              <a:gdLst>
                <a:gd name="connsiteX0" fmla="*/ 0 w 1196580"/>
                <a:gd name="connsiteY0" fmla="*/ 0 h 369332"/>
                <a:gd name="connsiteX1" fmla="*/ 574358 w 1196580"/>
                <a:gd name="connsiteY1" fmla="*/ 0 h 369332"/>
                <a:gd name="connsiteX2" fmla="*/ 1196580 w 1196580"/>
                <a:gd name="connsiteY2" fmla="*/ 0 h 369332"/>
                <a:gd name="connsiteX3" fmla="*/ 1196580 w 1196580"/>
                <a:gd name="connsiteY3" fmla="*/ 369332 h 369332"/>
                <a:gd name="connsiteX4" fmla="*/ 634187 w 1196580"/>
                <a:gd name="connsiteY4" fmla="*/ 369332 h 369332"/>
                <a:gd name="connsiteX5" fmla="*/ 0 w 1196580"/>
                <a:gd name="connsiteY5" fmla="*/ 369332 h 369332"/>
                <a:gd name="connsiteX6" fmla="*/ 0 w 1196580"/>
                <a:gd name="connsiteY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580" h="369332" fill="none" extrusionOk="0">
                  <a:moveTo>
                    <a:pt x="0" y="0"/>
                  </a:moveTo>
                  <a:cubicBezTo>
                    <a:pt x="194948" y="25465"/>
                    <a:pt x="292056" y="12751"/>
                    <a:pt x="574358" y="0"/>
                  </a:cubicBezTo>
                  <a:cubicBezTo>
                    <a:pt x="856660" y="-12751"/>
                    <a:pt x="895999" y="7038"/>
                    <a:pt x="1196580" y="0"/>
                  </a:cubicBezTo>
                  <a:cubicBezTo>
                    <a:pt x="1182558" y="103142"/>
                    <a:pt x="1198087" y="199419"/>
                    <a:pt x="1196580" y="369332"/>
                  </a:cubicBezTo>
                  <a:cubicBezTo>
                    <a:pt x="1019936" y="351232"/>
                    <a:pt x="913948" y="391029"/>
                    <a:pt x="634187" y="369332"/>
                  </a:cubicBezTo>
                  <a:cubicBezTo>
                    <a:pt x="354426" y="347635"/>
                    <a:pt x="172348" y="343862"/>
                    <a:pt x="0" y="369332"/>
                  </a:cubicBezTo>
                  <a:cubicBezTo>
                    <a:pt x="3540" y="278221"/>
                    <a:pt x="14473" y="83717"/>
                    <a:pt x="0" y="0"/>
                  </a:cubicBezTo>
                  <a:close/>
                </a:path>
                <a:path w="1196580" h="369332" stroke="0" extrusionOk="0">
                  <a:moveTo>
                    <a:pt x="0" y="0"/>
                  </a:moveTo>
                  <a:cubicBezTo>
                    <a:pt x="278629" y="9562"/>
                    <a:pt x="448999" y="-7798"/>
                    <a:pt x="622222" y="0"/>
                  </a:cubicBezTo>
                  <a:cubicBezTo>
                    <a:pt x="795445" y="7798"/>
                    <a:pt x="969158" y="27815"/>
                    <a:pt x="1196580" y="0"/>
                  </a:cubicBezTo>
                  <a:cubicBezTo>
                    <a:pt x="1186059" y="178618"/>
                    <a:pt x="1207440" y="200004"/>
                    <a:pt x="1196580" y="369332"/>
                  </a:cubicBezTo>
                  <a:cubicBezTo>
                    <a:pt x="992795" y="394472"/>
                    <a:pt x="798098" y="359778"/>
                    <a:pt x="634187" y="369332"/>
                  </a:cubicBezTo>
                  <a:cubicBezTo>
                    <a:pt x="470276" y="378886"/>
                    <a:pt x="145501" y="349333"/>
                    <a:pt x="0" y="369332"/>
                  </a:cubicBezTo>
                  <a:cubicBezTo>
                    <a:pt x="10553" y="189865"/>
                    <a:pt x="-18066" y="95498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111258453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third</a:t>
              </a:r>
            </a:p>
          </p:txBody>
        </p:sp>
        <p:cxnSp>
          <p:nvCxnSpPr>
            <p:cNvPr id="4" name="Straight Arrow Connector 3"/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827895" y="1741458"/>
              <a:ext cx="303381" cy="24052"/>
            </a:xfrm>
            <a:prstGeom prst="straightConnector1">
              <a:avLst/>
            </a:prstGeom>
            <a:grpFill/>
            <a:ln>
              <a:solidFill>
                <a:srgbClr val="660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09251" y="3370219"/>
            <a:ext cx="2084721" cy="393384"/>
            <a:chOff x="243136" y="1556792"/>
            <a:chExt cx="2084721" cy="3933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Rectangle 25"/>
            <p:cNvSpPr/>
            <p:nvPr/>
          </p:nvSpPr>
          <p:spPr>
            <a:xfrm>
              <a:off x="243136" y="1556792"/>
              <a:ext cx="576846" cy="369332"/>
            </a:xfrm>
            <a:custGeom>
              <a:avLst/>
              <a:gdLst>
                <a:gd name="connsiteX0" fmla="*/ 0 w 576846"/>
                <a:gd name="connsiteY0" fmla="*/ 0 h 369332"/>
                <a:gd name="connsiteX1" fmla="*/ 576846 w 576846"/>
                <a:gd name="connsiteY1" fmla="*/ 0 h 369332"/>
                <a:gd name="connsiteX2" fmla="*/ 576846 w 576846"/>
                <a:gd name="connsiteY2" fmla="*/ 369332 h 369332"/>
                <a:gd name="connsiteX3" fmla="*/ 0 w 576846"/>
                <a:gd name="connsiteY3" fmla="*/ 369332 h 369332"/>
                <a:gd name="connsiteX4" fmla="*/ 0 w 576846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846" h="369332" fill="none" extrusionOk="0">
                  <a:moveTo>
                    <a:pt x="0" y="0"/>
                  </a:moveTo>
                  <a:cubicBezTo>
                    <a:pt x="215594" y="8415"/>
                    <a:pt x="419612" y="7312"/>
                    <a:pt x="576846" y="0"/>
                  </a:cubicBezTo>
                  <a:cubicBezTo>
                    <a:pt x="567122" y="126089"/>
                    <a:pt x="592094" y="285610"/>
                    <a:pt x="576846" y="369332"/>
                  </a:cubicBezTo>
                  <a:cubicBezTo>
                    <a:pt x="430442" y="352041"/>
                    <a:pt x="267551" y="378247"/>
                    <a:pt x="0" y="369332"/>
                  </a:cubicBezTo>
                  <a:cubicBezTo>
                    <a:pt x="-7134" y="247467"/>
                    <a:pt x="-8703" y="170599"/>
                    <a:pt x="0" y="0"/>
                  </a:cubicBezTo>
                  <a:close/>
                </a:path>
                <a:path w="576846" h="369332" stroke="0" extrusionOk="0">
                  <a:moveTo>
                    <a:pt x="0" y="0"/>
                  </a:moveTo>
                  <a:cubicBezTo>
                    <a:pt x="151031" y="-18469"/>
                    <a:pt x="436219" y="18337"/>
                    <a:pt x="576846" y="0"/>
                  </a:cubicBezTo>
                  <a:cubicBezTo>
                    <a:pt x="562426" y="176926"/>
                    <a:pt x="588255" y="250243"/>
                    <a:pt x="576846" y="369332"/>
                  </a:cubicBezTo>
                  <a:cubicBezTo>
                    <a:pt x="398712" y="347256"/>
                    <a:pt x="257961" y="358733"/>
                    <a:pt x="0" y="369332"/>
                  </a:cubicBezTo>
                  <a:cubicBezTo>
                    <a:pt x="-1114" y="288094"/>
                    <a:pt x="-10539" y="90563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190863344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1</a:t>
              </a:r>
              <a:r>
                <a:rPr lang="en-US" b="1" baseline="30000" dirty="0">
                  <a:solidFill>
                    <a:schemeClr val="tx2"/>
                  </a:solidFill>
                  <a:latin typeface="Century Gothic" pitchFamily="34" charset="0"/>
                </a:rPr>
                <a:t>st</a:t>
              </a:r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47737" y="1580844"/>
              <a:ext cx="1080120" cy="369332"/>
            </a:xfrm>
            <a:custGeom>
              <a:avLst/>
              <a:gdLst>
                <a:gd name="connsiteX0" fmla="*/ 0 w 1080120"/>
                <a:gd name="connsiteY0" fmla="*/ 0 h 369332"/>
                <a:gd name="connsiteX1" fmla="*/ 507656 w 1080120"/>
                <a:gd name="connsiteY1" fmla="*/ 0 h 369332"/>
                <a:gd name="connsiteX2" fmla="*/ 1080120 w 1080120"/>
                <a:gd name="connsiteY2" fmla="*/ 0 h 369332"/>
                <a:gd name="connsiteX3" fmla="*/ 1080120 w 1080120"/>
                <a:gd name="connsiteY3" fmla="*/ 369332 h 369332"/>
                <a:gd name="connsiteX4" fmla="*/ 540060 w 1080120"/>
                <a:gd name="connsiteY4" fmla="*/ 369332 h 369332"/>
                <a:gd name="connsiteX5" fmla="*/ 0 w 1080120"/>
                <a:gd name="connsiteY5" fmla="*/ 369332 h 369332"/>
                <a:gd name="connsiteX6" fmla="*/ 0 w 1080120"/>
                <a:gd name="connsiteY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120" h="369332" fill="none" extrusionOk="0">
                  <a:moveTo>
                    <a:pt x="0" y="0"/>
                  </a:moveTo>
                  <a:cubicBezTo>
                    <a:pt x="126853" y="339"/>
                    <a:pt x="355170" y="7567"/>
                    <a:pt x="507656" y="0"/>
                  </a:cubicBezTo>
                  <a:cubicBezTo>
                    <a:pt x="660142" y="-7567"/>
                    <a:pt x="824279" y="6230"/>
                    <a:pt x="1080120" y="0"/>
                  </a:cubicBezTo>
                  <a:cubicBezTo>
                    <a:pt x="1077965" y="168514"/>
                    <a:pt x="1089808" y="274024"/>
                    <a:pt x="1080120" y="369332"/>
                  </a:cubicBezTo>
                  <a:cubicBezTo>
                    <a:pt x="951378" y="389817"/>
                    <a:pt x="685022" y="380019"/>
                    <a:pt x="540060" y="369332"/>
                  </a:cubicBezTo>
                  <a:cubicBezTo>
                    <a:pt x="395098" y="358645"/>
                    <a:pt x="142923" y="384315"/>
                    <a:pt x="0" y="369332"/>
                  </a:cubicBezTo>
                  <a:cubicBezTo>
                    <a:pt x="-12965" y="256845"/>
                    <a:pt x="15484" y="120489"/>
                    <a:pt x="0" y="0"/>
                  </a:cubicBezTo>
                  <a:close/>
                </a:path>
                <a:path w="1080120" h="369332" stroke="0" extrusionOk="0">
                  <a:moveTo>
                    <a:pt x="0" y="0"/>
                  </a:moveTo>
                  <a:cubicBezTo>
                    <a:pt x="166409" y="-16632"/>
                    <a:pt x="384915" y="18947"/>
                    <a:pt x="529259" y="0"/>
                  </a:cubicBezTo>
                  <a:cubicBezTo>
                    <a:pt x="673603" y="-18947"/>
                    <a:pt x="808337" y="-25254"/>
                    <a:pt x="1080120" y="0"/>
                  </a:cubicBezTo>
                  <a:cubicBezTo>
                    <a:pt x="1078817" y="117326"/>
                    <a:pt x="1094986" y="228525"/>
                    <a:pt x="1080120" y="369332"/>
                  </a:cubicBezTo>
                  <a:cubicBezTo>
                    <a:pt x="831443" y="373211"/>
                    <a:pt x="776186" y="379972"/>
                    <a:pt x="561662" y="369332"/>
                  </a:cubicBezTo>
                  <a:cubicBezTo>
                    <a:pt x="347138" y="358692"/>
                    <a:pt x="198858" y="344409"/>
                    <a:pt x="0" y="369332"/>
                  </a:cubicBezTo>
                  <a:cubicBezTo>
                    <a:pt x="9950" y="208723"/>
                    <a:pt x="-15819" y="119741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42666984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First </a:t>
              </a:r>
            </a:p>
          </p:txBody>
        </p:sp>
        <p:cxnSp>
          <p:nvCxnSpPr>
            <p:cNvPr id="28" name="Straight Arrow Connector 27"/>
            <p:cNvCxnSpPr>
              <a:cxnSpLocks/>
              <a:stCxn id="26" idx="3"/>
              <a:endCxn id="27" idx="1"/>
            </p:cNvCxnSpPr>
            <p:nvPr/>
          </p:nvCxnSpPr>
          <p:spPr>
            <a:xfrm>
              <a:off x="819982" y="1741458"/>
              <a:ext cx="427755" cy="24052"/>
            </a:xfrm>
            <a:prstGeom prst="straightConnector1">
              <a:avLst/>
            </a:prstGeom>
            <a:grpFill/>
            <a:ln>
              <a:solidFill>
                <a:srgbClr val="660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424225" y="3875188"/>
            <a:ext cx="2146096" cy="393384"/>
            <a:chOff x="199135" y="1556792"/>
            <a:chExt cx="2500656" cy="3933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199135" y="1556792"/>
              <a:ext cx="700456" cy="369332"/>
            </a:xfrm>
            <a:custGeom>
              <a:avLst/>
              <a:gdLst>
                <a:gd name="connsiteX0" fmla="*/ 0 w 700456"/>
                <a:gd name="connsiteY0" fmla="*/ 0 h 369332"/>
                <a:gd name="connsiteX1" fmla="*/ 336219 w 700456"/>
                <a:gd name="connsiteY1" fmla="*/ 0 h 369332"/>
                <a:gd name="connsiteX2" fmla="*/ 700456 w 700456"/>
                <a:gd name="connsiteY2" fmla="*/ 0 h 369332"/>
                <a:gd name="connsiteX3" fmla="*/ 700456 w 700456"/>
                <a:gd name="connsiteY3" fmla="*/ 369332 h 369332"/>
                <a:gd name="connsiteX4" fmla="*/ 343223 w 700456"/>
                <a:gd name="connsiteY4" fmla="*/ 369332 h 369332"/>
                <a:gd name="connsiteX5" fmla="*/ 0 w 700456"/>
                <a:gd name="connsiteY5" fmla="*/ 369332 h 369332"/>
                <a:gd name="connsiteX6" fmla="*/ 0 w 700456"/>
                <a:gd name="connsiteY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456" h="369332" fill="none" extrusionOk="0">
                  <a:moveTo>
                    <a:pt x="0" y="0"/>
                  </a:moveTo>
                  <a:cubicBezTo>
                    <a:pt x="101298" y="10909"/>
                    <a:pt x="253747" y="-5427"/>
                    <a:pt x="336219" y="0"/>
                  </a:cubicBezTo>
                  <a:cubicBezTo>
                    <a:pt x="418691" y="5427"/>
                    <a:pt x="546401" y="17013"/>
                    <a:pt x="700456" y="0"/>
                  </a:cubicBezTo>
                  <a:cubicBezTo>
                    <a:pt x="699861" y="77615"/>
                    <a:pt x="694233" y="205202"/>
                    <a:pt x="700456" y="369332"/>
                  </a:cubicBezTo>
                  <a:cubicBezTo>
                    <a:pt x="538125" y="355609"/>
                    <a:pt x="494791" y="358074"/>
                    <a:pt x="343223" y="369332"/>
                  </a:cubicBezTo>
                  <a:cubicBezTo>
                    <a:pt x="191655" y="380590"/>
                    <a:pt x="117991" y="379050"/>
                    <a:pt x="0" y="369332"/>
                  </a:cubicBezTo>
                  <a:cubicBezTo>
                    <a:pt x="-9746" y="184865"/>
                    <a:pt x="10432" y="88654"/>
                    <a:pt x="0" y="0"/>
                  </a:cubicBezTo>
                  <a:close/>
                </a:path>
                <a:path w="700456" h="369332" stroke="0" extrusionOk="0">
                  <a:moveTo>
                    <a:pt x="0" y="0"/>
                  </a:moveTo>
                  <a:cubicBezTo>
                    <a:pt x="168602" y="16571"/>
                    <a:pt x="273424" y="4333"/>
                    <a:pt x="364237" y="0"/>
                  </a:cubicBezTo>
                  <a:cubicBezTo>
                    <a:pt x="455050" y="-4333"/>
                    <a:pt x="585621" y="-14954"/>
                    <a:pt x="700456" y="0"/>
                  </a:cubicBezTo>
                  <a:cubicBezTo>
                    <a:pt x="693812" y="105993"/>
                    <a:pt x="716661" y="291634"/>
                    <a:pt x="700456" y="369332"/>
                  </a:cubicBezTo>
                  <a:cubicBezTo>
                    <a:pt x="629647" y="370807"/>
                    <a:pt x="514810" y="376257"/>
                    <a:pt x="350228" y="369332"/>
                  </a:cubicBezTo>
                  <a:cubicBezTo>
                    <a:pt x="185646" y="362407"/>
                    <a:pt x="170128" y="374088"/>
                    <a:pt x="0" y="369332"/>
                  </a:cubicBezTo>
                  <a:cubicBezTo>
                    <a:pt x="4742" y="264052"/>
                    <a:pt x="-11841" y="83727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231185993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2</a:t>
              </a:r>
              <a:r>
                <a:rPr lang="en-US" b="1" baseline="30000" dirty="0">
                  <a:solidFill>
                    <a:schemeClr val="tx2"/>
                  </a:solidFill>
                  <a:latin typeface="Century Gothic" pitchFamily="34" charset="0"/>
                </a:rPr>
                <a:t>nd</a:t>
              </a:r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47736" y="1580844"/>
              <a:ext cx="1452055" cy="369332"/>
            </a:xfrm>
            <a:custGeom>
              <a:avLst/>
              <a:gdLst>
                <a:gd name="connsiteX0" fmla="*/ 0 w 1452055"/>
                <a:gd name="connsiteY0" fmla="*/ 0 h 369332"/>
                <a:gd name="connsiteX1" fmla="*/ 484018 w 1452055"/>
                <a:gd name="connsiteY1" fmla="*/ 0 h 369332"/>
                <a:gd name="connsiteX2" fmla="*/ 953516 w 1452055"/>
                <a:gd name="connsiteY2" fmla="*/ 0 h 369332"/>
                <a:gd name="connsiteX3" fmla="*/ 1452055 w 1452055"/>
                <a:gd name="connsiteY3" fmla="*/ 0 h 369332"/>
                <a:gd name="connsiteX4" fmla="*/ 1452055 w 1452055"/>
                <a:gd name="connsiteY4" fmla="*/ 369332 h 369332"/>
                <a:gd name="connsiteX5" fmla="*/ 1011598 w 1452055"/>
                <a:gd name="connsiteY5" fmla="*/ 369332 h 369332"/>
                <a:gd name="connsiteX6" fmla="*/ 527580 w 1452055"/>
                <a:gd name="connsiteY6" fmla="*/ 369332 h 369332"/>
                <a:gd name="connsiteX7" fmla="*/ 0 w 1452055"/>
                <a:gd name="connsiteY7" fmla="*/ 369332 h 369332"/>
                <a:gd name="connsiteX8" fmla="*/ 0 w 1452055"/>
                <a:gd name="connsiteY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055" h="369332" fill="none" extrusionOk="0">
                  <a:moveTo>
                    <a:pt x="0" y="0"/>
                  </a:moveTo>
                  <a:cubicBezTo>
                    <a:pt x="226581" y="6219"/>
                    <a:pt x="381833" y="-6943"/>
                    <a:pt x="484018" y="0"/>
                  </a:cubicBezTo>
                  <a:cubicBezTo>
                    <a:pt x="586203" y="6943"/>
                    <a:pt x="839612" y="23361"/>
                    <a:pt x="953516" y="0"/>
                  </a:cubicBezTo>
                  <a:cubicBezTo>
                    <a:pt x="1067420" y="-23361"/>
                    <a:pt x="1300267" y="21354"/>
                    <a:pt x="1452055" y="0"/>
                  </a:cubicBezTo>
                  <a:cubicBezTo>
                    <a:pt x="1446633" y="181617"/>
                    <a:pt x="1460012" y="269859"/>
                    <a:pt x="1452055" y="369332"/>
                  </a:cubicBezTo>
                  <a:cubicBezTo>
                    <a:pt x="1245715" y="356402"/>
                    <a:pt x="1170814" y="348956"/>
                    <a:pt x="1011598" y="369332"/>
                  </a:cubicBezTo>
                  <a:cubicBezTo>
                    <a:pt x="852382" y="389708"/>
                    <a:pt x="706929" y="391192"/>
                    <a:pt x="527580" y="369332"/>
                  </a:cubicBezTo>
                  <a:cubicBezTo>
                    <a:pt x="348231" y="347472"/>
                    <a:pt x="177393" y="391964"/>
                    <a:pt x="0" y="369332"/>
                  </a:cubicBezTo>
                  <a:cubicBezTo>
                    <a:pt x="-9215" y="258486"/>
                    <a:pt x="13011" y="148663"/>
                    <a:pt x="0" y="0"/>
                  </a:cubicBezTo>
                  <a:close/>
                </a:path>
                <a:path w="1452055" h="369332" stroke="0" extrusionOk="0">
                  <a:moveTo>
                    <a:pt x="0" y="0"/>
                  </a:moveTo>
                  <a:cubicBezTo>
                    <a:pt x="151282" y="2998"/>
                    <a:pt x="310935" y="1992"/>
                    <a:pt x="484018" y="0"/>
                  </a:cubicBezTo>
                  <a:cubicBezTo>
                    <a:pt x="657101" y="-1992"/>
                    <a:pt x="814594" y="-13318"/>
                    <a:pt x="997078" y="0"/>
                  </a:cubicBezTo>
                  <a:cubicBezTo>
                    <a:pt x="1179562" y="13318"/>
                    <a:pt x="1272779" y="19143"/>
                    <a:pt x="1452055" y="0"/>
                  </a:cubicBezTo>
                  <a:cubicBezTo>
                    <a:pt x="1458113" y="123815"/>
                    <a:pt x="1450188" y="286028"/>
                    <a:pt x="1452055" y="369332"/>
                  </a:cubicBezTo>
                  <a:cubicBezTo>
                    <a:pt x="1343578" y="391148"/>
                    <a:pt x="1171700" y="391356"/>
                    <a:pt x="938996" y="369332"/>
                  </a:cubicBezTo>
                  <a:cubicBezTo>
                    <a:pt x="706292" y="347308"/>
                    <a:pt x="679583" y="369117"/>
                    <a:pt x="469498" y="369332"/>
                  </a:cubicBezTo>
                  <a:cubicBezTo>
                    <a:pt x="259413" y="369547"/>
                    <a:pt x="131522" y="386062"/>
                    <a:pt x="0" y="369332"/>
                  </a:cubicBezTo>
                  <a:cubicBezTo>
                    <a:pt x="13564" y="281144"/>
                    <a:pt x="-11543" y="109121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24465487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second</a:t>
              </a:r>
            </a:p>
          </p:txBody>
        </p:sp>
        <p:cxnSp>
          <p:nvCxnSpPr>
            <p:cNvPr id="32" name="Straight Arrow Connector 31"/>
            <p:cNvCxnSpPr>
              <a:cxnSpLocks/>
              <a:stCxn id="30" idx="3"/>
              <a:endCxn id="31" idx="1"/>
            </p:cNvCxnSpPr>
            <p:nvPr/>
          </p:nvCxnSpPr>
          <p:spPr>
            <a:xfrm>
              <a:off x="899591" y="1741458"/>
              <a:ext cx="348144" cy="24052"/>
            </a:xfrm>
            <a:prstGeom prst="straightConnector1">
              <a:avLst/>
            </a:prstGeom>
            <a:grpFill/>
            <a:ln>
              <a:solidFill>
                <a:srgbClr val="660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372104" y="4899967"/>
            <a:ext cx="2143839" cy="393384"/>
            <a:chOff x="243136" y="1556792"/>
            <a:chExt cx="2143839" cy="3933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243136" y="1556792"/>
              <a:ext cx="656456" cy="369332"/>
            </a:xfrm>
            <a:custGeom>
              <a:avLst/>
              <a:gdLst>
                <a:gd name="connsiteX0" fmla="*/ 0 w 656456"/>
                <a:gd name="connsiteY0" fmla="*/ 0 h 369332"/>
                <a:gd name="connsiteX1" fmla="*/ 656456 w 656456"/>
                <a:gd name="connsiteY1" fmla="*/ 0 h 369332"/>
                <a:gd name="connsiteX2" fmla="*/ 656456 w 656456"/>
                <a:gd name="connsiteY2" fmla="*/ 369332 h 369332"/>
                <a:gd name="connsiteX3" fmla="*/ 0 w 656456"/>
                <a:gd name="connsiteY3" fmla="*/ 369332 h 369332"/>
                <a:gd name="connsiteX4" fmla="*/ 0 w 656456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456" h="369332" fill="none" extrusionOk="0">
                  <a:moveTo>
                    <a:pt x="0" y="0"/>
                  </a:moveTo>
                  <a:cubicBezTo>
                    <a:pt x="236749" y="26972"/>
                    <a:pt x="498346" y="27818"/>
                    <a:pt x="656456" y="0"/>
                  </a:cubicBezTo>
                  <a:cubicBezTo>
                    <a:pt x="654852" y="96894"/>
                    <a:pt x="656421" y="247266"/>
                    <a:pt x="656456" y="369332"/>
                  </a:cubicBezTo>
                  <a:cubicBezTo>
                    <a:pt x="525142" y="341111"/>
                    <a:pt x="280348" y="350539"/>
                    <a:pt x="0" y="369332"/>
                  </a:cubicBezTo>
                  <a:cubicBezTo>
                    <a:pt x="5985" y="287962"/>
                    <a:pt x="-6941" y="89847"/>
                    <a:pt x="0" y="0"/>
                  </a:cubicBezTo>
                  <a:close/>
                </a:path>
                <a:path w="656456" h="369332" stroke="0" extrusionOk="0">
                  <a:moveTo>
                    <a:pt x="0" y="0"/>
                  </a:moveTo>
                  <a:cubicBezTo>
                    <a:pt x="205693" y="-5228"/>
                    <a:pt x="441208" y="-24944"/>
                    <a:pt x="656456" y="0"/>
                  </a:cubicBezTo>
                  <a:cubicBezTo>
                    <a:pt x="651828" y="161345"/>
                    <a:pt x="672987" y="195127"/>
                    <a:pt x="656456" y="369332"/>
                  </a:cubicBezTo>
                  <a:cubicBezTo>
                    <a:pt x="349806" y="345486"/>
                    <a:pt x="208741" y="351307"/>
                    <a:pt x="0" y="369332"/>
                  </a:cubicBezTo>
                  <a:cubicBezTo>
                    <a:pt x="11223" y="287083"/>
                    <a:pt x="14374" y="117688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72115859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4</a:t>
              </a:r>
              <a:r>
                <a:rPr lang="en-US" b="1" baseline="30000" dirty="0">
                  <a:solidFill>
                    <a:schemeClr val="tx2"/>
                  </a:solidFill>
                  <a:latin typeface="Century Gothic" pitchFamily="34" charset="0"/>
                </a:rPr>
                <a:t>th</a:t>
              </a:r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47737" y="1580844"/>
              <a:ext cx="1139238" cy="369332"/>
            </a:xfrm>
            <a:custGeom>
              <a:avLst/>
              <a:gdLst>
                <a:gd name="connsiteX0" fmla="*/ 0 w 1139238"/>
                <a:gd name="connsiteY0" fmla="*/ 0 h 369332"/>
                <a:gd name="connsiteX1" fmla="*/ 558227 w 1139238"/>
                <a:gd name="connsiteY1" fmla="*/ 0 h 369332"/>
                <a:gd name="connsiteX2" fmla="*/ 1139238 w 1139238"/>
                <a:gd name="connsiteY2" fmla="*/ 0 h 369332"/>
                <a:gd name="connsiteX3" fmla="*/ 1139238 w 1139238"/>
                <a:gd name="connsiteY3" fmla="*/ 369332 h 369332"/>
                <a:gd name="connsiteX4" fmla="*/ 558227 w 1139238"/>
                <a:gd name="connsiteY4" fmla="*/ 369332 h 369332"/>
                <a:gd name="connsiteX5" fmla="*/ 0 w 1139238"/>
                <a:gd name="connsiteY5" fmla="*/ 369332 h 369332"/>
                <a:gd name="connsiteX6" fmla="*/ 0 w 1139238"/>
                <a:gd name="connsiteY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9238" h="369332" fill="none" extrusionOk="0">
                  <a:moveTo>
                    <a:pt x="0" y="0"/>
                  </a:moveTo>
                  <a:cubicBezTo>
                    <a:pt x="195089" y="-12572"/>
                    <a:pt x="418666" y="5395"/>
                    <a:pt x="558227" y="0"/>
                  </a:cubicBezTo>
                  <a:cubicBezTo>
                    <a:pt x="697788" y="-5395"/>
                    <a:pt x="979066" y="11745"/>
                    <a:pt x="1139238" y="0"/>
                  </a:cubicBezTo>
                  <a:cubicBezTo>
                    <a:pt x="1147676" y="105142"/>
                    <a:pt x="1130842" y="228626"/>
                    <a:pt x="1139238" y="369332"/>
                  </a:cubicBezTo>
                  <a:cubicBezTo>
                    <a:pt x="897372" y="340528"/>
                    <a:pt x="683157" y="375977"/>
                    <a:pt x="558227" y="369332"/>
                  </a:cubicBezTo>
                  <a:cubicBezTo>
                    <a:pt x="433297" y="362687"/>
                    <a:pt x="182365" y="364083"/>
                    <a:pt x="0" y="369332"/>
                  </a:cubicBezTo>
                  <a:cubicBezTo>
                    <a:pt x="-15918" y="264906"/>
                    <a:pt x="4522" y="128074"/>
                    <a:pt x="0" y="0"/>
                  </a:cubicBezTo>
                  <a:close/>
                </a:path>
                <a:path w="1139238" h="369332" stroke="0" extrusionOk="0">
                  <a:moveTo>
                    <a:pt x="0" y="0"/>
                  </a:moveTo>
                  <a:cubicBezTo>
                    <a:pt x="197581" y="4770"/>
                    <a:pt x="377418" y="9604"/>
                    <a:pt x="581011" y="0"/>
                  </a:cubicBezTo>
                  <a:cubicBezTo>
                    <a:pt x="784604" y="-9604"/>
                    <a:pt x="940086" y="-20967"/>
                    <a:pt x="1139238" y="0"/>
                  </a:cubicBezTo>
                  <a:cubicBezTo>
                    <a:pt x="1139962" y="98888"/>
                    <a:pt x="1130912" y="251105"/>
                    <a:pt x="1139238" y="369332"/>
                  </a:cubicBezTo>
                  <a:cubicBezTo>
                    <a:pt x="983707" y="385761"/>
                    <a:pt x="687371" y="349312"/>
                    <a:pt x="558227" y="369332"/>
                  </a:cubicBezTo>
                  <a:cubicBezTo>
                    <a:pt x="429083" y="389352"/>
                    <a:pt x="124471" y="341754"/>
                    <a:pt x="0" y="369332"/>
                  </a:cubicBezTo>
                  <a:cubicBezTo>
                    <a:pt x="-4877" y="268283"/>
                    <a:pt x="-1094" y="145510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429211539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four</a:t>
              </a:r>
              <a:r>
                <a:rPr lang="en-US" b="1" dirty="0">
                  <a:solidFill>
                    <a:srgbClr val="FF0000"/>
                  </a:solidFill>
                  <a:latin typeface="Century Gothic" pitchFamily="34" charset="0"/>
                </a:rPr>
                <a:t>th</a:t>
              </a:r>
            </a:p>
          </p:txBody>
        </p:sp>
        <p:cxnSp>
          <p:nvCxnSpPr>
            <p:cNvPr id="37" name="Straight Arrow Connector 36"/>
            <p:cNvCxnSpPr>
              <a:cxnSpLocks/>
              <a:stCxn id="35" idx="3"/>
              <a:endCxn id="36" idx="1"/>
            </p:cNvCxnSpPr>
            <p:nvPr/>
          </p:nvCxnSpPr>
          <p:spPr>
            <a:xfrm>
              <a:off x="899592" y="1741458"/>
              <a:ext cx="348145" cy="24052"/>
            </a:xfrm>
            <a:prstGeom prst="straightConnector1">
              <a:avLst/>
            </a:prstGeom>
            <a:grpFill/>
            <a:ln>
              <a:solidFill>
                <a:srgbClr val="660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243616" y="6403518"/>
            <a:ext cx="2774744" cy="393384"/>
            <a:chOff x="99121" y="1556792"/>
            <a:chExt cx="2774744" cy="3933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5" name="Rectangle 84"/>
            <p:cNvSpPr/>
            <p:nvPr/>
          </p:nvSpPr>
          <p:spPr>
            <a:xfrm>
              <a:off x="99121" y="1556792"/>
              <a:ext cx="800471" cy="369332"/>
            </a:xfrm>
            <a:custGeom>
              <a:avLst/>
              <a:gdLst>
                <a:gd name="connsiteX0" fmla="*/ 0 w 800471"/>
                <a:gd name="connsiteY0" fmla="*/ 0 h 369332"/>
                <a:gd name="connsiteX1" fmla="*/ 400236 w 800471"/>
                <a:gd name="connsiteY1" fmla="*/ 0 h 369332"/>
                <a:gd name="connsiteX2" fmla="*/ 800471 w 800471"/>
                <a:gd name="connsiteY2" fmla="*/ 0 h 369332"/>
                <a:gd name="connsiteX3" fmla="*/ 800471 w 800471"/>
                <a:gd name="connsiteY3" fmla="*/ 369332 h 369332"/>
                <a:gd name="connsiteX4" fmla="*/ 416245 w 800471"/>
                <a:gd name="connsiteY4" fmla="*/ 369332 h 369332"/>
                <a:gd name="connsiteX5" fmla="*/ 0 w 800471"/>
                <a:gd name="connsiteY5" fmla="*/ 369332 h 369332"/>
                <a:gd name="connsiteX6" fmla="*/ 0 w 800471"/>
                <a:gd name="connsiteY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471" h="369332" fill="none" extrusionOk="0">
                  <a:moveTo>
                    <a:pt x="0" y="0"/>
                  </a:moveTo>
                  <a:cubicBezTo>
                    <a:pt x="174667" y="-4312"/>
                    <a:pt x="241749" y="-5431"/>
                    <a:pt x="400236" y="0"/>
                  </a:cubicBezTo>
                  <a:cubicBezTo>
                    <a:pt x="558723" y="5431"/>
                    <a:pt x="662939" y="-13060"/>
                    <a:pt x="800471" y="0"/>
                  </a:cubicBezTo>
                  <a:cubicBezTo>
                    <a:pt x="799007" y="170784"/>
                    <a:pt x="796106" y="245945"/>
                    <a:pt x="800471" y="369332"/>
                  </a:cubicBezTo>
                  <a:cubicBezTo>
                    <a:pt x="709779" y="359346"/>
                    <a:pt x="569595" y="362744"/>
                    <a:pt x="416245" y="369332"/>
                  </a:cubicBezTo>
                  <a:cubicBezTo>
                    <a:pt x="262895" y="375920"/>
                    <a:pt x="135261" y="364458"/>
                    <a:pt x="0" y="369332"/>
                  </a:cubicBezTo>
                  <a:cubicBezTo>
                    <a:pt x="-6228" y="215965"/>
                    <a:pt x="9095" y="109328"/>
                    <a:pt x="0" y="0"/>
                  </a:cubicBezTo>
                  <a:close/>
                </a:path>
                <a:path w="800471" h="369332" stroke="0" extrusionOk="0">
                  <a:moveTo>
                    <a:pt x="0" y="0"/>
                  </a:moveTo>
                  <a:cubicBezTo>
                    <a:pt x="115357" y="-5412"/>
                    <a:pt x="233018" y="12865"/>
                    <a:pt x="416245" y="0"/>
                  </a:cubicBezTo>
                  <a:cubicBezTo>
                    <a:pt x="599472" y="-12865"/>
                    <a:pt x="648158" y="-17527"/>
                    <a:pt x="800471" y="0"/>
                  </a:cubicBezTo>
                  <a:cubicBezTo>
                    <a:pt x="818105" y="129998"/>
                    <a:pt x="806348" y="273035"/>
                    <a:pt x="800471" y="369332"/>
                  </a:cubicBezTo>
                  <a:cubicBezTo>
                    <a:pt x="695258" y="356266"/>
                    <a:pt x="582593" y="380183"/>
                    <a:pt x="384226" y="369332"/>
                  </a:cubicBezTo>
                  <a:cubicBezTo>
                    <a:pt x="185859" y="358481"/>
                    <a:pt x="161912" y="385629"/>
                    <a:pt x="0" y="369332"/>
                  </a:cubicBezTo>
                  <a:cubicBezTo>
                    <a:pt x="4067" y="247220"/>
                    <a:pt x="7831" y="170854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316965146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21</a:t>
              </a:r>
              <a:r>
                <a:rPr lang="en-US" b="1" baseline="30000" dirty="0">
                  <a:solidFill>
                    <a:schemeClr val="tx2"/>
                  </a:solidFill>
                  <a:latin typeface="Century Gothic" pitchFamily="34" charset="0"/>
                </a:rPr>
                <a:t>st</a:t>
              </a:r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  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247737" y="1580844"/>
              <a:ext cx="1626128" cy="369332"/>
            </a:xfrm>
            <a:custGeom>
              <a:avLst/>
              <a:gdLst>
                <a:gd name="connsiteX0" fmla="*/ 0 w 1626128"/>
                <a:gd name="connsiteY0" fmla="*/ 0 h 369332"/>
                <a:gd name="connsiteX1" fmla="*/ 509520 w 1626128"/>
                <a:gd name="connsiteY1" fmla="*/ 0 h 369332"/>
                <a:gd name="connsiteX2" fmla="*/ 1002779 w 1626128"/>
                <a:gd name="connsiteY2" fmla="*/ 0 h 369332"/>
                <a:gd name="connsiteX3" fmla="*/ 1626128 w 1626128"/>
                <a:gd name="connsiteY3" fmla="*/ 0 h 369332"/>
                <a:gd name="connsiteX4" fmla="*/ 1626128 w 1626128"/>
                <a:gd name="connsiteY4" fmla="*/ 369332 h 369332"/>
                <a:gd name="connsiteX5" fmla="*/ 1132869 w 1626128"/>
                <a:gd name="connsiteY5" fmla="*/ 369332 h 369332"/>
                <a:gd name="connsiteX6" fmla="*/ 574565 w 1626128"/>
                <a:gd name="connsiteY6" fmla="*/ 369332 h 369332"/>
                <a:gd name="connsiteX7" fmla="*/ 0 w 1626128"/>
                <a:gd name="connsiteY7" fmla="*/ 369332 h 369332"/>
                <a:gd name="connsiteX8" fmla="*/ 0 w 1626128"/>
                <a:gd name="connsiteY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128" h="369332" fill="none" extrusionOk="0">
                  <a:moveTo>
                    <a:pt x="0" y="0"/>
                  </a:moveTo>
                  <a:cubicBezTo>
                    <a:pt x="189173" y="6771"/>
                    <a:pt x="280756" y="6104"/>
                    <a:pt x="509520" y="0"/>
                  </a:cubicBezTo>
                  <a:cubicBezTo>
                    <a:pt x="738284" y="-6104"/>
                    <a:pt x="791750" y="-9139"/>
                    <a:pt x="1002779" y="0"/>
                  </a:cubicBezTo>
                  <a:cubicBezTo>
                    <a:pt x="1213808" y="9139"/>
                    <a:pt x="1440367" y="12949"/>
                    <a:pt x="1626128" y="0"/>
                  </a:cubicBezTo>
                  <a:cubicBezTo>
                    <a:pt x="1610056" y="163058"/>
                    <a:pt x="1614959" y="285742"/>
                    <a:pt x="1626128" y="369332"/>
                  </a:cubicBezTo>
                  <a:cubicBezTo>
                    <a:pt x="1502704" y="367158"/>
                    <a:pt x="1338124" y="379623"/>
                    <a:pt x="1132869" y="369332"/>
                  </a:cubicBezTo>
                  <a:cubicBezTo>
                    <a:pt x="927614" y="359041"/>
                    <a:pt x="815868" y="350317"/>
                    <a:pt x="574565" y="369332"/>
                  </a:cubicBezTo>
                  <a:cubicBezTo>
                    <a:pt x="333262" y="388347"/>
                    <a:pt x="194239" y="378230"/>
                    <a:pt x="0" y="369332"/>
                  </a:cubicBezTo>
                  <a:cubicBezTo>
                    <a:pt x="-10782" y="217631"/>
                    <a:pt x="-11469" y="133958"/>
                    <a:pt x="0" y="0"/>
                  </a:cubicBezTo>
                  <a:close/>
                </a:path>
                <a:path w="1626128" h="369332" stroke="0" extrusionOk="0">
                  <a:moveTo>
                    <a:pt x="0" y="0"/>
                  </a:moveTo>
                  <a:cubicBezTo>
                    <a:pt x="212876" y="-1311"/>
                    <a:pt x="298250" y="-21241"/>
                    <a:pt x="509520" y="0"/>
                  </a:cubicBezTo>
                  <a:cubicBezTo>
                    <a:pt x="720790" y="21241"/>
                    <a:pt x="814592" y="-21057"/>
                    <a:pt x="1035301" y="0"/>
                  </a:cubicBezTo>
                  <a:cubicBezTo>
                    <a:pt x="1256010" y="21057"/>
                    <a:pt x="1330738" y="25218"/>
                    <a:pt x="1626128" y="0"/>
                  </a:cubicBezTo>
                  <a:cubicBezTo>
                    <a:pt x="1637993" y="144572"/>
                    <a:pt x="1612534" y="240750"/>
                    <a:pt x="1626128" y="369332"/>
                  </a:cubicBezTo>
                  <a:cubicBezTo>
                    <a:pt x="1487121" y="386861"/>
                    <a:pt x="1268364" y="390785"/>
                    <a:pt x="1051563" y="369332"/>
                  </a:cubicBezTo>
                  <a:cubicBezTo>
                    <a:pt x="834762" y="347879"/>
                    <a:pt x="650184" y="391076"/>
                    <a:pt x="542043" y="369332"/>
                  </a:cubicBezTo>
                  <a:cubicBezTo>
                    <a:pt x="433902" y="347588"/>
                    <a:pt x="161821" y="350365"/>
                    <a:pt x="0" y="369332"/>
                  </a:cubicBezTo>
                  <a:cubicBezTo>
                    <a:pt x="-13373" y="293242"/>
                    <a:pt x="7254" y="111304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88567283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twen</a:t>
              </a:r>
              <a:r>
                <a:rPr lang="en-US" b="1" dirty="0">
                  <a:solidFill>
                    <a:srgbClr val="44546A"/>
                  </a:solidFill>
                  <a:latin typeface="Century Gothic" pitchFamily="34" charset="0"/>
                </a:rPr>
                <a:t>ty</a:t>
              </a:r>
              <a:r>
                <a:rPr lang="en-US" b="1" dirty="0">
                  <a:solidFill>
                    <a:srgbClr val="FF0000"/>
                  </a:solidFill>
                  <a:latin typeface="Century Gothic" pitchFamily="34" charset="0"/>
                </a:rPr>
                <a:t> first </a:t>
              </a:r>
            </a:p>
          </p:txBody>
        </p:sp>
        <p:cxnSp>
          <p:nvCxnSpPr>
            <p:cNvPr id="87" name="Straight Arrow Connector 86"/>
            <p:cNvCxnSpPr>
              <a:stCxn id="85" idx="3"/>
              <a:endCxn id="86" idx="1"/>
            </p:cNvCxnSpPr>
            <p:nvPr/>
          </p:nvCxnSpPr>
          <p:spPr>
            <a:xfrm>
              <a:off x="899592" y="1741458"/>
              <a:ext cx="348145" cy="24052"/>
            </a:xfrm>
            <a:prstGeom prst="straightConnector1">
              <a:avLst/>
            </a:prstGeom>
            <a:grpFill/>
            <a:ln>
              <a:solidFill>
                <a:srgbClr val="660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020E2CFB-102B-4396-AB1C-F07C91787F48}"/>
              </a:ext>
            </a:extLst>
          </p:cNvPr>
          <p:cNvGrpSpPr/>
          <p:nvPr/>
        </p:nvGrpSpPr>
        <p:grpSpPr>
          <a:xfrm>
            <a:off x="1307038" y="5427115"/>
            <a:ext cx="2485352" cy="369332"/>
            <a:chOff x="-70583" y="1556792"/>
            <a:chExt cx="3016453" cy="36933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A82EBEF0-5034-4F87-AF16-7D468417518A}"/>
                </a:ext>
              </a:extLst>
            </p:cNvPr>
            <p:cNvSpPr/>
            <p:nvPr/>
          </p:nvSpPr>
          <p:spPr>
            <a:xfrm>
              <a:off x="-70583" y="1556792"/>
              <a:ext cx="806544" cy="369332"/>
            </a:xfrm>
            <a:custGeom>
              <a:avLst/>
              <a:gdLst>
                <a:gd name="connsiteX0" fmla="*/ 0 w 806544"/>
                <a:gd name="connsiteY0" fmla="*/ 0 h 369332"/>
                <a:gd name="connsiteX1" fmla="*/ 379076 w 806544"/>
                <a:gd name="connsiteY1" fmla="*/ 0 h 369332"/>
                <a:gd name="connsiteX2" fmla="*/ 806544 w 806544"/>
                <a:gd name="connsiteY2" fmla="*/ 0 h 369332"/>
                <a:gd name="connsiteX3" fmla="*/ 806544 w 806544"/>
                <a:gd name="connsiteY3" fmla="*/ 369332 h 369332"/>
                <a:gd name="connsiteX4" fmla="*/ 403272 w 806544"/>
                <a:gd name="connsiteY4" fmla="*/ 369332 h 369332"/>
                <a:gd name="connsiteX5" fmla="*/ 0 w 806544"/>
                <a:gd name="connsiteY5" fmla="*/ 369332 h 369332"/>
                <a:gd name="connsiteX6" fmla="*/ 0 w 806544"/>
                <a:gd name="connsiteY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544" h="369332" fill="none" extrusionOk="0">
                  <a:moveTo>
                    <a:pt x="0" y="0"/>
                  </a:moveTo>
                  <a:cubicBezTo>
                    <a:pt x="163315" y="-2927"/>
                    <a:pt x="302665" y="-14099"/>
                    <a:pt x="379076" y="0"/>
                  </a:cubicBezTo>
                  <a:cubicBezTo>
                    <a:pt x="455487" y="14099"/>
                    <a:pt x="619281" y="-2199"/>
                    <a:pt x="806544" y="0"/>
                  </a:cubicBezTo>
                  <a:cubicBezTo>
                    <a:pt x="813530" y="95858"/>
                    <a:pt x="806112" y="263235"/>
                    <a:pt x="806544" y="369332"/>
                  </a:cubicBezTo>
                  <a:cubicBezTo>
                    <a:pt x="677083" y="355386"/>
                    <a:pt x="590321" y="369791"/>
                    <a:pt x="403272" y="369332"/>
                  </a:cubicBezTo>
                  <a:cubicBezTo>
                    <a:pt x="216223" y="368873"/>
                    <a:pt x="162523" y="366291"/>
                    <a:pt x="0" y="369332"/>
                  </a:cubicBezTo>
                  <a:cubicBezTo>
                    <a:pt x="2144" y="263294"/>
                    <a:pt x="-12953" y="114658"/>
                    <a:pt x="0" y="0"/>
                  </a:cubicBezTo>
                  <a:close/>
                </a:path>
                <a:path w="806544" h="369332" stroke="0" extrusionOk="0">
                  <a:moveTo>
                    <a:pt x="0" y="0"/>
                  </a:moveTo>
                  <a:cubicBezTo>
                    <a:pt x="205025" y="-9403"/>
                    <a:pt x="265064" y="-18248"/>
                    <a:pt x="411337" y="0"/>
                  </a:cubicBezTo>
                  <a:cubicBezTo>
                    <a:pt x="557610" y="18248"/>
                    <a:pt x="692745" y="-5152"/>
                    <a:pt x="806544" y="0"/>
                  </a:cubicBezTo>
                  <a:cubicBezTo>
                    <a:pt x="801187" y="166450"/>
                    <a:pt x="812401" y="204128"/>
                    <a:pt x="806544" y="369332"/>
                  </a:cubicBezTo>
                  <a:cubicBezTo>
                    <a:pt x="647736" y="361718"/>
                    <a:pt x="571072" y="381578"/>
                    <a:pt x="403272" y="369332"/>
                  </a:cubicBezTo>
                  <a:cubicBezTo>
                    <a:pt x="235472" y="357086"/>
                    <a:pt x="125709" y="384058"/>
                    <a:pt x="0" y="369332"/>
                  </a:cubicBezTo>
                  <a:cubicBezTo>
                    <a:pt x="-13907" y="265165"/>
                    <a:pt x="-4840" y="148577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56984257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14</a:t>
              </a:r>
              <a:r>
                <a:rPr lang="en-US" b="1" baseline="30000" dirty="0">
                  <a:solidFill>
                    <a:schemeClr val="tx2"/>
                  </a:solidFill>
                  <a:latin typeface="Century Gothic" pitchFamily="34" charset="0"/>
                </a:rPr>
                <a:t>th</a:t>
              </a:r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7F8E24EE-AAB3-4F62-A152-AA6982F31572}"/>
                </a:ext>
              </a:extLst>
            </p:cNvPr>
            <p:cNvSpPr/>
            <p:nvPr/>
          </p:nvSpPr>
          <p:spPr>
            <a:xfrm>
              <a:off x="1247737" y="1580844"/>
              <a:ext cx="1698133" cy="338554"/>
            </a:xfrm>
            <a:custGeom>
              <a:avLst/>
              <a:gdLst>
                <a:gd name="connsiteX0" fmla="*/ 0 w 1698133"/>
                <a:gd name="connsiteY0" fmla="*/ 0 h 338554"/>
                <a:gd name="connsiteX1" fmla="*/ 532082 w 1698133"/>
                <a:gd name="connsiteY1" fmla="*/ 0 h 338554"/>
                <a:gd name="connsiteX2" fmla="*/ 1098126 w 1698133"/>
                <a:gd name="connsiteY2" fmla="*/ 0 h 338554"/>
                <a:gd name="connsiteX3" fmla="*/ 1698133 w 1698133"/>
                <a:gd name="connsiteY3" fmla="*/ 0 h 338554"/>
                <a:gd name="connsiteX4" fmla="*/ 1698133 w 1698133"/>
                <a:gd name="connsiteY4" fmla="*/ 338554 h 338554"/>
                <a:gd name="connsiteX5" fmla="*/ 1166051 w 1698133"/>
                <a:gd name="connsiteY5" fmla="*/ 338554 h 338554"/>
                <a:gd name="connsiteX6" fmla="*/ 650951 w 1698133"/>
                <a:gd name="connsiteY6" fmla="*/ 338554 h 338554"/>
                <a:gd name="connsiteX7" fmla="*/ 0 w 1698133"/>
                <a:gd name="connsiteY7" fmla="*/ 338554 h 338554"/>
                <a:gd name="connsiteX8" fmla="*/ 0 w 1698133"/>
                <a:gd name="connsiteY8" fmla="*/ 0 h 3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8133" h="338554" fill="none" extrusionOk="0">
                  <a:moveTo>
                    <a:pt x="0" y="0"/>
                  </a:moveTo>
                  <a:cubicBezTo>
                    <a:pt x="137058" y="-9101"/>
                    <a:pt x="377068" y="9934"/>
                    <a:pt x="532082" y="0"/>
                  </a:cubicBezTo>
                  <a:cubicBezTo>
                    <a:pt x="687096" y="-9934"/>
                    <a:pt x="944699" y="-7711"/>
                    <a:pt x="1098126" y="0"/>
                  </a:cubicBezTo>
                  <a:cubicBezTo>
                    <a:pt x="1251553" y="7711"/>
                    <a:pt x="1519767" y="-12758"/>
                    <a:pt x="1698133" y="0"/>
                  </a:cubicBezTo>
                  <a:cubicBezTo>
                    <a:pt x="1708025" y="76419"/>
                    <a:pt x="1706141" y="176035"/>
                    <a:pt x="1698133" y="338554"/>
                  </a:cubicBezTo>
                  <a:cubicBezTo>
                    <a:pt x="1509749" y="339366"/>
                    <a:pt x="1358405" y="334108"/>
                    <a:pt x="1166051" y="338554"/>
                  </a:cubicBezTo>
                  <a:cubicBezTo>
                    <a:pt x="973697" y="343000"/>
                    <a:pt x="896549" y="353519"/>
                    <a:pt x="650951" y="338554"/>
                  </a:cubicBezTo>
                  <a:cubicBezTo>
                    <a:pt x="405353" y="323589"/>
                    <a:pt x="302904" y="366068"/>
                    <a:pt x="0" y="338554"/>
                  </a:cubicBezTo>
                  <a:cubicBezTo>
                    <a:pt x="12789" y="237577"/>
                    <a:pt x="3547" y="160203"/>
                    <a:pt x="0" y="0"/>
                  </a:cubicBezTo>
                  <a:close/>
                </a:path>
                <a:path w="1698133" h="338554" stroke="0" extrusionOk="0">
                  <a:moveTo>
                    <a:pt x="0" y="0"/>
                  </a:moveTo>
                  <a:cubicBezTo>
                    <a:pt x="223051" y="-28583"/>
                    <a:pt x="456442" y="-17703"/>
                    <a:pt x="600007" y="0"/>
                  </a:cubicBezTo>
                  <a:cubicBezTo>
                    <a:pt x="743572" y="17703"/>
                    <a:pt x="994826" y="7768"/>
                    <a:pt x="1115107" y="0"/>
                  </a:cubicBezTo>
                  <a:cubicBezTo>
                    <a:pt x="1235388" y="-7768"/>
                    <a:pt x="1530178" y="27761"/>
                    <a:pt x="1698133" y="0"/>
                  </a:cubicBezTo>
                  <a:cubicBezTo>
                    <a:pt x="1708929" y="146985"/>
                    <a:pt x="1709213" y="222407"/>
                    <a:pt x="1698133" y="338554"/>
                  </a:cubicBezTo>
                  <a:cubicBezTo>
                    <a:pt x="1444109" y="345301"/>
                    <a:pt x="1388524" y="335738"/>
                    <a:pt x="1132089" y="338554"/>
                  </a:cubicBezTo>
                  <a:cubicBezTo>
                    <a:pt x="875654" y="341370"/>
                    <a:pt x="776965" y="344454"/>
                    <a:pt x="583026" y="338554"/>
                  </a:cubicBezTo>
                  <a:cubicBezTo>
                    <a:pt x="389087" y="332654"/>
                    <a:pt x="172423" y="327071"/>
                    <a:pt x="0" y="338554"/>
                  </a:cubicBezTo>
                  <a:cubicBezTo>
                    <a:pt x="-14893" y="248599"/>
                    <a:pt x="9143" y="137874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31402731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Century Gothic" pitchFamily="34" charset="0"/>
                </a:rPr>
                <a:t>fourteen</a:t>
              </a:r>
              <a:r>
                <a:rPr lang="en-US" sz="1600" b="1" dirty="0">
                  <a:solidFill>
                    <a:srgbClr val="FF0000"/>
                  </a:solidFill>
                  <a:latin typeface="Century Gothic" pitchFamily="34" charset="0"/>
                </a:rPr>
                <a:t>th</a:t>
              </a:r>
              <a:r>
                <a:rPr lang="en-US" sz="1600" b="1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xmlns="" id="{27756350-AAF7-44A8-8FEC-1A76571898DB}"/>
                </a:ext>
              </a:extLst>
            </p:cNvPr>
            <p:cNvCxnSpPr>
              <a:cxnSpLocks/>
              <a:stCxn id="109" idx="3"/>
              <a:endCxn id="110" idx="1"/>
            </p:cNvCxnSpPr>
            <p:nvPr/>
          </p:nvCxnSpPr>
          <p:spPr>
            <a:xfrm>
              <a:off x="735961" y="1741458"/>
              <a:ext cx="511776" cy="8663"/>
            </a:xfrm>
            <a:prstGeom prst="straightConnector1">
              <a:avLst/>
            </a:prstGeom>
            <a:grpFill/>
            <a:ln>
              <a:solidFill>
                <a:srgbClr val="660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EA585A4-8E81-4F6D-9A6A-D3902DFAF984}"/>
              </a:ext>
            </a:extLst>
          </p:cNvPr>
          <p:cNvCxnSpPr>
            <a:cxnSpLocks/>
          </p:cNvCxnSpPr>
          <p:nvPr/>
        </p:nvCxnSpPr>
        <p:spPr>
          <a:xfrm flipV="1">
            <a:off x="3205298" y="3062534"/>
            <a:ext cx="1493678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C8790F25-89D6-419D-9773-C8465B6AF6D6}"/>
              </a:ext>
            </a:extLst>
          </p:cNvPr>
          <p:cNvSpPr/>
          <p:nvPr/>
        </p:nvSpPr>
        <p:spPr>
          <a:xfrm>
            <a:off x="3080504" y="1089171"/>
            <a:ext cx="636318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entury Gothic" pitchFamily="34" charset="0"/>
              </a:rPr>
              <a:t>the</a:t>
            </a:r>
            <a:r>
              <a:rPr lang="en-US" sz="2000" b="1" dirty="0">
                <a:latin typeface="Century Gothic" pitchFamily="34" charset="0"/>
              </a:rPr>
              <a:t> third </a:t>
            </a:r>
            <a:r>
              <a:rPr lang="en-US" sz="2000" b="1" dirty="0">
                <a:solidFill>
                  <a:srgbClr val="7030A0"/>
                </a:solidFill>
                <a:latin typeface="Century Gothic" pitchFamily="34" charset="0"/>
              </a:rPr>
              <a:t>of</a:t>
            </a:r>
            <a:r>
              <a:rPr lang="en-US" sz="2000" b="1" dirty="0">
                <a:latin typeface="Century Gothic" pitchFamily="34" charset="0"/>
              </a:rPr>
              <a:t> October, two thousand and nineteen.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1D9DB009-24C2-4FD9-9B18-FB2EA0F9F62E}"/>
              </a:ext>
            </a:extLst>
          </p:cNvPr>
          <p:cNvSpPr/>
          <p:nvPr/>
        </p:nvSpPr>
        <p:spPr>
          <a:xfrm>
            <a:off x="94981" y="1010249"/>
            <a:ext cx="307327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3</a:t>
            </a:r>
            <a:r>
              <a:rPr lang="en-US" sz="2800" b="1" baseline="30000" dirty="0">
                <a:latin typeface="Century Gothic" pitchFamily="34" charset="0"/>
              </a:rPr>
              <a:t>rd</a:t>
            </a:r>
            <a:r>
              <a:rPr lang="en-US" sz="2800" b="1" dirty="0">
                <a:latin typeface="Century Gothic" pitchFamily="34" charset="0"/>
              </a:rPr>
              <a:t> October 2019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12959E38-E165-4E1C-B122-D75E2940CE85}"/>
              </a:ext>
            </a:extLst>
          </p:cNvPr>
          <p:cNvSpPr/>
          <p:nvPr/>
        </p:nvSpPr>
        <p:spPr>
          <a:xfrm>
            <a:off x="3134388" y="1808645"/>
            <a:ext cx="636318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entury Gothic" pitchFamily="34" charset="0"/>
              </a:rPr>
              <a:t>the</a:t>
            </a:r>
            <a:r>
              <a:rPr lang="en-US" sz="2000" b="1" dirty="0">
                <a:latin typeface="Century Gothic" pitchFamily="34" charset="0"/>
              </a:rPr>
              <a:t> twentieth  </a:t>
            </a:r>
            <a:r>
              <a:rPr lang="en-US" sz="2000" b="1" dirty="0">
                <a:solidFill>
                  <a:srgbClr val="7030A0"/>
                </a:solidFill>
                <a:latin typeface="Century Gothic" pitchFamily="34" charset="0"/>
              </a:rPr>
              <a:t>of</a:t>
            </a:r>
            <a:r>
              <a:rPr lang="en-US" sz="2000" b="1" dirty="0">
                <a:latin typeface="Century Gothic" pitchFamily="34" charset="0"/>
              </a:rPr>
              <a:t> April , two thousand and seven.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F5686E99-87A6-4D97-A7B4-B6C0267B3EA4}"/>
              </a:ext>
            </a:extLst>
          </p:cNvPr>
          <p:cNvSpPr/>
          <p:nvPr/>
        </p:nvSpPr>
        <p:spPr>
          <a:xfrm>
            <a:off x="91515" y="1744711"/>
            <a:ext cx="307674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20</a:t>
            </a:r>
            <a:r>
              <a:rPr lang="en-US" sz="2800" b="1" baseline="30000" dirty="0">
                <a:latin typeface="Century Gothic" pitchFamily="34" charset="0"/>
              </a:rPr>
              <a:t>th</a:t>
            </a:r>
            <a:r>
              <a:rPr lang="en-US" sz="2800" b="1" dirty="0">
                <a:latin typeface="Century Gothic" pitchFamily="34" charset="0"/>
              </a:rPr>
              <a:t> April 2007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03759A8-825E-4D33-8205-213132914FEA}"/>
              </a:ext>
            </a:extLst>
          </p:cNvPr>
          <p:cNvSpPr/>
          <p:nvPr/>
        </p:nvSpPr>
        <p:spPr>
          <a:xfrm>
            <a:off x="46548" y="2386315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entury Gothic" pitchFamily="34" charset="0"/>
              </a:rPr>
              <a:t>Sequence</a:t>
            </a:r>
            <a:endParaRPr lang="en-GB" sz="24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F2C7C19B-AC34-44CB-BE17-E03317EF3D87}"/>
              </a:ext>
            </a:extLst>
          </p:cNvPr>
          <p:cNvSpPr/>
          <p:nvPr/>
        </p:nvSpPr>
        <p:spPr>
          <a:xfrm>
            <a:off x="1776680" y="2773455"/>
            <a:ext cx="1316137" cy="520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day 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4293B760-BCAF-4DDB-B81D-E830F546D05F}"/>
              </a:ext>
            </a:extLst>
          </p:cNvPr>
          <p:cNvSpPr/>
          <p:nvPr/>
        </p:nvSpPr>
        <p:spPr>
          <a:xfrm>
            <a:off x="4881602" y="2749889"/>
            <a:ext cx="1316137" cy="520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month 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xmlns="" id="{E447AEAB-E394-409C-873E-6CE713BECB62}"/>
              </a:ext>
            </a:extLst>
          </p:cNvPr>
          <p:cNvCxnSpPr>
            <a:cxnSpLocks/>
          </p:cNvCxnSpPr>
          <p:nvPr/>
        </p:nvCxnSpPr>
        <p:spPr>
          <a:xfrm rot="5400000" flipV="1">
            <a:off x="7081395" y="2550369"/>
            <a:ext cx="0" cy="975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057F7106-095A-4819-A089-4FA60DF78A01}"/>
              </a:ext>
            </a:extLst>
          </p:cNvPr>
          <p:cNvSpPr/>
          <p:nvPr/>
        </p:nvSpPr>
        <p:spPr>
          <a:xfrm>
            <a:off x="7830350" y="2773454"/>
            <a:ext cx="1316137" cy="520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year 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95ECB2F7-BCB9-44DF-B82C-29C8BE24C522}"/>
              </a:ext>
            </a:extLst>
          </p:cNvPr>
          <p:cNvGrpSpPr/>
          <p:nvPr/>
        </p:nvGrpSpPr>
        <p:grpSpPr>
          <a:xfrm>
            <a:off x="1307038" y="5906159"/>
            <a:ext cx="2630729" cy="393384"/>
            <a:chOff x="243136" y="1556792"/>
            <a:chExt cx="2630729" cy="3933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343E5ED6-FB5E-4B4E-898F-9345815E7B8B}"/>
                </a:ext>
              </a:extLst>
            </p:cNvPr>
            <p:cNvSpPr/>
            <p:nvPr/>
          </p:nvSpPr>
          <p:spPr>
            <a:xfrm>
              <a:off x="243136" y="1556792"/>
              <a:ext cx="656456" cy="369332"/>
            </a:xfrm>
            <a:custGeom>
              <a:avLst/>
              <a:gdLst>
                <a:gd name="connsiteX0" fmla="*/ 0 w 656456"/>
                <a:gd name="connsiteY0" fmla="*/ 0 h 369332"/>
                <a:gd name="connsiteX1" fmla="*/ 656456 w 656456"/>
                <a:gd name="connsiteY1" fmla="*/ 0 h 369332"/>
                <a:gd name="connsiteX2" fmla="*/ 656456 w 656456"/>
                <a:gd name="connsiteY2" fmla="*/ 369332 h 369332"/>
                <a:gd name="connsiteX3" fmla="*/ 0 w 656456"/>
                <a:gd name="connsiteY3" fmla="*/ 369332 h 369332"/>
                <a:gd name="connsiteX4" fmla="*/ 0 w 656456"/>
                <a:gd name="connsiteY4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456" h="369332" fill="none" extrusionOk="0">
                  <a:moveTo>
                    <a:pt x="0" y="0"/>
                  </a:moveTo>
                  <a:cubicBezTo>
                    <a:pt x="241064" y="-8479"/>
                    <a:pt x="423896" y="6929"/>
                    <a:pt x="656456" y="0"/>
                  </a:cubicBezTo>
                  <a:cubicBezTo>
                    <a:pt x="666122" y="157724"/>
                    <a:pt x="640541" y="269511"/>
                    <a:pt x="656456" y="369332"/>
                  </a:cubicBezTo>
                  <a:cubicBezTo>
                    <a:pt x="405658" y="368001"/>
                    <a:pt x="240349" y="375947"/>
                    <a:pt x="0" y="369332"/>
                  </a:cubicBezTo>
                  <a:cubicBezTo>
                    <a:pt x="-16591" y="211250"/>
                    <a:pt x="-9384" y="123399"/>
                    <a:pt x="0" y="0"/>
                  </a:cubicBezTo>
                  <a:close/>
                </a:path>
                <a:path w="656456" h="369332" stroke="0" extrusionOk="0">
                  <a:moveTo>
                    <a:pt x="0" y="0"/>
                  </a:moveTo>
                  <a:cubicBezTo>
                    <a:pt x="259320" y="8750"/>
                    <a:pt x="391627" y="5688"/>
                    <a:pt x="656456" y="0"/>
                  </a:cubicBezTo>
                  <a:cubicBezTo>
                    <a:pt x="655740" y="114484"/>
                    <a:pt x="643042" y="240936"/>
                    <a:pt x="656456" y="369332"/>
                  </a:cubicBezTo>
                  <a:cubicBezTo>
                    <a:pt x="410339" y="351342"/>
                    <a:pt x="268490" y="364648"/>
                    <a:pt x="0" y="369332"/>
                  </a:cubicBezTo>
                  <a:cubicBezTo>
                    <a:pt x="-6075" y="210498"/>
                    <a:pt x="15024" y="155208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3216613177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20</a:t>
              </a:r>
              <a:r>
                <a:rPr lang="en-US" b="1" baseline="30000" dirty="0">
                  <a:solidFill>
                    <a:schemeClr val="tx2"/>
                  </a:solidFill>
                  <a:latin typeface="Century Gothic" pitchFamily="34" charset="0"/>
                </a:rPr>
                <a:t>th</a:t>
              </a:r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B98D8F6C-8F77-4303-AE81-8370632504F9}"/>
                </a:ext>
              </a:extLst>
            </p:cNvPr>
            <p:cNvSpPr/>
            <p:nvPr/>
          </p:nvSpPr>
          <p:spPr>
            <a:xfrm>
              <a:off x="1247737" y="1580844"/>
              <a:ext cx="1626128" cy="369332"/>
            </a:xfrm>
            <a:custGeom>
              <a:avLst/>
              <a:gdLst>
                <a:gd name="connsiteX0" fmla="*/ 0 w 1626128"/>
                <a:gd name="connsiteY0" fmla="*/ 0 h 369332"/>
                <a:gd name="connsiteX1" fmla="*/ 493259 w 1626128"/>
                <a:gd name="connsiteY1" fmla="*/ 0 h 369332"/>
                <a:gd name="connsiteX2" fmla="*/ 1019040 w 1626128"/>
                <a:gd name="connsiteY2" fmla="*/ 0 h 369332"/>
                <a:gd name="connsiteX3" fmla="*/ 1626128 w 1626128"/>
                <a:gd name="connsiteY3" fmla="*/ 0 h 369332"/>
                <a:gd name="connsiteX4" fmla="*/ 1626128 w 1626128"/>
                <a:gd name="connsiteY4" fmla="*/ 369332 h 369332"/>
                <a:gd name="connsiteX5" fmla="*/ 1116608 w 1626128"/>
                <a:gd name="connsiteY5" fmla="*/ 369332 h 369332"/>
                <a:gd name="connsiteX6" fmla="*/ 590827 w 1626128"/>
                <a:gd name="connsiteY6" fmla="*/ 369332 h 369332"/>
                <a:gd name="connsiteX7" fmla="*/ 0 w 1626128"/>
                <a:gd name="connsiteY7" fmla="*/ 369332 h 369332"/>
                <a:gd name="connsiteX8" fmla="*/ 0 w 1626128"/>
                <a:gd name="connsiteY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6128" h="369332" fill="none" extrusionOk="0">
                  <a:moveTo>
                    <a:pt x="0" y="0"/>
                  </a:moveTo>
                  <a:cubicBezTo>
                    <a:pt x="227069" y="-4604"/>
                    <a:pt x="297711" y="-4771"/>
                    <a:pt x="493259" y="0"/>
                  </a:cubicBezTo>
                  <a:cubicBezTo>
                    <a:pt x="688807" y="4771"/>
                    <a:pt x="818652" y="6421"/>
                    <a:pt x="1019040" y="0"/>
                  </a:cubicBezTo>
                  <a:cubicBezTo>
                    <a:pt x="1219428" y="-6421"/>
                    <a:pt x="1358907" y="22284"/>
                    <a:pt x="1626128" y="0"/>
                  </a:cubicBezTo>
                  <a:cubicBezTo>
                    <a:pt x="1609691" y="143881"/>
                    <a:pt x="1621220" y="189032"/>
                    <a:pt x="1626128" y="369332"/>
                  </a:cubicBezTo>
                  <a:cubicBezTo>
                    <a:pt x="1484710" y="352667"/>
                    <a:pt x="1331687" y="362853"/>
                    <a:pt x="1116608" y="369332"/>
                  </a:cubicBezTo>
                  <a:cubicBezTo>
                    <a:pt x="901529" y="375811"/>
                    <a:pt x="812868" y="354267"/>
                    <a:pt x="590827" y="369332"/>
                  </a:cubicBezTo>
                  <a:cubicBezTo>
                    <a:pt x="368786" y="384397"/>
                    <a:pt x="209773" y="354035"/>
                    <a:pt x="0" y="369332"/>
                  </a:cubicBezTo>
                  <a:cubicBezTo>
                    <a:pt x="-14294" y="199632"/>
                    <a:pt x="-3479" y="179081"/>
                    <a:pt x="0" y="0"/>
                  </a:cubicBezTo>
                  <a:close/>
                </a:path>
                <a:path w="1626128" h="369332" stroke="0" extrusionOk="0">
                  <a:moveTo>
                    <a:pt x="0" y="0"/>
                  </a:moveTo>
                  <a:cubicBezTo>
                    <a:pt x="207745" y="4788"/>
                    <a:pt x="360486" y="3982"/>
                    <a:pt x="525781" y="0"/>
                  </a:cubicBezTo>
                  <a:cubicBezTo>
                    <a:pt x="691076" y="-3982"/>
                    <a:pt x="875847" y="12668"/>
                    <a:pt x="1019040" y="0"/>
                  </a:cubicBezTo>
                  <a:cubicBezTo>
                    <a:pt x="1162233" y="-12668"/>
                    <a:pt x="1356632" y="29328"/>
                    <a:pt x="1626128" y="0"/>
                  </a:cubicBezTo>
                  <a:cubicBezTo>
                    <a:pt x="1614812" y="122082"/>
                    <a:pt x="1613646" y="235425"/>
                    <a:pt x="1626128" y="369332"/>
                  </a:cubicBezTo>
                  <a:cubicBezTo>
                    <a:pt x="1517872" y="390397"/>
                    <a:pt x="1343234" y="393480"/>
                    <a:pt x="1116608" y="369332"/>
                  </a:cubicBezTo>
                  <a:cubicBezTo>
                    <a:pt x="889982" y="345184"/>
                    <a:pt x="723749" y="375694"/>
                    <a:pt x="590827" y="369332"/>
                  </a:cubicBezTo>
                  <a:cubicBezTo>
                    <a:pt x="457905" y="362970"/>
                    <a:pt x="138267" y="347086"/>
                    <a:pt x="0" y="369332"/>
                  </a:cubicBezTo>
                  <a:cubicBezTo>
                    <a:pt x="-12573" y="219784"/>
                    <a:pt x="688" y="113031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660033"/>
              </a:solidFill>
              <a:extLst>
                <a:ext uri="{C807C97D-BFC1-408E-A445-0C87EB9F89A2}">
                  <ask:lineSketchStyleProps xmlns:ask="http://schemas.microsoft.com/office/drawing/2018/sketchyshapes" xmlns="" sd="56793462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Century Gothic" pitchFamily="34" charset="0"/>
                </a:rPr>
                <a:t>twenti</a:t>
              </a:r>
              <a:r>
                <a:rPr lang="en-US" b="1" dirty="0">
                  <a:solidFill>
                    <a:srgbClr val="FF0000"/>
                  </a:solidFill>
                  <a:latin typeface="Century Gothic" pitchFamily="34" charset="0"/>
                </a:rPr>
                <a:t>eth </a:t>
              </a: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xmlns="" id="{8724FA32-F484-44D1-AC3C-FBD810C3F6E9}"/>
                </a:ext>
              </a:extLst>
            </p:cNvPr>
            <p:cNvCxnSpPr>
              <a:stCxn id="130" idx="3"/>
              <a:endCxn id="131" idx="1"/>
            </p:cNvCxnSpPr>
            <p:nvPr/>
          </p:nvCxnSpPr>
          <p:spPr>
            <a:xfrm>
              <a:off x="899592" y="1741458"/>
              <a:ext cx="348145" cy="24052"/>
            </a:xfrm>
            <a:prstGeom prst="straightConnector1">
              <a:avLst/>
            </a:prstGeom>
            <a:grpFill/>
            <a:ln>
              <a:solidFill>
                <a:srgbClr val="660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98706D54-10C0-42EC-8A79-903F94B43E4C}"/>
              </a:ext>
            </a:extLst>
          </p:cNvPr>
          <p:cNvSpPr/>
          <p:nvPr/>
        </p:nvSpPr>
        <p:spPr>
          <a:xfrm>
            <a:off x="7657998" y="3781567"/>
            <a:ext cx="1703044" cy="738664"/>
          </a:xfrm>
          <a:custGeom>
            <a:avLst/>
            <a:gdLst>
              <a:gd name="connsiteX0" fmla="*/ 0 w 1703044"/>
              <a:gd name="connsiteY0" fmla="*/ 0 h 738664"/>
              <a:gd name="connsiteX1" fmla="*/ 533620 w 1703044"/>
              <a:gd name="connsiteY1" fmla="*/ 0 h 738664"/>
              <a:gd name="connsiteX2" fmla="*/ 1084271 w 1703044"/>
              <a:gd name="connsiteY2" fmla="*/ 0 h 738664"/>
              <a:gd name="connsiteX3" fmla="*/ 1703044 w 1703044"/>
              <a:gd name="connsiteY3" fmla="*/ 0 h 738664"/>
              <a:gd name="connsiteX4" fmla="*/ 1703044 w 1703044"/>
              <a:gd name="connsiteY4" fmla="*/ 361945 h 738664"/>
              <a:gd name="connsiteX5" fmla="*/ 1703044 w 1703044"/>
              <a:gd name="connsiteY5" fmla="*/ 738664 h 738664"/>
              <a:gd name="connsiteX6" fmla="*/ 1101302 w 1703044"/>
              <a:gd name="connsiteY6" fmla="*/ 738664 h 738664"/>
              <a:gd name="connsiteX7" fmla="*/ 567681 w 1703044"/>
              <a:gd name="connsiteY7" fmla="*/ 738664 h 738664"/>
              <a:gd name="connsiteX8" fmla="*/ 0 w 1703044"/>
              <a:gd name="connsiteY8" fmla="*/ 738664 h 738664"/>
              <a:gd name="connsiteX9" fmla="*/ 0 w 1703044"/>
              <a:gd name="connsiteY9" fmla="*/ 369332 h 738664"/>
              <a:gd name="connsiteX10" fmla="*/ 0 w 1703044"/>
              <a:gd name="connsiteY10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044" h="738664" fill="none" extrusionOk="0">
                <a:moveTo>
                  <a:pt x="0" y="0"/>
                </a:moveTo>
                <a:cubicBezTo>
                  <a:pt x="154904" y="-20623"/>
                  <a:pt x="413782" y="-20653"/>
                  <a:pt x="533620" y="0"/>
                </a:cubicBezTo>
                <a:cubicBezTo>
                  <a:pt x="653458" y="20653"/>
                  <a:pt x="922983" y="-21509"/>
                  <a:pt x="1084271" y="0"/>
                </a:cubicBezTo>
                <a:cubicBezTo>
                  <a:pt x="1245559" y="21509"/>
                  <a:pt x="1469346" y="21776"/>
                  <a:pt x="1703044" y="0"/>
                </a:cubicBezTo>
                <a:cubicBezTo>
                  <a:pt x="1718026" y="95402"/>
                  <a:pt x="1714080" y="234217"/>
                  <a:pt x="1703044" y="361945"/>
                </a:cubicBezTo>
                <a:cubicBezTo>
                  <a:pt x="1692008" y="489674"/>
                  <a:pt x="1720267" y="655219"/>
                  <a:pt x="1703044" y="738664"/>
                </a:cubicBezTo>
                <a:cubicBezTo>
                  <a:pt x="1489920" y="735346"/>
                  <a:pt x="1377182" y="730595"/>
                  <a:pt x="1101302" y="738664"/>
                </a:cubicBezTo>
                <a:cubicBezTo>
                  <a:pt x="825422" y="746733"/>
                  <a:pt x="798132" y="737410"/>
                  <a:pt x="567681" y="738664"/>
                </a:cubicBezTo>
                <a:cubicBezTo>
                  <a:pt x="337230" y="739918"/>
                  <a:pt x="174493" y="732225"/>
                  <a:pt x="0" y="738664"/>
                </a:cubicBezTo>
                <a:cubicBezTo>
                  <a:pt x="14669" y="615879"/>
                  <a:pt x="-8547" y="471439"/>
                  <a:pt x="0" y="369332"/>
                </a:cubicBezTo>
                <a:cubicBezTo>
                  <a:pt x="8547" y="267225"/>
                  <a:pt x="-15113" y="153971"/>
                  <a:pt x="0" y="0"/>
                </a:cubicBezTo>
                <a:close/>
              </a:path>
              <a:path w="1703044" h="738664" stroke="0" extrusionOk="0">
                <a:moveTo>
                  <a:pt x="0" y="0"/>
                </a:moveTo>
                <a:cubicBezTo>
                  <a:pt x="124853" y="21918"/>
                  <a:pt x="342109" y="4637"/>
                  <a:pt x="533620" y="0"/>
                </a:cubicBezTo>
                <a:cubicBezTo>
                  <a:pt x="725131" y="-4637"/>
                  <a:pt x="1006337" y="13172"/>
                  <a:pt x="1135363" y="0"/>
                </a:cubicBezTo>
                <a:cubicBezTo>
                  <a:pt x="1264389" y="-13172"/>
                  <a:pt x="1504062" y="6091"/>
                  <a:pt x="1703044" y="0"/>
                </a:cubicBezTo>
                <a:cubicBezTo>
                  <a:pt x="1689521" y="92352"/>
                  <a:pt x="1707463" y="217395"/>
                  <a:pt x="1703044" y="347172"/>
                </a:cubicBezTo>
                <a:cubicBezTo>
                  <a:pt x="1698625" y="476949"/>
                  <a:pt x="1702833" y="644713"/>
                  <a:pt x="1703044" y="738664"/>
                </a:cubicBezTo>
                <a:cubicBezTo>
                  <a:pt x="1549828" y="713985"/>
                  <a:pt x="1372885" y="729123"/>
                  <a:pt x="1135363" y="738664"/>
                </a:cubicBezTo>
                <a:cubicBezTo>
                  <a:pt x="897841" y="748205"/>
                  <a:pt x="725315" y="712858"/>
                  <a:pt x="567681" y="738664"/>
                </a:cubicBezTo>
                <a:cubicBezTo>
                  <a:pt x="410047" y="764470"/>
                  <a:pt x="190289" y="719453"/>
                  <a:pt x="0" y="738664"/>
                </a:cubicBezTo>
                <a:cubicBezTo>
                  <a:pt x="5080" y="652926"/>
                  <a:pt x="5097" y="521642"/>
                  <a:pt x="0" y="376719"/>
                </a:cubicBezTo>
                <a:cubicBezTo>
                  <a:pt x="-5097" y="231797"/>
                  <a:pt x="-6334" y="17448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3003260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itchFamily="34" charset="0"/>
              </a:rPr>
              <a:t>2007 -  two thousand and seven</a:t>
            </a:r>
            <a:endParaRPr lang="en-US" sz="1400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DF1DD877-2F27-4D29-8B4F-9E1C185BC4B1}"/>
              </a:ext>
            </a:extLst>
          </p:cNvPr>
          <p:cNvSpPr/>
          <p:nvPr/>
        </p:nvSpPr>
        <p:spPr>
          <a:xfrm>
            <a:off x="7636897" y="4782266"/>
            <a:ext cx="1703044" cy="523220"/>
          </a:xfrm>
          <a:custGeom>
            <a:avLst/>
            <a:gdLst>
              <a:gd name="connsiteX0" fmla="*/ 0 w 1703044"/>
              <a:gd name="connsiteY0" fmla="*/ 0 h 523220"/>
              <a:gd name="connsiteX1" fmla="*/ 533620 w 1703044"/>
              <a:gd name="connsiteY1" fmla="*/ 0 h 523220"/>
              <a:gd name="connsiteX2" fmla="*/ 1135363 w 1703044"/>
              <a:gd name="connsiteY2" fmla="*/ 0 h 523220"/>
              <a:gd name="connsiteX3" fmla="*/ 1703044 w 1703044"/>
              <a:gd name="connsiteY3" fmla="*/ 0 h 523220"/>
              <a:gd name="connsiteX4" fmla="*/ 1703044 w 1703044"/>
              <a:gd name="connsiteY4" fmla="*/ 523220 h 523220"/>
              <a:gd name="connsiteX5" fmla="*/ 1152393 w 1703044"/>
              <a:gd name="connsiteY5" fmla="*/ 523220 h 523220"/>
              <a:gd name="connsiteX6" fmla="*/ 584712 w 1703044"/>
              <a:gd name="connsiteY6" fmla="*/ 523220 h 523220"/>
              <a:gd name="connsiteX7" fmla="*/ 0 w 1703044"/>
              <a:gd name="connsiteY7" fmla="*/ 523220 h 523220"/>
              <a:gd name="connsiteX8" fmla="*/ 0 w 1703044"/>
              <a:gd name="connsiteY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3044" h="523220" fill="none" extrusionOk="0">
                <a:moveTo>
                  <a:pt x="0" y="0"/>
                </a:moveTo>
                <a:cubicBezTo>
                  <a:pt x="143389" y="17424"/>
                  <a:pt x="333611" y="5892"/>
                  <a:pt x="533620" y="0"/>
                </a:cubicBezTo>
                <a:cubicBezTo>
                  <a:pt x="733629" y="-5892"/>
                  <a:pt x="995404" y="24096"/>
                  <a:pt x="1135363" y="0"/>
                </a:cubicBezTo>
                <a:cubicBezTo>
                  <a:pt x="1275322" y="-24096"/>
                  <a:pt x="1470956" y="-10161"/>
                  <a:pt x="1703044" y="0"/>
                </a:cubicBezTo>
                <a:cubicBezTo>
                  <a:pt x="1699172" y="125523"/>
                  <a:pt x="1686197" y="316617"/>
                  <a:pt x="1703044" y="523220"/>
                </a:cubicBezTo>
                <a:cubicBezTo>
                  <a:pt x="1565292" y="508796"/>
                  <a:pt x="1392334" y="497282"/>
                  <a:pt x="1152393" y="523220"/>
                </a:cubicBezTo>
                <a:cubicBezTo>
                  <a:pt x="912452" y="549158"/>
                  <a:pt x="749519" y="531482"/>
                  <a:pt x="584712" y="523220"/>
                </a:cubicBezTo>
                <a:cubicBezTo>
                  <a:pt x="419905" y="514958"/>
                  <a:pt x="269947" y="507664"/>
                  <a:pt x="0" y="523220"/>
                </a:cubicBezTo>
                <a:cubicBezTo>
                  <a:pt x="3206" y="362019"/>
                  <a:pt x="-17092" y="205679"/>
                  <a:pt x="0" y="0"/>
                </a:cubicBezTo>
                <a:close/>
              </a:path>
              <a:path w="1703044" h="523220" stroke="0" extrusionOk="0">
                <a:moveTo>
                  <a:pt x="0" y="0"/>
                </a:moveTo>
                <a:cubicBezTo>
                  <a:pt x="124853" y="21918"/>
                  <a:pt x="342109" y="4637"/>
                  <a:pt x="533620" y="0"/>
                </a:cubicBezTo>
                <a:cubicBezTo>
                  <a:pt x="725131" y="-4637"/>
                  <a:pt x="1006337" y="13172"/>
                  <a:pt x="1135363" y="0"/>
                </a:cubicBezTo>
                <a:cubicBezTo>
                  <a:pt x="1264389" y="-13172"/>
                  <a:pt x="1504062" y="6091"/>
                  <a:pt x="1703044" y="0"/>
                </a:cubicBezTo>
                <a:cubicBezTo>
                  <a:pt x="1695482" y="122024"/>
                  <a:pt x="1725431" y="305127"/>
                  <a:pt x="1703044" y="523220"/>
                </a:cubicBezTo>
                <a:cubicBezTo>
                  <a:pt x="1548483" y="520497"/>
                  <a:pt x="1360309" y="507995"/>
                  <a:pt x="1101302" y="523220"/>
                </a:cubicBezTo>
                <a:cubicBezTo>
                  <a:pt x="842295" y="538445"/>
                  <a:pt x="774961" y="516382"/>
                  <a:pt x="533620" y="523220"/>
                </a:cubicBezTo>
                <a:cubicBezTo>
                  <a:pt x="292279" y="530058"/>
                  <a:pt x="187591" y="531327"/>
                  <a:pt x="0" y="523220"/>
                </a:cubicBezTo>
                <a:cubicBezTo>
                  <a:pt x="22025" y="355404"/>
                  <a:pt x="-3595" y="218404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3003260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itchFamily="34" charset="0"/>
              </a:rPr>
              <a:t>1997 - Nineteen ninety-seven </a:t>
            </a:r>
            <a:endParaRPr lang="en-US" sz="1400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52CF125A-A704-4C70-AD6F-686DCE48796E}"/>
              </a:ext>
            </a:extLst>
          </p:cNvPr>
          <p:cNvSpPr/>
          <p:nvPr/>
        </p:nvSpPr>
        <p:spPr>
          <a:xfrm>
            <a:off x="7600431" y="5586450"/>
            <a:ext cx="1703044" cy="738664"/>
          </a:xfrm>
          <a:custGeom>
            <a:avLst/>
            <a:gdLst>
              <a:gd name="connsiteX0" fmla="*/ 0 w 1703044"/>
              <a:gd name="connsiteY0" fmla="*/ 0 h 738664"/>
              <a:gd name="connsiteX1" fmla="*/ 533620 w 1703044"/>
              <a:gd name="connsiteY1" fmla="*/ 0 h 738664"/>
              <a:gd name="connsiteX2" fmla="*/ 1084271 w 1703044"/>
              <a:gd name="connsiteY2" fmla="*/ 0 h 738664"/>
              <a:gd name="connsiteX3" fmla="*/ 1703044 w 1703044"/>
              <a:gd name="connsiteY3" fmla="*/ 0 h 738664"/>
              <a:gd name="connsiteX4" fmla="*/ 1703044 w 1703044"/>
              <a:gd name="connsiteY4" fmla="*/ 361945 h 738664"/>
              <a:gd name="connsiteX5" fmla="*/ 1703044 w 1703044"/>
              <a:gd name="connsiteY5" fmla="*/ 738664 h 738664"/>
              <a:gd name="connsiteX6" fmla="*/ 1101302 w 1703044"/>
              <a:gd name="connsiteY6" fmla="*/ 738664 h 738664"/>
              <a:gd name="connsiteX7" fmla="*/ 567681 w 1703044"/>
              <a:gd name="connsiteY7" fmla="*/ 738664 h 738664"/>
              <a:gd name="connsiteX8" fmla="*/ 0 w 1703044"/>
              <a:gd name="connsiteY8" fmla="*/ 738664 h 738664"/>
              <a:gd name="connsiteX9" fmla="*/ 0 w 1703044"/>
              <a:gd name="connsiteY9" fmla="*/ 369332 h 738664"/>
              <a:gd name="connsiteX10" fmla="*/ 0 w 1703044"/>
              <a:gd name="connsiteY10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3044" h="738664" fill="none" extrusionOk="0">
                <a:moveTo>
                  <a:pt x="0" y="0"/>
                </a:moveTo>
                <a:cubicBezTo>
                  <a:pt x="154904" y="-20623"/>
                  <a:pt x="413782" y="-20653"/>
                  <a:pt x="533620" y="0"/>
                </a:cubicBezTo>
                <a:cubicBezTo>
                  <a:pt x="653458" y="20653"/>
                  <a:pt x="922983" y="-21509"/>
                  <a:pt x="1084271" y="0"/>
                </a:cubicBezTo>
                <a:cubicBezTo>
                  <a:pt x="1245559" y="21509"/>
                  <a:pt x="1469346" y="21776"/>
                  <a:pt x="1703044" y="0"/>
                </a:cubicBezTo>
                <a:cubicBezTo>
                  <a:pt x="1718026" y="95402"/>
                  <a:pt x="1714080" y="234217"/>
                  <a:pt x="1703044" y="361945"/>
                </a:cubicBezTo>
                <a:cubicBezTo>
                  <a:pt x="1692008" y="489674"/>
                  <a:pt x="1720267" y="655219"/>
                  <a:pt x="1703044" y="738664"/>
                </a:cubicBezTo>
                <a:cubicBezTo>
                  <a:pt x="1489920" y="735346"/>
                  <a:pt x="1377182" y="730595"/>
                  <a:pt x="1101302" y="738664"/>
                </a:cubicBezTo>
                <a:cubicBezTo>
                  <a:pt x="825422" y="746733"/>
                  <a:pt x="798132" y="737410"/>
                  <a:pt x="567681" y="738664"/>
                </a:cubicBezTo>
                <a:cubicBezTo>
                  <a:pt x="337230" y="739918"/>
                  <a:pt x="174493" y="732225"/>
                  <a:pt x="0" y="738664"/>
                </a:cubicBezTo>
                <a:cubicBezTo>
                  <a:pt x="14669" y="615879"/>
                  <a:pt x="-8547" y="471439"/>
                  <a:pt x="0" y="369332"/>
                </a:cubicBezTo>
                <a:cubicBezTo>
                  <a:pt x="8547" y="267225"/>
                  <a:pt x="-15113" y="153971"/>
                  <a:pt x="0" y="0"/>
                </a:cubicBezTo>
                <a:close/>
              </a:path>
              <a:path w="1703044" h="738664" stroke="0" extrusionOk="0">
                <a:moveTo>
                  <a:pt x="0" y="0"/>
                </a:moveTo>
                <a:cubicBezTo>
                  <a:pt x="124853" y="21918"/>
                  <a:pt x="342109" y="4637"/>
                  <a:pt x="533620" y="0"/>
                </a:cubicBezTo>
                <a:cubicBezTo>
                  <a:pt x="725131" y="-4637"/>
                  <a:pt x="1006337" y="13172"/>
                  <a:pt x="1135363" y="0"/>
                </a:cubicBezTo>
                <a:cubicBezTo>
                  <a:pt x="1264389" y="-13172"/>
                  <a:pt x="1504062" y="6091"/>
                  <a:pt x="1703044" y="0"/>
                </a:cubicBezTo>
                <a:cubicBezTo>
                  <a:pt x="1689521" y="92352"/>
                  <a:pt x="1707463" y="217395"/>
                  <a:pt x="1703044" y="347172"/>
                </a:cubicBezTo>
                <a:cubicBezTo>
                  <a:pt x="1698625" y="476949"/>
                  <a:pt x="1702833" y="644713"/>
                  <a:pt x="1703044" y="738664"/>
                </a:cubicBezTo>
                <a:cubicBezTo>
                  <a:pt x="1549828" y="713985"/>
                  <a:pt x="1372885" y="729123"/>
                  <a:pt x="1135363" y="738664"/>
                </a:cubicBezTo>
                <a:cubicBezTo>
                  <a:pt x="897841" y="748205"/>
                  <a:pt x="725315" y="712858"/>
                  <a:pt x="567681" y="738664"/>
                </a:cubicBezTo>
                <a:cubicBezTo>
                  <a:pt x="410047" y="764470"/>
                  <a:pt x="190289" y="719453"/>
                  <a:pt x="0" y="738664"/>
                </a:cubicBezTo>
                <a:cubicBezTo>
                  <a:pt x="5080" y="652926"/>
                  <a:pt x="5097" y="521642"/>
                  <a:pt x="0" y="376719"/>
                </a:cubicBezTo>
                <a:cubicBezTo>
                  <a:pt x="-5097" y="231797"/>
                  <a:pt x="-6334" y="17448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3003260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itchFamily="34" charset="0"/>
              </a:rPr>
              <a:t>2019 - two thousand and nineteen</a:t>
            </a:r>
            <a:endParaRPr lang="en-US" sz="1400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17" grpId="0" animBg="1"/>
      <p:bldP spid="118" grpId="0" animBg="1"/>
      <p:bldP spid="119" grpId="0" animBg="1"/>
      <p:bldP spid="124" grpId="0" animBg="1"/>
      <p:bldP spid="22" grpId="0"/>
      <p:bldP spid="125" grpId="0" animBg="1"/>
      <p:bldP spid="126" grpId="0" animBg="1"/>
      <p:bldP spid="128" grpId="0" animBg="1"/>
      <p:bldP spid="134" grpId="0" animBg="1"/>
      <p:bldP spid="135" grpId="0" animBg="1"/>
      <p:bldP spid="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1777290" y="1312664"/>
            <a:ext cx="6351418" cy="769441"/>
          </a:xfrm>
          <a:custGeom>
            <a:avLst/>
            <a:gdLst>
              <a:gd name="connsiteX0" fmla="*/ 0 w 6351418"/>
              <a:gd name="connsiteY0" fmla="*/ 0 h 769441"/>
              <a:gd name="connsiteX1" fmla="*/ 6351418 w 6351418"/>
              <a:gd name="connsiteY1" fmla="*/ 0 h 769441"/>
              <a:gd name="connsiteX2" fmla="*/ 6351418 w 6351418"/>
              <a:gd name="connsiteY2" fmla="*/ 769441 h 769441"/>
              <a:gd name="connsiteX3" fmla="*/ 0 w 6351418"/>
              <a:gd name="connsiteY3" fmla="*/ 769441 h 769441"/>
              <a:gd name="connsiteX4" fmla="*/ 0 w 6351418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1418" h="769441" fill="none" extrusionOk="0">
                <a:moveTo>
                  <a:pt x="0" y="0"/>
                </a:moveTo>
                <a:cubicBezTo>
                  <a:pt x="2745783" y="-56222"/>
                  <a:pt x="5704788" y="-158493"/>
                  <a:pt x="6351418" y="0"/>
                </a:cubicBezTo>
                <a:cubicBezTo>
                  <a:pt x="6372025" y="332769"/>
                  <a:pt x="6372118" y="594827"/>
                  <a:pt x="6351418" y="769441"/>
                </a:cubicBezTo>
                <a:cubicBezTo>
                  <a:pt x="3627383" y="762749"/>
                  <a:pt x="1008833" y="914992"/>
                  <a:pt x="0" y="769441"/>
                </a:cubicBezTo>
                <a:cubicBezTo>
                  <a:pt x="66976" y="468564"/>
                  <a:pt x="-28298" y="272504"/>
                  <a:pt x="0" y="0"/>
                </a:cubicBezTo>
                <a:close/>
              </a:path>
              <a:path w="6351418" h="769441" stroke="0" extrusionOk="0">
                <a:moveTo>
                  <a:pt x="0" y="0"/>
                </a:moveTo>
                <a:cubicBezTo>
                  <a:pt x="1782577" y="93812"/>
                  <a:pt x="4608437" y="41162"/>
                  <a:pt x="6351418" y="0"/>
                </a:cubicBezTo>
                <a:cubicBezTo>
                  <a:pt x="6326316" y="188605"/>
                  <a:pt x="6416748" y="426948"/>
                  <a:pt x="6351418" y="769441"/>
                </a:cubicBezTo>
                <a:cubicBezTo>
                  <a:pt x="4673797" y="854095"/>
                  <a:pt x="2986148" y="843323"/>
                  <a:pt x="0" y="769441"/>
                </a:cubicBezTo>
                <a:cubicBezTo>
                  <a:pt x="24365" y="674579"/>
                  <a:pt x="-55133" y="10407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entury Gothic" pitchFamily="34" charset="0"/>
              </a:rPr>
              <a:t>When</a:t>
            </a:r>
            <a:r>
              <a:rPr lang="en-US" sz="4400" b="1" dirty="0">
                <a:latin typeface="Century Gothic" pitchFamily="34" charset="0"/>
              </a:rPr>
              <a:t> is their birthday?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B088805-60C0-49BF-B6B9-0EF945AD9492}"/>
              </a:ext>
            </a:extLst>
          </p:cNvPr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:ask="http://schemas.microsoft.com/office/drawing/2018/sketchyshapes" xmlns="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More examples </a:t>
            </a:r>
          </a:p>
          <a:p>
            <a:r>
              <a:rPr lang="en-US" sz="2000" b="1" u="sng" dirty="0">
                <a:solidFill>
                  <a:schemeClr val="bg1"/>
                </a:solidFill>
                <a:latin typeface="Century Gothic" pitchFamily="34" charset="0"/>
              </a:rPr>
              <a:t>Read the following examples.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662CB07-EC22-46B7-8A49-1D49DF3565E0}"/>
              </a:ext>
            </a:extLst>
          </p:cNvPr>
          <p:cNvGrpSpPr/>
          <p:nvPr/>
        </p:nvGrpSpPr>
        <p:grpSpPr>
          <a:xfrm>
            <a:off x="598169" y="2396975"/>
            <a:ext cx="9105812" cy="1464884"/>
            <a:chOff x="598169" y="2396975"/>
            <a:chExt cx="9105812" cy="1464884"/>
          </a:xfrm>
        </p:grpSpPr>
        <p:sp>
          <p:nvSpPr>
            <p:cNvPr id="88" name="Rectangle 87"/>
            <p:cNvSpPr/>
            <p:nvPr/>
          </p:nvSpPr>
          <p:spPr>
            <a:xfrm>
              <a:off x="1777290" y="2706894"/>
              <a:ext cx="7926691" cy="523220"/>
            </a:xfrm>
            <a:custGeom>
              <a:avLst/>
              <a:gdLst>
                <a:gd name="connsiteX0" fmla="*/ 0 w 7926691"/>
                <a:gd name="connsiteY0" fmla="*/ 0 h 523220"/>
                <a:gd name="connsiteX1" fmla="*/ 7926691 w 7926691"/>
                <a:gd name="connsiteY1" fmla="*/ 0 h 523220"/>
                <a:gd name="connsiteX2" fmla="*/ 7926691 w 7926691"/>
                <a:gd name="connsiteY2" fmla="*/ 523220 h 523220"/>
                <a:gd name="connsiteX3" fmla="*/ 0 w 7926691"/>
                <a:gd name="connsiteY3" fmla="*/ 523220 h 523220"/>
                <a:gd name="connsiteX4" fmla="*/ 0 w 7926691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6691" h="523220" fill="none" extrusionOk="0">
                  <a:moveTo>
                    <a:pt x="0" y="0"/>
                  </a:moveTo>
                  <a:cubicBezTo>
                    <a:pt x="2474679" y="150198"/>
                    <a:pt x="4290413" y="-10144"/>
                    <a:pt x="7926691" y="0"/>
                  </a:cubicBezTo>
                  <a:cubicBezTo>
                    <a:pt x="7926697" y="81442"/>
                    <a:pt x="7922092" y="274276"/>
                    <a:pt x="7926691" y="523220"/>
                  </a:cubicBezTo>
                  <a:cubicBezTo>
                    <a:pt x="5071421" y="437538"/>
                    <a:pt x="2059958" y="543738"/>
                    <a:pt x="0" y="523220"/>
                  </a:cubicBezTo>
                  <a:cubicBezTo>
                    <a:pt x="-238" y="362912"/>
                    <a:pt x="18550" y="174064"/>
                    <a:pt x="0" y="0"/>
                  </a:cubicBezTo>
                  <a:close/>
                </a:path>
                <a:path w="7926691" h="523220" stroke="0" extrusionOk="0">
                  <a:moveTo>
                    <a:pt x="0" y="0"/>
                  </a:moveTo>
                  <a:cubicBezTo>
                    <a:pt x="2925216" y="114320"/>
                    <a:pt x="4099515" y="114270"/>
                    <a:pt x="7926691" y="0"/>
                  </a:cubicBezTo>
                  <a:cubicBezTo>
                    <a:pt x="7888273" y="259241"/>
                    <a:pt x="7950409" y="397023"/>
                    <a:pt x="7926691" y="523220"/>
                  </a:cubicBezTo>
                  <a:cubicBezTo>
                    <a:pt x="4161930" y="647384"/>
                    <a:pt x="1581547" y="674593"/>
                    <a:pt x="0" y="523220"/>
                  </a:cubicBezTo>
                  <a:cubicBezTo>
                    <a:pt x="-30676" y="370081"/>
                    <a:pt x="-37122" y="12386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009999"/>
              </a:solidFill>
              <a:extLst>
                <a:ext uri="{C807C97D-BFC1-408E-A445-0C87EB9F89A2}">
                  <ask:lineSketchStyleProps xmlns:ask="http://schemas.microsoft.com/office/drawing/2018/sketchyshapes" xmlns="" sd="266110656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Century Gothic" pitchFamily="34" charset="0"/>
                </a:rPr>
                <a:t>It’s </a:t>
              </a:r>
              <a:r>
                <a:rPr lang="en-US" sz="2800" b="1" dirty="0">
                  <a:solidFill>
                    <a:srgbClr val="7030A0"/>
                  </a:solidFill>
                  <a:latin typeface="Century Gothic" pitchFamily="34" charset="0"/>
                </a:rPr>
                <a:t>on the </a:t>
              </a:r>
              <a:r>
                <a:rPr lang="en-US" sz="2800" b="1" dirty="0">
                  <a:solidFill>
                    <a:srgbClr val="FF0000"/>
                  </a:solidFill>
                  <a:latin typeface="Century Gothic" pitchFamily="34" charset="0"/>
                </a:rPr>
                <a:t>third </a:t>
              </a:r>
              <a:r>
                <a:rPr lang="en-US" sz="2800" b="1" dirty="0">
                  <a:solidFill>
                    <a:srgbClr val="7030A0"/>
                  </a:solidFill>
                  <a:latin typeface="Century Gothic" pitchFamily="34" charset="0"/>
                </a:rPr>
                <a:t>of</a:t>
              </a:r>
              <a:r>
                <a:rPr lang="en-US" sz="2800" b="1" dirty="0">
                  <a:solidFill>
                    <a:srgbClr val="FF0000"/>
                  </a:solidFill>
                  <a:latin typeface="Century Gothic" pitchFamily="34" charset="0"/>
                </a:rPr>
                <a:t> April , nineteen ninety-five.</a:t>
              </a:r>
              <a:endParaRPr lang="en-US" sz="2800" b="1" dirty="0">
                <a:latin typeface="Century Gothic" pitchFamily="34" charset="0"/>
              </a:endParaRPr>
            </a:p>
          </p:txBody>
        </p:sp>
        <p:pic>
          <p:nvPicPr>
            <p:cNvPr id="4" name="Picture 3" descr="A picture containing table, indoor, sitting, box&#10;&#10;Description automatically generated">
              <a:extLst>
                <a:ext uri="{FF2B5EF4-FFF2-40B4-BE49-F238E27FC236}">
                  <a16:creationId xmlns:a16="http://schemas.microsoft.com/office/drawing/2014/main" xmlns="" id="{8A17FC6E-D83A-4731-970C-C00D591FD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69" y="2396975"/>
              <a:ext cx="1179121" cy="146488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F9545DF-393D-4BCB-A850-C43A63FE59DA}"/>
              </a:ext>
            </a:extLst>
          </p:cNvPr>
          <p:cNvSpPr/>
          <p:nvPr/>
        </p:nvSpPr>
        <p:spPr>
          <a:xfrm>
            <a:off x="91515" y="3733512"/>
            <a:ext cx="2087066" cy="400110"/>
          </a:xfrm>
          <a:custGeom>
            <a:avLst/>
            <a:gdLst>
              <a:gd name="connsiteX0" fmla="*/ 0 w 2087066"/>
              <a:gd name="connsiteY0" fmla="*/ 0 h 400110"/>
              <a:gd name="connsiteX1" fmla="*/ 2087066 w 2087066"/>
              <a:gd name="connsiteY1" fmla="*/ 0 h 400110"/>
              <a:gd name="connsiteX2" fmla="*/ 2087066 w 2087066"/>
              <a:gd name="connsiteY2" fmla="*/ 400110 h 400110"/>
              <a:gd name="connsiteX3" fmla="*/ 0 w 2087066"/>
              <a:gd name="connsiteY3" fmla="*/ 400110 h 400110"/>
              <a:gd name="connsiteX4" fmla="*/ 0 w 2087066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066" h="400110" fill="none" extrusionOk="0">
                <a:moveTo>
                  <a:pt x="0" y="0"/>
                </a:moveTo>
                <a:cubicBezTo>
                  <a:pt x="401948" y="150198"/>
                  <a:pt x="1321080" y="-10144"/>
                  <a:pt x="2087066" y="0"/>
                </a:cubicBezTo>
                <a:cubicBezTo>
                  <a:pt x="2055121" y="62307"/>
                  <a:pt x="2054845" y="307369"/>
                  <a:pt x="2087066" y="400110"/>
                </a:cubicBezTo>
                <a:cubicBezTo>
                  <a:pt x="1758462" y="314428"/>
                  <a:pt x="622540" y="420628"/>
                  <a:pt x="0" y="400110"/>
                </a:cubicBezTo>
                <a:cubicBezTo>
                  <a:pt x="16039" y="236687"/>
                  <a:pt x="-17943" y="139175"/>
                  <a:pt x="0" y="0"/>
                </a:cubicBezTo>
                <a:close/>
              </a:path>
              <a:path w="2087066" h="400110" stroke="0" extrusionOk="0">
                <a:moveTo>
                  <a:pt x="0" y="0"/>
                </a:moveTo>
                <a:cubicBezTo>
                  <a:pt x="603945" y="114320"/>
                  <a:pt x="1649318" y="114270"/>
                  <a:pt x="2087066" y="0"/>
                </a:cubicBezTo>
                <a:cubicBezTo>
                  <a:pt x="2090600" y="76333"/>
                  <a:pt x="2092738" y="343565"/>
                  <a:pt x="2087066" y="400110"/>
                </a:cubicBezTo>
                <a:cubicBezTo>
                  <a:pt x="1126925" y="524274"/>
                  <a:pt x="808858" y="551483"/>
                  <a:pt x="0" y="400110"/>
                </a:cubicBezTo>
                <a:cubicBezTo>
                  <a:pt x="4772" y="253713"/>
                  <a:pt x="32430" y="199196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66110656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sz="2000" b="1" baseline="30000" dirty="0">
                <a:solidFill>
                  <a:schemeClr val="bg1"/>
                </a:solidFill>
                <a:latin typeface="Century Gothic" pitchFamily="34" charset="0"/>
              </a:rPr>
              <a:t>rd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 April 1995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B096F44-5E81-46A4-AFCF-8C7842CD8FCE}"/>
              </a:ext>
            </a:extLst>
          </p:cNvPr>
          <p:cNvGrpSpPr/>
          <p:nvPr/>
        </p:nvGrpSpPr>
        <p:grpSpPr>
          <a:xfrm>
            <a:off x="598169" y="4365257"/>
            <a:ext cx="9105812" cy="1464884"/>
            <a:chOff x="598169" y="2396975"/>
            <a:chExt cx="9105812" cy="146488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8AC71CE-F397-4E8A-B04F-B4C2A22C5272}"/>
                </a:ext>
              </a:extLst>
            </p:cNvPr>
            <p:cNvSpPr/>
            <p:nvPr/>
          </p:nvSpPr>
          <p:spPr>
            <a:xfrm>
              <a:off x="1777290" y="2706894"/>
              <a:ext cx="7926691" cy="954107"/>
            </a:xfrm>
            <a:custGeom>
              <a:avLst/>
              <a:gdLst>
                <a:gd name="connsiteX0" fmla="*/ 0 w 7926691"/>
                <a:gd name="connsiteY0" fmla="*/ 0 h 954107"/>
                <a:gd name="connsiteX1" fmla="*/ 7926691 w 7926691"/>
                <a:gd name="connsiteY1" fmla="*/ 0 h 954107"/>
                <a:gd name="connsiteX2" fmla="*/ 7926691 w 7926691"/>
                <a:gd name="connsiteY2" fmla="*/ 954107 h 954107"/>
                <a:gd name="connsiteX3" fmla="*/ 0 w 7926691"/>
                <a:gd name="connsiteY3" fmla="*/ 954107 h 954107"/>
                <a:gd name="connsiteX4" fmla="*/ 0 w 7926691"/>
                <a:gd name="connsiteY4" fmla="*/ 0 h 95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6691" h="954107" fill="none" extrusionOk="0">
                  <a:moveTo>
                    <a:pt x="0" y="0"/>
                  </a:moveTo>
                  <a:cubicBezTo>
                    <a:pt x="2474679" y="150198"/>
                    <a:pt x="4290413" y="-10144"/>
                    <a:pt x="7926691" y="0"/>
                  </a:cubicBezTo>
                  <a:cubicBezTo>
                    <a:pt x="7976503" y="154304"/>
                    <a:pt x="8005188" y="504930"/>
                    <a:pt x="7926691" y="954107"/>
                  </a:cubicBezTo>
                  <a:cubicBezTo>
                    <a:pt x="5071421" y="868425"/>
                    <a:pt x="2059958" y="974625"/>
                    <a:pt x="0" y="954107"/>
                  </a:cubicBezTo>
                  <a:cubicBezTo>
                    <a:pt x="-39003" y="706835"/>
                    <a:pt x="-9014" y="314098"/>
                    <a:pt x="0" y="0"/>
                  </a:cubicBezTo>
                  <a:close/>
                </a:path>
                <a:path w="7926691" h="954107" stroke="0" extrusionOk="0">
                  <a:moveTo>
                    <a:pt x="0" y="0"/>
                  </a:moveTo>
                  <a:cubicBezTo>
                    <a:pt x="2925216" y="114320"/>
                    <a:pt x="4099515" y="114270"/>
                    <a:pt x="7926691" y="0"/>
                  </a:cubicBezTo>
                  <a:cubicBezTo>
                    <a:pt x="7943540" y="384161"/>
                    <a:pt x="7872677" y="751070"/>
                    <a:pt x="7926691" y="954107"/>
                  </a:cubicBezTo>
                  <a:cubicBezTo>
                    <a:pt x="4161930" y="1078271"/>
                    <a:pt x="1581547" y="1105480"/>
                    <a:pt x="0" y="954107"/>
                  </a:cubicBezTo>
                  <a:cubicBezTo>
                    <a:pt x="58103" y="703546"/>
                    <a:pt x="-64719" y="16584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009999"/>
              </a:solidFill>
              <a:extLst>
                <a:ext uri="{C807C97D-BFC1-408E-A445-0C87EB9F89A2}">
                  <ask:lineSketchStyleProps xmlns:ask="http://schemas.microsoft.com/office/drawing/2018/sketchyshapes" xmlns="" sd="266110656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Century Gothic" pitchFamily="34" charset="0"/>
                </a:rPr>
                <a:t>It’s </a:t>
              </a:r>
              <a:r>
                <a:rPr lang="en-US" sz="2800" b="1" dirty="0">
                  <a:solidFill>
                    <a:srgbClr val="7030A0"/>
                  </a:solidFill>
                  <a:latin typeface="Century Gothic" pitchFamily="34" charset="0"/>
                </a:rPr>
                <a:t>on the </a:t>
              </a:r>
              <a:r>
                <a:rPr lang="en-US" sz="2800" b="1" dirty="0">
                  <a:solidFill>
                    <a:srgbClr val="FF0000"/>
                  </a:solidFill>
                  <a:latin typeface="Century Gothic" pitchFamily="34" charset="0"/>
                </a:rPr>
                <a:t>fourteenth </a:t>
              </a:r>
              <a:r>
                <a:rPr lang="en-US" sz="2800" b="1" dirty="0">
                  <a:solidFill>
                    <a:srgbClr val="7030A0"/>
                  </a:solidFill>
                  <a:latin typeface="Century Gothic" pitchFamily="34" charset="0"/>
                </a:rPr>
                <a:t>of</a:t>
              </a:r>
              <a:r>
                <a:rPr lang="en-US" sz="2800" b="1" dirty="0">
                  <a:solidFill>
                    <a:srgbClr val="FF0000"/>
                  </a:solidFill>
                  <a:latin typeface="Century Gothic" pitchFamily="34" charset="0"/>
                </a:rPr>
                <a:t> June , two thousand and ten.</a:t>
              </a:r>
              <a:endParaRPr lang="en-US" sz="2800" b="1" dirty="0">
                <a:latin typeface="Century Gothic" pitchFamily="34" charset="0"/>
              </a:endParaRPr>
            </a:p>
          </p:txBody>
        </p:sp>
        <p:pic>
          <p:nvPicPr>
            <p:cNvPr id="27" name="Picture 26" descr="A picture containing table, indoor, sitting, box&#10;&#10;Description automatically generated">
              <a:extLst>
                <a:ext uri="{FF2B5EF4-FFF2-40B4-BE49-F238E27FC236}">
                  <a16:creationId xmlns:a16="http://schemas.microsoft.com/office/drawing/2014/main" xmlns="" id="{18FB128F-5253-4D4E-8F69-66B127B42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69" y="2396975"/>
              <a:ext cx="1179121" cy="146488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1BF60E3-CA4C-419B-AF59-1A84BFF62286}"/>
              </a:ext>
            </a:extLst>
          </p:cNvPr>
          <p:cNvSpPr/>
          <p:nvPr/>
        </p:nvSpPr>
        <p:spPr>
          <a:xfrm>
            <a:off x="91515" y="5701794"/>
            <a:ext cx="2087066" cy="400110"/>
          </a:xfrm>
          <a:custGeom>
            <a:avLst/>
            <a:gdLst>
              <a:gd name="connsiteX0" fmla="*/ 0 w 2087066"/>
              <a:gd name="connsiteY0" fmla="*/ 0 h 400110"/>
              <a:gd name="connsiteX1" fmla="*/ 2087066 w 2087066"/>
              <a:gd name="connsiteY1" fmla="*/ 0 h 400110"/>
              <a:gd name="connsiteX2" fmla="*/ 2087066 w 2087066"/>
              <a:gd name="connsiteY2" fmla="*/ 400110 h 400110"/>
              <a:gd name="connsiteX3" fmla="*/ 0 w 2087066"/>
              <a:gd name="connsiteY3" fmla="*/ 400110 h 400110"/>
              <a:gd name="connsiteX4" fmla="*/ 0 w 2087066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066" h="400110" fill="none" extrusionOk="0">
                <a:moveTo>
                  <a:pt x="0" y="0"/>
                </a:moveTo>
                <a:cubicBezTo>
                  <a:pt x="401948" y="150198"/>
                  <a:pt x="1321080" y="-10144"/>
                  <a:pt x="2087066" y="0"/>
                </a:cubicBezTo>
                <a:cubicBezTo>
                  <a:pt x="2055121" y="62307"/>
                  <a:pt x="2054845" y="307369"/>
                  <a:pt x="2087066" y="400110"/>
                </a:cubicBezTo>
                <a:cubicBezTo>
                  <a:pt x="1758462" y="314428"/>
                  <a:pt x="622540" y="420628"/>
                  <a:pt x="0" y="400110"/>
                </a:cubicBezTo>
                <a:cubicBezTo>
                  <a:pt x="16039" y="236687"/>
                  <a:pt x="-17943" y="139175"/>
                  <a:pt x="0" y="0"/>
                </a:cubicBezTo>
                <a:close/>
              </a:path>
              <a:path w="2087066" h="400110" stroke="0" extrusionOk="0">
                <a:moveTo>
                  <a:pt x="0" y="0"/>
                </a:moveTo>
                <a:cubicBezTo>
                  <a:pt x="603945" y="114320"/>
                  <a:pt x="1649318" y="114270"/>
                  <a:pt x="2087066" y="0"/>
                </a:cubicBezTo>
                <a:cubicBezTo>
                  <a:pt x="2090600" y="76333"/>
                  <a:pt x="2092738" y="343565"/>
                  <a:pt x="2087066" y="400110"/>
                </a:cubicBezTo>
                <a:cubicBezTo>
                  <a:pt x="1126925" y="524274"/>
                  <a:pt x="808858" y="551483"/>
                  <a:pt x="0" y="400110"/>
                </a:cubicBezTo>
                <a:cubicBezTo>
                  <a:pt x="4772" y="253713"/>
                  <a:pt x="32430" y="199196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66110656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 1</a:t>
            </a:r>
            <a:r>
              <a:rPr lang="ar-BH" sz="2000" b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en-US" sz="2000" b="1" baseline="30000" dirty="0" err="1">
                <a:solidFill>
                  <a:schemeClr val="bg1"/>
                </a:solidFill>
                <a:latin typeface="Century Gothic" pitchFamily="34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 June 2010</a:t>
            </a:r>
          </a:p>
        </p:txBody>
      </p:sp>
    </p:spTree>
    <p:extLst>
      <p:ext uri="{BB962C8B-B14F-4D97-AF65-F5344CB8AC3E}">
        <p14:creationId xmlns:p14="http://schemas.microsoft.com/office/powerpoint/2010/main" val="2866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4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2332859" y="1331595"/>
            <a:ext cx="1881182" cy="646331"/>
          </a:xfrm>
          <a:custGeom>
            <a:avLst/>
            <a:gdLst>
              <a:gd name="connsiteX0" fmla="*/ 0 w 1881182"/>
              <a:gd name="connsiteY0" fmla="*/ 0 h 646331"/>
              <a:gd name="connsiteX1" fmla="*/ 1881182 w 1881182"/>
              <a:gd name="connsiteY1" fmla="*/ 0 h 646331"/>
              <a:gd name="connsiteX2" fmla="*/ 1881182 w 1881182"/>
              <a:gd name="connsiteY2" fmla="*/ 646331 h 646331"/>
              <a:gd name="connsiteX3" fmla="*/ 0 w 1881182"/>
              <a:gd name="connsiteY3" fmla="*/ 646331 h 646331"/>
              <a:gd name="connsiteX4" fmla="*/ 0 w 188118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182" h="646331" fill="none" extrusionOk="0">
                <a:moveTo>
                  <a:pt x="0" y="0"/>
                </a:moveTo>
                <a:cubicBezTo>
                  <a:pt x="731355" y="-76593"/>
                  <a:pt x="1339902" y="95935"/>
                  <a:pt x="1881182" y="0"/>
                </a:cubicBezTo>
                <a:cubicBezTo>
                  <a:pt x="1908568" y="220261"/>
                  <a:pt x="1935994" y="371479"/>
                  <a:pt x="1881182" y="646331"/>
                </a:cubicBezTo>
                <a:cubicBezTo>
                  <a:pt x="1377408" y="806804"/>
                  <a:pt x="667287" y="711992"/>
                  <a:pt x="0" y="646331"/>
                </a:cubicBezTo>
                <a:cubicBezTo>
                  <a:pt x="32726" y="457318"/>
                  <a:pt x="-45243" y="310858"/>
                  <a:pt x="0" y="0"/>
                </a:cubicBezTo>
                <a:close/>
              </a:path>
              <a:path w="1881182" h="646331" stroke="0" extrusionOk="0">
                <a:moveTo>
                  <a:pt x="0" y="0"/>
                </a:moveTo>
                <a:cubicBezTo>
                  <a:pt x="295678" y="59443"/>
                  <a:pt x="1116251" y="126600"/>
                  <a:pt x="1881182" y="0"/>
                </a:cubicBezTo>
                <a:cubicBezTo>
                  <a:pt x="1886380" y="145801"/>
                  <a:pt x="1908278" y="509102"/>
                  <a:pt x="1881182" y="646331"/>
                </a:cubicBezTo>
                <a:cubicBezTo>
                  <a:pt x="1392240" y="624484"/>
                  <a:pt x="360099" y="528461"/>
                  <a:pt x="0" y="646331"/>
                </a:cubicBezTo>
                <a:cubicBezTo>
                  <a:pt x="11659" y="443766"/>
                  <a:pt x="-24090" y="29135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itchFamily="34" charset="0"/>
              </a:rPr>
              <a:t>August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B088805-60C0-49BF-B6B9-0EF945AD9492}"/>
              </a:ext>
            </a:extLst>
          </p:cNvPr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:ask="http://schemas.microsoft.com/office/drawing/2018/sketchyshapes" xmlns="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Practice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Now try to say the dates of the followings.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92396" y="2291755"/>
            <a:ext cx="932120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61106564">
                  <a:custGeom>
                    <a:avLst/>
                    <a:gdLst>
                      <a:gd name="connsiteX0" fmla="*/ 0 w 9321208"/>
                      <a:gd name="connsiteY0" fmla="*/ 0 h 523220"/>
                      <a:gd name="connsiteX1" fmla="*/ 9321208 w 9321208"/>
                      <a:gd name="connsiteY1" fmla="*/ 0 h 523220"/>
                      <a:gd name="connsiteX2" fmla="*/ 9321208 w 9321208"/>
                      <a:gd name="connsiteY2" fmla="*/ 523220 h 523220"/>
                      <a:gd name="connsiteX3" fmla="*/ 0 w 9321208"/>
                      <a:gd name="connsiteY3" fmla="*/ 523220 h 523220"/>
                      <a:gd name="connsiteX4" fmla="*/ 0 w 9321208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21208" h="523220" fill="none" extrusionOk="0">
                        <a:moveTo>
                          <a:pt x="0" y="0"/>
                        </a:moveTo>
                        <a:cubicBezTo>
                          <a:pt x="3641267" y="150198"/>
                          <a:pt x="7685854" y="-10144"/>
                          <a:pt x="9321208" y="0"/>
                        </a:cubicBezTo>
                        <a:cubicBezTo>
                          <a:pt x="9321214" y="81442"/>
                          <a:pt x="9316609" y="274276"/>
                          <a:pt x="9321208" y="523220"/>
                        </a:cubicBezTo>
                        <a:cubicBezTo>
                          <a:pt x="8176598" y="437538"/>
                          <a:pt x="3373920" y="543738"/>
                          <a:pt x="0" y="523220"/>
                        </a:cubicBezTo>
                        <a:cubicBezTo>
                          <a:pt x="-238" y="362912"/>
                          <a:pt x="18550" y="174064"/>
                          <a:pt x="0" y="0"/>
                        </a:cubicBezTo>
                        <a:close/>
                      </a:path>
                      <a:path w="9321208" h="523220" stroke="0" extrusionOk="0">
                        <a:moveTo>
                          <a:pt x="0" y="0"/>
                        </a:moveTo>
                        <a:cubicBezTo>
                          <a:pt x="3180352" y="114320"/>
                          <a:pt x="5852171" y="114270"/>
                          <a:pt x="9321208" y="0"/>
                        </a:cubicBezTo>
                        <a:cubicBezTo>
                          <a:pt x="9282790" y="259241"/>
                          <a:pt x="9344926" y="397023"/>
                          <a:pt x="9321208" y="523220"/>
                        </a:cubicBezTo>
                        <a:cubicBezTo>
                          <a:pt x="6740463" y="647384"/>
                          <a:pt x="1604788" y="674593"/>
                          <a:pt x="0" y="523220"/>
                        </a:cubicBezTo>
                        <a:cubicBezTo>
                          <a:pt x="-30676" y="370081"/>
                          <a:pt x="-37122" y="123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__________________________________________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33986F-2D00-4D0C-AFAC-3EFB05759373}"/>
              </a:ext>
            </a:extLst>
          </p:cNvPr>
          <p:cNvSpPr/>
          <p:nvPr/>
        </p:nvSpPr>
        <p:spPr>
          <a:xfrm>
            <a:off x="726479" y="1369198"/>
            <a:ext cx="1126268" cy="646331"/>
          </a:xfrm>
          <a:custGeom>
            <a:avLst/>
            <a:gdLst>
              <a:gd name="connsiteX0" fmla="*/ 0 w 1126268"/>
              <a:gd name="connsiteY0" fmla="*/ 0 h 646331"/>
              <a:gd name="connsiteX1" fmla="*/ 1126268 w 1126268"/>
              <a:gd name="connsiteY1" fmla="*/ 0 h 646331"/>
              <a:gd name="connsiteX2" fmla="*/ 1126268 w 1126268"/>
              <a:gd name="connsiteY2" fmla="*/ 646331 h 646331"/>
              <a:gd name="connsiteX3" fmla="*/ 0 w 1126268"/>
              <a:gd name="connsiteY3" fmla="*/ 646331 h 646331"/>
              <a:gd name="connsiteX4" fmla="*/ 0 w 112626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268" h="646331" fill="none" extrusionOk="0">
                <a:moveTo>
                  <a:pt x="0" y="0"/>
                </a:moveTo>
                <a:cubicBezTo>
                  <a:pt x="515371" y="-74868"/>
                  <a:pt x="601715" y="-4336"/>
                  <a:pt x="1126268" y="0"/>
                </a:cubicBezTo>
                <a:cubicBezTo>
                  <a:pt x="1153654" y="220261"/>
                  <a:pt x="1181080" y="371479"/>
                  <a:pt x="1126268" y="646331"/>
                </a:cubicBezTo>
                <a:cubicBezTo>
                  <a:pt x="825895" y="715693"/>
                  <a:pt x="401240" y="602373"/>
                  <a:pt x="0" y="646331"/>
                </a:cubicBezTo>
                <a:cubicBezTo>
                  <a:pt x="32726" y="457318"/>
                  <a:pt x="-45243" y="310858"/>
                  <a:pt x="0" y="0"/>
                </a:cubicBezTo>
                <a:close/>
              </a:path>
              <a:path w="1126268" h="646331" stroke="0" extrusionOk="0">
                <a:moveTo>
                  <a:pt x="0" y="0"/>
                </a:moveTo>
                <a:cubicBezTo>
                  <a:pt x="320344" y="-51767"/>
                  <a:pt x="974984" y="-16420"/>
                  <a:pt x="1126268" y="0"/>
                </a:cubicBezTo>
                <a:cubicBezTo>
                  <a:pt x="1131466" y="145801"/>
                  <a:pt x="1153364" y="509102"/>
                  <a:pt x="1126268" y="646331"/>
                </a:cubicBezTo>
                <a:cubicBezTo>
                  <a:pt x="912967" y="671815"/>
                  <a:pt x="163270" y="602609"/>
                  <a:pt x="0" y="646331"/>
                </a:cubicBezTo>
                <a:cubicBezTo>
                  <a:pt x="11659" y="443766"/>
                  <a:pt x="-24090" y="29135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itchFamily="34" charset="0"/>
              </a:rPr>
              <a:t>Fifth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47C348-E901-463F-9B7C-78CA96C23EA9}"/>
              </a:ext>
            </a:extLst>
          </p:cNvPr>
          <p:cNvSpPr/>
          <p:nvPr/>
        </p:nvSpPr>
        <p:spPr>
          <a:xfrm>
            <a:off x="4834804" y="1377495"/>
            <a:ext cx="4869177" cy="584775"/>
          </a:xfrm>
          <a:custGeom>
            <a:avLst/>
            <a:gdLst>
              <a:gd name="connsiteX0" fmla="*/ 0 w 4869177"/>
              <a:gd name="connsiteY0" fmla="*/ 0 h 584775"/>
              <a:gd name="connsiteX1" fmla="*/ 4869177 w 4869177"/>
              <a:gd name="connsiteY1" fmla="*/ 0 h 584775"/>
              <a:gd name="connsiteX2" fmla="*/ 4869177 w 4869177"/>
              <a:gd name="connsiteY2" fmla="*/ 584775 h 584775"/>
              <a:gd name="connsiteX3" fmla="*/ 0 w 4869177"/>
              <a:gd name="connsiteY3" fmla="*/ 584775 h 584775"/>
              <a:gd name="connsiteX4" fmla="*/ 0 w 486917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77" h="584775" fill="none" extrusionOk="0">
                <a:moveTo>
                  <a:pt x="0" y="0"/>
                </a:moveTo>
                <a:cubicBezTo>
                  <a:pt x="2095015" y="-56222"/>
                  <a:pt x="2670776" y="-158493"/>
                  <a:pt x="4869177" y="0"/>
                </a:cubicBezTo>
                <a:cubicBezTo>
                  <a:pt x="4889392" y="264193"/>
                  <a:pt x="4884062" y="403120"/>
                  <a:pt x="4869177" y="584775"/>
                </a:cubicBezTo>
                <a:cubicBezTo>
                  <a:pt x="2482687" y="578083"/>
                  <a:pt x="774596" y="730326"/>
                  <a:pt x="0" y="584775"/>
                </a:cubicBezTo>
                <a:cubicBezTo>
                  <a:pt x="45135" y="426015"/>
                  <a:pt x="-39275" y="217824"/>
                  <a:pt x="0" y="0"/>
                </a:cubicBezTo>
                <a:close/>
              </a:path>
              <a:path w="4869177" h="584775" stroke="0" extrusionOk="0">
                <a:moveTo>
                  <a:pt x="0" y="0"/>
                </a:moveTo>
                <a:cubicBezTo>
                  <a:pt x="1973807" y="93812"/>
                  <a:pt x="3948925" y="41162"/>
                  <a:pt x="4869177" y="0"/>
                </a:cubicBezTo>
                <a:cubicBezTo>
                  <a:pt x="4870954" y="179476"/>
                  <a:pt x="4834615" y="467999"/>
                  <a:pt x="4869177" y="584775"/>
                </a:cubicBezTo>
                <a:cubicBezTo>
                  <a:pt x="4170056" y="669429"/>
                  <a:pt x="703718" y="658657"/>
                  <a:pt x="0" y="584775"/>
                </a:cubicBezTo>
                <a:cubicBezTo>
                  <a:pt x="47038" y="399149"/>
                  <a:pt x="-32279" y="28391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itchFamily="34" charset="0"/>
              </a:rPr>
              <a:t>two thousand and 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BA730F-BAF0-4FC2-B40B-E5E124235C41}"/>
              </a:ext>
            </a:extLst>
          </p:cNvPr>
          <p:cNvSpPr/>
          <p:nvPr/>
        </p:nvSpPr>
        <p:spPr>
          <a:xfrm>
            <a:off x="616688" y="2383735"/>
            <a:ext cx="844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itchFamily="34" charset="0"/>
              </a:rPr>
              <a:t>It’s </a:t>
            </a:r>
            <a:r>
              <a:rPr lang="en-US" b="1" dirty="0">
                <a:solidFill>
                  <a:srgbClr val="7030A0"/>
                </a:solidFill>
                <a:latin typeface="Century Gothic" pitchFamily="34" charset="0"/>
              </a:rPr>
              <a:t>on the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fifth </a:t>
            </a:r>
            <a:r>
              <a:rPr lang="en-US" b="1" dirty="0">
                <a:solidFill>
                  <a:srgbClr val="7030A0"/>
                </a:solidFill>
                <a:latin typeface="Century Gothic" pitchFamily="34" charset="0"/>
              </a:rPr>
              <a:t>of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August , two thousand and one. </a:t>
            </a: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( 5</a:t>
            </a:r>
            <a:r>
              <a:rPr lang="en-US" b="1" baseline="30000" dirty="0">
                <a:solidFill>
                  <a:srgbClr val="002060"/>
                </a:solidFill>
                <a:latin typeface="Century Gothic" pitchFamily="34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 August 2001)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3115536-155F-44A3-ADA8-A2BC17D5775B}"/>
              </a:ext>
            </a:extLst>
          </p:cNvPr>
          <p:cNvSpPr/>
          <p:nvPr/>
        </p:nvSpPr>
        <p:spPr>
          <a:xfrm>
            <a:off x="2468233" y="3429000"/>
            <a:ext cx="2152438" cy="523220"/>
          </a:xfrm>
          <a:custGeom>
            <a:avLst/>
            <a:gdLst>
              <a:gd name="connsiteX0" fmla="*/ 0 w 2152438"/>
              <a:gd name="connsiteY0" fmla="*/ 0 h 523220"/>
              <a:gd name="connsiteX1" fmla="*/ 2152438 w 2152438"/>
              <a:gd name="connsiteY1" fmla="*/ 0 h 523220"/>
              <a:gd name="connsiteX2" fmla="*/ 2152438 w 2152438"/>
              <a:gd name="connsiteY2" fmla="*/ 523220 h 523220"/>
              <a:gd name="connsiteX3" fmla="*/ 0 w 2152438"/>
              <a:gd name="connsiteY3" fmla="*/ 523220 h 523220"/>
              <a:gd name="connsiteX4" fmla="*/ 0 w 21524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438" h="523220" fill="none" extrusionOk="0">
                <a:moveTo>
                  <a:pt x="0" y="0"/>
                </a:moveTo>
                <a:cubicBezTo>
                  <a:pt x="577495" y="-56222"/>
                  <a:pt x="1576264" y="-158493"/>
                  <a:pt x="2152438" y="0"/>
                </a:cubicBezTo>
                <a:cubicBezTo>
                  <a:pt x="2123513" y="121458"/>
                  <a:pt x="2117969" y="371158"/>
                  <a:pt x="2152438" y="523220"/>
                </a:cubicBezTo>
                <a:cubicBezTo>
                  <a:pt x="1576545" y="516528"/>
                  <a:pt x="823965" y="668771"/>
                  <a:pt x="0" y="523220"/>
                </a:cubicBezTo>
                <a:cubicBezTo>
                  <a:pt x="-16391" y="457514"/>
                  <a:pt x="-33924" y="224941"/>
                  <a:pt x="0" y="0"/>
                </a:cubicBezTo>
                <a:close/>
              </a:path>
              <a:path w="2152438" h="523220" stroke="0" extrusionOk="0">
                <a:moveTo>
                  <a:pt x="0" y="0"/>
                </a:moveTo>
                <a:cubicBezTo>
                  <a:pt x="363008" y="93812"/>
                  <a:pt x="1919112" y="41162"/>
                  <a:pt x="2152438" y="0"/>
                </a:cubicBezTo>
                <a:cubicBezTo>
                  <a:pt x="2172344" y="120100"/>
                  <a:pt x="2140353" y="323696"/>
                  <a:pt x="2152438" y="523220"/>
                </a:cubicBezTo>
                <a:cubicBezTo>
                  <a:pt x="1908111" y="607874"/>
                  <a:pt x="347544" y="597102"/>
                  <a:pt x="0" y="523220"/>
                </a:cubicBezTo>
                <a:cubicBezTo>
                  <a:pt x="12854" y="407402"/>
                  <a:pt x="-44634" y="8255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</a:rPr>
              <a:t>December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0A8A07A-3A93-401C-A368-BFB0852C960F}"/>
              </a:ext>
            </a:extLst>
          </p:cNvPr>
          <p:cNvSpPr/>
          <p:nvPr/>
        </p:nvSpPr>
        <p:spPr>
          <a:xfrm>
            <a:off x="292396" y="4293298"/>
            <a:ext cx="932120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61106564">
                  <a:custGeom>
                    <a:avLst/>
                    <a:gdLst>
                      <a:gd name="connsiteX0" fmla="*/ 0 w 9321208"/>
                      <a:gd name="connsiteY0" fmla="*/ 0 h 523220"/>
                      <a:gd name="connsiteX1" fmla="*/ 9321208 w 9321208"/>
                      <a:gd name="connsiteY1" fmla="*/ 0 h 523220"/>
                      <a:gd name="connsiteX2" fmla="*/ 9321208 w 9321208"/>
                      <a:gd name="connsiteY2" fmla="*/ 523220 h 523220"/>
                      <a:gd name="connsiteX3" fmla="*/ 0 w 9321208"/>
                      <a:gd name="connsiteY3" fmla="*/ 523220 h 523220"/>
                      <a:gd name="connsiteX4" fmla="*/ 0 w 9321208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21208" h="523220" fill="none" extrusionOk="0">
                        <a:moveTo>
                          <a:pt x="0" y="0"/>
                        </a:moveTo>
                        <a:cubicBezTo>
                          <a:pt x="3641267" y="150198"/>
                          <a:pt x="7685854" y="-10144"/>
                          <a:pt x="9321208" y="0"/>
                        </a:cubicBezTo>
                        <a:cubicBezTo>
                          <a:pt x="9321214" y="81442"/>
                          <a:pt x="9316609" y="274276"/>
                          <a:pt x="9321208" y="523220"/>
                        </a:cubicBezTo>
                        <a:cubicBezTo>
                          <a:pt x="8176598" y="437538"/>
                          <a:pt x="3373920" y="543738"/>
                          <a:pt x="0" y="523220"/>
                        </a:cubicBezTo>
                        <a:cubicBezTo>
                          <a:pt x="-238" y="362912"/>
                          <a:pt x="18550" y="174064"/>
                          <a:pt x="0" y="0"/>
                        </a:cubicBezTo>
                        <a:close/>
                      </a:path>
                      <a:path w="9321208" h="523220" stroke="0" extrusionOk="0">
                        <a:moveTo>
                          <a:pt x="0" y="0"/>
                        </a:moveTo>
                        <a:cubicBezTo>
                          <a:pt x="3180352" y="114320"/>
                          <a:pt x="5852171" y="114270"/>
                          <a:pt x="9321208" y="0"/>
                        </a:cubicBezTo>
                        <a:cubicBezTo>
                          <a:pt x="9282790" y="259241"/>
                          <a:pt x="9344926" y="397023"/>
                          <a:pt x="9321208" y="523220"/>
                        </a:cubicBezTo>
                        <a:cubicBezTo>
                          <a:pt x="6740463" y="647384"/>
                          <a:pt x="1604788" y="674593"/>
                          <a:pt x="0" y="523220"/>
                        </a:cubicBezTo>
                        <a:cubicBezTo>
                          <a:pt x="-30676" y="370081"/>
                          <a:pt x="-37122" y="123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__________________________________________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F0779D2-1CDD-49CE-9DD4-52BC32270F4B}"/>
              </a:ext>
            </a:extLst>
          </p:cNvPr>
          <p:cNvSpPr/>
          <p:nvPr/>
        </p:nvSpPr>
        <p:spPr>
          <a:xfrm>
            <a:off x="292396" y="3370741"/>
            <a:ext cx="1961705" cy="584775"/>
          </a:xfrm>
          <a:custGeom>
            <a:avLst/>
            <a:gdLst>
              <a:gd name="connsiteX0" fmla="*/ 0 w 1961705"/>
              <a:gd name="connsiteY0" fmla="*/ 0 h 584775"/>
              <a:gd name="connsiteX1" fmla="*/ 1961705 w 1961705"/>
              <a:gd name="connsiteY1" fmla="*/ 0 h 584775"/>
              <a:gd name="connsiteX2" fmla="*/ 1961705 w 1961705"/>
              <a:gd name="connsiteY2" fmla="*/ 584775 h 584775"/>
              <a:gd name="connsiteX3" fmla="*/ 0 w 1961705"/>
              <a:gd name="connsiteY3" fmla="*/ 584775 h 584775"/>
              <a:gd name="connsiteX4" fmla="*/ 0 w 196170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705" h="584775" fill="none" extrusionOk="0">
                <a:moveTo>
                  <a:pt x="0" y="0"/>
                </a:moveTo>
                <a:cubicBezTo>
                  <a:pt x="927690" y="-56222"/>
                  <a:pt x="1674511" y="-158493"/>
                  <a:pt x="1961705" y="0"/>
                </a:cubicBezTo>
                <a:cubicBezTo>
                  <a:pt x="1981920" y="264193"/>
                  <a:pt x="1976590" y="403120"/>
                  <a:pt x="1961705" y="584775"/>
                </a:cubicBezTo>
                <a:cubicBezTo>
                  <a:pt x="1051111" y="578083"/>
                  <a:pt x="427060" y="730326"/>
                  <a:pt x="0" y="584775"/>
                </a:cubicBezTo>
                <a:cubicBezTo>
                  <a:pt x="45135" y="426015"/>
                  <a:pt x="-39275" y="217824"/>
                  <a:pt x="0" y="0"/>
                </a:cubicBezTo>
                <a:close/>
              </a:path>
              <a:path w="1961705" h="584775" stroke="0" extrusionOk="0">
                <a:moveTo>
                  <a:pt x="0" y="0"/>
                </a:moveTo>
                <a:cubicBezTo>
                  <a:pt x="723584" y="93812"/>
                  <a:pt x="1690764" y="41162"/>
                  <a:pt x="1961705" y="0"/>
                </a:cubicBezTo>
                <a:cubicBezTo>
                  <a:pt x="1963482" y="179476"/>
                  <a:pt x="1927143" y="467999"/>
                  <a:pt x="1961705" y="584775"/>
                </a:cubicBezTo>
                <a:cubicBezTo>
                  <a:pt x="1738439" y="669429"/>
                  <a:pt x="275916" y="658657"/>
                  <a:pt x="0" y="584775"/>
                </a:cubicBezTo>
                <a:cubicBezTo>
                  <a:pt x="47038" y="399149"/>
                  <a:pt x="-32279" y="28391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itchFamily="34" charset="0"/>
              </a:rPr>
              <a:t>second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4506B7-111F-4C68-B988-DDFB06077F0E}"/>
              </a:ext>
            </a:extLst>
          </p:cNvPr>
          <p:cNvSpPr/>
          <p:nvPr/>
        </p:nvSpPr>
        <p:spPr>
          <a:xfrm>
            <a:off x="4834804" y="3379038"/>
            <a:ext cx="4869177" cy="584775"/>
          </a:xfrm>
          <a:custGeom>
            <a:avLst/>
            <a:gdLst>
              <a:gd name="connsiteX0" fmla="*/ 0 w 4869177"/>
              <a:gd name="connsiteY0" fmla="*/ 0 h 584775"/>
              <a:gd name="connsiteX1" fmla="*/ 4869177 w 4869177"/>
              <a:gd name="connsiteY1" fmla="*/ 0 h 584775"/>
              <a:gd name="connsiteX2" fmla="*/ 4869177 w 4869177"/>
              <a:gd name="connsiteY2" fmla="*/ 584775 h 584775"/>
              <a:gd name="connsiteX3" fmla="*/ 0 w 4869177"/>
              <a:gd name="connsiteY3" fmla="*/ 584775 h 584775"/>
              <a:gd name="connsiteX4" fmla="*/ 0 w 486917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77" h="584775" fill="none" extrusionOk="0">
                <a:moveTo>
                  <a:pt x="0" y="0"/>
                </a:moveTo>
                <a:cubicBezTo>
                  <a:pt x="2095015" y="-56222"/>
                  <a:pt x="2670776" y="-158493"/>
                  <a:pt x="4869177" y="0"/>
                </a:cubicBezTo>
                <a:cubicBezTo>
                  <a:pt x="4889392" y="264193"/>
                  <a:pt x="4884062" y="403120"/>
                  <a:pt x="4869177" y="584775"/>
                </a:cubicBezTo>
                <a:cubicBezTo>
                  <a:pt x="2482687" y="578083"/>
                  <a:pt x="774596" y="730326"/>
                  <a:pt x="0" y="584775"/>
                </a:cubicBezTo>
                <a:cubicBezTo>
                  <a:pt x="45135" y="426015"/>
                  <a:pt x="-39275" y="217824"/>
                  <a:pt x="0" y="0"/>
                </a:cubicBezTo>
                <a:close/>
              </a:path>
              <a:path w="4869177" h="584775" stroke="0" extrusionOk="0">
                <a:moveTo>
                  <a:pt x="0" y="0"/>
                </a:moveTo>
                <a:cubicBezTo>
                  <a:pt x="1973807" y="93812"/>
                  <a:pt x="3948925" y="41162"/>
                  <a:pt x="4869177" y="0"/>
                </a:cubicBezTo>
                <a:cubicBezTo>
                  <a:pt x="4870954" y="179476"/>
                  <a:pt x="4834615" y="467999"/>
                  <a:pt x="4869177" y="584775"/>
                </a:cubicBezTo>
                <a:cubicBezTo>
                  <a:pt x="4170056" y="669429"/>
                  <a:pt x="703718" y="658657"/>
                  <a:pt x="0" y="584775"/>
                </a:cubicBezTo>
                <a:cubicBezTo>
                  <a:pt x="47038" y="399149"/>
                  <a:pt x="-32279" y="28391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itchFamily="34" charset="0"/>
              </a:rPr>
              <a:t>ninetieth ninety-one.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EDFA06E-D1EB-407D-985A-CB9F7AD75E70}"/>
              </a:ext>
            </a:extLst>
          </p:cNvPr>
          <p:cNvSpPr/>
          <p:nvPr/>
        </p:nvSpPr>
        <p:spPr>
          <a:xfrm>
            <a:off x="531628" y="4385278"/>
            <a:ext cx="8980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itchFamily="34" charset="0"/>
              </a:rPr>
              <a:t>It’s </a:t>
            </a:r>
            <a:r>
              <a:rPr lang="en-US" b="1" dirty="0">
                <a:solidFill>
                  <a:srgbClr val="7030A0"/>
                </a:solidFill>
                <a:latin typeface="Century Gothic" pitchFamily="34" charset="0"/>
              </a:rPr>
              <a:t>on the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second </a:t>
            </a:r>
            <a:r>
              <a:rPr lang="en-US" b="1" dirty="0">
                <a:solidFill>
                  <a:srgbClr val="7030A0"/>
                </a:solidFill>
                <a:latin typeface="Century Gothic" pitchFamily="34" charset="0"/>
              </a:rPr>
              <a:t>of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December , nineteen ninety-one. </a:t>
            </a: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( 2</a:t>
            </a:r>
            <a:r>
              <a:rPr lang="en-US" b="1" baseline="30000" dirty="0">
                <a:solidFill>
                  <a:srgbClr val="002060"/>
                </a:solidFill>
                <a:latin typeface="Century Gothic" pitchFamily="34" charset="0"/>
              </a:rPr>
              <a:t>nd</a:t>
            </a: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 December 1991)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503138-AC48-4D6F-8B21-227F85B6BCEB}"/>
              </a:ext>
            </a:extLst>
          </p:cNvPr>
          <p:cNvSpPr/>
          <p:nvPr/>
        </p:nvSpPr>
        <p:spPr>
          <a:xfrm>
            <a:off x="2586429" y="5317248"/>
            <a:ext cx="2152438" cy="523220"/>
          </a:xfrm>
          <a:custGeom>
            <a:avLst/>
            <a:gdLst>
              <a:gd name="connsiteX0" fmla="*/ 0 w 2152438"/>
              <a:gd name="connsiteY0" fmla="*/ 0 h 523220"/>
              <a:gd name="connsiteX1" fmla="*/ 2152438 w 2152438"/>
              <a:gd name="connsiteY1" fmla="*/ 0 h 523220"/>
              <a:gd name="connsiteX2" fmla="*/ 2152438 w 2152438"/>
              <a:gd name="connsiteY2" fmla="*/ 523220 h 523220"/>
              <a:gd name="connsiteX3" fmla="*/ 0 w 2152438"/>
              <a:gd name="connsiteY3" fmla="*/ 523220 h 523220"/>
              <a:gd name="connsiteX4" fmla="*/ 0 w 21524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438" h="523220" fill="none" extrusionOk="0">
                <a:moveTo>
                  <a:pt x="0" y="0"/>
                </a:moveTo>
                <a:cubicBezTo>
                  <a:pt x="577495" y="-56222"/>
                  <a:pt x="1576264" y="-158493"/>
                  <a:pt x="2152438" y="0"/>
                </a:cubicBezTo>
                <a:cubicBezTo>
                  <a:pt x="2123513" y="121458"/>
                  <a:pt x="2117969" y="371158"/>
                  <a:pt x="2152438" y="523220"/>
                </a:cubicBezTo>
                <a:cubicBezTo>
                  <a:pt x="1576545" y="516528"/>
                  <a:pt x="823965" y="668771"/>
                  <a:pt x="0" y="523220"/>
                </a:cubicBezTo>
                <a:cubicBezTo>
                  <a:pt x="-16391" y="457514"/>
                  <a:pt x="-33924" y="224941"/>
                  <a:pt x="0" y="0"/>
                </a:cubicBezTo>
                <a:close/>
              </a:path>
              <a:path w="2152438" h="523220" stroke="0" extrusionOk="0">
                <a:moveTo>
                  <a:pt x="0" y="0"/>
                </a:moveTo>
                <a:cubicBezTo>
                  <a:pt x="363008" y="93812"/>
                  <a:pt x="1919112" y="41162"/>
                  <a:pt x="2152438" y="0"/>
                </a:cubicBezTo>
                <a:cubicBezTo>
                  <a:pt x="2172344" y="120100"/>
                  <a:pt x="2140353" y="323696"/>
                  <a:pt x="2152438" y="523220"/>
                </a:cubicBezTo>
                <a:cubicBezTo>
                  <a:pt x="1908111" y="607874"/>
                  <a:pt x="347544" y="597102"/>
                  <a:pt x="0" y="523220"/>
                </a:cubicBezTo>
                <a:cubicBezTo>
                  <a:pt x="12854" y="407402"/>
                  <a:pt x="-44634" y="8255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</a:rPr>
              <a:t>February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ECC0B9F-5217-4519-B531-9028B0B1605C}"/>
              </a:ext>
            </a:extLst>
          </p:cNvPr>
          <p:cNvSpPr/>
          <p:nvPr/>
        </p:nvSpPr>
        <p:spPr>
          <a:xfrm>
            <a:off x="410592" y="6181546"/>
            <a:ext cx="932120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61106564">
                  <a:custGeom>
                    <a:avLst/>
                    <a:gdLst>
                      <a:gd name="connsiteX0" fmla="*/ 0 w 9321208"/>
                      <a:gd name="connsiteY0" fmla="*/ 0 h 523220"/>
                      <a:gd name="connsiteX1" fmla="*/ 9321208 w 9321208"/>
                      <a:gd name="connsiteY1" fmla="*/ 0 h 523220"/>
                      <a:gd name="connsiteX2" fmla="*/ 9321208 w 9321208"/>
                      <a:gd name="connsiteY2" fmla="*/ 523220 h 523220"/>
                      <a:gd name="connsiteX3" fmla="*/ 0 w 9321208"/>
                      <a:gd name="connsiteY3" fmla="*/ 523220 h 523220"/>
                      <a:gd name="connsiteX4" fmla="*/ 0 w 9321208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21208" h="523220" fill="none" extrusionOk="0">
                        <a:moveTo>
                          <a:pt x="0" y="0"/>
                        </a:moveTo>
                        <a:cubicBezTo>
                          <a:pt x="3641267" y="150198"/>
                          <a:pt x="7685854" y="-10144"/>
                          <a:pt x="9321208" y="0"/>
                        </a:cubicBezTo>
                        <a:cubicBezTo>
                          <a:pt x="9321214" y="81442"/>
                          <a:pt x="9316609" y="274276"/>
                          <a:pt x="9321208" y="523220"/>
                        </a:cubicBezTo>
                        <a:cubicBezTo>
                          <a:pt x="8176598" y="437538"/>
                          <a:pt x="3373920" y="543738"/>
                          <a:pt x="0" y="523220"/>
                        </a:cubicBezTo>
                        <a:cubicBezTo>
                          <a:pt x="-238" y="362912"/>
                          <a:pt x="18550" y="174064"/>
                          <a:pt x="0" y="0"/>
                        </a:cubicBezTo>
                        <a:close/>
                      </a:path>
                      <a:path w="9321208" h="523220" stroke="0" extrusionOk="0">
                        <a:moveTo>
                          <a:pt x="0" y="0"/>
                        </a:moveTo>
                        <a:cubicBezTo>
                          <a:pt x="3180352" y="114320"/>
                          <a:pt x="5852171" y="114270"/>
                          <a:pt x="9321208" y="0"/>
                        </a:cubicBezTo>
                        <a:cubicBezTo>
                          <a:pt x="9282790" y="259241"/>
                          <a:pt x="9344926" y="397023"/>
                          <a:pt x="9321208" y="523220"/>
                        </a:cubicBezTo>
                        <a:cubicBezTo>
                          <a:pt x="6740463" y="647384"/>
                          <a:pt x="1604788" y="674593"/>
                          <a:pt x="0" y="523220"/>
                        </a:cubicBezTo>
                        <a:cubicBezTo>
                          <a:pt x="-30676" y="370081"/>
                          <a:pt x="-37122" y="123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__________________________________________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1C55B55-89BD-49C2-B219-817AA4F50B73}"/>
              </a:ext>
            </a:extLst>
          </p:cNvPr>
          <p:cNvSpPr/>
          <p:nvPr/>
        </p:nvSpPr>
        <p:spPr>
          <a:xfrm>
            <a:off x="410592" y="5258989"/>
            <a:ext cx="1961705" cy="461665"/>
          </a:xfrm>
          <a:custGeom>
            <a:avLst/>
            <a:gdLst>
              <a:gd name="connsiteX0" fmla="*/ 0 w 1961705"/>
              <a:gd name="connsiteY0" fmla="*/ 0 h 461665"/>
              <a:gd name="connsiteX1" fmla="*/ 1961705 w 1961705"/>
              <a:gd name="connsiteY1" fmla="*/ 0 h 461665"/>
              <a:gd name="connsiteX2" fmla="*/ 1961705 w 1961705"/>
              <a:gd name="connsiteY2" fmla="*/ 461665 h 461665"/>
              <a:gd name="connsiteX3" fmla="*/ 0 w 1961705"/>
              <a:gd name="connsiteY3" fmla="*/ 461665 h 461665"/>
              <a:gd name="connsiteX4" fmla="*/ 0 w 196170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705" h="461665" fill="none" extrusionOk="0">
                <a:moveTo>
                  <a:pt x="0" y="0"/>
                </a:moveTo>
                <a:cubicBezTo>
                  <a:pt x="927690" y="-56222"/>
                  <a:pt x="1674511" y="-158493"/>
                  <a:pt x="1961705" y="0"/>
                </a:cubicBezTo>
                <a:cubicBezTo>
                  <a:pt x="1955851" y="52282"/>
                  <a:pt x="1983277" y="314259"/>
                  <a:pt x="1961705" y="461665"/>
                </a:cubicBezTo>
                <a:cubicBezTo>
                  <a:pt x="1051111" y="454973"/>
                  <a:pt x="427060" y="607216"/>
                  <a:pt x="0" y="461665"/>
                </a:cubicBezTo>
                <a:cubicBezTo>
                  <a:pt x="-17134" y="255295"/>
                  <a:pt x="-28623" y="183071"/>
                  <a:pt x="0" y="0"/>
                </a:cubicBezTo>
                <a:close/>
              </a:path>
              <a:path w="1961705" h="461665" stroke="0" extrusionOk="0">
                <a:moveTo>
                  <a:pt x="0" y="0"/>
                </a:moveTo>
                <a:cubicBezTo>
                  <a:pt x="723584" y="93812"/>
                  <a:pt x="1690764" y="41162"/>
                  <a:pt x="1961705" y="0"/>
                </a:cubicBezTo>
                <a:cubicBezTo>
                  <a:pt x="1966903" y="84287"/>
                  <a:pt x="1972181" y="264845"/>
                  <a:pt x="1961705" y="461665"/>
                </a:cubicBezTo>
                <a:cubicBezTo>
                  <a:pt x="1738439" y="546319"/>
                  <a:pt x="275916" y="535547"/>
                  <a:pt x="0" y="461665"/>
                </a:cubicBezTo>
                <a:cubicBezTo>
                  <a:pt x="-4961" y="280793"/>
                  <a:pt x="25769" y="201754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Seventieth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3C64DEC-CE87-45CE-BE72-975D27741699}"/>
              </a:ext>
            </a:extLst>
          </p:cNvPr>
          <p:cNvSpPr/>
          <p:nvPr/>
        </p:nvSpPr>
        <p:spPr>
          <a:xfrm>
            <a:off x="4953000" y="5267286"/>
            <a:ext cx="4869177" cy="584775"/>
          </a:xfrm>
          <a:custGeom>
            <a:avLst/>
            <a:gdLst>
              <a:gd name="connsiteX0" fmla="*/ 0 w 4869177"/>
              <a:gd name="connsiteY0" fmla="*/ 0 h 584775"/>
              <a:gd name="connsiteX1" fmla="*/ 4869177 w 4869177"/>
              <a:gd name="connsiteY1" fmla="*/ 0 h 584775"/>
              <a:gd name="connsiteX2" fmla="*/ 4869177 w 4869177"/>
              <a:gd name="connsiteY2" fmla="*/ 584775 h 584775"/>
              <a:gd name="connsiteX3" fmla="*/ 0 w 4869177"/>
              <a:gd name="connsiteY3" fmla="*/ 584775 h 584775"/>
              <a:gd name="connsiteX4" fmla="*/ 0 w 486917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9177" h="584775" fill="none" extrusionOk="0">
                <a:moveTo>
                  <a:pt x="0" y="0"/>
                </a:moveTo>
                <a:cubicBezTo>
                  <a:pt x="2095015" y="-56222"/>
                  <a:pt x="2670776" y="-158493"/>
                  <a:pt x="4869177" y="0"/>
                </a:cubicBezTo>
                <a:cubicBezTo>
                  <a:pt x="4889392" y="264193"/>
                  <a:pt x="4884062" y="403120"/>
                  <a:pt x="4869177" y="584775"/>
                </a:cubicBezTo>
                <a:cubicBezTo>
                  <a:pt x="2482687" y="578083"/>
                  <a:pt x="774596" y="730326"/>
                  <a:pt x="0" y="584775"/>
                </a:cubicBezTo>
                <a:cubicBezTo>
                  <a:pt x="45135" y="426015"/>
                  <a:pt x="-39275" y="217824"/>
                  <a:pt x="0" y="0"/>
                </a:cubicBezTo>
                <a:close/>
              </a:path>
              <a:path w="4869177" h="584775" stroke="0" extrusionOk="0">
                <a:moveTo>
                  <a:pt x="0" y="0"/>
                </a:moveTo>
                <a:cubicBezTo>
                  <a:pt x="1973807" y="93812"/>
                  <a:pt x="3948925" y="41162"/>
                  <a:pt x="4869177" y="0"/>
                </a:cubicBezTo>
                <a:cubicBezTo>
                  <a:pt x="4870954" y="179476"/>
                  <a:pt x="4834615" y="467999"/>
                  <a:pt x="4869177" y="584775"/>
                </a:cubicBezTo>
                <a:cubicBezTo>
                  <a:pt x="4170056" y="669429"/>
                  <a:pt x="703718" y="658657"/>
                  <a:pt x="0" y="584775"/>
                </a:cubicBezTo>
                <a:cubicBezTo>
                  <a:pt x="47038" y="399149"/>
                  <a:pt x="-32279" y="28391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itchFamily="34" charset="0"/>
              </a:rPr>
              <a:t>ninetieth eighty-four.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CFF7AAC-3F04-4D70-B491-21BBCCAB18B5}"/>
              </a:ext>
            </a:extLst>
          </p:cNvPr>
          <p:cNvSpPr/>
          <p:nvPr/>
        </p:nvSpPr>
        <p:spPr>
          <a:xfrm>
            <a:off x="410592" y="6273526"/>
            <a:ext cx="9612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itchFamily="34" charset="0"/>
              </a:rPr>
              <a:t>It’s </a:t>
            </a:r>
            <a:r>
              <a:rPr lang="en-US" b="1" dirty="0">
                <a:solidFill>
                  <a:srgbClr val="7030A0"/>
                </a:solidFill>
                <a:latin typeface="Century Gothic" pitchFamily="34" charset="0"/>
              </a:rPr>
              <a:t>on the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Seventieth </a:t>
            </a:r>
            <a:r>
              <a:rPr lang="en-US" b="1" dirty="0">
                <a:solidFill>
                  <a:srgbClr val="7030A0"/>
                </a:solidFill>
                <a:latin typeface="Century Gothic" pitchFamily="34" charset="0"/>
              </a:rPr>
              <a:t>of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 February , nineteen eighty-four. </a:t>
            </a: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( 17</a:t>
            </a:r>
            <a:r>
              <a:rPr lang="en-US" b="1" baseline="30000" dirty="0">
                <a:solidFill>
                  <a:srgbClr val="002060"/>
                </a:solidFill>
                <a:latin typeface="Century Gothic" pitchFamily="34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 February 1984)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2" grpId="0" animBg="1"/>
      <p:bldP spid="13" grpId="0" animBg="1"/>
      <p:bldP spid="2" grpId="0"/>
      <p:bldP spid="15" grpId="0" animBg="1"/>
      <p:bldP spid="18" grpId="0" animBg="1"/>
      <p:bldP spid="19" grpId="0" animBg="1"/>
      <p:bldP spid="21" grpId="0"/>
      <p:bldP spid="22" grpId="0" animBg="1"/>
      <p:bldP spid="29" grpId="0" animBg="1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B088805-60C0-49BF-B6B9-0EF945AD9492}"/>
              </a:ext>
            </a:extLst>
          </p:cNvPr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:ask="http://schemas.microsoft.com/office/drawing/2018/sketchyshapes" xmlns="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Practice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Write the dates correctly. Then click to check your answers.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33986F-2D00-4D0C-AFAC-3EFB05759373}"/>
              </a:ext>
            </a:extLst>
          </p:cNvPr>
          <p:cNvSpPr/>
          <p:nvPr/>
        </p:nvSpPr>
        <p:spPr>
          <a:xfrm>
            <a:off x="775566" y="2203176"/>
            <a:ext cx="3711374" cy="461665"/>
          </a:xfrm>
          <a:custGeom>
            <a:avLst/>
            <a:gdLst>
              <a:gd name="connsiteX0" fmla="*/ 0 w 3711374"/>
              <a:gd name="connsiteY0" fmla="*/ 0 h 461665"/>
              <a:gd name="connsiteX1" fmla="*/ 3711374 w 3711374"/>
              <a:gd name="connsiteY1" fmla="*/ 0 h 461665"/>
              <a:gd name="connsiteX2" fmla="*/ 3711374 w 3711374"/>
              <a:gd name="connsiteY2" fmla="*/ 461665 h 461665"/>
              <a:gd name="connsiteX3" fmla="*/ 0 w 3711374"/>
              <a:gd name="connsiteY3" fmla="*/ 461665 h 461665"/>
              <a:gd name="connsiteX4" fmla="*/ 0 w 371137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374" h="461665" fill="none" extrusionOk="0">
                <a:moveTo>
                  <a:pt x="0" y="0"/>
                </a:moveTo>
                <a:cubicBezTo>
                  <a:pt x="1699156" y="-56222"/>
                  <a:pt x="2745361" y="-158493"/>
                  <a:pt x="3711374" y="0"/>
                </a:cubicBezTo>
                <a:cubicBezTo>
                  <a:pt x="3705520" y="52282"/>
                  <a:pt x="3732946" y="314259"/>
                  <a:pt x="3711374" y="461665"/>
                </a:cubicBezTo>
                <a:cubicBezTo>
                  <a:pt x="3229097" y="454973"/>
                  <a:pt x="488596" y="607216"/>
                  <a:pt x="0" y="461665"/>
                </a:cubicBezTo>
                <a:cubicBezTo>
                  <a:pt x="-17134" y="255295"/>
                  <a:pt x="-28623" y="183071"/>
                  <a:pt x="0" y="0"/>
                </a:cubicBezTo>
                <a:close/>
              </a:path>
              <a:path w="3711374" h="461665" stroke="0" extrusionOk="0">
                <a:moveTo>
                  <a:pt x="0" y="0"/>
                </a:moveTo>
                <a:cubicBezTo>
                  <a:pt x="690147" y="93812"/>
                  <a:pt x="1955024" y="41162"/>
                  <a:pt x="3711374" y="0"/>
                </a:cubicBezTo>
                <a:cubicBezTo>
                  <a:pt x="3716572" y="84287"/>
                  <a:pt x="3721850" y="264845"/>
                  <a:pt x="3711374" y="461665"/>
                </a:cubicBezTo>
                <a:cubicBezTo>
                  <a:pt x="2990764" y="546319"/>
                  <a:pt x="1104164" y="535547"/>
                  <a:pt x="0" y="461665"/>
                </a:cubicBezTo>
                <a:cubicBezTo>
                  <a:pt x="-4961" y="280793"/>
                  <a:pt x="25769" y="20175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22</a:t>
            </a:r>
            <a:r>
              <a:rPr lang="en-US" sz="2400" b="1" baseline="30000" dirty="0">
                <a:solidFill>
                  <a:srgbClr val="002060"/>
                </a:solidFill>
                <a:latin typeface="Century Gothic" pitchFamily="34" charset="0"/>
              </a:rPr>
              <a:t>nd</a:t>
            </a: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  September 1967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ECC0B9F-5217-4519-B531-9028B0B1605C}"/>
              </a:ext>
            </a:extLst>
          </p:cNvPr>
          <p:cNvSpPr/>
          <p:nvPr/>
        </p:nvSpPr>
        <p:spPr>
          <a:xfrm>
            <a:off x="4529468" y="2076513"/>
            <a:ext cx="5341091" cy="783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2661106564">
                  <a:custGeom>
                    <a:avLst/>
                    <a:gdLst>
                      <a:gd name="connsiteX0" fmla="*/ 0 w 9321208"/>
                      <a:gd name="connsiteY0" fmla="*/ 0 h 523220"/>
                      <a:gd name="connsiteX1" fmla="*/ 9321208 w 9321208"/>
                      <a:gd name="connsiteY1" fmla="*/ 0 h 523220"/>
                      <a:gd name="connsiteX2" fmla="*/ 9321208 w 9321208"/>
                      <a:gd name="connsiteY2" fmla="*/ 523220 h 523220"/>
                      <a:gd name="connsiteX3" fmla="*/ 0 w 9321208"/>
                      <a:gd name="connsiteY3" fmla="*/ 523220 h 523220"/>
                      <a:gd name="connsiteX4" fmla="*/ 0 w 9321208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21208" h="523220" fill="none" extrusionOk="0">
                        <a:moveTo>
                          <a:pt x="0" y="0"/>
                        </a:moveTo>
                        <a:cubicBezTo>
                          <a:pt x="3641267" y="150198"/>
                          <a:pt x="7685854" y="-10144"/>
                          <a:pt x="9321208" y="0"/>
                        </a:cubicBezTo>
                        <a:cubicBezTo>
                          <a:pt x="9321214" y="81442"/>
                          <a:pt x="9316609" y="274276"/>
                          <a:pt x="9321208" y="523220"/>
                        </a:cubicBezTo>
                        <a:cubicBezTo>
                          <a:pt x="8176598" y="437538"/>
                          <a:pt x="3373920" y="543738"/>
                          <a:pt x="0" y="523220"/>
                        </a:cubicBezTo>
                        <a:cubicBezTo>
                          <a:pt x="-238" y="362912"/>
                          <a:pt x="18550" y="174064"/>
                          <a:pt x="0" y="0"/>
                        </a:cubicBezTo>
                        <a:close/>
                      </a:path>
                      <a:path w="9321208" h="523220" stroke="0" extrusionOk="0">
                        <a:moveTo>
                          <a:pt x="0" y="0"/>
                        </a:moveTo>
                        <a:cubicBezTo>
                          <a:pt x="3180352" y="114320"/>
                          <a:pt x="5852171" y="114270"/>
                          <a:pt x="9321208" y="0"/>
                        </a:cubicBezTo>
                        <a:cubicBezTo>
                          <a:pt x="9282790" y="259241"/>
                          <a:pt x="9344926" y="397023"/>
                          <a:pt x="9321208" y="523220"/>
                        </a:cubicBezTo>
                        <a:cubicBezTo>
                          <a:pt x="6740463" y="647384"/>
                          <a:pt x="1604788" y="674593"/>
                          <a:pt x="0" y="523220"/>
                        </a:cubicBezTo>
                        <a:cubicBezTo>
                          <a:pt x="-30676" y="370081"/>
                          <a:pt x="-37122" y="123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Its on the twenty second of September, nineteen sixty-seven.</a:t>
            </a:r>
          </a:p>
        </p:txBody>
      </p:sp>
      <p:pic>
        <p:nvPicPr>
          <p:cNvPr id="6" name="Graphic 5" descr="Daily calendar">
            <a:extLst>
              <a:ext uri="{FF2B5EF4-FFF2-40B4-BE49-F238E27FC236}">
                <a16:creationId xmlns:a16="http://schemas.microsoft.com/office/drawing/2014/main" xmlns="" id="{2C6CD1B3-3A87-476B-B4B1-F4DF09CD7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5441" y="1953803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C9BA385-79F1-47FE-B132-42EDF7E8BDAB}"/>
              </a:ext>
            </a:extLst>
          </p:cNvPr>
          <p:cNvSpPr/>
          <p:nvPr/>
        </p:nvSpPr>
        <p:spPr>
          <a:xfrm>
            <a:off x="733033" y="3233982"/>
            <a:ext cx="3796435" cy="461665"/>
          </a:xfrm>
          <a:custGeom>
            <a:avLst/>
            <a:gdLst>
              <a:gd name="connsiteX0" fmla="*/ 0 w 3796435"/>
              <a:gd name="connsiteY0" fmla="*/ 0 h 461665"/>
              <a:gd name="connsiteX1" fmla="*/ 3796435 w 3796435"/>
              <a:gd name="connsiteY1" fmla="*/ 0 h 461665"/>
              <a:gd name="connsiteX2" fmla="*/ 3796435 w 3796435"/>
              <a:gd name="connsiteY2" fmla="*/ 461665 h 461665"/>
              <a:gd name="connsiteX3" fmla="*/ 0 w 3796435"/>
              <a:gd name="connsiteY3" fmla="*/ 461665 h 461665"/>
              <a:gd name="connsiteX4" fmla="*/ 0 w 37964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435" h="461665" fill="none" extrusionOk="0">
                <a:moveTo>
                  <a:pt x="0" y="0"/>
                </a:moveTo>
                <a:cubicBezTo>
                  <a:pt x="1233444" y="-56222"/>
                  <a:pt x="3269901" y="-158493"/>
                  <a:pt x="3796435" y="0"/>
                </a:cubicBezTo>
                <a:cubicBezTo>
                  <a:pt x="3790581" y="52282"/>
                  <a:pt x="3818007" y="314259"/>
                  <a:pt x="3796435" y="461665"/>
                </a:cubicBezTo>
                <a:cubicBezTo>
                  <a:pt x="2146466" y="454973"/>
                  <a:pt x="1476020" y="607216"/>
                  <a:pt x="0" y="461665"/>
                </a:cubicBezTo>
                <a:cubicBezTo>
                  <a:pt x="-17134" y="255295"/>
                  <a:pt x="-28623" y="183071"/>
                  <a:pt x="0" y="0"/>
                </a:cubicBezTo>
                <a:close/>
              </a:path>
              <a:path w="3796435" h="461665" stroke="0" extrusionOk="0">
                <a:moveTo>
                  <a:pt x="0" y="0"/>
                </a:moveTo>
                <a:cubicBezTo>
                  <a:pt x="917446" y="93812"/>
                  <a:pt x="2433017" y="41162"/>
                  <a:pt x="3796435" y="0"/>
                </a:cubicBezTo>
                <a:cubicBezTo>
                  <a:pt x="3801633" y="84287"/>
                  <a:pt x="3806911" y="264845"/>
                  <a:pt x="3796435" y="461665"/>
                </a:cubicBezTo>
                <a:cubicBezTo>
                  <a:pt x="1943813" y="546319"/>
                  <a:pt x="1745910" y="535547"/>
                  <a:pt x="0" y="461665"/>
                </a:cubicBezTo>
                <a:cubicBezTo>
                  <a:pt x="-4961" y="280793"/>
                  <a:pt x="25769" y="20175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  29</a:t>
            </a:r>
            <a:r>
              <a:rPr lang="en-US" sz="2400" b="1" baseline="30000" dirty="0">
                <a:solidFill>
                  <a:srgbClr val="002060"/>
                </a:solidFill>
                <a:latin typeface="Century Gothic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 January 2011 </a:t>
            </a:r>
          </a:p>
        </p:txBody>
      </p:sp>
      <p:pic>
        <p:nvPicPr>
          <p:cNvPr id="25" name="Graphic 24" descr="Daily calendar">
            <a:extLst>
              <a:ext uri="{FF2B5EF4-FFF2-40B4-BE49-F238E27FC236}">
                <a16:creationId xmlns:a16="http://schemas.microsoft.com/office/drawing/2014/main" xmlns="" id="{FF464C35-9112-4118-B080-640BA1CD9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77974" y="2984609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7503166-F7CF-4C88-8EDC-3A258EC7766D}"/>
              </a:ext>
            </a:extLst>
          </p:cNvPr>
          <p:cNvSpPr/>
          <p:nvPr/>
        </p:nvSpPr>
        <p:spPr>
          <a:xfrm>
            <a:off x="775566" y="4203523"/>
            <a:ext cx="3796435" cy="461665"/>
          </a:xfrm>
          <a:custGeom>
            <a:avLst/>
            <a:gdLst>
              <a:gd name="connsiteX0" fmla="*/ 0 w 3796435"/>
              <a:gd name="connsiteY0" fmla="*/ 0 h 461665"/>
              <a:gd name="connsiteX1" fmla="*/ 3796435 w 3796435"/>
              <a:gd name="connsiteY1" fmla="*/ 0 h 461665"/>
              <a:gd name="connsiteX2" fmla="*/ 3796435 w 3796435"/>
              <a:gd name="connsiteY2" fmla="*/ 461665 h 461665"/>
              <a:gd name="connsiteX3" fmla="*/ 0 w 3796435"/>
              <a:gd name="connsiteY3" fmla="*/ 461665 h 461665"/>
              <a:gd name="connsiteX4" fmla="*/ 0 w 37964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435" h="461665" fill="none" extrusionOk="0">
                <a:moveTo>
                  <a:pt x="0" y="0"/>
                </a:moveTo>
                <a:cubicBezTo>
                  <a:pt x="1233444" y="-56222"/>
                  <a:pt x="3269901" y="-158493"/>
                  <a:pt x="3796435" y="0"/>
                </a:cubicBezTo>
                <a:cubicBezTo>
                  <a:pt x="3790581" y="52282"/>
                  <a:pt x="3818007" y="314259"/>
                  <a:pt x="3796435" y="461665"/>
                </a:cubicBezTo>
                <a:cubicBezTo>
                  <a:pt x="2146466" y="454973"/>
                  <a:pt x="1476020" y="607216"/>
                  <a:pt x="0" y="461665"/>
                </a:cubicBezTo>
                <a:cubicBezTo>
                  <a:pt x="-17134" y="255295"/>
                  <a:pt x="-28623" y="183071"/>
                  <a:pt x="0" y="0"/>
                </a:cubicBezTo>
                <a:close/>
              </a:path>
              <a:path w="3796435" h="461665" stroke="0" extrusionOk="0">
                <a:moveTo>
                  <a:pt x="0" y="0"/>
                </a:moveTo>
                <a:cubicBezTo>
                  <a:pt x="917446" y="93812"/>
                  <a:pt x="2433017" y="41162"/>
                  <a:pt x="3796435" y="0"/>
                </a:cubicBezTo>
                <a:cubicBezTo>
                  <a:pt x="3801633" y="84287"/>
                  <a:pt x="3806911" y="264845"/>
                  <a:pt x="3796435" y="461665"/>
                </a:cubicBezTo>
                <a:cubicBezTo>
                  <a:pt x="1943813" y="546319"/>
                  <a:pt x="1745910" y="535547"/>
                  <a:pt x="0" y="461665"/>
                </a:cubicBezTo>
                <a:cubicBezTo>
                  <a:pt x="-4961" y="280793"/>
                  <a:pt x="25769" y="20175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  30</a:t>
            </a:r>
            <a:r>
              <a:rPr lang="en-US" sz="2400" b="1" baseline="30000" dirty="0">
                <a:solidFill>
                  <a:srgbClr val="002060"/>
                </a:solidFill>
                <a:latin typeface="Century Gothic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 May 2012 </a:t>
            </a:r>
          </a:p>
        </p:txBody>
      </p:sp>
      <p:pic>
        <p:nvPicPr>
          <p:cNvPr id="27" name="Graphic 26" descr="Daily calendar">
            <a:extLst>
              <a:ext uri="{FF2B5EF4-FFF2-40B4-BE49-F238E27FC236}">
                <a16:creationId xmlns:a16="http://schemas.microsoft.com/office/drawing/2014/main" xmlns="" id="{A6F62C4C-15B4-43C8-920B-3D61860E2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5441" y="3954150"/>
            <a:ext cx="914400" cy="914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A7A8A5B-4389-4DB8-BB25-33D1689B2E99}"/>
              </a:ext>
            </a:extLst>
          </p:cNvPr>
          <p:cNvSpPr/>
          <p:nvPr/>
        </p:nvSpPr>
        <p:spPr>
          <a:xfrm>
            <a:off x="775565" y="5280678"/>
            <a:ext cx="3796435" cy="461665"/>
          </a:xfrm>
          <a:custGeom>
            <a:avLst/>
            <a:gdLst>
              <a:gd name="connsiteX0" fmla="*/ 0 w 3796435"/>
              <a:gd name="connsiteY0" fmla="*/ 0 h 461665"/>
              <a:gd name="connsiteX1" fmla="*/ 3796435 w 3796435"/>
              <a:gd name="connsiteY1" fmla="*/ 0 h 461665"/>
              <a:gd name="connsiteX2" fmla="*/ 3796435 w 3796435"/>
              <a:gd name="connsiteY2" fmla="*/ 461665 h 461665"/>
              <a:gd name="connsiteX3" fmla="*/ 0 w 3796435"/>
              <a:gd name="connsiteY3" fmla="*/ 461665 h 461665"/>
              <a:gd name="connsiteX4" fmla="*/ 0 w 37964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435" h="461665" fill="none" extrusionOk="0">
                <a:moveTo>
                  <a:pt x="0" y="0"/>
                </a:moveTo>
                <a:cubicBezTo>
                  <a:pt x="1233444" y="-56222"/>
                  <a:pt x="3269901" y="-158493"/>
                  <a:pt x="3796435" y="0"/>
                </a:cubicBezTo>
                <a:cubicBezTo>
                  <a:pt x="3790581" y="52282"/>
                  <a:pt x="3818007" y="314259"/>
                  <a:pt x="3796435" y="461665"/>
                </a:cubicBezTo>
                <a:cubicBezTo>
                  <a:pt x="2146466" y="454973"/>
                  <a:pt x="1476020" y="607216"/>
                  <a:pt x="0" y="461665"/>
                </a:cubicBezTo>
                <a:cubicBezTo>
                  <a:pt x="-17134" y="255295"/>
                  <a:pt x="-28623" y="183071"/>
                  <a:pt x="0" y="0"/>
                </a:cubicBezTo>
                <a:close/>
              </a:path>
              <a:path w="3796435" h="461665" stroke="0" extrusionOk="0">
                <a:moveTo>
                  <a:pt x="0" y="0"/>
                </a:moveTo>
                <a:cubicBezTo>
                  <a:pt x="917446" y="93812"/>
                  <a:pt x="2433017" y="41162"/>
                  <a:pt x="3796435" y="0"/>
                </a:cubicBezTo>
                <a:cubicBezTo>
                  <a:pt x="3801633" y="84287"/>
                  <a:pt x="3806911" y="264845"/>
                  <a:pt x="3796435" y="461665"/>
                </a:cubicBezTo>
                <a:cubicBezTo>
                  <a:pt x="1943813" y="546319"/>
                  <a:pt x="1745910" y="535547"/>
                  <a:pt x="0" y="461665"/>
                </a:cubicBezTo>
                <a:cubicBezTo>
                  <a:pt x="-4961" y="280793"/>
                  <a:pt x="25769" y="20175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xmlns="" sd="397899088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  9</a:t>
            </a:r>
            <a:r>
              <a:rPr lang="en-US" sz="2400" b="1" baseline="30000" dirty="0">
                <a:solidFill>
                  <a:srgbClr val="002060"/>
                </a:solidFill>
                <a:latin typeface="Century Gothic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 March 1997 </a:t>
            </a:r>
          </a:p>
        </p:txBody>
      </p:sp>
      <p:pic>
        <p:nvPicPr>
          <p:cNvPr id="32" name="Graphic 31" descr="Daily calendar">
            <a:extLst>
              <a:ext uri="{FF2B5EF4-FFF2-40B4-BE49-F238E27FC236}">
                <a16:creationId xmlns:a16="http://schemas.microsoft.com/office/drawing/2014/main" xmlns="" id="{CA571D06-F550-441C-89C5-288E438DE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5441" y="5016330"/>
            <a:ext cx="914400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56FC01D-29A9-4346-B7B6-4C6AE1E55703}"/>
              </a:ext>
            </a:extLst>
          </p:cNvPr>
          <p:cNvSpPr/>
          <p:nvPr/>
        </p:nvSpPr>
        <p:spPr>
          <a:xfrm>
            <a:off x="4646426" y="3057262"/>
            <a:ext cx="5341091" cy="783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2661106564">
                  <a:custGeom>
                    <a:avLst/>
                    <a:gdLst>
                      <a:gd name="connsiteX0" fmla="*/ 0 w 9321208"/>
                      <a:gd name="connsiteY0" fmla="*/ 0 h 523220"/>
                      <a:gd name="connsiteX1" fmla="*/ 9321208 w 9321208"/>
                      <a:gd name="connsiteY1" fmla="*/ 0 h 523220"/>
                      <a:gd name="connsiteX2" fmla="*/ 9321208 w 9321208"/>
                      <a:gd name="connsiteY2" fmla="*/ 523220 h 523220"/>
                      <a:gd name="connsiteX3" fmla="*/ 0 w 9321208"/>
                      <a:gd name="connsiteY3" fmla="*/ 523220 h 523220"/>
                      <a:gd name="connsiteX4" fmla="*/ 0 w 9321208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21208" h="523220" fill="none" extrusionOk="0">
                        <a:moveTo>
                          <a:pt x="0" y="0"/>
                        </a:moveTo>
                        <a:cubicBezTo>
                          <a:pt x="3641267" y="150198"/>
                          <a:pt x="7685854" y="-10144"/>
                          <a:pt x="9321208" y="0"/>
                        </a:cubicBezTo>
                        <a:cubicBezTo>
                          <a:pt x="9321214" y="81442"/>
                          <a:pt x="9316609" y="274276"/>
                          <a:pt x="9321208" y="523220"/>
                        </a:cubicBezTo>
                        <a:cubicBezTo>
                          <a:pt x="8176598" y="437538"/>
                          <a:pt x="3373920" y="543738"/>
                          <a:pt x="0" y="523220"/>
                        </a:cubicBezTo>
                        <a:cubicBezTo>
                          <a:pt x="-238" y="362912"/>
                          <a:pt x="18550" y="174064"/>
                          <a:pt x="0" y="0"/>
                        </a:cubicBezTo>
                        <a:close/>
                      </a:path>
                      <a:path w="9321208" h="523220" stroke="0" extrusionOk="0">
                        <a:moveTo>
                          <a:pt x="0" y="0"/>
                        </a:moveTo>
                        <a:cubicBezTo>
                          <a:pt x="3180352" y="114320"/>
                          <a:pt x="5852171" y="114270"/>
                          <a:pt x="9321208" y="0"/>
                        </a:cubicBezTo>
                        <a:cubicBezTo>
                          <a:pt x="9282790" y="259241"/>
                          <a:pt x="9344926" y="397023"/>
                          <a:pt x="9321208" y="523220"/>
                        </a:cubicBezTo>
                        <a:cubicBezTo>
                          <a:pt x="6740463" y="647384"/>
                          <a:pt x="1604788" y="674593"/>
                          <a:pt x="0" y="523220"/>
                        </a:cubicBezTo>
                        <a:cubicBezTo>
                          <a:pt x="-30676" y="370081"/>
                          <a:pt x="-37122" y="123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Its on the twenty ninth of January, two thousand and eleven.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6BDF44D-CFE9-4962-A1AB-3B3E583E17AA}"/>
              </a:ext>
            </a:extLst>
          </p:cNvPr>
          <p:cNvSpPr/>
          <p:nvPr/>
        </p:nvSpPr>
        <p:spPr>
          <a:xfrm>
            <a:off x="4646425" y="4102286"/>
            <a:ext cx="5341091" cy="414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2661106564">
                  <a:custGeom>
                    <a:avLst/>
                    <a:gdLst>
                      <a:gd name="connsiteX0" fmla="*/ 0 w 9321208"/>
                      <a:gd name="connsiteY0" fmla="*/ 0 h 523220"/>
                      <a:gd name="connsiteX1" fmla="*/ 9321208 w 9321208"/>
                      <a:gd name="connsiteY1" fmla="*/ 0 h 523220"/>
                      <a:gd name="connsiteX2" fmla="*/ 9321208 w 9321208"/>
                      <a:gd name="connsiteY2" fmla="*/ 523220 h 523220"/>
                      <a:gd name="connsiteX3" fmla="*/ 0 w 9321208"/>
                      <a:gd name="connsiteY3" fmla="*/ 523220 h 523220"/>
                      <a:gd name="connsiteX4" fmla="*/ 0 w 9321208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21208" h="523220" fill="none" extrusionOk="0">
                        <a:moveTo>
                          <a:pt x="0" y="0"/>
                        </a:moveTo>
                        <a:cubicBezTo>
                          <a:pt x="3641267" y="150198"/>
                          <a:pt x="7685854" y="-10144"/>
                          <a:pt x="9321208" y="0"/>
                        </a:cubicBezTo>
                        <a:cubicBezTo>
                          <a:pt x="9321214" y="81442"/>
                          <a:pt x="9316609" y="274276"/>
                          <a:pt x="9321208" y="523220"/>
                        </a:cubicBezTo>
                        <a:cubicBezTo>
                          <a:pt x="8176598" y="437538"/>
                          <a:pt x="3373920" y="543738"/>
                          <a:pt x="0" y="523220"/>
                        </a:cubicBezTo>
                        <a:cubicBezTo>
                          <a:pt x="-238" y="362912"/>
                          <a:pt x="18550" y="174064"/>
                          <a:pt x="0" y="0"/>
                        </a:cubicBezTo>
                        <a:close/>
                      </a:path>
                      <a:path w="9321208" h="523220" stroke="0" extrusionOk="0">
                        <a:moveTo>
                          <a:pt x="0" y="0"/>
                        </a:moveTo>
                        <a:cubicBezTo>
                          <a:pt x="3180352" y="114320"/>
                          <a:pt x="5852171" y="114270"/>
                          <a:pt x="9321208" y="0"/>
                        </a:cubicBezTo>
                        <a:cubicBezTo>
                          <a:pt x="9282790" y="259241"/>
                          <a:pt x="9344926" y="397023"/>
                          <a:pt x="9321208" y="523220"/>
                        </a:cubicBezTo>
                        <a:cubicBezTo>
                          <a:pt x="6740463" y="647384"/>
                          <a:pt x="1604788" y="674593"/>
                          <a:pt x="0" y="523220"/>
                        </a:cubicBezTo>
                        <a:cubicBezTo>
                          <a:pt x="-30676" y="370081"/>
                          <a:pt x="-37122" y="123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Its on the thirtieth of May, two thousand and twelve.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5123BE6-B161-4C49-98C6-397731917E45}"/>
              </a:ext>
            </a:extLst>
          </p:cNvPr>
          <p:cNvSpPr/>
          <p:nvPr/>
        </p:nvSpPr>
        <p:spPr>
          <a:xfrm>
            <a:off x="4646424" y="5280678"/>
            <a:ext cx="5341091" cy="414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2661106564">
                  <a:custGeom>
                    <a:avLst/>
                    <a:gdLst>
                      <a:gd name="connsiteX0" fmla="*/ 0 w 9321208"/>
                      <a:gd name="connsiteY0" fmla="*/ 0 h 523220"/>
                      <a:gd name="connsiteX1" fmla="*/ 9321208 w 9321208"/>
                      <a:gd name="connsiteY1" fmla="*/ 0 h 523220"/>
                      <a:gd name="connsiteX2" fmla="*/ 9321208 w 9321208"/>
                      <a:gd name="connsiteY2" fmla="*/ 523220 h 523220"/>
                      <a:gd name="connsiteX3" fmla="*/ 0 w 9321208"/>
                      <a:gd name="connsiteY3" fmla="*/ 523220 h 523220"/>
                      <a:gd name="connsiteX4" fmla="*/ 0 w 9321208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21208" h="523220" fill="none" extrusionOk="0">
                        <a:moveTo>
                          <a:pt x="0" y="0"/>
                        </a:moveTo>
                        <a:cubicBezTo>
                          <a:pt x="3641267" y="150198"/>
                          <a:pt x="7685854" y="-10144"/>
                          <a:pt x="9321208" y="0"/>
                        </a:cubicBezTo>
                        <a:cubicBezTo>
                          <a:pt x="9321214" y="81442"/>
                          <a:pt x="9316609" y="274276"/>
                          <a:pt x="9321208" y="523220"/>
                        </a:cubicBezTo>
                        <a:cubicBezTo>
                          <a:pt x="8176598" y="437538"/>
                          <a:pt x="3373920" y="543738"/>
                          <a:pt x="0" y="523220"/>
                        </a:cubicBezTo>
                        <a:cubicBezTo>
                          <a:pt x="-238" y="362912"/>
                          <a:pt x="18550" y="174064"/>
                          <a:pt x="0" y="0"/>
                        </a:cubicBezTo>
                        <a:close/>
                      </a:path>
                      <a:path w="9321208" h="523220" stroke="0" extrusionOk="0">
                        <a:moveTo>
                          <a:pt x="0" y="0"/>
                        </a:moveTo>
                        <a:cubicBezTo>
                          <a:pt x="3180352" y="114320"/>
                          <a:pt x="5852171" y="114270"/>
                          <a:pt x="9321208" y="0"/>
                        </a:cubicBezTo>
                        <a:cubicBezTo>
                          <a:pt x="9282790" y="259241"/>
                          <a:pt x="9344926" y="397023"/>
                          <a:pt x="9321208" y="523220"/>
                        </a:cubicBezTo>
                        <a:cubicBezTo>
                          <a:pt x="6740463" y="647384"/>
                          <a:pt x="1604788" y="674593"/>
                          <a:pt x="0" y="523220"/>
                        </a:cubicBezTo>
                        <a:cubicBezTo>
                          <a:pt x="-30676" y="370081"/>
                          <a:pt x="-37122" y="1238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entury Gothic" pitchFamily="34" charset="0"/>
              </a:rPr>
              <a:t>Its on the ninth of March, nineteen ninety- seven.</a:t>
            </a:r>
          </a:p>
        </p:txBody>
      </p:sp>
    </p:spTree>
    <p:extLst>
      <p:ext uri="{BB962C8B-B14F-4D97-AF65-F5344CB8AC3E}">
        <p14:creationId xmlns:p14="http://schemas.microsoft.com/office/powerpoint/2010/main" val="37495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objects clipart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bjects clipart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331D6FC-DBCA-486B-94F3-12E80847631C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A1E5BBD-71DC-4A49-94EE-99ED6F016BA9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4A69B9A-E69B-467D-8BBF-5D67B738B5CF}"/>
              </a:ext>
            </a:extLst>
          </p:cNvPr>
          <p:cNvCxnSpPr/>
          <p:nvPr/>
        </p:nvCxnSpPr>
        <p:spPr>
          <a:xfrm>
            <a:off x="133224" y="6461518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4712E0-BFA6-4FFC-8C57-B01C8A339917}"/>
              </a:ext>
            </a:extLst>
          </p:cNvPr>
          <p:cNvSpPr/>
          <p:nvPr/>
        </p:nvSpPr>
        <p:spPr>
          <a:xfrm>
            <a:off x="1420983" y="1365141"/>
            <a:ext cx="66960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</a:rPr>
              <a:t>When</a:t>
            </a:r>
            <a:r>
              <a:rPr lang="en-US" sz="4800" b="1" dirty="0">
                <a:latin typeface="Century Gothic" pitchFamily="34" charset="0"/>
              </a:rPr>
              <a:t> were you born?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737D2B-7948-4384-A785-7B9A6B197B99}"/>
              </a:ext>
            </a:extLst>
          </p:cNvPr>
          <p:cNvSpPr/>
          <p:nvPr/>
        </p:nvSpPr>
        <p:spPr>
          <a:xfrm>
            <a:off x="1360067" y="3398658"/>
            <a:ext cx="675697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Century Gothic" pitchFamily="34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4800" b="1" dirty="0">
                <a:latin typeface="Century Gothic" pitchFamily="34" charset="0"/>
              </a:rPr>
              <a:t>was born </a:t>
            </a:r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</a:rPr>
              <a:t>in </a:t>
            </a:r>
            <a:r>
              <a:rPr lang="en-US" sz="4800" b="1" dirty="0">
                <a:solidFill>
                  <a:srgbClr val="0070C0"/>
                </a:solidFill>
                <a:latin typeface="Century Gothic" pitchFamily="34" charset="0"/>
              </a:rPr>
              <a:t>October</a:t>
            </a:r>
            <a:r>
              <a:rPr lang="en-US" sz="4800" b="1" dirty="0">
                <a:solidFill>
                  <a:srgbClr val="FF0000"/>
                </a:solidFill>
                <a:latin typeface="Century Gothic" pitchFamily="34" charset="0"/>
              </a:rPr>
              <a:t>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32B1226-8AFC-43F2-AD6C-A3D4DB676177}"/>
              </a:ext>
            </a:extLst>
          </p:cNvPr>
          <p:cNvSpPr/>
          <p:nvPr/>
        </p:nvSpPr>
        <p:spPr>
          <a:xfrm>
            <a:off x="501426" y="5255479"/>
            <a:ext cx="907666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 pitchFamily="34" charset="0"/>
              </a:rPr>
              <a:t>I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latin typeface="Century Gothic" pitchFamily="34" charset="0"/>
              </a:rPr>
              <a:t>was born 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on the </a:t>
            </a:r>
            <a:r>
              <a:rPr lang="en-US" sz="3200" b="1" dirty="0">
                <a:solidFill>
                  <a:srgbClr val="0070C0"/>
                </a:solidFill>
                <a:latin typeface="Century Gothic" pitchFamily="34" charset="0"/>
              </a:rPr>
              <a:t>first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 of </a:t>
            </a:r>
            <a:r>
              <a:rPr lang="en-US" sz="3200" b="1" dirty="0">
                <a:solidFill>
                  <a:srgbClr val="0070C0"/>
                </a:solidFill>
                <a:latin typeface="Century Gothic" pitchFamily="34" charset="0"/>
              </a:rPr>
              <a:t>October , two thousand and one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D6B030C-8571-4770-9448-5BAF2F00E731}"/>
              </a:ext>
            </a:extLst>
          </p:cNvPr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:ask="http://schemas.microsoft.com/office/drawing/2018/sketchyshapes" xmlns="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How do you answer the following question ? </a:t>
            </a:r>
            <a:endParaRPr lang="en-US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DE878BB-1FA0-4152-81AB-18A975149B8F}"/>
              </a:ext>
            </a:extLst>
          </p:cNvPr>
          <p:cNvGrpSpPr/>
          <p:nvPr/>
        </p:nvGrpSpPr>
        <p:grpSpPr>
          <a:xfrm>
            <a:off x="2699215" y="2300594"/>
            <a:ext cx="3814999" cy="1005327"/>
            <a:chOff x="2699215" y="2300594"/>
            <a:chExt cx="3814999" cy="100532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B5DC9D6-D414-4662-86CE-BAD6366570C2}"/>
                </a:ext>
              </a:extLst>
            </p:cNvPr>
            <p:cNvSpPr/>
            <p:nvPr/>
          </p:nvSpPr>
          <p:spPr>
            <a:xfrm>
              <a:off x="2699215" y="2300594"/>
              <a:ext cx="3814999" cy="737409"/>
            </a:xfrm>
            <a:custGeom>
              <a:avLst/>
              <a:gdLst>
                <a:gd name="connsiteX0" fmla="*/ 0 w 3814999"/>
                <a:gd name="connsiteY0" fmla="*/ 0 h 737409"/>
                <a:gd name="connsiteX1" fmla="*/ 468700 w 3814999"/>
                <a:gd name="connsiteY1" fmla="*/ 0 h 737409"/>
                <a:gd name="connsiteX2" fmla="*/ 1051850 w 3814999"/>
                <a:gd name="connsiteY2" fmla="*/ 0 h 737409"/>
                <a:gd name="connsiteX3" fmla="*/ 1558700 w 3814999"/>
                <a:gd name="connsiteY3" fmla="*/ 0 h 737409"/>
                <a:gd name="connsiteX4" fmla="*/ 1989249 w 3814999"/>
                <a:gd name="connsiteY4" fmla="*/ 0 h 737409"/>
                <a:gd name="connsiteX5" fmla="*/ 2572399 w 3814999"/>
                <a:gd name="connsiteY5" fmla="*/ 0 h 737409"/>
                <a:gd name="connsiteX6" fmla="*/ 3079249 w 3814999"/>
                <a:gd name="connsiteY6" fmla="*/ 0 h 737409"/>
                <a:gd name="connsiteX7" fmla="*/ 3814999 w 3814999"/>
                <a:gd name="connsiteY7" fmla="*/ 0 h 737409"/>
                <a:gd name="connsiteX8" fmla="*/ 3814999 w 3814999"/>
                <a:gd name="connsiteY8" fmla="*/ 376079 h 737409"/>
                <a:gd name="connsiteX9" fmla="*/ 3814999 w 3814999"/>
                <a:gd name="connsiteY9" fmla="*/ 737409 h 737409"/>
                <a:gd name="connsiteX10" fmla="*/ 3308149 w 3814999"/>
                <a:gd name="connsiteY10" fmla="*/ 737409 h 737409"/>
                <a:gd name="connsiteX11" fmla="*/ 2877599 w 3814999"/>
                <a:gd name="connsiteY11" fmla="*/ 737409 h 737409"/>
                <a:gd name="connsiteX12" fmla="*/ 2408899 w 3814999"/>
                <a:gd name="connsiteY12" fmla="*/ 737409 h 737409"/>
                <a:gd name="connsiteX13" fmla="*/ 1787600 w 3814999"/>
                <a:gd name="connsiteY13" fmla="*/ 737409 h 737409"/>
                <a:gd name="connsiteX14" fmla="*/ 1357050 w 3814999"/>
                <a:gd name="connsiteY14" fmla="*/ 737409 h 737409"/>
                <a:gd name="connsiteX15" fmla="*/ 773900 w 3814999"/>
                <a:gd name="connsiteY15" fmla="*/ 737409 h 737409"/>
                <a:gd name="connsiteX16" fmla="*/ 0 w 3814999"/>
                <a:gd name="connsiteY16" fmla="*/ 737409 h 737409"/>
                <a:gd name="connsiteX17" fmla="*/ 0 w 3814999"/>
                <a:gd name="connsiteY17" fmla="*/ 353956 h 737409"/>
                <a:gd name="connsiteX18" fmla="*/ 0 w 3814999"/>
                <a:gd name="connsiteY18" fmla="*/ 0 h 73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14999" h="737409" extrusionOk="0">
                  <a:moveTo>
                    <a:pt x="0" y="0"/>
                  </a:moveTo>
                  <a:cubicBezTo>
                    <a:pt x="148715" y="-7702"/>
                    <a:pt x="291422" y="9504"/>
                    <a:pt x="468700" y="0"/>
                  </a:cubicBezTo>
                  <a:cubicBezTo>
                    <a:pt x="645978" y="-9504"/>
                    <a:pt x="773805" y="52690"/>
                    <a:pt x="1051850" y="0"/>
                  </a:cubicBezTo>
                  <a:cubicBezTo>
                    <a:pt x="1329895" y="-52690"/>
                    <a:pt x="1408995" y="47210"/>
                    <a:pt x="1558700" y="0"/>
                  </a:cubicBezTo>
                  <a:cubicBezTo>
                    <a:pt x="1708405" y="-47210"/>
                    <a:pt x="1870837" y="27561"/>
                    <a:pt x="1989249" y="0"/>
                  </a:cubicBezTo>
                  <a:cubicBezTo>
                    <a:pt x="2107661" y="-27561"/>
                    <a:pt x="2334504" y="28277"/>
                    <a:pt x="2572399" y="0"/>
                  </a:cubicBezTo>
                  <a:cubicBezTo>
                    <a:pt x="2810294" y="-28277"/>
                    <a:pt x="2827861" y="49377"/>
                    <a:pt x="3079249" y="0"/>
                  </a:cubicBezTo>
                  <a:cubicBezTo>
                    <a:pt x="3330637" y="-49377"/>
                    <a:pt x="3602729" y="62936"/>
                    <a:pt x="3814999" y="0"/>
                  </a:cubicBezTo>
                  <a:cubicBezTo>
                    <a:pt x="3848235" y="140867"/>
                    <a:pt x="3811384" y="219443"/>
                    <a:pt x="3814999" y="376079"/>
                  </a:cubicBezTo>
                  <a:cubicBezTo>
                    <a:pt x="3818614" y="532715"/>
                    <a:pt x="3777008" y="624435"/>
                    <a:pt x="3814999" y="737409"/>
                  </a:cubicBezTo>
                  <a:cubicBezTo>
                    <a:pt x="3700850" y="753726"/>
                    <a:pt x="3521817" y="686620"/>
                    <a:pt x="3308149" y="737409"/>
                  </a:cubicBezTo>
                  <a:cubicBezTo>
                    <a:pt x="3094481" y="788198"/>
                    <a:pt x="3038006" y="699824"/>
                    <a:pt x="2877599" y="737409"/>
                  </a:cubicBezTo>
                  <a:cubicBezTo>
                    <a:pt x="2717192" y="774994"/>
                    <a:pt x="2571786" y="702760"/>
                    <a:pt x="2408899" y="737409"/>
                  </a:cubicBezTo>
                  <a:cubicBezTo>
                    <a:pt x="2246012" y="772058"/>
                    <a:pt x="2006582" y="664083"/>
                    <a:pt x="1787600" y="737409"/>
                  </a:cubicBezTo>
                  <a:cubicBezTo>
                    <a:pt x="1568618" y="810735"/>
                    <a:pt x="1472626" y="697188"/>
                    <a:pt x="1357050" y="737409"/>
                  </a:cubicBezTo>
                  <a:cubicBezTo>
                    <a:pt x="1241474" y="777630"/>
                    <a:pt x="1052326" y="699742"/>
                    <a:pt x="773900" y="737409"/>
                  </a:cubicBezTo>
                  <a:cubicBezTo>
                    <a:pt x="495474" y="775076"/>
                    <a:pt x="182022" y="723845"/>
                    <a:pt x="0" y="737409"/>
                  </a:cubicBezTo>
                  <a:cubicBezTo>
                    <a:pt x="-13690" y="548190"/>
                    <a:pt x="44085" y="517172"/>
                    <a:pt x="0" y="353956"/>
                  </a:cubicBezTo>
                  <a:cubicBezTo>
                    <a:pt x="-44085" y="190740"/>
                    <a:pt x="16030" y="80576"/>
                    <a:pt x="0" y="0"/>
                  </a:cubicBezTo>
                  <a:close/>
                </a:path>
              </a:pathLst>
            </a:custGeom>
            <a:noFill/>
            <a:ln w="38100">
              <a:noFill/>
              <a:extLst>
                <a:ext uri="{C807C97D-BFC1-408E-A445-0C87EB9F89A2}">
                  <ask:lineSketchStyleProps xmlns:ask="http://schemas.microsoft.com/office/drawing/2018/sketchyshapes" xmlns="" sd="426932919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itchFamily="34" charset="0"/>
                </a:rPr>
                <a:t>You can say…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DB42AB2B-0667-47DC-8EAA-D762F28FBDB8}"/>
                </a:ext>
              </a:extLst>
            </p:cNvPr>
            <p:cNvCxnSpPr/>
            <p:nvPr/>
          </p:nvCxnSpPr>
          <p:spPr>
            <a:xfrm>
              <a:off x="4486940" y="2842437"/>
              <a:ext cx="0" cy="4634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EDA087F-8307-4525-BE9B-5CCC74E1A0A4}"/>
              </a:ext>
            </a:extLst>
          </p:cNvPr>
          <p:cNvGrpSpPr/>
          <p:nvPr/>
        </p:nvGrpSpPr>
        <p:grpSpPr>
          <a:xfrm>
            <a:off x="2497197" y="4242711"/>
            <a:ext cx="3814999" cy="969151"/>
            <a:chOff x="2497197" y="4242711"/>
            <a:chExt cx="3814999" cy="9691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E4CDDD5-BDD5-4186-9D4C-515F14C3EBA2}"/>
                </a:ext>
              </a:extLst>
            </p:cNvPr>
            <p:cNvSpPr/>
            <p:nvPr/>
          </p:nvSpPr>
          <p:spPr>
            <a:xfrm>
              <a:off x="2497197" y="4242711"/>
              <a:ext cx="3814999" cy="737409"/>
            </a:xfrm>
            <a:custGeom>
              <a:avLst/>
              <a:gdLst>
                <a:gd name="connsiteX0" fmla="*/ 0 w 3814999"/>
                <a:gd name="connsiteY0" fmla="*/ 0 h 737409"/>
                <a:gd name="connsiteX1" fmla="*/ 468700 w 3814999"/>
                <a:gd name="connsiteY1" fmla="*/ 0 h 737409"/>
                <a:gd name="connsiteX2" fmla="*/ 1051850 w 3814999"/>
                <a:gd name="connsiteY2" fmla="*/ 0 h 737409"/>
                <a:gd name="connsiteX3" fmla="*/ 1558700 w 3814999"/>
                <a:gd name="connsiteY3" fmla="*/ 0 h 737409"/>
                <a:gd name="connsiteX4" fmla="*/ 1989249 w 3814999"/>
                <a:gd name="connsiteY4" fmla="*/ 0 h 737409"/>
                <a:gd name="connsiteX5" fmla="*/ 2572399 w 3814999"/>
                <a:gd name="connsiteY5" fmla="*/ 0 h 737409"/>
                <a:gd name="connsiteX6" fmla="*/ 3079249 w 3814999"/>
                <a:gd name="connsiteY6" fmla="*/ 0 h 737409"/>
                <a:gd name="connsiteX7" fmla="*/ 3814999 w 3814999"/>
                <a:gd name="connsiteY7" fmla="*/ 0 h 737409"/>
                <a:gd name="connsiteX8" fmla="*/ 3814999 w 3814999"/>
                <a:gd name="connsiteY8" fmla="*/ 376079 h 737409"/>
                <a:gd name="connsiteX9" fmla="*/ 3814999 w 3814999"/>
                <a:gd name="connsiteY9" fmla="*/ 737409 h 737409"/>
                <a:gd name="connsiteX10" fmla="*/ 3308149 w 3814999"/>
                <a:gd name="connsiteY10" fmla="*/ 737409 h 737409"/>
                <a:gd name="connsiteX11" fmla="*/ 2877599 w 3814999"/>
                <a:gd name="connsiteY11" fmla="*/ 737409 h 737409"/>
                <a:gd name="connsiteX12" fmla="*/ 2408899 w 3814999"/>
                <a:gd name="connsiteY12" fmla="*/ 737409 h 737409"/>
                <a:gd name="connsiteX13" fmla="*/ 1787600 w 3814999"/>
                <a:gd name="connsiteY13" fmla="*/ 737409 h 737409"/>
                <a:gd name="connsiteX14" fmla="*/ 1357050 w 3814999"/>
                <a:gd name="connsiteY14" fmla="*/ 737409 h 737409"/>
                <a:gd name="connsiteX15" fmla="*/ 773900 w 3814999"/>
                <a:gd name="connsiteY15" fmla="*/ 737409 h 737409"/>
                <a:gd name="connsiteX16" fmla="*/ 0 w 3814999"/>
                <a:gd name="connsiteY16" fmla="*/ 737409 h 737409"/>
                <a:gd name="connsiteX17" fmla="*/ 0 w 3814999"/>
                <a:gd name="connsiteY17" fmla="*/ 353956 h 737409"/>
                <a:gd name="connsiteX18" fmla="*/ 0 w 3814999"/>
                <a:gd name="connsiteY18" fmla="*/ 0 h 73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14999" h="737409" extrusionOk="0">
                  <a:moveTo>
                    <a:pt x="0" y="0"/>
                  </a:moveTo>
                  <a:cubicBezTo>
                    <a:pt x="148715" y="-7702"/>
                    <a:pt x="291422" y="9504"/>
                    <a:pt x="468700" y="0"/>
                  </a:cubicBezTo>
                  <a:cubicBezTo>
                    <a:pt x="645978" y="-9504"/>
                    <a:pt x="773805" y="52690"/>
                    <a:pt x="1051850" y="0"/>
                  </a:cubicBezTo>
                  <a:cubicBezTo>
                    <a:pt x="1329895" y="-52690"/>
                    <a:pt x="1408995" y="47210"/>
                    <a:pt x="1558700" y="0"/>
                  </a:cubicBezTo>
                  <a:cubicBezTo>
                    <a:pt x="1708405" y="-47210"/>
                    <a:pt x="1870837" y="27561"/>
                    <a:pt x="1989249" y="0"/>
                  </a:cubicBezTo>
                  <a:cubicBezTo>
                    <a:pt x="2107661" y="-27561"/>
                    <a:pt x="2334504" y="28277"/>
                    <a:pt x="2572399" y="0"/>
                  </a:cubicBezTo>
                  <a:cubicBezTo>
                    <a:pt x="2810294" y="-28277"/>
                    <a:pt x="2827861" y="49377"/>
                    <a:pt x="3079249" y="0"/>
                  </a:cubicBezTo>
                  <a:cubicBezTo>
                    <a:pt x="3330637" y="-49377"/>
                    <a:pt x="3602729" y="62936"/>
                    <a:pt x="3814999" y="0"/>
                  </a:cubicBezTo>
                  <a:cubicBezTo>
                    <a:pt x="3848235" y="140867"/>
                    <a:pt x="3811384" y="219443"/>
                    <a:pt x="3814999" y="376079"/>
                  </a:cubicBezTo>
                  <a:cubicBezTo>
                    <a:pt x="3818614" y="532715"/>
                    <a:pt x="3777008" y="624435"/>
                    <a:pt x="3814999" y="737409"/>
                  </a:cubicBezTo>
                  <a:cubicBezTo>
                    <a:pt x="3700850" y="753726"/>
                    <a:pt x="3521817" y="686620"/>
                    <a:pt x="3308149" y="737409"/>
                  </a:cubicBezTo>
                  <a:cubicBezTo>
                    <a:pt x="3094481" y="788198"/>
                    <a:pt x="3038006" y="699824"/>
                    <a:pt x="2877599" y="737409"/>
                  </a:cubicBezTo>
                  <a:cubicBezTo>
                    <a:pt x="2717192" y="774994"/>
                    <a:pt x="2571786" y="702760"/>
                    <a:pt x="2408899" y="737409"/>
                  </a:cubicBezTo>
                  <a:cubicBezTo>
                    <a:pt x="2246012" y="772058"/>
                    <a:pt x="2006582" y="664083"/>
                    <a:pt x="1787600" y="737409"/>
                  </a:cubicBezTo>
                  <a:cubicBezTo>
                    <a:pt x="1568618" y="810735"/>
                    <a:pt x="1472626" y="697188"/>
                    <a:pt x="1357050" y="737409"/>
                  </a:cubicBezTo>
                  <a:cubicBezTo>
                    <a:pt x="1241474" y="777630"/>
                    <a:pt x="1052326" y="699742"/>
                    <a:pt x="773900" y="737409"/>
                  </a:cubicBezTo>
                  <a:cubicBezTo>
                    <a:pt x="495474" y="775076"/>
                    <a:pt x="182022" y="723845"/>
                    <a:pt x="0" y="737409"/>
                  </a:cubicBezTo>
                  <a:cubicBezTo>
                    <a:pt x="-13690" y="548190"/>
                    <a:pt x="44085" y="517172"/>
                    <a:pt x="0" y="353956"/>
                  </a:cubicBezTo>
                  <a:cubicBezTo>
                    <a:pt x="-44085" y="190740"/>
                    <a:pt x="16030" y="80576"/>
                    <a:pt x="0" y="0"/>
                  </a:cubicBezTo>
                  <a:close/>
                </a:path>
              </a:pathLst>
            </a:custGeom>
            <a:noFill/>
            <a:ln w="38100">
              <a:noFill/>
              <a:extLst>
                <a:ext uri="{C807C97D-BFC1-408E-A445-0C87EB9F89A2}">
                  <ask:lineSketchStyleProps xmlns:ask="http://schemas.microsoft.com/office/drawing/2018/sketchyshapes" xmlns="" sd="426932919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itchFamily="34" charset="0"/>
                </a:rPr>
                <a:t>OR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A5651057-8E32-4ED2-8D4E-4D1473B77691}"/>
                </a:ext>
              </a:extLst>
            </p:cNvPr>
            <p:cNvCxnSpPr/>
            <p:nvPr/>
          </p:nvCxnSpPr>
          <p:spPr>
            <a:xfrm>
              <a:off x="4404696" y="4748378"/>
              <a:ext cx="0" cy="4634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ACBCE70-C381-4CF2-A897-DF968D7F8084}"/>
              </a:ext>
            </a:extLst>
          </p:cNvPr>
          <p:cNvGrpSpPr/>
          <p:nvPr/>
        </p:nvGrpSpPr>
        <p:grpSpPr>
          <a:xfrm>
            <a:off x="4564912" y="2126570"/>
            <a:ext cx="5341088" cy="2103086"/>
            <a:chOff x="4564912" y="2126570"/>
            <a:chExt cx="5341088" cy="21030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EB050BB-8025-4061-A9A5-6A3482562528}"/>
                </a:ext>
              </a:extLst>
            </p:cNvPr>
            <p:cNvSpPr/>
            <p:nvPr/>
          </p:nvSpPr>
          <p:spPr>
            <a:xfrm>
              <a:off x="4564912" y="3494568"/>
              <a:ext cx="708837" cy="7350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821B2556-54D2-4167-A6AC-75627EEAAE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5907" y="2736112"/>
              <a:ext cx="3129516" cy="8015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xmlns="" id="{AED1C050-0010-4C6B-8588-7818CEFF5124}"/>
                </a:ext>
              </a:extLst>
            </p:cNvPr>
            <p:cNvSpPr/>
            <p:nvPr/>
          </p:nvSpPr>
          <p:spPr>
            <a:xfrm>
              <a:off x="7408578" y="2126570"/>
              <a:ext cx="2497422" cy="1143267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month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1ABD553-00C1-4D20-A6A3-F99202061C94}"/>
              </a:ext>
            </a:extLst>
          </p:cNvPr>
          <p:cNvGrpSpPr/>
          <p:nvPr/>
        </p:nvGrpSpPr>
        <p:grpSpPr>
          <a:xfrm>
            <a:off x="0" y="3862112"/>
            <a:ext cx="3360862" cy="2027816"/>
            <a:chOff x="0" y="3862112"/>
            <a:chExt cx="3360862" cy="202781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A669EDA-C7FB-41DC-A75D-5358437C8E4B}"/>
                </a:ext>
              </a:extLst>
            </p:cNvPr>
            <p:cNvSpPr/>
            <p:nvPr/>
          </p:nvSpPr>
          <p:spPr>
            <a:xfrm>
              <a:off x="2652025" y="5154840"/>
              <a:ext cx="708837" cy="73508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275ED591-766C-4810-88F9-F5FE33FBAA28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233377" y="4600353"/>
              <a:ext cx="1522455" cy="6621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xmlns="" id="{B9D12B48-1454-4E11-B690-AE189DB2BD0A}"/>
                </a:ext>
              </a:extLst>
            </p:cNvPr>
            <p:cNvSpPr/>
            <p:nvPr/>
          </p:nvSpPr>
          <p:spPr>
            <a:xfrm>
              <a:off x="0" y="3862112"/>
              <a:ext cx="2090086" cy="1143267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7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96902D-580C-45CD-8B15-019045A9EFB0}"/>
              </a:ext>
            </a:extLst>
          </p:cNvPr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:ask="http://schemas.microsoft.com/office/drawing/2018/sketchyshapes" xmlns="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Practice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Look at the pictures and write sentences.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21C4AA-78F0-483D-984A-8C7CD4DC59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33" y="3926258"/>
            <a:ext cx="2006791" cy="1311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7FD3ED-2D9A-4EE5-95E0-1C5D9C3EC0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48" y="1010414"/>
            <a:ext cx="1633338" cy="1187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A99D1F4-33FA-4580-B124-0A8A84785C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6400" y="2153905"/>
            <a:ext cx="2089589" cy="173177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701920C-B477-4A87-856B-F2FA334FF6D8}"/>
              </a:ext>
            </a:extLst>
          </p:cNvPr>
          <p:cNvGrpSpPr/>
          <p:nvPr/>
        </p:nvGrpSpPr>
        <p:grpSpPr>
          <a:xfrm>
            <a:off x="506957" y="5278795"/>
            <a:ext cx="1157106" cy="1120826"/>
            <a:chOff x="494485" y="5301239"/>
            <a:chExt cx="1729033" cy="13476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68713E1-8EAC-453C-A6D3-E642F5B4C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4485" y="5482021"/>
              <a:ext cx="978323" cy="11668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2ACE0F2-0B5B-433D-9087-713FA9DC0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45195" y="5482021"/>
              <a:ext cx="978323" cy="1166872"/>
            </a:xfrm>
            <a:prstGeom prst="rect">
              <a:avLst/>
            </a:prstGeom>
          </p:spPr>
        </p:pic>
        <p:pic>
          <p:nvPicPr>
            <p:cNvPr id="13" name="Graphic 12" descr="Bow">
              <a:extLst>
                <a:ext uri="{FF2B5EF4-FFF2-40B4-BE49-F238E27FC236}">
                  <a16:creationId xmlns:a16="http://schemas.microsoft.com/office/drawing/2014/main" xmlns="" id="{88D85860-DF7F-4A26-BF10-A255E3075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220122" y="5301239"/>
              <a:ext cx="914400" cy="48597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6C82C2F-1492-4673-87E0-F92D0CDA906F}"/>
              </a:ext>
            </a:extLst>
          </p:cNvPr>
          <p:cNvCxnSpPr>
            <a:cxnSpLocks/>
          </p:cNvCxnSpPr>
          <p:nvPr/>
        </p:nvCxnSpPr>
        <p:spPr>
          <a:xfrm>
            <a:off x="1672856" y="2145567"/>
            <a:ext cx="75916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F97509C-088F-4328-B48D-1E5B911C865D}"/>
              </a:ext>
            </a:extLst>
          </p:cNvPr>
          <p:cNvCxnSpPr>
            <a:cxnSpLocks/>
          </p:cNvCxnSpPr>
          <p:nvPr/>
        </p:nvCxnSpPr>
        <p:spPr>
          <a:xfrm>
            <a:off x="1756211" y="3765648"/>
            <a:ext cx="75916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191E7B9-27D5-4899-8C83-FF0CA4742385}"/>
              </a:ext>
            </a:extLst>
          </p:cNvPr>
          <p:cNvCxnSpPr>
            <a:cxnSpLocks/>
          </p:cNvCxnSpPr>
          <p:nvPr/>
        </p:nvCxnSpPr>
        <p:spPr>
          <a:xfrm>
            <a:off x="1756211" y="4994444"/>
            <a:ext cx="75916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E84484E-C7C3-4904-B227-9E10ABA9F224}"/>
              </a:ext>
            </a:extLst>
          </p:cNvPr>
          <p:cNvCxnSpPr>
            <a:cxnSpLocks/>
          </p:cNvCxnSpPr>
          <p:nvPr/>
        </p:nvCxnSpPr>
        <p:spPr>
          <a:xfrm>
            <a:off x="1756211" y="6399621"/>
            <a:ext cx="75916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74ECC54-C7F5-432D-A3F8-15BEA57DF731}"/>
              </a:ext>
            </a:extLst>
          </p:cNvPr>
          <p:cNvSpPr/>
          <p:nvPr/>
        </p:nvSpPr>
        <p:spPr>
          <a:xfrm>
            <a:off x="1819282" y="1793311"/>
            <a:ext cx="7382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Example :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He</a:t>
            </a:r>
            <a:r>
              <a:rPr lang="en-US" b="1" dirty="0">
                <a:latin typeface="Century Gothic" pitchFamily="34" charset="0"/>
              </a:rPr>
              <a:t> was born on the first of May, two thousand and ten.</a:t>
            </a:r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7AD88339-4FA6-4C98-8BCD-6DF429CA701E}"/>
              </a:ext>
            </a:extLst>
          </p:cNvPr>
          <p:cNvGrpSpPr/>
          <p:nvPr/>
        </p:nvGrpSpPr>
        <p:grpSpPr>
          <a:xfrm>
            <a:off x="2657548" y="2704811"/>
            <a:ext cx="5354351" cy="702475"/>
            <a:chOff x="2645077" y="2977060"/>
            <a:chExt cx="5354351" cy="7024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C98F271-ED62-49FF-B084-5E6AEF1BE203}"/>
                </a:ext>
              </a:extLst>
            </p:cNvPr>
            <p:cNvSpPr/>
            <p:nvPr/>
          </p:nvSpPr>
          <p:spPr>
            <a:xfrm>
              <a:off x="2645077" y="2977060"/>
              <a:ext cx="5354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entury Gothic" pitchFamily="34" charset="0"/>
                </a:rPr>
                <a:t>Now Write sentences for the following pictures.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BA81C36C-9913-4D15-8199-C35B732AA605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5322252" y="3346392"/>
              <a:ext cx="1" cy="33314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0F6CEB6-085C-435E-A445-CFB5282ED1D5}"/>
              </a:ext>
            </a:extLst>
          </p:cNvPr>
          <p:cNvSpPr/>
          <p:nvPr/>
        </p:nvSpPr>
        <p:spPr>
          <a:xfrm>
            <a:off x="2221325" y="3374363"/>
            <a:ext cx="7043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He</a:t>
            </a:r>
            <a:r>
              <a:rPr lang="en-US" b="1" dirty="0">
                <a:latin typeface="Century Gothic" pitchFamily="34" charset="0"/>
              </a:rPr>
              <a:t> was born on the  third of July, two thousand and twelve.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DC2D976-76EB-444E-BB3E-8969173D98DC}"/>
              </a:ext>
            </a:extLst>
          </p:cNvPr>
          <p:cNvSpPr/>
          <p:nvPr/>
        </p:nvSpPr>
        <p:spPr>
          <a:xfrm>
            <a:off x="1819282" y="4625112"/>
            <a:ext cx="801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She</a:t>
            </a:r>
            <a:r>
              <a:rPr lang="en-US" b="1" dirty="0">
                <a:latin typeface="Century Gothic" pitchFamily="34" charset="0"/>
              </a:rPr>
              <a:t> was born on the fourth of August, two thousand and seventeen.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F4C0E96-E27B-494B-8FBA-7262684C21BB}"/>
              </a:ext>
            </a:extLst>
          </p:cNvPr>
          <p:cNvSpPr/>
          <p:nvPr/>
        </p:nvSpPr>
        <p:spPr>
          <a:xfrm>
            <a:off x="1819282" y="6025912"/>
            <a:ext cx="801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They</a:t>
            </a:r>
            <a:r>
              <a:rPr lang="en-US" b="1" dirty="0">
                <a:latin typeface="Century Gothic" pitchFamily="34" charset="0"/>
              </a:rPr>
              <a:t> were born on the sixtieth of February, two thousand and six.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2676852-A746-4122-88B4-F363BBF5180A}"/>
              </a:ext>
            </a:extLst>
          </p:cNvPr>
          <p:cNvSpPr/>
          <p:nvPr/>
        </p:nvSpPr>
        <p:spPr>
          <a:xfrm>
            <a:off x="326065" y="1977977"/>
            <a:ext cx="1346791" cy="339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  <a:r>
              <a:rPr lang="en-GB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st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/ 5/2010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8AA6CB9-7244-4D2E-8653-6F0354332CD1}"/>
              </a:ext>
            </a:extLst>
          </p:cNvPr>
          <p:cNvSpPr/>
          <p:nvPr/>
        </p:nvSpPr>
        <p:spPr>
          <a:xfrm>
            <a:off x="399732" y="3641652"/>
            <a:ext cx="1346791" cy="339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  <a:r>
              <a:rPr lang="en-GB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rd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/7/2012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E998969-FD68-4D03-97DC-143F94D46916}"/>
              </a:ext>
            </a:extLst>
          </p:cNvPr>
          <p:cNvSpPr/>
          <p:nvPr/>
        </p:nvSpPr>
        <p:spPr>
          <a:xfrm>
            <a:off x="440955" y="4965834"/>
            <a:ext cx="1454031" cy="303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  <a:r>
              <a:rPr lang="en-GB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/ 8/2017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95D4D46-3223-4C7A-AC02-CECBA2ED3CBF}"/>
              </a:ext>
            </a:extLst>
          </p:cNvPr>
          <p:cNvSpPr/>
          <p:nvPr/>
        </p:nvSpPr>
        <p:spPr>
          <a:xfrm>
            <a:off x="316711" y="6300921"/>
            <a:ext cx="1578275" cy="339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16</a:t>
            </a:r>
            <a:r>
              <a:rPr lang="en-GB" b="1" baseline="30000" dirty="0"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GB" b="1" dirty="0">
                <a:solidFill>
                  <a:srgbClr val="0070C0"/>
                </a:solidFill>
                <a:latin typeface="Century Gothic" panose="020B0502020202020204" pitchFamily="34" charset="0"/>
              </a:rPr>
              <a:t>/ 2 /2006</a:t>
            </a:r>
          </a:p>
        </p:txBody>
      </p:sp>
    </p:spTree>
    <p:extLst>
      <p:ext uri="{BB962C8B-B14F-4D97-AF65-F5344CB8AC3E}">
        <p14:creationId xmlns:p14="http://schemas.microsoft.com/office/powerpoint/2010/main" val="9056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96902D-580C-45CD-8B15-019045A9EFB0}"/>
              </a:ext>
            </a:extLst>
          </p:cNvPr>
          <p:cNvSpPr/>
          <p:nvPr/>
        </p:nvSpPr>
        <p:spPr>
          <a:xfrm>
            <a:off x="91515" y="153234"/>
            <a:ext cx="9486579" cy="737409"/>
          </a:xfrm>
          <a:custGeom>
            <a:avLst/>
            <a:gdLst>
              <a:gd name="connsiteX0" fmla="*/ 0 w 9486579"/>
              <a:gd name="connsiteY0" fmla="*/ 0 h 737409"/>
              <a:gd name="connsiteX1" fmla="*/ 308314 w 9486579"/>
              <a:gd name="connsiteY1" fmla="*/ 0 h 737409"/>
              <a:gd name="connsiteX2" fmla="*/ 806359 w 9486579"/>
              <a:gd name="connsiteY2" fmla="*/ 0 h 737409"/>
              <a:gd name="connsiteX3" fmla="*/ 1589002 w 9486579"/>
              <a:gd name="connsiteY3" fmla="*/ 0 h 737409"/>
              <a:gd name="connsiteX4" fmla="*/ 1992182 w 9486579"/>
              <a:gd name="connsiteY4" fmla="*/ 0 h 737409"/>
              <a:gd name="connsiteX5" fmla="*/ 2585093 w 9486579"/>
              <a:gd name="connsiteY5" fmla="*/ 0 h 737409"/>
              <a:gd name="connsiteX6" fmla="*/ 2893407 w 9486579"/>
              <a:gd name="connsiteY6" fmla="*/ 0 h 737409"/>
              <a:gd name="connsiteX7" fmla="*/ 3201720 w 9486579"/>
              <a:gd name="connsiteY7" fmla="*/ 0 h 737409"/>
              <a:gd name="connsiteX8" fmla="*/ 3510034 w 9486579"/>
              <a:gd name="connsiteY8" fmla="*/ 0 h 737409"/>
              <a:gd name="connsiteX9" fmla="*/ 4292677 w 9486579"/>
              <a:gd name="connsiteY9" fmla="*/ 0 h 737409"/>
              <a:gd name="connsiteX10" fmla="*/ 4790722 w 9486579"/>
              <a:gd name="connsiteY10" fmla="*/ 0 h 737409"/>
              <a:gd name="connsiteX11" fmla="*/ 5573365 w 9486579"/>
              <a:gd name="connsiteY11" fmla="*/ 0 h 737409"/>
              <a:gd name="connsiteX12" fmla="*/ 5976545 w 9486579"/>
              <a:gd name="connsiteY12" fmla="*/ 0 h 737409"/>
              <a:gd name="connsiteX13" fmla="*/ 6284859 w 9486579"/>
              <a:gd name="connsiteY13" fmla="*/ 0 h 737409"/>
              <a:gd name="connsiteX14" fmla="*/ 6688038 w 9486579"/>
              <a:gd name="connsiteY14" fmla="*/ 0 h 737409"/>
              <a:gd name="connsiteX15" fmla="*/ 7375815 w 9486579"/>
              <a:gd name="connsiteY15" fmla="*/ 0 h 737409"/>
              <a:gd name="connsiteX16" fmla="*/ 8158458 w 9486579"/>
              <a:gd name="connsiteY16" fmla="*/ 0 h 737409"/>
              <a:gd name="connsiteX17" fmla="*/ 8941101 w 9486579"/>
              <a:gd name="connsiteY17" fmla="*/ 0 h 737409"/>
              <a:gd name="connsiteX18" fmla="*/ 9486579 w 9486579"/>
              <a:gd name="connsiteY18" fmla="*/ 0 h 737409"/>
              <a:gd name="connsiteX19" fmla="*/ 9486579 w 9486579"/>
              <a:gd name="connsiteY19" fmla="*/ 368705 h 737409"/>
              <a:gd name="connsiteX20" fmla="*/ 9486579 w 9486579"/>
              <a:gd name="connsiteY20" fmla="*/ 737409 h 737409"/>
              <a:gd name="connsiteX21" fmla="*/ 8893668 w 9486579"/>
              <a:gd name="connsiteY21" fmla="*/ 737409 h 737409"/>
              <a:gd name="connsiteX22" fmla="*/ 8111025 w 9486579"/>
              <a:gd name="connsiteY22" fmla="*/ 737409 h 737409"/>
              <a:gd name="connsiteX23" fmla="*/ 7328382 w 9486579"/>
              <a:gd name="connsiteY23" fmla="*/ 737409 h 737409"/>
              <a:gd name="connsiteX24" fmla="*/ 6830337 w 9486579"/>
              <a:gd name="connsiteY24" fmla="*/ 737409 h 737409"/>
              <a:gd name="connsiteX25" fmla="*/ 6427157 w 9486579"/>
              <a:gd name="connsiteY25" fmla="*/ 737409 h 737409"/>
              <a:gd name="connsiteX26" fmla="*/ 5644515 w 9486579"/>
              <a:gd name="connsiteY26" fmla="*/ 737409 h 737409"/>
              <a:gd name="connsiteX27" fmla="*/ 5051603 w 9486579"/>
              <a:gd name="connsiteY27" fmla="*/ 737409 h 737409"/>
              <a:gd name="connsiteX28" fmla="*/ 4268961 w 9486579"/>
              <a:gd name="connsiteY28" fmla="*/ 737409 h 737409"/>
              <a:gd name="connsiteX29" fmla="*/ 3770915 w 9486579"/>
              <a:gd name="connsiteY29" fmla="*/ 737409 h 737409"/>
              <a:gd name="connsiteX30" fmla="*/ 3272870 w 9486579"/>
              <a:gd name="connsiteY30" fmla="*/ 737409 h 737409"/>
              <a:gd name="connsiteX31" fmla="*/ 2679959 w 9486579"/>
              <a:gd name="connsiteY31" fmla="*/ 737409 h 737409"/>
              <a:gd name="connsiteX32" fmla="*/ 1897316 w 9486579"/>
              <a:gd name="connsiteY32" fmla="*/ 737409 h 737409"/>
              <a:gd name="connsiteX33" fmla="*/ 1304405 w 9486579"/>
              <a:gd name="connsiteY33" fmla="*/ 737409 h 737409"/>
              <a:gd name="connsiteX34" fmla="*/ 521762 w 9486579"/>
              <a:gd name="connsiteY34" fmla="*/ 737409 h 737409"/>
              <a:gd name="connsiteX35" fmla="*/ 0 w 9486579"/>
              <a:gd name="connsiteY35" fmla="*/ 737409 h 737409"/>
              <a:gd name="connsiteX36" fmla="*/ 0 w 9486579"/>
              <a:gd name="connsiteY36" fmla="*/ 383453 h 737409"/>
              <a:gd name="connsiteX37" fmla="*/ 0 w 9486579"/>
              <a:gd name="connsiteY37" fmla="*/ 0 h 7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6579" h="737409" fill="none" extrusionOk="0">
                <a:moveTo>
                  <a:pt x="0" y="0"/>
                </a:moveTo>
                <a:cubicBezTo>
                  <a:pt x="89389" y="-5569"/>
                  <a:pt x="219859" y="34720"/>
                  <a:pt x="308314" y="0"/>
                </a:cubicBezTo>
                <a:cubicBezTo>
                  <a:pt x="396769" y="-34720"/>
                  <a:pt x="685545" y="14336"/>
                  <a:pt x="806359" y="0"/>
                </a:cubicBezTo>
                <a:cubicBezTo>
                  <a:pt x="927174" y="-14336"/>
                  <a:pt x="1361612" y="50694"/>
                  <a:pt x="1589002" y="0"/>
                </a:cubicBezTo>
                <a:cubicBezTo>
                  <a:pt x="1816392" y="-50694"/>
                  <a:pt x="1803588" y="42309"/>
                  <a:pt x="1992182" y="0"/>
                </a:cubicBezTo>
                <a:cubicBezTo>
                  <a:pt x="2180776" y="-42309"/>
                  <a:pt x="2463476" y="67359"/>
                  <a:pt x="2585093" y="0"/>
                </a:cubicBezTo>
                <a:cubicBezTo>
                  <a:pt x="2706710" y="-67359"/>
                  <a:pt x="2783760" y="18600"/>
                  <a:pt x="2893407" y="0"/>
                </a:cubicBezTo>
                <a:cubicBezTo>
                  <a:pt x="3003054" y="-18600"/>
                  <a:pt x="3104103" y="34672"/>
                  <a:pt x="3201720" y="0"/>
                </a:cubicBezTo>
                <a:cubicBezTo>
                  <a:pt x="3299337" y="-34672"/>
                  <a:pt x="3436351" y="36925"/>
                  <a:pt x="3510034" y="0"/>
                </a:cubicBezTo>
                <a:cubicBezTo>
                  <a:pt x="3583717" y="-36925"/>
                  <a:pt x="3957143" y="87135"/>
                  <a:pt x="4292677" y="0"/>
                </a:cubicBezTo>
                <a:cubicBezTo>
                  <a:pt x="4628211" y="-87135"/>
                  <a:pt x="4670200" y="53020"/>
                  <a:pt x="4790722" y="0"/>
                </a:cubicBezTo>
                <a:cubicBezTo>
                  <a:pt x="4911245" y="-53020"/>
                  <a:pt x="5288790" y="86965"/>
                  <a:pt x="5573365" y="0"/>
                </a:cubicBezTo>
                <a:cubicBezTo>
                  <a:pt x="5857940" y="-86965"/>
                  <a:pt x="5860307" y="40888"/>
                  <a:pt x="5976545" y="0"/>
                </a:cubicBezTo>
                <a:cubicBezTo>
                  <a:pt x="6092783" y="-40888"/>
                  <a:pt x="6192033" y="11093"/>
                  <a:pt x="6284859" y="0"/>
                </a:cubicBezTo>
                <a:cubicBezTo>
                  <a:pt x="6377685" y="-11093"/>
                  <a:pt x="6523823" y="23387"/>
                  <a:pt x="6688038" y="0"/>
                </a:cubicBezTo>
                <a:cubicBezTo>
                  <a:pt x="6852253" y="-23387"/>
                  <a:pt x="7036773" y="3131"/>
                  <a:pt x="7375815" y="0"/>
                </a:cubicBezTo>
                <a:cubicBezTo>
                  <a:pt x="7714857" y="-3131"/>
                  <a:pt x="7795026" y="48311"/>
                  <a:pt x="8158458" y="0"/>
                </a:cubicBezTo>
                <a:cubicBezTo>
                  <a:pt x="8521890" y="-48311"/>
                  <a:pt x="8652684" y="44842"/>
                  <a:pt x="8941101" y="0"/>
                </a:cubicBezTo>
                <a:cubicBezTo>
                  <a:pt x="9229518" y="-44842"/>
                  <a:pt x="9216695" y="63824"/>
                  <a:pt x="9486579" y="0"/>
                </a:cubicBezTo>
                <a:cubicBezTo>
                  <a:pt x="9523352" y="105235"/>
                  <a:pt x="9464721" y="252820"/>
                  <a:pt x="9486579" y="368705"/>
                </a:cubicBezTo>
                <a:cubicBezTo>
                  <a:pt x="9508437" y="484590"/>
                  <a:pt x="9468543" y="652921"/>
                  <a:pt x="9486579" y="737409"/>
                </a:cubicBezTo>
                <a:cubicBezTo>
                  <a:pt x="9358269" y="792042"/>
                  <a:pt x="9056466" y="704061"/>
                  <a:pt x="8893668" y="737409"/>
                </a:cubicBezTo>
                <a:cubicBezTo>
                  <a:pt x="8730870" y="770757"/>
                  <a:pt x="8484004" y="666289"/>
                  <a:pt x="8111025" y="737409"/>
                </a:cubicBezTo>
                <a:cubicBezTo>
                  <a:pt x="7738046" y="808529"/>
                  <a:pt x="7511414" y="722062"/>
                  <a:pt x="7328382" y="737409"/>
                </a:cubicBezTo>
                <a:cubicBezTo>
                  <a:pt x="7145350" y="752756"/>
                  <a:pt x="6997565" y="700843"/>
                  <a:pt x="6830337" y="737409"/>
                </a:cubicBezTo>
                <a:cubicBezTo>
                  <a:pt x="6663110" y="773975"/>
                  <a:pt x="6578478" y="733272"/>
                  <a:pt x="6427157" y="737409"/>
                </a:cubicBezTo>
                <a:cubicBezTo>
                  <a:pt x="6275836" y="741546"/>
                  <a:pt x="5920152" y="657162"/>
                  <a:pt x="5644515" y="737409"/>
                </a:cubicBezTo>
                <a:cubicBezTo>
                  <a:pt x="5368878" y="817656"/>
                  <a:pt x="5343316" y="685354"/>
                  <a:pt x="5051603" y="737409"/>
                </a:cubicBezTo>
                <a:cubicBezTo>
                  <a:pt x="4759890" y="789464"/>
                  <a:pt x="4618887" y="703533"/>
                  <a:pt x="4268961" y="737409"/>
                </a:cubicBezTo>
                <a:cubicBezTo>
                  <a:pt x="3919035" y="771285"/>
                  <a:pt x="3904623" y="710756"/>
                  <a:pt x="3770915" y="737409"/>
                </a:cubicBezTo>
                <a:cubicBezTo>
                  <a:pt x="3637207" y="764062"/>
                  <a:pt x="3407292" y="726878"/>
                  <a:pt x="3272870" y="737409"/>
                </a:cubicBezTo>
                <a:cubicBezTo>
                  <a:pt x="3138449" y="747940"/>
                  <a:pt x="2938359" y="710805"/>
                  <a:pt x="2679959" y="737409"/>
                </a:cubicBezTo>
                <a:cubicBezTo>
                  <a:pt x="2421559" y="764013"/>
                  <a:pt x="2107127" y="651118"/>
                  <a:pt x="1897316" y="737409"/>
                </a:cubicBezTo>
                <a:cubicBezTo>
                  <a:pt x="1687505" y="823700"/>
                  <a:pt x="1582520" y="736732"/>
                  <a:pt x="1304405" y="737409"/>
                </a:cubicBezTo>
                <a:cubicBezTo>
                  <a:pt x="1026290" y="738086"/>
                  <a:pt x="848866" y="683975"/>
                  <a:pt x="521762" y="737409"/>
                </a:cubicBezTo>
                <a:cubicBezTo>
                  <a:pt x="194658" y="790843"/>
                  <a:pt x="138436" y="703756"/>
                  <a:pt x="0" y="737409"/>
                </a:cubicBezTo>
                <a:cubicBezTo>
                  <a:pt x="-14979" y="574945"/>
                  <a:pt x="27376" y="551317"/>
                  <a:pt x="0" y="383453"/>
                </a:cubicBezTo>
                <a:cubicBezTo>
                  <a:pt x="-27376" y="215589"/>
                  <a:pt x="28307" y="138549"/>
                  <a:pt x="0" y="0"/>
                </a:cubicBezTo>
                <a:close/>
              </a:path>
              <a:path w="9486579" h="737409" stroke="0" extrusionOk="0">
                <a:moveTo>
                  <a:pt x="0" y="0"/>
                </a:moveTo>
                <a:cubicBezTo>
                  <a:pt x="116597" y="-39017"/>
                  <a:pt x="314874" y="21113"/>
                  <a:pt x="403180" y="0"/>
                </a:cubicBezTo>
                <a:cubicBezTo>
                  <a:pt x="491486" y="-21113"/>
                  <a:pt x="916528" y="15368"/>
                  <a:pt x="1090957" y="0"/>
                </a:cubicBezTo>
                <a:cubicBezTo>
                  <a:pt x="1265386" y="-15368"/>
                  <a:pt x="1461669" y="32589"/>
                  <a:pt x="1589002" y="0"/>
                </a:cubicBezTo>
                <a:cubicBezTo>
                  <a:pt x="1716335" y="-32589"/>
                  <a:pt x="1762784" y="8814"/>
                  <a:pt x="1897316" y="0"/>
                </a:cubicBezTo>
                <a:cubicBezTo>
                  <a:pt x="2031848" y="-8814"/>
                  <a:pt x="2285252" y="175"/>
                  <a:pt x="2585093" y="0"/>
                </a:cubicBezTo>
                <a:cubicBezTo>
                  <a:pt x="2884934" y="-175"/>
                  <a:pt x="2862841" y="59462"/>
                  <a:pt x="3083138" y="0"/>
                </a:cubicBezTo>
                <a:cubicBezTo>
                  <a:pt x="3303435" y="-59462"/>
                  <a:pt x="3603104" y="80800"/>
                  <a:pt x="3770915" y="0"/>
                </a:cubicBezTo>
                <a:cubicBezTo>
                  <a:pt x="3938726" y="-80800"/>
                  <a:pt x="4191089" y="74423"/>
                  <a:pt x="4458692" y="0"/>
                </a:cubicBezTo>
                <a:cubicBezTo>
                  <a:pt x="4726295" y="-74423"/>
                  <a:pt x="4903946" y="62767"/>
                  <a:pt x="5051603" y="0"/>
                </a:cubicBezTo>
                <a:cubicBezTo>
                  <a:pt x="5199260" y="-62767"/>
                  <a:pt x="5405335" y="47251"/>
                  <a:pt x="5644515" y="0"/>
                </a:cubicBezTo>
                <a:cubicBezTo>
                  <a:pt x="5883695" y="-47251"/>
                  <a:pt x="5993455" y="16690"/>
                  <a:pt x="6237426" y="0"/>
                </a:cubicBezTo>
                <a:cubicBezTo>
                  <a:pt x="6481397" y="-16690"/>
                  <a:pt x="6771046" y="16718"/>
                  <a:pt x="7020068" y="0"/>
                </a:cubicBezTo>
                <a:cubicBezTo>
                  <a:pt x="7269090" y="-16718"/>
                  <a:pt x="7296902" y="21205"/>
                  <a:pt x="7423248" y="0"/>
                </a:cubicBezTo>
                <a:cubicBezTo>
                  <a:pt x="7549594" y="-21205"/>
                  <a:pt x="8000464" y="12999"/>
                  <a:pt x="8205891" y="0"/>
                </a:cubicBezTo>
                <a:cubicBezTo>
                  <a:pt x="8411318" y="-12999"/>
                  <a:pt x="8631184" y="59860"/>
                  <a:pt x="8798802" y="0"/>
                </a:cubicBezTo>
                <a:cubicBezTo>
                  <a:pt x="8966420" y="-59860"/>
                  <a:pt x="9213945" y="54800"/>
                  <a:pt x="9486579" y="0"/>
                </a:cubicBezTo>
                <a:cubicBezTo>
                  <a:pt x="9516932" y="107911"/>
                  <a:pt x="9456901" y="230129"/>
                  <a:pt x="9486579" y="383453"/>
                </a:cubicBezTo>
                <a:cubicBezTo>
                  <a:pt x="9516257" y="536777"/>
                  <a:pt x="9448054" y="638495"/>
                  <a:pt x="9486579" y="737409"/>
                </a:cubicBezTo>
                <a:cubicBezTo>
                  <a:pt x="9216133" y="789234"/>
                  <a:pt x="9109211" y="689811"/>
                  <a:pt x="8798802" y="737409"/>
                </a:cubicBezTo>
                <a:cubicBezTo>
                  <a:pt x="8488393" y="785007"/>
                  <a:pt x="8380977" y="676570"/>
                  <a:pt x="8016159" y="737409"/>
                </a:cubicBezTo>
                <a:cubicBezTo>
                  <a:pt x="7651341" y="798248"/>
                  <a:pt x="7618004" y="686028"/>
                  <a:pt x="7233516" y="737409"/>
                </a:cubicBezTo>
                <a:cubicBezTo>
                  <a:pt x="6849028" y="788790"/>
                  <a:pt x="6886225" y="735010"/>
                  <a:pt x="6735471" y="737409"/>
                </a:cubicBezTo>
                <a:cubicBezTo>
                  <a:pt x="6584717" y="739808"/>
                  <a:pt x="6477149" y="698072"/>
                  <a:pt x="6332291" y="737409"/>
                </a:cubicBezTo>
                <a:cubicBezTo>
                  <a:pt x="6187433" y="776746"/>
                  <a:pt x="5825870" y="685045"/>
                  <a:pt x="5644515" y="737409"/>
                </a:cubicBezTo>
                <a:cubicBezTo>
                  <a:pt x="5463160" y="789773"/>
                  <a:pt x="5424537" y="710416"/>
                  <a:pt x="5336201" y="737409"/>
                </a:cubicBezTo>
                <a:cubicBezTo>
                  <a:pt x="5247865" y="764402"/>
                  <a:pt x="4865709" y="660394"/>
                  <a:pt x="4648424" y="737409"/>
                </a:cubicBezTo>
                <a:cubicBezTo>
                  <a:pt x="4431139" y="814424"/>
                  <a:pt x="4250497" y="682338"/>
                  <a:pt x="4150378" y="737409"/>
                </a:cubicBezTo>
                <a:cubicBezTo>
                  <a:pt x="4050259" y="792480"/>
                  <a:pt x="3794523" y="690416"/>
                  <a:pt x="3462601" y="737409"/>
                </a:cubicBezTo>
                <a:cubicBezTo>
                  <a:pt x="3130679" y="784402"/>
                  <a:pt x="3071683" y="682886"/>
                  <a:pt x="2964556" y="737409"/>
                </a:cubicBezTo>
                <a:cubicBezTo>
                  <a:pt x="2857430" y="791932"/>
                  <a:pt x="2740696" y="710755"/>
                  <a:pt x="2561376" y="737409"/>
                </a:cubicBezTo>
                <a:cubicBezTo>
                  <a:pt x="2382056" y="764063"/>
                  <a:pt x="2248499" y="704030"/>
                  <a:pt x="2158197" y="737409"/>
                </a:cubicBezTo>
                <a:cubicBezTo>
                  <a:pt x="2067895" y="770788"/>
                  <a:pt x="1888798" y="680846"/>
                  <a:pt x="1660151" y="737409"/>
                </a:cubicBezTo>
                <a:cubicBezTo>
                  <a:pt x="1431504" y="793972"/>
                  <a:pt x="1098458" y="690176"/>
                  <a:pt x="877509" y="737409"/>
                </a:cubicBezTo>
                <a:cubicBezTo>
                  <a:pt x="656560" y="784642"/>
                  <a:pt x="380407" y="728982"/>
                  <a:pt x="0" y="737409"/>
                </a:cubicBezTo>
                <a:cubicBezTo>
                  <a:pt x="-2364" y="605951"/>
                  <a:pt x="1035" y="474181"/>
                  <a:pt x="0" y="376079"/>
                </a:cubicBezTo>
                <a:cubicBezTo>
                  <a:pt x="-1035" y="277977"/>
                  <a:pt x="38675" y="102487"/>
                  <a:pt x="0" y="0"/>
                </a:cubicBezTo>
                <a:close/>
              </a:path>
            </a:pathLst>
          </a:custGeom>
          <a:solidFill>
            <a:srgbClr val="009999"/>
          </a:solidFill>
          <a:ln w="38100">
            <a:solidFill>
              <a:srgbClr val="660033"/>
            </a:solidFill>
            <a:extLst>
              <a:ext uri="{C807C97D-BFC1-408E-A445-0C87EB9F89A2}">
                <ask:lineSketchStyleProps xmlns:ask="http://schemas.microsoft.com/office/drawing/2018/sketchyshapes" xmlns="" sd="4269329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Worksheet time ! Check the worksheet and write sentences 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9C7760-50A2-4DF6-B18A-C4F452731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315" y="1020725"/>
            <a:ext cx="4087366" cy="59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6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04AC3B7D329428F148623B3022C4C" ma:contentTypeVersion="10" ma:contentTypeDescription="Create a new document." ma:contentTypeScope="" ma:versionID="148d539522f2d1a8f256b3d4dc6de01d">
  <xsd:schema xmlns:xsd="http://www.w3.org/2001/XMLSchema" xmlns:xs="http://www.w3.org/2001/XMLSchema" xmlns:p="http://schemas.microsoft.com/office/2006/metadata/properties" xmlns:ns3="24cf0bac-6da1-49c8-bb0f-b561decc1be7" targetNamespace="http://schemas.microsoft.com/office/2006/metadata/properties" ma:root="true" ma:fieldsID="ec6e6d67e157a2f4f452f3e63dddcaf6" ns3:_="">
    <xsd:import namespace="24cf0bac-6da1-49c8-bb0f-b561decc1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0bac-6da1-49c8-bb0f-b561decc1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D1C758-8798-45B7-90DE-8B767594E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f0bac-6da1-49c8-bb0f-b561decc1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507973-6566-4C35-87C8-E2190E57F4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C18A2A-07EC-4840-82CF-823FF47951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527</Words>
  <Application>Microsoft Office PowerPoint</Application>
  <PresentationFormat>A4 Paper (210x297 mm)</PresentationFormat>
  <Paragraphs>121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ADEL SALEH JUMA MANSOOR</dc:creator>
  <cp:lastModifiedBy>Bodour Alshawoosh</cp:lastModifiedBy>
  <cp:revision>52</cp:revision>
  <dcterms:created xsi:type="dcterms:W3CDTF">2020-03-04T05:42:46Z</dcterms:created>
  <dcterms:modified xsi:type="dcterms:W3CDTF">2020-03-28T11:39:42Z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0x0101005C904AC3B7D329428F148623B3022C4C</vt:lpwstr>
  </property>
</Properties>
</file>