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9"/>
  </p:notesMasterIdLst>
  <p:sldIdLst>
    <p:sldId id="260" r:id="rId2"/>
    <p:sldId id="273" r:id="rId3"/>
    <p:sldId id="341" r:id="rId4"/>
    <p:sldId id="359" r:id="rId5"/>
    <p:sldId id="331" r:id="rId6"/>
    <p:sldId id="360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Khadija Salah" initials="KS" lastIdx="3" clrIdx="1">
    <p:extLst>
      <p:ext uri="{19B8F6BF-5375-455C-9EA6-DF929625EA0E}">
        <p15:presenceInfo xmlns:p15="http://schemas.microsoft.com/office/powerpoint/2012/main" userId="262ab5bb612c9b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9CCB"/>
    <a:srgbClr val="F89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07:38:40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0,'0'0,"43"0,-38 0,-12 0,0 0,2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E1F3-B7C2-4575-97B0-0260766B6873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D8E2-C4B0-4908-A243-947E7A38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0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5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2" Type="http://schemas.openxmlformats.org/officeDocument/2006/relationships/customXml" Target="../ink/ink1.xml"/><Relationship Id="rId16" Type="http://schemas.openxmlformats.org/officeDocument/2006/relationships/image" Target="../media/image17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svg"/><Relationship Id="rId1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4934A-26B3-4AAC-87FA-2484C8DC3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798" y="1371599"/>
            <a:ext cx="9108930" cy="5544589"/>
          </a:xfrm>
        </p:spPr>
        <p:txBody>
          <a:bodyPr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English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Family and Friends 6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Grade </a:t>
            </a:r>
            <a:r>
              <a:rPr lang="en-US" sz="4000" b="1" dirty="0" smtClean="0">
                <a:latin typeface="Century Gothic" panose="020B0502020202020204" pitchFamily="34" charset="0"/>
              </a:rPr>
              <a:t>6</a:t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 smtClean="0">
                <a:latin typeface="Century Gothic" panose="020B0502020202020204" pitchFamily="34" charset="0"/>
              </a:rPr>
              <a:t>Semester 1</a:t>
            </a: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Unit 3</a:t>
            </a:r>
            <a:r>
              <a:rPr lang="en-US" sz="6600" b="1" dirty="0">
                <a:latin typeface="Century Gothic" panose="020B0502020202020204" pitchFamily="34" charset="0"/>
              </a:rPr>
              <a:t/>
            </a:r>
            <a:br>
              <a:rPr lang="en-US" sz="66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Something new to </a:t>
            </a:r>
            <a:r>
              <a:rPr lang="en-US" sz="4000" b="1" dirty="0" smtClean="0">
                <a:latin typeface="Century Gothic" panose="020B0502020202020204" pitchFamily="34" charset="0"/>
              </a:rPr>
              <a:t>watch!</a:t>
            </a:r>
            <a:r>
              <a:rPr lang="en-US" sz="4000" b="1" dirty="0">
                <a:latin typeface="Century Gothic" panose="020B0502020202020204" pitchFamily="34" charset="0"/>
              </a:rPr>
              <a:t/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Review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F7687-78FE-624A-84BE-0D9FF9787E4E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823332" y="434562"/>
            <a:ext cx="6205008" cy="767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9841"/>
          <a:stretch/>
        </p:blipFill>
        <p:spPr>
          <a:xfrm>
            <a:off x="771078" y="2776048"/>
            <a:ext cx="2395995" cy="208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2384"/>
          <a:stretch/>
        </p:blipFill>
        <p:spPr>
          <a:xfrm>
            <a:off x="8764473" y="2535382"/>
            <a:ext cx="2490884" cy="20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83" y="0"/>
            <a:ext cx="1646063" cy="1268078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87105" y="2411257"/>
            <a:ext cx="11448731" cy="25822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0">
              <a:buNone/>
            </a:pPr>
            <a:r>
              <a:rPr lang="en-US" sz="4000" b="1" dirty="0">
                <a:latin typeface="Century Gothic" panose="020B0502020202020204" pitchFamily="34" charset="0"/>
              </a:rPr>
              <a:t>Lesson Objective</a:t>
            </a:r>
            <a:r>
              <a:rPr lang="ar-BH" sz="4000" b="1" dirty="0">
                <a:latin typeface="Century Gothic" panose="020B0502020202020204" pitchFamily="34" charset="0"/>
              </a:rPr>
              <a:t>:</a:t>
            </a:r>
          </a:p>
          <a:p>
            <a:pPr marL="0" indent="0" algn="ctr" rtl="0">
              <a:buNone/>
            </a:pPr>
            <a:endParaRPr lang="en-US" sz="4000" b="1" dirty="0"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-  To review key language and grammar of unit 3.</a:t>
            </a:r>
          </a:p>
          <a:p>
            <a:pPr marL="0" indent="0" algn="l" rtl="0">
              <a:buNone/>
            </a:pP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xmlns="" id="{57073EA7-BEEC-4ED1-A3DB-81C34EDA8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08185"/>
              </p:ext>
            </p:extLst>
          </p:nvPr>
        </p:nvGraphicFramePr>
        <p:xfrm>
          <a:off x="3906227" y="1218114"/>
          <a:ext cx="5376748" cy="496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96">
                  <a:extLst>
                    <a:ext uri="{9D8B030D-6E8A-4147-A177-3AD203B41FA5}">
                      <a16:colId xmlns:a16="http://schemas.microsoft.com/office/drawing/2014/main" xmlns="" val="1598350621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3707646403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1112519857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476042528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3192323791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3303438009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1092953011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4160701473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4219958784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1690637480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3705924706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1341116604"/>
                    </a:ext>
                  </a:extLst>
                </a:gridCol>
                <a:gridCol w="413596">
                  <a:extLst>
                    <a:ext uri="{9D8B030D-6E8A-4147-A177-3AD203B41FA5}">
                      <a16:colId xmlns:a16="http://schemas.microsoft.com/office/drawing/2014/main" xmlns="" val="2562150420"/>
                    </a:ext>
                  </a:extLst>
                </a:gridCol>
              </a:tblGrid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378437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71452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2384720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9802786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9365447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891334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886781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1180789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6492645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587308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80512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64961DA-1025-4B67-8BA4-C06D0CF7B553}"/>
              </a:ext>
            </a:extLst>
          </p:cNvPr>
          <p:cNvCxnSpPr/>
          <p:nvPr/>
        </p:nvCxnSpPr>
        <p:spPr>
          <a:xfrm>
            <a:off x="133224" y="6543860"/>
            <a:ext cx="11907885" cy="78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D0B5F9-AE01-449F-87AC-0D91E2E577D6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38CA909-3019-478E-AF67-53B8A0AD4A94}"/>
              </a:ext>
            </a:extLst>
          </p:cNvPr>
          <p:cNvSpPr txBox="1">
            <a:spLocks/>
          </p:cNvSpPr>
          <p:nvPr/>
        </p:nvSpPr>
        <p:spPr>
          <a:xfrm>
            <a:off x="919478" y="19538"/>
            <a:ext cx="8944875" cy="875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1" dirty="0">
                <a:latin typeface="Century Gothic" panose="020B0502020202020204" pitchFamily="34" charset="0"/>
              </a:rPr>
              <a:t>Circle the correct answer.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F5C4F0E-F1F2-4644-BDE7-58561870F97C}"/>
              </a:ext>
            </a:extLst>
          </p:cNvPr>
          <p:cNvSpPr/>
          <p:nvPr/>
        </p:nvSpPr>
        <p:spPr>
          <a:xfrm>
            <a:off x="9953369" y="165425"/>
            <a:ext cx="1940457" cy="7894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Click for answers.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F3CBBA6-32FE-4737-A3D5-CD615261AA97}"/>
              </a:ext>
            </a:extLst>
          </p:cNvPr>
          <p:cNvSpPr/>
          <p:nvPr/>
        </p:nvSpPr>
        <p:spPr>
          <a:xfrm>
            <a:off x="861552" y="850410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9AE4258-47E1-400D-8164-9C7CBB534031}"/>
              </a:ext>
            </a:extLst>
          </p:cNvPr>
          <p:cNvSpPr/>
          <p:nvPr/>
        </p:nvSpPr>
        <p:spPr>
          <a:xfrm>
            <a:off x="840335" y="2261820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E20BB7A-50AA-41F7-BECE-B1BC7CAE2FDB}"/>
              </a:ext>
            </a:extLst>
          </p:cNvPr>
          <p:cNvSpPr/>
          <p:nvPr/>
        </p:nvSpPr>
        <p:spPr>
          <a:xfrm>
            <a:off x="830396" y="3611694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37FB3DD-CB2E-48C0-9783-35E067BF6781}"/>
              </a:ext>
            </a:extLst>
          </p:cNvPr>
          <p:cNvSpPr/>
          <p:nvPr/>
        </p:nvSpPr>
        <p:spPr>
          <a:xfrm>
            <a:off x="812010" y="5055051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F46E67B2-1EE4-4F32-A8E1-81D620A15433}"/>
              </a:ext>
            </a:extLst>
          </p:cNvPr>
          <p:cNvSpPr/>
          <p:nvPr/>
        </p:nvSpPr>
        <p:spPr>
          <a:xfrm>
            <a:off x="10080684" y="1149690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9AA7F266-88A5-4D64-8BD8-FA3CED4D858E}"/>
              </a:ext>
            </a:extLst>
          </p:cNvPr>
          <p:cNvSpPr/>
          <p:nvPr/>
        </p:nvSpPr>
        <p:spPr>
          <a:xfrm>
            <a:off x="10120166" y="2554693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288082A-6315-4197-943D-D7E053A06AEF}"/>
              </a:ext>
            </a:extLst>
          </p:cNvPr>
          <p:cNvSpPr/>
          <p:nvPr/>
        </p:nvSpPr>
        <p:spPr>
          <a:xfrm>
            <a:off x="10414922" y="3840412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912B4F09-AFCF-44BC-935F-26D256250D1F}"/>
              </a:ext>
            </a:extLst>
          </p:cNvPr>
          <p:cNvSpPr/>
          <p:nvPr/>
        </p:nvSpPr>
        <p:spPr>
          <a:xfrm>
            <a:off x="10039728" y="5063742"/>
            <a:ext cx="341920" cy="366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177453E-CA1F-447E-A9F7-223F0CE9B1FF}"/>
              </a:ext>
            </a:extLst>
          </p:cNvPr>
          <p:cNvSpPr/>
          <p:nvPr/>
        </p:nvSpPr>
        <p:spPr>
          <a:xfrm>
            <a:off x="3939558" y="3963243"/>
            <a:ext cx="5281744" cy="4000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C6294F9-F1AA-4705-A2F5-3DCE600C1B86}"/>
              </a:ext>
            </a:extLst>
          </p:cNvPr>
          <p:cNvSpPr/>
          <p:nvPr/>
        </p:nvSpPr>
        <p:spPr>
          <a:xfrm>
            <a:off x="3856859" y="1211727"/>
            <a:ext cx="491494" cy="4952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658798-7015-405D-B569-5E586964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60" y="796510"/>
            <a:ext cx="1555179" cy="1235591"/>
          </a:xfrm>
          <a:prstGeom prst="rect">
            <a:avLst/>
          </a:prstGeom>
        </p:spPr>
      </p:pic>
      <p:pic>
        <p:nvPicPr>
          <p:cNvPr id="8" name="Graphic 7" descr="Remote control">
            <a:extLst>
              <a:ext uri="{FF2B5EF4-FFF2-40B4-BE49-F238E27FC236}">
                <a16:creationId xmlns:a16="http://schemas.microsoft.com/office/drawing/2014/main" xmlns="" id="{6067796F-FAD3-41AD-A854-6FBC31240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953280">
            <a:off x="1341441" y="5197458"/>
            <a:ext cx="1149632" cy="1149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2BC50-0B96-4CB1-8FD1-F6189F37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30413">
            <a:off x="10865035" y="3838204"/>
            <a:ext cx="557094" cy="1030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688393-7409-46D5-B7CE-8D7FFCF6C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612" y="2189369"/>
            <a:ext cx="1491136" cy="1194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34ECC8-14E1-4110-B68F-4666326AF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63" y="3610080"/>
            <a:ext cx="1504234" cy="1194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ACF64-453A-461E-9C5F-F8E31D075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2086" y="2415872"/>
            <a:ext cx="1422016" cy="1128944"/>
          </a:xfrm>
          <a:prstGeom prst="rect">
            <a:avLst/>
          </a:prstGeom>
        </p:spPr>
      </p:pic>
      <p:pic>
        <p:nvPicPr>
          <p:cNvPr id="19" name="Graphic 18" descr="Radio">
            <a:extLst>
              <a:ext uri="{FF2B5EF4-FFF2-40B4-BE49-F238E27FC236}">
                <a16:creationId xmlns:a16="http://schemas.microsoft.com/office/drawing/2014/main" xmlns="" id="{00A50123-D03E-4A9F-875F-B057E7236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44150" y="926536"/>
            <a:ext cx="1233823" cy="123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C8343A0-46D1-4D9A-A7D7-8D1C38E5B5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2422" y="5141837"/>
            <a:ext cx="1588194" cy="126087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5752433-B7CD-449F-ACAD-3400982A5404}"/>
              </a:ext>
            </a:extLst>
          </p:cNvPr>
          <p:cNvSpPr/>
          <p:nvPr/>
        </p:nvSpPr>
        <p:spPr>
          <a:xfrm>
            <a:off x="3887841" y="5293683"/>
            <a:ext cx="4610116" cy="4000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305E0FA-71DC-43A0-84A2-D2030F3C8D40}"/>
              </a:ext>
            </a:extLst>
          </p:cNvPr>
          <p:cNvSpPr/>
          <p:nvPr/>
        </p:nvSpPr>
        <p:spPr>
          <a:xfrm>
            <a:off x="4348353" y="5764132"/>
            <a:ext cx="4497473" cy="4000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5EA45CE-5463-40F3-996B-57C0C2605932}"/>
              </a:ext>
            </a:extLst>
          </p:cNvPr>
          <p:cNvSpPr/>
          <p:nvPr/>
        </p:nvSpPr>
        <p:spPr>
          <a:xfrm>
            <a:off x="5992162" y="2115109"/>
            <a:ext cx="415502" cy="3193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3EAFFD1-1C60-4953-9CB9-8ED119A565D9}"/>
              </a:ext>
            </a:extLst>
          </p:cNvPr>
          <p:cNvSpPr/>
          <p:nvPr/>
        </p:nvSpPr>
        <p:spPr>
          <a:xfrm>
            <a:off x="6382943" y="1218114"/>
            <a:ext cx="415502" cy="2210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891B856-E87C-4541-8935-0CD736BF000B}"/>
              </a:ext>
            </a:extLst>
          </p:cNvPr>
          <p:cNvSpPr/>
          <p:nvPr/>
        </p:nvSpPr>
        <p:spPr>
          <a:xfrm>
            <a:off x="6382942" y="1691041"/>
            <a:ext cx="2519205" cy="4000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BF4E4C43-4159-4E06-A094-E5F9D55CECAC}"/>
              </a:ext>
            </a:extLst>
          </p:cNvPr>
          <p:cNvSpPr/>
          <p:nvPr/>
        </p:nvSpPr>
        <p:spPr>
          <a:xfrm>
            <a:off x="5556061" y="1266973"/>
            <a:ext cx="2921909" cy="4000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4036315-2714-488B-B238-9BE80B60FC5C}"/>
              </a:ext>
            </a:extLst>
          </p:cNvPr>
          <p:cNvSpPr/>
          <p:nvPr/>
        </p:nvSpPr>
        <p:spPr>
          <a:xfrm>
            <a:off x="9298168" y="6603958"/>
            <a:ext cx="257542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entury Gothic" panose="020B0502020202020204" pitchFamily="34" charset="0"/>
              </a:rPr>
              <a:t>English-Grade6- </a:t>
            </a:r>
            <a:r>
              <a:rPr lang="en-US" sz="1200" b="1" dirty="0">
                <a:latin typeface="Century Gothic" panose="020B0502020202020204" pitchFamily="34" charset="0"/>
              </a:rPr>
              <a:t>Unit </a:t>
            </a:r>
            <a:r>
              <a:rPr lang="en-US" sz="1200" b="1" dirty="0" smtClean="0">
                <a:latin typeface="Century Gothic" panose="020B0502020202020204" pitchFamily="34" charset="0"/>
              </a:rPr>
              <a:t>3- (Review)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7F7326-75F0-426E-AF49-CA9068243740}"/>
              </a:ext>
            </a:extLst>
          </p:cNvPr>
          <p:cNvSpPr/>
          <p:nvPr/>
        </p:nvSpPr>
        <p:spPr>
          <a:xfrm>
            <a:off x="5486400" y="894520"/>
            <a:ext cx="6311348" cy="5529875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1- They / play / volleyball.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2- He / play / with his toys.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3- He / water / plants.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4- They / play / basketball.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C4AF4DE-806B-4EB0-AF9D-41CFFA508C36}"/>
              </a:ext>
            </a:extLst>
          </p:cNvPr>
          <p:cNvCxnSpPr/>
          <p:nvPr/>
        </p:nvCxnSpPr>
        <p:spPr>
          <a:xfrm>
            <a:off x="133224" y="6612268"/>
            <a:ext cx="11907885" cy="78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1997029-EE42-4E1B-90E2-5B9FBC76198C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05AA289-0327-48B7-A834-4E7BDD7B5933}"/>
              </a:ext>
            </a:extLst>
          </p:cNvPr>
          <p:cNvSpPr/>
          <p:nvPr/>
        </p:nvSpPr>
        <p:spPr>
          <a:xfrm>
            <a:off x="9924846" y="599963"/>
            <a:ext cx="1974944" cy="680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Click for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435EAB-5186-4234-87E0-3A451218DFB0}"/>
              </a:ext>
            </a:extLst>
          </p:cNvPr>
          <p:cNvSpPr txBox="1"/>
          <p:nvPr/>
        </p:nvSpPr>
        <p:spPr>
          <a:xfrm>
            <a:off x="5628639" y="1476253"/>
            <a:ext cx="581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They play volleyball twice a week.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321202-B093-4C6E-B706-B0E36C20C478}"/>
              </a:ext>
            </a:extLst>
          </p:cNvPr>
          <p:cNvSpPr txBox="1"/>
          <p:nvPr/>
        </p:nvSpPr>
        <p:spPr>
          <a:xfrm>
            <a:off x="5674359" y="2806588"/>
            <a:ext cx="490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He plays with his toys everyday.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5C9FC65-46B1-49F9-9AF5-7E43BC1869E9}"/>
              </a:ext>
            </a:extLst>
          </p:cNvPr>
          <p:cNvSpPr txBox="1"/>
          <p:nvPr/>
        </p:nvSpPr>
        <p:spPr>
          <a:xfrm>
            <a:off x="5581935" y="4138173"/>
            <a:ext cx="621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He waters the plants three times a week.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504843-27A3-4DC8-9CF5-26E28C6B9ECD}"/>
              </a:ext>
            </a:extLst>
          </p:cNvPr>
          <p:cNvSpPr txBox="1"/>
          <p:nvPr/>
        </p:nvSpPr>
        <p:spPr>
          <a:xfrm>
            <a:off x="5677742" y="5460692"/>
            <a:ext cx="597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They play basketball once a week.</a:t>
            </a:r>
          </a:p>
        </p:txBody>
      </p: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xmlns="" id="{134A8CA7-D484-4EC3-A8EE-20049F30B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86351"/>
              </p:ext>
            </p:extLst>
          </p:nvPr>
        </p:nvGraphicFramePr>
        <p:xfrm>
          <a:off x="443871" y="830364"/>
          <a:ext cx="4734416" cy="539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138">
                  <a:extLst>
                    <a:ext uri="{9D8B030D-6E8A-4147-A177-3AD203B41FA5}">
                      <a16:colId xmlns:a16="http://schemas.microsoft.com/office/drawing/2014/main" xmlns="" val="1120123168"/>
                    </a:ext>
                  </a:extLst>
                </a:gridCol>
                <a:gridCol w="2329278">
                  <a:extLst>
                    <a:ext uri="{9D8B030D-6E8A-4147-A177-3AD203B41FA5}">
                      <a16:colId xmlns:a16="http://schemas.microsoft.com/office/drawing/2014/main" xmlns="" val="213801764"/>
                    </a:ext>
                  </a:extLst>
                </a:gridCol>
              </a:tblGrid>
              <a:tr h="2695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1542811"/>
                  </a:ext>
                </a:extLst>
              </a:tr>
              <a:tr h="2695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608348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C79F3C-752E-46C4-8616-77984AEE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17" y="1639957"/>
            <a:ext cx="2107726" cy="17890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6744E5-5179-4863-BC4E-03EA5039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03" y="4336395"/>
            <a:ext cx="1982107" cy="184895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1A8B9A3-A7AB-4823-951B-4DBB19E3493C}"/>
              </a:ext>
            </a:extLst>
          </p:cNvPr>
          <p:cNvSpPr/>
          <p:nvPr/>
        </p:nvSpPr>
        <p:spPr>
          <a:xfrm>
            <a:off x="2899379" y="839996"/>
            <a:ext cx="262887" cy="296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2EB1138-D6B6-4308-A34D-CAEF9FCEA404}"/>
              </a:ext>
            </a:extLst>
          </p:cNvPr>
          <p:cNvSpPr/>
          <p:nvPr/>
        </p:nvSpPr>
        <p:spPr>
          <a:xfrm>
            <a:off x="482178" y="842757"/>
            <a:ext cx="262887" cy="296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0A4AC9C-BDD4-4A68-99D1-8D6D3A9808FD}"/>
              </a:ext>
            </a:extLst>
          </p:cNvPr>
          <p:cNvSpPr/>
          <p:nvPr/>
        </p:nvSpPr>
        <p:spPr>
          <a:xfrm>
            <a:off x="452586" y="3526130"/>
            <a:ext cx="262887" cy="296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4FCCBF4-ADCC-4AE9-9356-3FE1524793D3}"/>
              </a:ext>
            </a:extLst>
          </p:cNvPr>
          <p:cNvSpPr/>
          <p:nvPr/>
        </p:nvSpPr>
        <p:spPr>
          <a:xfrm>
            <a:off x="2863431" y="3528876"/>
            <a:ext cx="262887" cy="296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C954577-6711-4B8B-8E55-9B78EF1D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07" y="4387406"/>
            <a:ext cx="1982106" cy="18619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DA24648-1A1D-4F8C-A6C5-A3C748B8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769" y="1597130"/>
            <a:ext cx="2269384" cy="17890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7C3A22-C260-4BF7-9E09-289829897A8A}"/>
              </a:ext>
            </a:extLst>
          </p:cNvPr>
          <p:cNvSpPr/>
          <p:nvPr/>
        </p:nvSpPr>
        <p:spPr>
          <a:xfrm>
            <a:off x="883357" y="870469"/>
            <a:ext cx="1811937" cy="630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Every Monday and Tuesday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8D452EB-2088-45DF-801F-6753D7B78F6C}"/>
              </a:ext>
            </a:extLst>
          </p:cNvPr>
          <p:cNvSpPr/>
          <p:nvPr/>
        </p:nvSpPr>
        <p:spPr>
          <a:xfrm>
            <a:off x="3200573" y="872390"/>
            <a:ext cx="1811937" cy="630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Everyday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35D3004-8DFB-430B-8F31-08E87B5FE0B6}"/>
              </a:ext>
            </a:extLst>
          </p:cNvPr>
          <p:cNvSpPr/>
          <p:nvPr/>
        </p:nvSpPr>
        <p:spPr>
          <a:xfrm>
            <a:off x="847518" y="3520827"/>
            <a:ext cx="1811937" cy="78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Every Friday, Tuesday and Sunday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9F3FA15-F28D-4384-846C-EC0F920E5009}"/>
              </a:ext>
            </a:extLst>
          </p:cNvPr>
          <p:cNvSpPr/>
          <p:nvPr/>
        </p:nvSpPr>
        <p:spPr>
          <a:xfrm>
            <a:off x="3180127" y="3540509"/>
            <a:ext cx="1811937" cy="78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Every Friday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5E75E502-768C-4E12-A7AC-912CE2637C64}"/>
              </a:ext>
            </a:extLst>
          </p:cNvPr>
          <p:cNvSpPr txBox="1">
            <a:spLocks/>
          </p:cNvSpPr>
          <p:nvPr/>
        </p:nvSpPr>
        <p:spPr>
          <a:xfrm>
            <a:off x="224444" y="75724"/>
            <a:ext cx="11573303" cy="82034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600" b="1" dirty="0">
                <a:latin typeface="Century Gothic" panose="020B0502020202020204" pitchFamily="34" charset="0"/>
              </a:rPr>
              <a:t>Put the </a:t>
            </a:r>
            <a:r>
              <a:rPr lang="en-US" sz="2600" b="1" dirty="0" smtClean="0">
                <a:latin typeface="Century Gothic" panose="020B0502020202020204" pitchFamily="34" charset="0"/>
              </a:rPr>
              <a:t>words </a:t>
            </a:r>
            <a:r>
              <a:rPr lang="en-US" sz="2600" b="1" dirty="0">
                <a:latin typeface="Century Gothic" panose="020B0502020202020204" pitchFamily="34" charset="0"/>
              </a:rPr>
              <a:t>in the right order and </a:t>
            </a:r>
            <a:r>
              <a:rPr lang="en-US" sz="2600" b="1" dirty="0" smtClean="0">
                <a:latin typeface="Century Gothic" panose="020B0502020202020204" pitchFamily="34" charset="0"/>
              </a:rPr>
              <a:t>write how often </a:t>
            </a:r>
            <a:r>
              <a:rPr lang="en-US" sz="2600" b="1" dirty="0" smtClean="0">
                <a:latin typeface="Century Gothic" panose="020B0502020202020204" pitchFamily="34" charset="0"/>
              </a:rPr>
              <a:t>things happen in </a:t>
            </a:r>
            <a:r>
              <a:rPr lang="en-US" sz="2600" b="1" dirty="0" smtClean="0">
                <a:latin typeface="Century Gothic" panose="020B0502020202020204" pitchFamily="34" charset="0"/>
              </a:rPr>
              <a:t>reference to the </a:t>
            </a:r>
            <a:r>
              <a:rPr lang="en-US" sz="2600" b="1" dirty="0" smtClean="0">
                <a:latin typeface="Century Gothic" panose="020B0502020202020204" pitchFamily="34" charset="0"/>
              </a:rPr>
              <a:t>pictures.</a:t>
            </a:r>
            <a:endParaRPr lang="en-US" sz="2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4036315-2714-488B-B238-9BE80B60FC5C}"/>
              </a:ext>
            </a:extLst>
          </p:cNvPr>
          <p:cNvSpPr/>
          <p:nvPr/>
        </p:nvSpPr>
        <p:spPr>
          <a:xfrm>
            <a:off x="9298168" y="6603958"/>
            <a:ext cx="257542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entury Gothic" panose="020B0502020202020204" pitchFamily="34" charset="0"/>
              </a:rPr>
              <a:t>English-Grade6- </a:t>
            </a:r>
            <a:r>
              <a:rPr lang="en-US" sz="1200" b="1" dirty="0">
                <a:latin typeface="Century Gothic" panose="020B0502020202020204" pitchFamily="34" charset="0"/>
              </a:rPr>
              <a:t>Unit </a:t>
            </a:r>
            <a:r>
              <a:rPr lang="en-US" sz="1200" b="1" dirty="0" smtClean="0">
                <a:latin typeface="Century Gothic" panose="020B0502020202020204" pitchFamily="34" charset="0"/>
              </a:rPr>
              <a:t>3- (Review)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72EB7ED6-2519-4E57-B909-AC66BF43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48244"/>
              </p:ext>
            </p:extLst>
          </p:nvPr>
        </p:nvGraphicFramePr>
        <p:xfrm>
          <a:off x="443871" y="830364"/>
          <a:ext cx="11343939" cy="558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171">
                  <a:extLst>
                    <a:ext uri="{9D8B030D-6E8A-4147-A177-3AD203B41FA5}">
                      <a16:colId xmlns:a16="http://schemas.microsoft.com/office/drawing/2014/main" xmlns="" val="1120123168"/>
                    </a:ext>
                  </a:extLst>
                </a:gridCol>
                <a:gridCol w="3397004">
                  <a:extLst>
                    <a:ext uri="{9D8B030D-6E8A-4147-A177-3AD203B41FA5}">
                      <a16:colId xmlns:a16="http://schemas.microsoft.com/office/drawing/2014/main" xmlns="" val="213801764"/>
                    </a:ext>
                  </a:extLst>
                </a:gridCol>
                <a:gridCol w="4727764">
                  <a:extLst>
                    <a:ext uri="{9D8B030D-6E8A-4147-A177-3AD203B41FA5}">
                      <a16:colId xmlns:a16="http://schemas.microsoft.com/office/drawing/2014/main" xmlns="" val="4089494799"/>
                    </a:ext>
                  </a:extLst>
                </a:gridCol>
              </a:tblGrid>
              <a:tr h="81986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3578990"/>
                  </a:ext>
                </a:extLst>
              </a:tr>
              <a:tr h="238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1542811"/>
                  </a:ext>
                </a:extLst>
              </a:tr>
              <a:tr h="238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608348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A257F49-6BEA-42CA-8F6A-245EED43064F}"/>
              </a:ext>
            </a:extLst>
          </p:cNvPr>
          <p:cNvCxnSpPr/>
          <p:nvPr/>
        </p:nvCxnSpPr>
        <p:spPr>
          <a:xfrm>
            <a:off x="133224" y="6612268"/>
            <a:ext cx="11907885" cy="78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B8366E-66F8-431B-A250-C1DE1B6D595C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C814A72-C895-46C4-881E-732E4735FA9E}"/>
              </a:ext>
            </a:extLst>
          </p:cNvPr>
          <p:cNvSpPr txBox="1">
            <a:spLocks/>
          </p:cNvSpPr>
          <p:nvPr/>
        </p:nvSpPr>
        <p:spPr>
          <a:xfrm>
            <a:off x="665997" y="28101"/>
            <a:ext cx="9003159" cy="875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1" dirty="0">
                <a:latin typeface="Century Gothic" panose="020B0502020202020204" pitchFamily="34" charset="0"/>
              </a:rPr>
              <a:t>Fill in the gaps with the right words from the box.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D16C270E-8D5B-47BE-887B-9967A3423BEE}"/>
                  </a:ext>
                </a:extLst>
              </p14:cNvPr>
              <p14:cNvContentPartPr/>
              <p14:nvPr/>
            </p14:nvContentPartPr>
            <p14:xfrm>
              <a:off x="3783866" y="2572529"/>
              <a:ext cx="176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6C270E-8D5B-47BE-887B-9967A3423B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5226" y="2563529"/>
                <a:ext cx="3528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407C66A-5743-4D53-B173-EA78C441D7F4}"/>
              </a:ext>
            </a:extLst>
          </p:cNvPr>
          <p:cNvSpPr/>
          <p:nvPr/>
        </p:nvSpPr>
        <p:spPr>
          <a:xfrm>
            <a:off x="10131203" y="46012"/>
            <a:ext cx="1616926" cy="7894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Click for answers.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DCF627-65A9-460D-BCCC-6B1CB97C943A}"/>
              </a:ext>
            </a:extLst>
          </p:cNvPr>
          <p:cNvSpPr/>
          <p:nvPr/>
        </p:nvSpPr>
        <p:spPr>
          <a:xfrm>
            <a:off x="7146386" y="4004486"/>
            <a:ext cx="339865" cy="31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699DD1-51D1-4748-BBA7-0B8D179BA067}"/>
              </a:ext>
            </a:extLst>
          </p:cNvPr>
          <p:cNvSpPr/>
          <p:nvPr/>
        </p:nvSpPr>
        <p:spPr>
          <a:xfrm>
            <a:off x="3809162" y="1638688"/>
            <a:ext cx="339865" cy="31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493617A-F71C-425D-B2D4-CBDE592B53F5}"/>
              </a:ext>
            </a:extLst>
          </p:cNvPr>
          <p:cNvSpPr/>
          <p:nvPr/>
        </p:nvSpPr>
        <p:spPr>
          <a:xfrm>
            <a:off x="426061" y="4021081"/>
            <a:ext cx="339865" cy="31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6A8D104-F50A-4C12-814A-CDD2CEAE22B1}"/>
              </a:ext>
            </a:extLst>
          </p:cNvPr>
          <p:cNvSpPr/>
          <p:nvPr/>
        </p:nvSpPr>
        <p:spPr>
          <a:xfrm>
            <a:off x="7130838" y="1644107"/>
            <a:ext cx="339865" cy="31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CC88B59-9ABB-440C-9437-27C6F12631B3}"/>
              </a:ext>
            </a:extLst>
          </p:cNvPr>
          <p:cNvSpPr/>
          <p:nvPr/>
        </p:nvSpPr>
        <p:spPr>
          <a:xfrm>
            <a:off x="453477" y="1647772"/>
            <a:ext cx="339865" cy="31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BF4C96-0CDD-4C5C-9B7E-589C68BB8FB5}"/>
              </a:ext>
            </a:extLst>
          </p:cNvPr>
          <p:cNvSpPr/>
          <p:nvPr/>
        </p:nvSpPr>
        <p:spPr>
          <a:xfrm>
            <a:off x="3791706" y="4034655"/>
            <a:ext cx="346657" cy="31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4366237-89D4-49A2-8A89-639283055F3E}"/>
              </a:ext>
            </a:extLst>
          </p:cNvPr>
          <p:cNvSpPr/>
          <p:nvPr/>
        </p:nvSpPr>
        <p:spPr>
          <a:xfrm>
            <a:off x="935975" y="3444193"/>
            <a:ext cx="2489800" cy="510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601167EA-2988-4ECE-9826-37BEE72BFECE}"/>
              </a:ext>
            </a:extLst>
          </p:cNvPr>
          <p:cNvSpPr/>
          <p:nvPr/>
        </p:nvSpPr>
        <p:spPr>
          <a:xfrm>
            <a:off x="4202249" y="3441456"/>
            <a:ext cx="2489800" cy="510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2FC0FC78-44B2-4D75-B9FB-40E42F88CA12}"/>
              </a:ext>
            </a:extLst>
          </p:cNvPr>
          <p:cNvSpPr/>
          <p:nvPr/>
        </p:nvSpPr>
        <p:spPr>
          <a:xfrm>
            <a:off x="7568257" y="3438450"/>
            <a:ext cx="2489800" cy="510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1B47F81F-2415-48CA-BDDE-BB7504E68EB7}"/>
              </a:ext>
            </a:extLst>
          </p:cNvPr>
          <p:cNvSpPr/>
          <p:nvPr/>
        </p:nvSpPr>
        <p:spPr>
          <a:xfrm>
            <a:off x="4171334" y="5670401"/>
            <a:ext cx="2489800" cy="7053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657149D-417B-4226-8136-3B70977DA2A9}"/>
              </a:ext>
            </a:extLst>
          </p:cNvPr>
          <p:cNvSpPr/>
          <p:nvPr/>
        </p:nvSpPr>
        <p:spPr>
          <a:xfrm>
            <a:off x="7535612" y="5781038"/>
            <a:ext cx="2489800" cy="510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5A5077A-8A56-4067-9DAD-82CD0C27D195}"/>
              </a:ext>
            </a:extLst>
          </p:cNvPr>
          <p:cNvSpPr/>
          <p:nvPr/>
        </p:nvSpPr>
        <p:spPr>
          <a:xfrm>
            <a:off x="986017" y="5670401"/>
            <a:ext cx="2489800" cy="723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7653B13-4493-4B01-99FF-B04741AB337B}"/>
              </a:ext>
            </a:extLst>
          </p:cNvPr>
          <p:cNvSpPr txBox="1"/>
          <p:nvPr/>
        </p:nvSpPr>
        <p:spPr>
          <a:xfrm>
            <a:off x="8231518" y="956093"/>
            <a:ext cx="144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channel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AA60A90-2449-4D08-BE5A-76AB5926657C}"/>
              </a:ext>
            </a:extLst>
          </p:cNvPr>
          <p:cNvSpPr txBox="1"/>
          <p:nvPr/>
        </p:nvSpPr>
        <p:spPr>
          <a:xfrm>
            <a:off x="390369" y="956094"/>
            <a:ext cx="186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camcorder</a:t>
            </a:r>
          </a:p>
        </p:txBody>
      </p:sp>
      <p:pic>
        <p:nvPicPr>
          <p:cNvPr id="36" name="Graphic 35" descr="Remote control">
            <a:extLst>
              <a:ext uri="{FF2B5EF4-FFF2-40B4-BE49-F238E27FC236}">
                <a16:creationId xmlns:a16="http://schemas.microsoft.com/office/drawing/2014/main" xmlns="" id="{E69E4A24-C8C4-4C33-8EF9-C144412E1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953280">
            <a:off x="1411291" y="1923469"/>
            <a:ext cx="1643578" cy="164357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876E0FFB-BD19-4EC4-96C2-A38988A12E66}"/>
              </a:ext>
            </a:extLst>
          </p:cNvPr>
          <p:cNvCxnSpPr>
            <a:cxnSpLocks/>
          </p:cNvCxnSpPr>
          <p:nvPr/>
        </p:nvCxnSpPr>
        <p:spPr>
          <a:xfrm>
            <a:off x="1729409" y="2047461"/>
            <a:ext cx="617883" cy="5103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7F03F2-D192-47B7-83AC-271D68C3E9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1772" y="1758565"/>
            <a:ext cx="2349833" cy="16856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C0762E0-DBDE-4BB2-B475-806E6D94825F}"/>
              </a:ext>
            </a:extLst>
          </p:cNvPr>
          <p:cNvSpPr txBox="1"/>
          <p:nvPr/>
        </p:nvSpPr>
        <p:spPr>
          <a:xfrm>
            <a:off x="4340848" y="947196"/>
            <a:ext cx="231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documentary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FF9DE8-2C03-4FC4-9CA2-C24B2F5BC8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8146" y="4153290"/>
            <a:ext cx="1799504" cy="15171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55BC54B-67ED-4D00-99B0-9EADCA5F8717}"/>
              </a:ext>
            </a:extLst>
          </p:cNvPr>
          <p:cNvSpPr txBox="1"/>
          <p:nvPr/>
        </p:nvSpPr>
        <p:spPr>
          <a:xfrm>
            <a:off x="2159453" y="755740"/>
            <a:ext cx="215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football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programme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AE8683-4E7D-483D-9280-EE0C1F76A1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61844" y="1659880"/>
            <a:ext cx="2025351" cy="1701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32D081-DAA2-46F1-8FCB-F65E4339D8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1844" y="4146180"/>
            <a:ext cx="2025351" cy="16348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2ACEC30-4ABC-4556-846E-C5E5B985EF8F}"/>
              </a:ext>
            </a:extLst>
          </p:cNvPr>
          <p:cNvSpPr txBox="1"/>
          <p:nvPr/>
        </p:nvSpPr>
        <p:spPr>
          <a:xfrm>
            <a:off x="6708310" y="947195"/>
            <a:ext cx="144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cartoon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5CEEB25-383A-4760-93EF-0FD835B1F6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630413">
            <a:off x="5154185" y="4207236"/>
            <a:ext cx="705007" cy="130375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73432E-8C1B-4B22-9FCF-5CB0A437BCF1}"/>
              </a:ext>
            </a:extLst>
          </p:cNvPr>
          <p:cNvSpPr txBox="1"/>
          <p:nvPr/>
        </p:nvSpPr>
        <p:spPr>
          <a:xfrm>
            <a:off x="10058057" y="806689"/>
            <a:ext cx="1303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mobile phone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4036315-2714-488B-B238-9BE80B60FC5C}"/>
              </a:ext>
            </a:extLst>
          </p:cNvPr>
          <p:cNvSpPr/>
          <p:nvPr/>
        </p:nvSpPr>
        <p:spPr>
          <a:xfrm>
            <a:off x="9298168" y="6603958"/>
            <a:ext cx="257542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entury Gothic" panose="020B0502020202020204" pitchFamily="34" charset="0"/>
              </a:rPr>
              <a:t>English-Grade6- </a:t>
            </a:r>
            <a:r>
              <a:rPr lang="en-US" sz="1200" b="1" dirty="0">
                <a:latin typeface="Century Gothic" panose="020B0502020202020204" pitchFamily="34" charset="0"/>
              </a:rPr>
              <a:t>Unit </a:t>
            </a:r>
            <a:r>
              <a:rPr lang="en-US" sz="1200" b="1" dirty="0" smtClean="0">
                <a:latin typeface="Century Gothic" panose="020B0502020202020204" pitchFamily="34" charset="0"/>
              </a:rPr>
              <a:t>3- (Review)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55951 0.3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4128 0.36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2707 0.35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08203 0.70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44128 0.69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70" y="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11223 0.707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3" grpId="0"/>
      <p:bldP spid="76" grpId="0"/>
      <p:bldP spid="42" grpId="0"/>
      <p:bldP spid="44" grpId="0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DA0A9C2-538A-487B-ABD8-708768B37847}"/>
              </a:ext>
            </a:extLst>
          </p:cNvPr>
          <p:cNvCxnSpPr/>
          <p:nvPr/>
        </p:nvCxnSpPr>
        <p:spPr>
          <a:xfrm>
            <a:off x="133224" y="6612268"/>
            <a:ext cx="11907885" cy="78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E7230D-0D98-4DC0-8395-E7516B8A1EDF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E75E502-768C-4E12-A7AC-912CE2637C64}"/>
              </a:ext>
            </a:extLst>
          </p:cNvPr>
          <p:cNvSpPr txBox="1">
            <a:spLocks/>
          </p:cNvSpPr>
          <p:nvPr/>
        </p:nvSpPr>
        <p:spPr>
          <a:xfrm>
            <a:off x="375579" y="308347"/>
            <a:ext cx="11665530" cy="52553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600" b="1" dirty="0">
                <a:latin typeface="Century Gothic" panose="020B0502020202020204" pitchFamily="34" charset="0"/>
              </a:rPr>
              <a:t>Put the </a:t>
            </a:r>
            <a:r>
              <a:rPr lang="en-US" sz="2600" b="1" dirty="0" smtClean="0">
                <a:latin typeface="Century Gothic" panose="020B0502020202020204" pitchFamily="34" charset="0"/>
              </a:rPr>
              <a:t>words </a:t>
            </a:r>
            <a:r>
              <a:rPr lang="en-US" sz="2600" b="1" dirty="0">
                <a:latin typeface="Century Gothic" panose="020B0502020202020204" pitchFamily="34" charset="0"/>
              </a:rPr>
              <a:t>in the right order and use the infinitive of purpose.</a:t>
            </a:r>
            <a:endParaRPr lang="en-US" sz="2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860131-B1CD-4CF1-A122-F610F7DE004D}"/>
              </a:ext>
            </a:extLst>
          </p:cNvPr>
          <p:cNvSpPr/>
          <p:nvPr/>
        </p:nvSpPr>
        <p:spPr>
          <a:xfrm>
            <a:off x="435886" y="1065473"/>
            <a:ext cx="11320228" cy="5238398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1-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uses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TV /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watch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movies / Martin.</a:t>
            </a:r>
            <a:b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________________________________________________________________________</a:t>
            </a:r>
          </a:p>
          <a:p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2-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learn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about animals / Hanna /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reads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book.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________________________________________________________________________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3- Anna /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cook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dinner / use the oven.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________________________________________________________________________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4-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change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channel /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uses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remote control / Ahmed.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________________________________________________________________________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5- I /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take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videos / use the camcorder.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________________________________________________________________________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A7FE34-0EA5-40ED-B709-A4E30607FF46}"/>
              </a:ext>
            </a:extLst>
          </p:cNvPr>
          <p:cNvSpPr txBox="1"/>
          <p:nvPr/>
        </p:nvSpPr>
        <p:spPr>
          <a:xfrm>
            <a:off x="761997" y="1423127"/>
            <a:ext cx="821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Martin 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uses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TV to watch movies.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BAFEE9-2F64-4C17-95C0-C3832BEAB019}"/>
              </a:ext>
            </a:extLst>
          </p:cNvPr>
          <p:cNvSpPr txBox="1"/>
          <p:nvPr/>
        </p:nvSpPr>
        <p:spPr>
          <a:xfrm>
            <a:off x="786293" y="2316960"/>
            <a:ext cx="821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Hanna reads the book to learn about animals.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8223C3-128A-44AD-8A61-63E19413C354}"/>
              </a:ext>
            </a:extLst>
          </p:cNvPr>
          <p:cNvSpPr txBox="1"/>
          <p:nvPr/>
        </p:nvSpPr>
        <p:spPr>
          <a:xfrm>
            <a:off x="761997" y="3391954"/>
            <a:ext cx="821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Anna uses the oven to cook dinner.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C4F9D6-B091-4EEC-9FF4-924FC10E1E20}"/>
              </a:ext>
            </a:extLst>
          </p:cNvPr>
          <p:cNvSpPr txBox="1"/>
          <p:nvPr/>
        </p:nvSpPr>
        <p:spPr>
          <a:xfrm>
            <a:off x="761996" y="4466948"/>
            <a:ext cx="895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Ahmed </a:t>
            </a:r>
            <a:r>
              <a:rPr lang="en-GB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uses </a:t>
            </a:r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 remote control to change the channel.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9D7017-1B98-472F-A110-28EC153F6F8C}"/>
              </a:ext>
            </a:extLst>
          </p:cNvPr>
          <p:cNvSpPr txBox="1"/>
          <p:nvPr/>
        </p:nvSpPr>
        <p:spPr>
          <a:xfrm>
            <a:off x="806171" y="5581572"/>
            <a:ext cx="821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 use the camcorder to take videos.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794000-4DC9-4968-9F3A-8DB540915FB5}"/>
              </a:ext>
            </a:extLst>
          </p:cNvPr>
          <p:cNvSpPr/>
          <p:nvPr/>
        </p:nvSpPr>
        <p:spPr>
          <a:xfrm>
            <a:off x="9150262" y="887027"/>
            <a:ext cx="2723686" cy="501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Click for answers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036315-2714-488B-B238-9BE80B60FC5C}"/>
              </a:ext>
            </a:extLst>
          </p:cNvPr>
          <p:cNvSpPr/>
          <p:nvPr/>
        </p:nvSpPr>
        <p:spPr>
          <a:xfrm>
            <a:off x="9298168" y="6603958"/>
            <a:ext cx="257542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entury Gothic" panose="020B0502020202020204" pitchFamily="34" charset="0"/>
              </a:rPr>
              <a:t>English-Grade6- </a:t>
            </a:r>
            <a:r>
              <a:rPr lang="en-US" sz="1200" b="1" dirty="0">
                <a:latin typeface="Century Gothic" panose="020B0502020202020204" pitchFamily="34" charset="0"/>
              </a:rPr>
              <a:t>Unit </a:t>
            </a:r>
            <a:r>
              <a:rPr lang="en-US" sz="1200" b="1" dirty="0" smtClean="0">
                <a:latin typeface="Century Gothic" panose="020B0502020202020204" pitchFamily="34" charset="0"/>
              </a:rPr>
              <a:t>3- (Review)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566" y="3216954"/>
            <a:ext cx="5975369" cy="932507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End of </a:t>
            </a:r>
            <a:r>
              <a:rPr lang="en-US" sz="3600" b="1" dirty="0" smtClean="0">
                <a:latin typeface="Century Gothic" panose="020B0502020202020204" pitchFamily="34" charset="0"/>
              </a:rPr>
              <a:t>the </a:t>
            </a:r>
            <a:r>
              <a:rPr lang="en-US" sz="3600" b="1" dirty="0">
                <a:latin typeface="Century Gothic" panose="020B0502020202020204" pitchFamily="34" charset="0"/>
              </a:rPr>
              <a:t>Review Lesson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E4D8AEF-BE5D-4090-9E8A-AFF70A772F23}"/>
              </a:ext>
            </a:extLst>
          </p:cNvPr>
          <p:cNvCxnSpPr/>
          <p:nvPr/>
        </p:nvCxnSpPr>
        <p:spPr>
          <a:xfrm>
            <a:off x="133224" y="6612268"/>
            <a:ext cx="11907885" cy="78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A6846B-8FDD-4500-9EB4-C1BEBF1761A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036315-2714-488B-B238-9BE80B60FC5C}"/>
              </a:ext>
            </a:extLst>
          </p:cNvPr>
          <p:cNvSpPr/>
          <p:nvPr/>
        </p:nvSpPr>
        <p:spPr>
          <a:xfrm>
            <a:off x="9298168" y="6603958"/>
            <a:ext cx="257542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entury Gothic" panose="020B0502020202020204" pitchFamily="34" charset="0"/>
              </a:rPr>
              <a:t>English-Grade6- </a:t>
            </a:r>
            <a:r>
              <a:rPr lang="en-US" sz="1200" b="1" dirty="0">
                <a:latin typeface="Century Gothic" panose="020B0502020202020204" pitchFamily="34" charset="0"/>
              </a:rPr>
              <a:t>Unit </a:t>
            </a:r>
            <a:r>
              <a:rPr lang="en-US" sz="1200" b="1" dirty="0" smtClean="0">
                <a:latin typeface="Century Gothic" panose="020B0502020202020204" pitchFamily="34" charset="0"/>
              </a:rPr>
              <a:t>3- (Review)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14416</TotalTime>
  <Words>413</Words>
  <Application>Microsoft Office PowerPoint</Application>
  <PresentationFormat>Widescreen</PresentationFormat>
  <Paragraphs>227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Office Theme</vt:lpstr>
      <vt:lpstr>English Family and Friends 6 Grade 6 Semester 1 Unit 3 Something new to watch!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lUnit 1 Companies</dc:title>
  <dc:creator>DELL</dc:creator>
  <cp:lastModifiedBy>Admin</cp:lastModifiedBy>
  <cp:revision>662</cp:revision>
  <dcterms:created xsi:type="dcterms:W3CDTF">2017-09-17T19:27:27Z</dcterms:created>
  <dcterms:modified xsi:type="dcterms:W3CDTF">2020-10-24T13:20:33Z</dcterms:modified>
</cp:coreProperties>
</file>