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2.xml" ContentType="application/vnd.openxmlformats-officedocument.presentationml.tags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93" r:id="rId5"/>
    <p:sldId id="272" r:id="rId6"/>
    <p:sldId id="261" r:id="rId7"/>
    <p:sldId id="310" r:id="rId8"/>
    <p:sldId id="311" r:id="rId9"/>
    <p:sldId id="312" r:id="rId10"/>
    <p:sldId id="313" r:id="rId11"/>
    <p:sldId id="314" r:id="rId1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CCFF"/>
    <a:srgbClr val="FFFF99"/>
    <a:srgbClr val="009999"/>
    <a:srgbClr val="CCCC00"/>
    <a:srgbClr val="9999FF"/>
    <a:srgbClr val="FF99FF"/>
    <a:srgbClr val="66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170DB-5A46-4F3F-A4B8-99C29C2CFCF3}" v="1134" dt="2020-03-17T06:39:01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AM ADEL SALEH JUMA MANSOOR" userId="492ef767-0211-4b15-b9ee-68adda126f14" providerId="ADAL" clId="{AAB170DB-5A46-4F3F-A4B8-99C29C2CFCF3}"/>
    <pc:docChg chg="undo custSel addSld delSld modSld">
      <pc:chgData name="MARYAM ADEL SALEH JUMA MANSOOR" userId="492ef767-0211-4b15-b9ee-68adda126f14" providerId="ADAL" clId="{AAB170DB-5A46-4F3F-A4B8-99C29C2CFCF3}" dt="2020-03-17T06:39:01.864" v="5123" actId="404"/>
      <pc:docMkLst>
        <pc:docMk/>
      </pc:docMkLst>
      <pc:sldChg chg="addSp delSp modSp delAnim modAnim">
        <pc:chgData name="MARYAM ADEL SALEH JUMA MANSOOR" userId="492ef767-0211-4b15-b9ee-68adda126f14" providerId="ADAL" clId="{AAB170DB-5A46-4F3F-A4B8-99C29C2CFCF3}" dt="2020-03-17T06:33:53.324" v="5066" actId="20577"/>
        <pc:sldMkLst>
          <pc:docMk/>
          <pc:sldMk cId="2431791938" sldId="261"/>
        </pc:sldMkLst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2" creationId="{00000000-0000-0000-0000-000000000000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5" creationId="{00000000-0000-0000-0000-000000000000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6" creationId="{00000000-0000-0000-0000-000000000000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7" creationId="{00000000-0000-0000-0000-000000000000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8" creationId="{00000000-0000-0000-0000-000000000000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9" creationId="{00000000-0000-0000-0000-000000000000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0" creationId="{00000000-0000-0000-0000-000000000000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1" creationId="{00000000-0000-0000-0000-000000000000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2" creationId="{00000000-0000-0000-0000-000000000000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3" creationId="{00000000-0000-0000-0000-000000000000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4" creationId="{00000000-0000-0000-0000-000000000000}"/>
          </ac:spMkLst>
        </pc:spChg>
        <pc:spChg chg="mod">
          <ac:chgData name="MARYAM ADEL SALEH JUMA MANSOOR" userId="492ef767-0211-4b15-b9ee-68adda126f14" providerId="ADAL" clId="{AAB170DB-5A46-4F3F-A4B8-99C29C2CFCF3}" dt="2020-03-17T06:33:32.554" v="5058" actId="20577"/>
          <ac:spMkLst>
            <pc:docMk/>
            <pc:sldMk cId="2431791938" sldId="261"/>
            <ac:spMk id="15" creationId="{00000000-0000-0000-0000-000000000000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6" creationId="{00000000-0000-0000-0000-000000000000}"/>
          </ac:spMkLst>
        </pc:spChg>
        <pc:spChg chg="add mod">
          <ac:chgData name="MARYAM ADEL SALEH JUMA MANSOOR" userId="492ef767-0211-4b15-b9ee-68adda126f14" providerId="ADAL" clId="{AAB170DB-5A46-4F3F-A4B8-99C29C2CFCF3}" dt="2020-03-16T08:26:47.460" v="998" actId="20577"/>
          <ac:spMkLst>
            <pc:docMk/>
            <pc:sldMk cId="2431791938" sldId="261"/>
            <ac:spMk id="21" creationId="{AEA458BE-659F-495F-A363-B3E57946E255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22" creationId="{C03759A8-825E-4D33-8205-213132914FEA}"/>
          </ac:spMkLst>
        </pc:spChg>
        <pc:spChg chg="add mod">
          <ac:chgData name="MARYAM ADEL SALEH JUMA MANSOOR" userId="492ef767-0211-4b15-b9ee-68adda126f14" providerId="ADAL" clId="{AAB170DB-5A46-4F3F-A4B8-99C29C2CFCF3}" dt="2020-03-16T08:02:23.356" v="773" actId="20577"/>
          <ac:spMkLst>
            <pc:docMk/>
            <pc:sldMk cId="2431791938" sldId="261"/>
            <ac:spMk id="25" creationId="{D8C40C0E-A8D8-42EE-810F-51A1D4F70811}"/>
          </ac:spMkLst>
        </pc:spChg>
        <pc:spChg chg="mod">
          <ac:chgData name="MARYAM ADEL SALEH JUMA MANSOOR" userId="492ef767-0211-4b15-b9ee-68adda126f14" providerId="ADAL" clId="{AAB170DB-5A46-4F3F-A4B8-99C29C2CFCF3}" dt="2020-03-16T07:59:28.111" v="568" actId="20577"/>
          <ac:spMkLst>
            <pc:docMk/>
            <pc:sldMk cId="2431791938" sldId="261"/>
            <ac:spMk id="28" creationId="{31B35FDB-D93D-4BBD-8D3E-A9909C083D0E}"/>
          </ac:spMkLst>
        </pc:spChg>
        <pc:spChg chg="mod">
          <ac:chgData name="MARYAM ADEL SALEH JUMA MANSOOR" userId="492ef767-0211-4b15-b9ee-68adda126f14" providerId="ADAL" clId="{AAB170DB-5A46-4F3F-A4B8-99C29C2CFCF3}" dt="2020-03-17T06:33:53.324" v="5066" actId="20577"/>
          <ac:spMkLst>
            <pc:docMk/>
            <pc:sldMk cId="2431791938" sldId="261"/>
            <ac:spMk id="35" creationId="{957EA55C-D07A-492A-A5CD-477F2687A701}"/>
          </ac:spMkLst>
        </pc:spChg>
        <pc:spChg chg="add del mod">
          <ac:chgData name="MARYAM ADEL SALEH JUMA MANSOOR" userId="492ef767-0211-4b15-b9ee-68adda126f14" providerId="ADAL" clId="{AAB170DB-5A46-4F3F-A4B8-99C29C2CFCF3}" dt="2020-03-16T08:00:19.511" v="598" actId="478"/>
          <ac:spMkLst>
            <pc:docMk/>
            <pc:sldMk cId="2431791938" sldId="261"/>
            <ac:spMk id="36" creationId="{BC2EE188-F3BA-4DE4-8042-398C4D7623DC}"/>
          </ac:spMkLst>
        </pc:spChg>
        <pc:spChg chg="mod">
          <ac:chgData name="MARYAM ADEL SALEH JUMA MANSOOR" userId="492ef767-0211-4b15-b9ee-68adda126f14" providerId="ADAL" clId="{AAB170DB-5A46-4F3F-A4B8-99C29C2CFCF3}" dt="2020-03-17T06:33:46.195" v="5063" actId="20577"/>
          <ac:spMkLst>
            <pc:docMk/>
            <pc:sldMk cId="2431791938" sldId="261"/>
            <ac:spMk id="39" creationId="{878C9745-0FDA-49A7-817C-FF45D71314C8}"/>
          </ac:spMkLst>
        </pc:spChg>
        <pc:spChg chg="mod">
          <ac:chgData name="MARYAM ADEL SALEH JUMA MANSOOR" userId="492ef767-0211-4b15-b9ee-68adda126f14" providerId="ADAL" clId="{AAB170DB-5A46-4F3F-A4B8-99C29C2CFCF3}" dt="2020-03-16T08:02:49.599" v="783" actId="20577"/>
          <ac:spMkLst>
            <pc:docMk/>
            <pc:sldMk cId="2431791938" sldId="261"/>
            <ac:spMk id="53" creationId="{FB1085A4-BD3C-4242-A55C-3B817B8ED274}"/>
          </ac:spMkLst>
        </pc:spChg>
        <pc:spChg chg="add del mod">
          <ac:chgData name="MARYAM ADEL SALEH JUMA MANSOOR" userId="492ef767-0211-4b15-b9ee-68adda126f14" providerId="ADAL" clId="{AAB170DB-5A46-4F3F-A4B8-99C29C2CFCF3}" dt="2020-03-16T07:58:12.463" v="544" actId="21"/>
          <ac:spMkLst>
            <pc:docMk/>
            <pc:sldMk cId="2431791938" sldId="261"/>
            <ac:spMk id="59" creationId="{C5158DA2-B25F-426E-881A-341ACE7ACDAD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17" creationId="{C8790F25-89D6-419D-9773-C8465B6AF6D6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18" creationId="{1D9DB009-24C2-4FD9-9B18-FB2EA0F9F62E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19" creationId="{12959E38-E165-4E1C-B122-D75E2940CE85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24" creationId="{F5686E99-87A6-4D97-A7B4-B6C0267B3EA4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25" creationId="{F2C7C19B-AC34-44CB-BE17-E03317EF3D87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26" creationId="{4293B760-BCAF-4DDB-B81D-E830F546D05F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28" creationId="{057F7106-095A-4819-A089-4FA60DF78A01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34" creationId="{98706D54-10C0-42EC-8A79-903F94B43E4C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35" creationId="{DF1DD877-2F27-4D29-8B4F-9E1C185BC4B1}"/>
          </ac:spMkLst>
        </pc:spChg>
        <pc:spChg chg="del">
          <ac:chgData name="MARYAM ADEL SALEH JUMA MANSOOR" userId="492ef767-0211-4b15-b9ee-68adda126f14" providerId="ADAL" clId="{AAB170DB-5A46-4F3F-A4B8-99C29C2CFCF3}" dt="2020-03-16T07:19:15.795" v="127" actId="478"/>
          <ac:spMkLst>
            <pc:docMk/>
            <pc:sldMk cId="2431791938" sldId="261"/>
            <ac:spMk id="136" creationId="{52CF125A-A704-4C70-AD6F-686DCE48796E}"/>
          </ac:spMkLst>
        </pc:spChg>
        <pc:grpChg chg="add mod">
          <ac:chgData name="MARYAM ADEL SALEH JUMA MANSOOR" userId="492ef767-0211-4b15-b9ee-68adda126f14" providerId="ADAL" clId="{AAB170DB-5A46-4F3F-A4B8-99C29C2CFCF3}" dt="2020-03-16T09:08:56.846" v="1251" actId="1076"/>
          <ac:grpSpMkLst>
            <pc:docMk/>
            <pc:sldMk cId="2431791938" sldId="261"/>
            <ac:grpSpMk id="7" creationId="{3A4B33B6-3FB0-40D6-BB36-8FEC9645C99B}"/>
          </ac:grpSpMkLst>
        </pc:grpChg>
        <pc:grpChg chg="add mod">
          <ac:chgData name="MARYAM ADEL SALEH JUMA MANSOOR" userId="492ef767-0211-4b15-b9ee-68adda126f14" providerId="ADAL" clId="{AAB170DB-5A46-4F3F-A4B8-99C29C2CFCF3}" dt="2020-03-16T08:04:16.587" v="794" actId="164"/>
          <ac:grpSpMkLst>
            <pc:docMk/>
            <pc:sldMk cId="2431791938" sldId="261"/>
            <ac:grpSpMk id="18" creationId="{03102494-2ADD-4848-BC65-9ACA9E8290BE}"/>
          </ac:grpSpMkLst>
        </pc:grpChg>
        <pc:grpChg chg="del">
          <ac:chgData name="MARYAM ADEL SALEH JUMA MANSOOR" userId="492ef767-0211-4b15-b9ee-68adda126f14" providerId="ADAL" clId="{AAB170DB-5A46-4F3F-A4B8-99C29C2CFCF3}" dt="2020-03-16T07:19:15.795" v="127" actId="478"/>
          <ac:grpSpMkLst>
            <pc:docMk/>
            <pc:sldMk cId="2431791938" sldId="261"/>
            <ac:grpSpMk id="23" creationId="{00000000-0000-0000-0000-000000000000}"/>
          </ac:grpSpMkLst>
        </pc:grpChg>
        <pc:grpChg chg="add mod">
          <ac:chgData name="MARYAM ADEL SALEH JUMA MANSOOR" userId="492ef767-0211-4b15-b9ee-68adda126f14" providerId="ADAL" clId="{AAB170DB-5A46-4F3F-A4B8-99C29C2CFCF3}" dt="2020-03-16T08:04:16.587" v="794" actId="164"/>
          <ac:grpSpMkLst>
            <pc:docMk/>
            <pc:sldMk cId="2431791938" sldId="261"/>
            <ac:grpSpMk id="24" creationId="{9AD7552D-9B3D-481B-9DED-C25A4499FC0E}"/>
          </ac:grpSpMkLst>
        </pc:grpChg>
        <pc:grpChg chg="del">
          <ac:chgData name="MARYAM ADEL SALEH JUMA MANSOOR" userId="492ef767-0211-4b15-b9ee-68adda126f14" providerId="ADAL" clId="{AAB170DB-5A46-4F3F-A4B8-99C29C2CFCF3}" dt="2020-03-16T07:19:15.795" v="127" actId="478"/>
          <ac:grpSpMkLst>
            <pc:docMk/>
            <pc:sldMk cId="2431791938" sldId="261"/>
            <ac:grpSpMk id="25" creationId="{00000000-0000-0000-0000-000000000000}"/>
          </ac:grpSpMkLst>
        </pc:grpChg>
        <pc:grpChg chg="add mod">
          <ac:chgData name="MARYAM ADEL SALEH JUMA MANSOOR" userId="492ef767-0211-4b15-b9ee-68adda126f14" providerId="ADAL" clId="{AAB170DB-5A46-4F3F-A4B8-99C29C2CFCF3}" dt="2020-03-16T08:01:00.335" v="736" actId="1038"/>
          <ac:grpSpMkLst>
            <pc:docMk/>
            <pc:sldMk cId="2431791938" sldId="261"/>
            <ac:grpSpMk id="26" creationId="{8B3796BC-01BF-4DB4-8FCF-60F92A15F6AC}"/>
          </ac:grpSpMkLst>
        </pc:grpChg>
        <pc:grpChg chg="del">
          <ac:chgData name="MARYAM ADEL SALEH JUMA MANSOOR" userId="492ef767-0211-4b15-b9ee-68adda126f14" providerId="ADAL" clId="{AAB170DB-5A46-4F3F-A4B8-99C29C2CFCF3}" dt="2020-03-16T07:19:15.795" v="127" actId="478"/>
          <ac:grpSpMkLst>
            <pc:docMk/>
            <pc:sldMk cId="2431791938" sldId="261"/>
            <ac:grpSpMk id="29" creationId="{00000000-0000-0000-0000-000000000000}"/>
          </ac:grpSpMkLst>
        </pc:grpChg>
        <pc:grpChg chg="add mod">
          <ac:chgData name="MARYAM ADEL SALEH JUMA MANSOOR" userId="492ef767-0211-4b15-b9ee-68adda126f14" providerId="ADAL" clId="{AAB170DB-5A46-4F3F-A4B8-99C29C2CFCF3}" dt="2020-03-16T07:59:20.078" v="560"/>
          <ac:grpSpMkLst>
            <pc:docMk/>
            <pc:sldMk cId="2431791938" sldId="261"/>
            <ac:grpSpMk id="30" creationId="{173D6AD1-91B1-4985-BD83-02EF440BF3E5}"/>
          </ac:grpSpMkLst>
        </pc:grpChg>
        <pc:grpChg chg="add mod">
          <ac:chgData name="MARYAM ADEL SALEH JUMA MANSOOR" userId="492ef767-0211-4b15-b9ee-68adda126f14" providerId="ADAL" clId="{AAB170DB-5A46-4F3F-A4B8-99C29C2CFCF3}" dt="2020-03-16T09:08:38.542" v="1243" actId="1076"/>
          <ac:grpSpMkLst>
            <pc:docMk/>
            <pc:sldMk cId="2431791938" sldId="261"/>
            <ac:grpSpMk id="33" creationId="{F0F189B1-16D5-4175-80A0-84ACD4EAEE27}"/>
          </ac:grpSpMkLst>
        </pc:grpChg>
        <pc:grpChg chg="del">
          <ac:chgData name="MARYAM ADEL SALEH JUMA MANSOOR" userId="492ef767-0211-4b15-b9ee-68adda126f14" providerId="ADAL" clId="{AAB170DB-5A46-4F3F-A4B8-99C29C2CFCF3}" dt="2020-03-16T07:19:15.795" v="127" actId="478"/>
          <ac:grpSpMkLst>
            <pc:docMk/>
            <pc:sldMk cId="2431791938" sldId="261"/>
            <ac:grpSpMk id="34" creationId="{00000000-0000-0000-0000-000000000000}"/>
          </ac:grpSpMkLst>
        </pc:grpChg>
        <pc:grpChg chg="add mod">
          <ac:chgData name="MARYAM ADEL SALEH JUMA MANSOOR" userId="492ef767-0211-4b15-b9ee-68adda126f14" providerId="ADAL" clId="{AAB170DB-5A46-4F3F-A4B8-99C29C2CFCF3}" dt="2020-03-16T09:08:20.279" v="1236" actId="1076"/>
          <ac:grpSpMkLst>
            <pc:docMk/>
            <pc:sldMk cId="2431791938" sldId="261"/>
            <ac:grpSpMk id="37" creationId="{EB29D0EE-87ED-4D7D-922C-97A6A1CD3503}"/>
          </ac:grpSpMkLst>
        </pc:grpChg>
        <pc:grpChg chg="add mod">
          <ac:chgData name="MARYAM ADEL SALEH JUMA MANSOOR" userId="492ef767-0211-4b15-b9ee-68adda126f14" providerId="ADAL" clId="{AAB170DB-5A46-4F3F-A4B8-99C29C2CFCF3}" dt="2020-03-16T08:02:03.374" v="744"/>
          <ac:grpSpMkLst>
            <pc:docMk/>
            <pc:sldMk cId="2431791938" sldId="261"/>
            <ac:grpSpMk id="44" creationId="{B8C55F9D-0FAD-4DF4-BA79-7E035AA59A89}"/>
          </ac:grpSpMkLst>
        </pc:grpChg>
        <pc:grpChg chg="add mod">
          <ac:chgData name="MARYAM ADEL SALEH JUMA MANSOOR" userId="492ef767-0211-4b15-b9ee-68adda126f14" providerId="ADAL" clId="{AAB170DB-5A46-4F3F-A4B8-99C29C2CFCF3}" dt="2020-03-16T09:08:42.790" v="1244" actId="1076"/>
          <ac:grpSpMkLst>
            <pc:docMk/>
            <pc:sldMk cId="2431791938" sldId="261"/>
            <ac:grpSpMk id="49" creationId="{6E680263-1111-4989-AB0B-8112EA7ADA50}"/>
          </ac:grpSpMkLst>
        </pc:grpChg>
        <pc:grpChg chg="mod">
          <ac:chgData name="MARYAM ADEL SALEH JUMA MANSOOR" userId="492ef767-0211-4b15-b9ee-68adda126f14" providerId="ADAL" clId="{AAB170DB-5A46-4F3F-A4B8-99C29C2CFCF3}" dt="2020-03-16T07:46:56.414" v="445"/>
          <ac:grpSpMkLst>
            <pc:docMk/>
            <pc:sldMk cId="2431791938" sldId="261"/>
            <ac:grpSpMk id="73" creationId="{4FB1E7DC-4B26-453E-9E3D-F92F30513CFB}"/>
          </ac:grpSpMkLst>
        </pc:grpChg>
        <pc:grpChg chg="mod">
          <ac:chgData name="MARYAM ADEL SALEH JUMA MANSOOR" userId="492ef767-0211-4b15-b9ee-68adda126f14" providerId="ADAL" clId="{AAB170DB-5A46-4F3F-A4B8-99C29C2CFCF3}" dt="2020-03-16T07:47:12.310" v="453"/>
          <ac:grpSpMkLst>
            <pc:docMk/>
            <pc:sldMk cId="2431791938" sldId="261"/>
            <ac:grpSpMk id="77" creationId="{496A37AE-C1AD-46CC-9B0C-59E046302DBF}"/>
          </ac:grpSpMkLst>
        </pc:grpChg>
        <pc:grpChg chg="del">
          <ac:chgData name="MARYAM ADEL SALEH JUMA MANSOOR" userId="492ef767-0211-4b15-b9ee-68adda126f14" providerId="ADAL" clId="{AAB170DB-5A46-4F3F-A4B8-99C29C2CFCF3}" dt="2020-03-16T07:19:15.795" v="127" actId="478"/>
          <ac:grpSpMkLst>
            <pc:docMk/>
            <pc:sldMk cId="2431791938" sldId="261"/>
            <ac:grpSpMk id="84" creationId="{00000000-0000-0000-0000-000000000000}"/>
          </ac:grpSpMkLst>
        </pc:grpChg>
        <pc:grpChg chg="del">
          <ac:chgData name="MARYAM ADEL SALEH JUMA MANSOOR" userId="492ef767-0211-4b15-b9ee-68adda126f14" providerId="ADAL" clId="{AAB170DB-5A46-4F3F-A4B8-99C29C2CFCF3}" dt="2020-03-16T07:19:15.795" v="127" actId="478"/>
          <ac:grpSpMkLst>
            <pc:docMk/>
            <pc:sldMk cId="2431791938" sldId="261"/>
            <ac:grpSpMk id="108" creationId="{020E2CFB-102B-4396-AB1C-F07C91787F48}"/>
          </ac:grpSpMkLst>
        </pc:grpChg>
        <pc:grpChg chg="del">
          <ac:chgData name="MARYAM ADEL SALEH JUMA MANSOOR" userId="492ef767-0211-4b15-b9ee-68adda126f14" providerId="ADAL" clId="{AAB170DB-5A46-4F3F-A4B8-99C29C2CFCF3}" dt="2020-03-16T07:19:15.795" v="127" actId="478"/>
          <ac:grpSpMkLst>
            <pc:docMk/>
            <pc:sldMk cId="2431791938" sldId="261"/>
            <ac:grpSpMk id="129" creationId="{95ECB2F7-BCB9-44DF-B82C-29C8BE24C522}"/>
          </ac:grpSpMkLst>
        </pc:grpChg>
        <pc:picChg chg="add mod">
          <ac:chgData name="MARYAM ADEL SALEH JUMA MANSOOR" userId="492ef767-0211-4b15-b9ee-68adda126f14" providerId="ADAL" clId="{AAB170DB-5A46-4F3F-A4B8-99C29C2CFCF3}" dt="2020-03-16T09:09:01.084" v="1253" actId="1076"/>
          <ac:picMkLst>
            <pc:docMk/>
            <pc:sldMk cId="2431791938" sldId="261"/>
            <ac:picMk id="3" creationId="{B1241CCB-8195-44D1-9FEC-8BA15EE8E3C4}"/>
          </ac:picMkLst>
        </pc:picChg>
        <pc:picChg chg="add mod modCrop">
          <ac:chgData name="MARYAM ADEL SALEH JUMA MANSOOR" userId="492ef767-0211-4b15-b9ee-68adda126f14" providerId="ADAL" clId="{AAB170DB-5A46-4F3F-A4B8-99C29C2CFCF3}" dt="2020-03-16T07:38:06.959" v="332" actId="164"/>
          <ac:picMkLst>
            <pc:docMk/>
            <pc:sldMk cId="2431791938" sldId="261"/>
            <ac:picMk id="20" creationId="{B0580B08-F2B3-4CD4-BA63-0E05837AADE2}"/>
          </ac:picMkLst>
        </pc:picChg>
        <pc:picChg chg="add mod modCrop">
          <ac:chgData name="MARYAM ADEL SALEH JUMA MANSOOR" userId="492ef767-0211-4b15-b9ee-68adda126f14" providerId="ADAL" clId="{AAB170DB-5A46-4F3F-A4B8-99C29C2CFCF3}" dt="2020-03-16T07:42:01.710" v="384"/>
          <ac:picMkLst>
            <pc:docMk/>
            <pc:sldMk cId="2431791938" sldId="261"/>
            <ac:picMk id="60" creationId="{C818D1B3-DD7C-438A-9575-4051E4D8BA78}"/>
          </ac:picMkLst>
        </pc:picChg>
        <pc:inkChg chg="add del">
          <ac:chgData name="MARYAM ADEL SALEH JUMA MANSOOR" userId="492ef767-0211-4b15-b9ee-68adda126f14" providerId="ADAL" clId="{AAB170DB-5A46-4F3F-A4B8-99C29C2CFCF3}" dt="2020-03-16T07:42:20.372" v="386"/>
          <ac:inkMkLst>
            <pc:docMk/>
            <pc:sldMk cId="2431791938" sldId="261"/>
            <ac:inkMk id="33" creationId="{56F92935-5033-49AD-98F1-412799619F64}"/>
          </ac:inkMkLst>
        </pc:inkChg>
        <pc:inkChg chg="add del">
          <ac:chgData name="MARYAM ADEL SALEH JUMA MANSOOR" userId="492ef767-0211-4b15-b9ee-68adda126f14" providerId="ADAL" clId="{AAB170DB-5A46-4F3F-A4B8-99C29C2CFCF3}" dt="2020-03-16T07:42:35.412" v="388" actId="9405"/>
          <ac:inkMkLst>
            <pc:docMk/>
            <pc:sldMk cId="2431791938" sldId="261"/>
            <ac:inkMk id="38" creationId="{E411D97A-41ED-41D8-854A-8CB382E39210}"/>
          </ac:inkMkLst>
        </pc:inkChg>
        <pc:inkChg chg="add del">
          <ac:chgData name="MARYAM ADEL SALEH JUMA MANSOOR" userId="492ef767-0211-4b15-b9ee-68adda126f14" providerId="ADAL" clId="{AAB170DB-5A46-4F3F-A4B8-99C29C2CFCF3}" dt="2020-03-16T07:42:49.449" v="390" actId="9405"/>
          <ac:inkMkLst>
            <pc:docMk/>
            <pc:sldMk cId="2431791938" sldId="261"/>
            <ac:inkMk id="39" creationId="{CF0DEA54-6B95-4759-B943-D2C31D765171}"/>
          </ac:inkMkLst>
        </pc:inkChg>
        <pc:inkChg chg="add del">
          <ac:chgData name="MARYAM ADEL SALEH JUMA MANSOOR" userId="492ef767-0211-4b15-b9ee-68adda126f14" providerId="ADAL" clId="{AAB170DB-5A46-4F3F-A4B8-99C29C2CFCF3}" dt="2020-03-16T07:43:00.911" v="392" actId="9405"/>
          <ac:inkMkLst>
            <pc:docMk/>
            <pc:sldMk cId="2431791938" sldId="261"/>
            <ac:inkMk id="40" creationId="{0DF70736-30F7-4880-B8E2-E1061AF87B27}"/>
          </ac:inkMkLst>
        </pc:inkChg>
        <pc:inkChg chg="add del">
          <ac:chgData name="MARYAM ADEL SALEH JUMA MANSOOR" userId="492ef767-0211-4b15-b9ee-68adda126f14" providerId="ADAL" clId="{AAB170DB-5A46-4F3F-A4B8-99C29C2CFCF3}" dt="2020-03-16T07:43:07.873" v="394" actId="9405"/>
          <ac:inkMkLst>
            <pc:docMk/>
            <pc:sldMk cId="2431791938" sldId="261"/>
            <ac:inkMk id="41" creationId="{27E1C359-378B-4DE3-A1FF-A85B690F186F}"/>
          </ac:inkMkLst>
        </pc:inkChg>
        <pc:inkChg chg="add del">
          <ac:chgData name="MARYAM ADEL SALEH JUMA MANSOOR" userId="492ef767-0211-4b15-b9ee-68adda126f14" providerId="ADAL" clId="{AAB170DB-5A46-4F3F-A4B8-99C29C2CFCF3}" dt="2020-03-16T07:43:15.403" v="396" actId="9405"/>
          <ac:inkMkLst>
            <pc:docMk/>
            <pc:sldMk cId="2431791938" sldId="261"/>
            <ac:inkMk id="42" creationId="{3E416D37-69EC-4877-84AD-E97282F66493}"/>
          </ac:inkMkLst>
        </pc:inkChg>
        <pc:inkChg chg="add del">
          <ac:chgData name="MARYAM ADEL SALEH JUMA MANSOOR" userId="492ef767-0211-4b15-b9ee-68adda126f14" providerId="ADAL" clId="{AAB170DB-5A46-4F3F-A4B8-99C29C2CFCF3}" dt="2020-03-16T07:43:26.562" v="398" actId="9405"/>
          <ac:inkMkLst>
            <pc:docMk/>
            <pc:sldMk cId="2431791938" sldId="261"/>
            <ac:inkMk id="43" creationId="{CD9B8896-3FDF-4DA1-93E0-88D4BCC1D16C}"/>
          </ac:inkMkLst>
        </pc:inkChg>
        <pc:inkChg chg="add del">
          <ac:chgData name="MARYAM ADEL SALEH JUMA MANSOOR" userId="492ef767-0211-4b15-b9ee-68adda126f14" providerId="ADAL" clId="{AAB170DB-5A46-4F3F-A4B8-99C29C2CFCF3}" dt="2020-03-16T07:46:26.260" v="435"/>
          <ac:inkMkLst>
            <pc:docMk/>
            <pc:sldMk cId="2431791938" sldId="261"/>
            <ac:inkMk id="44" creationId="{A5F7ED67-C005-43EF-9114-AAD2C377DA0B}"/>
          </ac:inkMkLst>
        </pc:inkChg>
        <pc:inkChg chg="add del">
          <ac:chgData name="MARYAM ADEL SALEH JUMA MANSOOR" userId="492ef767-0211-4b15-b9ee-68adda126f14" providerId="ADAL" clId="{AAB170DB-5A46-4F3F-A4B8-99C29C2CFCF3}" dt="2020-03-16T07:44:32.842" v="401" actId="9405"/>
          <ac:inkMkLst>
            <pc:docMk/>
            <pc:sldMk cId="2431791938" sldId="261"/>
            <ac:inkMk id="45" creationId="{6D0DBF1E-710E-411A-8D2D-94EC1223EAAC}"/>
          </ac:inkMkLst>
        </pc:inkChg>
        <pc:inkChg chg="add del">
          <ac:chgData name="MARYAM ADEL SALEH JUMA MANSOOR" userId="492ef767-0211-4b15-b9ee-68adda126f14" providerId="ADAL" clId="{AAB170DB-5A46-4F3F-A4B8-99C29C2CFCF3}" dt="2020-03-16T07:44:35.881" v="403" actId="9405"/>
          <ac:inkMkLst>
            <pc:docMk/>
            <pc:sldMk cId="2431791938" sldId="261"/>
            <ac:inkMk id="46" creationId="{906E515A-CB53-4BA5-BEDB-2E980FA70B5E}"/>
          </ac:inkMkLst>
        </pc:inkChg>
        <pc:inkChg chg="add mod">
          <ac:chgData name="MARYAM ADEL SALEH JUMA MANSOOR" userId="492ef767-0211-4b15-b9ee-68adda126f14" providerId="ADAL" clId="{AAB170DB-5A46-4F3F-A4B8-99C29C2CFCF3}" dt="2020-03-16T08:04:16.587" v="794" actId="164"/>
          <ac:inkMkLst>
            <pc:docMk/>
            <pc:sldMk cId="2431791938" sldId="261"/>
            <ac:inkMk id="47" creationId="{5A45C62E-88AB-479B-B146-8845AF2F912C}"/>
          </ac:inkMkLst>
        </pc:inkChg>
        <pc:inkChg chg="add mod">
          <ac:chgData name="MARYAM ADEL SALEH JUMA MANSOOR" userId="492ef767-0211-4b15-b9ee-68adda126f14" providerId="ADAL" clId="{AAB170DB-5A46-4F3F-A4B8-99C29C2CFCF3}" dt="2020-03-16T08:04:16.587" v="794" actId="164"/>
          <ac:inkMkLst>
            <pc:docMk/>
            <pc:sldMk cId="2431791938" sldId="261"/>
            <ac:inkMk id="48" creationId="{48AF76D0-42F0-41A3-8EAF-4DD1837BD7B5}"/>
          </ac:inkMkLst>
        </pc:inkChg>
        <pc:inkChg chg="add del">
          <ac:chgData name="MARYAM ADEL SALEH JUMA MANSOOR" userId="492ef767-0211-4b15-b9ee-68adda126f14" providerId="ADAL" clId="{AAB170DB-5A46-4F3F-A4B8-99C29C2CFCF3}" dt="2020-03-16T07:44:55.218" v="407" actId="9405"/>
          <ac:inkMkLst>
            <pc:docMk/>
            <pc:sldMk cId="2431791938" sldId="261"/>
            <ac:inkMk id="49" creationId="{02C7BC51-CFF7-43D5-BF5F-F55F6EDA775C}"/>
          </ac:inkMkLst>
        </pc:inkChg>
        <pc:inkChg chg="add mod">
          <ac:chgData name="MARYAM ADEL SALEH JUMA MANSOOR" userId="492ef767-0211-4b15-b9ee-68adda126f14" providerId="ADAL" clId="{AAB170DB-5A46-4F3F-A4B8-99C29C2CFCF3}" dt="2020-03-16T08:04:16.587" v="794" actId="164"/>
          <ac:inkMkLst>
            <pc:docMk/>
            <pc:sldMk cId="2431791938" sldId="261"/>
            <ac:inkMk id="50" creationId="{A485630F-FD8C-48DF-8836-23985A933C8D}"/>
          </ac:inkMkLst>
        </pc:inkChg>
        <pc:inkChg chg="add mod">
          <ac:chgData name="MARYAM ADEL SALEH JUMA MANSOOR" userId="492ef767-0211-4b15-b9ee-68adda126f14" providerId="ADAL" clId="{AAB170DB-5A46-4F3F-A4B8-99C29C2CFCF3}" dt="2020-03-16T08:04:16.587" v="794" actId="164"/>
          <ac:inkMkLst>
            <pc:docMk/>
            <pc:sldMk cId="2431791938" sldId="261"/>
            <ac:inkMk id="51" creationId="{A01E10AC-DA0C-4F5D-983A-937E99CB7185}"/>
          </ac:inkMkLst>
        </pc:inkChg>
        <pc:inkChg chg="add del">
          <ac:chgData name="MARYAM ADEL SALEH JUMA MANSOOR" userId="492ef767-0211-4b15-b9ee-68adda126f14" providerId="ADAL" clId="{AAB170DB-5A46-4F3F-A4B8-99C29C2CFCF3}" dt="2020-03-16T07:45:13.137" v="411" actId="9405"/>
          <ac:inkMkLst>
            <pc:docMk/>
            <pc:sldMk cId="2431791938" sldId="261"/>
            <ac:inkMk id="52" creationId="{72A5BB54-BDE3-4745-8CFD-7F3177660DE2}"/>
          </ac:inkMkLst>
        </pc:inkChg>
        <pc:inkChg chg="add del">
          <ac:chgData name="MARYAM ADEL SALEH JUMA MANSOOR" userId="492ef767-0211-4b15-b9ee-68adda126f14" providerId="ADAL" clId="{AAB170DB-5A46-4F3F-A4B8-99C29C2CFCF3}" dt="2020-03-16T07:45:18.205" v="413" actId="9405"/>
          <ac:inkMkLst>
            <pc:docMk/>
            <pc:sldMk cId="2431791938" sldId="261"/>
            <ac:inkMk id="53" creationId="{BE85649A-EF81-4475-A15D-6FA07AADCCEF}"/>
          </ac:inkMkLst>
        </pc:inkChg>
        <pc:inkChg chg="add mod">
          <ac:chgData name="MARYAM ADEL SALEH JUMA MANSOOR" userId="492ef767-0211-4b15-b9ee-68adda126f14" providerId="ADAL" clId="{AAB170DB-5A46-4F3F-A4B8-99C29C2CFCF3}" dt="2020-03-16T08:04:16.587" v="794" actId="164"/>
          <ac:inkMkLst>
            <pc:docMk/>
            <pc:sldMk cId="2431791938" sldId="261"/>
            <ac:inkMk id="54" creationId="{359275E2-ED1A-428E-95C4-7E77C00FCA4A}"/>
          </ac:inkMkLst>
        </pc:inkChg>
        <pc:inkChg chg="add del">
          <ac:chgData name="MARYAM ADEL SALEH JUMA MANSOOR" userId="492ef767-0211-4b15-b9ee-68adda126f14" providerId="ADAL" clId="{AAB170DB-5A46-4F3F-A4B8-99C29C2CFCF3}" dt="2020-03-16T07:45:24.561" v="416" actId="9405"/>
          <ac:inkMkLst>
            <pc:docMk/>
            <pc:sldMk cId="2431791938" sldId="261"/>
            <ac:inkMk id="55" creationId="{6F34CC93-AD10-4407-AC71-3918F8D1BE74}"/>
          </ac:inkMkLst>
        </pc:inkChg>
        <pc:inkChg chg="add mod">
          <ac:chgData name="MARYAM ADEL SALEH JUMA MANSOOR" userId="492ef767-0211-4b15-b9ee-68adda126f14" providerId="ADAL" clId="{AAB170DB-5A46-4F3F-A4B8-99C29C2CFCF3}" dt="2020-03-16T08:04:16.587" v="794" actId="164"/>
          <ac:inkMkLst>
            <pc:docMk/>
            <pc:sldMk cId="2431791938" sldId="261"/>
            <ac:inkMk id="56" creationId="{244B6C5E-C1E2-4F30-BE43-4011DB7DCB7C}"/>
          </ac:inkMkLst>
        </pc:inkChg>
        <pc:inkChg chg="add del">
          <ac:chgData name="MARYAM ADEL SALEH JUMA MANSOOR" userId="492ef767-0211-4b15-b9ee-68adda126f14" providerId="ADAL" clId="{AAB170DB-5A46-4F3F-A4B8-99C29C2CFCF3}" dt="2020-03-16T07:45:37.415" v="419" actId="9405"/>
          <ac:inkMkLst>
            <pc:docMk/>
            <pc:sldMk cId="2431791938" sldId="261"/>
            <ac:inkMk id="57" creationId="{ADA7C0CF-13D5-4754-9D7B-BA3E65D7B687}"/>
          </ac:inkMkLst>
        </pc:inkChg>
        <pc:inkChg chg="add del">
          <ac:chgData name="MARYAM ADEL SALEH JUMA MANSOOR" userId="492ef767-0211-4b15-b9ee-68adda126f14" providerId="ADAL" clId="{AAB170DB-5A46-4F3F-A4B8-99C29C2CFCF3}" dt="2020-03-16T07:45:42.626" v="421" actId="9405"/>
          <ac:inkMkLst>
            <pc:docMk/>
            <pc:sldMk cId="2431791938" sldId="261"/>
            <ac:inkMk id="58" creationId="{B61505D4-2356-415D-A718-62673639A362}"/>
          </ac:inkMkLst>
        </pc:inkChg>
        <pc:inkChg chg="add del">
          <ac:chgData name="MARYAM ADEL SALEH JUMA MANSOOR" userId="492ef767-0211-4b15-b9ee-68adda126f14" providerId="ADAL" clId="{AAB170DB-5A46-4F3F-A4B8-99C29C2CFCF3}" dt="2020-03-16T07:45:59.096" v="429" actId="9405"/>
          <ac:inkMkLst>
            <pc:docMk/>
            <pc:sldMk cId="2431791938" sldId="261"/>
            <ac:inkMk id="61" creationId="{F2E1CF4B-6C16-47E5-B695-DE73498BF689}"/>
          </ac:inkMkLst>
        </pc:inkChg>
        <pc:inkChg chg="add del">
          <ac:chgData name="MARYAM ADEL SALEH JUMA MANSOOR" userId="492ef767-0211-4b15-b9ee-68adda126f14" providerId="ADAL" clId="{AAB170DB-5A46-4F3F-A4B8-99C29C2CFCF3}" dt="2020-03-16T07:45:52.789" v="424" actId="9405"/>
          <ac:inkMkLst>
            <pc:docMk/>
            <pc:sldMk cId="2431791938" sldId="261"/>
            <ac:inkMk id="62" creationId="{AFBB0881-B9FF-488A-8D9C-B9EEA7417AB3}"/>
          </ac:inkMkLst>
        </pc:inkChg>
        <pc:inkChg chg="add del">
          <ac:chgData name="MARYAM ADEL SALEH JUMA MANSOOR" userId="492ef767-0211-4b15-b9ee-68adda126f14" providerId="ADAL" clId="{AAB170DB-5A46-4F3F-A4B8-99C29C2CFCF3}" dt="2020-03-16T07:45:56.070" v="426" actId="9405"/>
          <ac:inkMkLst>
            <pc:docMk/>
            <pc:sldMk cId="2431791938" sldId="261"/>
            <ac:inkMk id="63" creationId="{2928084F-BE7E-4FCB-997A-93B1C14BF972}"/>
          </ac:inkMkLst>
        </pc:inkChg>
        <pc:inkChg chg="add del">
          <ac:chgData name="MARYAM ADEL SALEH JUMA MANSOOR" userId="492ef767-0211-4b15-b9ee-68adda126f14" providerId="ADAL" clId="{AAB170DB-5A46-4F3F-A4B8-99C29C2CFCF3}" dt="2020-03-16T07:45:58.687" v="428" actId="9405"/>
          <ac:inkMkLst>
            <pc:docMk/>
            <pc:sldMk cId="2431791938" sldId="261"/>
            <ac:inkMk id="64" creationId="{B82AD459-DCFC-47A5-924B-FC3D7AC109D6}"/>
          </ac:inkMkLst>
        </pc:inkChg>
        <pc:inkChg chg="add del">
          <ac:chgData name="MARYAM ADEL SALEH JUMA MANSOOR" userId="492ef767-0211-4b15-b9ee-68adda126f14" providerId="ADAL" clId="{AAB170DB-5A46-4F3F-A4B8-99C29C2CFCF3}" dt="2020-03-16T07:46:14.161" v="431" actId="9405"/>
          <ac:inkMkLst>
            <pc:docMk/>
            <pc:sldMk cId="2431791938" sldId="261"/>
            <ac:inkMk id="65" creationId="{66B1D95F-2621-4DC1-B2E7-5C5EBCF1D2F5}"/>
          </ac:inkMkLst>
        </pc:inkChg>
        <pc:inkChg chg="add mod">
          <ac:chgData name="MARYAM ADEL SALEH JUMA MANSOOR" userId="492ef767-0211-4b15-b9ee-68adda126f14" providerId="ADAL" clId="{AAB170DB-5A46-4F3F-A4B8-99C29C2CFCF3}" dt="2020-03-16T08:04:16.587" v="794" actId="164"/>
          <ac:inkMkLst>
            <pc:docMk/>
            <pc:sldMk cId="2431791938" sldId="261"/>
            <ac:inkMk id="66" creationId="{C1ECDA88-2C8E-4F91-87D2-40D1E9B4A62C}"/>
          </ac:inkMkLst>
        </pc:inkChg>
        <pc:inkChg chg="add del">
          <ac:chgData name="MARYAM ADEL SALEH JUMA MANSOOR" userId="492ef767-0211-4b15-b9ee-68adda126f14" providerId="ADAL" clId="{AAB170DB-5A46-4F3F-A4B8-99C29C2CFCF3}" dt="2020-03-16T07:46:26.260" v="434"/>
          <ac:inkMkLst>
            <pc:docMk/>
            <pc:sldMk cId="2431791938" sldId="261"/>
            <ac:inkMk id="67" creationId="{003BC36C-9518-47CD-AFAF-7115E549E761}"/>
          </ac:inkMkLst>
        </pc:inkChg>
        <pc:inkChg chg="add del">
          <ac:chgData name="MARYAM ADEL SALEH JUMA MANSOOR" userId="492ef767-0211-4b15-b9ee-68adda126f14" providerId="ADAL" clId="{AAB170DB-5A46-4F3F-A4B8-99C29C2CFCF3}" dt="2020-03-16T07:46:40.339" v="437" actId="9405"/>
          <ac:inkMkLst>
            <pc:docMk/>
            <pc:sldMk cId="2431791938" sldId="261"/>
            <ac:inkMk id="68" creationId="{BDC0A121-6D4C-4F03-A4B1-F4AA8D4D6B92}"/>
          </ac:inkMkLst>
        </pc:inkChg>
        <pc:inkChg chg="add del">
          <ac:chgData name="MARYAM ADEL SALEH JUMA MANSOOR" userId="492ef767-0211-4b15-b9ee-68adda126f14" providerId="ADAL" clId="{AAB170DB-5A46-4F3F-A4B8-99C29C2CFCF3}" dt="2020-03-16T07:46:47.223" v="439" actId="9405"/>
          <ac:inkMkLst>
            <pc:docMk/>
            <pc:sldMk cId="2431791938" sldId="261"/>
            <ac:inkMk id="69" creationId="{E2144C8E-F8C2-49BA-93E8-ECC463B7FEB1}"/>
          </ac:inkMkLst>
        </pc:inkChg>
        <pc:inkChg chg="add mod">
          <ac:chgData name="MARYAM ADEL SALEH JUMA MANSOOR" userId="492ef767-0211-4b15-b9ee-68adda126f14" providerId="ADAL" clId="{AAB170DB-5A46-4F3F-A4B8-99C29C2CFCF3}" dt="2020-03-16T08:04:16.587" v="794" actId="164"/>
          <ac:inkMkLst>
            <pc:docMk/>
            <pc:sldMk cId="2431791938" sldId="261"/>
            <ac:inkMk id="70" creationId="{415848C5-5114-40AA-AA54-028DF485AF61}"/>
          </ac:inkMkLst>
        </pc:inkChg>
        <pc:inkChg chg="add del mod">
          <ac:chgData name="MARYAM ADEL SALEH JUMA MANSOOR" userId="492ef767-0211-4b15-b9ee-68adda126f14" providerId="ADAL" clId="{AAB170DB-5A46-4F3F-A4B8-99C29C2CFCF3}" dt="2020-03-16T07:46:56.824" v="446" actId="9405"/>
          <ac:inkMkLst>
            <pc:docMk/>
            <pc:sldMk cId="2431791938" sldId="261"/>
            <ac:inkMk id="71" creationId="{56DD25D6-0DDC-4C91-992E-11F4C19CAB87}"/>
          </ac:inkMkLst>
        </pc:inkChg>
        <pc:inkChg chg="add del mod">
          <ac:chgData name="MARYAM ADEL SALEH JUMA MANSOOR" userId="492ef767-0211-4b15-b9ee-68adda126f14" providerId="ADAL" clId="{AAB170DB-5A46-4F3F-A4B8-99C29C2CFCF3}" dt="2020-03-16T07:46:56.414" v="445"/>
          <ac:inkMkLst>
            <pc:docMk/>
            <pc:sldMk cId="2431791938" sldId="261"/>
            <ac:inkMk id="72" creationId="{0B910330-4108-4674-8A01-B144878AF099}"/>
          </ac:inkMkLst>
        </pc:inkChg>
        <pc:inkChg chg="add del">
          <ac:chgData name="MARYAM ADEL SALEH JUMA MANSOOR" userId="492ef767-0211-4b15-b9ee-68adda126f14" providerId="ADAL" clId="{AAB170DB-5A46-4F3F-A4B8-99C29C2CFCF3}" dt="2020-03-16T07:47:04.066" v="448" actId="9405"/>
          <ac:inkMkLst>
            <pc:docMk/>
            <pc:sldMk cId="2431791938" sldId="261"/>
            <ac:inkMk id="74" creationId="{C4BC14E1-E888-4FAC-B073-085993695FBD}"/>
          </ac:inkMkLst>
        </pc:inkChg>
        <pc:inkChg chg="add del mod">
          <ac:chgData name="MARYAM ADEL SALEH JUMA MANSOOR" userId="492ef767-0211-4b15-b9ee-68adda126f14" providerId="ADAL" clId="{AAB170DB-5A46-4F3F-A4B8-99C29C2CFCF3}" dt="2020-03-16T07:47:12.701" v="454" actId="9405"/>
          <ac:inkMkLst>
            <pc:docMk/>
            <pc:sldMk cId="2431791938" sldId="261"/>
            <ac:inkMk id="75" creationId="{8C9F9CCF-615B-40E2-BBA8-8CA0B161B594}"/>
          </ac:inkMkLst>
        </pc:inkChg>
        <pc:inkChg chg="add del mod">
          <ac:chgData name="MARYAM ADEL SALEH JUMA MANSOOR" userId="492ef767-0211-4b15-b9ee-68adda126f14" providerId="ADAL" clId="{AAB170DB-5A46-4F3F-A4B8-99C29C2CFCF3}" dt="2020-03-16T07:47:12.310" v="453"/>
          <ac:inkMkLst>
            <pc:docMk/>
            <pc:sldMk cId="2431791938" sldId="261"/>
            <ac:inkMk id="76" creationId="{B47E7C78-F756-4AA4-BB15-8B542FE6B9CF}"/>
          </ac:inkMkLst>
        </pc:inkChg>
        <pc:inkChg chg="add del">
          <ac:chgData name="MARYAM ADEL SALEH JUMA MANSOOR" userId="492ef767-0211-4b15-b9ee-68adda126f14" providerId="ADAL" clId="{AAB170DB-5A46-4F3F-A4B8-99C29C2CFCF3}" dt="2020-03-16T07:47:18.663" v="456" actId="9405"/>
          <ac:inkMkLst>
            <pc:docMk/>
            <pc:sldMk cId="2431791938" sldId="261"/>
            <ac:inkMk id="78" creationId="{E90C7AB9-5B31-4603-9FAE-008DB14C91D7}"/>
          </ac:inkMkLst>
        </pc:inkChg>
        <pc:inkChg chg="add mod">
          <ac:chgData name="MARYAM ADEL SALEH JUMA MANSOOR" userId="492ef767-0211-4b15-b9ee-68adda126f14" providerId="ADAL" clId="{AAB170DB-5A46-4F3F-A4B8-99C29C2CFCF3}" dt="2020-03-16T08:04:16.587" v="794" actId="164"/>
          <ac:inkMkLst>
            <pc:docMk/>
            <pc:sldMk cId="2431791938" sldId="261"/>
            <ac:inkMk id="79" creationId="{7BA9527D-4E4B-4E5E-B7CF-B21B99B76D92}"/>
          </ac:inkMkLst>
        </pc:inkChg>
        <pc:inkChg chg="add del">
          <ac:chgData name="MARYAM ADEL SALEH JUMA MANSOOR" userId="492ef767-0211-4b15-b9ee-68adda126f14" providerId="ADAL" clId="{AAB170DB-5A46-4F3F-A4B8-99C29C2CFCF3}" dt="2020-03-16T07:49:22.746" v="459" actId="9405"/>
          <ac:inkMkLst>
            <pc:docMk/>
            <pc:sldMk cId="2431791938" sldId="261"/>
            <ac:inkMk id="80" creationId="{BA7AA8C3-4828-45F1-A3D7-DAA07352D14E}"/>
          </ac:inkMkLst>
        </pc:inkChg>
        <pc:inkChg chg="add mod">
          <ac:chgData name="MARYAM ADEL SALEH JUMA MANSOOR" userId="492ef767-0211-4b15-b9ee-68adda126f14" providerId="ADAL" clId="{AAB170DB-5A46-4F3F-A4B8-99C29C2CFCF3}" dt="2020-03-16T08:04:16.587" v="794" actId="164"/>
          <ac:inkMkLst>
            <pc:docMk/>
            <pc:sldMk cId="2431791938" sldId="261"/>
            <ac:inkMk id="81" creationId="{5FA77BD1-9ECC-4F15-96A8-4A5685B5DBC4}"/>
          </ac:inkMkLst>
        </pc:inkChg>
        <pc:inkChg chg="add mod">
          <ac:chgData name="MARYAM ADEL SALEH JUMA MANSOOR" userId="492ef767-0211-4b15-b9ee-68adda126f14" providerId="ADAL" clId="{AAB170DB-5A46-4F3F-A4B8-99C29C2CFCF3}" dt="2020-03-16T08:04:16.587" v="794" actId="164"/>
          <ac:inkMkLst>
            <pc:docMk/>
            <pc:sldMk cId="2431791938" sldId="261"/>
            <ac:inkMk id="82" creationId="{6F908265-7471-4264-87F7-93736035C09D}"/>
          </ac:inkMkLst>
        </pc:inkChg>
        <pc:cxnChg chg="mod">
          <ac:chgData name="MARYAM ADEL SALEH JUMA MANSOOR" userId="492ef767-0211-4b15-b9ee-68adda126f14" providerId="ADAL" clId="{AAB170DB-5A46-4F3F-A4B8-99C29C2CFCF3}" dt="2020-03-16T07:19:15.795" v="127" actId="478"/>
          <ac:cxnSpMkLst>
            <pc:docMk/>
            <pc:sldMk cId="2431791938" sldId="261"/>
            <ac:cxnSpMk id="4" creationId="{00000000-0000-0000-0000-000000000000}"/>
          </ac:cxnSpMkLst>
        </pc:cxnChg>
        <pc:cxnChg chg="add mod">
          <ac:chgData name="MARYAM ADEL SALEH JUMA MANSOOR" userId="492ef767-0211-4b15-b9ee-68adda126f14" providerId="ADAL" clId="{AAB170DB-5A46-4F3F-A4B8-99C29C2CFCF3}" dt="2020-03-16T09:09:11.206" v="1263" actId="14100"/>
          <ac:cxnSpMkLst>
            <pc:docMk/>
            <pc:sldMk cId="2431791938" sldId="261"/>
            <ac:cxnSpMk id="4" creationId="{661627E2-3E33-404E-9E41-B6E275259A32}"/>
          </ac:cxnSpMkLst>
        </pc:cxnChg>
        <pc:cxnChg chg="del">
          <ac:chgData name="MARYAM ADEL SALEH JUMA MANSOOR" userId="492ef767-0211-4b15-b9ee-68adda126f14" providerId="ADAL" clId="{AAB170DB-5A46-4F3F-A4B8-99C29C2CFCF3}" dt="2020-03-16T07:19:15.795" v="127" actId="478"/>
          <ac:cxnSpMkLst>
            <pc:docMk/>
            <pc:sldMk cId="2431791938" sldId="261"/>
            <ac:cxnSpMk id="19" creationId="{7EA585A4-8E81-4F6D-9A6A-D3902DFAF984}"/>
          </ac:cxnSpMkLst>
        </pc:cxnChg>
        <pc:cxnChg chg="mod">
          <ac:chgData name="MARYAM ADEL SALEH JUMA MANSOOR" userId="492ef767-0211-4b15-b9ee-68adda126f14" providerId="ADAL" clId="{AAB170DB-5A46-4F3F-A4B8-99C29C2CFCF3}" dt="2020-03-16T08:01:23.743" v="740" actId="14100"/>
          <ac:cxnSpMkLst>
            <pc:docMk/>
            <pc:sldMk cId="2431791938" sldId="261"/>
            <ac:cxnSpMk id="27" creationId="{0C031A50-45F1-4773-BD4E-D32344B8AF17}"/>
          </ac:cxnSpMkLst>
        </pc:cxnChg>
        <pc:cxnChg chg="mod">
          <ac:chgData name="MARYAM ADEL SALEH JUMA MANSOOR" userId="492ef767-0211-4b15-b9ee-68adda126f14" providerId="ADAL" clId="{AAB170DB-5A46-4F3F-A4B8-99C29C2CFCF3}" dt="2020-03-16T07:19:15.795" v="127" actId="478"/>
          <ac:cxnSpMkLst>
            <pc:docMk/>
            <pc:sldMk cId="2431791938" sldId="261"/>
            <ac:cxnSpMk id="28" creationId="{00000000-0000-0000-0000-000000000000}"/>
          </ac:cxnSpMkLst>
        </pc:cxnChg>
        <pc:cxnChg chg="mod">
          <ac:chgData name="MARYAM ADEL SALEH JUMA MANSOOR" userId="492ef767-0211-4b15-b9ee-68adda126f14" providerId="ADAL" clId="{AAB170DB-5A46-4F3F-A4B8-99C29C2CFCF3}" dt="2020-03-16T07:19:15.795" v="127" actId="478"/>
          <ac:cxnSpMkLst>
            <pc:docMk/>
            <pc:sldMk cId="2431791938" sldId="261"/>
            <ac:cxnSpMk id="32" creationId="{00000000-0000-0000-0000-000000000000}"/>
          </ac:cxnSpMkLst>
        </pc:cxnChg>
        <pc:cxnChg chg="mod">
          <ac:chgData name="MARYAM ADEL SALEH JUMA MANSOOR" userId="492ef767-0211-4b15-b9ee-68adda126f14" providerId="ADAL" clId="{AAB170DB-5A46-4F3F-A4B8-99C29C2CFCF3}" dt="2020-03-16T09:08:35.342" v="1241" actId="1076"/>
          <ac:cxnSpMkLst>
            <pc:docMk/>
            <pc:sldMk cId="2431791938" sldId="261"/>
            <ac:cxnSpMk id="34" creationId="{8583F9B3-9A0B-46DE-8EC7-826F0A49C760}"/>
          </ac:cxnSpMkLst>
        </pc:cxnChg>
        <pc:cxnChg chg="mod">
          <ac:chgData name="MARYAM ADEL SALEH JUMA MANSOOR" userId="492ef767-0211-4b15-b9ee-68adda126f14" providerId="ADAL" clId="{AAB170DB-5A46-4F3F-A4B8-99C29C2CFCF3}" dt="2020-03-16T07:19:15.795" v="127" actId="478"/>
          <ac:cxnSpMkLst>
            <pc:docMk/>
            <pc:sldMk cId="2431791938" sldId="261"/>
            <ac:cxnSpMk id="37" creationId="{00000000-0000-0000-0000-000000000000}"/>
          </ac:cxnSpMkLst>
        </pc:cxnChg>
        <pc:cxnChg chg="mod">
          <ac:chgData name="MARYAM ADEL SALEH JUMA MANSOOR" userId="492ef767-0211-4b15-b9ee-68adda126f14" providerId="ADAL" clId="{AAB170DB-5A46-4F3F-A4B8-99C29C2CFCF3}" dt="2020-03-16T09:08:27.102" v="1238" actId="14100"/>
          <ac:cxnSpMkLst>
            <pc:docMk/>
            <pc:sldMk cId="2431791938" sldId="261"/>
            <ac:cxnSpMk id="38" creationId="{66CEE7CB-4E18-431D-8756-9CF13DF59369}"/>
          </ac:cxnSpMkLst>
        </pc:cxnChg>
        <pc:cxnChg chg="mod">
          <ac:chgData name="MARYAM ADEL SALEH JUMA MANSOOR" userId="492ef767-0211-4b15-b9ee-68adda126f14" providerId="ADAL" clId="{AAB170DB-5A46-4F3F-A4B8-99C29C2CFCF3}" dt="2020-03-16T09:08:52.686" v="1250" actId="1076"/>
          <ac:cxnSpMkLst>
            <pc:docMk/>
            <pc:sldMk cId="2431791938" sldId="261"/>
            <ac:cxnSpMk id="52" creationId="{2CB0CD89-67B7-4B80-8BE3-63555D238CF6}"/>
          </ac:cxnSpMkLst>
        </pc:cxnChg>
        <pc:cxnChg chg="mod">
          <ac:chgData name="MARYAM ADEL SALEH JUMA MANSOOR" userId="492ef767-0211-4b15-b9ee-68adda126f14" providerId="ADAL" clId="{AAB170DB-5A46-4F3F-A4B8-99C29C2CFCF3}" dt="2020-03-16T07:19:15.795" v="127" actId="478"/>
          <ac:cxnSpMkLst>
            <pc:docMk/>
            <pc:sldMk cId="2431791938" sldId="261"/>
            <ac:cxnSpMk id="87" creationId="{00000000-0000-0000-0000-000000000000}"/>
          </ac:cxnSpMkLst>
        </pc:cxnChg>
        <pc:cxnChg chg="mod">
          <ac:chgData name="MARYAM ADEL SALEH JUMA MANSOOR" userId="492ef767-0211-4b15-b9ee-68adda126f14" providerId="ADAL" clId="{AAB170DB-5A46-4F3F-A4B8-99C29C2CFCF3}" dt="2020-03-16T07:19:15.795" v="127" actId="478"/>
          <ac:cxnSpMkLst>
            <pc:docMk/>
            <pc:sldMk cId="2431791938" sldId="261"/>
            <ac:cxnSpMk id="111" creationId="{27756350-AAF7-44A8-8FEC-1A76571898DB}"/>
          </ac:cxnSpMkLst>
        </pc:cxnChg>
        <pc:cxnChg chg="del">
          <ac:chgData name="MARYAM ADEL SALEH JUMA MANSOOR" userId="492ef767-0211-4b15-b9ee-68adda126f14" providerId="ADAL" clId="{AAB170DB-5A46-4F3F-A4B8-99C29C2CFCF3}" dt="2020-03-16T07:19:15.795" v="127" actId="478"/>
          <ac:cxnSpMkLst>
            <pc:docMk/>
            <pc:sldMk cId="2431791938" sldId="261"/>
            <ac:cxnSpMk id="127" creationId="{E447AEAB-E394-409C-873E-6CE713BECB62}"/>
          </ac:cxnSpMkLst>
        </pc:cxnChg>
        <pc:cxnChg chg="mod">
          <ac:chgData name="MARYAM ADEL SALEH JUMA MANSOOR" userId="492ef767-0211-4b15-b9ee-68adda126f14" providerId="ADAL" clId="{AAB170DB-5A46-4F3F-A4B8-99C29C2CFCF3}" dt="2020-03-16T07:19:15.795" v="127" actId="478"/>
          <ac:cxnSpMkLst>
            <pc:docMk/>
            <pc:sldMk cId="2431791938" sldId="261"/>
            <ac:cxnSpMk id="132" creationId="{8724FA32-F484-44D1-AC3C-FBD810C3F6E9}"/>
          </ac:cxnSpMkLst>
        </pc:cxnChg>
      </pc:sldChg>
      <pc:sldChg chg="del">
        <pc:chgData name="MARYAM ADEL SALEH JUMA MANSOOR" userId="492ef767-0211-4b15-b9ee-68adda126f14" providerId="ADAL" clId="{AAB170DB-5A46-4F3F-A4B8-99C29C2CFCF3}" dt="2020-03-16T08:42:55.545" v="1123" actId="47"/>
        <pc:sldMkLst>
          <pc:docMk/>
          <pc:sldMk cId="905633969" sldId="262"/>
        </pc:sldMkLst>
      </pc:sldChg>
      <pc:sldChg chg="del">
        <pc:chgData name="MARYAM ADEL SALEH JUMA MANSOOR" userId="492ef767-0211-4b15-b9ee-68adda126f14" providerId="ADAL" clId="{AAB170DB-5A46-4F3F-A4B8-99C29C2CFCF3}" dt="2020-03-16T08:42:51.885" v="1119" actId="47"/>
        <pc:sldMkLst>
          <pc:docMk/>
          <pc:sldMk cId="286682647" sldId="264"/>
        </pc:sldMkLst>
      </pc:sldChg>
      <pc:sldChg chg="modSp">
        <pc:chgData name="MARYAM ADEL SALEH JUMA MANSOOR" userId="492ef767-0211-4b15-b9ee-68adda126f14" providerId="ADAL" clId="{AAB170DB-5A46-4F3F-A4B8-99C29C2CFCF3}" dt="2020-03-17T06:32:59.217" v="5015" actId="20577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AAB170DB-5A46-4F3F-A4B8-99C29C2CFCF3}" dt="2020-03-17T06:32:59.217" v="5015" actId="20577"/>
          <ac:spMkLst>
            <pc:docMk/>
            <pc:sldMk cId="2396905207" sldId="272"/>
            <ac:spMk id="3" creationId="{9632819A-C9F4-41DB-BDB2-D1566A4E1D55}"/>
          </ac:spMkLst>
        </pc:spChg>
      </pc:sldChg>
      <pc:sldChg chg="modSp">
        <pc:chgData name="MARYAM ADEL SALEH JUMA MANSOOR" userId="492ef767-0211-4b15-b9ee-68adda126f14" providerId="ADAL" clId="{AAB170DB-5A46-4F3F-A4B8-99C29C2CFCF3}" dt="2020-03-17T06:32:47.764" v="5014" actId="20577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AAB170DB-5A46-4F3F-A4B8-99C29C2CFCF3}" dt="2020-03-17T06:32:47.764" v="5014" actId="20577"/>
          <ac:spMkLst>
            <pc:docMk/>
            <pc:sldMk cId="472788918" sldId="293"/>
            <ac:spMk id="4" creationId="{00000000-0000-0000-0000-000000000000}"/>
          </ac:spMkLst>
        </pc:spChg>
      </pc:sldChg>
      <pc:sldChg chg="del">
        <pc:chgData name="MARYAM ADEL SALEH JUMA MANSOOR" userId="492ef767-0211-4b15-b9ee-68adda126f14" providerId="ADAL" clId="{AAB170DB-5A46-4F3F-A4B8-99C29C2CFCF3}" dt="2020-03-16T08:42:54.650" v="1122" actId="47"/>
        <pc:sldMkLst>
          <pc:docMk/>
          <pc:sldMk cId="3883757152" sldId="305"/>
        </pc:sldMkLst>
      </pc:sldChg>
      <pc:sldChg chg="del">
        <pc:chgData name="MARYAM ADEL SALEH JUMA MANSOOR" userId="492ef767-0211-4b15-b9ee-68adda126f14" providerId="ADAL" clId="{AAB170DB-5A46-4F3F-A4B8-99C29C2CFCF3}" dt="2020-03-16T08:42:52.911" v="1120" actId="47"/>
        <pc:sldMkLst>
          <pc:docMk/>
          <pc:sldMk cId="361083009" sldId="306"/>
        </pc:sldMkLst>
      </pc:sldChg>
      <pc:sldChg chg="del">
        <pc:chgData name="MARYAM ADEL SALEH JUMA MANSOOR" userId="492ef767-0211-4b15-b9ee-68adda126f14" providerId="ADAL" clId="{AAB170DB-5A46-4F3F-A4B8-99C29C2CFCF3}" dt="2020-03-16T08:42:53.751" v="1121" actId="47"/>
        <pc:sldMkLst>
          <pc:docMk/>
          <pc:sldMk cId="3749582249" sldId="307"/>
        </pc:sldMkLst>
      </pc:sldChg>
      <pc:sldChg chg="del">
        <pc:chgData name="MARYAM ADEL SALEH JUMA MANSOOR" userId="492ef767-0211-4b15-b9ee-68adda126f14" providerId="ADAL" clId="{AAB170DB-5A46-4F3F-A4B8-99C29C2CFCF3}" dt="2020-03-16T08:42:56.467" v="1124" actId="47"/>
        <pc:sldMkLst>
          <pc:docMk/>
          <pc:sldMk cId="2892065161" sldId="308"/>
        </pc:sldMkLst>
      </pc:sldChg>
      <pc:sldChg chg="del">
        <pc:chgData name="MARYAM ADEL SALEH JUMA MANSOOR" userId="492ef767-0211-4b15-b9ee-68adda126f14" providerId="ADAL" clId="{AAB170DB-5A46-4F3F-A4B8-99C29C2CFCF3}" dt="2020-03-16T08:42:57.688" v="1125" actId="47"/>
        <pc:sldMkLst>
          <pc:docMk/>
          <pc:sldMk cId="4281030947" sldId="309"/>
        </pc:sldMkLst>
      </pc:sldChg>
      <pc:sldChg chg="addSp delSp modSp add delAnim modAnim">
        <pc:chgData name="MARYAM ADEL SALEH JUMA MANSOOR" userId="492ef767-0211-4b15-b9ee-68adda126f14" providerId="ADAL" clId="{AAB170DB-5A46-4F3F-A4B8-99C29C2CFCF3}" dt="2020-03-17T06:34:45.909" v="5067"/>
        <pc:sldMkLst>
          <pc:docMk/>
          <pc:sldMk cId="1681481194" sldId="310"/>
        </pc:sldMkLst>
        <pc:spChg chg="mod">
          <ac:chgData name="MARYAM ADEL SALEH JUMA MANSOOR" userId="492ef767-0211-4b15-b9ee-68adda126f14" providerId="ADAL" clId="{AAB170DB-5A46-4F3F-A4B8-99C29C2CFCF3}" dt="2020-03-17T06:34:45.909" v="5067"/>
          <ac:spMkLst>
            <pc:docMk/>
            <pc:sldMk cId="1681481194" sldId="310"/>
            <ac:spMk id="15" creationId="{00000000-0000-0000-0000-000000000000}"/>
          </ac:spMkLst>
        </pc:spChg>
        <pc:spChg chg="mod">
          <ac:chgData name="MARYAM ADEL SALEH JUMA MANSOOR" userId="492ef767-0211-4b15-b9ee-68adda126f14" providerId="ADAL" clId="{AAB170DB-5A46-4F3F-A4B8-99C29C2CFCF3}" dt="2020-03-16T08:20:00.176" v="907" actId="20577"/>
          <ac:spMkLst>
            <pc:docMk/>
            <pc:sldMk cId="1681481194" sldId="310"/>
            <ac:spMk id="21" creationId="{AEA458BE-659F-495F-A363-B3E57946E255}"/>
          </ac:spMkLst>
        </pc:spChg>
        <pc:spChg chg="mod">
          <ac:chgData name="MARYAM ADEL SALEH JUMA MANSOOR" userId="492ef767-0211-4b15-b9ee-68adda126f14" providerId="ADAL" clId="{AAB170DB-5A46-4F3F-A4B8-99C29C2CFCF3}" dt="2020-03-16T08:23:52.457" v="977" actId="14100"/>
          <ac:spMkLst>
            <pc:docMk/>
            <pc:sldMk cId="1681481194" sldId="310"/>
            <ac:spMk id="25" creationId="{D8C40C0E-A8D8-42EE-810F-51A1D4F70811}"/>
          </ac:spMkLst>
        </pc:spChg>
        <pc:spChg chg="mod">
          <ac:chgData name="MARYAM ADEL SALEH JUMA MANSOOR" userId="492ef767-0211-4b15-b9ee-68adda126f14" providerId="ADAL" clId="{AAB170DB-5A46-4F3F-A4B8-99C29C2CFCF3}" dt="2020-03-16T08:24:42.491" v="982" actId="1076"/>
          <ac:spMkLst>
            <pc:docMk/>
            <pc:sldMk cId="1681481194" sldId="310"/>
            <ac:spMk id="28" creationId="{31B35FDB-D93D-4BBD-8D3E-A9909C083D0E}"/>
          </ac:spMkLst>
        </pc:spChg>
        <pc:spChg chg="mod">
          <ac:chgData name="MARYAM ADEL SALEH JUMA MANSOOR" userId="492ef767-0211-4b15-b9ee-68adda126f14" providerId="ADAL" clId="{AAB170DB-5A46-4F3F-A4B8-99C29C2CFCF3}" dt="2020-03-16T08:24:49.014" v="983" actId="14100"/>
          <ac:spMkLst>
            <pc:docMk/>
            <pc:sldMk cId="1681481194" sldId="310"/>
            <ac:spMk id="32" creationId="{EA804AD1-45E6-40B0-A8A9-5A43411A4E7E}"/>
          </ac:spMkLst>
        </pc:spChg>
        <pc:spChg chg="mod">
          <ac:chgData name="MARYAM ADEL SALEH JUMA MANSOOR" userId="492ef767-0211-4b15-b9ee-68adda126f14" providerId="ADAL" clId="{AAB170DB-5A46-4F3F-A4B8-99C29C2CFCF3}" dt="2020-03-16T08:24:08.765" v="980" actId="1076"/>
          <ac:spMkLst>
            <pc:docMk/>
            <pc:sldMk cId="1681481194" sldId="310"/>
            <ac:spMk id="46" creationId="{38DEAE24-43CA-4569-BC70-EB941E3CBAC6}"/>
          </ac:spMkLst>
        </pc:spChg>
        <pc:spChg chg="del topLvl">
          <ac:chgData name="MARYAM ADEL SALEH JUMA MANSOOR" userId="492ef767-0211-4b15-b9ee-68adda126f14" providerId="ADAL" clId="{AAB170DB-5A46-4F3F-A4B8-99C29C2CFCF3}" dt="2020-03-16T08:20:33.327" v="931" actId="478"/>
          <ac:spMkLst>
            <pc:docMk/>
            <pc:sldMk cId="1681481194" sldId="310"/>
            <ac:spMk id="53" creationId="{FB1085A4-BD3C-4242-A55C-3B817B8ED274}"/>
          </ac:spMkLst>
        </pc:spChg>
        <pc:grpChg chg="mod">
          <ac:chgData name="MARYAM ADEL SALEH JUMA MANSOOR" userId="492ef767-0211-4b15-b9ee-68adda126f14" providerId="ADAL" clId="{AAB170DB-5A46-4F3F-A4B8-99C29C2CFCF3}" dt="2020-03-16T08:23:46.164" v="976" actId="14100"/>
          <ac:grpSpMkLst>
            <pc:docMk/>
            <pc:sldMk cId="1681481194" sldId="310"/>
            <ac:grpSpMk id="7" creationId="{3A4B33B6-3FB0-40D6-BB36-8FEC9645C99B}"/>
          </ac:grpSpMkLst>
        </pc:grpChg>
        <pc:grpChg chg="mod">
          <ac:chgData name="MARYAM ADEL SALEH JUMA MANSOOR" userId="492ef767-0211-4b15-b9ee-68adda126f14" providerId="ADAL" clId="{AAB170DB-5A46-4F3F-A4B8-99C29C2CFCF3}" dt="2020-03-16T08:23:46.164" v="976" actId="14100"/>
          <ac:grpSpMkLst>
            <pc:docMk/>
            <pc:sldMk cId="1681481194" sldId="310"/>
            <ac:grpSpMk id="26" creationId="{8B3796BC-01BF-4DB4-8FCF-60F92A15F6AC}"/>
          </ac:grpSpMkLst>
        </pc:grpChg>
        <pc:grpChg chg="mod">
          <ac:chgData name="MARYAM ADEL SALEH JUMA MANSOOR" userId="492ef767-0211-4b15-b9ee-68adda126f14" providerId="ADAL" clId="{AAB170DB-5A46-4F3F-A4B8-99C29C2CFCF3}" dt="2020-03-16T08:23:46.164" v="976" actId="14100"/>
          <ac:grpSpMkLst>
            <pc:docMk/>
            <pc:sldMk cId="1681481194" sldId="310"/>
            <ac:grpSpMk id="30" creationId="{173D6AD1-91B1-4985-BD83-02EF440BF3E5}"/>
          </ac:grpSpMkLst>
        </pc:grpChg>
        <pc:grpChg chg="del">
          <ac:chgData name="MARYAM ADEL SALEH JUMA MANSOOR" userId="492ef767-0211-4b15-b9ee-68adda126f14" providerId="ADAL" clId="{AAB170DB-5A46-4F3F-A4B8-99C29C2CFCF3}" dt="2020-03-16T08:22:45.178" v="964" actId="478"/>
          <ac:grpSpMkLst>
            <pc:docMk/>
            <pc:sldMk cId="1681481194" sldId="310"/>
            <ac:grpSpMk id="33" creationId="{F0F189B1-16D5-4175-80A0-84ACD4EAEE27}"/>
          </ac:grpSpMkLst>
        </pc:grpChg>
        <pc:grpChg chg="del">
          <ac:chgData name="MARYAM ADEL SALEH JUMA MANSOOR" userId="492ef767-0211-4b15-b9ee-68adda126f14" providerId="ADAL" clId="{AAB170DB-5A46-4F3F-A4B8-99C29C2CFCF3}" dt="2020-03-16T08:21:54.915" v="963" actId="478"/>
          <ac:grpSpMkLst>
            <pc:docMk/>
            <pc:sldMk cId="1681481194" sldId="310"/>
            <ac:grpSpMk id="37" creationId="{EB29D0EE-87ED-4D7D-922C-97A6A1CD3503}"/>
          </ac:grpSpMkLst>
        </pc:grpChg>
        <pc:grpChg chg="mod">
          <ac:chgData name="MARYAM ADEL SALEH JUMA MANSOOR" userId="492ef767-0211-4b15-b9ee-68adda126f14" providerId="ADAL" clId="{AAB170DB-5A46-4F3F-A4B8-99C29C2CFCF3}" dt="2020-03-16T08:23:46.164" v="976" actId="14100"/>
          <ac:grpSpMkLst>
            <pc:docMk/>
            <pc:sldMk cId="1681481194" sldId="310"/>
            <ac:grpSpMk id="44" creationId="{B8C55F9D-0FAD-4DF4-BA79-7E035AA59A89}"/>
          </ac:grpSpMkLst>
        </pc:grpChg>
        <pc:grpChg chg="del">
          <ac:chgData name="MARYAM ADEL SALEH JUMA MANSOOR" userId="492ef767-0211-4b15-b9ee-68adda126f14" providerId="ADAL" clId="{AAB170DB-5A46-4F3F-A4B8-99C29C2CFCF3}" dt="2020-03-16T08:20:33.327" v="931" actId="478"/>
          <ac:grpSpMkLst>
            <pc:docMk/>
            <pc:sldMk cId="1681481194" sldId="310"/>
            <ac:grpSpMk id="49" creationId="{6E680263-1111-4989-AB0B-8112EA7ADA50}"/>
          </ac:grpSpMkLst>
        </pc:grpChg>
        <pc:picChg chg="add mod ord">
          <ac:chgData name="MARYAM ADEL SALEH JUMA MANSOOR" userId="492ef767-0211-4b15-b9ee-68adda126f14" providerId="ADAL" clId="{AAB170DB-5A46-4F3F-A4B8-99C29C2CFCF3}" dt="2020-03-16T08:23:06.740" v="966"/>
          <ac:picMkLst>
            <pc:docMk/>
            <pc:sldMk cId="1681481194" sldId="310"/>
            <ac:picMk id="2" creationId="{44CAFCE8-DA87-411C-A594-DCF07275A9DE}"/>
          </ac:picMkLst>
        </pc:picChg>
        <pc:picChg chg="del">
          <ac:chgData name="MARYAM ADEL SALEH JUMA MANSOOR" userId="492ef767-0211-4b15-b9ee-68adda126f14" providerId="ADAL" clId="{AAB170DB-5A46-4F3F-A4B8-99C29C2CFCF3}" dt="2020-03-16T08:12:40.198" v="842" actId="478"/>
          <ac:picMkLst>
            <pc:docMk/>
            <pc:sldMk cId="1681481194" sldId="310"/>
            <ac:picMk id="3" creationId="{B1241CCB-8195-44D1-9FEC-8BA15EE8E3C4}"/>
          </ac:picMkLst>
        </pc:picChg>
        <pc:cxnChg chg="mod">
          <ac:chgData name="MARYAM ADEL SALEH JUMA MANSOOR" userId="492ef767-0211-4b15-b9ee-68adda126f14" providerId="ADAL" clId="{AAB170DB-5A46-4F3F-A4B8-99C29C2CFCF3}" dt="2020-03-16T08:24:34.680" v="981" actId="14100"/>
          <ac:cxnSpMkLst>
            <pc:docMk/>
            <pc:sldMk cId="1681481194" sldId="310"/>
            <ac:cxnSpMk id="4" creationId="{661627E2-3E33-404E-9E41-B6E275259A32}"/>
          </ac:cxnSpMkLst>
        </pc:cxnChg>
        <pc:cxnChg chg="mod">
          <ac:chgData name="MARYAM ADEL SALEH JUMA MANSOOR" userId="492ef767-0211-4b15-b9ee-68adda126f14" providerId="ADAL" clId="{AAB170DB-5A46-4F3F-A4B8-99C29C2CFCF3}" dt="2020-03-16T08:23:15.846" v="968" actId="14100"/>
          <ac:cxnSpMkLst>
            <pc:docMk/>
            <pc:sldMk cId="1681481194" sldId="310"/>
            <ac:cxnSpMk id="27" creationId="{0C031A50-45F1-4773-BD4E-D32344B8AF17}"/>
          </ac:cxnSpMkLst>
        </pc:cxnChg>
        <pc:cxnChg chg="mod">
          <ac:chgData name="MARYAM ADEL SALEH JUMA MANSOOR" userId="492ef767-0211-4b15-b9ee-68adda126f14" providerId="ADAL" clId="{AAB170DB-5A46-4F3F-A4B8-99C29C2CFCF3}" dt="2020-03-16T08:24:52.297" v="985" actId="14100"/>
          <ac:cxnSpMkLst>
            <pc:docMk/>
            <pc:sldMk cId="1681481194" sldId="310"/>
            <ac:cxnSpMk id="31" creationId="{1819F8FE-9B9B-4451-AF51-5F4CF4B4E6AC}"/>
          </ac:cxnSpMkLst>
        </pc:cxnChg>
        <pc:cxnChg chg="mod">
          <ac:chgData name="MARYAM ADEL SALEH JUMA MANSOOR" userId="492ef767-0211-4b15-b9ee-68adda126f14" providerId="ADAL" clId="{AAB170DB-5A46-4F3F-A4B8-99C29C2CFCF3}" dt="2020-03-16T08:20:54.333" v="949" actId="14100"/>
          <ac:cxnSpMkLst>
            <pc:docMk/>
            <pc:sldMk cId="1681481194" sldId="310"/>
            <ac:cxnSpMk id="45" creationId="{6AAAD294-0332-430B-A6A9-FE0C9C299871}"/>
          </ac:cxnSpMkLst>
        </pc:cxnChg>
        <pc:cxnChg chg="del topLvl">
          <ac:chgData name="MARYAM ADEL SALEH JUMA MANSOOR" userId="492ef767-0211-4b15-b9ee-68adda126f14" providerId="ADAL" clId="{AAB170DB-5A46-4F3F-A4B8-99C29C2CFCF3}" dt="2020-03-16T08:20:35.603" v="932" actId="478"/>
          <ac:cxnSpMkLst>
            <pc:docMk/>
            <pc:sldMk cId="1681481194" sldId="310"/>
            <ac:cxnSpMk id="52" creationId="{2CB0CD89-67B7-4B80-8BE3-63555D238CF6}"/>
          </ac:cxnSpMkLst>
        </pc:cxnChg>
      </pc:sldChg>
      <pc:sldChg chg="addSp delSp modSp add delAnim modAnim">
        <pc:chgData name="MARYAM ADEL SALEH JUMA MANSOOR" userId="492ef767-0211-4b15-b9ee-68adda126f14" providerId="ADAL" clId="{AAB170DB-5A46-4F3F-A4B8-99C29C2CFCF3}" dt="2020-03-17T06:36:22.356" v="5091" actId="20577"/>
        <pc:sldMkLst>
          <pc:docMk/>
          <pc:sldMk cId="1940765676" sldId="311"/>
        </pc:sldMkLst>
        <pc:spChg chg="add del mod">
          <ac:chgData name="MARYAM ADEL SALEH JUMA MANSOOR" userId="492ef767-0211-4b15-b9ee-68adda126f14" providerId="ADAL" clId="{AAB170DB-5A46-4F3F-A4B8-99C29C2CFCF3}" dt="2020-03-17T05:01:48.731" v="3715" actId="478"/>
          <ac:spMkLst>
            <pc:docMk/>
            <pc:sldMk cId="1940765676" sldId="311"/>
            <ac:spMk id="6" creationId="{BC2AA5E8-11BD-4D3A-A896-82F680F1966C}"/>
          </ac:spMkLst>
        </pc:spChg>
        <pc:spChg chg="add mod topLvl">
          <ac:chgData name="MARYAM ADEL SALEH JUMA MANSOOR" userId="492ef767-0211-4b15-b9ee-68adda126f14" providerId="ADAL" clId="{AAB170DB-5A46-4F3F-A4B8-99C29C2CFCF3}" dt="2020-03-17T05:27:08.836" v="4165" actId="1035"/>
          <ac:spMkLst>
            <pc:docMk/>
            <pc:sldMk cId="1940765676" sldId="311"/>
            <ac:spMk id="10" creationId="{26B1C8DA-5E3C-4DA9-B81F-5ADB43780465}"/>
          </ac:spMkLst>
        </pc:spChg>
        <pc:spChg chg="mod">
          <ac:chgData name="MARYAM ADEL SALEH JUMA MANSOOR" userId="492ef767-0211-4b15-b9ee-68adda126f14" providerId="ADAL" clId="{AAB170DB-5A46-4F3F-A4B8-99C29C2CFCF3}" dt="2020-03-17T06:35:21.202" v="5068" actId="20577"/>
          <ac:spMkLst>
            <pc:docMk/>
            <pc:sldMk cId="1940765676" sldId="311"/>
            <ac:spMk id="15" creationId="{00000000-0000-0000-0000-000000000000}"/>
          </ac:spMkLst>
        </pc:spChg>
        <pc:spChg chg="add mod">
          <ac:chgData name="MARYAM ADEL SALEH JUMA MANSOOR" userId="492ef767-0211-4b15-b9ee-68adda126f14" providerId="ADAL" clId="{AAB170DB-5A46-4F3F-A4B8-99C29C2CFCF3}" dt="2020-03-17T05:26:05.920" v="4141" actId="1076"/>
          <ac:spMkLst>
            <pc:docMk/>
            <pc:sldMk cId="1940765676" sldId="311"/>
            <ac:spMk id="21" creationId="{066F25C3-5C06-4B6F-9882-56FFCE1A7CA5}"/>
          </ac:spMkLst>
        </pc:spChg>
        <pc:spChg chg="del">
          <ac:chgData name="MARYAM ADEL SALEH JUMA MANSOOR" userId="492ef767-0211-4b15-b9ee-68adda126f14" providerId="ADAL" clId="{AAB170DB-5A46-4F3F-A4B8-99C29C2CFCF3}" dt="2020-03-16T08:43:04.851" v="1127" actId="478"/>
          <ac:spMkLst>
            <pc:docMk/>
            <pc:sldMk cId="1940765676" sldId="311"/>
            <ac:spMk id="21" creationId="{AEA458BE-659F-495F-A363-B3E57946E255}"/>
          </ac:spMkLst>
        </pc:spChg>
        <pc:spChg chg="add mod">
          <ac:chgData name="MARYAM ADEL SALEH JUMA MANSOOR" userId="492ef767-0211-4b15-b9ee-68adda126f14" providerId="ADAL" clId="{AAB170DB-5A46-4F3F-A4B8-99C29C2CFCF3}" dt="2020-03-17T06:35:46.425" v="5075" actId="20577"/>
          <ac:spMkLst>
            <pc:docMk/>
            <pc:sldMk cId="1940765676" sldId="311"/>
            <ac:spMk id="22" creationId="{E50C20BD-2B94-4C66-A3A1-A72FBC8E184F}"/>
          </ac:spMkLst>
        </pc:spChg>
        <pc:spChg chg="add del">
          <ac:chgData name="MARYAM ADEL SALEH JUMA MANSOOR" userId="492ef767-0211-4b15-b9ee-68adda126f14" providerId="ADAL" clId="{AAB170DB-5A46-4F3F-A4B8-99C29C2CFCF3}" dt="2020-03-17T05:03:23.693" v="3743"/>
          <ac:spMkLst>
            <pc:docMk/>
            <pc:sldMk cId="1940765676" sldId="311"/>
            <ac:spMk id="23" creationId="{F780AB36-9917-4A65-A5C8-EF5CA2BD2F6C}"/>
          </ac:spMkLst>
        </pc:spChg>
        <pc:spChg chg="add del">
          <ac:chgData name="MARYAM ADEL SALEH JUMA MANSOOR" userId="492ef767-0211-4b15-b9ee-68adda126f14" providerId="ADAL" clId="{AAB170DB-5A46-4F3F-A4B8-99C29C2CFCF3}" dt="2020-03-17T05:03:26.260" v="3745"/>
          <ac:spMkLst>
            <pc:docMk/>
            <pc:sldMk cId="1940765676" sldId="311"/>
            <ac:spMk id="24" creationId="{FFDBC2F0-989B-41BA-86C8-5331E2399AD0}"/>
          </ac:spMkLst>
        </pc:spChg>
        <pc:spChg chg="add mod">
          <ac:chgData name="MARYAM ADEL SALEH JUMA MANSOOR" userId="492ef767-0211-4b15-b9ee-68adda126f14" providerId="ADAL" clId="{AAB170DB-5A46-4F3F-A4B8-99C29C2CFCF3}" dt="2020-03-17T05:27:45.439" v="4170" actId="1076"/>
          <ac:spMkLst>
            <pc:docMk/>
            <pc:sldMk cId="1940765676" sldId="311"/>
            <ac:spMk id="25" creationId="{1A544241-E655-4188-B5E0-9A016A9C6943}"/>
          </ac:spMkLst>
        </pc:spChg>
        <pc:spChg chg="add mod">
          <ac:chgData name="MARYAM ADEL SALEH JUMA MANSOOR" userId="492ef767-0211-4b15-b9ee-68adda126f14" providerId="ADAL" clId="{AAB170DB-5A46-4F3F-A4B8-99C29C2CFCF3}" dt="2020-03-17T05:27:45.439" v="4170" actId="1076"/>
          <ac:spMkLst>
            <pc:docMk/>
            <pc:sldMk cId="1940765676" sldId="311"/>
            <ac:spMk id="26" creationId="{B6F4301E-14A0-46F7-8DB5-3630A952507D}"/>
          </ac:spMkLst>
        </pc:spChg>
        <pc:spChg chg="add del">
          <ac:chgData name="MARYAM ADEL SALEH JUMA MANSOOR" userId="492ef767-0211-4b15-b9ee-68adda126f14" providerId="ADAL" clId="{AAB170DB-5A46-4F3F-A4B8-99C29C2CFCF3}" dt="2020-03-17T05:04:24.497" v="3792"/>
          <ac:spMkLst>
            <pc:docMk/>
            <pc:sldMk cId="1940765676" sldId="311"/>
            <ac:spMk id="27" creationId="{50E82BE6-7A2F-4C80-AA06-647C27101297}"/>
          </ac:spMkLst>
        </pc:spChg>
        <pc:spChg chg="add del">
          <ac:chgData name="MARYAM ADEL SALEH JUMA MANSOOR" userId="492ef767-0211-4b15-b9ee-68adda126f14" providerId="ADAL" clId="{AAB170DB-5A46-4F3F-A4B8-99C29C2CFCF3}" dt="2020-03-17T05:04:24.497" v="3792"/>
          <ac:spMkLst>
            <pc:docMk/>
            <pc:sldMk cId="1940765676" sldId="311"/>
            <ac:spMk id="28" creationId="{CA414F38-1F05-4D63-B1C4-40EBBD27A44B}"/>
          </ac:spMkLst>
        </pc:spChg>
        <pc:spChg chg="add mod">
          <ac:chgData name="MARYAM ADEL SALEH JUMA MANSOOR" userId="492ef767-0211-4b15-b9ee-68adda126f14" providerId="ADAL" clId="{AAB170DB-5A46-4F3F-A4B8-99C29C2CFCF3}" dt="2020-03-17T05:28:16.622" v="4222" actId="1035"/>
          <ac:spMkLst>
            <pc:docMk/>
            <pc:sldMk cId="1940765676" sldId="311"/>
            <ac:spMk id="29" creationId="{5187558A-A1AD-4A13-96E3-FDB563FFC369}"/>
          </ac:spMkLst>
        </pc:spChg>
        <pc:spChg chg="add mod">
          <ac:chgData name="MARYAM ADEL SALEH JUMA MANSOOR" userId="492ef767-0211-4b15-b9ee-68adda126f14" providerId="ADAL" clId="{AAB170DB-5A46-4F3F-A4B8-99C29C2CFCF3}" dt="2020-03-17T05:28:16.622" v="4222" actId="1035"/>
          <ac:spMkLst>
            <pc:docMk/>
            <pc:sldMk cId="1940765676" sldId="311"/>
            <ac:spMk id="30" creationId="{E65B4258-FE17-4932-A730-4B36D735FE64}"/>
          </ac:spMkLst>
        </pc:spChg>
        <pc:spChg chg="add mod">
          <ac:chgData name="MARYAM ADEL SALEH JUMA MANSOOR" userId="492ef767-0211-4b15-b9ee-68adda126f14" providerId="ADAL" clId="{AAB170DB-5A46-4F3F-A4B8-99C29C2CFCF3}" dt="2020-03-17T05:28:39.557" v="4249" actId="1037"/>
          <ac:spMkLst>
            <pc:docMk/>
            <pc:sldMk cId="1940765676" sldId="311"/>
            <ac:spMk id="31" creationId="{AC71BB8E-DBF6-443B-9547-A9BF00B48306}"/>
          </ac:spMkLst>
        </pc:spChg>
        <pc:spChg chg="add mod">
          <ac:chgData name="MARYAM ADEL SALEH JUMA MANSOOR" userId="492ef767-0211-4b15-b9ee-68adda126f14" providerId="ADAL" clId="{AAB170DB-5A46-4F3F-A4B8-99C29C2CFCF3}" dt="2020-03-17T06:36:22.356" v="5091" actId="20577"/>
          <ac:spMkLst>
            <pc:docMk/>
            <pc:sldMk cId="1940765676" sldId="311"/>
            <ac:spMk id="32" creationId="{03893716-5649-4C47-9FA5-9CB2823AC25A}"/>
          </ac:spMkLst>
        </pc:spChg>
        <pc:spChg chg="add mod">
          <ac:chgData name="MARYAM ADEL SALEH JUMA MANSOOR" userId="492ef767-0211-4b15-b9ee-68adda126f14" providerId="ADAL" clId="{AAB170DB-5A46-4F3F-A4B8-99C29C2CFCF3}" dt="2020-03-17T05:27:29.278" v="4168" actId="1076"/>
          <ac:spMkLst>
            <pc:docMk/>
            <pc:sldMk cId="1940765676" sldId="311"/>
            <ac:spMk id="33" creationId="{44BBC7B5-75B6-49E6-8AC5-24E7C64ACA27}"/>
          </ac:spMkLst>
        </pc:spChg>
        <pc:spChg chg="add mod">
          <ac:chgData name="MARYAM ADEL SALEH JUMA MANSOOR" userId="492ef767-0211-4b15-b9ee-68adda126f14" providerId="ADAL" clId="{AAB170DB-5A46-4F3F-A4B8-99C29C2CFCF3}" dt="2020-03-17T05:28:48.209" v="4260" actId="1035"/>
          <ac:spMkLst>
            <pc:docMk/>
            <pc:sldMk cId="1940765676" sldId="311"/>
            <ac:spMk id="34" creationId="{02F87E8C-92F1-4CFA-84E4-076E7B834828}"/>
          </ac:spMkLst>
        </pc:spChg>
        <pc:spChg chg="add del mod">
          <ac:chgData name="MARYAM ADEL SALEH JUMA MANSOOR" userId="492ef767-0211-4b15-b9ee-68adda126f14" providerId="ADAL" clId="{AAB170DB-5A46-4F3F-A4B8-99C29C2CFCF3}" dt="2020-03-17T05:01:48.731" v="3715" actId="478"/>
          <ac:spMkLst>
            <pc:docMk/>
            <pc:sldMk cId="1940765676" sldId="311"/>
            <ac:spMk id="35" creationId="{507FE1A1-1DFC-4640-824E-A1D986C5759C}"/>
          </ac:spMkLst>
        </pc:spChg>
        <pc:spChg chg="add del mod">
          <ac:chgData name="MARYAM ADEL SALEH JUMA MANSOOR" userId="492ef767-0211-4b15-b9ee-68adda126f14" providerId="ADAL" clId="{AAB170DB-5A46-4F3F-A4B8-99C29C2CFCF3}" dt="2020-03-17T05:01:48.731" v="3715" actId="478"/>
          <ac:spMkLst>
            <pc:docMk/>
            <pc:sldMk cId="1940765676" sldId="311"/>
            <ac:spMk id="36" creationId="{3F914066-EEFA-484A-A118-B35F487E52BF}"/>
          </ac:spMkLst>
        </pc:spChg>
        <pc:spChg chg="add del mod">
          <ac:chgData name="MARYAM ADEL SALEH JUMA MANSOOR" userId="492ef767-0211-4b15-b9ee-68adda126f14" providerId="ADAL" clId="{AAB170DB-5A46-4F3F-A4B8-99C29C2CFCF3}" dt="2020-03-17T05:01:48.731" v="3715" actId="478"/>
          <ac:spMkLst>
            <pc:docMk/>
            <pc:sldMk cId="1940765676" sldId="311"/>
            <ac:spMk id="37" creationId="{FC505825-F8B5-47F4-B202-1FB88FE86486}"/>
          </ac:spMkLst>
        </pc:spChg>
        <pc:spChg chg="add del mod">
          <ac:chgData name="MARYAM ADEL SALEH JUMA MANSOOR" userId="492ef767-0211-4b15-b9ee-68adda126f14" providerId="ADAL" clId="{AAB170DB-5A46-4F3F-A4B8-99C29C2CFCF3}" dt="2020-03-17T05:01:48.731" v="3715" actId="478"/>
          <ac:spMkLst>
            <pc:docMk/>
            <pc:sldMk cId="1940765676" sldId="311"/>
            <ac:spMk id="38" creationId="{72E93C42-63DA-49DE-8697-B7E0D30C94CC}"/>
          </ac:spMkLst>
        </pc:spChg>
        <pc:spChg chg="add mod">
          <ac:chgData name="MARYAM ADEL SALEH JUMA MANSOOR" userId="492ef767-0211-4b15-b9ee-68adda126f14" providerId="ADAL" clId="{AAB170DB-5A46-4F3F-A4B8-99C29C2CFCF3}" dt="2020-03-17T05:27:34.874" v="4169" actId="1076"/>
          <ac:spMkLst>
            <pc:docMk/>
            <pc:sldMk cId="1940765676" sldId="311"/>
            <ac:spMk id="39" creationId="{D9F873D1-22EA-488A-959A-2FF494DB9715}"/>
          </ac:spMkLst>
        </pc:spChg>
        <pc:spChg chg="add mod">
          <ac:chgData name="MARYAM ADEL SALEH JUMA MANSOOR" userId="492ef767-0211-4b15-b9ee-68adda126f14" providerId="ADAL" clId="{AAB170DB-5A46-4F3F-A4B8-99C29C2CFCF3}" dt="2020-03-17T05:28:48.209" v="4260" actId="1035"/>
          <ac:spMkLst>
            <pc:docMk/>
            <pc:sldMk cId="1940765676" sldId="311"/>
            <ac:spMk id="41" creationId="{1ACCE989-9B7D-40F5-AC0F-DB360CEAE274}"/>
          </ac:spMkLst>
        </pc:spChg>
        <pc:spChg chg="add mod">
          <ac:chgData name="MARYAM ADEL SALEH JUMA MANSOOR" userId="492ef767-0211-4b15-b9ee-68adda126f14" providerId="ADAL" clId="{AAB170DB-5A46-4F3F-A4B8-99C29C2CFCF3}" dt="2020-03-17T05:27:24.405" v="4167" actId="1076"/>
          <ac:spMkLst>
            <pc:docMk/>
            <pc:sldMk cId="1940765676" sldId="311"/>
            <ac:spMk id="42" creationId="{617BCB98-8301-4749-BB51-5ED5E55E8913}"/>
          </ac:spMkLst>
        </pc:spChg>
        <pc:spChg chg="add mod">
          <ac:chgData name="MARYAM ADEL SALEH JUMA MANSOOR" userId="492ef767-0211-4b15-b9ee-68adda126f14" providerId="ADAL" clId="{AAB170DB-5A46-4F3F-A4B8-99C29C2CFCF3}" dt="2020-03-17T05:28:48.209" v="4260" actId="1035"/>
          <ac:spMkLst>
            <pc:docMk/>
            <pc:sldMk cId="1940765676" sldId="311"/>
            <ac:spMk id="43" creationId="{5085BF19-74D4-42C4-86B1-CC3F2D7E6DA7}"/>
          </ac:spMkLst>
        </pc:spChg>
        <pc:spChg chg="add mod">
          <ac:chgData name="MARYAM ADEL SALEH JUMA MANSOOR" userId="492ef767-0211-4b15-b9ee-68adda126f14" providerId="ADAL" clId="{AAB170DB-5A46-4F3F-A4B8-99C29C2CFCF3}" dt="2020-03-17T05:27:24.405" v="4167" actId="1076"/>
          <ac:spMkLst>
            <pc:docMk/>
            <pc:sldMk cId="1940765676" sldId="311"/>
            <ac:spMk id="44" creationId="{C799A581-9F8E-4A76-8C65-14E4F40E292C}"/>
          </ac:spMkLst>
        </pc:spChg>
        <pc:spChg chg="add mod">
          <ac:chgData name="MARYAM ADEL SALEH JUMA MANSOOR" userId="492ef767-0211-4b15-b9ee-68adda126f14" providerId="ADAL" clId="{AAB170DB-5A46-4F3F-A4B8-99C29C2CFCF3}" dt="2020-03-17T05:28:48.209" v="4260" actId="1035"/>
          <ac:spMkLst>
            <pc:docMk/>
            <pc:sldMk cId="1940765676" sldId="311"/>
            <ac:spMk id="45" creationId="{3F2DF208-4279-4613-B7D5-6B10354E5BF7}"/>
          </ac:spMkLst>
        </pc:spChg>
        <pc:spChg chg="add mod">
          <ac:chgData name="MARYAM ADEL SALEH JUMA MANSOOR" userId="492ef767-0211-4b15-b9ee-68adda126f14" providerId="ADAL" clId="{AAB170DB-5A46-4F3F-A4B8-99C29C2CFCF3}" dt="2020-03-17T05:26:02.265" v="4140" actId="1076"/>
          <ac:spMkLst>
            <pc:docMk/>
            <pc:sldMk cId="1940765676" sldId="311"/>
            <ac:spMk id="46" creationId="{8158BA4E-A68B-44FB-ABCC-F466642BA67C}"/>
          </ac:spMkLst>
        </pc:spChg>
        <pc:spChg chg="add mod">
          <ac:chgData name="MARYAM ADEL SALEH JUMA MANSOOR" userId="492ef767-0211-4b15-b9ee-68adda126f14" providerId="ADAL" clId="{AAB170DB-5A46-4F3F-A4B8-99C29C2CFCF3}" dt="2020-03-17T06:36:01.615" v="5081" actId="20577"/>
          <ac:spMkLst>
            <pc:docMk/>
            <pc:sldMk cId="1940765676" sldId="311"/>
            <ac:spMk id="47" creationId="{AC9A13E2-DFC0-4D7B-91BA-F9E0FF9B929A}"/>
          </ac:spMkLst>
        </pc:spChg>
        <pc:spChg chg="add mod">
          <ac:chgData name="MARYAM ADEL SALEH JUMA MANSOOR" userId="492ef767-0211-4b15-b9ee-68adda126f14" providerId="ADAL" clId="{AAB170DB-5A46-4F3F-A4B8-99C29C2CFCF3}" dt="2020-03-17T05:25:52.340" v="4139" actId="1076"/>
          <ac:spMkLst>
            <pc:docMk/>
            <pc:sldMk cId="1940765676" sldId="311"/>
            <ac:spMk id="48" creationId="{BEFED1D8-533B-442E-A46C-C9220839EA21}"/>
          </ac:spMkLst>
        </pc:spChg>
        <pc:spChg chg="add mod">
          <ac:chgData name="MARYAM ADEL SALEH JUMA MANSOOR" userId="492ef767-0211-4b15-b9ee-68adda126f14" providerId="ADAL" clId="{AAB170DB-5A46-4F3F-A4B8-99C29C2CFCF3}" dt="2020-03-17T06:36:14.144" v="5086" actId="14100"/>
          <ac:spMkLst>
            <pc:docMk/>
            <pc:sldMk cId="1940765676" sldId="311"/>
            <ac:spMk id="49" creationId="{F6A6396E-E263-4021-9083-746F9ED6ADC3}"/>
          </ac:spMkLst>
        </pc:spChg>
        <pc:spChg chg="add mod">
          <ac:chgData name="MARYAM ADEL SALEH JUMA MANSOOR" userId="492ef767-0211-4b15-b9ee-68adda126f14" providerId="ADAL" clId="{AAB170DB-5A46-4F3F-A4B8-99C29C2CFCF3}" dt="2020-03-17T05:28:32.265" v="4240" actId="1035"/>
          <ac:spMkLst>
            <pc:docMk/>
            <pc:sldMk cId="1940765676" sldId="311"/>
            <ac:spMk id="50" creationId="{C466B0EC-E7DA-47D3-8E18-E2F33A26727F}"/>
          </ac:spMkLst>
        </pc:spChg>
        <pc:spChg chg="add mod">
          <ac:chgData name="MARYAM ADEL SALEH JUMA MANSOOR" userId="492ef767-0211-4b15-b9ee-68adda126f14" providerId="ADAL" clId="{AAB170DB-5A46-4F3F-A4B8-99C29C2CFCF3}" dt="2020-03-17T05:29:33.938" v="4263" actId="571"/>
          <ac:spMkLst>
            <pc:docMk/>
            <pc:sldMk cId="1940765676" sldId="311"/>
            <ac:spMk id="51" creationId="{570B213D-35DC-4BFF-B9CD-E072B2BEED76}"/>
          </ac:spMkLst>
        </pc:spChg>
        <pc:spChg chg="add mod">
          <ac:chgData name="MARYAM ADEL SALEH JUMA MANSOOR" userId="492ef767-0211-4b15-b9ee-68adda126f14" providerId="ADAL" clId="{AAB170DB-5A46-4F3F-A4B8-99C29C2CFCF3}" dt="2020-03-17T05:29:33.938" v="4263" actId="571"/>
          <ac:spMkLst>
            <pc:docMk/>
            <pc:sldMk cId="1940765676" sldId="311"/>
            <ac:spMk id="53" creationId="{55220D33-02DA-4816-8E2A-9D578073B006}"/>
          </ac:spMkLst>
        </pc:spChg>
        <pc:spChg chg="add mod">
          <ac:chgData name="MARYAM ADEL SALEH JUMA MANSOOR" userId="492ef767-0211-4b15-b9ee-68adda126f14" providerId="ADAL" clId="{AAB170DB-5A46-4F3F-A4B8-99C29C2CFCF3}" dt="2020-03-17T05:29:33.938" v="4263" actId="571"/>
          <ac:spMkLst>
            <pc:docMk/>
            <pc:sldMk cId="1940765676" sldId="311"/>
            <ac:spMk id="54" creationId="{9FF77316-22F3-4CAF-8B47-D33761B47FD6}"/>
          </ac:spMkLst>
        </pc:spChg>
        <pc:spChg chg="add mod">
          <ac:chgData name="MARYAM ADEL SALEH JUMA MANSOOR" userId="492ef767-0211-4b15-b9ee-68adda126f14" providerId="ADAL" clId="{AAB170DB-5A46-4F3F-A4B8-99C29C2CFCF3}" dt="2020-03-17T05:29:33.938" v="4263" actId="571"/>
          <ac:spMkLst>
            <pc:docMk/>
            <pc:sldMk cId="1940765676" sldId="311"/>
            <ac:spMk id="55" creationId="{0795ECA3-7D04-4153-96E0-DFE407226B64}"/>
          </ac:spMkLst>
        </pc:spChg>
        <pc:spChg chg="add mod">
          <ac:chgData name="MARYAM ADEL SALEH JUMA MANSOOR" userId="492ef767-0211-4b15-b9ee-68adda126f14" providerId="ADAL" clId="{AAB170DB-5A46-4F3F-A4B8-99C29C2CFCF3}" dt="2020-03-16T10:16:12.548" v="1817" actId="164"/>
          <ac:spMkLst>
            <pc:docMk/>
            <pc:sldMk cId="1940765676" sldId="311"/>
            <ac:spMk id="58" creationId="{674179CF-DCA2-400C-A79B-510E17D816C3}"/>
          </ac:spMkLst>
        </pc:spChg>
        <pc:spChg chg="add del mod">
          <ac:chgData name="MARYAM ADEL SALEH JUMA MANSOOR" userId="492ef767-0211-4b15-b9ee-68adda126f14" providerId="ADAL" clId="{AAB170DB-5A46-4F3F-A4B8-99C29C2CFCF3}" dt="2020-03-17T05:01:48.731" v="3715" actId="478"/>
          <ac:spMkLst>
            <pc:docMk/>
            <pc:sldMk cId="1940765676" sldId="311"/>
            <ac:spMk id="61" creationId="{910EBC69-18CB-4B9B-8ACA-217FF86F8012}"/>
          </ac:spMkLst>
        </pc:spChg>
        <pc:spChg chg="add del mod">
          <ac:chgData name="MARYAM ADEL SALEH JUMA MANSOOR" userId="492ef767-0211-4b15-b9ee-68adda126f14" providerId="ADAL" clId="{AAB170DB-5A46-4F3F-A4B8-99C29C2CFCF3}" dt="2020-03-17T05:01:48.731" v="3715" actId="478"/>
          <ac:spMkLst>
            <pc:docMk/>
            <pc:sldMk cId="1940765676" sldId="311"/>
            <ac:spMk id="62" creationId="{B4DD5371-7CA5-45DB-BFA8-821B2DFAC500}"/>
          </ac:spMkLst>
        </pc:spChg>
        <pc:grpChg chg="del">
          <ac:chgData name="MARYAM ADEL SALEH JUMA MANSOOR" userId="492ef767-0211-4b15-b9ee-68adda126f14" providerId="ADAL" clId="{AAB170DB-5A46-4F3F-A4B8-99C29C2CFCF3}" dt="2020-03-16T08:43:07.586" v="1128" actId="478"/>
          <ac:grpSpMkLst>
            <pc:docMk/>
            <pc:sldMk cId="1940765676" sldId="311"/>
            <ac:grpSpMk id="7" creationId="{3A4B33B6-3FB0-40D6-BB36-8FEC9645C99B}"/>
          </ac:grpSpMkLst>
        </pc:grpChg>
        <pc:grpChg chg="add mod">
          <ac:chgData name="MARYAM ADEL SALEH JUMA MANSOOR" userId="492ef767-0211-4b15-b9ee-68adda126f14" providerId="ADAL" clId="{AAB170DB-5A46-4F3F-A4B8-99C29C2CFCF3}" dt="2020-03-16T10:21:36.574" v="1870" actId="164"/>
          <ac:grpSpMkLst>
            <pc:docMk/>
            <pc:sldMk cId="1940765676" sldId="311"/>
            <ac:grpSpMk id="11" creationId="{5C9EA95C-F445-44AA-BB55-AC526F1FA41C}"/>
          </ac:grpSpMkLst>
        </pc:grpChg>
        <pc:grpChg chg="add mod topLvl">
          <ac:chgData name="MARYAM ADEL SALEH JUMA MANSOOR" userId="492ef767-0211-4b15-b9ee-68adda126f14" providerId="ADAL" clId="{AAB170DB-5A46-4F3F-A4B8-99C29C2CFCF3}" dt="2020-03-17T05:27:01.604" v="4147" actId="1076"/>
          <ac:grpSpMkLst>
            <pc:docMk/>
            <pc:sldMk cId="1940765676" sldId="311"/>
            <ac:grpSpMk id="16" creationId="{1589CD9F-476D-4545-A0EE-92B150D940DF}"/>
          </ac:grpSpMkLst>
        </pc:grpChg>
        <pc:grpChg chg="add del mod">
          <ac:chgData name="MARYAM ADEL SALEH JUMA MANSOOR" userId="492ef767-0211-4b15-b9ee-68adda126f14" providerId="ADAL" clId="{AAB170DB-5A46-4F3F-A4B8-99C29C2CFCF3}" dt="2020-03-17T05:20:42.997" v="4080" actId="165"/>
          <ac:grpSpMkLst>
            <pc:docMk/>
            <pc:sldMk cId="1940765676" sldId="311"/>
            <ac:grpSpMk id="17" creationId="{9846E059-3134-4CD3-8BDB-579CAEC14F86}"/>
          </ac:grpSpMkLst>
        </pc:grpChg>
        <pc:grpChg chg="del">
          <ac:chgData name="MARYAM ADEL SALEH JUMA MANSOOR" userId="492ef767-0211-4b15-b9ee-68adda126f14" providerId="ADAL" clId="{AAB170DB-5A46-4F3F-A4B8-99C29C2CFCF3}" dt="2020-03-16T08:43:04.851" v="1127" actId="478"/>
          <ac:grpSpMkLst>
            <pc:docMk/>
            <pc:sldMk cId="1940765676" sldId="311"/>
            <ac:grpSpMk id="18" creationId="{03102494-2ADD-4848-BC65-9ACA9E8290BE}"/>
          </ac:grpSpMkLst>
        </pc:grpChg>
        <pc:grpChg chg="del">
          <ac:chgData name="MARYAM ADEL SALEH JUMA MANSOOR" userId="492ef767-0211-4b15-b9ee-68adda126f14" providerId="ADAL" clId="{AAB170DB-5A46-4F3F-A4B8-99C29C2CFCF3}" dt="2020-03-16T08:43:09.143" v="1129" actId="478"/>
          <ac:grpSpMkLst>
            <pc:docMk/>
            <pc:sldMk cId="1940765676" sldId="311"/>
            <ac:grpSpMk id="26" creationId="{8B3796BC-01BF-4DB4-8FCF-60F92A15F6AC}"/>
          </ac:grpSpMkLst>
        </pc:grpChg>
        <pc:grpChg chg="del">
          <ac:chgData name="MARYAM ADEL SALEH JUMA MANSOOR" userId="492ef767-0211-4b15-b9ee-68adda126f14" providerId="ADAL" clId="{AAB170DB-5A46-4F3F-A4B8-99C29C2CFCF3}" dt="2020-03-16T08:43:04.851" v="1127" actId="478"/>
          <ac:grpSpMkLst>
            <pc:docMk/>
            <pc:sldMk cId="1940765676" sldId="311"/>
            <ac:grpSpMk id="30" creationId="{173D6AD1-91B1-4985-BD83-02EF440BF3E5}"/>
          </ac:grpSpMkLst>
        </pc:grpChg>
        <pc:grpChg chg="del">
          <ac:chgData name="MARYAM ADEL SALEH JUMA MANSOOR" userId="492ef767-0211-4b15-b9ee-68adda126f14" providerId="ADAL" clId="{AAB170DB-5A46-4F3F-A4B8-99C29C2CFCF3}" dt="2020-03-16T08:43:04.851" v="1127" actId="478"/>
          <ac:grpSpMkLst>
            <pc:docMk/>
            <pc:sldMk cId="1940765676" sldId="311"/>
            <ac:grpSpMk id="44" creationId="{B8C55F9D-0FAD-4DF4-BA79-7E035AA59A89}"/>
          </ac:grpSpMkLst>
        </pc:grpChg>
        <pc:picChg chg="del">
          <ac:chgData name="MARYAM ADEL SALEH JUMA MANSOOR" userId="492ef767-0211-4b15-b9ee-68adda126f14" providerId="ADAL" clId="{AAB170DB-5A46-4F3F-A4B8-99C29C2CFCF3}" dt="2020-03-16T08:43:04.851" v="1127" actId="478"/>
          <ac:picMkLst>
            <pc:docMk/>
            <pc:sldMk cId="1940765676" sldId="311"/>
            <ac:picMk id="2" creationId="{44CAFCE8-DA87-411C-A594-DCF07275A9DE}"/>
          </ac:picMkLst>
        </pc:picChg>
        <pc:picChg chg="add del mod ord">
          <ac:chgData name="MARYAM ADEL SALEH JUMA MANSOOR" userId="492ef767-0211-4b15-b9ee-68adda126f14" providerId="ADAL" clId="{AAB170DB-5A46-4F3F-A4B8-99C29C2CFCF3}" dt="2020-03-16T10:07:41.905" v="1698" actId="478"/>
          <ac:picMkLst>
            <pc:docMk/>
            <pc:sldMk cId="1940765676" sldId="311"/>
            <ac:picMk id="5" creationId="{5E90728D-8F3F-4D04-8C23-2CDDE7549830}"/>
          </ac:picMkLst>
        </pc:picChg>
        <pc:picChg chg="add mod ord modCrop">
          <ac:chgData name="MARYAM ADEL SALEH JUMA MANSOOR" userId="492ef767-0211-4b15-b9ee-68adda126f14" providerId="ADAL" clId="{AAB170DB-5A46-4F3F-A4B8-99C29C2CFCF3}" dt="2020-03-17T05:26:53.482" v="4145" actId="1076"/>
          <ac:picMkLst>
            <pc:docMk/>
            <pc:sldMk cId="1940765676" sldId="311"/>
            <ac:picMk id="9" creationId="{DEB31F6A-3106-4050-9CF9-9689E0B1F75C}"/>
          </ac:picMkLst>
        </pc:picChg>
        <pc:picChg chg="add mod ord modCrop">
          <ac:chgData name="MARYAM ADEL SALEH JUMA MANSOOR" userId="492ef767-0211-4b15-b9ee-68adda126f14" providerId="ADAL" clId="{AAB170DB-5A46-4F3F-A4B8-99C29C2CFCF3}" dt="2020-03-17T05:27:17.152" v="4166" actId="1076"/>
          <ac:picMkLst>
            <pc:docMk/>
            <pc:sldMk cId="1940765676" sldId="311"/>
            <ac:picMk id="13" creationId="{35F56DF5-F0F3-4694-AEBD-B0AB21F9DDDF}"/>
          </ac:picMkLst>
        </pc:picChg>
        <pc:picChg chg="add mod ord">
          <ac:chgData name="MARYAM ADEL SALEH JUMA MANSOOR" userId="492ef767-0211-4b15-b9ee-68adda126f14" providerId="ADAL" clId="{AAB170DB-5A46-4F3F-A4B8-99C29C2CFCF3}" dt="2020-03-17T05:27:17.152" v="4166" actId="1076"/>
          <ac:picMkLst>
            <pc:docMk/>
            <pc:sldMk cId="1940765676" sldId="311"/>
            <ac:picMk id="14" creationId="{629F6406-4D1C-43C1-B731-498955EC658C}"/>
          </ac:picMkLst>
        </pc:picChg>
        <pc:picChg chg="add del mod modCrop">
          <ac:chgData name="MARYAM ADEL SALEH JUMA MANSOOR" userId="492ef767-0211-4b15-b9ee-68adda126f14" providerId="ADAL" clId="{AAB170DB-5A46-4F3F-A4B8-99C29C2CFCF3}" dt="2020-03-16T09:23:36.925" v="1670" actId="21"/>
          <ac:picMkLst>
            <pc:docMk/>
            <pc:sldMk cId="1940765676" sldId="311"/>
            <ac:picMk id="39" creationId="{9532B2A1-5653-45E1-90A3-C4148F13046E}"/>
          </ac:picMkLst>
        </pc:picChg>
        <pc:picChg chg="add mod topLvl modCrop">
          <ac:chgData name="MARYAM ADEL SALEH JUMA MANSOOR" userId="492ef767-0211-4b15-b9ee-68adda126f14" providerId="ADAL" clId="{AAB170DB-5A46-4F3F-A4B8-99C29C2CFCF3}" dt="2020-03-17T05:28:05.533" v="4205" actId="1035"/>
          <ac:picMkLst>
            <pc:docMk/>
            <pc:sldMk cId="1940765676" sldId="311"/>
            <ac:picMk id="40" creationId="{B9F8C039-5AB3-45E4-B12B-6B76465CD768}"/>
          </ac:picMkLst>
        </pc:picChg>
        <pc:picChg chg="add del mod">
          <ac:chgData name="MARYAM ADEL SALEH JUMA MANSOOR" userId="492ef767-0211-4b15-b9ee-68adda126f14" providerId="ADAL" clId="{AAB170DB-5A46-4F3F-A4B8-99C29C2CFCF3}" dt="2020-03-16T10:15:08.415" v="1786" actId="478"/>
          <ac:picMkLst>
            <pc:docMk/>
            <pc:sldMk cId="1940765676" sldId="311"/>
            <ac:picMk id="41" creationId="{C867A616-4205-45C7-92EE-A5E1FCFED9CA}"/>
          </ac:picMkLst>
        </pc:picChg>
        <pc:picChg chg="add del mod modCrop">
          <ac:chgData name="MARYAM ADEL SALEH JUMA MANSOOR" userId="492ef767-0211-4b15-b9ee-68adda126f14" providerId="ADAL" clId="{AAB170DB-5A46-4F3F-A4B8-99C29C2CFCF3}" dt="2020-03-16T09:25:17.585" v="1692" actId="21"/>
          <ac:picMkLst>
            <pc:docMk/>
            <pc:sldMk cId="1940765676" sldId="311"/>
            <ac:picMk id="42" creationId="{01885969-CC2A-4CC7-8841-D508EDE80772}"/>
          </ac:picMkLst>
        </pc:picChg>
        <pc:picChg chg="add del mod modCrop">
          <ac:chgData name="MARYAM ADEL SALEH JUMA MANSOOR" userId="492ef767-0211-4b15-b9ee-68adda126f14" providerId="ADAL" clId="{AAB170DB-5A46-4F3F-A4B8-99C29C2CFCF3}" dt="2020-03-16T09:25:34.534" v="1696" actId="478"/>
          <ac:picMkLst>
            <pc:docMk/>
            <pc:sldMk cId="1940765676" sldId="311"/>
            <ac:picMk id="43" creationId="{FD4BE42B-731A-4F94-8E24-460F249B4D4C}"/>
          </ac:picMkLst>
        </pc:picChg>
        <pc:picChg chg="add del mod">
          <ac:chgData name="MARYAM ADEL SALEH JUMA MANSOOR" userId="492ef767-0211-4b15-b9ee-68adda126f14" providerId="ADAL" clId="{AAB170DB-5A46-4F3F-A4B8-99C29C2CFCF3}" dt="2020-03-16T10:08:33.286" v="1716" actId="21"/>
          <ac:picMkLst>
            <pc:docMk/>
            <pc:sldMk cId="1940765676" sldId="311"/>
            <ac:picMk id="49" creationId="{5DCA8EFD-EA19-4EBA-93B5-1408A315634E}"/>
          </ac:picMkLst>
        </pc:picChg>
        <pc:picChg chg="add mod modCrop">
          <ac:chgData name="MARYAM ADEL SALEH JUMA MANSOOR" userId="492ef767-0211-4b15-b9ee-68adda126f14" providerId="ADAL" clId="{AAB170DB-5A46-4F3F-A4B8-99C29C2CFCF3}" dt="2020-03-16T10:21:36.574" v="1870" actId="164"/>
          <ac:picMkLst>
            <pc:docMk/>
            <pc:sldMk cId="1940765676" sldId="311"/>
            <ac:picMk id="52" creationId="{89AD0B39-4224-4A3B-A7CF-5D44E3B802E0}"/>
          </ac:picMkLst>
        </pc:picChg>
        <pc:picChg chg="add del mod">
          <ac:chgData name="MARYAM ADEL SALEH JUMA MANSOOR" userId="492ef767-0211-4b15-b9ee-68adda126f14" providerId="ADAL" clId="{AAB170DB-5A46-4F3F-A4B8-99C29C2CFCF3}" dt="2020-03-16T10:22:06.611" v="1888" actId="478"/>
          <ac:picMkLst>
            <pc:docMk/>
            <pc:sldMk cId="1940765676" sldId="311"/>
            <ac:picMk id="53" creationId="{78523C60-8788-4BCA-927A-452B5A031683}"/>
          </ac:picMkLst>
        </pc:picChg>
        <pc:picChg chg="add del mod modCrop">
          <ac:chgData name="MARYAM ADEL SALEH JUMA MANSOOR" userId="492ef767-0211-4b15-b9ee-68adda126f14" providerId="ADAL" clId="{AAB170DB-5A46-4F3F-A4B8-99C29C2CFCF3}" dt="2020-03-16T10:16:21.670" v="1821" actId="478"/>
          <ac:picMkLst>
            <pc:docMk/>
            <pc:sldMk cId="1940765676" sldId="311"/>
            <ac:picMk id="55" creationId="{F6160D0B-8ADC-47C4-86D8-F8776F633FD7}"/>
          </ac:picMkLst>
        </pc:picChg>
        <pc:picChg chg="add del mod modCrop">
          <ac:chgData name="MARYAM ADEL SALEH JUMA MANSOOR" userId="492ef767-0211-4b15-b9ee-68adda126f14" providerId="ADAL" clId="{AAB170DB-5A46-4F3F-A4B8-99C29C2CFCF3}" dt="2020-03-16T10:15:36.444" v="1804" actId="21"/>
          <ac:picMkLst>
            <pc:docMk/>
            <pc:sldMk cId="1940765676" sldId="311"/>
            <ac:picMk id="57" creationId="{F1C79D6C-5985-4C66-8932-B2F6769881EF}"/>
          </ac:picMkLst>
        </pc:picChg>
        <pc:picChg chg="add mod">
          <ac:chgData name="MARYAM ADEL SALEH JUMA MANSOOR" userId="492ef767-0211-4b15-b9ee-68adda126f14" providerId="ADAL" clId="{AAB170DB-5A46-4F3F-A4B8-99C29C2CFCF3}" dt="2020-03-16T10:16:12.548" v="1817" actId="164"/>
          <ac:picMkLst>
            <pc:docMk/>
            <pc:sldMk cId="1940765676" sldId="311"/>
            <ac:picMk id="59" creationId="{A7656EE1-D97F-4A11-91B5-E80387C2F0BB}"/>
          </ac:picMkLst>
        </pc:picChg>
        <pc:cxnChg chg="mod">
          <ac:chgData name="MARYAM ADEL SALEH JUMA MANSOOR" userId="492ef767-0211-4b15-b9ee-68adda126f14" providerId="ADAL" clId="{AAB170DB-5A46-4F3F-A4B8-99C29C2CFCF3}" dt="2020-03-16T08:43:07.586" v="1128" actId="478"/>
          <ac:cxnSpMkLst>
            <pc:docMk/>
            <pc:sldMk cId="1940765676" sldId="311"/>
            <ac:cxnSpMk id="4" creationId="{661627E2-3E33-404E-9E41-B6E275259A32}"/>
          </ac:cxnSpMkLst>
        </pc:cxnChg>
      </pc:sldChg>
      <pc:sldChg chg="addSp delSp modSp add">
        <pc:chgData name="MARYAM ADEL SALEH JUMA MANSOOR" userId="492ef767-0211-4b15-b9ee-68adda126f14" providerId="ADAL" clId="{AAB170DB-5A46-4F3F-A4B8-99C29C2CFCF3}" dt="2020-03-17T06:38:34.870" v="5109" actId="20577"/>
        <pc:sldMkLst>
          <pc:docMk/>
          <pc:sldMk cId="1796989700" sldId="312"/>
        </pc:sldMkLst>
        <pc:spChg chg="add del mod">
          <ac:chgData name="MARYAM ADEL SALEH JUMA MANSOOR" userId="492ef767-0211-4b15-b9ee-68adda126f14" providerId="ADAL" clId="{AAB170DB-5A46-4F3F-A4B8-99C29C2CFCF3}" dt="2020-03-17T05:46:04.769" v="4510" actId="478"/>
          <ac:spMkLst>
            <pc:docMk/>
            <pc:sldMk cId="1796989700" sldId="312"/>
            <ac:spMk id="4" creationId="{CEB5EED3-FDDB-4CF0-ADCA-CBF1A599DA94}"/>
          </ac:spMkLst>
        </pc:spChg>
        <pc:spChg chg="add mod">
          <ac:chgData name="MARYAM ADEL SALEH JUMA MANSOOR" userId="492ef767-0211-4b15-b9ee-68adda126f14" providerId="ADAL" clId="{AAB170DB-5A46-4F3F-A4B8-99C29C2CFCF3}" dt="2020-03-17T06:37:32.323" v="5106" actId="20577"/>
          <ac:spMkLst>
            <pc:docMk/>
            <pc:sldMk cId="1796989700" sldId="312"/>
            <ac:spMk id="5" creationId="{A3AE04A5-946F-413D-B67C-1A584AA00611}"/>
          </ac:spMkLst>
        </pc:spChg>
        <pc:spChg chg="add del mod">
          <ac:chgData name="MARYAM ADEL SALEH JUMA MANSOOR" userId="492ef767-0211-4b15-b9ee-68adda126f14" providerId="ADAL" clId="{AAB170DB-5A46-4F3F-A4B8-99C29C2CFCF3}" dt="2020-03-17T06:38:34.870" v="5109" actId="20577"/>
          <ac:spMkLst>
            <pc:docMk/>
            <pc:sldMk cId="1796989700" sldId="312"/>
            <ac:spMk id="6" creationId="{BC2AA5E8-11BD-4D3A-A896-82F680F1966C}"/>
          </ac:spMkLst>
        </pc:spChg>
        <pc:spChg chg="mod">
          <ac:chgData name="MARYAM ADEL SALEH JUMA MANSOOR" userId="492ef767-0211-4b15-b9ee-68adda126f14" providerId="ADAL" clId="{AAB170DB-5A46-4F3F-A4B8-99C29C2CFCF3}" dt="2020-03-17T05:45:52.391" v="4506" actId="120"/>
          <ac:spMkLst>
            <pc:docMk/>
            <pc:sldMk cId="1796989700" sldId="312"/>
            <ac:spMk id="15" creationId="{00000000-0000-0000-0000-000000000000}"/>
          </ac:spMkLst>
        </pc:spChg>
        <pc:spChg chg="del">
          <ac:chgData name="MARYAM ADEL SALEH JUMA MANSOOR" userId="492ef767-0211-4b15-b9ee-68adda126f14" providerId="ADAL" clId="{AAB170DB-5A46-4F3F-A4B8-99C29C2CFCF3}" dt="2020-03-16T10:25:04.230" v="2016" actId="478"/>
          <ac:spMkLst>
            <pc:docMk/>
            <pc:sldMk cId="1796989700" sldId="312"/>
            <ac:spMk id="35" creationId="{507FE1A1-1DFC-4640-824E-A1D986C5759C}"/>
          </ac:spMkLst>
        </pc:spChg>
        <pc:spChg chg="del">
          <ac:chgData name="MARYAM ADEL SALEH JUMA MANSOOR" userId="492ef767-0211-4b15-b9ee-68adda126f14" providerId="ADAL" clId="{AAB170DB-5A46-4F3F-A4B8-99C29C2CFCF3}" dt="2020-03-16T10:25:04.230" v="2016" actId="478"/>
          <ac:spMkLst>
            <pc:docMk/>
            <pc:sldMk cId="1796989700" sldId="312"/>
            <ac:spMk id="36" creationId="{3F914066-EEFA-484A-A118-B35F487E52BF}"/>
          </ac:spMkLst>
        </pc:spChg>
        <pc:spChg chg="del">
          <ac:chgData name="MARYAM ADEL SALEH JUMA MANSOOR" userId="492ef767-0211-4b15-b9ee-68adda126f14" providerId="ADAL" clId="{AAB170DB-5A46-4F3F-A4B8-99C29C2CFCF3}" dt="2020-03-16T10:25:04.230" v="2016" actId="478"/>
          <ac:spMkLst>
            <pc:docMk/>
            <pc:sldMk cId="1796989700" sldId="312"/>
            <ac:spMk id="37" creationId="{FC505825-F8B5-47F4-B202-1FB88FE86486}"/>
          </ac:spMkLst>
        </pc:spChg>
        <pc:spChg chg="del">
          <ac:chgData name="MARYAM ADEL SALEH JUMA MANSOOR" userId="492ef767-0211-4b15-b9ee-68adda126f14" providerId="ADAL" clId="{AAB170DB-5A46-4F3F-A4B8-99C29C2CFCF3}" dt="2020-03-16T10:25:04.230" v="2016" actId="478"/>
          <ac:spMkLst>
            <pc:docMk/>
            <pc:sldMk cId="1796989700" sldId="312"/>
            <ac:spMk id="38" creationId="{72E93C42-63DA-49DE-8697-B7E0D30C94CC}"/>
          </ac:spMkLst>
        </pc:spChg>
        <pc:spChg chg="del">
          <ac:chgData name="MARYAM ADEL SALEH JUMA MANSOOR" userId="492ef767-0211-4b15-b9ee-68adda126f14" providerId="ADAL" clId="{AAB170DB-5A46-4F3F-A4B8-99C29C2CFCF3}" dt="2020-03-16T10:25:04.230" v="2016" actId="478"/>
          <ac:spMkLst>
            <pc:docMk/>
            <pc:sldMk cId="1796989700" sldId="312"/>
            <ac:spMk id="61" creationId="{910EBC69-18CB-4B9B-8ACA-217FF86F8012}"/>
          </ac:spMkLst>
        </pc:spChg>
        <pc:spChg chg="del">
          <ac:chgData name="MARYAM ADEL SALEH JUMA MANSOOR" userId="492ef767-0211-4b15-b9ee-68adda126f14" providerId="ADAL" clId="{AAB170DB-5A46-4F3F-A4B8-99C29C2CFCF3}" dt="2020-03-16T10:25:04.230" v="2016" actId="478"/>
          <ac:spMkLst>
            <pc:docMk/>
            <pc:sldMk cId="1796989700" sldId="312"/>
            <ac:spMk id="62" creationId="{B4DD5371-7CA5-45DB-BFA8-821B2DFAC500}"/>
          </ac:spMkLst>
        </pc:spChg>
        <pc:grpChg chg="del">
          <ac:chgData name="MARYAM ADEL SALEH JUMA MANSOOR" userId="492ef767-0211-4b15-b9ee-68adda126f14" providerId="ADAL" clId="{AAB170DB-5A46-4F3F-A4B8-99C29C2CFCF3}" dt="2020-03-16T10:25:05.735" v="2017" actId="478"/>
          <ac:grpSpMkLst>
            <pc:docMk/>
            <pc:sldMk cId="1796989700" sldId="312"/>
            <ac:grpSpMk id="17" creationId="{9846E059-3134-4CD3-8BDB-579CAEC14F86}"/>
          </ac:grpSpMkLst>
        </pc:grpChg>
      </pc:sldChg>
      <pc:sldChg chg="add del">
        <pc:chgData name="MARYAM ADEL SALEH JUMA MANSOOR" userId="492ef767-0211-4b15-b9ee-68adda126f14" providerId="ADAL" clId="{AAB170DB-5A46-4F3F-A4B8-99C29C2CFCF3}" dt="2020-03-17T05:48:09.723" v="4650"/>
        <pc:sldMkLst>
          <pc:docMk/>
          <pc:sldMk cId="2814868297" sldId="313"/>
        </pc:sldMkLst>
      </pc:sldChg>
      <pc:sldChg chg="addSp modSp add modAnim">
        <pc:chgData name="MARYAM ADEL SALEH JUMA MANSOOR" userId="492ef767-0211-4b15-b9ee-68adda126f14" providerId="ADAL" clId="{AAB170DB-5A46-4F3F-A4B8-99C29C2CFCF3}" dt="2020-03-17T06:39:01.864" v="5123" actId="404"/>
        <pc:sldMkLst>
          <pc:docMk/>
          <pc:sldMk cId="4114348253" sldId="313"/>
        </pc:sldMkLst>
        <pc:spChg chg="mod">
          <ac:chgData name="MARYAM ADEL SALEH JUMA MANSOOR" userId="492ef767-0211-4b15-b9ee-68adda126f14" providerId="ADAL" clId="{AAB170DB-5A46-4F3F-A4B8-99C29C2CFCF3}" dt="2020-03-17T05:59:07.642" v="4877" actId="1076"/>
          <ac:spMkLst>
            <pc:docMk/>
            <pc:sldMk cId="4114348253" sldId="313"/>
            <ac:spMk id="5" creationId="{A3AE04A5-946F-413D-B67C-1A584AA00611}"/>
          </ac:spMkLst>
        </pc:spChg>
        <pc:spChg chg="mod">
          <ac:chgData name="MARYAM ADEL SALEH JUMA MANSOOR" userId="492ef767-0211-4b15-b9ee-68adda126f14" providerId="ADAL" clId="{AAB170DB-5A46-4F3F-A4B8-99C29C2CFCF3}" dt="2020-03-17T06:05:08.888" v="4968" actId="20577"/>
          <ac:spMkLst>
            <pc:docMk/>
            <pc:sldMk cId="4114348253" sldId="313"/>
            <ac:spMk id="6" creationId="{BC2AA5E8-11BD-4D3A-A896-82F680F1966C}"/>
          </ac:spMkLst>
        </pc:spChg>
        <pc:spChg chg="add mod">
          <ac:chgData name="MARYAM ADEL SALEH JUMA MANSOOR" userId="492ef767-0211-4b15-b9ee-68adda126f14" providerId="ADAL" clId="{AAB170DB-5A46-4F3F-A4B8-99C29C2CFCF3}" dt="2020-03-17T05:59:15.888" v="4880" actId="1076"/>
          <ac:spMkLst>
            <pc:docMk/>
            <pc:sldMk cId="4114348253" sldId="313"/>
            <ac:spMk id="7" creationId="{97708512-98E7-4174-8525-C7EF4D6602F4}"/>
          </ac:spMkLst>
        </pc:spChg>
        <pc:spChg chg="add mod">
          <ac:chgData name="MARYAM ADEL SALEH JUMA MANSOOR" userId="492ef767-0211-4b15-b9ee-68adda126f14" providerId="ADAL" clId="{AAB170DB-5A46-4F3F-A4B8-99C29C2CFCF3}" dt="2020-03-17T06:39:01.864" v="5123" actId="404"/>
          <ac:spMkLst>
            <pc:docMk/>
            <pc:sldMk cId="4114348253" sldId="313"/>
            <ac:spMk id="8" creationId="{9A39B477-727C-4B55-9ABF-B259A19D6933}"/>
          </ac:spMkLst>
        </pc:spChg>
        <pc:spChg chg="add mod">
          <ac:chgData name="MARYAM ADEL SALEH JUMA MANSOOR" userId="492ef767-0211-4b15-b9ee-68adda126f14" providerId="ADAL" clId="{AAB170DB-5A46-4F3F-A4B8-99C29C2CFCF3}" dt="2020-03-17T06:38:52.465" v="5118" actId="404"/>
          <ac:spMkLst>
            <pc:docMk/>
            <pc:sldMk cId="4114348253" sldId="313"/>
            <ac:spMk id="9" creationId="{D34226A9-C3E4-422D-A864-B30594921FB2}"/>
          </ac:spMkLst>
        </pc:spChg>
        <pc:spChg chg="add mod">
          <ac:chgData name="MARYAM ADEL SALEH JUMA MANSOOR" userId="492ef767-0211-4b15-b9ee-68adda126f14" providerId="ADAL" clId="{AAB170DB-5A46-4F3F-A4B8-99C29C2CFCF3}" dt="2020-03-17T05:59:01.970" v="4875" actId="1076"/>
          <ac:spMkLst>
            <pc:docMk/>
            <pc:sldMk cId="4114348253" sldId="313"/>
            <ac:spMk id="10" creationId="{9702F51B-D011-4C83-AEE0-18828F1F0146}"/>
          </ac:spMkLst>
        </pc:spChg>
        <pc:spChg chg="add mod">
          <ac:chgData name="MARYAM ADEL SALEH JUMA MANSOOR" userId="492ef767-0211-4b15-b9ee-68adda126f14" providerId="ADAL" clId="{AAB170DB-5A46-4F3F-A4B8-99C29C2CFCF3}" dt="2020-03-17T05:59:04.238" v="4876" actId="1076"/>
          <ac:spMkLst>
            <pc:docMk/>
            <pc:sldMk cId="4114348253" sldId="313"/>
            <ac:spMk id="11" creationId="{72F0D83A-775C-4903-88C4-116BFD2CD25F}"/>
          </ac:spMkLst>
        </pc:spChg>
        <pc:spChg chg="add mod">
          <ac:chgData name="MARYAM ADEL SALEH JUMA MANSOOR" userId="492ef767-0211-4b15-b9ee-68adda126f14" providerId="ADAL" clId="{AAB170DB-5A46-4F3F-A4B8-99C29C2CFCF3}" dt="2020-03-17T05:59:13.880" v="4879" actId="1076"/>
          <ac:spMkLst>
            <pc:docMk/>
            <pc:sldMk cId="4114348253" sldId="313"/>
            <ac:spMk id="12" creationId="{6B2A307B-D16B-493E-9555-59E9A59A02F9}"/>
          </ac:spMkLst>
        </pc:spChg>
        <pc:spChg chg="add mod">
          <ac:chgData name="MARYAM ADEL SALEH JUMA MANSOOR" userId="492ef767-0211-4b15-b9ee-68adda126f14" providerId="ADAL" clId="{AAB170DB-5A46-4F3F-A4B8-99C29C2CFCF3}" dt="2020-03-17T05:58:59.433" v="4874" actId="1076"/>
          <ac:spMkLst>
            <pc:docMk/>
            <pc:sldMk cId="4114348253" sldId="313"/>
            <ac:spMk id="13" creationId="{A505650D-47FE-40C5-A1A6-BC245D1B6C91}"/>
          </ac:spMkLst>
        </pc:spChg>
        <pc:spChg chg="mod">
          <ac:chgData name="MARYAM ADEL SALEH JUMA MANSOOR" userId="492ef767-0211-4b15-b9ee-68adda126f14" providerId="ADAL" clId="{AAB170DB-5A46-4F3F-A4B8-99C29C2CFCF3}" dt="2020-03-17T06:06:40.399" v="4974" actId="13926"/>
          <ac:spMkLst>
            <pc:docMk/>
            <pc:sldMk cId="4114348253" sldId="313"/>
            <ac:spMk id="15" creationId="{00000000-0000-0000-0000-000000000000}"/>
          </ac:spMkLst>
        </pc:spChg>
      </pc:sldChg>
      <pc:sldChg chg="addSp delSp modSp add">
        <pc:chgData name="MARYAM ADEL SALEH JUMA MANSOOR" userId="492ef767-0211-4b15-b9ee-68adda126f14" providerId="ADAL" clId="{AAB170DB-5A46-4F3F-A4B8-99C29C2CFCF3}" dt="2020-03-17T06:08:03.267" v="5012" actId="2085"/>
        <pc:sldMkLst>
          <pc:docMk/>
          <pc:sldMk cId="1501876861" sldId="314"/>
        </pc:sldMkLst>
        <pc:spChg chg="del">
          <ac:chgData name="MARYAM ADEL SALEH JUMA MANSOOR" userId="492ef767-0211-4b15-b9ee-68adda126f14" providerId="ADAL" clId="{AAB170DB-5A46-4F3F-A4B8-99C29C2CFCF3}" dt="2020-03-17T06:07:21" v="4976" actId="478"/>
          <ac:spMkLst>
            <pc:docMk/>
            <pc:sldMk cId="1501876861" sldId="314"/>
            <ac:spMk id="2" creationId="{146B9BE1-42ED-4D7C-9640-0FF6D3DF757C}"/>
          </ac:spMkLst>
        </pc:spChg>
        <pc:spChg chg="del">
          <ac:chgData name="MARYAM ADEL SALEH JUMA MANSOOR" userId="492ef767-0211-4b15-b9ee-68adda126f14" providerId="ADAL" clId="{AAB170DB-5A46-4F3F-A4B8-99C29C2CFCF3}" dt="2020-03-17T06:07:21" v="4976" actId="478"/>
          <ac:spMkLst>
            <pc:docMk/>
            <pc:sldMk cId="1501876861" sldId="314"/>
            <ac:spMk id="3" creationId="{F1192DF4-7D5E-4FEA-A411-FD899943A755}"/>
          </ac:spMkLst>
        </pc:spChg>
        <pc:spChg chg="add mod">
          <ac:chgData name="MARYAM ADEL SALEH JUMA MANSOOR" userId="492ef767-0211-4b15-b9ee-68adda126f14" providerId="ADAL" clId="{AAB170DB-5A46-4F3F-A4B8-99C29C2CFCF3}" dt="2020-03-17T06:08:03.267" v="5012" actId="2085"/>
          <ac:spMkLst>
            <pc:docMk/>
            <pc:sldMk cId="1501876861" sldId="314"/>
            <ac:spMk id="4" creationId="{A50DE67C-89D0-45D1-9D3C-7C374F0F2AAD}"/>
          </ac:spMkLst>
        </pc:spChg>
      </pc:sldChg>
    </pc:docChg>
  </pc:docChgLst>
  <pc:docChgLst>
    <pc:chgData name="MARYAM ADEL SALEH JUMA MANSOOR" userId="492ef767-0211-4b15-b9ee-68adda126f14" providerId="ADAL" clId="{96572272-88BD-40D1-A8B6-7006658018AB}"/>
    <pc:docChg chg="undo redo custSel addSld delSld modSld sldOrd">
      <pc:chgData name="MARYAM ADEL SALEH JUMA MANSOOR" userId="492ef767-0211-4b15-b9ee-68adda126f14" providerId="ADAL" clId="{96572272-88BD-40D1-A8B6-7006658018AB}" dt="2020-03-13T09:11:10.646" v="3444" actId="478"/>
      <pc:docMkLst>
        <pc:docMk/>
      </pc:docMkLst>
      <pc:sldChg chg="addSp delSp modSp add ord delAnim modAnim">
        <pc:chgData name="MARYAM ADEL SALEH JUMA MANSOOR" userId="492ef767-0211-4b15-b9ee-68adda126f14" providerId="ADAL" clId="{96572272-88BD-40D1-A8B6-7006658018AB}" dt="2020-03-13T09:11:00.214" v="3442" actId="478"/>
        <pc:sldMkLst>
          <pc:docMk/>
          <pc:sldMk cId="2431791938" sldId="261"/>
        </pc:sldMkLst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2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5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6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7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8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9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10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11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12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13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14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31:31.211" v="757" actId="20577"/>
          <ac:spMkLst>
            <pc:docMk/>
            <pc:sldMk cId="2431791938" sldId="261"/>
            <ac:spMk id="15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16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7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8" creationId="{00000000-0000-0000-0000-000000000000}"/>
          </ac:spMkLst>
        </pc:spChg>
        <pc:spChg chg="add mod">
          <ac:chgData name="MARYAM ADEL SALEH JUMA MANSOOR" userId="492ef767-0211-4b15-b9ee-68adda126f14" providerId="ADAL" clId="{96572272-88BD-40D1-A8B6-7006658018AB}" dt="2020-03-12T09:33:09.104" v="771" actId="1076"/>
          <ac:spMkLst>
            <pc:docMk/>
            <pc:sldMk cId="2431791938" sldId="261"/>
            <ac:spMk id="22" creationId="{C03759A8-825E-4D33-8205-213132914FEA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26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27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30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31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35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36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39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40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43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44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47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48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52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53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56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57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60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61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64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65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69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70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73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74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77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4:38.612" v="624" actId="207"/>
          <ac:spMkLst>
            <pc:docMk/>
            <pc:sldMk cId="2431791938" sldId="261"/>
            <ac:spMk id="78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85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5:15.864" v="635" actId="20577"/>
          <ac:spMkLst>
            <pc:docMk/>
            <pc:sldMk cId="2431791938" sldId="261"/>
            <ac:spMk id="86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95" creationId="{2E550139-D6F1-49CF-99B0-F0C6D7A8217D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96" creationId="{21AEAE65-3105-4611-8E26-2D5EAD5F15FB}"/>
          </ac:spMkLst>
        </pc:spChg>
        <pc:spChg chg="add del mod">
          <ac:chgData name="MARYAM ADEL SALEH JUMA MANSOOR" userId="492ef767-0211-4b15-b9ee-68adda126f14" providerId="ADAL" clId="{96572272-88BD-40D1-A8B6-7006658018AB}" dt="2020-03-12T09:11:45.893" v="395" actId="21"/>
          <ac:spMkLst>
            <pc:docMk/>
            <pc:sldMk cId="2431791938" sldId="261"/>
            <ac:spMk id="99" creationId="{A9C5CF07-6C17-4C5E-BAB3-DC97E812FBCB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01" creationId="{A453E3DF-0D10-4060-B22B-0D4616BC75F1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02" creationId="{4094E7D9-3B5C-4D22-A3FF-5C3424ABFFA4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05" creationId="{D24D7306-0B5E-432E-9C32-5F27C786000B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06" creationId="{23133E73-082E-4067-A5D0-757FAE06925D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09" creationId="{A82EBEF0-5034-4F87-AF16-7D468417518A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10" creationId="{7F8E24EE-AAB3-4F62-A152-AA6982F31572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13" creationId="{662EE460-74A4-44BF-892D-E281CFEDF056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14" creationId="{BC8BA94B-8B3F-4476-BCC2-B476D2F13FED}"/>
          </ac:spMkLst>
        </pc:spChg>
        <pc:spChg chg="add del mod">
          <ac:chgData name="MARYAM ADEL SALEH JUMA MANSOOR" userId="492ef767-0211-4b15-b9ee-68adda126f14" providerId="ADAL" clId="{96572272-88BD-40D1-A8B6-7006658018AB}" dt="2020-03-12T09:11:58.589" v="409" actId="21"/>
          <ac:spMkLst>
            <pc:docMk/>
            <pc:sldMk cId="2431791938" sldId="261"/>
            <ac:spMk id="116" creationId="{7227AEC7-97C2-4BCB-BB2B-AFAD1CBD5A77}"/>
          </ac:spMkLst>
        </pc:spChg>
        <pc:spChg chg="add mod">
          <ac:chgData name="MARYAM ADEL SALEH JUMA MANSOOR" userId="492ef767-0211-4b15-b9ee-68adda126f14" providerId="ADAL" clId="{96572272-88BD-40D1-A8B6-7006658018AB}" dt="2020-03-12T09:11:53.305" v="406" actId="1036"/>
          <ac:spMkLst>
            <pc:docMk/>
            <pc:sldMk cId="2431791938" sldId="261"/>
            <ac:spMk id="117" creationId="{C8790F25-89D6-419D-9773-C8465B6AF6D6}"/>
          </ac:spMkLst>
        </pc:spChg>
        <pc:spChg chg="add">
          <ac:chgData name="MARYAM ADEL SALEH JUMA MANSOOR" userId="492ef767-0211-4b15-b9ee-68adda126f14" providerId="ADAL" clId="{96572272-88BD-40D1-A8B6-7006658018AB}" dt="2020-03-12T09:11:46.335" v="396"/>
          <ac:spMkLst>
            <pc:docMk/>
            <pc:sldMk cId="2431791938" sldId="261"/>
            <ac:spMk id="118" creationId="{1D9DB009-24C2-4FD9-9B18-FB2EA0F9F62E}"/>
          </ac:spMkLst>
        </pc:spChg>
        <pc:spChg chg="add mod">
          <ac:chgData name="MARYAM ADEL SALEH JUMA MANSOOR" userId="492ef767-0211-4b15-b9ee-68adda126f14" providerId="ADAL" clId="{96572272-88BD-40D1-A8B6-7006658018AB}" dt="2020-03-12T09:12:44.928" v="447" actId="20577"/>
          <ac:spMkLst>
            <pc:docMk/>
            <pc:sldMk cId="2431791938" sldId="261"/>
            <ac:spMk id="119" creationId="{12959E38-E165-4E1C-B122-D75E2940CE85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21" creationId="{BF9B0707-29E2-4A0B-B12F-3444506D5974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22" creationId="{AC2B8A09-C9C6-4280-8036-7CE4A431990D}"/>
          </ac:spMkLst>
        </pc:spChg>
        <pc:spChg chg="add mod">
          <ac:chgData name="MARYAM ADEL SALEH JUMA MANSOOR" userId="492ef767-0211-4b15-b9ee-68adda126f14" providerId="ADAL" clId="{96572272-88BD-40D1-A8B6-7006658018AB}" dt="2020-03-12T09:12:49.491" v="451" actId="20577"/>
          <ac:spMkLst>
            <pc:docMk/>
            <pc:sldMk cId="2431791938" sldId="261"/>
            <ac:spMk id="124" creationId="{F5686E99-87A6-4D97-A7B4-B6C0267B3EA4}"/>
          </ac:spMkLst>
        </pc:spChg>
        <pc:spChg chg="add mod">
          <ac:chgData name="MARYAM ADEL SALEH JUMA MANSOOR" userId="492ef767-0211-4b15-b9ee-68adda126f14" providerId="ADAL" clId="{96572272-88BD-40D1-A8B6-7006658018AB}" dt="2020-03-12T09:33:16.949" v="773" actId="1076"/>
          <ac:spMkLst>
            <pc:docMk/>
            <pc:sldMk cId="2431791938" sldId="261"/>
            <ac:spMk id="125" creationId="{F2C7C19B-AC34-44CB-BE17-E03317EF3D87}"/>
          </ac:spMkLst>
        </pc:spChg>
        <pc:spChg chg="add mod">
          <ac:chgData name="MARYAM ADEL SALEH JUMA MANSOOR" userId="492ef767-0211-4b15-b9ee-68adda126f14" providerId="ADAL" clId="{96572272-88BD-40D1-A8B6-7006658018AB}" dt="2020-03-12T09:33:21.894" v="775" actId="1076"/>
          <ac:spMkLst>
            <pc:docMk/>
            <pc:sldMk cId="2431791938" sldId="261"/>
            <ac:spMk id="126" creationId="{4293B760-BCAF-4DDB-B81D-E830F546D05F}"/>
          </ac:spMkLst>
        </pc:spChg>
        <pc:spChg chg="add mod">
          <ac:chgData name="MARYAM ADEL SALEH JUMA MANSOOR" userId="492ef767-0211-4b15-b9ee-68adda126f14" providerId="ADAL" clId="{96572272-88BD-40D1-A8B6-7006658018AB}" dt="2020-03-12T09:33:24.946" v="776" actId="1076"/>
          <ac:spMkLst>
            <pc:docMk/>
            <pc:sldMk cId="2431791938" sldId="261"/>
            <ac:spMk id="128" creationId="{057F7106-095A-4819-A089-4FA60DF78A01}"/>
          </ac:spMkLst>
        </pc:spChg>
        <pc:spChg chg="add del mod">
          <ac:chgData name="MARYAM ADEL SALEH JUMA MANSOOR" userId="492ef767-0211-4b15-b9ee-68adda126f14" providerId="ADAL" clId="{96572272-88BD-40D1-A8B6-7006658018AB}" dt="2020-03-12T09:28:54.894" v="673" actId="478"/>
          <ac:spMkLst>
            <pc:docMk/>
            <pc:sldMk cId="2431791938" sldId="261"/>
            <ac:spMk id="133" creationId="{FED79F5C-49D6-44BA-B1D5-5A3B89A8CD87}"/>
          </ac:spMkLst>
        </pc:spChg>
        <pc:spChg chg="add mod">
          <ac:chgData name="MARYAM ADEL SALEH JUMA MANSOOR" userId="492ef767-0211-4b15-b9ee-68adda126f14" providerId="ADAL" clId="{96572272-88BD-40D1-A8B6-7006658018AB}" dt="2020-03-12T09:31:02.788" v="751" actId="1076"/>
          <ac:spMkLst>
            <pc:docMk/>
            <pc:sldMk cId="2431791938" sldId="261"/>
            <ac:spMk id="134" creationId="{98706D54-10C0-42EC-8A79-903F94B43E4C}"/>
          </ac:spMkLst>
        </pc:spChg>
        <pc:spChg chg="add mod">
          <ac:chgData name="MARYAM ADEL SALEH JUMA MANSOOR" userId="492ef767-0211-4b15-b9ee-68adda126f14" providerId="ADAL" clId="{96572272-88BD-40D1-A8B6-7006658018AB}" dt="2020-03-12T09:30:59.906" v="750" actId="1076"/>
          <ac:spMkLst>
            <pc:docMk/>
            <pc:sldMk cId="2431791938" sldId="261"/>
            <ac:spMk id="135" creationId="{DF1DD877-2F27-4D29-8B4F-9E1C185BC4B1}"/>
          </ac:spMkLst>
        </pc:spChg>
        <pc:spChg chg="add mod">
          <ac:chgData name="MARYAM ADEL SALEH JUMA MANSOOR" userId="492ef767-0211-4b15-b9ee-68adda126f14" providerId="ADAL" clId="{96572272-88BD-40D1-A8B6-7006658018AB}" dt="2020-03-12T09:30:56.612" v="749" actId="1076"/>
          <ac:spMkLst>
            <pc:docMk/>
            <pc:sldMk cId="2431791938" sldId="261"/>
            <ac:spMk id="136" creationId="{52CF125A-A704-4C70-AD6F-686DCE48796E}"/>
          </ac:spMkLst>
        </pc:spChg>
        <pc:grpChg chg="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23" creationId="{00000000-0000-0000-0000-000000000000}"/>
          </ac:grpSpMkLst>
        </pc:grpChg>
        <pc:grpChg chg="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25" creationId="{00000000-0000-0000-0000-000000000000}"/>
          </ac:grpSpMkLst>
        </pc:grpChg>
        <pc:grpChg chg="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29" creationId="{00000000-0000-0000-0000-000000000000}"/>
          </ac:grpSpMkLst>
        </pc:grpChg>
        <pc:grpChg chg="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34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24.579" v="754" actId="478"/>
          <ac:grpSpMkLst>
            <pc:docMk/>
            <pc:sldMk cId="2431791938" sldId="261"/>
            <ac:grpSpMk id="38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24.579" v="754" actId="478"/>
          <ac:grpSpMkLst>
            <pc:docMk/>
            <pc:sldMk cId="2431791938" sldId="261"/>
            <ac:grpSpMk id="42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24.579" v="754" actId="478"/>
          <ac:grpSpMkLst>
            <pc:docMk/>
            <pc:sldMk cId="2431791938" sldId="261"/>
            <ac:grpSpMk id="46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51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55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59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63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68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72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76" creationId="{00000000-0000-0000-0000-000000000000}"/>
          </ac:grpSpMkLst>
        </pc:grpChg>
        <pc:grpChg chg="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84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94" creationId="{730632C1-FE5E-40E8-8700-A4BD1818A6FC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100" creationId="{7B0AB544-FCBE-445F-B146-05A85E31AAA4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104" creationId="{1CFEEAD1-201E-40A6-B9E8-D47837A0E542}"/>
          </ac:grpSpMkLst>
        </pc:grpChg>
        <pc:grpChg chg="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108" creationId="{020E2CFB-102B-4396-AB1C-F07C91787F48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112" creationId="{39126F61-0FCE-4215-B4DC-EA9F4392F58D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120" creationId="{F0B38576-58AE-4D1F-BFC9-8B8CBA9657AA}"/>
          </ac:grpSpMkLst>
        </pc:grpChg>
        <pc:grpChg chg="add 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129" creationId="{95ECB2F7-BCB9-44DF-B82C-29C8BE24C522}"/>
          </ac:grpSpMkLst>
        </pc:grpChg>
        <pc:picChg chg="add del mod">
          <ac:chgData name="MARYAM ADEL SALEH JUMA MANSOOR" userId="492ef767-0211-4b15-b9ee-68adda126f14" providerId="ADAL" clId="{96572272-88BD-40D1-A8B6-7006658018AB}" dt="2020-03-13T09:11:00.214" v="3442" actId="478"/>
          <ac:picMkLst>
            <pc:docMk/>
            <pc:sldMk cId="2431791938" sldId="261"/>
            <ac:picMk id="3" creationId="{ED1D9367-45B9-447F-8FC2-3D48EFB5AC53}"/>
          </ac:picMkLst>
        </pc:picChg>
        <pc:cxnChg chg="mod">
          <ac:chgData name="MARYAM ADEL SALEH JUMA MANSOOR" userId="492ef767-0211-4b15-b9ee-68adda126f14" providerId="ADAL" clId="{96572272-88BD-40D1-A8B6-7006658018AB}" dt="2020-03-12T09:09:19.782" v="303" actId="404"/>
          <ac:cxnSpMkLst>
            <pc:docMk/>
            <pc:sldMk cId="2431791938" sldId="261"/>
            <ac:cxnSpMk id="4" creationId="{00000000-0000-0000-0000-000000000000}"/>
          </ac:cxnSpMkLst>
        </pc:cxnChg>
        <pc:cxnChg chg="add mod">
          <ac:chgData name="MARYAM ADEL SALEH JUMA MANSOOR" userId="492ef767-0211-4b15-b9ee-68adda126f14" providerId="ADAL" clId="{96572272-88BD-40D1-A8B6-7006658018AB}" dt="2020-03-12T09:34:00.039" v="792" actId="1076"/>
          <ac:cxnSpMkLst>
            <pc:docMk/>
            <pc:sldMk cId="2431791938" sldId="261"/>
            <ac:cxnSpMk id="19" creationId="{7EA585A4-8E81-4F6D-9A6A-D3902DFAF984}"/>
          </ac:cxnSpMkLst>
        </pc:cxnChg>
        <pc:cxnChg chg="mod">
          <ac:chgData name="MARYAM ADEL SALEH JUMA MANSOOR" userId="492ef767-0211-4b15-b9ee-68adda126f14" providerId="ADAL" clId="{96572272-88BD-40D1-A8B6-7006658018AB}" dt="2020-03-12T09:09:19.782" v="303" actId="404"/>
          <ac:cxnSpMkLst>
            <pc:docMk/>
            <pc:sldMk cId="2431791938" sldId="261"/>
            <ac:cxnSpMk id="28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09:19.782" v="303" actId="404"/>
          <ac:cxnSpMkLst>
            <pc:docMk/>
            <pc:sldMk cId="2431791938" sldId="261"/>
            <ac:cxnSpMk id="32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09:19.782" v="303" actId="404"/>
          <ac:cxnSpMkLst>
            <pc:docMk/>
            <pc:sldMk cId="2431791938" sldId="261"/>
            <ac:cxnSpMk id="37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24.579" v="754" actId="478"/>
          <ac:cxnSpMkLst>
            <pc:docMk/>
            <pc:sldMk cId="2431791938" sldId="261"/>
            <ac:cxnSpMk id="41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24.579" v="754" actId="478"/>
          <ac:cxnSpMkLst>
            <pc:docMk/>
            <pc:sldMk cId="2431791938" sldId="261"/>
            <ac:cxnSpMk id="45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24.579" v="754" actId="478"/>
          <ac:cxnSpMkLst>
            <pc:docMk/>
            <pc:sldMk cId="2431791938" sldId="261"/>
            <ac:cxnSpMk id="49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54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58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62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66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71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75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79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09:19.782" v="303" actId="404"/>
          <ac:cxnSpMkLst>
            <pc:docMk/>
            <pc:sldMk cId="2431791938" sldId="261"/>
            <ac:cxnSpMk id="87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97" creationId="{8D67AB7E-0671-4AC1-BEAE-D586CD518746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103" creationId="{D740348F-FD50-41A8-A865-E7FE0FFEBCC6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107" creationId="{D6E9273E-5BBA-474B-8585-0D77F3DF7C3E}"/>
          </ac:cxnSpMkLst>
        </pc:cxnChg>
        <pc:cxnChg chg="mod">
          <ac:chgData name="MARYAM ADEL SALEH JUMA MANSOOR" userId="492ef767-0211-4b15-b9ee-68adda126f14" providerId="ADAL" clId="{96572272-88BD-40D1-A8B6-7006658018AB}" dt="2020-03-12T09:09:19.782" v="303" actId="404"/>
          <ac:cxnSpMkLst>
            <pc:docMk/>
            <pc:sldMk cId="2431791938" sldId="261"/>
            <ac:cxnSpMk id="111" creationId="{27756350-AAF7-44A8-8FEC-1A76571898DB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115" creationId="{A98119C4-ADD4-4095-8C58-D445938A6457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123" creationId="{B6F0D55B-99B7-4177-A550-C44995BE7E7C}"/>
          </ac:cxnSpMkLst>
        </pc:cxnChg>
        <pc:cxnChg chg="add mod">
          <ac:chgData name="MARYAM ADEL SALEH JUMA MANSOOR" userId="492ef767-0211-4b15-b9ee-68adda126f14" providerId="ADAL" clId="{96572272-88BD-40D1-A8B6-7006658018AB}" dt="2020-03-12T09:22:57.644" v="611" actId="1036"/>
          <ac:cxnSpMkLst>
            <pc:docMk/>
            <pc:sldMk cId="2431791938" sldId="261"/>
            <ac:cxnSpMk id="127" creationId="{E447AEAB-E394-409C-873E-6CE713BECB62}"/>
          </ac:cxnSpMkLst>
        </pc:cxnChg>
      </pc:sldChg>
      <pc:sldChg chg="addSp delSp modSp add modAnim modNotesTx">
        <pc:chgData name="MARYAM ADEL SALEH JUMA MANSOOR" userId="492ef767-0211-4b15-b9ee-68adda126f14" providerId="ADAL" clId="{96572272-88BD-40D1-A8B6-7006658018AB}" dt="2020-03-12T11:11:22.055" v="3377" actId="14100"/>
        <pc:sldMkLst>
          <pc:docMk/>
          <pc:sldMk cId="905633969" sldId="262"/>
        </pc:sldMkLst>
        <pc:spChg chg="del">
          <ac:chgData name="MARYAM ADEL SALEH JUMA MANSOOR" userId="492ef767-0211-4b15-b9ee-68adda126f14" providerId="ADAL" clId="{96572272-88BD-40D1-A8B6-7006658018AB}" dt="2020-03-12T10:20:26.812" v="2314" actId="478"/>
          <ac:spMkLst>
            <pc:docMk/>
            <pc:sldMk cId="905633969" sldId="262"/>
            <ac:spMk id="2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10:20:26.812" v="2314" actId="478"/>
          <ac:spMkLst>
            <pc:docMk/>
            <pc:sldMk cId="905633969" sldId="262"/>
            <ac:spMk id="10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10:20:26.812" v="2314" actId="478"/>
          <ac:spMkLst>
            <pc:docMk/>
            <pc:sldMk cId="905633969" sldId="262"/>
            <ac:spMk id="11" creationId="{00000000-0000-0000-0000-000000000000}"/>
          </ac:spMkLst>
        </pc:spChg>
        <pc:spChg chg="add mod">
          <ac:chgData name="MARYAM ADEL SALEH JUMA MANSOOR" userId="492ef767-0211-4b15-b9ee-68adda126f14" providerId="ADAL" clId="{96572272-88BD-40D1-A8B6-7006658018AB}" dt="2020-03-12T10:29:16.745" v="2599" actId="20577"/>
          <ac:spMkLst>
            <pc:docMk/>
            <pc:sldMk cId="905633969" sldId="262"/>
            <ac:spMk id="12" creationId="{D896902D-580C-45CD-8B15-019045A9EFB0}"/>
          </ac:spMkLst>
        </pc:spChg>
        <pc:spChg chg="del">
          <ac:chgData name="MARYAM ADEL SALEH JUMA MANSOOR" userId="492ef767-0211-4b15-b9ee-68adda126f14" providerId="ADAL" clId="{96572272-88BD-40D1-A8B6-7006658018AB}" dt="2020-03-12T10:20:28.576" v="2315" actId="478"/>
          <ac:spMkLst>
            <pc:docMk/>
            <pc:sldMk cId="905633969" sldId="262"/>
            <ac:spMk id="15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10:20:26.812" v="2314" actId="478"/>
          <ac:spMkLst>
            <pc:docMk/>
            <pc:sldMk cId="905633969" sldId="262"/>
            <ac:spMk id="16" creationId="{00000000-0000-0000-0000-000000000000}"/>
          </ac:spMkLst>
        </pc:spChg>
        <pc:spChg chg="add mod">
          <ac:chgData name="MARYAM ADEL SALEH JUMA MANSOOR" userId="492ef767-0211-4b15-b9ee-68adda126f14" providerId="ADAL" clId="{96572272-88BD-40D1-A8B6-7006658018AB}" dt="2020-03-12T10:29:23.202" v="2600" actId="1076"/>
          <ac:spMkLst>
            <pc:docMk/>
            <pc:sldMk cId="905633969" sldId="262"/>
            <ac:spMk id="30" creationId="{F74ECC54-C7F5-432D-A3F8-15BEA57DF731}"/>
          </ac:spMkLst>
        </pc:spChg>
        <pc:spChg chg="add del">
          <ac:chgData name="MARYAM ADEL SALEH JUMA MANSOOR" userId="492ef767-0211-4b15-b9ee-68adda126f14" providerId="ADAL" clId="{96572272-88BD-40D1-A8B6-7006658018AB}" dt="2020-03-12T10:28:23.257" v="2519" actId="478"/>
          <ac:spMkLst>
            <pc:docMk/>
            <pc:sldMk cId="905633969" sldId="262"/>
            <ac:spMk id="31" creationId="{B3910C4C-9DE0-4236-A1A7-1B2FCCFF9108}"/>
          </ac:spMkLst>
        </pc:spChg>
        <pc:spChg chg="add mod">
          <ac:chgData name="MARYAM ADEL SALEH JUMA MANSOOR" userId="492ef767-0211-4b15-b9ee-68adda126f14" providerId="ADAL" clId="{96572272-88BD-40D1-A8B6-7006658018AB}" dt="2020-03-12T10:29:13.860" v="2598" actId="207"/>
          <ac:spMkLst>
            <pc:docMk/>
            <pc:sldMk cId="905633969" sldId="262"/>
            <ac:spMk id="32" creationId="{BC98F271-ED62-49FF-B084-5E6AEF1BE203}"/>
          </ac:spMkLst>
        </pc:spChg>
        <pc:spChg chg="add mod">
          <ac:chgData name="MARYAM ADEL SALEH JUMA MANSOOR" userId="492ef767-0211-4b15-b9ee-68adda126f14" providerId="ADAL" clId="{96572272-88BD-40D1-A8B6-7006658018AB}" dt="2020-03-12T10:28:31.525" v="2523" actId="571"/>
          <ac:spMkLst>
            <pc:docMk/>
            <pc:sldMk cId="905633969" sldId="262"/>
            <ac:spMk id="33" creationId="{9F273689-4F3A-4667-ABF0-8E18099C9B3A}"/>
          </ac:spMkLst>
        </pc:spChg>
        <pc:spChg chg="add mod">
          <ac:chgData name="MARYAM ADEL SALEH JUMA MANSOOR" userId="492ef767-0211-4b15-b9ee-68adda126f14" providerId="ADAL" clId="{96572272-88BD-40D1-A8B6-7006658018AB}" dt="2020-03-12T10:30:17.604" v="2632" actId="20577"/>
          <ac:spMkLst>
            <pc:docMk/>
            <pc:sldMk cId="905633969" sldId="262"/>
            <ac:spMk id="38" creationId="{50F6CEB6-085C-435E-A445-CFB5282ED1D5}"/>
          </ac:spMkLst>
        </pc:spChg>
        <pc:spChg chg="add mod">
          <ac:chgData name="MARYAM ADEL SALEH JUMA MANSOOR" userId="492ef767-0211-4b15-b9ee-68adda126f14" providerId="ADAL" clId="{96572272-88BD-40D1-A8B6-7006658018AB}" dt="2020-03-12T10:31:22.296" v="2682" actId="1076"/>
          <ac:spMkLst>
            <pc:docMk/>
            <pc:sldMk cId="905633969" sldId="262"/>
            <ac:spMk id="39" creationId="{DDC2D976-76EB-444E-BB3E-8969173D98DC}"/>
          </ac:spMkLst>
        </pc:spChg>
        <pc:spChg chg="add mod">
          <ac:chgData name="MARYAM ADEL SALEH JUMA MANSOOR" userId="492ef767-0211-4b15-b9ee-68adda126f14" providerId="ADAL" clId="{96572272-88BD-40D1-A8B6-7006658018AB}" dt="2020-03-12T10:32:00.556" v="2731" actId="20577"/>
          <ac:spMkLst>
            <pc:docMk/>
            <pc:sldMk cId="905633969" sldId="262"/>
            <ac:spMk id="40" creationId="{4F4C0E96-E27B-494B-8FBA-7262684C21BB}"/>
          </ac:spMkLst>
        </pc:spChg>
        <pc:spChg chg="add mod">
          <ac:chgData name="MARYAM ADEL SALEH JUMA MANSOOR" userId="492ef767-0211-4b15-b9ee-68adda126f14" providerId="ADAL" clId="{96572272-88BD-40D1-A8B6-7006658018AB}" dt="2020-03-12T10:32:47.152" v="2749" actId="14100"/>
          <ac:spMkLst>
            <pc:docMk/>
            <pc:sldMk cId="905633969" sldId="262"/>
            <ac:spMk id="41" creationId="{E2676852-A746-4122-88B4-F363BBF5180A}"/>
          </ac:spMkLst>
        </pc:spChg>
        <pc:spChg chg="add mod">
          <ac:chgData name="MARYAM ADEL SALEH JUMA MANSOOR" userId="492ef767-0211-4b15-b9ee-68adda126f14" providerId="ADAL" clId="{96572272-88BD-40D1-A8B6-7006658018AB}" dt="2020-03-12T10:34:31.830" v="2861" actId="20577"/>
          <ac:spMkLst>
            <pc:docMk/>
            <pc:sldMk cId="905633969" sldId="262"/>
            <ac:spMk id="42" creationId="{D8AA6CB9-7244-4D2E-8653-6F0354332CD1}"/>
          </ac:spMkLst>
        </pc:spChg>
        <pc:spChg chg="add mod">
          <ac:chgData name="MARYAM ADEL SALEH JUMA MANSOOR" userId="492ef767-0211-4b15-b9ee-68adda126f14" providerId="ADAL" clId="{96572272-88BD-40D1-A8B6-7006658018AB}" dt="2020-03-12T11:11:22.055" v="3377" actId="14100"/>
          <ac:spMkLst>
            <pc:docMk/>
            <pc:sldMk cId="905633969" sldId="262"/>
            <ac:spMk id="43" creationId="{0E998969-FD68-4D03-97DC-143F94D46916}"/>
          </ac:spMkLst>
        </pc:spChg>
        <pc:spChg chg="add mod">
          <ac:chgData name="MARYAM ADEL SALEH JUMA MANSOOR" userId="492ef767-0211-4b15-b9ee-68adda126f14" providerId="ADAL" clId="{96572272-88BD-40D1-A8B6-7006658018AB}" dt="2020-03-12T11:11:16.658" v="3375" actId="20577"/>
          <ac:spMkLst>
            <pc:docMk/>
            <pc:sldMk cId="905633969" sldId="262"/>
            <ac:spMk id="44" creationId="{C95D4D46-3223-4C7A-AC02-CECBA2ED3CBF}"/>
          </ac:spMkLst>
        </pc:spChg>
        <pc:grpChg chg="add mod">
          <ac:chgData name="MARYAM ADEL SALEH JUMA MANSOOR" userId="492ef767-0211-4b15-b9ee-68adda126f14" providerId="ADAL" clId="{96572272-88BD-40D1-A8B6-7006658018AB}" dt="2020-03-12T10:29:37.824" v="2603" actId="1076"/>
          <ac:grpSpMkLst>
            <pc:docMk/>
            <pc:sldMk cId="905633969" sldId="262"/>
            <ac:grpSpMk id="23" creationId="{A701920C-B477-4A87-856B-F2FA334FF6D8}"/>
          </ac:grpSpMkLst>
        </pc:grpChg>
        <pc:grpChg chg="add mod">
          <ac:chgData name="MARYAM ADEL SALEH JUMA MANSOOR" userId="492ef767-0211-4b15-b9ee-68adda126f14" providerId="ADAL" clId="{96572272-88BD-40D1-A8B6-7006658018AB}" dt="2020-03-12T10:29:29.326" v="2601" actId="1076"/>
          <ac:grpSpMkLst>
            <pc:docMk/>
            <pc:sldMk cId="905633969" sldId="262"/>
            <ac:grpSpMk id="37" creationId="{7AD88339-4FA6-4C98-8BCD-6DF429CA701E}"/>
          </ac:grpSpMkLst>
        </pc:grpChg>
        <pc:picChg chg="add del mod">
          <ac:chgData name="MARYAM ADEL SALEH JUMA MANSOOR" userId="492ef767-0211-4b15-b9ee-68adda126f14" providerId="ADAL" clId="{96572272-88BD-40D1-A8B6-7006658018AB}" dt="2020-03-12T10:23:54.659" v="2379" actId="478"/>
          <ac:picMkLst>
            <pc:docMk/>
            <pc:sldMk cId="905633969" sldId="262"/>
            <ac:picMk id="3" creationId="{A2373B6D-F73E-4E8B-A54F-ADDCB6D75377}"/>
          </ac:picMkLst>
        </pc:picChg>
        <pc:picChg chg="add mod">
          <ac:chgData name="MARYAM ADEL SALEH JUMA MANSOOR" userId="492ef767-0211-4b15-b9ee-68adda126f14" providerId="ADAL" clId="{96572272-88BD-40D1-A8B6-7006658018AB}" dt="2020-03-12T10:29:33.638" v="2602" actId="1076"/>
          <ac:picMkLst>
            <pc:docMk/>
            <pc:sldMk cId="905633969" sldId="262"/>
            <ac:picMk id="4" creationId="{FB21C4AA-78F0-483D-984A-8C7CD4DC59F8}"/>
          </ac:picMkLst>
        </pc:picChg>
        <pc:picChg chg="add del mod">
          <ac:chgData name="MARYAM ADEL SALEH JUMA MANSOOR" userId="492ef767-0211-4b15-b9ee-68adda126f14" providerId="ADAL" clId="{96572272-88BD-40D1-A8B6-7006658018AB}" dt="2020-03-12T10:23:53.230" v="2377" actId="478"/>
          <ac:picMkLst>
            <pc:docMk/>
            <pc:sldMk cId="905633969" sldId="262"/>
            <ac:picMk id="5" creationId="{9406D28B-CEB7-4949-933F-ECC488B75826}"/>
          </ac:picMkLst>
        </pc:picChg>
        <pc:picChg chg="add del mod">
          <ac:chgData name="MARYAM ADEL SALEH JUMA MANSOOR" userId="492ef767-0211-4b15-b9ee-68adda126f14" providerId="ADAL" clId="{96572272-88BD-40D1-A8B6-7006658018AB}" dt="2020-03-12T10:24:07.593" v="2382" actId="478"/>
          <ac:picMkLst>
            <pc:docMk/>
            <pc:sldMk cId="905633969" sldId="262"/>
            <ac:picMk id="6" creationId="{3E62580E-BA61-4AA5-AB1B-9B5F0A3A4D90}"/>
          </ac:picMkLst>
        </pc:picChg>
        <pc:picChg chg="del">
          <ac:chgData name="MARYAM ADEL SALEH JUMA MANSOOR" userId="492ef767-0211-4b15-b9ee-68adda126f14" providerId="ADAL" clId="{96572272-88BD-40D1-A8B6-7006658018AB}" dt="2020-03-12T10:20:26.812" v="2314" actId="478"/>
          <ac:picMkLst>
            <pc:docMk/>
            <pc:sldMk cId="905633969" sldId="262"/>
            <ac:picMk id="8" creationId="{00000000-0000-0000-0000-000000000000}"/>
          </ac:picMkLst>
        </pc:picChg>
        <pc:picChg chg="del">
          <ac:chgData name="MARYAM ADEL SALEH JUMA MANSOOR" userId="492ef767-0211-4b15-b9ee-68adda126f14" providerId="ADAL" clId="{96572272-88BD-40D1-A8B6-7006658018AB}" dt="2020-03-12T10:20:26.812" v="2314" actId="478"/>
          <ac:picMkLst>
            <pc:docMk/>
            <pc:sldMk cId="905633969" sldId="262"/>
            <ac:picMk id="9" creationId="{00000000-0000-0000-0000-000000000000}"/>
          </ac:picMkLst>
        </pc:picChg>
        <pc:picChg chg="add mod">
          <ac:chgData name="MARYAM ADEL SALEH JUMA MANSOOR" userId="492ef767-0211-4b15-b9ee-68adda126f14" providerId="ADAL" clId="{96572272-88BD-40D1-A8B6-7006658018AB}" dt="2020-03-12T10:26:03.763" v="2417" actId="164"/>
          <ac:picMkLst>
            <pc:docMk/>
            <pc:sldMk cId="905633969" sldId="262"/>
            <ac:picMk id="13" creationId="{88D85860-DF7F-4A26-BF10-A255E3075334}"/>
          </ac:picMkLst>
        </pc:picChg>
        <pc:picChg chg="add mod">
          <ac:chgData name="MARYAM ADEL SALEH JUMA MANSOOR" userId="492ef767-0211-4b15-b9ee-68adda126f14" providerId="ADAL" clId="{96572272-88BD-40D1-A8B6-7006658018AB}" dt="2020-03-12T10:29:23.202" v="2600" actId="1076"/>
          <ac:picMkLst>
            <pc:docMk/>
            <pc:sldMk cId="905633969" sldId="262"/>
            <ac:picMk id="14" creationId="{DC7FD3ED-2D9A-4EE5-95E0-1C5D9C3EC0F2}"/>
          </ac:picMkLst>
        </pc:picChg>
        <pc:picChg chg="add mod">
          <ac:chgData name="MARYAM ADEL SALEH JUMA MANSOOR" userId="492ef767-0211-4b15-b9ee-68adda126f14" providerId="ADAL" clId="{96572272-88BD-40D1-A8B6-7006658018AB}" dt="2020-03-12T10:29:29.326" v="2601" actId="1076"/>
          <ac:picMkLst>
            <pc:docMk/>
            <pc:sldMk cId="905633969" sldId="262"/>
            <ac:picMk id="17" creationId="{FA99D1F4-33FA-4580-B124-0A8A84785C05}"/>
          </ac:picMkLst>
        </pc:picChg>
        <pc:picChg chg="add mod">
          <ac:chgData name="MARYAM ADEL SALEH JUMA MANSOOR" userId="492ef767-0211-4b15-b9ee-68adda126f14" providerId="ADAL" clId="{96572272-88BD-40D1-A8B6-7006658018AB}" dt="2020-03-12T10:26:03.763" v="2417" actId="164"/>
          <ac:picMkLst>
            <pc:docMk/>
            <pc:sldMk cId="905633969" sldId="262"/>
            <ac:picMk id="18" creationId="{168713E1-8EAC-453C-A6D3-E642F5B4C34C}"/>
          </ac:picMkLst>
        </pc:picChg>
        <pc:picChg chg="add mod">
          <ac:chgData name="MARYAM ADEL SALEH JUMA MANSOOR" userId="492ef767-0211-4b15-b9ee-68adda126f14" providerId="ADAL" clId="{96572272-88BD-40D1-A8B6-7006658018AB}" dt="2020-03-12T10:23:29.673" v="2371" actId="571"/>
          <ac:picMkLst>
            <pc:docMk/>
            <pc:sldMk cId="905633969" sldId="262"/>
            <ac:picMk id="19" creationId="{BD192D54-2DA3-427F-AE4F-709C155AD0E7}"/>
          </ac:picMkLst>
        </pc:picChg>
        <pc:picChg chg="add mod">
          <ac:chgData name="MARYAM ADEL SALEH JUMA MANSOOR" userId="492ef767-0211-4b15-b9ee-68adda126f14" providerId="ADAL" clId="{96572272-88BD-40D1-A8B6-7006658018AB}" dt="2020-03-12T10:23:29.673" v="2371" actId="571"/>
          <ac:picMkLst>
            <pc:docMk/>
            <pc:sldMk cId="905633969" sldId="262"/>
            <ac:picMk id="20" creationId="{FBBA35EC-4766-4E50-B1A0-6D369AA3E7E2}"/>
          </ac:picMkLst>
        </pc:picChg>
        <pc:picChg chg="add mod">
          <ac:chgData name="MARYAM ADEL SALEH JUMA MANSOOR" userId="492ef767-0211-4b15-b9ee-68adda126f14" providerId="ADAL" clId="{96572272-88BD-40D1-A8B6-7006658018AB}" dt="2020-03-12T10:23:29.673" v="2371" actId="571"/>
          <ac:picMkLst>
            <pc:docMk/>
            <pc:sldMk cId="905633969" sldId="262"/>
            <ac:picMk id="21" creationId="{2E0AB9CF-15F1-4923-AA90-BDBF2E83FF7B}"/>
          </ac:picMkLst>
        </pc:picChg>
        <pc:picChg chg="add mod">
          <ac:chgData name="MARYAM ADEL SALEH JUMA MANSOOR" userId="492ef767-0211-4b15-b9ee-68adda126f14" providerId="ADAL" clId="{96572272-88BD-40D1-A8B6-7006658018AB}" dt="2020-03-12T10:26:03.763" v="2417" actId="164"/>
          <ac:picMkLst>
            <pc:docMk/>
            <pc:sldMk cId="905633969" sldId="262"/>
            <ac:picMk id="22" creationId="{A2ACE0F2-0B5B-433D-9087-713FA9DC0F3A}"/>
          </ac:picMkLst>
        </pc:picChg>
        <pc:cxnChg chg="add mod">
          <ac:chgData name="MARYAM ADEL SALEH JUMA MANSOOR" userId="492ef767-0211-4b15-b9ee-68adda126f14" providerId="ADAL" clId="{96572272-88BD-40D1-A8B6-7006658018AB}" dt="2020-03-12T10:29:23.202" v="2600" actId="1076"/>
          <ac:cxnSpMkLst>
            <pc:docMk/>
            <pc:sldMk cId="905633969" sldId="262"/>
            <ac:cxnSpMk id="25" creationId="{56C82C2F-1492-4673-87E0-F92D0CDA906F}"/>
          </ac:cxnSpMkLst>
        </pc:cxnChg>
        <pc:cxnChg chg="add mod">
          <ac:chgData name="MARYAM ADEL SALEH JUMA MANSOOR" userId="492ef767-0211-4b15-b9ee-68adda126f14" providerId="ADAL" clId="{96572272-88BD-40D1-A8B6-7006658018AB}" dt="2020-03-12T10:29:29.326" v="2601" actId="1076"/>
          <ac:cxnSpMkLst>
            <pc:docMk/>
            <pc:sldMk cId="905633969" sldId="262"/>
            <ac:cxnSpMk id="27" creationId="{3F97509C-088F-4328-B48D-1E5B911C865D}"/>
          </ac:cxnSpMkLst>
        </pc:cxnChg>
        <pc:cxnChg chg="add mod">
          <ac:chgData name="MARYAM ADEL SALEH JUMA MANSOOR" userId="492ef767-0211-4b15-b9ee-68adda126f14" providerId="ADAL" clId="{96572272-88BD-40D1-A8B6-7006658018AB}" dt="2020-03-12T10:29:33.638" v="2602" actId="1076"/>
          <ac:cxnSpMkLst>
            <pc:docMk/>
            <pc:sldMk cId="905633969" sldId="262"/>
            <ac:cxnSpMk id="28" creationId="{7191E7B9-27D5-4899-8C83-FF0CA4742385}"/>
          </ac:cxnSpMkLst>
        </pc:cxnChg>
        <pc:cxnChg chg="add mod">
          <ac:chgData name="MARYAM ADEL SALEH JUMA MANSOOR" userId="492ef767-0211-4b15-b9ee-68adda126f14" providerId="ADAL" clId="{96572272-88BD-40D1-A8B6-7006658018AB}" dt="2020-03-12T10:29:37.824" v="2603" actId="1076"/>
          <ac:cxnSpMkLst>
            <pc:docMk/>
            <pc:sldMk cId="905633969" sldId="262"/>
            <ac:cxnSpMk id="29" creationId="{AE84484E-C7C3-4904-B227-9E10ABA9F224}"/>
          </ac:cxnSpMkLst>
        </pc:cxnChg>
        <pc:cxnChg chg="add mod">
          <ac:chgData name="MARYAM ADEL SALEH JUMA MANSOOR" userId="492ef767-0211-4b15-b9ee-68adda126f14" providerId="ADAL" clId="{96572272-88BD-40D1-A8B6-7006658018AB}" dt="2020-03-12T10:29:05.031" v="2595" actId="164"/>
          <ac:cxnSpMkLst>
            <pc:docMk/>
            <pc:sldMk cId="905633969" sldId="262"/>
            <ac:cxnSpMk id="35" creationId="{BA81C36C-9913-4D15-8199-C35B732AA605}"/>
          </ac:cxnSpMkLst>
        </pc:cxnChg>
      </pc:sldChg>
      <pc:sldChg chg="addSp delSp modSp add ord delAnim modAnim">
        <pc:chgData name="MARYAM ADEL SALEH JUMA MANSOOR" userId="492ef767-0211-4b15-b9ee-68adda126f14" providerId="ADAL" clId="{96572272-88BD-40D1-A8B6-7006658018AB}" dt="2020-03-12T11:08:30.763" v="3358" actId="20577"/>
        <pc:sldMkLst>
          <pc:docMk/>
          <pc:sldMk cId="286682647" sldId="264"/>
        </pc:sldMkLst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2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5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6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7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8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9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10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11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12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13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14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5:24.858" v="799" actId="478"/>
          <ac:spMkLst>
            <pc:docMk/>
            <pc:sldMk cId="286682647" sldId="264"/>
            <ac:spMk id="15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16" creationId="{00000000-0000-0000-0000-000000000000}"/>
          </ac:spMkLst>
        </pc:spChg>
        <pc:spChg chg="add mod">
          <ac:chgData name="MARYAM ADEL SALEH JUMA MANSOOR" userId="492ef767-0211-4b15-b9ee-68adda126f14" providerId="ADAL" clId="{96572272-88BD-40D1-A8B6-7006658018AB}" dt="2020-03-12T09:44:50.974" v="1131" actId="20577"/>
          <ac:spMkLst>
            <pc:docMk/>
            <pc:sldMk cId="286682647" sldId="264"/>
            <ac:spMk id="20" creationId="{3B088805-60C0-49BF-B6B9-0EF945AD9492}"/>
          </ac:spMkLst>
        </pc:spChg>
        <pc:spChg chg="add mod">
          <ac:chgData name="MARYAM ADEL SALEH JUMA MANSOOR" userId="492ef767-0211-4b15-b9ee-68adda126f14" providerId="ADAL" clId="{96572272-88BD-40D1-A8B6-7006658018AB}" dt="2020-03-12T09:41:45.651" v="1004" actId="208"/>
          <ac:spMkLst>
            <pc:docMk/>
            <pc:sldMk cId="286682647" sldId="264"/>
            <ac:spMk id="24" creationId="{2F9545DF-393D-4BCB-A850-C43A63FE59DA}"/>
          </ac:spMkLst>
        </pc:spChg>
        <pc:spChg chg="mod">
          <ac:chgData name="MARYAM ADEL SALEH JUMA MANSOOR" userId="492ef767-0211-4b15-b9ee-68adda126f14" providerId="ADAL" clId="{96572272-88BD-40D1-A8B6-7006658018AB}" dt="2020-03-12T09:46:29.177" v="1249" actId="20577"/>
          <ac:spMkLst>
            <pc:docMk/>
            <pc:sldMk cId="286682647" sldId="264"/>
            <ac:spMk id="26" creationId="{58AC71CE-F397-4E8A-B04F-B4C2A22C5272}"/>
          </ac:spMkLst>
        </pc:spChg>
        <pc:spChg chg="add mod">
          <ac:chgData name="MARYAM ADEL SALEH JUMA MANSOOR" userId="492ef767-0211-4b15-b9ee-68adda126f14" providerId="ADAL" clId="{96572272-88BD-40D1-A8B6-7006658018AB}" dt="2020-03-12T11:08:30.763" v="3358" actId="20577"/>
          <ac:spMkLst>
            <pc:docMk/>
            <pc:sldMk cId="286682647" sldId="264"/>
            <ac:spMk id="28" creationId="{31BF60E3-CA4C-419B-AF59-1A84BFF62286}"/>
          </ac:spMkLst>
        </pc:spChg>
        <pc:spChg chg="mod">
          <ac:chgData name="MARYAM ADEL SALEH JUMA MANSOOR" userId="492ef767-0211-4b15-b9ee-68adda126f14" providerId="ADAL" clId="{96572272-88BD-40D1-A8B6-7006658018AB}" dt="2020-03-12T09:37:43.822" v="908" actId="208"/>
          <ac:spMkLst>
            <pc:docMk/>
            <pc:sldMk cId="286682647" sldId="264"/>
            <ac:spMk id="80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42:37.876" v="1018" actId="14100"/>
          <ac:spMkLst>
            <pc:docMk/>
            <pc:sldMk cId="286682647" sldId="264"/>
            <ac:spMk id="88" creationId="{00000000-0000-0000-0000-000000000000}"/>
          </ac:spMkLst>
        </pc:spChg>
        <pc:spChg chg="del mod">
          <ac:chgData name="MARYAM ADEL SALEH JUMA MANSOOR" userId="492ef767-0211-4b15-b9ee-68adda126f14" providerId="ADAL" clId="{96572272-88BD-40D1-A8B6-7006658018AB}" dt="2020-03-12T09:42:49.836" v="1019" actId="478"/>
          <ac:spMkLst>
            <pc:docMk/>
            <pc:sldMk cId="286682647" sldId="264"/>
            <ac:spMk id="89" creationId="{00000000-0000-0000-0000-000000000000}"/>
          </ac:spMkLst>
        </pc:spChg>
        <pc:grpChg chg="add mod">
          <ac:chgData name="MARYAM ADEL SALEH JUMA MANSOOR" userId="492ef767-0211-4b15-b9ee-68adda126f14" providerId="ADAL" clId="{96572272-88BD-40D1-A8B6-7006658018AB}" dt="2020-03-12T09:39:44.915" v="929" actId="164"/>
          <ac:grpSpMkLst>
            <pc:docMk/>
            <pc:sldMk cId="286682647" sldId="264"/>
            <ac:grpSpMk id="17" creationId="{5662CB07-EC22-46B7-8A49-1D49DF3565E0}"/>
          </ac:grpSpMkLst>
        </pc:grpChg>
        <pc:grpChg chg="add mod">
          <ac:chgData name="MARYAM ADEL SALEH JUMA MANSOOR" userId="492ef767-0211-4b15-b9ee-68adda126f14" providerId="ADAL" clId="{96572272-88BD-40D1-A8B6-7006658018AB}" dt="2020-03-12T09:42:57.316" v="1021" actId="1076"/>
          <ac:grpSpMkLst>
            <pc:docMk/>
            <pc:sldMk cId="286682647" sldId="264"/>
            <ac:grpSpMk id="25" creationId="{1B096F44-5E81-46A4-AFCF-8C7842CD8FCE}"/>
          </ac:grpSpMkLst>
        </pc:grpChg>
        <pc:picChg chg="add mod">
          <ac:chgData name="MARYAM ADEL SALEH JUMA MANSOOR" userId="492ef767-0211-4b15-b9ee-68adda126f14" providerId="ADAL" clId="{96572272-88BD-40D1-A8B6-7006658018AB}" dt="2020-03-12T09:39:44.915" v="929" actId="164"/>
          <ac:picMkLst>
            <pc:docMk/>
            <pc:sldMk cId="286682647" sldId="264"/>
            <ac:picMk id="4" creationId="{8A17FC6E-D83A-4731-970C-C00D591FDF75}"/>
          </ac:picMkLst>
        </pc:picChg>
        <pc:picChg chg="del mod">
          <ac:chgData name="MARYAM ADEL SALEH JUMA MANSOOR" userId="492ef767-0211-4b15-b9ee-68adda126f14" providerId="ADAL" clId="{96572272-88BD-40D1-A8B6-7006658018AB}" dt="2020-03-12T09:38:25.196" v="913" actId="478"/>
          <ac:picMkLst>
            <pc:docMk/>
            <pc:sldMk cId="286682647" sldId="264"/>
            <ac:picMk id="83" creationId="{00000000-0000-0000-0000-000000000000}"/>
          </ac:picMkLst>
        </pc:picChg>
        <pc:picChg chg="del mod">
          <ac:chgData name="MARYAM ADEL SALEH JUMA MANSOOR" userId="492ef767-0211-4b15-b9ee-68adda126f14" providerId="ADAL" clId="{96572272-88BD-40D1-A8B6-7006658018AB}" dt="2020-03-12T09:38:27.045" v="914" actId="478"/>
          <ac:picMkLst>
            <pc:docMk/>
            <pc:sldMk cId="286682647" sldId="264"/>
            <ac:picMk id="4098" creationId="{00000000-0000-0000-0000-000000000000}"/>
          </ac:picMkLst>
        </pc:picChg>
      </pc:sldChg>
      <pc:sldChg chg="addSp delSp modSp delAnim">
        <pc:chgData name="MARYAM ADEL SALEH JUMA MANSOOR" userId="492ef767-0211-4b15-b9ee-68adda126f14" providerId="ADAL" clId="{96572272-88BD-40D1-A8B6-7006658018AB}" dt="2020-03-13T09:11:06.284" v="3443" actId="478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96572272-88BD-40D1-A8B6-7006658018AB}" dt="2020-03-12T07:49:57.507" v="84" actId="115"/>
          <ac:spMkLst>
            <pc:docMk/>
            <pc:sldMk cId="2396905207" sldId="272"/>
            <ac:spMk id="3" creationId="{9632819A-C9F4-41DB-BDB2-D1566A4E1D55}"/>
          </ac:spMkLst>
        </pc:spChg>
        <pc:picChg chg="add del mod">
          <ac:chgData name="MARYAM ADEL SALEH JUMA MANSOOR" userId="492ef767-0211-4b15-b9ee-68adda126f14" providerId="ADAL" clId="{96572272-88BD-40D1-A8B6-7006658018AB}" dt="2020-03-13T09:11:06.284" v="3443" actId="478"/>
          <ac:picMkLst>
            <pc:docMk/>
            <pc:sldMk cId="2396905207" sldId="272"/>
            <ac:picMk id="2" creationId="{878B1522-EA7B-4446-9CD9-FEFEDB347015}"/>
          </ac:picMkLst>
        </pc:picChg>
      </pc:sldChg>
      <pc:sldChg chg="addSp delSp modSp delAnim">
        <pc:chgData name="MARYAM ADEL SALEH JUMA MANSOOR" userId="492ef767-0211-4b15-b9ee-68adda126f14" providerId="ADAL" clId="{96572272-88BD-40D1-A8B6-7006658018AB}" dt="2020-03-13T09:11:10.646" v="3444" actId="478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96572272-88BD-40D1-A8B6-7006658018AB}" dt="2020-03-12T07:47:15.305" v="16" actId="20577"/>
          <ac:spMkLst>
            <pc:docMk/>
            <pc:sldMk cId="472788918" sldId="293"/>
            <ac:spMk id="4" creationId="{00000000-0000-0000-0000-000000000000}"/>
          </ac:spMkLst>
        </pc:spChg>
        <pc:picChg chg="add del mod">
          <ac:chgData name="MARYAM ADEL SALEH JUMA MANSOOR" userId="492ef767-0211-4b15-b9ee-68adda126f14" providerId="ADAL" clId="{96572272-88BD-40D1-A8B6-7006658018AB}" dt="2020-03-13T09:04:48.843" v="3439"/>
          <ac:picMkLst>
            <pc:docMk/>
            <pc:sldMk cId="472788918" sldId="293"/>
            <ac:picMk id="2" creationId="{52D0BB66-C5C8-4143-AA28-D189373C518B}"/>
          </ac:picMkLst>
        </pc:picChg>
        <pc:picChg chg="add del mod">
          <ac:chgData name="MARYAM ADEL SALEH JUMA MANSOOR" userId="492ef767-0211-4b15-b9ee-68adda126f14" providerId="ADAL" clId="{96572272-88BD-40D1-A8B6-7006658018AB}" dt="2020-03-13T09:11:10.646" v="3444" actId="478"/>
          <ac:picMkLst>
            <pc:docMk/>
            <pc:sldMk cId="472788918" sldId="293"/>
            <ac:picMk id="5" creationId="{05114795-33E9-4DF9-B195-E8B77AB73444}"/>
          </ac:picMkLst>
        </pc:picChg>
      </pc:sldChg>
      <pc:sldChg chg="del">
        <pc:chgData name="MARYAM ADEL SALEH JUMA MANSOOR" userId="492ef767-0211-4b15-b9ee-68adda126f14" providerId="ADAL" clId="{96572272-88BD-40D1-A8B6-7006658018AB}" dt="2020-03-12T08:59:22.446" v="89" actId="47"/>
        <pc:sldMkLst>
          <pc:docMk/>
          <pc:sldMk cId="3617599205" sldId="294"/>
        </pc:sldMkLst>
      </pc:sldChg>
      <pc:sldChg chg="addSp delSp modSp modAnim">
        <pc:chgData name="MARYAM ADEL SALEH JUMA MANSOOR" userId="492ef767-0211-4b15-b9ee-68adda126f14" providerId="ADAL" clId="{96572272-88BD-40D1-A8B6-7006658018AB}" dt="2020-03-12T10:20:07.059" v="2313"/>
        <pc:sldMkLst>
          <pc:docMk/>
          <pc:sldMk cId="3883757152" sldId="305"/>
        </pc:sldMkLst>
        <pc:spChg chg="add mod">
          <ac:chgData name="MARYAM ADEL SALEH JUMA MANSOOR" userId="492ef767-0211-4b15-b9ee-68adda126f14" providerId="ADAL" clId="{96572272-88BD-40D1-A8B6-7006658018AB}" dt="2020-03-12T10:19:40.383" v="2301" actId="164"/>
          <ac:spMkLst>
            <pc:docMk/>
            <pc:sldMk cId="3883757152" sldId="305"/>
            <ac:spMk id="6" creationId="{9EB050BB-8025-4061-A9A5-6A3482562528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8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96572272-88BD-40D1-A8B6-7006658018AB}" dt="2020-03-12T10:19:40.383" v="2301" actId="164"/>
          <ac:spMkLst>
            <pc:docMk/>
            <pc:sldMk cId="3883757152" sldId="305"/>
            <ac:spMk id="10" creationId="{AED1C050-0010-4C6B-8588-7818CEFF5124}"/>
          </ac:spMkLst>
        </pc:spChg>
        <pc:spChg chg="del mod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11" creationId="{3843B299-0A04-41C2-BA20-6C8129404016}"/>
          </ac:spMkLst>
        </pc:spChg>
        <pc:spChg chg="add mod">
          <ac:chgData name="MARYAM ADEL SALEH JUMA MANSOOR" userId="492ef767-0211-4b15-b9ee-68adda126f14" providerId="ADAL" clId="{96572272-88BD-40D1-A8B6-7006658018AB}" dt="2020-03-12T10:19:12.605" v="2298" actId="20577"/>
          <ac:spMkLst>
            <pc:docMk/>
            <pc:sldMk cId="3883757152" sldId="305"/>
            <ac:spMk id="16" creationId="{8B4712E0-BFA6-4FFC-8C57-B01C8A339917}"/>
          </ac:spMkLst>
        </pc:spChg>
        <pc:spChg chg="add mod">
          <ac:chgData name="MARYAM ADEL SALEH JUMA MANSOOR" userId="492ef767-0211-4b15-b9ee-68adda126f14" providerId="ADAL" clId="{96572272-88BD-40D1-A8B6-7006658018AB}" dt="2020-03-12T10:16:31.112" v="2239" actId="1076"/>
          <ac:spMkLst>
            <pc:docMk/>
            <pc:sldMk cId="3883757152" sldId="305"/>
            <ac:spMk id="17" creationId="{0C737D2B-7948-4384-A785-7B9A6B197B99}"/>
          </ac:spMkLst>
        </pc:spChg>
        <pc:spChg chg="add del">
          <ac:chgData name="MARYAM ADEL SALEH JUMA MANSOOR" userId="492ef767-0211-4b15-b9ee-68adda126f14" providerId="ADAL" clId="{96572272-88BD-40D1-A8B6-7006658018AB}" dt="2020-03-12T10:12:11.226" v="2092" actId="478"/>
          <ac:spMkLst>
            <pc:docMk/>
            <pc:sldMk cId="3883757152" sldId="305"/>
            <ac:spMk id="18" creationId="{4B51124A-8111-48AA-B8AC-97A2A370A74C}"/>
          </ac:spMkLst>
        </pc:spChg>
        <pc:spChg chg="add mod">
          <ac:chgData name="MARYAM ADEL SALEH JUMA MANSOOR" userId="492ef767-0211-4b15-b9ee-68adda126f14" providerId="ADAL" clId="{96572272-88BD-40D1-A8B6-7006658018AB}" dt="2020-03-12T10:16:46.687" v="2244" actId="20577"/>
          <ac:spMkLst>
            <pc:docMk/>
            <pc:sldMk cId="3883757152" sldId="305"/>
            <ac:spMk id="19" creationId="{232B1226-8AFC-43F2-AD6C-A3D4DB676177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20" creationId="{79491FF6-1034-4C3F-B7BB-CC683718E2FC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21" creationId="{3B251930-D544-49D1-B74B-97AA4FF742A3}"/>
          </ac:spMkLst>
        </pc:spChg>
        <pc:spChg chg="add mod">
          <ac:chgData name="MARYAM ADEL SALEH JUMA MANSOOR" userId="492ef767-0211-4b15-b9ee-68adda126f14" providerId="ADAL" clId="{96572272-88BD-40D1-A8B6-7006658018AB}" dt="2020-03-12T10:15:24.493" v="2200" actId="403"/>
          <ac:spMkLst>
            <pc:docMk/>
            <pc:sldMk cId="3883757152" sldId="305"/>
            <ac:spMk id="22" creationId="{DD6B030C-8571-4770-9448-5BAF2F00E731}"/>
          </ac:spMkLst>
        </pc:spChg>
        <pc:spChg chg="add mod">
          <ac:chgData name="MARYAM ADEL SALEH JUMA MANSOOR" userId="492ef767-0211-4b15-b9ee-68adda126f14" providerId="ADAL" clId="{96572272-88BD-40D1-A8B6-7006658018AB}" dt="2020-03-12T10:19:29.663" v="2299" actId="164"/>
          <ac:spMkLst>
            <pc:docMk/>
            <pc:sldMk cId="3883757152" sldId="305"/>
            <ac:spMk id="23" creationId="{DB5DC9D6-D414-4662-86CE-BAD6366570C2}"/>
          </ac:spMkLst>
        </pc:spChg>
        <pc:spChg chg="add mod">
          <ac:chgData name="MARYAM ADEL SALEH JUMA MANSOOR" userId="492ef767-0211-4b15-b9ee-68adda126f14" providerId="ADAL" clId="{96572272-88BD-40D1-A8B6-7006658018AB}" dt="2020-03-12T10:19:35.436" v="2300" actId="164"/>
          <ac:spMkLst>
            <pc:docMk/>
            <pc:sldMk cId="3883757152" sldId="305"/>
            <ac:spMk id="24" creationId="{9E4CDDD5-BDD5-4186-9D4C-515F14C3EBA2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25" creationId="{5FB3F20C-FA5E-4CDD-88BE-A4B43ED4DD70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31" creationId="{F29CDD1D-E4EA-4AE4-8C5C-55D8CC805E9C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32" creationId="{DED85DE4-A34A-497C-9F72-7A08F1F1FE56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33" creationId="{3C16E09D-6301-4001-843F-B8BDF32A760D}"/>
          </ac:spMkLst>
        </pc:spChg>
        <pc:spChg chg="add del">
          <ac:chgData name="MARYAM ADEL SALEH JUMA MANSOOR" userId="492ef767-0211-4b15-b9ee-68adda126f14" providerId="ADAL" clId="{96572272-88BD-40D1-A8B6-7006658018AB}" dt="2020-03-12T10:18:13.327" v="2285"/>
          <ac:spMkLst>
            <pc:docMk/>
            <pc:sldMk cId="3883757152" sldId="305"/>
            <ac:spMk id="34" creationId="{71F80DBB-3AD5-49A1-87FB-7712E91575AF}"/>
          </ac:spMkLst>
        </pc:spChg>
        <pc:spChg chg="add mod">
          <ac:chgData name="MARYAM ADEL SALEH JUMA MANSOOR" userId="492ef767-0211-4b15-b9ee-68adda126f14" providerId="ADAL" clId="{96572272-88BD-40D1-A8B6-7006658018AB}" dt="2020-03-12T10:19:45.047" v="2302" actId="164"/>
          <ac:spMkLst>
            <pc:docMk/>
            <pc:sldMk cId="3883757152" sldId="305"/>
            <ac:spMk id="35" creationId="{7A669EDA-C7FB-41DC-A75D-5358437C8E4B}"/>
          </ac:spMkLst>
        </pc:spChg>
        <pc:spChg chg="add mod">
          <ac:chgData name="MARYAM ADEL SALEH JUMA MANSOOR" userId="492ef767-0211-4b15-b9ee-68adda126f14" providerId="ADAL" clId="{96572272-88BD-40D1-A8B6-7006658018AB}" dt="2020-03-12T10:19:45.047" v="2302" actId="164"/>
          <ac:spMkLst>
            <pc:docMk/>
            <pc:sldMk cId="3883757152" sldId="305"/>
            <ac:spMk id="37" creationId="{B9D12B48-1454-4E11-B690-AE189DB2BD0A}"/>
          </ac:spMkLst>
        </pc:spChg>
        <pc:grpChg chg="add mod">
          <ac:chgData name="MARYAM ADEL SALEH JUMA MANSOOR" userId="492ef767-0211-4b15-b9ee-68adda126f14" providerId="ADAL" clId="{96572272-88BD-40D1-A8B6-7006658018AB}" dt="2020-03-12T10:19:29.663" v="2299" actId="164"/>
          <ac:grpSpMkLst>
            <pc:docMk/>
            <pc:sldMk cId="3883757152" sldId="305"/>
            <ac:grpSpMk id="14" creationId="{CDE878BB-1FA0-4152-81AB-18A975149B8F}"/>
          </ac:grpSpMkLst>
        </pc:grpChg>
        <pc:grpChg chg="add mod">
          <ac:chgData name="MARYAM ADEL SALEH JUMA MANSOOR" userId="492ef767-0211-4b15-b9ee-68adda126f14" providerId="ADAL" clId="{96572272-88BD-40D1-A8B6-7006658018AB}" dt="2020-03-12T10:19:35.436" v="2300" actId="164"/>
          <ac:grpSpMkLst>
            <pc:docMk/>
            <pc:sldMk cId="3883757152" sldId="305"/>
            <ac:grpSpMk id="15" creationId="{BEDA087F-8307-4525-BE9B-5CCC74E1A0A4}"/>
          </ac:grpSpMkLst>
        </pc:grpChg>
        <pc:grpChg chg="add mod">
          <ac:chgData name="MARYAM ADEL SALEH JUMA MANSOOR" userId="492ef767-0211-4b15-b9ee-68adda126f14" providerId="ADAL" clId="{96572272-88BD-40D1-A8B6-7006658018AB}" dt="2020-03-12T10:19:40.383" v="2301" actId="164"/>
          <ac:grpSpMkLst>
            <pc:docMk/>
            <pc:sldMk cId="3883757152" sldId="305"/>
            <ac:grpSpMk id="38" creationId="{6ACBCE70-C381-4CF2-A897-DF968D7F8084}"/>
          </ac:grpSpMkLst>
        </pc:grpChg>
        <pc:grpChg chg="add mod">
          <ac:chgData name="MARYAM ADEL SALEH JUMA MANSOOR" userId="492ef767-0211-4b15-b9ee-68adda126f14" providerId="ADAL" clId="{96572272-88BD-40D1-A8B6-7006658018AB}" dt="2020-03-12T10:19:45.047" v="2302" actId="164"/>
          <ac:grpSpMkLst>
            <pc:docMk/>
            <pc:sldMk cId="3883757152" sldId="305"/>
            <ac:grpSpMk id="39" creationId="{E1ABD553-00C1-4D20-A6A3-F99202061C94}"/>
          </ac:grpSpMkLst>
        </pc:grpChg>
        <pc:cxnChg chg="add mod">
          <ac:chgData name="MARYAM ADEL SALEH JUMA MANSOOR" userId="492ef767-0211-4b15-b9ee-68adda126f14" providerId="ADAL" clId="{96572272-88BD-40D1-A8B6-7006658018AB}" dt="2020-03-12T10:19:29.663" v="2299" actId="164"/>
          <ac:cxnSpMkLst>
            <pc:docMk/>
            <pc:sldMk cId="3883757152" sldId="305"/>
            <ac:cxnSpMk id="4" creationId="{DB42AB2B-0667-47DC-8EAA-D762F28FBDB8}"/>
          </ac:cxnSpMkLst>
        </pc:cxnChg>
        <pc:cxnChg chg="add mod">
          <ac:chgData name="MARYAM ADEL SALEH JUMA MANSOOR" userId="492ef767-0211-4b15-b9ee-68adda126f14" providerId="ADAL" clId="{96572272-88BD-40D1-A8B6-7006658018AB}" dt="2020-03-12T10:19:35.436" v="2300" actId="164"/>
          <ac:cxnSpMkLst>
            <pc:docMk/>
            <pc:sldMk cId="3883757152" sldId="305"/>
            <ac:cxnSpMk id="27" creationId="{A5651057-8E32-4ED2-8D4E-4D1473B77691}"/>
          </ac:cxnSpMkLst>
        </pc:cxnChg>
        <pc:cxnChg chg="add mod">
          <ac:chgData name="MARYAM ADEL SALEH JUMA MANSOOR" userId="492ef767-0211-4b15-b9ee-68adda126f14" providerId="ADAL" clId="{96572272-88BD-40D1-A8B6-7006658018AB}" dt="2020-03-12T10:19:40.383" v="2301" actId="164"/>
          <ac:cxnSpMkLst>
            <pc:docMk/>
            <pc:sldMk cId="3883757152" sldId="305"/>
            <ac:cxnSpMk id="28" creationId="{821B2556-54D2-4167-A6AC-75627EEAAEB8}"/>
          </ac:cxnSpMkLst>
        </pc:cxnChg>
        <pc:cxnChg chg="add mod">
          <ac:chgData name="MARYAM ADEL SALEH JUMA MANSOOR" userId="492ef767-0211-4b15-b9ee-68adda126f14" providerId="ADAL" clId="{96572272-88BD-40D1-A8B6-7006658018AB}" dt="2020-03-12T10:19:45.047" v="2302" actId="164"/>
          <ac:cxnSpMkLst>
            <pc:docMk/>
            <pc:sldMk cId="3883757152" sldId="305"/>
            <ac:cxnSpMk id="36" creationId="{275ED591-766C-4810-88F9-F5FE33FBAA28}"/>
          </ac:cxnSpMkLst>
        </pc:cxnChg>
      </pc:sldChg>
      <pc:sldChg chg="addSp delSp modSp add modAnim">
        <pc:chgData name="MARYAM ADEL SALEH JUMA MANSOOR" userId="492ef767-0211-4b15-b9ee-68adda126f14" providerId="ADAL" clId="{96572272-88BD-40D1-A8B6-7006658018AB}" dt="2020-03-12T11:09:34.461" v="3366" actId="20577"/>
        <pc:sldMkLst>
          <pc:docMk/>
          <pc:sldMk cId="361083009" sldId="306"/>
        </pc:sldMkLst>
        <pc:spChg chg="add mod">
          <ac:chgData name="MARYAM ADEL SALEH JUMA MANSOOR" userId="492ef767-0211-4b15-b9ee-68adda126f14" providerId="ADAL" clId="{96572272-88BD-40D1-A8B6-7006658018AB}" dt="2020-03-12T09:56:39.857" v="1604" actId="20577"/>
          <ac:spMkLst>
            <pc:docMk/>
            <pc:sldMk cId="361083009" sldId="306"/>
            <ac:spMk id="2" creationId="{76BA730F-BAF0-4FC2-B40B-E5E124235C41}"/>
          </ac:spMkLst>
        </pc:spChg>
        <pc:spChg chg="add mod">
          <ac:chgData name="MARYAM ADEL SALEH JUMA MANSOOR" userId="492ef767-0211-4b15-b9ee-68adda126f14" providerId="ADAL" clId="{96572272-88BD-40D1-A8B6-7006658018AB}" dt="2020-03-12T09:47:18.422" v="1287" actId="1076"/>
          <ac:spMkLst>
            <pc:docMk/>
            <pc:sldMk cId="361083009" sldId="306"/>
            <ac:spMk id="12" creationId="{1E33986F-2D00-4D0C-AFAC-3EFB05759373}"/>
          </ac:spMkLst>
        </pc:spChg>
        <pc:spChg chg="add mod">
          <ac:chgData name="MARYAM ADEL SALEH JUMA MANSOOR" userId="492ef767-0211-4b15-b9ee-68adda126f14" providerId="ADAL" clId="{96572272-88BD-40D1-A8B6-7006658018AB}" dt="2020-03-12T09:49:53.464" v="1360" actId="20577"/>
          <ac:spMkLst>
            <pc:docMk/>
            <pc:sldMk cId="361083009" sldId="306"/>
            <ac:spMk id="13" creationId="{8E47C348-E901-463F-9B7C-78CA96C23EA9}"/>
          </ac:spMkLst>
        </pc:spChg>
        <pc:spChg chg="add mod">
          <ac:chgData name="MARYAM ADEL SALEH JUMA MANSOOR" userId="492ef767-0211-4b15-b9ee-68adda126f14" providerId="ADAL" clId="{96572272-88BD-40D1-A8B6-7006658018AB}" dt="2020-03-12T09:51:56.097" v="1423" actId="1076"/>
          <ac:spMkLst>
            <pc:docMk/>
            <pc:sldMk cId="361083009" sldId="306"/>
            <ac:spMk id="15" creationId="{F3115536-155F-44A3-ADA8-A2BC17D5775B}"/>
          </ac:spMkLst>
        </pc:spChg>
        <pc:spChg chg="add mod">
          <ac:chgData name="MARYAM ADEL SALEH JUMA MANSOOR" userId="492ef767-0211-4b15-b9ee-68adda126f14" providerId="ADAL" clId="{96572272-88BD-40D1-A8B6-7006658018AB}" dt="2020-03-12T09:50:42.196" v="1370" actId="1076"/>
          <ac:spMkLst>
            <pc:docMk/>
            <pc:sldMk cId="361083009" sldId="306"/>
            <ac:spMk id="16" creationId="{40A8A07A-3A93-401C-A368-BFB0852C960F}"/>
          </ac:spMkLst>
        </pc:spChg>
        <pc:spChg chg="add mod">
          <ac:chgData name="MARYAM ADEL SALEH JUMA MANSOOR" userId="492ef767-0211-4b15-b9ee-68adda126f14" providerId="ADAL" clId="{96572272-88BD-40D1-A8B6-7006658018AB}" dt="2020-03-12T09:51:22.300" v="1394" actId="404"/>
          <ac:spMkLst>
            <pc:docMk/>
            <pc:sldMk cId="361083009" sldId="306"/>
            <ac:spMk id="18" creationId="{2F0779D2-1CDD-49CE-9DD4-52BC32270F4B}"/>
          </ac:spMkLst>
        </pc:spChg>
        <pc:spChg chg="add mod">
          <ac:chgData name="MARYAM ADEL SALEH JUMA MANSOOR" userId="492ef767-0211-4b15-b9ee-68adda126f14" providerId="ADAL" clId="{96572272-88BD-40D1-A8B6-7006658018AB}" dt="2020-03-12T11:09:19.902" v="3362" actId="20577"/>
          <ac:spMkLst>
            <pc:docMk/>
            <pc:sldMk cId="361083009" sldId="306"/>
            <ac:spMk id="19" creationId="{EF4506B7-111F-4C68-B988-DDFB06077F0E}"/>
          </ac:spMkLst>
        </pc:spChg>
        <pc:spChg chg="mod">
          <ac:chgData name="MARYAM ADEL SALEH JUMA MANSOOR" userId="492ef767-0211-4b15-b9ee-68adda126f14" providerId="ADAL" clId="{96572272-88BD-40D1-A8B6-7006658018AB}" dt="2020-03-12T09:45:37.969" v="1215" actId="207"/>
          <ac:spMkLst>
            <pc:docMk/>
            <pc:sldMk cId="361083009" sldId="306"/>
            <ac:spMk id="20" creationId="{3B088805-60C0-49BF-B6B9-0EF945AD9492}"/>
          </ac:spMkLst>
        </pc:spChg>
        <pc:spChg chg="add mod">
          <ac:chgData name="MARYAM ADEL SALEH JUMA MANSOOR" userId="492ef767-0211-4b15-b9ee-68adda126f14" providerId="ADAL" clId="{96572272-88BD-40D1-A8B6-7006658018AB}" dt="2020-03-12T11:09:05.176" v="3361" actId="20577"/>
          <ac:spMkLst>
            <pc:docMk/>
            <pc:sldMk cId="361083009" sldId="306"/>
            <ac:spMk id="21" creationId="{4EDFA06E-D1EB-407D-985A-CB9F7AD75E70}"/>
          </ac:spMkLst>
        </pc:spChg>
        <pc:spChg chg="add mod">
          <ac:chgData name="MARYAM ADEL SALEH JUMA MANSOOR" userId="492ef767-0211-4b15-b9ee-68adda126f14" providerId="ADAL" clId="{96572272-88BD-40D1-A8B6-7006658018AB}" dt="2020-03-12T09:53:35.905" v="1480" actId="313"/>
          <ac:spMkLst>
            <pc:docMk/>
            <pc:sldMk cId="361083009" sldId="306"/>
            <ac:spMk id="22" creationId="{24503138-AC48-4D6F-8B21-227F85B6BCEB}"/>
          </ac:spMkLst>
        </pc:spChg>
        <pc:spChg chg="add mod">
          <ac:chgData name="MARYAM ADEL SALEH JUMA MANSOOR" userId="492ef767-0211-4b15-b9ee-68adda126f14" providerId="ADAL" clId="{96572272-88BD-40D1-A8B6-7006658018AB}" dt="2020-03-12T09:52:52.853" v="1445" actId="1076"/>
          <ac:spMkLst>
            <pc:docMk/>
            <pc:sldMk cId="361083009" sldId="306"/>
            <ac:spMk id="23" creationId="{2ECC0B9F-5217-4519-B531-9028B0B1605C}"/>
          </ac:spMkLst>
        </pc:spChg>
        <pc:spChg chg="del">
          <ac:chgData name="MARYAM ADEL SALEH JUMA MANSOOR" userId="492ef767-0211-4b15-b9ee-68adda126f14" providerId="ADAL" clId="{96572272-88BD-40D1-A8B6-7006658018AB}" dt="2020-03-12T09:48:03.433" v="1322" actId="478"/>
          <ac:spMkLst>
            <pc:docMk/>
            <pc:sldMk cId="361083009" sldId="306"/>
            <ac:spMk id="24" creationId="{2F9545DF-393D-4BCB-A850-C43A63FE59DA}"/>
          </ac:spMkLst>
        </pc:spChg>
        <pc:spChg chg="del">
          <ac:chgData name="MARYAM ADEL SALEH JUMA MANSOOR" userId="492ef767-0211-4b15-b9ee-68adda126f14" providerId="ADAL" clId="{96572272-88BD-40D1-A8B6-7006658018AB}" dt="2020-03-12T09:50:20.339" v="1366" actId="478"/>
          <ac:spMkLst>
            <pc:docMk/>
            <pc:sldMk cId="361083009" sldId="306"/>
            <ac:spMk id="28" creationId="{31BF60E3-CA4C-419B-AF59-1A84BFF62286}"/>
          </ac:spMkLst>
        </pc:spChg>
        <pc:spChg chg="add mod">
          <ac:chgData name="MARYAM ADEL SALEH JUMA MANSOOR" userId="492ef767-0211-4b15-b9ee-68adda126f14" providerId="ADAL" clId="{96572272-88BD-40D1-A8B6-7006658018AB}" dt="2020-03-12T09:53:08.656" v="1459" actId="404"/>
          <ac:spMkLst>
            <pc:docMk/>
            <pc:sldMk cId="361083009" sldId="306"/>
            <ac:spMk id="29" creationId="{F1C55B55-89BD-49C2-B219-817AA4F50B73}"/>
          </ac:spMkLst>
        </pc:spChg>
        <pc:spChg chg="add mod">
          <ac:chgData name="MARYAM ADEL SALEH JUMA MANSOOR" userId="492ef767-0211-4b15-b9ee-68adda126f14" providerId="ADAL" clId="{96572272-88BD-40D1-A8B6-7006658018AB}" dt="2020-03-12T11:09:30.964" v="3363" actId="20577"/>
          <ac:spMkLst>
            <pc:docMk/>
            <pc:sldMk cId="361083009" sldId="306"/>
            <ac:spMk id="30" creationId="{63C64DEC-CE87-45CE-BE72-975D27741699}"/>
          </ac:spMkLst>
        </pc:spChg>
        <pc:spChg chg="add mod">
          <ac:chgData name="MARYAM ADEL SALEH JUMA MANSOOR" userId="492ef767-0211-4b15-b9ee-68adda126f14" providerId="ADAL" clId="{96572272-88BD-40D1-A8B6-7006658018AB}" dt="2020-03-12T11:09:34.461" v="3366" actId="20577"/>
          <ac:spMkLst>
            <pc:docMk/>
            <pc:sldMk cId="361083009" sldId="306"/>
            <ac:spMk id="31" creationId="{CCFF7AAC-3F04-4D70-B491-21BBCCAB18B5}"/>
          </ac:spMkLst>
        </pc:spChg>
        <pc:spChg chg="mod">
          <ac:chgData name="MARYAM ADEL SALEH JUMA MANSOOR" userId="492ef767-0211-4b15-b9ee-68adda126f14" providerId="ADAL" clId="{96572272-88BD-40D1-A8B6-7006658018AB}" dt="2020-03-12T09:47:20.434" v="1288" actId="1076"/>
          <ac:spMkLst>
            <pc:docMk/>
            <pc:sldMk cId="361083009" sldId="306"/>
            <ac:spMk id="80" creationId="{00000000-0000-0000-0000-000000000000}"/>
          </ac:spMkLst>
        </pc:spChg>
        <pc:spChg chg="mod topLvl">
          <ac:chgData name="MARYAM ADEL SALEH JUMA MANSOOR" userId="492ef767-0211-4b15-b9ee-68adda126f14" providerId="ADAL" clId="{96572272-88BD-40D1-A8B6-7006658018AB}" dt="2020-03-12T09:56:14.324" v="1584"/>
          <ac:spMkLst>
            <pc:docMk/>
            <pc:sldMk cId="361083009" sldId="306"/>
            <ac:spMk id="88" creationId="{00000000-0000-0000-0000-000000000000}"/>
          </ac:spMkLst>
        </pc:spChg>
        <pc:grpChg chg="del">
          <ac:chgData name="MARYAM ADEL SALEH JUMA MANSOOR" userId="492ef767-0211-4b15-b9ee-68adda126f14" providerId="ADAL" clId="{96572272-88BD-40D1-A8B6-7006658018AB}" dt="2020-03-12T09:47:59.992" v="1321" actId="478"/>
          <ac:grpSpMkLst>
            <pc:docMk/>
            <pc:sldMk cId="361083009" sldId="306"/>
            <ac:grpSpMk id="17" creationId="{5662CB07-EC22-46B7-8A49-1D49DF3565E0}"/>
          </ac:grpSpMkLst>
        </pc:grpChg>
        <pc:grpChg chg="del">
          <ac:chgData name="MARYAM ADEL SALEH JUMA MANSOOR" userId="492ef767-0211-4b15-b9ee-68adda126f14" providerId="ADAL" clId="{96572272-88BD-40D1-A8B6-7006658018AB}" dt="2020-03-12T09:50:20.339" v="1366" actId="478"/>
          <ac:grpSpMkLst>
            <pc:docMk/>
            <pc:sldMk cId="361083009" sldId="306"/>
            <ac:grpSpMk id="25" creationId="{1B096F44-5E81-46A4-AFCF-8C7842CD8FCE}"/>
          </ac:grpSpMkLst>
        </pc:grpChg>
        <pc:picChg chg="del topLvl">
          <ac:chgData name="MARYAM ADEL SALEH JUMA MANSOOR" userId="492ef767-0211-4b15-b9ee-68adda126f14" providerId="ADAL" clId="{96572272-88BD-40D1-A8B6-7006658018AB}" dt="2020-03-12T09:47:59.992" v="1321" actId="478"/>
          <ac:picMkLst>
            <pc:docMk/>
            <pc:sldMk cId="361083009" sldId="306"/>
            <ac:picMk id="4" creationId="{8A17FC6E-D83A-4731-970C-C00D591FDF75}"/>
          </ac:picMkLst>
        </pc:picChg>
      </pc:sldChg>
      <pc:sldChg chg="del">
        <pc:chgData name="MARYAM ADEL SALEH JUMA MANSOOR" userId="492ef767-0211-4b15-b9ee-68adda126f14" providerId="ADAL" clId="{96572272-88BD-40D1-A8B6-7006658018AB}" dt="2020-03-12T08:59:22.657" v="90" actId="47"/>
        <pc:sldMkLst>
          <pc:docMk/>
          <pc:sldMk cId="1451114425" sldId="306"/>
        </pc:sldMkLst>
      </pc:sldChg>
      <pc:sldChg chg="add del">
        <pc:chgData name="MARYAM ADEL SALEH JUMA MANSOOR" userId="492ef767-0211-4b15-b9ee-68adda126f14" providerId="ADAL" clId="{96572272-88BD-40D1-A8B6-7006658018AB}" dt="2020-03-12T08:59:40.964" v="99" actId="47"/>
        <pc:sldMkLst>
          <pc:docMk/>
          <pc:sldMk cId="1856147631" sldId="306"/>
        </pc:sldMkLst>
      </pc:sldChg>
      <pc:sldChg chg="del">
        <pc:chgData name="MARYAM ADEL SALEH JUMA MANSOOR" userId="492ef767-0211-4b15-b9ee-68adda126f14" providerId="ADAL" clId="{96572272-88BD-40D1-A8B6-7006658018AB}" dt="2020-03-12T08:59:23.233" v="91" actId="47"/>
        <pc:sldMkLst>
          <pc:docMk/>
          <pc:sldMk cId="3227567957" sldId="307"/>
        </pc:sldMkLst>
      </pc:sldChg>
      <pc:sldChg chg="addSp delSp modSp add addAnim delAnim modAnim">
        <pc:chgData name="MARYAM ADEL SALEH JUMA MANSOOR" userId="492ef767-0211-4b15-b9ee-68adda126f14" providerId="ADAL" clId="{96572272-88BD-40D1-A8B6-7006658018AB}" dt="2020-03-12T11:09:58.640" v="3374"/>
        <pc:sldMkLst>
          <pc:docMk/>
          <pc:sldMk cId="3749582249" sldId="307"/>
        </pc:sldMkLst>
        <pc:spChg chg="del">
          <ac:chgData name="MARYAM ADEL SALEH JUMA MANSOOR" userId="492ef767-0211-4b15-b9ee-68adda126f14" providerId="ADAL" clId="{96572272-88BD-40D1-A8B6-7006658018AB}" dt="2020-03-12T10:02:47.995" v="1731" actId="478"/>
          <ac:spMkLst>
            <pc:docMk/>
            <pc:sldMk cId="3749582249" sldId="307"/>
            <ac:spMk id="2" creationId="{76BA730F-BAF0-4FC2-B40B-E5E124235C41}"/>
          </ac:spMkLst>
        </pc:spChg>
        <pc:spChg chg="add del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12" creationId="{1E33986F-2D00-4D0C-AFAC-3EFB05759373}"/>
          </ac:spMkLst>
        </pc:spChg>
        <pc:spChg chg="del">
          <ac:chgData name="MARYAM ADEL SALEH JUMA MANSOOR" userId="492ef767-0211-4b15-b9ee-68adda126f14" providerId="ADAL" clId="{96572272-88BD-40D1-A8B6-7006658018AB}" dt="2020-03-12T09:59:17.911" v="1707" actId="478"/>
          <ac:spMkLst>
            <pc:docMk/>
            <pc:sldMk cId="3749582249" sldId="307"/>
            <ac:spMk id="13" creationId="{8E47C348-E901-463F-9B7C-78CA96C23EA9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15" creationId="{F3115536-155F-44A3-ADA8-A2BC17D5775B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16" creationId="{40A8A07A-3A93-401C-A368-BFB0852C960F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18" creationId="{2F0779D2-1CDD-49CE-9DD4-52BC32270F4B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19" creationId="{EF4506B7-111F-4C68-B988-DDFB06077F0E}"/>
          </ac:spMkLst>
        </pc:spChg>
        <pc:spChg chg="mod">
          <ac:chgData name="MARYAM ADEL SALEH JUMA MANSOOR" userId="492ef767-0211-4b15-b9ee-68adda126f14" providerId="ADAL" clId="{96572272-88BD-40D1-A8B6-7006658018AB}" dt="2020-03-12T10:11:46.830" v="2089" actId="20577"/>
          <ac:spMkLst>
            <pc:docMk/>
            <pc:sldMk cId="3749582249" sldId="307"/>
            <ac:spMk id="20" creationId="{3B088805-60C0-49BF-B6B9-0EF945AD9492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21" creationId="{4EDFA06E-D1EB-407D-985A-CB9F7AD75E70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22" creationId="{24503138-AC48-4D6F-8B21-227F85B6BCEB}"/>
          </ac:spMkLst>
        </pc:spChg>
        <pc:spChg chg="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23" creationId="{2ECC0B9F-5217-4519-B531-9028B0B1605C}"/>
          </ac:spMkLst>
        </pc:spChg>
        <pc:spChg chg="add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24" creationId="{BC9BA385-79F1-47FE-B132-42EDF7E8BDAB}"/>
          </ac:spMkLst>
        </pc:spChg>
        <pc:spChg chg="add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26" creationId="{07503166-F7CF-4C88-8EDC-3A258EC7766D}"/>
          </ac:spMkLst>
        </pc:spChg>
        <pc:spChg chg="add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28" creationId="{3A7A8A5B-4389-4DB8-BB25-33D1689B2E99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29" creationId="{F1C55B55-89BD-49C2-B219-817AA4F50B73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30" creationId="{63C64DEC-CE87-45CE-BE72-975D27741699}"/>
          </ac:spMkLst>
        </pc:spChg>
        <pc:spChg chg="del">
          <ac:chgData name="MARYAM ADEL SALEH JUMA MANSOOR" userId="492ef767-0211-4b15-b9ee-68adda126f14" providerId="ADAL" clId="{96572272-88BD-40D1-A8B6-7006658018AB}" dt="2020-03-12T10:11:35.816" v="2052" actId="478"/>
          <ac:spMkLst>
            <pc:docMk/>
            <pc:sldMk cId="3749582249" sldId="307"/>
            <ac:spMk id="31" creationId="{CCFF7AAC-3F04-4D70-B491-21BBCCAB18B5}"/>
          </ac:spMkLst>
        </pc:spChg>
        <pc:spChg chg="add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33" creationId="{956FC01D-29A9-4346-B7B6-4C6AE1E55703}"/>
          </ac:spMkLst>
        </pc:spChg>
        <pc:spChg chg="add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34" creationId="{96BDF44D-CFE9-4962-A1AB-3B3E583E17AA}"/>
          </ac:spMkLst>
        </pc:spChg>
        <pc:spChg chg="add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35" creationId="{45123BE6-B161-4C49-98C6-397731917E45}"/>
          </ac:spMkLst>
        </pc:spChg>
        <pc:spChg chg="del mod">
          <ac:chgData name="MARYAM ADEL SALEH JUMA MANSOOR" userId="492ef767-0211-4b15-b9ee-68adda126f14" providerId="ADAL" clId="{96572272-88BD-40D1-A8B6-7006658018AB}" dt="2020-03-12T09:59:24.068" v="1711" actId="478"/>
          <ac:spMkLst>
            <pc:docMk/>
            <pc:sldMk cId="3749582249" sldId="307"/>
            <ac:spMk id="80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10:02:47.995" v="1731" actId="478"/>
          <ac:spMkLst>
            <pc:docMk/>
            <pc:sldMk cId="3749582249" sldId="307"/>
            <ac:spMk id="88" creationId="{00000000-0000-0000-0000-000000000000}"/>
          </ac:spMkLst>
        </pc:spChg>
        <pc:picChg chg="add del mod">
          <ac:chgData name="MARYAM ADEL SALEH JUMA MANSOOR" userId="492ef767-0211-4b15-b9ee-68adda126f14" providerId="ADAL" clId="{96572272-88BD-40D1-A8B6-7006658018AB}" dt="2020-03-12T10:02:00.952" v="1719" actId="478"/>
          <ac:picMkLst>
            <pc:docMk/>
            <pc:sldMk cId="3749582249" sldId="307"/>
            <ac:picMk id="4" creationId="{CCBB0B25-284A-4E5B-B65C-91331D31E09C}"/>
          </ac:picMkLst>
        </pc:picChg>
        <pc:picChg chg="add mod">
          <ac:chgData name="MARYAM ADEL SALEH JUMA MANSOOR" userId="492ef767-0211-4b15-b9ee-68adda126f14" providerId="ADAL" clId="{96572272-88BD-40D1-A8B6-7006658018AB}" dt="2020-03-12T10:11:51.272" v="2090" actId="1076"/>
          <ac:picMkLst>
            <pc:docMk/>
            <pc:sldMk cId="3749582249" sldId="307"/>
            <ac:picMk id="6" creationId="{2C6CD1B3-3A87-476B-B4B1-F4DF09CD751E}"/>
          </ac:picMkLst>
        </pc:picChg>
        <pc:picChg chg="add mod">
          <ac:chgData name="MARYAM ADEL SALEH JUMA MANSOOR" userId="492ef767-0211-4b15-b9ee-68adda126f14" providerId="ADAL" clId="{96572272-88BD-40D1-A8B6-7006658018AB}" dt="2020-03-12T10:11:51.272" v="2090" actId="1076"/>
          <ac:picMkLst>
            <pc:docMk/>
            <pc:sldMk cId="3749582249" sldId="307"/>
            <ac:picMk id="25" creationId="{FF464C35-9112-4118-B080-640BA1CD924D}"/>
          </ac:picMkLst>
        </pc:picChg>
        <pc:picChg chg="add mod">
          <ac:chgData name="MARYAM ADEL SALEH JUMA MANSOOR" userId="492ef767-0211-4b15-b9ee-68adda126f14" providerId="ADAL" clId="{96572272-88BD-40D1-A8B6-7006658018AB}" dt="2020-03-12T10:11:51.272" v="2090" actId="1076"/>
          <ac:picMkLst>
            <pc:docMk/>
            <pc:sldMk cId="3749582249" sldId="307"/>
            <ac:picMk id="27" creationId="{A6F62C4C-15B4-43C8-920B-3D61860E21B3}"/>
          </ac:picMkLst>
        </pc:picChg>
        <pc:picChg chg="add mod">
          <ac:chgData name="MARYAM ADEL SALEH JUMA MANSOOR" userId="492ef767-0211-4b15-b9ee-68adda126f14" providerId="ADAL" clId="{96572272-88BD-40D1-A8B6-7006658018AB}" dt="2020-03-12T10:11:51.272" v="2090" actId="1076"/>
          <ac:picMkLst>
            <pc:docMk/>
            <pc:sldMk cId="3749582249" sldId="307"/>
            <ac:picMk id="32" creationId="{CA571D06-F550-441C-89C5-288E438DE33F}"/>
          </ac:picMkLst>
        </pc:picChg>
      </pc:sldChg>
      <pc:sldChg chg="addSp delSp modSp add delAnim">
        <pc:chgData name="MARYAM ADEL SALEH JUMA MANSOOR" userId="492ef767-0211-4b15-b9ee-68adda126f14" providerId="ADAL" clId="{96572272-88BD-40D1-A8B6-7006658018AB}" dt="2020-03-12T11:12:28.099" v="3437" actId="14100"/>
        <pc:sldMkLst>
          <pc:docMk/>
          <pc:sldMk cId="2892065161" sldId="308"/>
        </pc:sldMkLst>
        <pc:spChg chg="mod">
          <ac:chgData name="MARYAM ADEL SALEH JUMA MANSOOR" userId="492ef767-0211-4b15-b9ee-68adda126f14" providerId="ADAL" clId="{96572272-88BD-40D1-A8B6-7006658018AB}" dt="2020-03-12T11:12:08.608" v="3431" actId="20577"/>
          <ac:spMkLst>
            <pc:docMk/>
            <pc:sldMk cId="2892065161" sldId="308"/>
            <ac:spMk id="12" creationId="{D896902D-580C-45CD-8B15-019045A9EFB0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30" creationId="{F74ECC54-C7F5-432D-A3F8-15BEA57DF731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38" creationId="{50F6CEB6-085C-435E-A445-CFB5282ED1D5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39" creationId="{DDC2D976-76EB-444E-BB3E-8969173D98DC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40" creationId="{4F4C0E96-E27B-494B-8FBA-7262684C21BB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41" creationId="{E2676852-A746-4122-88B4-F363BBF5180A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42" creationId="{D8AA6CB9-7244-4D2E-8653-6F0354332CD1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43" creationId="{0E998969-FD68-4D03-97DC-143F94D46916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44" creationId="{C95D4D46-3223-4C7A-AC02-CECBA2ED3CBF}"/>
          </ac:spMkLst>
        </pc:spChg>
        <pc:grpChg chg="del">
          <ac:chgData name="MARYAM ADEL SALEH JUMA MANSOOR" userId="492ef767-0211-4b15-b9ee-68adda126f14" providerId="ADAL" clId="{96572272-88BD-40D1-A8B6-7006658018AB}" dt="2020-03-12T10:35:03.605" v="2895" actId="478"/>
          <ac:grpSpMkLst>
            <pc:docMk/>
            <pc:sldMk cId="2892065161" sldId="308"/>
            <ac:grpSpMk id="23" creationId="{A701920C-B477-4A87-856B-F2FA334FF6D8}"/>
          </ac:grpSpMkLst>
        </pc:grpChg>
        <pc:grpChg chg="del">
          <ac:chgData name="MARYAM ADEL SALEH JUMA MANSOOR" userId="492ef767-0211-4b15-b9ee-68adda126f14" providerId="ADAL" clId="{96572272-88BD-40D1-A8B6-7006658018AB}" dt="2020-03-12T10:35:03.605" v="2895" actId="478"/>
          <ac:grpSpMkLst>
            <pc:docMk/>
            <pc:sldMk cId="2892065161" sldId="308"/>
            <ac:grpSpMk id="37" creationId="{7AD88339-4FA6-4C98-8BCD-6DF429CA701E}"/>
          </ac:grpSpMkLst>
        </pc:grpChg>
        <pc:picChg chg="add del mod">
          <ac:chgData name="MARYAM ADEL SALEH JUMA MANSOOR" userId="492ef767-0211-4b15-b9ee-68adda126f14" providerId="ADAL" clId="{96572272-88BD-40D1-A8B6-7006658018AB}" dt="2020-03-12T11:11:37.839" v="3378" actId="478"/>
          <ac:picMkLst>
            <pc:docMk/>
            <pc:sldMk cId="2892065161" sldId="308"/>
            <ac:picMk id="2" creationId="{6590BB9C-AEC9-4A67-8B00-D93B65D96FD1}"/>
          </ac:picMkLst>
        </pc:picChg>
        <pc:picChg chg="add mod">
          <ac:chgData name="MARYAM ADEL SALEH JUMA MANSOOR" userId="492ef767-0211-4b15-b9ee-68adda126f14" providerId="ADAL" clId="{96572272-88BD-40D1-A8B6-7006658018AB}" dt="2020-03-12T11:12:28.099" v="3437" actId="14100"/>
          <ac:picMkLst>
            <pc:docMk/>
            <pc:sldMk cId="2892065161" sldId="308"/>
            <ac:picMk id="3" creationId="{BA9C7760-50A2-4DF6-B18A-C4F4527317F6}"/>
          </ac:picMkLst>
        </pc:picChg>
        <pc:picChg chg="del">
          <ac:chgData name="MARYAM ADEL SALEH JUMA MANSOOR" userId="492ef767-0211-4b15-b9ee-68adda126f14" providerId="ADAL" clId="{96572272-88BD-40D1-A8B6-7006658018AB}" dt="2020-03-12T10:35:03.605" v="2895" actId="478"/>
          <ac:picMkLst>
            <pc:docMk/>
            <pc:sldMk cId="2892065161" sldId="308"/>
            <ac:picMk id="4" creationId="{FB21C4AA-78F0-483D-984A-8C7CD4DC59F8}"/>
          </ac:picMkLst>
        </pc:picChg>
        <pc:picChg chg="del">
          <ac:chgData name="MARYAM ADEL SALEH JUMA MANSOOR" userId="492ef767-0211-4b15-b9ee-68adda126f14" providerId="ADAL" clId="{96572272-88BD-40D1-A8B6-7006658018AB}" dt="2020-03-12T10:35:06.585" v="2896" actId="478"/>
          <ac:picMkLst>
            <pc:docMk/>
            <pc:sldMk cId="2892065161" sldId="308"/>
            <ac:picMk id="14" creationId="{DC7FD3ED-2D9A-4EE5-95E0-1C5D9C3EC0F2}"/>
          </ac:picMkLst>
        </pc:picChg>
        <pc:picChg chg="del">
          <ac:chgData name="MARYAM ADEL SALEH JUMA MANSOOR" userId="492ef767-0211-4b15-b9ee-68adda126f14" providerId="ADAL" clId="{96572272-88BD-40D1-A8B6-7006658018AB}" dt="2020-03-12T10:35:03.605" v="2895" actId="478"/>
          <ac:picMkLst>
            <pc:docMk/>
            <pc:sldMk cId="2892065161" sldId="308"/>
            <ac:picMk id="17" creationId="{FA99D1F4-33FA-4580-B124-0A8A84785C05}"/>
          </ac:picMkLst>
        </pc:picChg>
        <pc:cxnChg chg="del">
          <ac:chgData name="MARYAM ADEL SALEH JUMA MANSOOR" userId="492ef767-0211-4b15-b9ee-68adda126f14" providerId="ADAL" clId="{96572272-88BD-40D1-A8B6-7006658018AB}" dt="2020-03-12T10:35:03.605" v="2895" actId="478"/>
          <ac:cxnSpMkLst>
            <pc:docMk/>
            <pc:sldMk cId="2892065161" sldId="308"/>
            <ac:cxnSpMk id="25" creationId="{56C82C2F-1492-4673-87E0-F92D0CDA906F}"/>
          </ac:cxnSpMkLst>
        </pc:cxnChg>
        <pc:cxnChg chg="del">
          <ac:chgData name="MARYAM ADEL SALEH JUMA MANSOOR" userId="492ef767-0211-4b15-b9ee-68adda126f14" providerId="ADAL" clId="{96572272-88BD-40D1-A8B6-7006658018AB}" dt="2020-03-12T10:35:03.605" v="2895" actId="478"/>
          <ac:cxnSpMkLst>
            <pc:docMk/>
            <pc:sldMk cId="2892065161" sldId="308"/>
            <ac:cxnSpMk id="27" creationId="{3F97509C-088F-4328-B48D-1E5B911C865D}"/>
          </ac:cxnSpMkLst>
        </pc:cxnChg>
        <pc:cxnChg chg="del">
          <ac:chgData name="MARYAM ADEL SALEH JUMA MANSOOR" userId="492ef767-0211-4b15-b9ee-68adda126f14" providerId="ADAL" clId="{96572272-88BD-40D1-A8B6-7006658018AB}" dt="2020-03-12T10:35:03.605" v="2895" actId="478"/>
          <ac:cxnSpMkLst>
            <pc:docMk/>
            <pc:sldMk cId="2892065161" sldId="308"/>
            <ac:cxnSpMk id="28" creationId="{7191E7B9-27D5-4899-8C83-FF0CA4742385}"/>
          </ac:cxnSpMkLst>
        </pc:cxnChg>
        <pc:cxnChg chg="del">
          <ac:chgData name="MARYAM ADEL SALEH JUMA MANSOOR" userId="492ef767-0211-4b15-b9ee-68adda126f14" providerId="ADAL" clId="{96572272-88BD-40D1-A8B6-7006658018AB}" dt="2020-03-12T10:35:03.605" v="2895" actId="478"/>
          <ac:cxnSpMkLst>
            <pc:docMk/>
            <pc:sldMk cId="2892065161" sldId="308"/>
            <ac:cxnSpMk id="29" creationId="{AE84484E-C7C3-4904-B227-9E10ABA9F224}"/>
          </ac:cxnSpMkLst>
        </pc:cxnChg>
        <pc:cxnChg chg="mod">
          <ac:chgData name="MARYAM ADEL SALEH JUMA MANSOOR" userId="492ef767-0211-4b15-b9ee-68adda126f14" providerId="ADAL" clId="{96572272-88BD-40D1-A8B6-7006658018AB}" dt="2020-03-12T10:35:03.605" v="2895" actId="478"/>
          <ac:cxnSpMkLst>
            <pc:docMk/>
            <pc:sldMk cId="2892065161" sldId="308"/>
            <ac:cxnSpMk id="35" creationId="{BA81C36C-9913-4D15-8199-C35B732AA605}"/>
          </ac:cxnSpMkLst>
        </pc:cxnChg>
      </pc:sldChg>
      <pc:sldChg chg="del">
        <pc:chgData name="MARYAM ADEL SALEH JUMA MANSOOR" userId="492ef767-0211-4b15-b9ee-68adda126f14" providerId="ADAL" clId="{96572272-88BD-40D1-A8B6-7006658018AB}" dt="2020-03-12T08:59:23.897" v="92" actId="47"/>
        <pc:sldMkLst>
          <pc:docMk/>
          <pc:sldMk cId="2907685736" sldId="308"/>
        </pc:sldMkLst>
      </pc:sldChg>
      <pc:sldChg chg="del">
        <pc:chgData name="MARYAM ADEL SALEH JUMA MANSOOR" userId="492ef767-0211-4b15-b9ee-68adda126f14" providerId="ADAL" clId="{96572272-88BD-40D1-A8B6-7006658018AB}" dt="2020-03-12T08:59:24.315" v="93" actId="47"/>
        <pc:sldMkLst>
          <pc:docMk/>
          <pc:sldMk cId="409037384" sldId="309"/>
        </pc:sldMkLst>
      </pc:sldChg>
      <pc:sldChg chg="addSp delSp modSp add">
        <pc:chgData name="MARYAM ADEL SALEH JUMA MANSOOR" userId="492ef767-0211-4b15-b9ee-68adda126f14" providerId="ADAL" clId="{96572272-88BD-40D1-A8B6-7006658018AB}" dt="2020-03-12T11:12:22.528" v="3434" actId="1076"/>
        <pc:sldMkLst>
          <pc:docMk/>
          <pc:sldMk cId="4281030947" sldId="309"/>
        </pc:sldMkLst>
        <pc:spChg chg="add mod">
          <ac:chgData name="MARYAM ADEL SALEH JUMA MANSOOR" userId="492ef767-0211-4b15-b9ee-68adda126f14" providerId="ADAL" clId="{96572272-88BD-40D1-A8B6-7006658018AB}" dt="2020-03-12T10:54:26.702" v="3355" actId="2710"/>
          <ac:spMkLst>
            <pc:docMk/>
            <pc:sldMk cId="4281030947" sldId="309"/>
            <ac:spMk id="3" creationId="{716FA419-F9EA-4E75-8E6A-0EF659F90C64}"/>
          </ac:spMkLst>
        </pc:spChg>
        <pc:spChg chg="mod">
          <ac:chgData name="MARYAM ADEL SALEH JUMA MANSOOR" userId="492ef767-0211-4b15-b9ee-68adda126f14" providerId="ADAL" clId="{96572272-88BD-40D1-A8B6-7006658018AB}" dt="2020-03-12T10:50:55.718" v="2934" actId="20577"/>
          <ac:spMkLst>
            <pc:docMk/>
            <pc:sldMk cId="4281030947" sldId="309"/>
            <ac:spMk id="12" creationId="{D896902D-580C-45CD-8B15-019045A9EFB0}"/>
          </ac:spMkLst>
        </pc:spChg>
        <pc:picChg chg="del mod">
          <ac:chgData name="MARYAM ADEL SALEH JUMA MANSOOR" userId="492ef767-0211-4b15-b9ee-68adda126f14" providerId="ADAL" clId="{96572272-88BD-40D1-A8B6-7006658018AB}" dt="2020-03-12T11:12:17.232" v="3432" actId="478"/>
          <ac:picMkLst>
            <pc:docMk/>
            <pc:sldMk cId="4281030947" sldId="309"/>
            <ac:picMk id="2" creationId="{6590BB9C-AEC9-4A67-8B00-D93B65D96FD1}"/>
          </ac:picMkLst>
        </pc:picChg>
        <pc:picChg chg="add mod">
          <ac:chgData name="MARYAM ADEL SALEH JUMA MANSOOR" userId="492ef767-0211-4b15-b9ee-68adda126f14" providerId="ADAL" clId="{96572272-88BD-40D1-A8B6-7006658018AB}" dt="2020-03-12T11:12:22.528" v="3434" actId="1076"/>
          <ac:picMkLst>
            <pc:docMk/>
            <pc:sldMk cId="4281030947" sldId="309"/>
            <ac:picMk id="5" creationId="{2378648E-AE57-49BD-A921-292D55F736E1}"/>
          </ac:picMkLst>
        </pc:picChg>
      </pc:sldChg>
      <pc:sldChg chg="del">
        <pc:chgData name="MARYAM ADEL SALEH JUMA MANSOOR" userId="492ef767-0211-4b15-b9ee-68adda126f14" providerId="ADAL" clId="{96572272-88BD-40D1-A8B6-7006658018AB}" dt="2020-03-12T08:59:24.490" v="94" actId="47"/>
        <pc:sldMkLst>
          <pc:docMk/>
          <pc:sldMk cId="968834822" sldId="310"/>
        </pc:sldMkLst>
      </pc:sldChg>
      <pc:sldChg chg="del">
        <pc:chgData name="MARYAM ADEL SALEH JUMA MANSOOR" userId="492ef767-0211-4b15-b9ee-68adda126f14" providerId="ADAL" clId="{96572272-88BD-40D1-A8B6-7006658018AB}" dt="2020-03-12T08:59:24.851" v="95" actId="47"/>
        <pc:sldMkLst>
          <pc:docMk/>
          <pc:sldMk cId="236767840" sldId="311"/>
        </pc:sldMkLst>
      </pc:sldChg>
      <pc:sldChg chg="del">
        <pc:chgData name="MARYAM ADEL SALEH JUMA MANSOOR" userId="492ef767-0211-4b15-b9ee-68adda126f14" providerId="ADAL" clId="{96572272-88BD-40D1-A8B6-7006658018AB}" dt="2020-03-12T08:59:25.637" v="96" actId="47"/>
        <pc:sldMkLst>
          <pc:docMk/>
          <pc:sldMk cId="1998761222" sldId="312"/>
        </pc:sldMkLst>
      </pc:sldChg>
    </pc:docChg>
  </pc:docChgLst>
  <pc:docChgLst>
    <pc:chgData name="MARYAM ADEL SALEH JUMA MANSOOR" userId="492ef767-0211-4b15-b9ee-68adda126f14" providerId="ADAL" clId="{3D811B46-96BA-4EFC-B650-C19CFE7F33FE}"/>
    <pc:docChg chg="custSel modSld">
      <pc:chgData name="MARYAM ADEL SALEH JUMA MANSOOR" userId="492ef767-0211-4b15-b9ee-68adda126f14" providerId="ADAL" clId="{3D811B46-96BA-4EFC-B650-C19CFE7F33FE}" dt="2020-03-07T06:19:56.535" v="7" actId="1076"/>
      <pc:docMkLst>
        <pc:docMk/>
      </pc:docMkLst>
      <pc:sldChg chg="modSp">
        <pc:chgData name="MARYAM ADEL SALEH JUMA MANSOOR" userId="492ef767-0211-4b15-b9ee-68adda126f14" providerId="ADAL" clId="{3D811B46-96BA-4EFC-B650-C19CFE7F33FE}" dt="2020-03-07T06:00:43.773" v="0" actId="1076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3D811B46-96BA-4EFC-B650-C19CFE7F33FE}" dt="2020-03-07T06:00:43.773" v="0" actId="1076"/>
          <ac:spMkLst>
            <pc:docMk/>
            <pc:sldMk cId="472788918" sldId="293"/>
            <ac:spMk id="4" creationId="{00000000-0000-0000-0000-000000000000}"/>
          </ac:spMkLst>
        </pc:spChg>
      </pc:sldChg>
      <pc:sldChg chg="addSp delSp modSp">
        <pc:chgData name="MARYAM ADEL SALEH JUMA MANSOOR" userId="492ef767-0211-4b15-b9ee-68adda126f14" providerId="ADAL" clId="{3D811B46-96BA-4EFC-B650-C19CFE7F33FE}" dt="2020-03-07T06:19:46.822" v="4" actId="1076"/>
        <pc:sldMkLst>
          <pc:docMk/>
          <pc:sldMk cId="641922000" sldId="301"/>
        </pc:sldMkLst>
        <pc:picChg chg="add mod">
          <ac:chgData name="MARYAM ADEL SALEH JUMA MANSOOR" userId="492ef767-0211-4b15-b9ee-68adda126f14" providerId="ADAL" clId="{3D811B46-96BA-4EFC-B650-C19CFE7F33FE}" dt="2020-03-07T06:19:46.822" v="4" actId="1076"/>
          <ac:picMkLst>
            <pc:docMk/>
            <pc:sldMk cId="641922000" sldId="301"/>
            <ac:picMk id="2" creationId="{FC663DB0-6013-4150-A372-D35298949559}"/>
          </ac:picMkLst>
        </pc:picChg>
        <pc:picChg chg="del">
          <ac:chgData name="MARYAM ADEL SALEH JUMA MANSOOR" userId="492ef767-0211-4b15-b9ee-68adda126f14" providerId="ADAL" clId="{3D811B46-96BA-4EFC-B650-C19CFE7F33FE}" dt="2020-03-07T06:19:08.192" v="1" actId="478"/>
          <ac:picMkLst>
            <pc:docMk/>
            <pc:sldMk cId="641922000" sldId="301"/>
            <ac:picMk id="5" creationId="{11125350-6399-4D67-921B-59D3777A1D7C}"/>
          </ac:picMkLst>
        </pc:picChg>
      </pc:sldChg>
      <pc:sldChg chg="addSp delSp modSp">
        <pc:chgData name="MARYAM ADEL SALEH JUMA MANSOOR" userId="492ef767-0211-4b15-b9ee-68adda126f14" providerId="ADAL" clId="{3D811B46-96BA-4EFC-B650-C19CFE7F33FE}" dt="2020-03-07T06:19:56.535" v="7" actId="1076"/>
        <pc:sldMkLst>
          <pc:docMk/>
          <pc:sldMk cId="1182311842" sldId="302"/>
        </pc:sldMkLst>
        <pc:picChg chg="del">
          <ac:chgData name="MARYAM ADEL SALEH JUMA MANSOOR" userId="492ef767-0211-4b15-b9ee-68adda126f14" providerId="ADAL" clId="{3D811B46-96BA-4EFC-B650-C19CFE7F33FE}" dt="2020-03-07T06:19:50.160" v="5" actId="478"/>
          <ac:picMkLst>
            <pc:docMk/>
            <pc:sldMk cId="1182311842" sldId="302"/>
            <ac:picMk id="5" creationId="{2FEA30D2-4415-4468-B56A-F020F03FCBC0}"/>
          </ac:picMkLst>
        </pc:picChg>
        <pc:picChg chg="add mod">
          <ac:chgData name="MARYAM ADEL SALEH JUMA MANSOOR" userId="492ef767-0211-4b15-b9ee-68adda126f14" providerId="ADAL" clId="{3D811B46-96BA-4EFC-B650-C19CFE7F33FE}" dt="2020-03-07T06:19:56.535" v="7" actId="1076"/>
          <ac:picMkLst>
            <pc:docMk/>
            <pc:sldMk cId="1182311842" sldId="302"/>
            <ac:picMk id="8" creationId="{30969602-29B9-46B5-8101-6587D29C4CD3}"/>
          </ac:picMkLst>
        </pc:picChg>
      </pc:sldChg>
    </pc:docChg>
  </pc:docChgLst>
  <pc:docChgLst>
    <pc:chgData name="MARYAM ADEL SALEH JUMA MANSOOR" userId="492ef767-0211-4b15-b9ee-68adda126f14" providerId="ADAL" clId="{6AB0EEE7-1124-47AB-8D9E-0335B043636B}"/>
    <pc:docChg chg="custSel addSld delSld modSld sldOrd">
      <pc:chgData name="MARYAM ADEL SALEH JUMA MANSOOR" userId="492ef767-0211-4b15-b9ee-68adda126f14" providerId="ADAL" clId="{6AB0EEE7-1124-47AB-8D9E-0335B043636B}" dt="2020-03-07T05:54:21.010" v="198" actId="207"/>
      <pc:docMkLst>
        <pc:docMk/>
      </pc:docMkLst>
      <pc:sldChg chg="del">
        <pc:chgData name="MARYAM ADEL SALEH JUMA MANSOOR" userId="492ef767-0211-4b15-b9ee-68adda126f14" providerId="ADAL" clId="{6AB0EEE7-1124-47AB-8D9E-0335B043636B}" dt="2020-03-07T05:38:00.126" v="24" actId="47"/>
        <pc:sldMkLst>
          <pc:docMk/>
          <pc:sldMk cId="3475180927" sldId="256"/>
        </pc:sldMkLst>
      </pc:sldChg>
      <pc:sldChg chg="del ord">
        <pc:chgData name="MARYAM ADEL SALEH JUMA MANSOOR" userId="492ef767-0211-4b15-b9ee-68adda126f14" providerId="ADAL" clId="{6AB0EEE7-1124-47AB-8D9E-0335B043636B}" dt="2020-03-07T05:40:05.029" v="123" actId="47"/>
        <pc:sldMkLst>
          <pc:docMk/>
          <pc:sldMk cId="2389324321" sldId="257"/>
        </pc:sldMkLst>
      </pc:sldChg>
      <pc:sldChg chg="del">
        <pc:chgData name="MARYAM ADEL SALEH JUMA MANSOOR" userId="492ef767-0211-4b15-b9ee-68adda126f14" providerId="ADAL" clId="{6AB0EEE7-1124-47AB-8D9E-0335B043636B}" dt="2020-03-07T05:37:24.281" v="1" actId="47"/>
        <pc:sldMkLst>
          <pc:docMk/>
          <pc:sldMk cId="860569961" sldId="258"/>
        </pc:sldMkLst>
      </pc:sldChg>
      <pc:sldChg chg="del">
        <pc:chgData name="MARYAM ADEL SALEH JUMA MANSOOR" userId="492ef767-0211-4b15-b9ee-68adda126f14" providerId="ADAL" clId="{6AB0EEE7-1124-47AB-8D9E-0335B043636B}" dt="2020-03-07T05:37:24.978" v="2" actId="47"/>
        <pc:sldMkLst>
          <pc:docMk/>
          <pc:sldMk cId="3602832976" sldId="259"/>
        </pc:sldMkLst>
      </pc:sldChg>
      <pc:sldChg chg="del">
        <pc:chgData name="MARYAM ADEL SALEH JUMA MANSOOR" userId="492ef767-0211-4b15-b9ee-68adda126f14" providerId="ADAL" clId="{6AB0EEE7-1124-47AB-8D9E-0335B043636B}" dt="2020-03-07T05:37:25.472" v="3" actId="47"/>
        <pc:sldMkLst>
          <pc:docMk/>
          <pc:sldMk cId="871172331" sldId="260"/>
        </pc:sldMkLst>
      </pc:sldChg>
      <pc:sldChg chg="del">
        <pc:chgData name="MARYAM ADEL SALEH JUMA MANSOOR" userId="492ef767-0211-4b15-b9ee-68adda126f14" providerId="ADAL" clId="{6AB0EEE7-1124-47AB-8D9E-0335B043636B}" dt="2020-03-07T05:37:25.913" v="4" actId="47"/>
        <pc:sldMkLst>
          <pc:docMk/>
          <pc:sldMk cId="1911204329" sldId="261"/>
        </pc:sldMkLst>
      </pc:sldChg>
      <pc:sldChg chg="del">
        <pc:chgData name="MARYAM ADEL SALEH JUMA MANSOOR" userId="492ef767-0211-4b15-b9ee-68adda126f14" providerId="ADAL" clId="{6AB0EEE7-1124-47AB-8D9E-0335B043636B}" dt="2020-03-07T05:37:26.331" v="5" actId="47"/>
        <pc:sldMkLst>
          <pc:docMk/>
          <pc:sldMk cId="45256357" sldId="262"/>
        </pc:sldMkLst>
      </pc:sldChg>
      <pc:sldChg chg="del">
        <pc:chgData name="MARYAM ADEL SALEH JUMA MANSOOR" userId="492ef767-0211-4b15-b9ee-68adda126f14" providerId="ADAL" clId="{6AB0EEE7-1124-47AB-8D9E-0335B043636B}" dt="2020-03-07T05:37:26.675" v="6" actId="47"/>
        <pc:sldMkLst>
          <pc:docMk/>
          <pc:sldMk cId="139853882" sldId="263"/>
        </pc:sldMkLst>
      </pc:sldChg>
      <pc:sldChg chg="del">
        <pc:chgData name="MARYAM ADEL SALEH JUMA MANSOOR" userId="492ef767-0211-4b15-b9ee-68adda126f14" providerId="ADAL" clId="{6AB0EEE7-1124-47AB-8D9E-0335B043636B}" dt="2020-03-07T05:37:27.009" v="7" actId="47"/>
        <pc:sldMkLst>
          <pc:docMk/>
          <pc:sldMk cId="81816813" sldId="264"/>
        </pc:sldMkLst>
      </pc:sldChg>
      <pc:sldChg chg="del">
        <pc:chgData name="MARYAM ADEL SALEH JUMA MANSOOR" userId="492ef767-0211-4b15-b9ee-68adda126f14" providerId="ADAL" clId="{6AB0EEE7-1124-47AB-8D9E-0335B043636B}" dt="2020-03-07T05:37:27.435" v="8" actId="47"/>
        <pc:sldMkLst>
          <pc:docMk/>
          <pc:sldMk cId="3156451453" sldId="265"/>
        </pc:sldMkLst>
      </pc:sldChg>
      <pc:sldChg chg="del">
        <pc:chgData name="MARYAM ADEL SALEH JUMA MANSOOR" userId="492ef767-0211-4b15-b9ee-68adda126f14" providerId="ADAL" clId="{6AB0EEE7-1124-47AB-8D9E-0335B043636B}" dt="2020-03-07T05:37:28.416" v="9" actId="47"/>
        <pc:sldMkLst>
          <pc:docMk/>
          <pc:sldMk cId="3354567013" sldId="266"/>
        </pc:sldMkLst>
      </pc:sldChg>
      <pc:sldChg chg="del">
        <pc:chgData name="MARYAM ADEL SALEH JUMA MANSOOR" userId="492ef767-0211-4b15-b9ee-68adda126f14" providerId="ADAL" clId="{6AB0EEE7-1124-47AB-8D9E-0335B043636B}" dt="2020-03-07T05:37:29.016" v="10" actId="47"/>
        <pc:sldMkLst>
          <pc:docMk/>
          <pc:sldMk cId="3438403716" sldId="267"/>
        </pc:sldMkLst>
      </pc:sldChg>
      <pc:sldChg chg="del">
        <pc:chgData name="MARYAM ADEL SALEH JUMA MANSOOR" userId="492ef767-0211-4b15-b9ee-68adda126f14" providerId="ADAL" clId="{6AB0EEE7-1124-47AB-8D9E-0335B043636B}" dt="2020-03-07T05:37:29.606" v="11" actId="47"/>
        <pc:sldMkLst>
          <pc:docMk/>
          <pc:sldMk cId="3678896210" sldId="268"/>
        </pc:sldMkLst>
      </pc:sldChg>
      <pc:sldChg chg="del">
        <pc:chgData name="MARYAM ADEL SALEH JUMA MANSOOR" userId="492ef767-0211-4b15-b9ee-68adda126f14" providerId="ADAL" clId="{6AB0EEE7-1124-47AB-8D9E-0335B043636B}" dt="2020-03-07T05:37:30.193" v="12" actId="47"/>
        <pc:sldMkLst>
          <pc:docMk/>
          <pc:sldMk cId="1856212035" sldId="269"/>
        </pc:sldMkLst>
      </pc:sldChg>
      <pc:sldChg chg="del">
        <pc:chgData name="MARYAM ADEL SALEH JUMA MANSOOR" userId="492ef767-0211-4b15-b9ee-68adda126f14" providerId="ADAL" clId="{6AB0EEE7-1124-47AB-8D9E-0335B043636B}" dt="2020-03-07T05:37:35.752" v="20" actId="47"/>
        <pc:sldMkLst>
          <pc:docMk/>
          <pc:sldMk cId="2567297506" sldId="270"/>
        </pc:sldMkLst>
      </pc:sldChg>
      <pc:sldChg chg="del">
        <pc:chgData name="MARYAM ADEL SALEH JUMA MANSOOR" userId="492ef767-0211-4b15-b9ee-68adda126f14" providerId="ADAL" clId="{6AB0EEE7-1124-47AB-8D9E-0335B043636B}" dt="2020-03-07T05:37:30.782" v="13" actId="47"/>
        <pc:sldMkLst>
          <pc:docMk/>
          <pc:sldMk cId="4233421374" sldId="271"/>
        </pc:sldMkLst>
      </pc:sldChg>
      <pc:sldChg chg="modSp ord">
        <pc:chgData name="MARYAM ADEL SALEH JUMA MANSOOR" userId="492ef767-0211-4b15-b9ee-68adda126f14" providerId="ADAL" clId="{6AB0EEE7-1124-47AB-8D9E-0335B043636B}" dt="2020-03-07T05:39:45.616" v="121" actId="404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6AB0EEE7-1124-47AB-8D9E-0335B043636B}" dt="2020-03-07T05:39:45.616" v="121" actId="404"/>
          <ac:spMkLst>
            <pc:docMk/>
            <pc:sldMk cId="2396905207" sldId="272"/>
            <ac:spMk id="3" creationId="{9632819A-C9F4-41DB-BDB2-D1566A4E1D55}"/>
          </ac:spMkLst>
        </pc:spChg>
      </pc:sldChg>
      <pc:sldChg chg="del">
        <pc:chgData name="MARYAM ADEL SALEH JUMA MANSOOR" userId="492ef767-0211-4b15-b9ee-68adda126f14" providerId="ADAL" clId="{6AB0EEE7-1124-47AB-8D9E-0335B043636B}" dt="2020-03-07T05:37:31.096" v="14" actId="47"/>
        <pc:sldMkLst>
          <pc:docMk/>
          <pc:sldMk cId="3426681611" sldId="273"/>
        </pc:sldMkLst>
      </pc:sldChg>
      <pc:sldChg chg="del">
        <pc:chgData name="MARYAM ADEL SALEH JUMA MANSOOR" userId="492ef767-0211-4b15-b9ee-68adda126f14" providerId="ADAL" clId="{6AB0EEE7-1124-47AB-8D9E-0335B043636B}" dt="2020-03-07T05:37:31.362" v="15" actId="47"/>
        <pc:sldMkLst>
          <pc:docMk/>
          <pc:sldMk cId="3080294674" sldId="274"/>
        </pc:sldMkLst>
      </pc:sldChg>
      <pc:sldChg chg="del">
        <pc:chgData name="MARYAM ADEL SALEH JUMA MANSOOR" userId="492ef767-0211-4b15-b9ee-68adda126f14" providerId="ADAL" clId="{6AB0EEE7-1124-47AB-8D9E-0335B043636B}" dt="2020-03-07T05:37:31.688" v="16" actId="47"/>
        <pc:sldMkLst>
          <pc:docMk/>
          <pc:sldMk cId="1818749564" sldId="275"/>
        </pc:sldMkLst>
      </pc:sldChg>
      <pc:sldChg chg="del">
        <pc:chgData name="MARYAM ADEL SALEH JUMA MANSOOR" userId="492ef767-0211-4b15-b9ee-68adda126f14" providerId="ADAL" clId="{6AB0EEE7-1124-47AB-8D9E-0335B043636B}" dt="2020-03-07T05:37:32.034" v="17" actId="47"/>
        <pc:sldMkLst>
          <pc:docMk/>
          <pc:sldMk cId="4069602492" sldId="276"/>
        </pc:sldMkLst>
      </pc:sldChg>
      <pc:sldChg chg="del">
        <pc:chgData name="MARYAM ADEL SALEH JUMA MANSOOR" userId="492ef767-0211-4b15-b9ee-68adda126f14" providerId="ADAL" clId="{6AB0EEE7-1124-47AB-8D9E-0335B043636B}" dt="2020-03-07T05:37:32.311" v="18" actId="47"/>
        <pc:sldMkLst>
          <pc:docMk/>
          <pc:sldMk cId="3678566827" sldId="277"/>
        </pc:sldMkLst>
      </pc:sldChg>
      <pc:sldChg chg="del">
        <pc:chgData name="MARYAM ADEL SALEH JUMA MANSOOR" userId="492ef767-0211-4b15-b9ee-68adda126f14" providerId="ADAL" clId="{6AB0EEE7-1124-47AB-8D9E-0335B043636B}" dt="2020-03-07T05:37:32.601" v="19" actId="47"/>
        <pc:sldMkLst>
          <pc:docMk/>
          <pc:sldMk cId="1010235754" sldId="278"/>
        </pc:sldMkLst>
      </pc:sldChg>
      <pc:sldChg chg="addSp modSp add setBg">
        <pc:chgData name="MARYAM ADEL SALEH JUMA MANSOOR" userId="492ef767-0211-4b15-b9ee-68adda126f14" providerId="ADAL" clId="{6AB0EEE7-1124-47AB-8D9E-0335B043636B}" dt="2020-03-07T05:38:23.076" v="26" actId="207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6AB0EEE7-1124-47AB-8D9E-0335B043636B}" dt="2020-03-07T05:38:23.076" v="26" actId="207"/>
          <ac:spMkLst>
            <pc:docMk/>
            <pc:sldMk cId="472788918" sldId="293"/>
            <ac:spMk id="4" creationId="{00000000-0000-0000-0000-000000000000}"/>
          </ac:spMkLst>
        </pc:spChg>
        <pc:picChg chg="add">
          <ac:chgData name="MARYAM ADEL SALEH JUMA MANSOOR" userId="492ef767-0211-4b15-b9ee-68adda126f14" providerId="ADAL" clId="{6AB0EEE7-1124-47AB-8D9E-0335B043636B}" dt="2020-03-07T05:37:57.706" v="23"/>
          <ac:picMkLst>
            <pc:docMk/>
            <pc:sldMk cId="472788918" sldId="293"/>
            <ac:picMk id="3" creationId="{AE5FFB85-B122-4F5A-829D-C8733FA27BE1}"/>
          </ac:picMkLst>
        </pc:picChg>
      </pc:sldChg>
      <pc:sldChg chg="addSp delSp modSp add">
        <pc:chgData name="MARYAM ADEL SALEH JUMA MANSOOR" userId="492ef767-0211-4b15-b9ee-68adda126f14" providerId="ADAL" clId="{6AB0EEE7-1124-47AB-8D9E-0335B043636B}" dt="2020-03-07T05:42:26.472" v="131" actId="571"/>
        <pc:sldMkLst>
          <pc:docMk/>
          <pc:sldMk cId="3617599205" sldId="294"/>
        </pc:sldMkLst>
        <pc:spChg chg="mod">
          <ac:chgData name="MARYAM ADEL SALEH JUMA MANSOOR" userId="492ef767-0211-4b15-b9ee-68adda126f14" providerId="ADAL" clId="{6AB0EEE7-1124-47AB-8D9E-0335B043636B}" dt="2020-03-07T05:42:20.473" v="130" actId="14100"/>
          <ac:spMkLst>
            <pc:docMk/>
            <pc:sldMk cId="3617599205" sldId="294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18" creationId="{FB70D8A6-37BE-4F46-A85D-0E04F54337C2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19" creationId="{5754EE7D-30C7-4217-8BE5-D5D37E02E842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20" creationId="{9C42F50E-6380-41AD-ACE3-DF8D0C81B120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21" creationId="{12C2B1E7-58BC-4787-96BE-0895F4AE78A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3" creationId="{BEB3ECCC-F2D8-4A51-807D-2A240BF2C460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4" creationId="{EB5E686F-33EA-4BB7-A874-B7FF29B2D9E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7" creationId="{0AF3E730-0F80-4738-8677-7CCF83271CA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8" creationId="{2284E4C3-1482-4BB8-99AA-143AF1773E19}"/>
          </ac:spMkLst>
        </pc:spChg>
        <pc:spChg chg="add">
          <ac:chgData name="MARYAM ADEL SALEH JUMA MANSOOR" userId="492ef767-0211-4b15-b9ee-68adda126f14" providerId="ADAL" clId="{6AB0EEE7-1124-47AB-8D9E-0335B043636B}" dt="2020-03-07T05:40:02.937" v="122"/>
          <ac:spMkLst>
            <pc:docMk/>
            <pc:sldMk cId="3617599205" sldId="294"/>
            <ac:spMk id="29" creationId="{FA1E5BBD-71DC-4A49-94EE-99ED6F016BA9}"/>
          </ac:spMkLst>
        </pc:spChg>
        <pc:picChg chg="add del mod">
          <ac:chgData name="MARYAM ADEL SALEH JUMA MANSOOR" userId="492ef767-0211-4b15-b9ee-68adda126f14" providerId="ADAL" clId="{6AB0EEE7-1124-47AB-8D9E-0335B043636B}" dt="2020-03-07T05:42:17.186" v="129" actId="478"/>
          <ac:picMkLst>
            <pc:docMk/>
            <pc:sldMk cId="3617599205" sldId="294"/>
            <ac:picMk id="25" creationId="{B37FEB5A-DDF0-4866-B7D0-7697308F29EE}"/>
          </ac:picMkLst>
        </pc:picChg>
        <pc:cxnChg chg="add">
          <ac:chgData name="MARYAM ADEL SALEH JUMA MANSOOR" userId="492ef767-0211-4b15-b9ee-68adda126f14" providerId="ADAL" clId="{6AB0EEE7-1124-47AB-8D9E-0335B043636B}" dt="2020-03-07T05:40:02.937" v="122"/>
          <ac:cxnSpMkLst>
            <pc:docMk/>
            <pc:sldMk cId="3617599205" sldId="294"/>
            <ac:cxnSpMk id="26" creationId="{2331D6FC-DBCA-486B-94F3-12E80847631C}"/>
          </ac:cxnSpMkLst>
        </pc:cxnChg>
        <pc:cxnChg chg="add mod">
          <ac:chgData name="MARYAM ADEL SALEH JUMA MANSOOR" userId="492ef767-0211-4b15-b9ee-68adda126f14" providerId="ADAL" clId="{6AB0EEE7-1124-47AB-8D9E-0335B043636B}" dt="2020-03-07T05:42:26.472" v="131" actId="571"/>
          <ac:cxnSpMkLst>
            <pc:docMk/>
            <pc:sldMk cId="3617599205" sldId="294"/>
            <ac:cxnSpMk id="30" creationId="{D4A69B9A-E69B-467D-8BBF-5D67B738B5CF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5:59.437" v="139" actId="2085"/>
        <pc:sldMkLst>
          <pc:docMk/>
          <pc:sldMk cId="4273481282" sldId="295"/>
        </pc:sldMkLst>
        <pc:spChg chg="mod">
          <ac:chgData name="MARYAM ADEL SALEH JUMA MANSOOR" userId="492ef767-0211-4b15-b9ee-68adda126f14" providerId="ADAL" clId="{6AB0EEE7-1124-47AB-8D9E-0335B043636B}" dt="2020-03-07T05:45:59.437" v="139" actId="2085"/>
          <ac:spMkLst>
            <pc:docMk/>
            <pc:sldMk cId="4273481282" sldId="295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3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5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6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7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8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9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20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3:52.834" v="134"/>
          <ac:spMkLst>
            <pc:docMk/>
            <pc:sldMk cId="4273481282" sldId="295"/>
            <ac:spMk id="27" creationId="{AAECFE7A-18FF-4CD0-8096-11B6AFAE8E85}"/>
          </ac:spMkLst>
        </pc:spChg>
        <pc:cxnChg chg="add">
          <ac:chgData name="MARYAM ADEL SALEH JUMA MANSOOR" userId="492ef767-0211-4b15-b9ee-68adda126f14" providerId="ADAL" clId="{6AB0EEE7-1124-47AB-8D9E-0335B043636B}" dt="2020-03-07T05:43:52.834" v="134"/>
          <ac:cxnSpMkLst>
            <pc:docMk/>
            <pc:sldMk cId="4273481282" sldId="295"/>
            <ac:cxnSpMk id="28" creationId="{EB095E8A-D089-4496-97AB-DF2EC80E6A5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6:04.990" v="140"/>
        <pc:sldMkLst>
          <pc:docMk/>
          <pc:sldMk cId="2928497748" sldId="296"/>
        </pc:sldMkLst>
        <pc:spChg chg="mod">
          <ac:chgData name="MARYAM ADEL SALEH JUMA MANSOOR" userId="492ef767-0211-4b15-b9ee-68adda126f14" providerId="ADAL" clId="{6AB0EEE7-1124-47AB-8D9E-0335B043636B}" dt="2020-03-07T05:44:20.929" v="138" actId="14100"/>
          <ac:spMkLst>
            <pc:docMk/>
            <pc:sldMk cId="2928497748" sldId="296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6:04.990" v="140"/>
          <ac:spMkLst>
            <pc:docMk/>
            <pc:sldMk cId="2928497748" sldId="296"/>
            <ac:spMk id="24" creationId="{3FCC5EA9-2AD6-4554-AE7C-2C8A2955E470}"/>
          </ac:spMkLst>
        </pc:spChg>
        <pc:cxnChg chg="add">
          <ac:chgData name="MARYAM ADEL SALEH JUMA MANSOOR" userId="492ef767-0211-4b15-b9ee-68adda126f14" providerId="ADAL" clId="{6AB0EEE7-1124-47AB-8D9E-0335B043636B}" dt="2020-03-07T05:46:04.990" v="140"/>
          <ac:cxnSpMkLst>
            <pc:docMk/>
            <pc:sldMk cId="2928497748" sldId="296"/>
            <ac:cxnSpMk id="25" creationId="{FF6FBA19-AA0C-4962-9DAE-DEDF75A398F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7:19.683" v="170"/>
        <pc:sldMkLst>
          <pc:docMk/>
          <pc:sldMk cId="4171378423" sldId="297"/>
        </pc:sldMkLst>
        <pc:spChg chg="mod">
          <ac:chgData name="MARYAM ADEL SALEH JUMA MANSOOR" userId="492ef767-0211-4b15-b9ee-68adda126f14" providerId="ADAL" clId="{6AB0EEE7-1124-47AB-8D9E-0335B043636B}" dt="2020-03-07T05:47:08.251" v="169" actId="2085"/>
          <ac:spMkLst>
            <pc:docMk/>
            <pc:sldMk cId="4171378423" sldId="297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7:19.683" v="170"/>
          <ac:spMkLst>
            <pc:docMk/>
            <pc:sldMk cId="4171378423" sldId="297"/>
            <ac:spMk id="6" creationId="{3EC40A3B-5385-4D23-85FB-BCCE39AB5C6A}"/>
          </ac:spMkLst>
        </pc:spChg>
        <pc:cxnChg chg="add">
          <ac:chgData name="MARYAM ADEL SALEH JUMA MANSOOR" userId="492ef767-0211-4b15-b9ee-68adda126f14" providerId="ADAL" clId="{6AB0EEE7-1124-47AB-8D9E-0335B043636B}" dt="2020-03-07T05:47:19.683" v="170"/>
          <ac:cxnSpMkLst>
            <pc:docMk/>
            <pc:sldMk cId="4171378423" sldId="297"/>
            <ac:cxnSpMk id="7" creationId="{B52D05D3-63EA-4232-AB0D-55C30380BFC2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7:36.692" v="173"/>
        <pc:sldMkLst>
          <pc:docMk/>
          <pc:sldMk cId="1069600880" sldId="298"/>
        </pc:sldMkLst>
        <pc:spChg chg="mod">
          <ac:chgData name="MARYAM ADEL SALEH JUMA MANSOOR" userId="492ef767-0211-4b15-b9ee-68adda126f14" providerId="ADAL" clId="{6AB0EEE7-1124-47AB-8D9E-0335B043636B}" dt="2020-03-07T05:47:34.208" v="172" actId="14100"/>
          <ac:spMkLst>
            <pc:docMk/>
            <pc:sldMk cId="1069600880" sldId="298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7:36.692" v="173"/>
          <ac:spMkLst>
            <pc:docMk/>
            <pc:sldMk cId="1069600880" sldId="298"/>
            <ac:spMk id="11" creationId="{22EF8A64-0A67-440D-8AFF-84796573B2F2}"/>
          </ac:spMkLst>
        </pc:spChg>
        <pc:cxnChg chg="add">
          <ac:chgData name="MARYAM ADEL SALEH JUMA MANSOOR" userId="492ef767-0211-4b15-b9ee-68adda126f14" providerId="ADAL" clId="{6AB0EEE7-1124-47AB-8D9E-0335B043636B}" dt="2020-03-07T05:47:36.692" v="173"/>
          <ac:cxnSpMkLst>
            <pc:docMk/>
            <pc:sldMk cId="1069600880" sldId="298"/>
            <ac:cxnSpMk id="12" creationId="{36ABFFFE-FB62-404E-AEC8-EE49B882525E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2:45.217" v="183"/>
        <pc:sldMkLst>
          <pc:docMk/>
          <pc:sldMk cId="889989275" sldId="299"/>
        </pc:sldMkLst>
        <pc:spChg chg="mod">
          <ac:chgData name="MARYAM ADEL SALEH JUMA MANSOOR" userId="492ef767-0211-4b15-b9ee-68adda126f14" providerId="ADAL" clId="{6AB0EEE7-1124-47AB-8D9E-0335B043636B}" dt="2020-03-07T05:47:48.663" v="175" actId="2085"/>
          <ac:spMkLst>
            <pc:docMk/>
            <pc:sldMk cId="889989275" sldId="299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52:43.629" v="182" actId="1076"/>
          <ac:spMkLst>
            <pc:docMk/>
            <pc:sldMk cId="889989275" sldId="299"/>
            <ac:spMk id="5" creationId="{43D4F23E-CDF9-48C4-B2FE-72A19CBB5184}"/>
          </ac:spMkLst>
        </pc:spChg>
        <pc:spChg chg="add mod">
          <ac:chgData name="MARYAM ADEL SALEH JUMA MANSOOR" userId="492ef767-0211-4b15-b9ee-68adda126f14" providerId="ADAL" clId="{6AB0EEE7-1124-47AB-8D9E-0335B043636B}" dt="2020-03-07T05:48:05.703" v="178" actId="571"/>
          <ac:spMkLst>
            <pc:docMk/>
            <pc:sldMk cId="889989275" sldId="299"/>
            <ac:spMk id="13" creationId="{ADD07590-1027-46D7-A39D-21E1F6EC7BDF}"/>
          </ac:spMkLst>
        </pc:spChg>
        <pc:spChg chg="mod">
          <ac:chgData name="MARYAM ADEL SALEH JUMA MANSOOR" userId="492ef767-0211-4b15-b9ee-68adda126f14" providerId="ADAL" clId="{6AB0EEE7-1124-47AB-8D9E-0335B043636B}" dt="2020-03-07T05:47:57.693" v="176" actId="1076"/>
          <ac:spMkLst>
            <pc:docMk/>
            <pc:sldMk cId="889989275" sldId="299"/>
            <ac:spMk id="14" creationId="{13CDDDF5-A74D-4DC5-8315-8F7D1CAA9F73}"/>
          </ac:spMkLst>
        </pc:spChg>
        <pc:spChg chg="mod">
          <ac:chgData name="MARYAM ADEL SALEH JUMA MANSOOR" userId="492ef767-0211-4b15-b9ee-68adda126f14" providerId="ADAL" clId="{6AB0EEE7-1124-47AB-8D9E-0335B043636B}" dt="2020-03-07T05:47:57.693" v="176" actId="1076"/>
          <ac:spMkLst>
            <pc:docMk/>
            <pc:sldMk cId="889989275" sldId="299"/>
            <ac:spMk id="15" creationId="{8BE625B8-4A95-42E3-9AA0-57655BEBFC89}"/>
          </ac:spMkLst>
        </pc:spChg>
        <pc:spChg chg="add">
          <ac:chgData name="MARYAM ADEL SALEH JUMA MANSOOR" userId="492ef767-0211-4b15-b9ee-68adda126f14" providerId="ADAL" clId="{6AB0EEE7-1124-47AB-8D9E-0335B043636B}" dt="2020-03-07T05:52:45.217" v="183"/>
          <ac:spMkLst>
            <pc:docMk/>
            <pc:sldMk cId="889989275" sldId="299"/>
            <ac:spMk id="16" creationId="{11C3893B-A2FF-467E-96D9-26C7B1DC0897}"/>
          </ac:spMkLst>
        </pc:spChg>
        <pc:spChg chg="mod">
          <ac:chgData name="MARYAM ADEL SALEH JUMA MANSOOR" userId="492ef767-0211-4b15-b9ee-68adda126f14" providerId="ADAL" clId="{6AB0EEE7-1124-47AB-8D9E-0335B043636B}" dt="2020-03-07T05:52:43.629" v="182" actId="1076"/>
          <ac:spMkLst>
            <pc:docMk/>
            <pc:sldMk cId="889989275" sldId="299"/>
            <ac:spMk id="21" creationId="{043C621B-41E4-437A-A483-C85A3EF5EE1C}"/>
          </ac:spMkLst>
        </pc:spChg>
        <pc:graphicFrameChg chg="mod">
          <ac:chgData name="MARYAM ADEL SALEH JUMA MANSOOR" userId="492ef767-0211-4b15-b9ee-68adda126f14" providerId="ADAL" clId="{6AB0EEE7-1124-47AB-8D9E-0335B043636B}" dt="2020-03-07T05:52:43.629" v="182" actId="1076"/>
          <ac:graphicFrameMkLst>
            <pc:docMk/>
            <pc:sldMk cId="889989275" sldId="299"/>
            <ac:graphicFrameMk id="22" creationId="{7BD963EB-2F68-4C96-871E-307C2EA40A97}"/>
          </ac:graphicFrameMkLst>
        </pc:graphicFrameChg>
        <pc:picChg chg="mod">
          <ac:chgData name="MARYAM ADEL SALEH JUMA MANSOOR" userId="492ef767-0211-4b15-b9ee-68adda126f14" providerId="ADAL" clId="{6AB0EEE7-1124-47AB-8D9E-0335B043636B}" dt="2020-03-07T05:52:43.629" v="182" actId="1076"/>
          <ac:picMkLst>
            <pc:docMk/>
            <pc:sldMk cId="889989275" sldId="299"/>
            <ac:picMk id="3" creationId="{1FEE512F-7C09-43D0-8063-072DF762D6C9}"/>
          </ac:picMkLst>
        </pc:picChg>
        <pc:picChg chg="mod">
          <ac:chgData name="MARYAM ADEL SALEH JUMA MANSOOR" userId="492ef767-0211-4b15-b9ee-68adda126f14" providerId="ADAL" clId="{6AB0EEE7-1124-47AB-8D9E-0335B043636B}" dt="2020-03-07T05:52:36.584" v="181" actId="1076"/>
          <ac:picMkLst>
            <pc:docMk/>
            <pc:sldMk cId="889989275" sldId="299"/>
            <ac:picMk id="10" creationId="{05BF3502-AAB8-4D1A-80F2-53A78D14335F}"/>
          </ac:picMkLst>
        </pc:picChg>
        <pc:cxnChg chg="mod">
          <ac:chgData name="MARYAM ADEL SALEH JUMA MANSOOR" userId="492ef767-0211-4b15-b9ee-68adda126f14" providerId="ADAL" clId="{6AB0EEE7-1124-47AB-8D9E-0335B043636B}" dt="2020-03-07T05:47:57.693" v="176" actId="1076"/>
          <ac:cxnSpMkLst>
            <pc:docMk/>
            <pc:sldMk cId="889989275" sldId="299"/>
            <ac:cxnSpMk id="12" creationId="{2C7378C6-9F16-43DA-81D8-E97661432AC0}"/>
          </ac:cxnSpMkLst>
        </pc:cxnChg>
        <pc:cxnChg chg="mod">
          <ac:chgData name="MARYAM ADEL SALEH JUMA MANSOOR" userId="492ef767-0211-4b15-b9ee-68adda126f14" providerId="ADAL" clId="{6AB0EEE7-1124-47AB-8D9E-0335B043636B}" dt="2020-03-07T05:52:43.629" v="182" actId="1076"/>
          <ac:cxnSpMkLst>
            <pc:docMk/>
            <pc:sldMk cId="889989275" sldId="299"/>
            <ac:cxnSpMk id="17" creationId="{F0E25C65-23E9-4E67-9EDE-073D18F246B2}"/>
          </ac:cxnSpMkLst>
        </pc:cxnChg>
        <pc:cxnChg chg="add">
          <ac:chgData name="MARYAM ADEL SALEH JUMA MANSOOR" userId="492ef767-0211-4b15-b9ee-68adda126f14" providerId="ADAL" clId="{6AB0EEE7-1124-47AB-8D9E-0335B043636B}" dt="2020-03-07T05:52:45.217" v="183"/>
          <ac:cxnSpMkLst>
            <pc:docMk/>
            <pc:sldMk cId="889989275" sldId="299"/>
            <ac:cxnSpMk id="18" creationId="{0D3F1394-4953-4826-8498-D2C5518B14EF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05.661" v="187"/>
        <pc:sldMkLst>
          <pc:docMk/>
          <pc:sldMk cId="3675624081" sldId="300"/>
        </pc:sldMkLst>
        <pc:spChg chg="mod">
          <ac:chgData name="MARYAM ADEL SALEH JUMA MANSOOR" userId="492ef767-0211-4b15-b9ee-68adda126f14" providerId="ADAL" clId="{6AB0EEE7-1124-47AB-8D9E-0335B043636B}" dt="2020-03-07T05:52:55.485" v="185" actId="2085"/>
          <ac:spMkLst>
            <pc:docMk/>
            <pc:sldMk cId="3675624081" sldId="300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3:05.661" v="187"/>
          <ac:spMkLst>
            <pc:docMk/>
            <pc:sldMk cId="3675624081" sldId="300"/>
            <ac:spMk id="10" creationId="{DC676642-9DB9-4606-BE66-A1D8DFE08859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3" creationId="{B2C965C4-C88E-4BEA-9E8D-01ABBC404B23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8" creationId="{38EE7A05-E992-4683-960D-CB56472A9C4A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9" creationId="{A574F09C-D1C7-44AB-BB3E-052E2D39B518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24" creationId="{55EC0906-3AE7-4BC6-998D-1EFA3D76ECA4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25" creationId="{F9E6156F-82F2-4F7A-B14C-BCFA50E2A50C}"/>
          </ac:spMkLst>
        </pc:spChg>
        <pc:graphicFrameChg chg="mod">
          <ac:chgData name="MARYAM ADEL SALEH JUMA MANSOOR" userId="492ef767-0211-4b15-b9ee-68adda126f14" providerId="ADAL" clId="{6AB0EEE7-1124-47AB-8D9E-0335B043636B}" dt="2020-03-07T05:53:00.969" v="186" actId="1076"/>
          <ac:graphicFrameMkLst>
            <pc:docMk/>
            <pc:sldMk cId="3675624081" sldId="300"/>
            <ac:graphicFrameMk id="26" creationId="{0D8BB248-1351-4E9A-A658-7F5D9BA99A5E}"/>
          </ac:graphicFrameMkLst>
        </pc:graphicFrameChg>
        <pc:cxnChg chg="add">
          <ac:chgData name="MARYAM ADEL SALEH JUMA MANSOOR" userId="492ef767-0211-4b15-b9ee-68adda126f14" providerId="ADAL" clId="{6AB0EEE7-1124-47AB-8D9E-0335B043636B}" dt="2020-03-07T05:53:05.661" v="187"/>
          <ac:cxnSpMkLst>
            <pc:docMk/>
            <pc:sldMk cId="3675624081" sldId="300"/>
            <ac:cxnSpMk id="11" creationId="{577EF074-5357-4822-91E1-1A87570B9D88}"/>
          </ac:cxnSpMkLst>
        </pc:cxnChg>
        <pc:cxnChg chg="mod">
          <ac:chgData name="MARYAM ADEL SALEH JUMA MANSOOR" userId="492ef767-0211-4b15-b9ee-68adda126f14" providerId="ADAL" clId="{6AB0EEE7-1124-47AB-8D9E-0335B043636B}" dt="2020-03-07T05:53:00.969" v="186" actId="1076"/>
          <ac:cxnSpMkLst>
            <pc:docMk/>
            <pc:sldMk cId="3675624081" sldId="300"/>
            <ac:cxnSpMk id="27" creationId="{DC98B876-F1AE-4465-B41F-84C821EFD2C9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17.863" v="189" actId="14100"/>
        <pc:sldMkLst>
          <pc:docMk/>
          <pc:sldMk cId="641922000" sldId="301"/>
        </pc:sldMkLst>
        <pc:spChg chg="add">
          <ac:chgData name="MARYAM ADEL SALEH JUMA MANSOOR" userId="492ef767-0211-4b15-b9ee-68adda126f14" providerId="ADAL" clId="{6AB0EEE7-1124-47AB-8D9E-0335B043636B}" dt="2020-03-07T05:53:14.098" v="188"/>
          <ac:spMkLst>
            <pc:docMk/>
            <pc:sldMk cId="641922000" sldId="301"/>
            <ac:spMk id="6" creationId="{88B0A929-8A87-48F6-9E50-D903E30D21E6}"/>
          </ac:spMkLst>
        </pc:spChg>
        <pc:picChg chg="mod">
          <ac:chgData name="MARYAM ADEL SALEH JUMA MANSOOR" userId="492ef767-0211-4b15-b9ee-68adda126f14" providerId="ADAL" clId="{6AB0EEE7-1124-47AB-8D9E-0335B043636B}" dt="2020-03-07T05:53:17.863" v="189" actId="14100"/>
          <ac:picMkLst>
            <pc:docMk/>
            <pc:sldMk cId="641922000" sldId="301"/>
            <ac:picMk id="5" creationId="{11125350-6399-4D67-921B-59D3777A1D7C}"/>
          </ac:picMkLst>
        </pc:picChg>
        <pc:cxnChg chg="add">
          <ac:chgData name="MARYAM ADEL SALEH JUMA MANSOOR" userId="492ef767-0211-4b15-b9ee-68adda126f14" providerId="ADAL" clId="{6AB0EEE7-1124-47AB-8D9E-0335B043636B}" dt="2020-03-07T05:53:14.098" v="188"/>
          <ac:cxnSpMkLst>
            <pc:docMk/>
            <pc:sldMk cId="641922000" sldId="301"/>
            <ac:cxnSpMk id="7" creationId="{D5BD218F-1037-4CC1-80B3-5A6E080CFFC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58.870" v="193"/>
        <pc:sldMkLst>
          <pc:docMk/>
          <pc:sldMk cId="1182311842" sldId="302"/>
        </pc:sldMkLst>
        <pc:spChg chg="mod">
          <ac:chgData name="MARYAM ADEL SALEH JUMA MANSOOR" userId="492ef767-0211-4b15-b9ee-68adda126f14" providerId="ADAL" clId="{6AB0EEE7-1124-47AB-8D9E-0335B043636B}" dt="2020-03-07T05:53:57.708" v="192" actId="1076"/>
          <ac:spMkLst>
            <pc:docMk/>
            <pc:sldMk cId="1182311842" sldId="302"/>
            <ac:spMk id="3" creationId="{340B4D0D-BD03-463E-BA03-59723D2E8588}"/>
          </ac:spMkLst>
        </pc:spChg>
        <pc:spChg chg="mod">
          <ac:chgData name="MARYAM ADEL SALEH JUMA MANSOOR" userId="492ef767-0211-4b15-b9ee-68adda126f14" providerId="ADAL" clId="{6AB0EEE7-1124-47AB-8D9E-0335B043636B}" dt="2020-03-07T05:53:27.604" v="191" actId="2085"/>
          <ac:spMkLst>
            <pc:docMk/>
            <pc:sldMk cId="1182311842" sldId="302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3:58.870" v="193"/>
          <ac:spMkLst>
            <pc:docMk/>
            <pc:sldMk cId="1182311842" sldId="302"/>
            <ac:spMk id="6" creationId="{48BDA1BE-E485-4846-BAD1-45D13B8FC96E}"/>
          </ac:spMkLst>
        </pc:spChg>
        <pc:spChg chg="mod">
          <ac:chgData name="MARYAM ADEL SALEH JUMA MANSOOR" userId="492ef767-0211-4b15-b9ee-68adda126f14" providerId="ADAL" clId="{6AB0EEE7-1124-47AB-8D9E-0335B043636B}" dt="2020-03-07T05:53:57.708" v="192" actId="1076"/>
          <ac:spMkLst>
            <pc:docMk/>
            <pc:sldMk cId="1182311842" sldId="302"/>
            <ac:spMk id="15" creationId="{8BE625B8-4A95-42E3-9AA0-57655BEBFC89}"/>
          </ac:spMkLst>
        </pc:spChg>
        <pc:picChg chg="mod">
          <ac:chgData name="MARYAM ADEL SALEH JUMA MANSOOR" userId="492ef767-0211-4b15-b9ee-68adda126f14" providerId="ADAL" clId="{6AB0EEE7-1124-47AB-8D9E-0335B043636B}" dt="2020-03-07T05:53:57.708" v="192" actId="1076"/>
          <ac:picMkLst>
            <pc:docMk/>
            <pc:sldMk cId="1182311842" sldId="302"/>
            <ac:picMk id="5" creationId="{2FEA30D2-4415-4468-B56A-F020F03FCBC0}"/>
          </ac:picMkLst>
        </pc:picChg>
        <pc:cxnChg chg="add">
          <ac:chgData name="MARYAM ADEL SALEH JUMA MANSOOR" userId="492ef767-0211-4b15-b9ee-68adda126f14" providerId="ADAL" clId="{6AB0EEE7-1124-47AB-8D9E-0335B043636B}" dt="2020-03-07T05:53:58.870" v="193"/>
          <ac:cxnSpMkLst>
            <pc:docMk/>
            <pc:sldMk cId="1182311842" sldId="302"/>
            <ac:cxnSpMk id="7" creationId="{FA64BA92-B486-4465-BAC2-C7712CD3F09A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4:09.996" v="196"/>
        <pc:sldMkLst>
          <pc:docMk/>
          <pc:sldMk cId="29305610" sldId="303"/>
        </pc:sldMkLst>
        <pc:spChg chg="mod">
          <ac:chgData name="MARYAM ADEL SALEH JUMA MANSOOR" userId="492ef767-0211-4b15-b9ee-68adda126f14" providerId="ADAL" clId="{6AB0EEE7-1124-47AB-8D9E-0335B043636B}" dt="2020-03-07T05:54:07.876" v="195" actId="2085"/>
          <ac:spMkLst>
            <pc:docMk/>
            <pc:sldMk cId="29305610" sldId="303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4:09.996" v="196"/>
          <ac:spMkLst>
            <pc:docMk/>
            <pc:sldMk cId="29305610" sldId="303"/>
            <ac:spMk id="5" creationId="{B8FE695F-58C9-4F4A-BC03-34CECDD2F5C7}"/>
          </ac:spMkLst>
        </pc:spChg>
        <pc:cxnChg chg="add">
          <ac:chgData name="MARYAM ADEL SALEH JUMA MANSOOR" userId="492ef767-0211-4b15-b9ee-68adda126f14" providerId="ADAL" clId="{6AB0EEE7-1124-47AB-8D9E-0335B043636B}" dt="2020-03-07T05:54:09.996" v="196"/>
          <ac:cxnSpMkLst>
            <pc:docMk/>
            <pc:sldMk cId="29305610" sldId="303"/>
            <ac:cxnSpMk id="6" creationId="{09F622FA-857B-434E-87B0-B9C7E854626A}"/>
          </ac:cxnSpMkLst>
        </pc:cxnChg>
      </pc:sldChg>
      <pc:sldChg chg="modSp add">
        <pc:chgData name="MARYAM ADEL SALEH JUMA MANSOOR" userId="492ef767-0211-4b15-b9ee-68adda126f14" providerId="ADAL" clId="{6AB0EEE7-1124-47AB-8D9E-0335B043636B}" dt="2020-03-07T05:54:21.010" v="198" actId="207"/>
        <pc:sldMkLst>
          <pc:docMk/>
          <pc:sldMk cId="221425017" sldId="304"/>
        </pc:sldMkLst>
        <pc:spChg chg="mod">
          <ac:chgData name="MARYAM ADEL SALEH JUMA MANSOOR" userId="492ef767-0211-4b15-b9ee-68adda126f14" providerId="ADAL" clId="{6AB0EEE7-1124-47AB-8D9E-0335B043636B}" dt="2020-03-07T05:54:21.010" v="198" actId="207"/>
          <ac:spMkLst>
            <pc:docMk/>
            <pc:sldMk cId="221425017" sldId="304"/>
            <ac:spMk id="4" creationId="{00000000-0000-0000-0000-000000000000}"/>
          </ac:spMkLst>
        </pc:spChg>
      </pc:sldChg>
    </pc:docChg>
  </pc:docChgLst>
  <pc:docChgLst>
    <pc:chgData name="MARYAM ADEL SALEH JUMA MANSOOR" userId="492ef767-0211-4b15-b9ee-68adda126f14" providerId="ADAL" clId="{2CAE186F-D6A2-466C-B3F3-6C2363D91AA0}"/>
    <pc:docChg chg="undo custSel addSld delSld modSld">
      <pc:chgData name="MARYAM ADEL SALEH JUMA MANSOOR" userId="492ef767-0211-4b15-b9ee-68adda126f14" providerId="ADAL" clId="{2CAE186F-D6A2-466C-B3F3-6C2363D91AA0}" dt="2020-03-04T12:11:38.402" v="371" actId="20577"/>
      <pc:docMkLst>
        <pc:docMk/>
      </pc:docMkLst>
      <pc:sldChg chg="del">
        <pc:chgData name="MARYAM ADEL SALEH JUMA MANSOOR" userId="492ef767-0211-4b15-b9ee-68adda126f14" providerId="ADAL" clId="{2CAE186F-D6A2-466C-B3F3-6C2363D91AA0}" dt="2020-03-04T11:59:28.141" v="117" actId="47"/>
        <pc:sldMkLst>
          <pc:docMk/>
          <pc:sldMk cId="1697588022" sldId="258"/>
        </pc:sldMkLst>
      </pc:sldChg>
      <pc:sldChg chg="modAnim">
        <pc:chgData name="MARYAM ADEL SALEH JUMA MANSOOR" userId="492ef767-0211-4b15-b9ee-68adda126f14" providerId="ADAL" clId="{2CAE186F-D6A2-466C-B3F3-6C2363D91AA0}" dt="2020-03-04T10:48:21.094" v="1"/>
        <pc:sldMkLst>
          <pc:docMk/>
          <pc:sldMk cId="221162587" sldId="260"/>
        </pc:sldMkLst>
      </pc:sldChg>
      <pc:sldChg chg="del">
        <pc:chgData name="MARYAM ADEL SALEH JUMA MANSOOR" userId="492ef767-0211-4b15-b9ee-68adda126f14" providerId="ADAL" clId="{2CAE186F-D6A2-466C-B3F3-6C2363D91AA0}" dt="2020-03-04T11:59:42.416" v="118" actId="47"/>
        <pc:sldMkLst>
          <pc:docMk/>
          <pc:sldMk cId="712693119" sldId="261"/>
        </pc:sldMkLst>
      </pc:sldChg>
      <pc:sldChg chg="addSp delSp modSp">
        <pc:chgData name="MARYAM ADEL SALEH JUMA MANSOOR" userId="492ef767-0211-4b15-b9ee-68adda126f14" providerId="ADAL" clId="{2CAE186F-D6A2-466C-B3F3-6C2363D91AA0}" dt="2020-03-04T10:52:09.444" v="68" actId="478"/>
        <pc:sldMkLst>
          <pc:docMk/>
          <pc:sldMk cId="3358935620" sldId="262"/>
        </pc:sldMkLst>
        <pc:spChg chg="mod">
          <ac:chgData name="MARYAM ADEL SALEH JUMA MANSOOR" userId="492ef767-0211-4b15-b9ee-68adda126f14" providerId="ADAL" clId="{2CAE186F-D6A2-466C-B3F3-6C2363D91AA0}" dt="2020-03-04T10:51:45.808" v="61" actId="1076"/>
          <ac:spMkLst>
            <pc:docMk/>
            <pc:sldMk cId="3358935620" sldId="262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CAE186F-D6A2-466C-B3F3-6C2363D91AA0}" dt="2020-03-04T10:51:27.539" v="57" actId="14100"/>
          <ac:spMkLst>
            <pc:docMk/>
            <pc:sldMk cId="3358935620" sldId="262"/>
            <ac:spMk id="7" creationId="{545F017F-32C0-4D57-87A4-F9F912699397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13" creationId="{DC3639DA-8ED7-4361-91D1-1F3997B1BD47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19" creationId="{46B84254-F0E5-47E4-BCBC-20488219A930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0" creationId="{9ED4A7C2-8AD0-492E-AB97-3FD6F7252E00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1" creationId="{90F6A5E1-54B1-473F-B13A-6C7E1B85CF52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4" creationId="{DF2C7752-D63A-4261-92B8-B970583E640E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5" creationId="{21E993C0-B80A-4109-ABFD-DAAE3A46699B}"/>
          </ac:spMkLst>
        </pc:spChg>
        <pc:picChg chg="del">
          <ac:chgData name="MARYAM ADEL SALEH JUMA MANSOOR" userId="492ef767-0211-4b15-b9ee-68adda126f14" providerId="ADAL" clId="{2CAE186F-D6A2-466C-B3F3-6C2363D91AA0}" dt="2020-03-04T10:52:09.444" v="68" actId="478"/>
          <ac:picMkLst>
            <pc:docMk/>
            <pc:sldMk cId="3358935620" sldId="262"/>
            <ac:picMk id="5" creationId="{0558DCBA-C8CF-466F-9396-3D943ED5271B}"/>
          </ac:picMkLst>
        </pc:picChg>
        <pc:picChg chg="mod">
          <ac:chgData name="MARYAM ADEL SALEH JUMA MANSOOR" userId="492ef767-0211-4b15-b9ee-68adda126f14" providerId="ADAL" clId="{2CAE186F-D6A2-466C-B3F3-6C2363D91AA0}" dt="2020-03-04T10:51:48.623" v="63" actId="1076"/>
          <ac:picMkLst>
            <pc:docMk/>
            <pc:sldMk cId="3358935620" sldId="262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2CAE186F-D6A2-466C-B3F3-6C2363D91AA0}" dt="2020-03-04T10:51:54.862" v="65" actId="1076"/>
          <ac:picMkLst>
            <pc:docMk/>
            <pc:sldMk cId="3358935620" sldId="262"/>
            <ac:picMk id="15" creationId="{41BC6E5E-CF66-41BF-AC99-9D587BBC8942}"/>
          </ac:picMkLst>
        </pc:picChg>
        <pc:picChg chg="mod">
          <ac:chgData name="MARYAM ADEL SALEH JUMA MANSOOR" userId="492ef767-0211-4b15-b9ee-68adda126f14" providerId="ADAL" clId="{2CAE186F-D6A2-466C-B3F3-6C2363D91AA0}" dt="2020-03-04T10:51:50.026" v="64" actId="1076"/>
          <ac:picMkLst>
            <pc:docMk/>
            <pc:sldMk cId="3358935620" sldId="262"/>
            <ac:picMk id="17" creationId="{541F3C5B-6BB4-41E0-BC79-7F1764F40236}"/>
          </ac:picMkLst>
        </pc:picChg>
        <pc:picChg chg="mod">
          <ac:chgData name="MARYAM ADEL SALEH JUMA MANSOOR" userId="492ef767-0211-4b15-b9ee-68adda126f14" providerId="ADAL" clId="{2CAE186F-D6A2-466C-B3F3-6C2363D91AA0}" dt="2020-03-04T10:51:57.071" v="66" actId="1076"/>
          <ac:picMkLst>
            <pc:docMk/>
            <pc:sldMk cId="3358935620" sldId="262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2CAE186F-D6A2-466C-B3F3-6C2363D91AA0}" dt="2020-03-04T10:52:00.296" v="67" actId="1076"/>
          <ac:picMkLst>
            <pc:docMk/>
            <pc:sldMk cId="3358935620" sldId="262"/>
            <ac:picMk id="22" creationId="{B186259C-2695-43F5-B452-7DE5698276F3}"/>
          </ac:picMkLst>
        </pc:picChg>
      </pc:sldChg>
      <pc:sldChg chg="modSp">
        <pc:chgData name="MARYAM ADEL SALEH JUMA MANSOOR" userId="492ef767-0211-4b15-b9ee-68adda126f14" providerId="ADAL" clId="{2CAE186F-D6A2-466C-B3F3-6C2363D91AA0}" dt="2020-03-04T10:54:32.981" v="114" actId="1076"/>
        <pc:sldMkLst>
          <pc:docMk/>
          <pc:sldMk cId="2979137268" sldId="263"/>
        </pc:sldMkLst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3" creationId="{17ECC259-7A23-4D23-8F98-9B8BA30BB0C6}"/>
          </ac:spMkLst>
        </pc:spChg>
        <pc:spChg chg="mod">
          <ac:chgData name="MARYAM ADEL SALEH JUMA MANSOOR" userId="492ef767-0211-4b15-b9ee-68adda126f14" providerId="ADAL" clId="{2CAE186F-D6A2-466C-B3F3-6C2363D91AA0}" dt="2020-03-04T10:49:37.658" v="13" actId="1076"/>
          <ac:spMkLst>
            <pc:docMk/>
            <pc:sldMk cId="2979137268" sldId="263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2CAE186F-D6A2-466C-B3F3-6C2363D91AA0}" dt="2020-03-04T10:54:22.464" v="113" actId="20577"/>
          <ac:spMkLst>
            <pc:docMk/>
            <pc:sldMk cId="2979137268" sldId="263"/>
            <ac:spMk id="7" creationId="{545F017F-32C0-4D57-87A4-F9F912699397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19" creationId="{CFD5558B-0589-4269-AB93-C3612BB65150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0" creationId="{6507CDFE-856A-48C7-8BA2-308B80EDB0AA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1" creationId="{7FA395C2-B582-4D64-8A26-C56DBB65E10E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3" creationId="{25CBF3A7-F142-4000-99FA-A6727FFE3C23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4" creationId="{39F5A6F2-9EFE-4679-A710-DD691575B323}"/>
          </ac:spMkLst>
        </pc:sp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5" creationId="{41BC6E5E-CF66-41BF-AC99-9D587BBC8942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6" creationId="{43846C53-8F64-4E34-9C45-1CD98A54095A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7" creationId="{541F3C5B-6BB4-41E0-BC79-7F1764F40236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22" creationId="{B186259C-2695-43F5-B452-7DE5698276F3}"/>
          </ac:picMkLst>
        </pc:picChg>
      </pc:sldChg>
      <pc:sldChg chg="modSp">
        <pc:chgData name="MARYAM ADEL SALEH JUMA MANSOOR" userId="492ef767-0211-4b15-b9ee-68adda126f14" providerId="ADAL" clId="{2CAE186F-D6A2-466C-B3F3-6C2363D91AA0}" dt="2020-03-04T10:55:08.963" v="116" actId="20577"/>
        <pc:sldMkLst>
          <pc:docMk/>
          <pc:sldMk cId="1489235532" sldId="265"/>
        </pc:sldMkLst>
        <pc:spChg chg="mod">
          <ac:chgData name="MARYAM ADEL SALEH JUMA MANSOOR" userId="492ef767-0211-4b15-b9ee-68adda126f14" providerId="ADAL" clId="{2CAE186F-D6A2-466C-B3F3-6C2363D91AA0}" dt="2020-03-04T10:55:08.963" v="116" actId="20577"/>
          <ac:spMkLst>
            <pc:docMk/>
            <pc:sldMk cId="1489235532" sldId="265"/>
            <ac:spMk id="2" creationId="{13A89BF8-354B-4FBD-B85F-AA2A780CEB09}"/>
          </ac:spMkLst>
        </pc:spChg>
      </pc:sldChg>
      <pc:sldChg chg="addSp delSp modSp add delAnim modAnim">
        <pc:chgData name="MARYAM ADEL SALEH JUMA MANSOOR" userId="492ef767-0211-4b15-b9ee-68adda126f14" providerId="ADAL" clId="{2CAE186F-D6A2-466C-B3F3-6C2363D91AA0}" dt="2020-03-04T12:11:38.402" v="371" actId="20577"/>
        <pc:sldMkLst>
          <pc:docMk/>
          <pc:sldMk cId="1627353088" sldId="267"/>
        </pc:sldMkLst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" creationId="{6E13BFEE-9727-42F8-A4C6-7F1913B07ADC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3" creationId="{47015D7E-307D-420A-ACC7-F0DB25A0B0B8}"/>
          </ac:spMkLst>
        </pc:spChg>
        <pc:spChg chg="add mod">
          <ac:chgData name="MARYAM ADEL SALEH JUMA MANSOOR" userId="492ef767-0211-4b15-b9ee-68adda126f14" providerId="ADAL" clId="{2CAE186F-D6A2-466C-B3F3-6C2363D91AA0}" dt="2020-03-04T12:10:05.997" v="266" actId="1076"/>
          <ac:spMkLst>
            <pc:docMk/>
            <pc:sldMk cId="1627353088" sldId="267"/>
            <ac:spMk id="5" creationId="{AB6BBDC8-4323-4E4F-A648-008F94FF6302}"/>
          </ac:spMkLst>
        </pc:spChg>
        <pc:spChg chg="mod">
          <ac:chgData name="MARYAM ADEL SALEH JUMA MANSOOR" userId="492ef767-0211-4b15-b9ee-68adda126f14" providerId="ADAL" clId="{2CAE186F-D6A2-466C-B3F3-6C2363D91AA0}" dt="2020-03-04T12:10:05.997" v="266" actId="1076"/>
          <ac:spMkLst>
            <pc:docMk/>
            <pc:sldMk cId="1627353088" sldId="267"/>
            <ac:spMk id="7" creationId="{545F017F-32C0-4D57-87A4-F9F912699397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3" creationId="{E6E180F7-08D3-4EB7-B128-9D390F1593B5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4" creationId="{099FEEFE-C9E9-425B-9CCA-AEC2BAA7CBAA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5" creationId="{A8E7BA55-8306-4D25-8BA3-731BE433FE3E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6" creationId="{DE59DAB5-D1A5-4C5D-8D4F-3F0136FE19B8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7" creationId="{BE522138-B407-41F8-91C8-B72ED69BD65D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8" creationId="{9CC3DB06-4B8B-4656-9B4F-C23F7F6AB67A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9" creationId="{F99A528A-5326-47FB-858A-D9DF444978F4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0" creationId="{53EF5370-9C94-4E61-AF1A-97C7F74140D2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3" creationId="{375877A7-6C13-4CFC-80DD-5388B914DF40}"/>
          </ac:spMkLst>
        </pc:spChg>
        <pc:spChg chg="add mod">
          <ac:chgData name="MARYAM ADEL SALEH JUMA MANSOOR" userId="492ef767-0211-4b15-b9ee-68adda126f14" providerId="ADAL" clId="{2CAE186F-D6A2-466C-B3F3-6C2363D91AA0}" dt="2020-03-04T12:10:09.054" v="267" actId="1076"/>
          <ac:spMkLst>
            <pc:docMk/>
            <pc:sldMk cId="1627353088" sldId="267"/>
            <ac:spMk id="26" creationId="{7F14AE1C-44F6-4658-BF16-F27DF4042DF0}"/>
          </ac:spMkLst>
        </pc:spChg>
        <pc:spChg chg="del">
          <ac:chgData name="MARYAM ADEL SALEH JUMA MANSOOR" userId="492ef767-0211-4b15-b9ee-68adda126f14" providerId="ADAL" clId="{2CAE186F-D6A2-466C-B3F3-6C2363D91AA0}" dt="2020-03-04T12:03:19.786" v="133" actId="478"/>
          <ac:spMkLst>
            <pc:docMk/>
            <pc:sldMk cId="1627353088" sldId="267"/>
            <ac:spMk id="27" creationId="{F57BA431-A3E7-473B-B5CF-A43E994F90DE}"/>
          </ac:spMkLst>
        </pc:spChg>
        <pc:spChg chg="add mod">
          <ac:chgData name="MARYAM ADEL SALEH JUMA MANSOOR" userId="492ef767-0211-4b15-b9ee-68adda126f14" providerId="ADAL" clId="{2CAE186F-D6A2-466C-B3F3-6C2363D91AA0}" dt="2020-03-04T12:11:38.402" v="371" actId="20577"/>
          <ac:spMkLst>
            <pc:docMk/>
            <pc:sldMk cId="1627353088" sldId="267"/>
            <ac:spMk id="28" creationId="{C095DEC0-2B06-4A6D-8EB1-C89304D494A6}"/>
          </ac:spMkLst>
        </pc:spChg>
        <pc:picChg chg="add mod modCrop">
          <ac:chgData name="MARYAM ADEL SALEH JUMA MANSOOR" userId="492ef767-0211-4b15-b9ee-68adda126f14" providerId="ADAL" clId="{2CAE186F-D6A2-466C-B3F3-6C2363D91AA0}" dt="2020-03-04T12:10:05.997" v="266" actId="1076"/>
          <ac:picMkLst>
            <pc:docMk/>
            <pc:sldMk cId="1627353088" sldId="267"/>
            <ac:picMk id="4" creationId="{F54DABD1-8555-4785-83C4-E9C5C110B677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29" creationId="{D01DE21F-3D41-4F70-9EEC-D6A195CDD31A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3" creationId="{2102D170-DB17-4AD9-A175-C563709DE4BB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6" creationId="{02098E87-8E53-4044-BD42-5C260ADA8DED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9" creationId="{9FB7C47A-3CBA-4023-B170-217AA4CEC0CE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41" creationId="{CEAF44FD-18AD-4B19-8693-FC91C3C7645D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1026" creationId="{5FA8E13C-B25F-4ED1-AD53-F3017AF6994A}"/>
          </ac:picMkLst>
        </pc:picChg>
        <pc:cxnChg chg="del">
          <ac:chgData name="MARYAM ADEL SALEH JUMA MANSOOR" userId="492ef767-0211-4b15-b9ee-68adda126f14" providerId="ADAL" clId="{2CAE186F-D6A2-466C-B3F3-6C2363D91AA0}" dt="2020-03-04T12:01:20.166" v="120" actId="478"/>
          <ac:cxnSpMkLst>
            <pc:docMk/>
            <pc:sldMk cId="1627353088" sldId="267"/>
            <ac:cxnSpMk id="22" creationId="{A89EEFBA-2F05-4251-8114-64D2EE1A5626}"/>
          </ac:cxnSpMkLst>
        </pc:cxnChg>
        <pc:cxnChg chg="del">
          <ac:chgData name="MARYAM ADEL SALEH JUMA MANSOOR" userId="492ef767-0211-4b15-b9ee-68adda126f14" providerId="ADAL" clId="{2CAE186F-D6A2-466C-B3F3-6C2363D91AA0}" dt="2020-03-04T12:01:20.166" v="120" actId="478"/>
          <ac:cxnSpMkLst>
            <pc:docMk/>
            <pc:sldMk cId="1627353088" sldId="267"/>
            <ac:cxnSpMk id="24" creationId="{E2B81277-7318-47ED-A23B-1B5574D35345}"/>
          </ac:cxnSpMkLst>
        </pc:cxnChg>
      </pc:sldChg>
    </pc:docChg>
  </pc:docChgLst>
  <pc:docChgLst>
    <pc:chgData name="MARYAM ADEL SALEH JUMA MANSOOR" userId="492ef767-0211-4b15-b9ee-68adda126f14" providerId="ADAL" clId="{3048311C-FC6D-489E-B522-17706CFADDBE}"/>
    <pc:docChg chg="undo redo custSel addSld delSld modSld sldOrd">
      <pc:chgData name="MARYAM ADEL SALEH JUMA MANSOOR" userId="492ef767-0211-4b15-b9ee-68adda126f14" providerId="ADAL" clId="{3048311C-FC6D-489E-B522-17706CFADDBE}" dt="2020-03-09T10:18:41.351" v="4559" actId="478"/>
      <pc:docMkLst>
        <pc:docMk/>
      </pc:docMkLst>
      <pc:sldChg chg="modSp">
        <pc:chgData name="MARYAM ADEL SALEH JUMA MANSOOR" userId="492ef767-0211-4b15-b9ee-68adda126f14" providerId="ADAL" clId="{3048311C-FC6D-489E-B522-17706CFADDBE}" dt="2020-03-09T09:41:56.583" v="4557" actId="20577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3048311C-FC6D-489E-B522-17706CFADDBE}" dt="2020-03-09T09:41:56.583" v="4557" actId="20577"/>
          <ac:spMkLst>
            <pc:docMk/>
            <pc:sldMk cId="2396905207" sldId="272"/>
            <ac:spMk id="3" creationId="{9632819A-C9F4-41DB-BDB2-D1566A4E1D55}"/>
          </ac:spMkLst>
        </pc:spChg>
      </pc:sldChg>
      <pc:sldChg chg="addSp delSp modSp">
        <pc:chgData name="MARYAM ADEL SALEH JUMA MANSOOR" userId="492ef767-0211-4b15-b9ee-68adda126f14" providerId="ADAL" clId="{3048311C-FC6D-489E-B522-17706CFADDBE}" dt="2020-03-09T10:18:41.351" v="4559" actId="478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3048311C-FC6D-489E-B522-17706CFADDBE}" dt="2020-03-09T05:21:06.660" v="32" actId="20577"/>
          <ac:spMkLst>
            <pc:docMk/>
            <pc:sldMk cId="472788918" sldId="293"/>
            <ac:spMk id="4" creationId="{00000000-0000-0000-0000-000000000000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5" creationId="{5889A7E3-52C1-42B0-9202-794E43F5DFC8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6" creationId="{50CC3164-D396-4EDB-8DD4-DD9F2EF4D2F5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7" creationId="{EE750387-3F96-42FA-B52E-39D1D5B01D57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8" creationId="{E8A3E4E7-6EC7-4C2B-90D2-B5E858806BC3}"/>
          </ac:spMkLst>
        </pc:spChg>
        <pc:cxnChg chg="add del mod">
          <ac:chgData name="MARYAM ADEL SALEH JUMA MANSOOR" userId="492ef767-0211-4b15-b9ee-68adda126f14" providerId="ADAL" clId="{3048311C-FC6D-489E-B522-17706CFADDBE}" dt="2020-03-09T10:18:41.351" v="4559" actId="478"/>
          <ac:cxnSpMkLst>
            <pc:docMk/>
            <pc:sldMk cId="472788918" sldId="293"/>
            <ac:cxnSpMk id="9" creationId="{2C68692B-57E0-4AA1-AFE8-9ED953C0B6E3}"/>
          </ac:cxnSpMkLst>
        </pc:cxnChg>
      </pc:sldChg>
      <pc:sldChg chg="addSp delSp modSp delAnim">
        <pc:chgData name="MARYAM ADEL SALEH JUMA MANSOOR" userId="492ef767-0211-4b15-b9ee-68adda126f14" providerId="ADAL" clId="{3048311C-FC6D-489E-B522-17706CFADDBE}" dt="2020-03-09T06:34:11.685" v="1415" actId="20577"/>
        <pc:sldMkLst>
          <pc:docMk/>
          <pc:sldMk cId="3617599205" sldId="294"/>
        </pc:sldMkLst>
        <pc:spChg chg="add mod">
          <ac:chgData name="MARYAM ADEL SALEH JUMA MANSOOR" userId="492ef767-0211-4b15-b9ee-68adda126f14" providerId="ADAL" clId="{3048311C-FC6D-489E-B522-17706CFADDBE}" dt="2020-03-09T06:34:11.685" v="1415" actId="20577"/>
          <ac:spMkLst>
            <pc:docMk/>
            <pc:sldMk cId="3617599205" sldId="294"/>
            <ac:spMk id="2" creationId="{EBBA94E4-060D-4AEC-81B5-6C74EACB162A}"/>
          </ac:spMkLst>
        </pc:spChg>
        <pc:spChg chg="del mod">
          <ac:chgData name="MARYAM ADEL SALEH JUMA MANSOOR" userId="492ef767-0211-4b15-b9ee-68adda126f14" providerId="ADAL" clId="{3048311C-FC6D-489E-B522-17706CFADDBE}" dt="2020-03-09T05:28:22.876" v="187" actId="478"/>
          <ac:spMkLst>
            <pc:docMk/>
            <pc:sldMk cId="3617599205" sldId="294"/>
            <ac:spMk id="4" creationId="{00000000-0000-0000-0000-000000000000}"/>
          </ac:spMkLst>
        </pc:spChg>
        <pc:spChg chg="add mod">
          <ac:chgData name="MARYAM ADEL SALEH JUMA MANSOOR" userId="492ef767-0211-4b15-b9ee-68adda126f14" providerId="ADAL" clId="{3048311C-FC6D-489E-B522-17706CFADDBE}" dt="2020-03-09T06:33:53.258" v="1408" actId="14100"/>
          <ac:spMkLst>
            <pc:docMk/>
            <pc:sldMk cId="3617599205" sldId="294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3048311C-FC6D-489E-B522-17706CFADDBE}" dt="2020-03-09T06:28:43.155" v="1230" actId="122"/>
          <ac:spMkLst>
            <pc:docMk/>
            <pc:sldMk cId="3617599205" sldId="294"/>
            <ac:spMk id="9" creationId="{CE3DB6B2-D682-4A5E-91FD-E5D843237BD1}"/>
          </ac:spMkLst>
        </pc:spChg>
        <pc:spChg chg="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11" creationId="{3843B299-0A04-41C2-BA20-6C8129404016}"/>
          </ac:spMkLst>
        </pc:spChg>
        <pc:spChg chg="del">
          <ac:chgData name="MARYAM ADEL SALEH JUMA MANSOOR" userId="492ef767-0211-4b15-b9ee-68adda126f14" providerId="ADAL" clId="{3048311C-FC6D-489E-B522-17706CFADDBE}" dt="2020-03-09T05:29:52.110" v="271" actId="478"/>
          <ac:spMkLst>
            <pc:docMk/>
            <pc:sldMk cId="3617599205" sldId="294"/>
            <ac:spMk id="13" creationId="{B03B61F3-52B3-4152-B011-2F4734DA71D3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18" creationId="{FB70D8A6-37BE-4F46-A85D-0E04F54337C2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19" creationId="{5754EE7D-30C7-4217-8BE5-D5D37E02E842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0" creationId="{9C42F50E-6380-41AD-ACE3-DF8D0C81B12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1" creationId="{12C2B1E7-58BC-4787-96BE-0895F4AE78A4}"/>
          </ac:spMkLst>
        </pc:spChg>
        <pc:spChg chg="del mod">
          <ac:chgData name="MARYAM ADEL SALEH JUMA MANSOOR" userId="492ef767-0211-4b15-b9ee-68adda126f14" providerId="ADAL" clId="{3048311C-FC6D-489E-B522-17706CFADDBE}" dt="2020-03-09T06:06:41.146" v="775" actId="478"/>
          <ac:spMkLst>
            <pc:docMk/>
            <pc:sldMk cId="3617599205" sldId="294"/>
            <ac:spMk id="22" creationId="{39A6EC2A-7566-4B32-A1DF-3234C1C615C5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3" creationId="{BEB3ECCC-F2D8-4A51-807D-2A240BF2C46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4" creationId="{EB5E686F-33EA-4BB7-A874-B7FF29B2D9E4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25" creationId="{5FB3F20C-FA5E-4CDD-88BE-A4B43ED4DD7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7" creationId="{0AF3E730-0F80-4738-8677-7CCF83271CA4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8" creationId="{2284E4C3-1482-4BB8-99AA-143AF1773E19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1" creationId="{F29CDD1D-E4EA-4AE4-8C5C-55D8CC805E9C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2" creationId="{DED85DE4-A34A-497C-9F72-7A08F1F1FE56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3" creationId="{3C16E09D-6301-4001-843F-B8BDF32A760D}"/>
          </ac:spMkLst>
        </pc:spChg>
        <pc:spChg chg="add mod">
          <ac:chgData name="MARYAM ADEL SALEH JUMA MANSOOR" userId="492ef767-0211-4b15-b9ee-68adda126f14" providerId="ADAL" clId="{3048311C-FC6D-489E-B522-17706CFADDBE}" dt="2020-03-09T06:34:02.292" v="1409" actId="115"/>
          <ac:spMkLst>
            <pc:docMk/>
            <pc:sldMk cId="3617599205" sldId="294"/>
            <ac:spMk id="34" creationId="{1A11AD6C-7019-4D3F-BF99-F90F427EE4A9}"/>
          </ac:spMkLst>
        </pc:spChg>
        <pc:spChg chg="add mod">
          <ac:chgData name="MARYAM ADEL SALEH JUMA MANSOOR" userId="492ef767-0211-4b15-b9ee-68adda126f14" providerId="ADAL" clId="{3048311C-FC6D-489E-B522-17706CFADDBE}" dt="2020-03-09T06:33:39.794" v="1405" actId="1076"/>
          <ac:spMkLst>
            <pc:docMk/>
            <pc:sldMk cId="3617599205" sldId="294"/>
            <ac:spMk id="35" creationId="{D3CD4357-E85D-462E-99E9-1CEA38DC5AAB}"/>
          </ac:spMkLst>
        </pc:spChg>
        <pc:spChg chg="add mod">
          <ac:chgData name="MARYAM ADEL SALEH JUMA MANSOOR" userId="492ef767-0211-4b15-b9ee-68adda126f14" providerId="ADAL" clId="{3048311C-FC6D-489E-B522-17706CFADDBE}" dt="2020-03-09T06:33:21.453" v="1400" actId="1076"/>
          <ac:spMkLst>
            <pc:docMk/>
            <pc:sldMk cId="3617599205" sldId="294"/>
            <ac:spMk id="36" creationId="{AF384E64-3C7B-4DC3-884F-3F3E8DBE9CB5}"/>
          </ac:spMkLst>
        </pc:spChg>
        <pc:spChg chg="add mod">
          <ac:chgData name="MARYAM ADEL SALEH JUMA MANSOOR" userId="492ef767-0211-4b15-b9ee-68adda126f14" providerId="ADAL" clId="{3048311C-FC6D-489E-B522-17706CFADDBE}" dt="2020-03-09T06:33:21.453" v="1400" actId="1076"/>
          <ac:spMkLst>
            <pc:docMk/>
            <pc:sldMk cId="3617599205" sldId="294"/>
            <ac:spMk id="37" creationId="{A032B925-7FF7-4AE1-AF01-C9F237DAEFAC}"/>
          </ac:spMkLst>
        </pc:spChg>
        <pc:cxnChg chg="mod">
          <ac:chgData name="MARYAM ADEL SALEH JUMA MANSOOR" userId="492ef767-0211-4b15-b9ee-68adda126f14" providerId="ADAL" clId="{3048311C-FC6D-489E-B522-17706CFADDBE}" dt="2020-03-09T06:33:26.667" v="1402" actId="1076"/>
          <ac:cxnSpMkLst>
            <pc:docMk/>
            <pc:sldMk cId="3617599205" sldId="294"/>
            <ac:cxnSpMk id="26" creationId="{2331D6FC-DBCA-486B-94F3-12E80847631C}"/>
          </ac:cxnSpMkLst>
        </pc:cxnChg>
        <pc:cxnChg chg="mod">
          <ac:chgData name="MARYAM ADEL SALEH JUMA MANSOOR" userId="492ef767-0211-4b15-b9ee-68adda126f14" providerId="ADAL" clId="{3048311C-FC6D-489E-B522-17706CFADDBE}" dt="2020-03-09T06:33:26.667" v="1402" actId="1076"/>
          <ac:cxnSpMkLst>
            <pc:docMk/>
            <pc:sldMk cId="3617599205" sldId="294"/>
            <ac:cxnSpMk id="30" creationId="{D4A69B9A-E69B-467D-8BBF-5D67B738B5CF}"/>
          </ac:cxnSpMkLst>
        </pc:cxnChg>
      </pc:sldChg>
      <pc:sldChg chg="del">
        <pc:chgData name="MARYAM ADEL SALEH JUMA MANSOOR" userId="492ef767-0211-4b15-b9ee-68adda126f14" providerId="ADAL" clId="{3048311C-FC6D-489E-B522-17706CFADDBE}" dt="2020-03-09T06:34:46.571" v="1416" actId="47"/>
        <pc:sldMkLst>
          <pc:docMk/>
          <pc:sldMk cId="4273481282" sldId="295"/>
        </pc:sldMkLst>
      </pc:sldChg>
      <pc:sldChg chg="del">
        <pc:chgData name="MARYAM ADEL SALEH JUMA MANSOOR" userId="492ef767-0211-4b15-b9ee-68adda126f14" providerId="ADAL" clId="{3048311C-FC6D-489E-B522-17706CFADDBE}" dt="2020-03-09T06:34:47.247" v="1417" actId="47"/>
        <pc:sldMkLst>
          <pc:docMk/>
          <pc:sldMk cId="2928497748" sldId="296"/>
        </pc:sldMkLst>
      </pc:sldChg>
      <pc:sldChg chg="del">
        <pc:chgData name="MARYAM ADEL SALEH JUMA MANSOOR" userId="492ef767-0211-4b15-b9ee-68adda126f14" providerId="ADAL" clId="{3048311C-FC6D-489E-B522-17706CFADDBE}" dt="2020-03-09T07:03:31.689" v="2038" actId="47"/>
        <pc:sldMkLst>
          <pc:docMk/>
          <pc:sldMk cId="4171378423" sldId="297"/>
        </pc:sldMkLst>
      </pc:sldChg>
      <pc:sldChg chg="del">
        <pc:chgData name="MARYAM ADEL SALEH JUMA MANSOOR" userId="492ef767-0211-4b15-b9ee-68adda126f14" providerId="ADAL" clId="{3048311C-FC6D-489E-B522-17706CFADDBE}" dt="2020-03-09T07:03:33.040" v="2039" actId="47"/>
        <pc:sldMkLst>
          <pc:docMk/>
          <pc:sldMk cId="1069600880" sldId="298"/>
        </pc:sldMkLst>
      </pc:sldChg>
      <pc:sldChg chg="del">
        <pc:chgData name="MARYAM ADEL SALEH JUMA MANSOOR" userId="492ef767-0211-4b15-b9ee-68adda126f14" providerId="ADAL" clId="{3048311C-FC6D-489E-B522-17706CFADDBE}" dt="2020-03-09T07:05:05.061" v="2044" actId="47"/>
        <pc:sldMkLst>
          <pc:docMk/>
          <pc:sldMk cId="889989275" sldId="299"/>
        </pc:sldMkLst>
      </pc:sldChg>
      <pc:sldChg chg="del">
        <pc:chgData name="MARYAM ADEL SALEH JUMA MANSOOR" userId="492ef767-0211-4b15-b9ee-68adda126f14" providerId="ADAL" clId="{3048311C-FC6D-489E-B522-17706CFADDBE}" dt="2020-03-09T07:05:04.401" v="2043" actId="47"/>
        <pc:sldMkLst>
          <pc:docMk/>
          <pc:sldMk cId="3675624081" sldId="300"/>
        </pc:sldMkLst>
      </pc:sldChg>
      <pc:sldChg chg="del">
        <pc:chgData name="MARYAM ADEL SALEH JUMA MANSOOR" userId="492ef767-0211-4b15-b9ee-68adda126f14" providerId="ADAL" clId="{3048311C-FC6D-489E-B522-17706CFADDBE}" dt="2020-03-09T07:05:02.812" v="2041" actId="47"/>
        <pc:sldMkLst>
          <pc:docMk/>
          <pc:sldMk cId="641922000" sldId="301"/>
        </pc:sldMkLst>
      </pc:sldChg>
      <pc:sldChg chg="del">
        <pc:chgData name="MARYAM ADEL SALEH JUMA MANSOOR" userId="492ef767-0211-4b15-b9ee-68adda126f14" providerId="ADAL" clId="{3048311C-FC6D-489E-B522-17706CFADDBE}" dt="2020-03-09T07:04:59.318" v="2040" actId="47"/>
        <pc:sldMkLst>
          <pc:docMk/>
          <pc:sldMk cId="1182311842" sldId="302"/>
        </pc:sldMkLst>
      </pc:sldChg>
      <pc:sldChg chg="del">
        <pc:chgData name="MARYAM ADEL SALEH JUMA MANSOOR" userId="492ef767-0211-4b15-b9ee-68adda126f14" providerId="ADAL" clId="{3048311C-FC6D-489E-B522-17706CFADDBE}" dt="2020-03-09T07:05:03.876" v="2042" actId="47"/>
        <pc:sldMkLst>
          <pc:docMk/>
          <pc:sldMk cId="221425017" sldId="304"/>
        </pc:sldMkLst>
      </pc:sldChg>
      <pc:sldChg chg="addSp delSp modSp add ord">
        <pc:chgData name="MARYAM ADEL SALEH JUMA MANSOOR" userId="492ef767-0211-4b15-b9ee-68adda126f14" providerId="ADAL" clId="{3048311C-FC6D-489E-B522-17706CFADDBE}" dt="2020-03-09T09:32:13.395" v="4537" actId="1076"/>
        <pc:sldMkLst>
          <pc:docMk/>
          <pc:sldMk cId="3883757152" sldId="305"/>
        </pc:sldMkLst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2" creationId="{EBBA94E4-060D-4AEC-81B5-6C74EACB162A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6" creationId="{F925ED7E-3A0E-4B29-91BD-33A780D0142D}"/>
          </ac:spMkLst>
        </pc:spChg>
        <pc:spChg chg="add mod">
          <ac:chgData name="MARYAM ADEL SALEH JUMA MANSOOR" userId="492ef767-0211-4b15-b9ee-68adda126f14" providerId="ADAL" clId="{3048311C-FC6D-489E-B522-17706CFADDBE}" dt="2020-03-09T06:26:38.696" v="1171" actId="1076"/>
          <ac:spMkLst>
            <pc:docMk/>
            <pc:sldMk cId="3883757152" sldId="305"/>
            <ac:spMk id="20" creationId="{79491FF6-1034-4C3F-B7BB-CC683718E2FC}"/>
          </ac:spMkLst>
        </pc:spChg>
        <pc:spChg chg="add mod">
          <ac:chgData name="MARYAM ADEL SALEH JUMA MANSOOR" userId="492ef767-0211-4b15-b9ee-68adda126f14" providerId="ADAL" clId="{3048311C-FC6D-489E-B522-17706CFADDBE}" dt="2020-03-09T06:26:32.461" v="1170" actId="404"/>
          <ac:spMkLst>
            <pc:docMk/>
            <pc:sldMk cId="3883757152" sldId="305"/>
            <ac:spMk id="21" creationId="{3B251930-D544-49D1-B74B-97AA4FF742A3}"/>
          </ac:spMkLst>
        </pc:spChg>
        <pc:spChg chg="mod">
          <ac:chgData name="MARYAM ADEL SALEH JUMA MANSOOR" userId="492ef767-0211-4b15-b9ee-68adda126f14" providerId="ADAL" clId="{3048311C-FC6D-489E-B522-17706CFADDBE}" dt="2020-03-09T09:31:43.979" v="4531" actId="14100"/>
          <ac:spMkLst>
            <pc:docMk/>
            <pc:sldMk cId="3883757152" sldId="305"/>
            <ac:spMk id="31" creationId="{F29CDD1D-E4EA-4AE4-8C5C-55D8CC805E9C}"/>
          </ac:spMkLst>
        </pc:spChg>
        <pc:spChg chg="mod">
          <ac:chgData name="MARYAM ADEL SALEH JUMA MANSOOR" userId="492ef767-0211-4b15-b9ee-68adda126f14" providerId="ADAL" clId="{3048311C-FC6D-489E-B522-17706CFADDBE}" dt="2020-03-09T09:32:13.395" v="4537" actId="1076"/>
          <ac:spMkLst>
            <pc:docMk/>
            <pc:sldMk cId="3883757152" sldId="305"/>
            <ac:spMk id="32" creationId="{DED85DE4-A34A-497C-9F72-7A08F1F1FE56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7" creationId="{A032B925-7FF7-4AE1-AF01-C9F237DAEFAC}"/>
          </ac:spMkLst>
        </pc:spChg>
      </pc:sldChg>
      <pc:sldChg chg="addSp delSp modSp add modAnim">
        <pc:chgData name="MARYAM ADEL SALEH JUMA MANSOOR" userId="492ef767-0211-4b15-b9ee-68adda126f14" providerId="ADAL" clId="{3048311C-FC6D-489E-B522-17706CFADDBE}" dt="2020-03-09T09:33:14.833" v="4550" actId="20577"/>
        <pc:sldMkLst>
          <pc:docMk/>
          <pc:sldMk cId="1451114425" sldId="306"/>
        </pc:sldMkLst>
        <pc:spChg chg="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2" creationId="{EBBA94E4-060D-4AEC-81B5-6C74EACB162A}"/>
          </ac:spMkLst>
        </pc:spChg>
        <pc:spChg chg="del">
          <ac:chgData name="MARYAM ADEL SALEH JUMA MANSOOR" userId="492ef767-0211-4b15-b9ee-68adda126f14" providerId="ADAL" clId="{3048311C-FC6D-489E-B522-17706CFADDBE}" dt="2020-03-09T06:38:40.989" v="1595" actId="478"/>
          <ac:spMkLst>
            <pc:docMk/>
            <pc:sldMk cId="1451114425" sldId="306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3048311C-FC6D-489E-B522-17706CFADDBE}" dt="2020-03-09T06:37:34.784" v="1548" actId="20577"/>
          <ac:spMkLst>
            <pc:docMk/>
            <pc:sldMk cId="1451114425" sldId="306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3048311C-FC6D-489E-B522-17706CFADDBE}" dt="2020-03-09T06:38:50.693" v="1597"/>
          <ac:spMkLst>
            <pc:docMk/>
            <pc:sldMk cId="1451114425" sldId="306"/>
            <ac:spMk id="15" creationId="{2D135D39-EE46-4DCD-854C-0021E9060428}"/>
          </ac:spMkLst>
        </pc:spChg>
        <pc:spChg chg="add mod">
          <ac:chgData name="MARYAM ADEL SALEH JUMA MANSOOR" userId="492ef767-0211-4b15-b9ee-68adda126f14" providerId="ADAL" clId="{3048311C-FC6D-489E-B522-17706CFADDBE}" dt="2020-03-09T09:33:14.833" v="4550" actId="20577"/>
          <ac:spMkLst>
            <pc:docMk/>
            <pc:sldMk cId="1451114425" sldId="306"/>
            <ac:spMk id="16" creationId="{B374846F-BF5A-45A0-A612-24DF7D14EDA2}"/>
          </ac:spMkLst>
        </pc:spChg>
        <pc:spChg chg="add 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17" creationId="{D46B2AC0-3603-4DB2-B99A-06646823E422}"/>
          </ac:spMkLst>
        </pc:spChg>
        <pc:spChg chg="add 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19" creationId="{26DAEC0B-E82C-4F09-A825-B32A94D2D1D1}"/>
          </ac:spMkLst>
        </pc:spChg>
        <pc:spChg chg="add mod">
          <ac:chgData name="MARYAM ADEL SALEH JUMA MANSOOR" userId="492ef767-0211-4b15-b9ee-68adda126f14" providerId="ADAL" clId="{3048311C-FC6D-489E-B522-17706CFADDBE}" dt="2020-03-09T06:59:22.101" v="1888" actId="1076"/>
          <ac:spMkLst>
            <pc:docMk/>
            <pc:sldMk cId="1451114425" sldId="306"/>
            <ac:spMk id="20" creationId="{9A99DC4D-0A23-4328-914F-4D3F179929C1}"/>
          </ac:spMkLst>
        </pc:spChg>
        <pc:spChg chg="add mod">
          <ac:chgData name="MARYAM ADEL SALEH JUMA MANSOOR" userId="492ef767-0211-4b15-b9ee-68adda126f14" providerId="ADAL" clId="{3048311C-FC6D-489E-B522-17706CFADDBE}" dt="2020-03-09T07:00:10.794" v="1938" actId="1076"/>
          <ac:spMkLst>
            <pc:docMk/>
            <pc:sldMk cId="1451114425" sldId="306"/>
            <ac:spMk id="23" creationId="{769FBFFD-C5C4-4A7A-A723-855A487EA7B4}"/>
          </ac:spMkLst>
        </pc:spChg>
        <pc:spChg chg="add mod">
          <ac:chgData name="MARYAM ADEL SALEH JUMA MANSOOR" userId="492ef767-0211-4b15-b9ee-68adda126f14" providerId="ADAL" clId="{3048311C-FC6D-489E-B522-17706CFADDBE}" dt="2020-03-09T09:33:08.872" v="4545" actId="1037"/>
          <ac:spMkLst>
            <pc:docMk/>
            <pc:sldMk cId="1451114425" sldId="306"/>
            <ac:spMk id="31" creationId="{D5E1FEDA-848A-42B0-98DF-8BC50740C3D8}"/>
          </ac:spMkLst>
        </pc:spChg>
        <pc:spChg chg="add mod">
          <ac:chgData name="MARYAM ADEL SALEH JUMA MANSOOR" userId="492ef767-0211-4b15-b9ee-68adda126f14" providerId="ADAL" clId="{3048311C-FC6D-489E-B522-17706CFADDBE}" dt="2020-03-09T07:02:00.278" v="2000" actId="1076"/>
          <ac:spMkLst>
            <pc:docMk/>
            <pc:sldMk cId="1451114425" sldId="306"/>
            <ac:spMk id="32" creationId="{C0061AD3-8CDC-4921-A8C9-9F9F9FECC1A5}"/>
          </ac:spMkLst>
        </pc:spChg>
        <pc:spChg chg="add mod">
          <ac:chgData name="MARYAM ADEL SALEH JUMA MANSOOR" userId="492ef767-0211-4b15-b9ee-68adda126f14" providerId="ADAL" clId="{3048311C-FC6D-489E-B522-17706CFADDBE}" dt="2020-03-09T07:02:33.085" v="2033" actId="207"/>
          <ac:spMkLst>
            <pc:docMk/>
            <pc:sldMk cId="1451114425" sldId="306"/>
            <ac:spMk id="33" creationId="{211DA364-FEDE-45FE-AEDD-E25CADA712C7}"/>
          </ac:spMkLst>
        </pc:spChg>
        <pc:spChg chg="del">
          <ac:chgData name="MARYAM ADEL SALEH JUMA MANSOOR" userId="492ef767-0211-4b15-b9ee-68adda126f14" providerId="ADAL" clId="{3048311C-FC6D-489E-B522-17706CFADDBE}" dt="2020-03-09T06:40:45.099" v="1677" actId="478"/>
          <ac:spMkLst>
            <pc:docMk/>
            <pc:sldMk cId="1451114425" sldId="306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3048311C-FC6D-489E-B522-17706CFADDBE}" dt="2020-03-09T06:38:39.202" v="1593" actId="478"/>
          <ac:spMkLst>
            <pc:docMk/>
            <pc:sldMk cId="1451114425" sldId="306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3048311C-FC6D-489E-B522-17706CFADDBE}" dt="2020-03-09T06:38:37.567" v="1592" actId="478"/>
          <ac:spMkLst>
            <pc:docMk/>
            <pc:sldMk cId="1451114425" sldId="306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3048311C-FC6D-489E-B522-17706CFADDBE}" dt="2020-03-09T06:38:40.254" v="1594" actId="478"/>
          <ac:spMkLst>
            <pc:docMk/>
            <pc:sldMk cId="1451114425" sldId="306"/>
            <ac:spMk id="37" creationId="{A032B925-7FF7-4AE1-AF01-C9F237DAEFAC}"/>
          </ac:spMkLst>
        </pc:spChg>
        <pc:picChg chg="add del mod">
          <ac:chgData name="MARYAM ADEL SALEH JUMA MANSOOR" userId="492ef767-0211-4b15-b9ee-68adda126f14" providerId="ADAL" clId="{3048311C-FC6D-489E-B522-17706CFADDBE}" dt="2020-03-09T07:24:24.717" v="2048" actId="21"/>
          <ac:picMkLst>
            <pc:docMk/>
            <pc:sldMk cId="1451114425" sldId="306"/>
            <ac:picMk id="4" creationId="{88BA0CA4-A82E-41C0-BDA6-BDF521F6F0A6}"/>
          </ac:picMkLst>
        </pc:picChg>
        <pc:picChg chg="add del mod">
          <ac:chgData name="MARYAM ADEL SALEH JUMA MANSOOR" userId="492ef767-0211-4b15-b9ee-68adda126f14" providerId="ADAL" clId="{3048311C-FC6D-489E-B522-17706CFADDBE}" dt="2020-03-09T07:24:24.717" v="2048" actId="21"/>
          <ac:picMkLst>
            <pc:docMk/>
            <pc:sldMk cId="1451114425" sldId="306"/>
            <ac:picMk id="21" creationId="{BDB74D27-D512-4BB5-B09B-8F1738287035}"/>
          </ac:picMkLst>
        </pc:picChg>
        <pc:cxnChg chg="add mod">
          <ac:chgData name="MARYAM ADEL SALEH JUMA MANSOOR" userId="492ef767-0211-4b15-b9ee-68adda126f14" providerId="ADAL" clId="{3048311C-FC6D-489E-B522-17706CFADDBE}" dt="2020-03-09T06:59:32.567" v="1890" actId="13822"/>
          <ac:cxnSpMkLst>
            <pc:docMk/>
            <pc:sldMk cId="1451114425" sldId="306"/>
            <ac:cxnSpMk id="10" creationId="{BBF7DE11-7C79-4784-816F-F4291B8425C3}"/>
          </ac:cxnSpMkLst>
        </pc:cxnChg>
        <pc:cxnChg chg="add del mod">
          <ac:chgData name="MARYAM ADEL SALEH JUMA MANSOOR" userId="492ef767-0211-4b15-b9ee-68adda126f14" providerId="ADAL" clId="{3048311C-FC6D-489E-B522-17706CFADDBE}" dt="2020-03-09T07:00:28.312" v="1942" actId="478"/>
          <ac:cxnSpMkLst>
            <pc:docMk/>
            <pc:sldMk cId="1451114425" sldId="306"/>
            <ac:cxnSpMk id="12" creationId="{8E44FDB1-2E32-43DE-A589-E6BB0551A251}"/>
          </ac:cxnSpMkLst>
        </pc:cxnChg>
        <pc:cxnChg chg="add mod">
          <ac:chgData name="MARYAM ADEL SALEH JUMA MANSOOR" userId="492ef767-0211-4b15-b9ee-68adda126f14" providerId="ADAL" clId="{3048311C-FC6D-489E-B522-17706CFADDBE}" dt="2020-03-09T07:00:44.039" v="1952" actId="1038"/>
          <ac:cxnSpMkLst>
            <pc:docMk/>
            <pc:sldMk cId="1451114425" sldId="306"/>
            <ac:cxnSpMk id="18" creationId="{EFF5D19D-3A84-42A0-B4E0-85130FEB2D17}"/>
          </ac:cxnSpMkLst>
        </pc:cxnChg>
      </pc:sldChg>
      <pc:sldChg chg="addSp delSp modSp add delAnim">
        <pc:chgData name="MARYAM ADEL SALEH JUMA MANSOOR" userId="492ef767-0211-4b15-b9ee-68adda126f14" providerId="ADAL" clId="{3048311C-FC6D-489E-B522-17706CFADDBE}" dt="2020-03-09T07:51:17.662" v="2138" actId="1076"/>
        <pc:sldMkLst>
          <pc:docMk/>
          <pc:sldMk cId="3227567957" sldId="307"/>
        </pc:sldMkLst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" creationId="{EBBA94E4-060D-4AEC-81B5-6C74EACB162A}"/>
          </ac:spMkLst>
        </pc:spChg>
        <pc:spChg chg="mod">
          <ac:chgData name="MARYAM ADEL SALEH JUMA MANSOOR" userId="492ef767-0211-4b15-b9ee-68adda126f14" providerId="ADAL" clId="{3048311C-FC6D-489E-B522-17706CFADDBE}" dt="2020-03-09T07:49:45.705" v="2135" actId="20577"/>
          <ac:spMkLst>
            <pc:docMk/>
            <pc:sldMk cId="3227567957" sldId="307"/>
            <ac:spMk id="9" creationId="{CE3DB6B2-D682-4A5E-91FD-E5D843237BD1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5" creationId="{2D135D39-EE46-4DCD-854C-0021E9060428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6" creationId="{B374846F-BF5A-45A0-A612-24DF7D14EDA2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7" creationId="{D46B2AC0-3603-4DB2-B99A-06646823E422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9" creationId="{26DAEC0B-E82C-4F09-A825-B32A94D2D1D1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0" creationId="{9A99DC4D-0A23-4328-914F-4D3F179929C1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1" creationId="{2A87441B-5924-4E2C-B81F-4B07DCBECF43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3" creationId="{769FBFFD-C5C4-4A7A-A723-855A487EA7B4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4" creationId="{25DB50DE-725F-4FC2-B57E-7A1422E69EEA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5" creationId="{F7DC9657-B79F-4683-A897-BDD814C2E85C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7" creationId="{154B4CCD-C1F6-4161-9CB3-085731401ADB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8" creationId="{284B72FE-FD4E-4C86-A68A-43ECC9FC9686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1" creationId="{D5E1FEDA-848A-42B0-98DF-8BC50740C3D8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2" creationId="{C0061AD3-8CDC-4921-A8C9-9F9F9FECC1A5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3" creationId="{211DA364-FEDE-45FE-AEDD-E25CADA712C7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5" creationId="{165B4C23-6E10-454E-BE56-EA8B75A6F504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6" creationId="{011F9EAC-F1C8-4198-9579-2F1E3015A986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7" creationId="{A676F775-D5A6-4964-8B70-7E7831D838A8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8" creationId="{671B997E-47A8-4AA7-8E7F-DDDE69299FB7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39" creationId="{5C480DF1-020F-4CBC-ACBA-D3E83A62909F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1" creationId="{CA008FBD-839A-4853-82D6-555183FFE7B4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2" creationId="{DF1B304B-0381-488D-87AC-7238D42B0223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3" creationId="{BCB84DB6-601D-402C-ACF0-46E2EEE24B60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4" creationId="{2F85B0D2-69BC-4A04-B57D-25CD26B8502D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6" creationId="{9C310EDB-B2D1-494C-9A55-E1D461C7C649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7" creationId="{5505CA35-1E86-4B58-ABC0-189B742CCCC2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8" creationId="{A4DD528A-7D90-45F8-8408-D687EA411B7C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9" creationId="{757F244D-5BAE-44F0-B6F8-48CCB2D9A897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0" creationId="{211B3E70-C09F-4B18-9D99-59D4E39CC7D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2" creationId="{09EEF046-D032-4D97-BB6C-AB7BFB7C2AD6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3" creationId="{7B788BFE-CC8E-4C0D-B914-908A331FFCB0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4" creationId="{0503FA86-DF76-4CB8-8AB4-4C1DD04A863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5" creationId="{AA4E2DE4-3860-4647-828A-C5C2EE9CCBC5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7" creationId="{581F7627-AFBC-4453-808A-A3C356AE226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8" creationId="{E2C7A9EC-507F-4723-BD20-2D8F93D4E9B6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9" creationId="{B85C9311-5CF6-4E5F-82A5-FB944BD60ACE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60" creationId="{B5FF0D9C-2905-4033-A2DB-EB4734536AE7}"/>
          </ac:spMkLst>
        </pc:spChg>
        <pc:graphicFrameChg chg="add del">
          <ac:chgData name="MARYAM ADEL SALEH JUMA MANSOOR" userId="492ef767-0211-4b15-b9ee-68adda126f14" providerId="ADAL" clId="{3048311C-FC6D-489E-B522-17706CFADDBE}" dt="2020-03-09T07:47:11.068" v="2093"/>
          <ac:graphicFrameMkLst>
            <pc:docMk/>
            <pc:sldMk cId="3227567957" sldId="307"/>
            <ac:graphicFrameMk id="34" creationId="{889B1293-256F-4A57-98FA-2A4594BADB31}"/>
          </ac:graphicFrameMkLst>
        </pc:graphicFrameChg>
        <pc:graphicFrameChg chg="add del">
          <ac:chgData name="MARYAM ADEL SALEH JUMA MANSOOR" userId="492ef767-0211-4b15-b9ee-68adda126f14" providerId="ADAL" clId="{3048311C-FC6D-489E-B522-17706CFADDBE}" dt="2020-03-09T07:47:47.435" v="2104"/>
          <ac:graphicFrameMkLst>
            <pc:docMk/>
            <pc:sldMk cId="3227567957" sldId="307"/>
            <ac:graphicFrameMk id="45" creationId="{F32315C4-A789-463D-8989-66799C2323C4}"/>
          </ac:graphicFrameMkLst>
        </pc:graphicFrameChg>
        <pc:graphicFrameChg chg="add del">
          <ac:chgData name="MARYAM ADEL SALEH JUMA MANSOOR" userId="492ef767-0211-4b15-b9ee-68adda126f14" providerId="ADAL" clId="{3048311C-FC6D-489E-B522-17706CFADDBE}" dt="2020-03-09T07:48:07.725" v="2106"/>
          <ac:graphicFrameMkLst>
            <pc:docMk/>
            <pc:sldMk cId="3227567957" sldId="307"/>
            <ac:graphicFrameMk id="56" creationId="{5E25AEDB-8931-4060-A022-B954BBC4C14F}"/>
          </ac:graphicFrameMkLst>
        </pc:graphicFrameChg>
        <pc:picChg chg="add del mod">
          <ac:chgData name="MARYAM ADEL SALEH JUMA MANSOOR" userId="492ef767-0211-4b15-b9ee-68adda126f14" providerId="ADAL" clId="{3048311C-FC6D-489E-B522-17706CFADDBE}" dt="2020-03-09T07:47:17.731" v="2096" actId="478"/>
          <ac:picMkLst>
            <pc:docMk/>
            <pc:sldMk cId="3227567957" sldId="307"/>
            <ac:picMk id="4" creationId="{7DA7BAD6-969F-4976-8915-E7657EB69283}"/>
          </ac:picMkLst>
        </pc:picChg>
        <pc:picChg chg="add del">
          <ac:chgData name="MARYAM ADEL SALEH JUMA MANSOOR" userId="492ef767-0211-4b15-b9ee-68adda126f14" providerId="ADAL" clId="{3048311C-FC6D-489E-B522-17706CFADDBE}" dt="2020-03-09T07:47:23.823" v="2098" actId="478"/>
          <ac:picMkLst>
            <pc:docMk/>
            <pc:sldMk cId="3227567957" sldId="307"/>
            <ac:picMk id="6" creationId="{D06094CA-94F6-4A8B-8287-6E998DB1815F}"/>
          </ac:picMkLst>
        </pc:picChg>
        <pc:picChg chg="add del">
          <ac:chgData name="MARYAM ADEL SALEH JUMA MANSOOR" userId="492ef767-0211-4b15-b9ee-68adda126f14" providerId="ADAL" clId="{3048311C-FC6D-489E-B522-17706CFADDBE}" dt="2020-03-09T07:47:37.130" v="2100" actId="478"/>
          <ac:picMkLst>
            <pc:docMk/>
            <pc:sldMk cId="3227567957" sldId="307"/>
            <ac:picMk id="7" creationId="{841E9850-87A2-4654-99F9-2980C8165D89}"/>
          </ac:picMkLst>
        </pc:picChg>
        <pc:picChg chg="add del">
          <ac:chgData name="MARYAM ADEL SALEH JUMA MANSOOR" userId="492ef767-0211-4b15-b9ee-68adda126f14" providerId="ADAL" clId="{3048311C-FC6D-489E-B522-17706CFADDBE}" dt="2020-03-09T07:47:43.219" v="2102"/>
          <ac:picMkLst>
            <pc:docMk/>
            <pc:sldMk cId="3227567957" sldId="307"/>
            <ac:picMk id="11" creationId="{0AC7E6E0-7A1F-463B-BCE8-73AF2F748820}"/>
          </ac:picMkLst>
        </pc:picChg>
        <pc:picChg chg="add del">
          <ac:chgData name="MARYAM ADEL SALEH JUMA MANSOOR" userId="492ef767-0211-4b15-b9ee-68adda126f14" providerId="ADAL" clId="{3048311C-FC6D-489E-B522-17706CFADDBE}" dt="2020-03-09T07:48:12.056" v="2108" actId="478"/>
          <ac:picMkLst>
            <pc:docMk/>
            <pc:sldMk cId="3227567957" sldId="307"/>
            <ac:picMk id="12" creationId="{C72E1F10-C2A3-4A57-876D-2B1AEC81454C}"/>
          </ac:picMkLst>
        </pc:picChg>
        <pc:picChg chg="add mod">
          <ac:chgData name="MARYAM ADEL SALEH JUMA MANSOOR" userId="492ef767-0211-4b15-b9ee-68adda126f14" providerId="ADAL" clId="{3048311C-FC6D-489E-B522-17706CFADDBE}" dt="2020-03-09T07:51:17.662" v="2138" actId="1076"/>
          <ac:picMkLst>
            <pc:docMk/>
            <pc:sldMk cId="3227567957" sldId="307"/>
            <ac:picMk id="13" creationId="{99510DE2-6C25-4979-AF29-38742BBECFE9}"/>
          </ac:picMkLst>
        </pc:picChg>
        <pc:picChg chg="add del">
          <ac:chgData name="MARYAM ADEL SALEH JUMA MANSOOR" userId="492ef767-0211-4b15-b9ee-68adda126f14" providerId="ADAL" clId="{3048311C-FC6D-489E-B522-17706CFADDBE}" dt="2020-03-09T07:47:11.068" v="2093"/>
          <ac:picMkLst>
            <pc:docMk/>
            <pc:sldMk cId="3227567957" sldId="307"/>
            <ac:picMk id="22" creationId="{5EC33EA3-B926-45C9-8E06-62F59C2ED12D}"/>
          </ac:picMkLst>
        </pc:picChg>
        <pc:picChg chg="add del">
          <ac:chgData name="MARYAM ADEL SALEH JUMA MANSOOR" userId="492ef767-0211-4b15-b9ee-68adda126f14" providerId="ADAL" clId="{3048311C-FC6D-489E-B522-17706CFADDBE}" dt="2020-03-09T07:47:47.435" v="2104"/>
          <ac:picMkLst>
            <pc:docMk/>
            <pc:sldMk cId="3227567957" sldId="307"/>
            <ac:picMk id="40" creationId="{AF53C2C9-4C4E-405C-9045-57F6DB2340B3}"/>
          </ac:picMkLst>
        </pc:picChg>
        <pc:picChg chg="add del">
          <ac:chgData name="MARYAM ADEL SALEH JUMA MANSOOR" userId="492ef767-0211-4b15-b9ee-68adda126f14" providerId="ADAL" clId="{3048311C-FC6D-489E-B522-17706CFADDBE}" dt="2020-03-09T07:48:07.725" v="2106"/>
          <ac:picMkLst>
            <pc:docMk/>
            <pc:sldMk cId="3227567957" sldId="307"/>
            <ac:picMk id="51" creationId="{53CBAF05-FA2E-47B6-8A7A-B09BA16A73E2}"/>
          </ac:picMkLst>
        </pc:picChg>
        <pc:cxnChg chg="del mod">
          <ac:chgData name="MARYAM ADEL SALEH JUMA MANSOOR" userId="492ef767-0211-4b15-b9ee-68adda126f14" providerId="ADAL" clId="{3048311C-FC6D-489E-B522-17706CFADDBE}" dt="2020-03-09T07:47:07.198" v="2091" actId="478"/>
          <ac:cxnSpMkLst>
            <pc:docMk/>
            <pc:sldMk cId="3227567957" sldId="307"/>
            <ac:cxnSpMk id="10" creationId="{BBF7DE11-7C79-4784-816F-F4291B8425C3}"/>
          </ac:cxnSpMkLst>
        </pc:cxnChg>
        <pc:cxnChg chg="del">
          <ac:chgData name="MARYAM ADEL SALEH JUMA MANSOOR" userId="492ef767-0211-4b15-b9ee-68adda126f14" providerId="ADAL" clId="{3048311C-FC6D-489E-B522-17706CFADDBE}" dt="2020-03-09T07:47:07.198" v="2091" actId="478"/>
          <ac:cxnSpMkLst>
            <pc:docMk/>
            <pc:sldMk cId="3227567957" sldId="307"/>
            <ac:cxnSpMk id="18" creationId="{EFF5D19D-3A84-42A0-B4E0-85130FEB2D17}"/>
          </ac:cxnSpMkLst>
        </pc:cxnChg>
      </pc:sldChg>
      <pc:sldChg chg="addSp modSp add">
        <pc:chgData name="MARYAM ADEL SALEH JUMA MANSOOR" userId="492ef767-0211-4b15-b9ee-68adda126f14" providerId="ADAL" clId="{3048311C-FC6D-489E-B522-17706CFADDBE}" dt="2020-03-09T09:33:35.666" v="4554" actId="20577"/>
        <pc:sldMkLst>
          <pc:docMk/>
          <pc:sldMk cId="2907685736" sldId="308"/>
        </pc:sldMkLst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2" creationId="{34B7E689-0A53-4A47-B05B-C3842D74B732}"/>
          </ac:spMkLst>
        </pc:spChg>
        <pc:spChg chg="mod">
          <ac:chgData name="MARYAM ADEL SALEH JUMA MANSOOR" userId="492ef767-0211-4b15-b9ee-68adda126f14" providerId="ADAL" clId="{3048311C-FC6D-489E-B522-17706CFADDBE}" dt="2020-03-09T07:51:59.290" v="2181" actId="20577"/>
          <ac:spMkLst>
            <pc:docMk/>
            <pc:sldMk cId="2907685736" sldId="308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1" creationId="{F4EC9E88-616D-4CBB-BCB6-1BE2C3B0F15B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2" creationId="{70419011-696A-4BFF-8D84-222526AE21B9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4" creationId="{261A14E2-106A-4C9F-915E-78CD9890E180}"/>
          </ac:spMkLst>
        </pc:spChg>
        <pc:spChg chg="add mod">
          <ac:chgData name="MARYAM ADEL SALEH JUMA MANSOOR" userId="492ef767-0211-4b15-b9ee-68adda126f14" providerId="ADAL" clId="{3048311C-FC6D-489E-B522-17706CFADDBE}" dt="2020-03-09T09:33:35.666" v="4554" actId="20577"/>
          <ac:spMkLst>
            <pc:docMk/>
            <pc:sldMk cId="2907685736" sldId="308"/>
            <ac:spMk id="15" creationId="{E0B8BB47-7E5C-4E68-BEF5-55ECF11C9F19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6" creationId="{C92A5FD7-E08A-4B43-B630-62C9F167288C}"/>
          </ac:spMkLst>
        </pc:spChg>
        <pc:spChg chg="add mod">
          <ac:chgData name="MARYAM ADEL SALEH JUMA MANSOOR" userId="492ef767-0211-4b15-b9ee-68adda126f14" providerId="ADAL" clId="{3048311C-FC6D-489E-B522-17706CFADDBE}" dt="2020-03-09T08:25:30.246" v="2832" actId="13900"/>
          <ac:spMkLst>
            <pc:docMk/>
            <pc:sldMk cId="2907685736" sldId="308"/>
            <ac:spMk id="17" creationId="{EB1DD24A-A24A-4814-8158-EA9241497A9D}"/>
          </ac:spMkLst>
        </pc:spChg>
        <pc:picChg chg="mod">
          <ac:chgData name="MARYAM ADEL SALEH JUMA MANSOOR" userId="492ef767-0211-4b15-b9ee-68adda126f14" providerId="ADAL" clId="{3048311C-FC6D-489E-B522-17706CFADDBE}" dt="2020-03-09T07:54:31.973" v="2334" actId="1076"/>
          <ac:picMkLst>
            <pc:docMk/>
            <pc:sldMk cId="2907685736" sldId="308"/>
            <ac:picMk id="13" creationId="{99510DE2-6C25-4979-AF29-38742BBECFE9}"/>
          </ac:picMkLst>
        </pc:picChg>
        <pc:cxnChg chg="mod">
          <ac:chgData name="MARYAM ADEL SALEH JUMA MANSOOR" userId="492ef767-0211-4b15-b9ee-68adda126f14" providerId="ADAL" clId="{3048311C-FC6D-489E-B522-17706CFADDBE}" dt="2020-03-09T08:25:31.146" v="2833" actId="1076"/>
          <ac:cxnSpMkLst>
            <pc:docMk/>
            <pc:sldMk cId="2907685736" sldId="308"/>
            <ac:cxnSpMk id="30" creationId="{D4A69B9A-E69B-467D-8BBF-5D67B738B5CF}"/>
          </ac:cxnSpMkLst>
        </pc:cxnChg>
      </pc:sldChg>
      <pc:sldChg chg="addSp delSp modSp add">
        <pc:chgData name="MARYAM ADEL SALEH JUMA MANSOOR" userId="492ef767-0211-4b15-b9ee-68adda126f14" providerId="ADAL" clId="{3048311C-FC6D-489E-B522-17706CFADDBE}" dt="2020-03-09T09:34:34.471" v="4556" actId="115"/>
        <pc:sldMkLst>
          <pc:docMk/>
          <pc:sldMk cId="409037384" sldId="309"/>
        </pc:sldMkLst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2" creationId="{34B7E689-0A53-4A47-B05B-C3842D74B732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" creationId="{55F1CC19-3D66-4BE7-AB42-D869B5776C6E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6" creationId="{053BA100-2B72-4F16-9278-D4C09F63777B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7" creationId="{9F685CCD-9CC0-4462-A8E8-28DDFD35B7BC}"/>
          </ac:spMkLst>
        </pc:spChg>
        <pc:spChg chg="mod">
          <ac:chgData name="MARYAM ADEL SALEH JUMA MANSOOR" userId="492ef767-0211-4b15-b9ee-68adda126f14" providerId="ADAL" clId="{3048311C-FC6D-489E-B522-17706CFADDBE}" dt="2020-03-09T08:26:24.722" v="2891" actId="5793"/>
          <ac:spMkLst>
            <pc:docMk/>
            <pc:sldMk cId="409037384" sldId="309"/>
            <ac:spMk id="9" creationId="{CE3DB6B2-D682-4A5E-91FD-E5D843237BD1}"/>
          </ac:spMkLst>
        </pc:spChg>
        <pc:spChg chg="add del mod">
          <ac:chgData name="MARYAM ADEL SALEH JUMA MANSOOR" userId="492ef767-0211-4b15-b9ee-68adda126f14" providerId="ADAL" clId="{3048311C-FC6D-489E-B522-17706CFADDBE}" dt="2020-03-09T08:43:54.362" v="3202" actId="478"/>
          <ac:spMkLst>
            <pc:docMk/>
            <pc:sldMk cId="409037384" sldId="309"/>
            <ac:spMk id="10" creationId="{EB1E8F4F-FAAC-4AEA-986E-A5FA8196D112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1" creationId="{F4EC9E88-616D-4CBB-BCB6-1BE2C3B0F15B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2" creationId="{70419011-696A-4BFF-8D84-222526AE21B9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4" creationId="{261A14E2-106A-4C9F-915E-78CD9890E180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5" creationId="{E0B8BB47-7E5C-4E68-BEF5-55ECF11C9F19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6" creationId="{C92A5FD7-E08A-4B43-B630-62C9F167288C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7" creationId="{EB1DD24A-A24A-4814-8158-EA9241497A9D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19" creationId="{FA154852-AC0A-48E5-8F2B-291171EAE8A5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0" creationId="{6C37C878-BA0B-45CA-B4CE-BA1C62698579}"/>
          </ac:spMkLst>
        </pc:spChg>
        <pc:spChg chg="add mod">
          <ac:chgData name="MARYAM ADEL SALEH JUMA MANSOOR" userId="492ef767-0211-4b15-b9ee-68adda126f14" providerId="ADAL" clId="{3048311C-FC6D-489E-B522-17706CFADDBE}" dt="2020-03-09T08:46:06.882" v="3243" actId="14100"/>
          <ac:spMkLst>
            <pc:docMk/>
            <pc:sldMk cId="409037384" sldId="309"/>
            <ac:spMk id="21" creationId="{C149C0C3-1DCF-4335-BDDF-0886B245DA5E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2" creationId="{6B6CD8D1-4A05-45CB-9280-2472B8780FA5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23" creationId="{AFD91A04-E706-4767-8634-33EE79712F7F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4" creationId="{1D98EE42-1FF3-4679-BA24-1C453DA2423E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25" creationId="{ABEDFFA5-BD41-4CC1-B30A-F8E5284D9F8E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7" creationId="{985F32B2-42C3-41DF-80BC-FDFA810DC91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8" creationId="{27121362-79BB-4570-B722-88C405FC54D5}"/>
          </ac:spMkLst>
        </pc:spChg>
        <pc:spChg chg="add mod">
          <ac:chgData name="MARYAM ADEL SALEH JUMA MANSOOR" userId="492ef767-0211-4b15-b9ee-68adda126f14" providerId="ADAL" clId="{3048311C-FC6D-489E-B522-17706CFADDBE}" dt="2020-03-09T08:57:42.745" v="3750" actId="20577"/>
          <ac:spMkLst>
            <pc:docMk/>
            <pc:sldMk cId="409037384" sldId="309"/>
            <ac:spMk id="31" creationId="{A0E75A42-461A-4CF0-BC64-A467A2533DE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2" creationId="{9867C897-C35F-4D65-8D29-90BCCC0FC0C4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3" creationId="{7197ABED-7883-4D6A-94F8-1C36677E3611}"/>
          </ac:spMkLst>
        </pc:spChg>
        <pc:spChg chg="add mod">
          <ac:chgData name="MARYAM ADEL SALEH JUMA MANSOOR" userId="492ef767-0211-4b15-b9ee-68adda126f14" providerId="ADAL" clId="{3048311C-FC6D-489E-B522-17706CFADDBE}" dt="2020-03-09T08:57:37.775" v="3744"/>
          <ac:spMkLst>
            <pc:docMk/>
            <pc:sldMk cId="409037384" sldId="309"/>
            <ac:spMk id="34" creationId="{10E92EAD-6FC6-4B1E-9B9B-79671848D569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5" creationId="{8356224A-B603-424F-A743-3968DC30041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6" creationId="{F3565255-A2CB-4FCB-8581-136C6684E2BB}"/>
          </ac:spMkLst>
        </pc:spChg>
        <pc:spChg chg="add mod">
          <ac:chgData name="MARYAM ADEL SALEH JUMA MANSOOR" userId="492ef767-0211-4b15-b9ee-68adda126f14" providerId="ADAL" clId="{3048311C-FC6D-489E-B522-17706CFADDBE}" dt="2020-03-09T08:56:33.082" v="3735" actId="20577"/>
          <ac:spMkLst>
            <pc:docMk/>
            <pc:sldMk cId="409037384" sldId="309"/>
            <ac:spMk id="37" creationId="{8E34F532-5AB9-463C-9BB0-59A0C61BE14E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38" creationId="{3183C9C9-0C3E-4EDB-B2E4-A857812A4425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39" creationId="{C23E9561-1DAE-4310-9365-1CA3DED2DB8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6" creationId="{BDA24F41-802F-4257-A888-7E72AF723F79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7" creationId="{FE8DF6A6-5A32-4898-BEDE-2D4281B63ACC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8" creationId="{5AED9F82-CE91-4D84-818F-72ED402F3DE2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9" creationId="{F245FC22-0F7C-46C1-ADBF-F6FF4C4ADDE5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0" creationId="{73A57298-204F-4B3C-AB57-199B75C7BCC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1" creationId="{C7B2FD42-1769-4EE5-B881-B3AA111D808A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2" creationId="{193A33A7-BBFB-4BFC-AC65-CD6B5035754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3" creationId="{56839B73-54E2-4B2C-A4BB-28EB39472D18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4" creationId="{02A8090E-741F-4BDD-9BB3-E699E2025B5D}"/>
          </ac:spMkLst>
        </pc:spChg>
        <pc:spChg chg="add mod">
          <ac:chgData name="MARYAM ADEL SALEH JUMA MANSOOR" userId="492ef767-0211-4b15-b9ee-68adda126f14" providerId="ADAL" clId="{3048311C-FC6D-489E-B522-17706CFADDBE}" dt="2020-03-09T09:34:34.471" v="4556" actId="115"/>
          <ac:spMkLst>
            <pc:docMk/>
            <pc:sldMk cId="409037384" sldId="309"/>
            <ac:spMk id="58" creationId="{404B8567-669D-4F23-9BF6-FDE48D5FDA9D}"/>
          </ac:spMkLst>
        </pc:s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40" creationId="{3BC5AB40-1C3C-467E-B9B0-81EE68F95807}"/>
          </ac:grpSpMkLst>
        </pc:gr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41" creationId="{7EB81D13-F28D-4DFD-81B3-136C11A66F5F}"/>
          </ac:grpSpMkLst>
        </pc:gr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55" creationId="{0D8A683A-E4B7-42AC-8D13-1526428C5EA3}"/>
          </ac:grpSpMkLst>
        </pc:grpChg>
        <pc:picChg chg="del">
          <ac:chgData name="MARYAM ADEL SALEH JUMA MANSOOR" userId="492ef767-0211-4b15-b9ee-68adda126f14" providerId="ADAL" clId="{3048311C-FC6D-489E-B522-17706CFADDBE}" dt="2020-03-09T08:26:26.817" v="2892" actId="478"/>
          <ac:picMkLst>
            <pc:docMk/>
            <pc:sldMk cId="409037384" sldId="309"/>
            <ac:picMk id="13" creationId="{99510DE2-6C25-4979-AF29-38742BBECFE9}"/>
          </ac:picMkLst>
        </pc:picChg>
        <pc:picChg chg="add del mod">
          <ac:chgData name="MARYAM ADEL SALEH JUMA MANSOOR" userId="492ef767-0211-4b15-b9ee-68adda126f14" providerId="ADAL" clId="{3048311C-FC6D-489E-B522-17706CFADDBE}" dt="2020-03-09T08:45:38.685" v="3241" actId="478"/>
          <ac:picMkLst>
            <pc:docMk/>
            <pc:sldMk cId="409037384" sldId="309"/>
            <ac:picMk id="18" creationId="{A3AE91EE-8DBE-43B7-8852-048C3A9BD149}"/>
          </ac:picMkLst>
        </pc:picChg>
        <pc:cxnChg chg="del">
          <ac:chgData name="MARYAM ADEL SALEH JUMA MANSOOR" userId="492ef767-0211-4b15-b9ee-68adda126f14" providerId="ADAL" clId="{3048311C-FC6D-489E-B522-17706CFADDBE}" dt="2020-03-09T08:26:39.960" v="2894" actId="478"/>
          <ac:cxnSpMkLst>
            <pc:docMk/>
            <pc:sldMk cId="409037384" sldId="309"/>
            <ac:cxnSpMk id="30" creationId="{D4A69B9A-E69B-467D-8BBF-5D67B738B5CF}"/>
          </ac:cxnSpMkLst>
        </pc:cxnChg>
        <pc:cxnChg chg="add del mod">
          <ac:chgData name="MARYAM ADEL SALEH JUMA MANSOOR" userId="492ef767-0211-4b15-b9ee-68adda126f14" providerId="ADAL" clId="{3048311C-FC6D-489E-B522-17706CFADDBE}" dt="2020-03-09T08:46:23.181" v="3245" actId="478"/>
          <ac:cxnSpMkLst>
            <pc:docMk/>
            <pc:sldMk cId="409037384" sldId="309"/>
            <ac:cxnSpMk id="57" creationId="{84F788B3-D43E-4DDD-A85C-5FD52BFABC2D}"/>
          </ac:cxnSpMkLst>
        </pc:cxnChg>
      </pc:sldChg>
      <pc:sldChg chg="addSp delSp modSp add modAnim">
        <pc:chgData name="MARYAM ADEL SALEH JUMA MANSOOR" userId="492ef767-0211-4b15-b9ee-68adda126f14" providerId="ADAL" clId="{3048311C-FC6D-489E-B522-17706CFADDBE}" dt="2020-03-09T09:10:58.097" v="4163"/>
        <pc:sldMkLst>
          <pc:docMk/>
          <pc:sldMk cId="968834822" sldId="310"/>
        </pc:sldMkLst>
        <pc:spChg chg="add mod">
          <ac:chgData name="MARYAM ADEL SALEH JUMA MANSOOR" userId="492ef767-0211-4b15-b9ee-68adda126f14" providerId="ADAL" clId="{3048311C-FC6D-489E-B522-17706CFADDBE}" dt="2020-03-09T09:08:58.280" v="4062" actId="14100"/>
          <ac:spMkLst>
            <pc:docMk/>
            <pc:sldMk cId="968834822" sldId="310"/>
            <ac:spMk id="2" creationId="{6758C88B-3EE2-409A-85E4-FCE8DD492B5E}"/>
          </ac:spMkLst>
        </pc:spChg>
        <pc:spChg chg="add del mod">
          <ac:chgData name="MARYAM ADEL SALEH JUMA MANSOOR" userId="492ef767-0211-4b15-b9ee-68adda126f14" providerId="ADAL" clId="{3048311C-FC6D-489E-B522-17706CFADDBE}" dt="2020-03-09T09:00:59.953" v="3821" actId="478"/>
          <ac:spMkLst>
            <pc:docMk/>
            <pc:sldMk cId="968834822" sldId="310"/>
            <ac:spMk id="56" creationId="{F0B2148F-9B48-4162-A05C-50BF5460FED2}"/>
          </ac:spMkLst>
        </pc:spChg>
        <pc:spChg chg="mod">
          <ac:chgData name="MARYAM ADEL SALEH JUMA MANSOOR" userId="492ef767-0211-4b15-b9ee-68adda126f14" providerId="ADAL" clId="{3048311C-FC6D-489E-B522-17706CFADDBE}" dt="2020-03-09T09:06:01.247" v="3979" actId="20577"/>
          <ac:spMkLst>
            <pc:docMk/>
            <pc:sldMk cId="968834822" sldId="310"/>
            <ac:spMk id="58" creationId="{404B8567-669D-4F23-9BF6-FDE48D5FDA9D}"/>
          </ac:spMkLst>
        </pc:spChg>
        <pc:spChg chg="add mod">
          <ac:chgData name="MARYAM ADEL SALEH JUMA MANSOOR" userId="492ef767-0211-4b15-b9ee-68adda126f14" providerId="ADAL" clId="{3048311C-FC6D-489E-B522-17706CFADDBE}" dt="2020-03-09T09:09:57.208" v="4146" actId="20577"/>
          <ac:spMkLst>
            <pc:docMk/>
            <pc:sldMk cId="968834822" sldId="310"/>
            <ac:spMk id="95" creationId="{D666E540-3504-4064-B6AB-A3F594EA42AD}"/>
          </ac:spMkLst>
        </pc:spChg>
        <pc:spChg chg="add mod">
          <ac:chgData name="MARYAM ADEL SALEH JUMA MANSOOR" userId="492ef767-0211-4b15-b9ee-68adda126f14" providerId="ADAL" clId="{3048311C-FC6D-489E-B522-17706CFADDBE}" dt="2020-03-09T09:10:46.230" v="4157" actId="20577"/>
          <ac:spMkLst>
            <pc:docMk/>
            <pc:sldMk cId="968834822" sldId="310"/>
            <ac:spMk id="96" creationId="{2A7472F5-FFAC-4D76-BAFE-ADE990D7C260}"/>
          </ac:spMkLst>
        </pc:spChg>
        <pc:grpChg chg="del">
          <ac:chgData name="MARYAM ADEL SALEH JUMA MANSOOR" userId="492ef767-0211-4b15-b9ee-68adda126f14" providerId="ADAL" clId="{3048311C-FC6D-489E-B522-17706CFADDBE}" dt="2020-03-09T08:59:55.768" v="3765" actId="478"/>
          <ac:grpSpMkLst>
            <pc:docMk/>
            <pc:sldMk cId="968834822" sldId="310"/>
            <ac:grpSpMk id="55" creationId="{0D8A683A-E4B7-42AC-8D13-1526428C5EA3}"/>
          </ac:grpSpMkLst>
        </pc:grpChg>
        <pc:grpChg chg="add">
          <ac:chgData name="MARYAM ADEL SALEH JUMA MANSOOR" userId="492ef767-0211-4b15-b9ee-68adda126f14" providerId="ADAL" clId="{3048311C-FC6D-489E-B522-17706CFADDBE}" dt="2020-03-09T09:01:05.310" v="3822"/>
          <ac:grpSpMkLst>
            <pc:docMk/>
            <pc:sldMk cId="968834822" sldId="310"/>
            <ac:grpSpMk id="57" creationId="{D4615805-76E7-484A-B634-F7EC2ABD38F6}"/>
          </ac:grpSpMkLst>
        </pc:grpChg>
      </pc:sldChg>
      <pc:sldChg chg="addSp delSp modSp add">
        <pc:chgData name="MARYAM ADEL SALEH JUMA MANSOOR" userId="492ef767-0211-4b15-b9ee-68adda126f14" providerId="ADAL" clId="{3048311C-FC6D-489E-B522-17706CFADDBE}" dt="2020-03-09T09:29:27.727" v="4489" actId="1076"/>
        <pc:sldMkLst>
          <pc:docMk/>
          <pc:sldMk cId="236767840" sldId="311"/>
        </pc:sldMkLst>
        <pc:picChg chg="add del mod">
          <ac:chgData name="MARYAM ADEL SALEH JUMA MANSOOR" userId="492ef767-0211-4b15-b9ee-68adda126f14" providerId="ADAL" clId="{3048311C-FC6D-489E-B522-17706CFADDBE}" dt="2020-03-09T09:29:20.694" v="4485" actId="478"/>
          <ac:picMkLst>
            <pc:docMk/>
            <pc:sldMk cId="236767840" sldId="311"/>
            <ac:picMk id="2" creationId="{B8D88823-80DB-4608-B071-5391FEADB11A}"/>
          </ac:picMkLst>
        </pc:picChg>
        <pc:picChg chg="add mod">
          <ac:chgData name="MARYAM ADEL SALEH JUMA MANSOOR" userId="492ef767-0211-4b15-b9ee-68adda126f14" providerId="ADAL" clId="{3048311C-FC6D-489E-B522-17706CFADDBE}" dt="2020-03-09T09:29:27.727" v="4489" actId="1076"/>
          <ac:picMkLst>
            <pc:docMk/>
            <pc:sldMk cId="236767840" sldId="311"/>
            <ac:picMk id="4" creationId="{65E8FE16-559C-4FE5-91FC-6022C4B0914B}"/>
          </ac:picMkLst>
        </pc:picChg>
        <pc:picChg chg="del">
          <ac:chgData name="MARYAM ADEL SALEH JUMA MANSOOR" userId="492ef767-0211-4b15-b9ee-68adda126f14" providerId="ADAL" clId="{3048311C-FC6D-489E-B522-17706CFADDBE}" dt="2020-03-09T09:11:36.287" v="4165" actId="478"/>
          <ac:picMkLst>
            <pc:docMk/>
            <pc:sldMk cId="236767840" sldId="311"/>
            <ac:picMk id="13" creationId="{99510DE2-6C25-4979-AF29-38742BBECFE9}"/>
          </ac:picMkLst>
        </pc:picChg>
      </pc:sldChg>
      <pc:sldChg chg="addSp delSp modSp add">
        <pc:chgData name="MARYAM ADEL SALEH JUMA MANSOOR" userId="492ef767-0211-4b15-b9ee-68adda126f14" providerId="ADAL" clId="{3048311C-FC6D-489E-B522-17706CFADDBE}" dt="2020-03-09T09:29:41.493" v="4496" actId="167"/>
        <pc:sldMkLst>
          <pc:docMk/>
          <pc:sldMk cId="1998761222" sldId="312"/>
        </pc:sldMkLst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2" creationId="{34B7E689-0A53-4A47-B05B-C3842D74B732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1" creationId="{F4EC9E88-616D-4CBB-BCB6-1BE2C3B0F15B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2" creationId="{70419011-696A-4BFF-8D84-222526AE21B9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4" creationId="{261A14E2-106A-4C9F-915E-78CD9890E180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5" creationId="{E0B8BB47-7E5C-4E68-BEF5-55ECF11C9F19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6" creationId="{C92A5FD7-E08A-4B43-B630-62C9F167288C}"/>
          </ac:spMkLst>
        </pc:spChg>
        <pc:spChg chg="mod">
          <ac:chgData name="MARYAM ADEL SALEH JUMA MANSOOR" userId="492ef767-0211-4b15-b9ee-68adda126f14" providerId="ADAL" clId="{3048311C-FC6D-489E-B522-17706CFADDBE}" dt="2020-03-09T09:20:46.459" v="4484" actId="14100"/>
          <ac:spMkLst>
            <pc:docMk/>
            <pc:sldMk cId="1998761222" sldId="312"/>
            <ac:spMk id="17" creationId="{EB1DD24A-A24A-4814-8158-EA9241497A9D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19" creationId="{4EFE3E5D-8F63-486A-AE8F-71A4EFB765F6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1" creationId="{FB174CE7-475F-433F-89C8-04DDB11FB8B4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2" creationId="{F398E489-3CAE-4E7A-98F5-F1A6B818256C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3" creationId="{6F52A7B1-FCCA-4785-B172-C9E512DF1AA8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4" creationId="{CD96A9FE-6536-4ABE-94BC-13C9527DC99E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31" creationId="{0F852607-8620-4D0E-A17D-D952CAC0D367}"/>
          </ac:spMkLst>
        </pc:spChg>
        <pc:grpChg chg="add del">
          <ac:chgData name="MARYAM ADEL SALEH JUMA MANSOOR" userId="492ef767-0211-4b15-b9ee-68adda126f14" providerId="ADAL" clId="{3048311C-FC6D-489E-B522-17706CFADDBE}" dt="2020-03-09T09:29:33.093" v="4492"/>
          <ac:grpSpMkLst>
            <pc:docMk/>
            <pc:sldMk cId="1998761222" sldId="312"/>
            <ac:grpSpMk id="32" creationId="{A73F6851-0306-4917-99E1-3111F1146E08}"/>
          </ac:grpSpMkLst>
        </pc:grpChg>
        <pc:graphicFrameChg chg="add del">
          <ac:chgData name="MARYAM ADEL SALEH JUMA MANSOOR" userId="492ef767-0211-4b15-b9ee-68adda126f14" providerId="ADAL" clId="{3048311C-FC6D-489E-B522-17706CFADDBE}" dt="2020-03-09T09:29:33.093" v="4492"/>
          <ac:graphicFrameMkLst>
            <pc:docMk/>
            <pc:sldMk cId="1998761222" sldId="312"/>
            <ac:graphicFrameMk id="25" creationId="{4ECA59A0-6BFE-4FA2-86C1-22FF5C319E2A}"/>
          </ac:graphicFrameMkLst>
        </pc:graphicFrameChg>
        <pc:picChg chg="add mod ord">
          <ac:chgData name="MARYAM ADEL SALEH JUMA MANSOOR" userId="492ef767-0211-4b15-b9ee-68adda126f14" providerId="ADAL" clId="{3048311C-FC6D-489E-B522-17706CFADDBE}" dt="2020-03-09T09:29:41.493" v="4496" actId="167"/>
          <ac:picMkLst>
            <pc:docMk/>
            <pc:sldMk cId="1998761222" sldId="312"/>
            <ac:picMk id="4" creationId="{720C5D94-2B4C-4FC8-940B-CDF8F778073E}"/>
          </ac:picMkLst>
        </pc:picChg>
        <pc:picChg chg="del">
          <ac:chgData name="MARYAM ADEL SALEH JUMA MANSOOR" userId="492ef767-0211-4b15-b9ee-68adda126f14" providerId="ADAL" clId="{3048311C-FC6D-489E-B522-17706CFADDBE}" dt="2020-03-09T09:11:38.676" v="4166" actId="478"/>
          <ac:picMkLst>
            <pc:docMk/>
            <pc:sldMk cId="1998761222" sldId="312"/>
            <ac:picMk id="13" creationId="{99510DE2-6C25-4979-AF29-38742BBECFE9}"/>
          </ac:picMkLst>
        </pc:picChg>
        <pc:picChg chg="add del ord">
          <ac:chgData name="MARYAM ADEL SALEH JUMA MANSOOR" userId="492ef767-0211-4b15-b9ee-68adda126f14" providerId="ADAL" clId="{3048311C-FC6D-489E-B522-17706CFADDBE}" dt="2020-03-09T09:29:30.450" v="4490" actId="478"/>
          <ac:picMkLst>
            <pc:docMk/>
            <pc:sldMk cId="1998761222" sldId="312"/>
            <ac:picMk id="18" creationId="{B50495FD-A9BC-49C2-AAEF-43080DA67331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0" creationId="{C400A419-5DFF-496E-ABE3-017C2CCD746B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7" creationId="{7BCAEBC4-C20B-4D58-BD5B-7F8E59742448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8" creationId="{68F17B6F-CCD3-4F33-B6BD-62C0FF3AD5B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4:44.220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nkEffects" value="pencil"/>
    </inkml:brush>
  </inkml:definitions>
  <inkml:trace contextRef="#ctx0" brushRef="#br0">3 20 3536 229042 58481,'1'2'352'0'0,"-1"-1"-352"0"0,1 1 0 0 0,-1 0 320 0 0,-1-1 32 0 0,1-1 8 0 0,0 1 232-520 8,-1-1-384 520-8,1-1-8 0 0,0-1 120-519 538,0 0-224 519-538,0 0 0 0 0,0 1 0 0 0,0-1-96 0 0,0 0 64 0 0,0 0-64 0 0,0 0 96 0 0,0 0-32 0 0,0 1-64 0 0,0 0 96 0 0,0 1 280 0 0,0-1 48 0 0,-1 0 16 0 0,1 0 416 0 0,-1-1-448 0 0,1 0 0 0 0,0 1 296 0 0,0 1-424 0 0,0-1-8 0 0,0 1 0 0 0,0 0-32 0 0,0 0-8 0 0,0 0 0 0 0,0 0 0 0 0,0 0-8 0 0,0 0 0 0 0,0 0 0 0 0,0 0 184 0 0,0 0-240 0 0,0 0 0 0 0,0 0 0 0 0,0 0-96 0 0,0 0-72 0 0,0 0 96 0 0,0 0-96 0 0,0 0 0 0 0,0 0 0 0 0,0 0 0 0 0,1 2 232 0 0,0 0-8 0 0,0 0 0 0 0,0 0 0 0 0,0-1-120 0 0,0 1 48 0 0,0 1-80 0 0,1-1 72 0 0,-1 1 16 0 0,2 0 0 0 0,-1 0 0 0 0,1 1-64 0 0,-1 0-16 0 0,-1-1 0 0 0,1-1 0 0 0,0 2 16 0 0,0 0 0 0 0,1-1-1 0 0,-1 0 1 0 0,0 0-16-500 2,1 0 80 500-2,-1 1-80 0 0,1-1-8 0 0,-2 0 0 0 0,1 0 0 0 0,1 0 104 0 0,0 0-64 0 0,0 0 0-515-7,0 0 0 515 7,1 0-16 0 0,-1 0-8 0 0,1 0 0 0 0,1-1 0 0 0,-1 1-88 0 0,0-2 96 0 0,-1 1-96 0 0,1-1 96 0 0,0 1-32 0 0,1 0-64 0 0,-1 0 64 0 0,1 1-64 0 0,0 1 0 0 0,-1 0 72 0 0,-1-1 0 0 0,-2-2-72 0 0,1 1 96 0 0,1 1-96 0 0,0 0 88 0-502,0 2-88 0 502,0 0 80 0 0,1 1-80 0 0,0-1 104 0 0,-1 0-24 0 0,-1-1-8 0 0,0-1 0 0 0,0 0-72 0 0,0 0 96 0 0,0 1-96 0 0,0 0 96 0 0,1 1-96 0 0,0-1 0 0 0,-1-1 72 0 0,0 1-72 0 0,0-1 0 0 0,1 0 64 0 0,-1 1-64 0 0,0-1 0 0 0,-1 0 64 0 0,1 1-64 0 0,1 0 0 0 0,0-1 64 0 0,-1 0 0 0 0,-1-1-64 0 0,1 1 80 0 0,0 0-16 0 0,0 1-64 0 0,1 1 96 0 0,-1-1-16 0 0,1 0-8 0 0,0-1 0 0 0,-2 0 0 0 0,0 0 0 0 0,1 1 0 0 0,-1-1 0 10-592,0 0 0-10 592,0-1-72 0 0,0 0 96 0 0,1 1-96 0 0,0 0 96 0 0,0 0-32 0 0,-1 0 0 0 0,1 0 0 0 0,-1 0 0 0 0,0-1-64 0 0,-1 0 64 0 0,0 0-64 0 0,1 0 64 0 0,2 1-64 0 0,1 0 64 0 0,0 1-64 0 0,-1-1 64 0 0,-1 0-64-8 616,1 1 0 8-616,-2-1 72 0 0,0 0-72 0 0,0 0 0 0 0,0 0 72 0 0,1-1-72 0 0,-2 0 0 0 0,2 0 80 2 552,0 0-80-2-552,0 1 64 0 0,1 0-64 0 0,0 0 184 0 0,0-1-8 0 0,-1 1 0 0 0,1 0 0 0 0,-1 0-176 0 0,1 0 0 0 0,1 0 0 0 0,-1 0 0 0 0,0 0 0 0 0,-1 0 0 0 0,0-1 0 0 0,0-1 0 0 0,0 2 0-14 511,0 0 0 14-511,1 0 0 0 0,0 0 72 0 0,0 0-72 0 0,0 0 96 0 0,0 0-96 0 0,0-1 0 0 0,0 0 0 0 0,0-1 0 0 0,0 1 0 0 0,0 0 0 0 0,0 0 0 0 0,-1 0 0 0 0,1 1 0 0 0,0 1 0 0 0,0-1 0 0 0,-1 0 80 0 0,0 0-80 0 0,0 1 64 0 0,0-1-64 0 0,-1-1 64 0 0,0 0-64-523 3,1 0 0-28-3,0 1 0 551 0,-1 1 0 0 0,1-1 0 0 0,-1 0 0 0 0,1-1 0 0 0,0 1 0 0 0,0-1 0 0 0,-1-1 0 0 0,0 1 0 0 0,0 0 0 0 0,0 1 0 0 0,0-1 0 0 0,0 0 0 0 0,-1 1 0 0 0,0 1 0 0 0,0-1 0 0 0,0-1 0 0 0,0 0 0 0 0,1 0 0 0 0,0 1 0 0 0,0 0 0 0 0,0-1 0 0 0,1 0 0 0 0,-1 2 0 0 0,1 0 0 0 0,-1-1 0 0 0,0 1 64 0 0,0-1-64 0 0,-1 0 0 0 0,1-1 0 0 0,-1 0 0 0 0,1-1 0 0 0,0 1 0 0 0,0 0 0 0 0,0 1 0 0 0,0-2 0 0 0,0 2 0 0 0,0 0 0 0 0,1 2 0 0 0,-1-1 0 0 0,1 1 0 0 0,-1 0 0 0 0,0 0 0 0 0,0 0 0 0 0,0-2 0 0 0,0-1 0 0 0,-1 1 0 0 0,1-1 0 0 0,-1 1 0 0 0,0-1 0 0 0,0 1 0 0 0,1 1 0 0 0,-1-1 80 0 0,0 0-80 0 0,0-1 96 0 0,1 2-96 0 0,0-1 0 0 0,-1 0 0 0 0,1 0 0 0 0,0 2 0 0 0,0-1 0 0 0,0 1 0 0 0,0 0 0 0 0,-1 1 0 0 0,1-1 0 0 0,0 0 0 0 0,0-1-64 0 0,0 0 64 0 0,0-1 0 0 0,-1 1 0 0 0,0-1 0 0 0,0-1 0 0 0,-1 0 0 0 0,1 1 0 0 0,0-1 0 0 0,0 0 0 0 0,0 0 0 0 0,0 0 0 0 0,1 1 64 0 0,-1 1-64 0 0,1-2 0 0 0,0 1 0 0 0,-1-2 0 0 0,0 1 0 0 0,1 1 0 0 0,-1 0 0 0 0,1 0 0 0 0,-1 0 0 0 0,1 1 0-607-2,-1-1 0-71 1,0 0 0 112-2,1 0 0 566 3,-1-1 0-508 6,1 1 0 508-6,0 0 0 0 0,-1-1 0 0 0,1-1 0 0 0,0 0 0 0 0,-1 1 0 0 0,1 0 0 0 0,-1 1 0 0 0,1-1 0 0 0,-1-1 0 0 0,1 0 72 0 0,0 1-72 0 0,0 0 0 4 581,0 1 72-13-28,0 0-72 15-41,0 0 0-6-512,-1 0 0 0 0,1-2 0 0 0,-1 1 0 0 0,1 0 64 0 0,0 1-64 0 0,0 0 0 0 0,0 1 64 0 0,0 0-64 0 0,0-1 0 0 0,1 0 64 0 0,-1 1-64 0 0,1-1 0 0 0,-1 1 0 0 0,-1-2 0 0 0,1 1 0 0 0,0-1 0 0 0,0 1 0 0 0,0 0 64 0 0,0-1-64 0 0,0 1 0 0 0,0 1 0 0 0,0-2 0 0 0,-1 0 0 0 0,0 0 0 0 0,0 1 0 0 0,0 0 0 0 0,0 0 0 0 0,0 0 88 0 0,0 0-88 0 0,0 0 0 0 0,0-1 0 0 0,0 0 0 0 0,-1 0 0 0 0,1 0 0 0 0,1 1 0 0 0,-1 0 0 0 0,0 1 64 0 0,0-1-64 0 0,0 0 0 0 0,0-1 0-8 521,0 0 64 23 140,0 0-64-15-661,0 0 0 0 0,-1 1 72 0 0,0-1-72 0 0,1 1 0 0 0,-1-1 0 0 0,1 0 64 0 0,-1 1-64 0 0,0-1 0 0 0,0 1 0 0 0,0-1 64 0 0,1 0 80-539-2,0 1 16 539 2,0-1 0 0 0,0 2-72 0 0,0 0-208 0 0,0-1-8 0 0,0-1 0 0 0,0 1 128-554 2,0-1 0 554-2,0 1 0 0 0,0-1 0 0 0,0 0 0 0 0,0 1 0 0 0,-1-1 0 0 0,1 0 64 0 0,0 0-64 0 0,0 0 0 0 0,-1 1 0 0 0,1 1 0 0 0,0 0 0 0 0,-1-1 0 0 0,1 0 0 0 0,-1 1 0-508-6,1-1 0 508 6,0 2 0 0 0,0 0 0 0 0,0 2 0 0 0,1-1 0 0 0,-1 0 0-662-1,1 0 0 45 4,-1 0 0 15 4,-1-1 0 94-11,1 0 0 508 4,0 0 0 0 0,-1-1 0 0 0,1 0 0 0 0,-1 0 0 0 0,0 0 0 0 0,1 0 0 0 0,-1 0 0 0 0,1 0 64 0 0,0-1-64 0 0,1 1 0 0 0,0-1 0 0 0,0 1 0 0 0,-1 0 0 0 0,1 0 0 0 0,-1 1 0 0 0,0-1 0 0 0,0 1 0 0 0,0 0 0 0 0,0 1 0 0 0,-1-2 0 0 0,1 1 0 0 0,-1 0 0 0 0,0-2 0 0 0,0 0 0 0 0,1-1 0 0 0,-1 1 0 0 0,1 0 0 0 0,-1 1 0 0 0,0 0 0 0 0,0 1 0 0 0,-1 0 0 0 0,1-1 0 0 0,0-1 0 0 0,0 0 0 0 0,0-1 0 0 0,1 0 0 0 0,0 0 80 0 0,1 0-16 0 0,-1 0 0 0 0,0-1 0 0 0,0 1-64 0 0,0 0-88 0 0,0 0 24 0 0,0 0 0 0 0,-1 1 64 0 0,1 0 112 0 0,0 0-24 0 0,0 1-8 0 0,0 0-192 0 0,-1 0 24 0 0,0 0 8 0 0,0 0 80 0 0,1 0 0 0 0,-1-1 0 0 0,0 0 0-524-2,0 0 0-16 4,0 1 0 540-2,0-1 0 0 0,0-1 0 0 0,1 0 0 0 0,0 1 0 0 0,-1 0 64 0 0,1 1 80 0 0,0-1-72 0 0,-1 1-72 0 0,0-1 0 0 0,-1 0 0 0 0,1 1 0 0 0,0 0 0 0 0,-1 0 0 0 0,1 1 0 0 0,0 0 0-696 2,1-1 0-244-9,-1-1 0 88 13,0 1 0 111 518,0-1 0-648-521,1 0 0 835 0,-1 0 0 554-3,0 1 0-519 528,-1 1 0 519-528,0 0 0 0 0,0 0 0-515-3,0 0 0 515 3,1-1 0 0 0,-1 0 0 0 0,1-1 64 0 0,0 1-64 0 0,0-2 96 6 535,0 0-32-6-535,-1 0-64 0 0,1 1 0 0 0,-1-1 0 0 0,1 0 0 0 0,-1 0 0 0 0,0 0 0 0 0,0 1 0 0 0,-1-1 0 0 0,2 0 0 0 0,-1 1 0 0 0,0 0 64 0 0,0 1-64 0 0,0 0 0 0 0,1-1 72 0 0,-1 1-72 0 0,1-1 64 0 0,-1 1-64 0 0,1-1 0 0 0,0 0 0 0 0,0-1 64 0 0,1 0-64 0 0,-1 0 0 0 0,0 0 0 0 0,0 2 64 0 0,0 0-64 0 0,0-1 0 0 0,-1 1 0 0 0,1-1 0 0 0,-1 1 0 0 0,1-1 448 0 0,1 0 48 0 0,-1 1 16 0 0,1 1-312 0 0,-1 3-1776 0 0,-1 1 1576 0 0,1 0 0 0 0,-1-2 0 0 0,1-2 0 0 0,0-1 0 0 0,0 0 0 0 0,0-1 0 0 0,1 1 0 0 0,-1-2 0 0 0,0 1 0 0 0,1 0 0 0 0,-1 0 0 0 0,1 0 0 0 0,-2 0 0 0 0,1-1 0 0 0,0 0 408 0 0,1 0 80 0 0,-1-1 24 0 0,0 2-312 0 0,0 2-1784 0 0,-1 1 1584 0 0,0 2 0 0 0,1-1 0 0 0,-1 1 0 0 0,1-1 0-624-3,-1 0 0-295 609,1-1 0 123-602,0-1 0 134-1,1-1 0-18 0,-1-1 0-35 559,1 1 0 715-562,-1 0 392 0 0,0 1 104 0 0,1-1 16 0 0,-1 2-296 12 1065,-1 2-1800-12-1065,-1 1 1584 0 0,1 0 0 0 0,-1-1 0 0 0,1-2 0 0 0,1-1 0 0 0,0-1 0 0 0,0 0 0 0 0,0-1 0 0 0,-1 1 0 0 0,1-1 0 0 0,0 1 64 0 0,0 0-64 0 0,-1 0 80 0 0,1-1-80 0 0,0 0 0 0 0,0 0-80 0 0,0 0 80 0 0,0 1 0 0 0,0 0 0 0 0,0 0 0 0 0,0-1 0 0 0,-2 1 0 0 0,1 0 0 0 0,-1-1 0 0 0,0 1 0 0 0,0 0 0 0 0,0 0 0 0 0,1-1 0 0-502,1 1 0 0 502,-1-1 80 0 0,1 1-80 0 0,0-2 0 0 0,1 0 0 0 0,-1 0 0 0 0,0 0 0 0 0,0 0 0 0 0,1-1 0 0 0,-1 1 0 0 0,0 1 64 0 0,0 0-64 0 0,0 1 0 0 0,0 0 0 0 0,0-1 0 0 0,0 1 0 0 0,0-1 0 0 0,0 0 0 0 0,1 0 0 0 0,-1 1 0 0 0,0 0-88 0 0,0 0 24 0 0,0 0 64 0 0,2 0 0 0 0,-1 1 0 0 0,0 1 64 0 0,2 1-64 0 0,-1-2 0-677 2,0 1 0-464-3,-1-1 0 319-2,-1 0 0 265 4,1-1 0-252-3,0 1 64-261 6,0-1-64 274-8,0 0 80 231 4,-1 0-16 565 0,0 0-64 0 0,0 0 96 0 0,1 0-96-555 8,-1 0 0 555-8,1-1 0 0 0,0 1 0-543-8,0-1 0-33 14,0 1 0 576-6,0-1 0 0 0,1 0 0 0 0,0 0 0 0 0,1 1 0 0 0,-1 0 0 0 0,0 0 0 0 0,1 0 0-23 556,-1 1 0 23-556,0 0 0 0 0,0 0 0 0 0,-2 0 0 0 0,0 0 0 0 0,1 0 0 0 0,-1 0 0 0 0,0 0 0 0 0,0-1 0 0 0,1 1 0 0 0,0 0 0 0 0,0 0 0 0 0,1-1 0 0 0,-1 0 0 0 0,2 0 0 0 0,0 0 0 0 0,-1 0-64 0 0,1 0-16 0 0,-1 0 80 0 0,2-1 72 0 0,-2 1-8 0 0,0 0-64 0 0,-1-2 0 0 0,0 1 0 0 0,0-1 0 0 0,-1 0 0 0 0,1 2 448 0 0,1 0 56 0 0,-1 0 8 0 0,2 1-312 0 0,-1 1-1728 21 529,1 1 1432-21-529,0-1 96 0 0,0 1 0 1 564,0-1 0-1-564,0-1 0 0 0,-1 1 0 0 0,1 0 0 0 0,0 0 0 0 0,0 0 0 0 0,-1 0 0 0 0,1 1-72-809-3,0-1 72-12 7,0 0 0 1 493,-1-1 0-43-499,1 0 0-47 1,0 0 0 295 8,0-1 64 615-7,0 0-64 0 0,0 0 0 0 0,0-1 0 0 0,0 1 0 0 0,-1 0 0-542-2,2 0 0-40 523,-1 0 0 582-521,0 0 0 0 0,0 0 0 0 0,-1 0 0 0 0,1 0 0 0 0,-2-1 0 0 0,1 0 0 0 0,0 1 0 0 0,1-1 0 0 0,0 0 0 0 0,0 0 0 0 0,0 0 0 0 0,0 1 0 0 0,0 0 0 0 0,0 0 0 0 0,-1-1 0 0 0,1 1 0 0 0,0 0 0 0 0,0 1 0 0 0,-1-2 0 0 0,1 0 0 0 0,-1 1-64 0 0,1-1 64 0 0,-1 1 0 0 0,0 0 0 0 0,0-1 0 0 0,1 0 0 0 0,-1 0 0 0 0,1-1 0 0 0,-1 0 0 0 0,0 0 0 0 0,-1-1 0 0 0,1-1 0 0 0,-1 1 0 0 0,0 0 0 0 0,1-1 0 0 0,-1 1 0 0 0,1 0-72 0 0,-1-1 8 0 0,0 0 0 0 0,0 0 0 0 0,0 0 64 0 0,0 0 0 0 0,0 0 0 0 0,0 0 0 0 0,0 0 0 0 0,0 0-96 0 0,0 0 96 0 0,0 0-96 0 0,0 0 96 0 0,0-1 0 0 0,0 0 0 0 0,-1-1 0 0 0,0-1 0 0 0,-1 0 0 0 0,1-1 0 0 0,-1 1 0 0 0,-1-1 0 0 0,1 0 0 0 0,0 2 0 0 0,1 0 0 0 0,0 1 0 0 0,0 0 0 0 0,0 1 0 0 0,0-2 0 0 0,0 1 0 0 0,-1-2 0 0 0,1 0 0 0 0,-1 0 0 0 0,1 0 0 0 0,-1 0 0 0 0,1 0 0 0 0,0 1 0 0 0,-1-1 0 0 0,1-1 0 0 0,0 1 0-630 1,0 0 0-129-3,0 0 0 80 1,0 0 0 107 0,0 0 0 56 5,0 0 0 516-4,1 0 0 0 0,-1 0 0-546-6,0-1 0 5 7,0 1 0-50 2,0 0 0 591-3,0 0 0 0 0,0-1 0 0 0,0 0 0 0 0,1 1 0-515-3,0-2 0-176 7,-1 0-64 691-4,1 1 64 0 0,0 0-96 0 0,0-1 96 0 0,-1-2 0 0 0,1 0 64 0 0,-1-1-64 0 0,0 0 0 1051-3,0-1 0 782 7,0 0-96-1161-8,0 2 96-672 4,0-1 0 522 3,1 2 0-5-10,0 0 0 111 9,-1 0 0 83 2,1 1 0-212-6,0-1 0-499 2,0 1 0 0 0,-1 0 0 0 0,1 0 0 0 0,-1 0 0 0 0,0 0 0 0 0,0-1 0 0 0,0 0 0 0 0,1 0 0 523-5,-1 0 0-523 5,1 0 0 0 0,0 0-64 0 0,-1 0 64 0 0,1 0 0 0 0,0 0 0 532 3,-1 0 0-532-3,1 0 0 0 0,0 0-64 0 0,1-1 64 0 0,-1 1 0 0 0,1 0 0 0 0,-1 0-64 0 0,1-1 64 0 0,0 0 0 0 0,-1 1 0 0 0,1 0 0 0 0,-1 1 0 0 0,1 1 72 0 0,-1-1-72 0 0,0 0 0-524 7,0 1 0 524-7,0 0 0 0 0,0 1 0 0 0,0-1 0 0 0,-1 0 0-613-8,1-1 0-122 8,-1-1 0 735 0,0-1 0 0 0,1-1 0 661 6,-1-1-72 75-9,1 0 72 115 6,-1 2 0-81-7,0 1 64-98 8,0 1-64-106-3,0 1 0-566-1,0 1 0 508-4,1 0 0-508 4,0 0 0 0 0,-1 0 0 0 0,1 0 0 0 0,-1-1 0 0 0,1 1 0 543 0,0-1 0 82-1,0 1 0-625 1,0 0 0 0 0,0-2-64 0 0,1 1 64 0 0,0-1-64 0 0,0 0 64 0 0,0 1 0 0 0,-1 0 0 0 0,0-1 0 0 0,0 1 64 0 0,0-1-64 0 0,-1 1 0 0 0,1 0 0 0 0,0 0 0 0 0,0-1 0 0 0,0 2 0 0 0,1-1 0 0 0,-1 1-96 0 0,1-1 96 0 0,-1 0 0 0 0,0 1 0 0 0,0-1 0 0 0,0 1 0 0 0,0-1 0 0 0,0 0 0 0 0,0 1 0 0 0,-1 0 0 0 0,2 1 80 0 0,-1-1-80 0 0,1 0 0 0 0,0 0 0 0 0,-1-1 0 0 0,0 0-80 0 0,1-1 80 0 0,-1 0 64 0 0,0 1-64 0 0,1-1 0 0 0,-1 0 0 0 0,1 1 0 0 0,0 0 0 0 0,0 2 0 0 0,0-1 0 0 0,0 0 0 0 0,0 0-64 0 0,0 0 64 0 0,0 0 0 0 0,0 0 0 0 0,0 0 0 0 0,0 0 0 0 0,-1-1 0 0 0,1 0 0 0 0,-1-2 0 0 0,1-1 0 0 0,0 0 0 0 0,0 1 0 553 6,0 0 0-553-6,1 0 0 0 0,-1 1 0 568-8,0 0 64 20 16,0 1-64-68-14,0 0 0-520 6,0-1 0 0 0,0 0 0 0 0,0 2 0 0 0,0-1 0 0 0,-1 1-64 0 0,1 1 64 0 0,0-1 0 0 0,-1 1 64 0 0,1-1-64 0 0,-1 1 0 0 0,1-1 0 0 0,-1 0 0 0 0,0 1 0 0 0,1-1 0 0 0,-1-1 0 0 0,0 1 0 0 0,1-1 0 0 0,0 0 0 0 0,0 0 0 0 0,0 1 0 0 0,0-1 0 0 0,-1 1 0 506 4,1 1 0 49-8,-1-1 0-555 4,0 1 0 0 0,0 0 0 0 0,1 1 0 0 0,-1 0 0 0 0,1-1 0 0 0,0 0 0 0 0,0 0 0 0 0,0 0-96 0 0,-1 0 96 0 0,0-1 64 0 0,1 1-64 0 0,-1 0 88 0 0,0 0-88 0 0,0 0 0 0 0,0 0-80 0 0,1-1 80 0 0,0 0 0 0 0,0-1 0 0 0,0 1 0 0 0,0 0 0 0 0,0-1 0 0 0,0 0 0 0 0,1 0 0 0 0,-1 0 0 0 0,0 1 0 0 0,0 0 0 0 0,0 0 0 0 0,0 0 0 0 0,-1 1 0 0 0,1 0 0 0 0,0-1 64 0 0,-1 1-64 0 0,0 0 0 0 0,1 0 0 0 0,-1-1 0 0 0,0 0 0 0 0,1 0 0 0 0,-1 0 0 0 0,1 0 0 0 0,0 0 0 0 0,0-1 0 0 0,0 0 0 0 0,0 0 0 0 0,-1 0 0 0 0,1 1 0 0 0,0-2 0 0 0,-1 1 0 0 0,1-1 0 0 0,1 1-64 0 0,-1-1 64 0 0,0 1 0 0 0,0-2 0 0 0,0 1 0 0 0,-1 0 0 0 0,1 1 0 0 0,0-1 0 0 0,0 1-64 508 2,-1 0 64 23-6,1 0 0 13 7,0 0 0-544-3,-1 1 0 0 0,1-1 0 0 0,0 1 0 0 0,0 0 0 0 0,0-1 0 0 0,1 1 0 0 0,-1-1 0 0 0,0 1 0 0 0,-1 0 0 0 0,1 0 0 508-4,0 0 0-508 4,-1-1 0 0 0,1 0 0 0 0,0 1 0 0 0,-1-1 0 521 3,0 1 0-521-3,0 0 0 0 0,0 0 0 0 0,0 0 0 0 0,0 0 64 0 0,1-1-64 0 0,-1 1 80 0 0,0-1-80 0 0,1 1 0 0 0,0 0 0 0 0,0-1 0 521 1,0 0 0 24-5,0 1 0-545 4,0-1 0 0 0,0 1 0 0 0,-1-1 0 0 0,0 1 0 0 0,0 0-88 0 0,1 0 88 0 0,-1 0 0 0 0,0-1 0 0 0,0 1 0 0 0,1-1 0 1-521,0 1 0-9-63,1-1 0 8 584,-1 0 0 0 0,0 0 88 0 0,0 0-88 0 0,1 0 0 0 0,-2 1 0 0 0,0-2 0 0 0,0 1 0 0 0,-1 0 0 0 0,0 0-88 0 0,0 2 88 0 0,1 0 0 0 0,0 0 64 0 0,-1-2-64 0 0,1 1 0 0 0,0 0 0 0 0,0 0 0-5-519,0 0 0 27-133,0 0 0-22 652,0 1 0 0 0,0 0 0 0 0,0 0 0 0 0,0 0 0 0 0,0 0 0 0 0,0-1 0 0 0,1 0 0 0 0,-1-1 0 0 0,0 1-64 0 0,0 1 64 0 0,0-1 0 0 0,0 1 0 0 0,-1 0 0 0 0,1 0 0 0 0,0 1 0 0 0,-1 0 0 0 0,1-2 0 0 0,-1-1 64 0 0,1-1-64 0 0,-1 0 0 0 0,0 0 0 580 1,0 1 0-580-1,1-1 0-3-520,0 1 0 498 523,0 0 0 106-2,0 1-96-601-1,0 0 96 8-547,0 0 64-8 547,0-1-64 0 0,1 1 0 0 0,0 0 0 0 0,0-1 0 0 0,0 2 0 0 0,-1 0 0 0 0,0 0 0 0 0,0-1 64 0 0,0 1-64 0 0,0 0 0 0 0,0 0-88 0 0,0 1 88 0 0,0-1 0 0 0,0-1 0 0 0,0 1 0 0 0,0-1 0 0 0,0-1 0 0 0,0 1 0 0 0,0 0 0 537-1,0-1 0-537 1,0 1 0 0 0,0 0 0 0 0,1 0 0 0 0,-1 0 0 517 1,1 1 0 53-3,0-1 0-570 2,-1 0 0 0 0,0 1 0 0 0,1-1 0 0 0,-1 1 0 0 0,0 0 0 0 0,0 0 0 0 0,0 0 0 0 0,0 0 0 0 0,0 1 0 0 0,0-1 0 0 0,0-1 0 0 0,0 0 0 0 0,0 0 0 0 0,0 1 0 0 0,0 0 0 511 10,0 0 0-511-10,1 1 0 0 0,-1-1 0 0 0,0-1 0 0 0,1 0 0 0 0,-2 0 0 0 0,1 0 0 0 0,-1 1 0 0 0,0 0 0 0 0,0 1 80 0 0,1-1-80 0 0,-1 0 0 0 0,1 1-80 0 0,0-1 80 0 0,-1-1 0 0 0,1 1 0 0 0,0 0 0 0 0,0 0 0 0 0,0 1 0 0 0,0-1 0 0 0,0 0 0 0 0,-1 1 0 0 0,1-1 0 0 0,-1 0 0 0 0,0-2 0 0 0,1 1 0 0 0,0-1 0 0 0,0 2 0 1-619,0-1 0-1 619,0 1 0 0 0,-1-1 0 0 0,1 1 0 0 0,-1-2 0 0 0,0 0 0 0 0,1 0 0 0 0,-1 0 0 574-617,1 0 0-574 617,0 0 0 0 0,0 1 0 0 0,0-1 0 0 0,0 1 80 0 0,-1-2-80 0 0,0 1 96 0 0,1-2-96 0 0,-1 0 0 0 0,-1-2 0 0 0,-1 0 0 0 0,-2-9-2016 0 0,0-1-20455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9:2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1840 0 0,'0'0'83'0'0,"1"0"-6"0"0,0 4 16 0 0,-3 8 2790 0 0,1-5 1132 0 0,1-6-3966 0 0,0-1 0 0 0,0 1-1 0 0,0 0 1 0 0,0 0 0 0 0,0 0 0 0 0,0 0 0 0 0,0 0 0 0 0,0-1 0 0 0,0 1 0 0 0,0 0 0 0 0,0 0-1 0 0,1 0 1 0 0,-1 0-49 0 0,-1 3 461 0 0,1-3-440 0 0,0-1 0 0 0,0 1 0 0 0,-1-1 0 0 0,1 1 0 0 0,0-1 0 0 0,0 0 0 0 0,0 1 0 0 0,0-1 0 0 0,0 1-1 0 0,0-1 1 0 0,0 1 0 0 0,0-1 0 0 0,0 1 0 0 0,0-1 0 0 0,0 1 0 0 0,0-1 0 0 0,0 1 0 0 0,0-1 0 0 0,0 0 0 0 0,0 1 0 0 0,0-1 0 0 0,1 1 0 0 0,-1-1 0 0 0,0 1-1 0 0,0-1 1 0 0,1 0 0 0 0,-1 1 0 0 0,0-1 0 0 0,0 0 0 0 0,1 1 0 0 0,-1-1 0 0 0,1 1-21 0 0,-1-1 64 0 0,0 1-51 0 0,0-1 0 0 0,1 1 0 0 0,-1-1 0 0 0,0 1 0 0 0,0 0-1 0 0,0-1 1 0 0,0 1 0 0 0,1-1 0 0 0,-1 1 0 0 0,0-1 0 0 0,0 1 0 0 0,1-1 0 0 0,-1 1 0 0 0,0-1 0 0 0,1 1 0 0 0,-1-1-1 0 0,1 1 1 0 0,-1-1 0 0 0,0 1 0 0 0,1-1 0 0 0,-1 0 0 0 0,1 1 0 0 0,-1-1 0 0 0,1 0 0 0 0,0 0-13 0 0,14 6 139 0 0,-8-5-28 0 0,-6 0-27 0 0,25 8 400 0 0,-18-4-433 0 0,-7-5-14 0 0,0 1 0 0 0,0-1 0 0 0,0 1 0 0 0,0-1 0 0 0,0 1 0 0 0,0 0 0 0 0,0-1 0 0 0,-1 1 0 0 0,1 0 0 0 0,0 0 0 0 0,0 0 0 0 0,-1-1 0 0 0,1 1 0 0 0,0 0 0 0 0,-1 0-37 0 0,2 1 55 0 0,-1 0 1 0 0,1 0-1 0 0,-1-1 1 0 0,1 1-1 0 0,0 0 1 0 0,0-1 0 0 0,-1 0-1 0 0,1 1 1 0 0,0-1-1 0 0,0 0 1 0 0,0 0-1 0 0,1 0 1 0 0,-1 0 0 0 0,0-1-1 0 0,0 1-55 0 0,17 8 260 0 0,-15-6-268 0 0,0 0-1 0 0,0 1 1 0 0,-1-1 0 0 0,1 1 0 0 0,1 2 8 0 0,5 5 154 0 0,-9-9-95 0 0,2 6-41 0 0,-3-8-18 0 0,0 0 0 0 0,1 0 0 0 0,-1 0 0 0 0,0 0 0 0 0,0 0-1 0 0,0 0 1 0 0,1 0 0 0 0,-1 0 0 0 0,0 0 0 0 0,0 0 0 0 0,0 0 0 0 0,1 0 0 0 0,-1 1 0 0 0,0-1-1 0 0,0 0 1 0 0,0 0 0 0 0,1 0 0 0 0,-1 0 0 0 0,0 0 0 0 0,0 1 0 0 0,0-1 0 0 0,0 0 0 0 0,0 0-1 0 0,0 0 1 0 0,1 1 0 0 0,-1-1 0 0 0,0 0 0 0 0,0 0 0 0 0,0 0 0 0 0,0 1 0 0 0,0-1 0 0 0,3 6 0 0 0,-3-4 0 0 0,0 0 0 0 0,0 0 0 0 0,1 0 0 0 0,-1-1 0 0 0,1 1 0 0 0,0 0 0 0 0,-1 0 0 0 0,1 0 0 0 0,0 0 0 0 0,0-1 0 0 0,1 2 0 0 0,-1-1 0 0 0,2 3 0 0 0,6 4 0 0 0,-4-4 0 0 0,-3-3 0 0 0,0 0 0 0 0,0 0 0 0 0,1 0 0 0 0,-1 0 0 0 0,0-1 0 0 0,1 1 0 0 0,2 0 0 0 0,-4 0 6 0 0,1 0 0 0 0,0 0 0 0 0,0 0 0 0 0,-1 1 0 0 0,1-1 0 0 0,-1 0 0 0 0,0 1 0 0 0,0-1 0 0 0,1 2-6 0 0,0 0 338 0 0,1-1 0 0 0,1 1 0 0 0,-1-1 0 0 0,1 1 0 0 0,2 1-338 0 0,-6-4 64 0 0,0-1 0 0 0,7 6 181 0 0,-5-3-191 0 0,-1-1 1 0 0,1 0-1 0 0,0 0 1 0 0,0 0-1 0 0,0 0 1 0 0,0 0-1 0 0,0 0 1 0 0,2 1-55 0 0,-1-1 17 0 0,-2-1 52 0 0,-1-1-5 0 0,0 0 0 0 0,4 4 96 0 0,6 10 222 0 0,8-5 2176 0 0,-15-6-2782 0 0,0 0-1 0 0,1-1 1 0 0,0 1-1 0 0,0-1 1 0 0,-1 0-1 0 0,1 0 0 0 0,1 0 225 0 0,-3-2 29 0 0,-1 1-1 0 0,0 0 0 0 0,1-1 0 0 0,-1 1 1 0 0,0 0-1 0 0,1 0 0 0 0,-1 0 0 0 0,0 0 0 0 0,0 0 1 0 0,0 0-1 0 0,0 0 0 0 0,0 0-28 0 0,0 0 53 0 0,0-1 9 0 0,-1 0-61 0 0,1 1-1 0 0,-1-1 1 0 0,0 0-1 0 0,0 0 0 0 0,0 0 1 0 0,1 0-1 0 0,-1 0 1 0 0,0 1-1 0 0,0-1 1 0 0,0 0-1 0 0,1 0 0 0 0,-1 0 1 0 0,0 1-1 0 0,0-1 1 0 0,0 0-1 0 0,0 0 0 0 0,0 0 1 0 0,0 1-1 0 0,1-1 1 0 0,-1 0-1 0 0,0 0 0 0 0,0 1 1 0 0,0-1-1 0 0,0 0 1 0 0,0 0-1 0 0,0 1 0 0 0,0-1 1 0 0,0 0-1 0 0,0 0 1 0 0,0 1-1 0 0,0-1 0 0 0,2 2 53 0 0,-2-2-51 0 0,0 0 0 0 0,0 0 0 0 0,0 0 0 0 0,1 0 0 0 0,-1 0 0 0 0,0 0 0 0 0,0 0 0 0 0,0 1 0 0 0,0-1 0 0 0,0 0 0 0 0,0 0 0 0 0,0 0-1 0 0,1 0 1 0 0,-1 0 0 0 0,0 0 0 0 0,0 0 0 0 0,0 0 0 0 0,0 0 0 0 0,0 1 0 0 0,0-1 0 0 0,0 0 0 0 0,0 0 0 0 0,0 0 0 0 0,0 0 0 0 0,0 0 0 0 0,0 0 0 0 0,0 1 0 0 0,0-1 0 0 0,0 0 0 0 0,0 0 0 0 0,0 0 0 0 0,0 0 0 0 0,0 0 0 0 0,0 0 0 0 0,0 1 0 0 0,0-1 0 0 0,0 0 0 0 0,0 0 0 0 0,0 0-1 0 0,0 0 1 0 0,0 0-2 0 0,0 1 83 0 0,2 1-221 0 0,-1-2 136 0 0,-1 0 0 0 0,1 0-1 0 0,-1 1 1 0 0,1-1 0 0 0,-1 0-1 0 0,1 1 1 0 0,-1-1 0 0 0,1 0-1 0 0,-1 1 1 0 0,1-1 0 0 0,-1 1 0 0 0,0-1-1 0 0,1 1 1 0 0,-1-1 0 0 0,0 1-1 0 0,1-1 1 0 0,-1 1 0 0 0,0-1-1 0 0,0 1 1 0 0,0-1 0 0 0,1 1-1 0 0,-1 0 1 0 0,0-1 0 0 0,0 1 2 0 0,0-1 280 0 0,0 0-141 0 0,0 0-129 0 0,1 1 1 0 0,-1-1-1 0 0,1 0 0 0 0,-1 1 0 0 0,1-1 0 0 0,-1 1 0 0 0,1-1 0 0 0,-1 1 1 0 0,1-1-1 0 0,-1 1 0 0 0,0-1 0 0 0,1 1 0 0 0,-1-1 0 0 0,0 1 0 0 0,0-1 1 0 0,1 1-1 0 0,-1-1 0 0 0,0 1 0 0 0,0 0 0 0 0,0-1 0 0 0,0 1 0 0 0,0-1-10 0 0,12 34 380 0 0,-9-20-346 0 0,-1-8 21 0 0,0 0-1 0 0,-1 0 1 0 0,0 0-1 0 0,0 1 1 0 0,-1 1-55 0 0,5 2-65 0 0,-4-8 51 0 0,0-1 0 0 0,0 1 1 0 0,0-1-1 0 0,0 1 0 0 0,0-1 0 0 0,-1 1 1 0 0,1 0-1 0 0,-1-1 0 0 0,1 1 0 0 0,-1 1 14 0 0,0 0 0 0 0,1 1 0 0 0,6 3 0 0 0,-7-7 0 0 0,4 3 21 0 0,-2-1 17 0 0,0 0 1 0 0,0 0 0 0 0,0 0 0 0 0,-1 0-1 0 0,1 0 1 0 0,0 0 0 0 0,-1 1 0 0 0,1-1 0 0 0,-1 0-1 0 0,1 2-38 0 0,2 1 51 0 0,0 4 16 0 0,-5-8-56 0 0,3 5 43 0 0,-1-2 19 0 0,1-1-18 0 0,-1-3-48 0 0,-1 1 0 0 0,1-1-1 0 0,-1 1 1 0 0,1 0 0 0 0,-1-1 0 0 0,0 1 0 0 0,1 0 0 0 0,-1 0 0 0 0,0-1 0 0 0,1 1-1 0 0,-1 0 1 0 0,0 0 0 0 0,0-1 0 0 0,0 1 0 0 0,0 0 0 0 0,0 0 0 0 0,0 0 0 0 0,0-1 0 0 0,0 1-1 0 0,0 0-6 0 0,-1 2 21 0 0,1-2-16 0 0,0-1 0 0 0,0 1 0 0 0,0-1 0 0 0,0 1 0 0 0,0-1 0 0 0,0 0 0 0 0,0 1 0 0 0,0-1 0 0 0,0 1 0 0 0,0-1 0 0 0,1 0-1 0 0,-1 1 1 0 0,0-1 0 0 0,0 0 0 0 0,0 1 0 0 0,1-1 0 0 0,-1 1 0 0 0,0-1 0 0 0,0 0 0 0 0,1 1 0 0 0,-1-1 0 0 0,0 0 0 0 0,0 0-1 0 0,1 1 1 0 0,-1-1-5 0 0,0 7 81 0 0,0-6-77 0 0,0-1-1 0 0,0 1 1 0 0,-1-1 0 0 0,1 1-1 0 0,0 0 1 0 0,0-1-1 0 0,0 1 1 0 0,0 0-1 0 0,0-1 1 0 0,0 1-1 0 0,0 0 1 0 0,0-1 0 0 0,0 1-1 0 0,0 0 1 0 0,0-1-1 0 0,1 1 1 0 0,-1-1-1 0 0,0 1 1 0 0,0 0-1 0 0,1 0-3 0 0,7 17 0 0 0,-6-17 0 0 0,-2-1 0 0 0,0 0 0 0 0,1 0 0 0 0,-1 1 0 0 0,1-1 0 0 0,-1 0 0 0 0,0 0 0 0 0,1 1 0 0 0,-1-1 0 0 0,0 0 0 0 0,1 1 0 0 0,-1-1 0 0 0,0 0 0 0 0,0 1 0 0 0,1-1 0 0 0,-1 1 0 0 0,0-1 0 0 0,0 0 0 0 0,0 1 0 0 0,1-1 0 0 0,-1 1 0 0 0,0-1 0 0 0,0 1 0 0 0,0-1 0 0 0,0 1 0 0 0,0 0 3 0 0,0-1-1 0 0,0 1 1 0 0,0 0-1 0 0,0 0 1 0 0,0-1-1 0 0,0 1 1 0 0,0 0-1 0 0,0 0 0 0 0,0 0 1 0 0,0-1-1 0 0,0 1 1 0 0,-1 0-1 0 0,1 0 1 0 0,0-1-1 0 0,-1 1 1 0 0,1 0-1 0 0,0-1 0 0 0,-1 1 1 0 0,1 0-1 0 0,-1-1 1 0 0,0 1-3 0 0,1 0 1 0 0,0-1 1 0 0,-1 0 0 0 0,1 0-1 0 0,0 0 1 0 0,0 1 0 0 0,0-1-1 0 0,-1 0 1 0 0,1 0 0 0 0,0 1-1 0 0,0-1 1 0 0,0 0 0 0 0,0 1-1 0 0,0-1 1 0 0,0 0 0 0 0,-1 0-1 0 0,1 1 1 0 0,0-1-1 0 0,0 0 1 0 0,0 1 0 0 0,0-1-1 0 0,0 0 1 0 0,0 1 0 0 0,0-1-1 0 0,0 0 1 0 0,0 0 0 0 0,0 1-1 0 0,0-1 1 0 0,1 0 0 0 0,-1 1-1 0 0,0-1 1 0 0,0 0 0 0 0,0 0-1 0 0,0 1 1 0 0,0-1-1 0 0,1 0 1 0 0,-1 0 0 0 0,0 1-1 0 0,0-1 1 0 0,0 0 0 0 0,1 0-2 0 0,0 2 20 0 0,-2-4 5 0 0,10 23 4 0 0,-7-16-29 0 0,0 1 0 0 0,-1 0 0 0 0,0-1 0 0 0,0 1 0 0 0,0 0 0 0 0,0 0 0 0 0,-1 0 0 0 0,0-1 0 0 0,-1 5 0 0 0,1-3 0 0 0,5 5 0 0 0,-5-8 8 0 0,1-1 0 0 0,-1 1 0 0 0,0 0 0 0 0,1-1 0 0 0,0 1 0 0 0,0-1 0 0 0,0 1 0 0 0,2 2-8 0 0,-2-1 0 0 0,1 2 0 0 0,-2-7 0 0 0,0 1 0 0 0,1-1 0 0 0,-1 0 0 0 0,0 1 0 0 0,0-1 0 0 0,0 1 0 0 0,0-1 0 0 0,1 1 0 0 0,-1-1 0 0 0,0 1 0 0 0,0-1 0 0 0,0 1 0 0 0,0-1 0 0 0,0 1 0 0 0,0-1 0 0 0,0 1 0 0 0,0-1 0 0 0,-1 1 0 0 0,1-1 0 0 0,0 1 0 0 0,0-1 0 0 0,0 1 0 0 0,0-1 0 0 0,-1 2 19 0 0,1-1 0 0 0,0 1 0 0 0,0-1 0 0 0,0 0 0 0 0,0 1 0 0 0,0-1-1 0 0,0 1 1 0 0,0-1 0 0 0,0 1 0 0 0,1-1-19 0 0,0 9 79 0 0,-1-7-120 0 0,0-2 32 0 0,0 0 1 0 0,0 0-1 0 0,0 0 1 0 0,0 0-1 0 0,0 0 1 0 0,0 0-1 0 0,1 0 1 0 0,-1 0-1 0 0,0 0 1 0 0,1 0-1 0 0,-1 0 1 0 0,0 0-1 0 0,1 1 9 0 0,-2 12 60 0 0,1-10-66 0 0,0 0-1 0 0,0-1 1 0 0,-1 1-1 0 0,1 0 1 0 0,-1 0-1 0 0,1 0 1 0 0,-1 0-1 0 0,-1-1 1 0 0,1 1-1 0 0,0 0 7 0 0,0-4 2 0 0,1 0 1 0 0,0 0-1 0 0,0 1 0 0 0,0-1 0 0 0,0 0 1 0 0,-1 0-1 0 0,1 0 0 0 0,0 0 0 0 0,0 0 1 0 0,0 1-1 0 0,0-1 0 0 0,0 0 1 0 0,0 0-1 0 0,0 0 0 0 0,-1 1 0 0 0,1-1 1 0 0,0 0-1 0 0,0 0 0 0 0,0 0 0 0 0,0 1 1 0 0,0-1-1 0 0,0 0 0 0 0,0 0 1 0 0,0 1-1 0 0,0-1 0 0 0,0 0 0 0 0,0 0 1 0 0,0 0-1 0 0,0 1 0 0 0,0-1 0 0 0,0 0 1 0 0,1 0-1 0 0,-1 0 0 0 0,0 1 1 0 0,0-1-1 0 0,0 0-2 0 0,1 3 60 0 0,-5 9-33 0 0,2-8-27 0 0,1 0 0 0 0,0 0 0 0 0,0 0 0 0 0,1 0 0 0 0,-1 0 0 0 0,1 3 0 0 0,-3 9 0 0 0,2-12 0 0 0,0 0 0 0 0,-1 0 0 0 0,0 0 0 0 0,0 0 0 0 0,0 0 0 0 0,-2 0 0 0 0,-5 14 0 0 0,8-17 0 0 0,1-1 0 0 0,-1 1 0 0 0,1 0 0 0 0,-1 0 0 0 0,1 0 0 0 0,0 0 0 0 0,0-1 0 0 0,-1 1 0 0 0,1 0 0 0 0,0 0 0 0 0,0 0 0 0 0,0 0 0 0 0,0 0 0 0 0,0 0 0 0 0,0 0 0 0 0,0 0 0 0 0,1 0 0 0 0,-1 0 0 0 0,0-1 0 0 0,0 1 0 0 0,0 0 0 0 0,0 0 0 0 0,1 0 0 0 0,-1 0 0 0 0,0 0 0 0 0,-1 0 0 0 0,1 0 0 0 0,0-1 0 0 0,0 1 0 0 0,0 0 0 0 0,0 0 0 0 0,-1 0 0 0 0,0 12 0 0 0,1-12 0 0 0,0 1 0 0 0,-1-1 0 0 0,1 0 0 0 0,0 1 0 0 0,0-1 0 0 0,0 0 0 0 0,-1 1 0 0 0,1-1 0 0 0,-1 0 0 0 0,1 1 0 0 0,-1 0 0 0 0,-1 1 0 0 0,1 0 0 0 0,0 0 0 0 0,0 0 0 0 0,1 0 0 0 0,-1 0 0 0 0,0 1 0 0 0,-2 11 0 0 0,-4 21-32 0 0,7-35 32 0 0,-4 13 0 0 0,0 12 0 0 0,3-18 0 0 0,1-2 0 0 0,1 7 0 0 0,-3-11 0 0 0,-1 6 0 0 0,-3 9 0 0 0,5 21 0 0 0,0-32 0 0 0,-4 6 0 0 0,5-12 8 0 0,0 0 0 0 0,0 1 0 0 0,0-1 0 0 0,0 0 1 0 0,0 1-1 0 0,0-1 0 0 0,0 0 0 0 0,0 1 0 0 0,0-1 0 0 0,0 1 0 0 0,0-1 0 0 0,0 0 0 0 0,0 1 0 0 0,0-1 0 0 0,0 0 0 0 0,0 1 0 0 0,0-1 0 0 0,0 0 0 0 0,1 1 0 0 0,-1-1 0 0 0,0 0 0 0 0,0 1 0 0 0,1-1-8 0 0,-1 0 11 0 0,0 1-1 0 0,0-1 1 0 0,0 0-1 0 0,0 0 1 0 0,1 1-1 0 0,-1-1 1 0 0,0 0 0 0 0,0 1-1 0 0,0-1 1 0 0,0 0-1 0 0,0 1 1 0 0,0-1-1 0 0,0 0 1 0 0,0 1-1 0 0,0-1 1 0 0,0 0-1 0 0,0 1 1 0 0,0-1-1 0 0,0 0 1 0 0,0 1 0 0 0,0-1-1 0 0,0 0 1 0 0,0 1-1 0 0,0-1 1 0 0,0 0-1 0 0,0 1 1 0 0,-1-1-1 0 0,1 0-10 0 0,-19 45 184 0 0,12-20-486 0 0,4-12 212 0 0,1-3 90 0 0,2-7 0 0 0,0-1 0 0 0,-1 0 0 0 0,1 0 0 0 0,-1 1 0 0 0,1-1 0 0 0,-1 0 0 0 0,0 0 0 0 0,0 0 0 0 0,0 0 0 0 0,-8 26 0 0 0,3-5 0 0 0,-3 6 0 0 0,8-26 0 0 0,0 1 0 0 0,0 0 0 0 0,1-1 0 0 0,-1 1 0 0 0,1 0 0 0 0,0-1 0 0 0,0 1 0 0 0,0 0 0 0 0,1 2 0 0 0,-2 0 0 0 0,1-5 0 0 0,0-1 0 0 0,0 1 0 0 0,1-1 0 0 0,-1 1 0 0 0,-1-1 0 0 0,1 1 0 0 0,0-1 0 0 0,0 1 0 0 0,0-1 0 0 0,0 0 0 0 0,0 1 0 0 0,0-1 0 0 0,0 1 0 0 0,-1-1 0 0 0,1 1 0 0 0,0-1 0 0 0,0 0 0 0 0,-1 1 0 0 0,1-1 0 0 0,0 1 0 0 0,-1-1 0 0 0,1 0 0 0 0,-1 9 0 0 0,2 36 640 0 0,-1-44-640 0 0,0 1 0 0 0,0-1 0 0 0,0 1 0 0 0,-1-1 0 0 0,1 1 0 0 0,0-1 0 0 0,0 0 0 0 0,-1 1 0 0 0,1-1 0 0 0,-1 0 0 0 0,1 1 0 0 0,-2 0 0 0 0,2 0 0 0 0,-1-1 0 0 0,0 0 0 0 0,1 1 0 0 0,-1 0 0 0 0,1-1 0 0 0,-1 1 0 0 0,1-1 0 0 0,0 1 0 0 0,0 0 0 0 0,0-1 0 0 0,0 1 0 0 0,0 1 0 0 0,-2 4 0 0 0,2-6 0 0 0,-1 1 0 0 0,1-1 0 0 0,0 0 0 0 0,-1 0 0 0 0,1 0 0 0 0,0 1 0 0 0,0-1 0 0 0,0 0 0 0 0,0 0 0 0 0,0 0 0 0 0,0 1 0 0 0,0-1 0 0 0,1 0 0 0 0,-1 0 0 0 0,0 1 0 0 0,0-1 0 0 0,0 0 0 0 0,0 0 0 0 0,0-1 0 0 0,-1 1 0 0 0,1 0 0 0 0,0 0 0 0 0,-1-1 0 0 0,1 1 0 0 0,-1 0 0 0 0,1 0 0 0 0,0-1 0 0 0,-1 1 0 0 0,0 0 0 0 0,1-1 0 0 0,-1 1 0 0 0,1-1 0 0 0,-1 1 0 0 0,0-1 0 0 0,1 1 0 0 0,-1-1 0 0 0,0 1 0 0 0,0-1 0 0 0,1 0 0 0 0,-1 0 0 0 0,0 1 0 0 0,-2 1 0 0 0,2-2 0 0 0,1 0 0 0 0,0 0 0 0 0,-1 1 0 0 0,1-1 0 0 0,0 0 0 0 0,-1 1 0 0 0,1-1 0 0 0,0 0 0 0 0,-1 1 0 0 0,1-1 0 0 0,0 1 0 0 0,0-1 0 0 0,0 0 0 0 0,-1 1 0 0 0,1-1 0 0 0,0 1 0 0 0,0-1 0 0 0,0 0 0 0 0,0 1 0 0 0,0-1 0 0 0,0 1 0 0 0,0-1 0 0 0,0 1 0 0 0,0-1 0 0 0,0 1 0 0 0,0-1 0 0 0,0 1 0 0 0,0 0 0 0 0,-6 11 0 0 0,6-12 0 0 0,0 1 0 0 0,-1-1 0 0 0,1 0 0 0 0,0 1 0 0 0,-1-1 0 0 0,1 1 0 0 0,0-1 0 0 0,0 1 0 0 0,0-1 0 0 0,0 1 0 0 0,-1-1 0 0 0,1 1 0 0 0,0-1 0 0 0,0 1 0 0 0,0-1 0 0 0,0 1 0 0 0,0-1 0 0 0,0 1 0 0 0,0-1 0 0 0,0 1 0 0 0,0-1 0 0 0,0 1 0 0 0,1-1 0 0 0,-1 1 0 0 0,0 0 0 0 0,0 0 0 0 0,1 1 0 0 0,-1-1 0 0 0,0 0 0 0 0,0 1 0 0 0,0-1 0 0 0,0 1 0 0 0,0-1 0 0 0,0 1 0 0 0,-1-1 0 0 0,1 0 0 0 0,0 1 0 0 0,-1-1 0 0 0,1 1 0 0 0,-1-1 0 0 0,1 0 0 0 0,-2 1 0 0 0,2-2 0 0 0,0 1 0 0 0,0-1 0 0 0,0 0 0 0 0,0 1 0 0 0,0-1 0 0 0,-1 0 0 0 0,1 1 0 0 0,0-1 0 0 0,0 0 0 0 0,0 1 0 0 0,0-1 0 0 0,0 0 0 0 0,0 0 0 0 0,0 1 0 0 0,0-1 0 0 0,0 0 0 0 0,0 1 0 0 0,0-1 0 0 0,0 0 0 0 0,0 1 0 0 0,1-1 0 0 0,-1 0 0 0 0,0 1 0 0 0,0-1 0 0 0,0 0 0 0 0,0 0 0 0 0,0 1 0 0 0,1-1 0 0 0,-1 0 0 0 0,0 1 0 0 0,0-1 0 0 0,1 0 0 0 0,0 1 0 0 0,6 36 0 0 0,-5-32 0 0 0,1-3-1 0 0,-1 1-1 0 0,0 0 0 0 0,0 0 1 0 0,0 0-1 0 0,0 0 1 0 0,-1 0-1 0 0,1 0 0 0 0,-1 1 1 0 0,0-1-1 0 0,0 0 0 0 0,0 1 1 0 0,0-1-1 0 0,-1 1 1 0 0,1-1-1 0 0,-1 1 0 0 0,0 1 2 0 0,2 17-6 0 0,4-9 6 0 0,-6-12 0 0 0,1 0 0 0 0,0-1 0 0 0,-1 1 0 0 0,1 0 0 0 0,-1 0 0 0 0,1 0 0 0 0,-1 0 0 0 0,0 0 0 0 0,1 0 0 0 0,-1 0 0 0 0,0 0 0 0 0,0 0 0 0 0,0 0 0 0 0,0 0 0 0 0,0 0 0 0 0,0 0 0 0 0,0 0 0 0 0,0 0 0 0 0,0 0 0 0 0,0 0 0 0 0,2 23 54 0 0,-2-24-54 0 0,0 11 25 0 0,0-1-1 0 0,-1 1 1 0 0,-2 10-25 0 0,1-12 0 0 0,1 0 0 0 0,1 1 0 0 0,0-1 0 0 0,0 3 0 0 0,0 9 0 0 0,-1-2 0 0 0,0 4 0 0 0,0-21-35 0 0,1 1-1 0 0,0-1 0 0 0,0 0 0 0 0,0 0 0 0 0,0 1 1 0 0,1-1-1 0 0,-1 2 36 0 0,2 13-363 0 0,-2 8-1206 0 0,1-19 586 0 0,-1 5-988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9:3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4688 0 0,'6'0'421'0'0,"-1"0"-378"0"0,-5 0 4 0 0,0 0 187 0 0,0 0 53 0 0,-8 9 674 0 0,7-5-950 0 0,0-2-11 0 0,1-1 0 0 0,0 0 1 0 0,-1 0-1 0 0,1 0 0 0 0,0 1 0 0 0,0-1 0 0 0,0 0 0 0 0,0 0 1 0 0,0 0-1 0 0,0 1 0 0 0,1-1 0 0 0,-1 0 0 0 0,0 0 1 0 0,0 0-1 0 0,1 1 0 0 0,-1-1 0 0 0,1 0 0 0 0,-1 0 0 0 0,1 0 1 0 0,0 0-1 0 0,-1 0 0 0 0,7 8 217 0 0,-7-9-205 0 0,0 0 0 0 0,0 0-1 0 0,0 0 1 0 0,1 0 0 0 0,-1 0 0 0 0,0 0 0 0 0,0 0 0 0 0,0 0 0 0 0,0 0 0 0 0,1 1 0 0 0,-1-1 0 0 0,0 0 0 0 0,0 0 0 0 0,0 0 0 0 0,0 0-1 0 0,0 1 1 0 0,1-1 0 0 0,-1 0 0 0 0,0 0 0 0 0,0 0 0 0 0,0 0 0 0 0,0 1 0 0 0,0-1 0 0 0,0 0 0 0 0,0 0 0 0 0,0 0 0 0 0,0 1 0 0 0,0-1 0 0 0,0 0-1 0 0,0 0 1 0 0,0 0 0 0 0,0 1 0 0 0,0-1 0 0 0,0 0 0 0 0,0 0 0 0 0,0 0 0 0 0,0 1 0 0 0,0-1 0 0 0,0 0 0 0 0,0 0 0 0 0,0 0 0 0 0,-1 1-1 0 0,1-1 1 0 0,0 0 0 0 0,0 0 0 0 0,0 0 0 0 0,0 0 0 0 0,0 1-12 0 0,-1-1 347 0 0,1 0 6 0 0,-2 3 1514 0 0,2-3-1855 0 0,0 0 1 0 0,0 0-1 0 0,0 0 0 0 0,0 0 1 0 0,0 0-1 0 0,0 0 0 0 0,0-1 1 0 0,0 1-1 0 0,0 0 1 0 0,1 0-1 0 0,-1 0 0 0 0,0 0 1 0 0,0 0-1 0 0,0 0 0 0 0,0 0 1 0 0,0 0-1 0 0,0 0 0 0 0,0 0 1 0 0,0 0-1 0 0,0 0 0 0 0,0 0 1 0 0,0 0-1 0 0,1 0 0 0 0,-1 0 1 0 0,0 0-1 0 0,0 0 1 0 0,0 0-1 0 0,0 0 0 0 0,0 0 1 0 0,0 0-1 0 0,0 0 0 0 0,0 0 1 0 0,0 1-1 0 0,0-1 0 0 0,0 0 1 0 0,1 0-1 0 0,-1 0 0 0 0,0 0 1 0 0,0 0-1 0 0,0 0 0 0 0,0 0 1 0 0,0 0-1 0 0,0 0 1 0 0,0 0-1 0 0,0 0 0 0 0,0 0 1 0 0,0 0-1 0 0,0 0 0 0 0,0 1 1 0 0,0-1-1 0 0,0 0 0 0 0,0 0 1 0 0,0 0-1 0 0,0 0 0 0 0,0 0 1 0 0,0 0-1 0 0,0 0 0 0 0,0 0 1 0 0,0 0-1 0 0,0 0 1 0 0,0 0-1 0 0,0 1 0 0 0,0-1 1 0 0,0 0-1 0 0,0 0 0 0 0,0 0 1 0 0,0 0-13 0 0,0 0 9 0 0,0 0 0 0 0,0 0-1 0 0,0 0 1 0 0,0 0 0 0 0,0 0 0 0 0,-1 0 0 0 0,1 0 0 0 0,0 0 0 0 0,0 1 0 0 0,0-1 0 0 0,0 0 0 0 0,0 0 0 0 0,0 0 0 0 0,0 0 0 0 0,0 0 0 0 0,0 0 0 0 0,0 0 0 0 0,0 0-1 0 0,0 0 1 0 0,0 0 0 0 0,0 0 0 0 0,0 1 0 0 0,0-1 0 0 0,0 0 0 0 0,0 0 0 0 0,0 0 0 0 0,0 0 0 0 0,0 0 0 0 0,0 0 0 0 0,0 0 0 0 0,0 0 0 0 0,0 0 0 0 0,0 0-1 0 0,0 0 1 0 0,0 1 0 0 0,0-1 0 0 0,0 0 0 0 0,0 0 0 0 0,1 0 0 0 0,-1 0 0 0 0,0 0 0 0 0,0 0 0 0 0,0 0 0 0 0,0 0 0 0 0,0 0 0 0 0,0 0 0 0 0,0 0 0 0 0,0 0 0 0 0,0 0-1 0 0,0 0 1 0 0,0 0 0 0 0,0 0-9 0 0,3 4 85 0 0,-3-4-80 0 0,-1 1 1 0 0,1-1-1 0 0,0 0 0 0 0,0 0 0 0 0,0 1 0 0 0,0-1 0 0 0,-1 0 1 0 0,1 0-1 0 0,0 0 0 0 0,0 1 0 0 0,0-1 0 0 0,-1 0 0 0 0,1 0 1 0 0,0 0-1 0 0,0 0 0 0 0,-1 0 0 0 0,1 0 0 0 0,0 1 0 0 0,0-1 1 0 0,-1 0-1 0 0,1 0 0 0 0,0 0 0 0 0,0 0 0 0 0,-1 0 0 0 0,1 0-5 0 0,0 0 8 0 0,-1 0 1 0 0,1 0-1 0 0,0 1 0 0 0,-1-1 0 0 0,1 0 0 0 0,0 0 1 0 0,0 0-1 0 0,-1 1 0 0 0,1-1 0 0 0,0 0 0 0 0,0 0 1 0 0,0 1-1 0 0,-1-1 0 0 0,1 0 0 0 0,0 1 0 0 0,0-1 0 0 0,0 0 1 0 0,0 1-1 0 0,-1-1 0 0 0,1 0 0 0 0,0 1-8 0 0,0-1 10 0 0,0 0 0 0 0,0 1 0 0 0,0-1 0 0 0,0 0 0 0 0,0 1 0 0 0,0-1 0 0 0,0 0 1 0 0,-1 0-1 0 0,1 1 0 0 0,0-1 0 0 0,0 0 0 0 0,0 0 0 0 0,0 1 0 0 0,-1-1 0 0 0,1 0 0 0 0,0 0 0 0 0,0 0 0 0 0,0 1 0 0 0,-1-1 0 0 0,1 0 0 0 0,0 0 0 0 0,0 0 0 0 0,-1 0 0 0 0,1 0 0 0 0,0 0 0 0 0,0 1 0 0 0,-1-1 1 0 0,1 0-1 0 0,0 0 0 0 0,-1 0-10 0 0,1 0 112 0 0,-3 2 716 0 0,7-1-504 0 0,-3-1-288 0 0,0 1 0 0 0,0-1 0 0 0,1 0 0 0 0,-1 1 0 0 0,0-1 0 0 0,0 1 0 0 0,0-1 0 0 0,0 1 0 0 0,0-1 0 0 0,0 1 0 0 0,-1 0 0 0 0,1 0 0 0 0,0-1 1 0 0,0 1-1 0 0,0 0 0 0 0,-1 0 0 0 0,1 0 0 0 0,0 0 0 0 0,0 0-36 0 0,1 1 51 0 0,0 1 1 0 0,0-1-1 0 0,0 0 1 0 0,1 0-1 0 0,-1 0 1 0 0,1-1-1 0 0,-1 1 0 0 0,1 0 1 0 0,0-1-1 0 0,0 0 1 0 0,0 0-1 0 0,2 1-51 0 0,11 6 290 0 0,-16-8-210 0 0,0 3-64 0 0,0-2-13 0 0,0-1 0 0 0,0 1 0 0 0,0-1 0 0 0,0 0 0 0 0,1 1 0 0 0,-1-1 0 0 0,0 1 0 0 0,0-1 0 0 0,1 0 0 0 0,-1 1 0 0 0,0-1 0 0 0,1 0 0 0 0,-1 1 0 0 0,0-1 0 0 0,1 0 0 0 0,-1 0 0 0 0,0 1 0 0 0,1-1 0 0 0,-1 0 0 0 0,1 0 0 0 0,-1 0 0 0 0,1 1 0 0 0,-1-1 0 0 0,0 0 0 0 0,1 0 1 0 0,-1 0-4 0 0,1 0 23 0 0,9 7 266 0 0,0 0 0 0 0,0 0 0 0 0,-1 1 0 0 0,1 1-289 0 0,-1 2 91 0 0,-9-10-89 0 0,0-1-1 0 0,0 0 0 0 0,0 0 0 0 0,0 0 0 0 0,0 0 1 0 0,0 1-1 0 0,1-1 0 0 0,-1 0 0 0 0,0 0 0 0 0,0 0 0 0 0,0 0 1 0 0,0 1-1 0 0,0-1 0 0 0,1 0 0 0 0,-1 0 0 0 0,0 0 1 0 0,0 0-1 0 0,0 0 0 0 0,0 0 0 0 0,1 0 0 0 0,-1 1 0 0 0,0-1 1 0 0,0 0-1 0 0,0 0 0 0 0,0 0 0 0 0,1 0 0 0 0,-1 0 1 0 0,0 0-1 0 0,0 0 0 0 0,0 0 0 0 0,1 0-1 0 0,0 0 54 0 0,-1 0 9 0 0,13 11 321 0 0,-5-6-281 0 0,-3-3-62 0 0,-4-2 34 0 0,6 2 10 0 0,-2 0-5 0 0,13 13 647 0 0,-16-13-682 0 0,0 0 0 0 0,0-1 0 0 0,1 1 0 0 0,-1 0 0 0 0,0-1 0 0 0,0 1 0 0 0,1-1 0 0 0,-1 0 0 0 0,1 0 0 0 0,-1 0 0 0 0,1 0 0 0 0,0 0 0 0 0,0 0-45 0 0,9 3 212 0 0,-8-3-188 0 0,0 1 0 0 0,0-1 0 0 0,0 0-1 0 0,0 0 1 0 0,1 0-24 0 0,-2 0 18 0 0,0 0 0 0 0,0 0 0 0 0,0 0 1 0 0,0 0-1 0 0,0 0 0 0 0,0 1 0 0 0,0-1 0 0 0,-1 1 0 0 0,1 0 0 0 0,-1 0-18 0 0,3 0 40 0 0,-1 1-1 0 0,0 0 0 0 0,-1 0 0 0 0,1 0 0 0 0,0 1 1 0 0,2 3-40 0 0,3 3 39 0 0,-5-6 23 0 0,1-1 0 0 0,0 1 0 0 0,-1-1-1 0 0,1 0 1 0 0,1 0 0 0 0,-1 0 0 0 0,4 1-62 0 0,20 10 402 0 0,10 11-34 0 0,-31-20-162 0 0,-7-4-160 0 0,0 0-1 0 0,1 0 0 0 0,-1 0 1 0 0,1 0-1 0 0,-1 0 1 0 0,1 0-1 0 0,0-1 1 0 0,-1 1-1 0 0,1-1 0 0 0,0 1 1 0 0,-1-1-1 0 0,1 0 1 0 0,0 1-1 0 0,-1-1 1 0 0,2 0-46 0 0,0 1 69 0 0,-3-1-69 0 0,0 0 1 0 0,0 1-1 0 0,0-1 0 0 0,0 0 0 0 0,0 0 0 0 0,0 0 1 0 0,0 0-1 0 0,0 0 0 0 0,1 1 0 0 0,-1-1 0 0 0,0 0 1 0 0,0 0-1 0 0,0 0 0 0 0,0 0 0 0 0,0 0 1 0 0,1 0-1 0 0,-1 0 0 0 0,0 0 0 0 0,0 0 0 0 0,0 0 1 0 0,0 1-1 0 0,0-1 0 0 0,1 0 0 0 0,-1 0 0 0 0,0 0 1 0 0,0 0-1 0 0,0 0 0 0 0,0 0 0 0 0,1 0 1 0 0,-1 0-1 0 0,0 0 0 0 0,0 0 0 0 0,0 0 0 0 0,0-1 1 0 0,1 1-1 0 0,-1 0 0 0 0,0 0 0 0 0,13 7 53 0 0,24 11 86 0 0,6 12 186 0 0,-14-13-109 0 0,-12-5-152 0 0,5-3-10 0 0,-9-2-33 0 0,4 3 69 0 0,-13-9-80 0 0,-1 0 0 0 0,0 1 0 0 0,0 0 0 0 0,0-1 0 0 0,-1 1 0 0 0,1 1 1 0 0,0-1-1 0 0,-1 0-10 0 0,1 0 10 0 0,-1 0 1 0 0,1-1 0 0 0,0 1-1 0 0,-1-1 1 0 0,1 1 0 0 0,0-1-1 0 0,0 0 1 0 0,0 0 0 0 0,0 0-1 0 0,0-1 1 0 0,0 1 0 0 0,1-1-11 0 0,14 5 10 0 0,-15-4 1 0 0,-1 0-1 0 0,1 0 1 0 0,0 0-1 0 0,0 0 1 0 0,-1 0 0 0 0,1 1-1 0 0,-1-1 1 0 0,0 1-1 0 0,3 2-10 0 0,15 9 33 0 0,-18-11-19 0 0,1 0-1 0 0,-1 0 1 0 0,0 0-1 0 0,0 1 1 0 0,0-1-1 0 0,1 1-13 0 0,-1 0 17 0 0,0 0 0 0 0,0-1-1 0 0,0 0 1 0 0,1 1 0 0 0,-1-1 0 0 0,2 1-17 0 0,-2-2 1 0 0,0 1 0 0 0,0-1 1 0 0,0 1-1 0 0,0 0 1 0 0,0-1-1 0 0,0 1 1 0 0,-1 0-1 0 0,2 2-1 0 0,2 2-1 0 0,-2-3 1 0 0,-1-1 17 0 0,0-1 0 0 0,1 1 0 0 0,-1-1-1 0 0,1 0 1 0 0,-1 0 0 0 0,1 0 0 0 0,0 0 0 0 0,0 0-1 0 0,0 0-16 0 0,15 4 20 0 0,-11-2-4 0 0,6 1 82 0 0,-1-1 1 0 0,9 2-99 0 0,-2 3 54 0 0,-16-7-86 0 0,0 0 1 0 0,1-1 0 0 0,-1 0 0 0 0,0 1-1 0 0,0-1 1 0 0,0 0 0 0 0,1 0 0 0 0,-1-1-1 0 0,2 0 32 0 0,-4 1 96 0 0,16 0 491 0 0,34 10-664 0 0,-31-10 104 0 0,0-1 1 0 0,0-1-1 0 0,1-1-27 0 0,18-1 160 0 0,-32 3-150 0 0,1-1-17 0 0,1 0 1 0 0,-1 1 0 0 0,5 0 6 0 0,-13 1 6 0 0,7 2-12 0 0,10-4 59 0 0,-11 3-38 0 0,11-2-74 0 0,-6-2 68 0 0,-9 2-5 0 0,-1 0 0 0 0,1 1 0 0 0,-1 0 0 0 0,1-1 0 0 0,-1 1 0 0 0,1 0-1 0 0,0 0 1 0 0,-1 0 0 0 0,1 0 0 0 0,-1 0 0 0 0,2 0-4 0 0,17-2 140 0 0,-20 2-134 0 0,1 0 0 0 0,-1 0 1 0 0,1-1-1 0 0,-1 1 0 0 0,1 0 0 0 0,-1 0 0 0 0,1-1 0 0 0,-1 1 0 0 0,1 0 0 0 0,-1-1 0 0 0,1 1 0 0 0,-1 0 0 0 0,1-1 0 0 0,-1 1 1 0 0,0-1-1 0 0,1 1 0 0 0,-1-1 0 0 0,0 1 0 0 0,0-1 0 0 0,1 1 0 0 0,-1-1 0 0 0,0 1 0 0 0,0-2-6 0 0,0 2-3 0 0,0 0 0 0 0,1-1 0 0 0,-1 1 0 0 0,0-1 0 0 0,0 1-1 0 0,0 0 1 0 0,0-1 0 0 0,0 1 0 0 0,0-1 0 0 0,0 1 0 0 0,0 0 0 0 0,1-1 0 0 0,-1 1-1 0 0,0 0 1 0 0,0-1 0 0 0,1 1 0 0 0,-1 0 0 0 0,0-1 0 0 0,0 1 0 0 0,1 0 0 0 0,-1 0 3 0 0,5-5-12 0 0,-1-14 1 0 0,8-13 65 0 0,-8 27-100 0 0,-3 5 52 0 0,-1-1 0 0 0,0 1 0 0 0,1 0 0 0 0,-1 0 0 0 0,0-1 0 0 0,0 1-1 0 0,1 0 1 0 0,-1-1 0 0 0,0 1 0 0 0,0-1 0 0 0,1 1 0 0 0,-1 0 0 0 0,0-1-1 0 0,0 1 1 0 0,0-1 0 0 0,0 1 0 0 0,0 0 0 0 0,0-1 0 0 0,0 1 0 0 0,0-1-6 0 0,1 0-5 0 0,0 0 1 0 0,0-1 0 0 0,0 1 0 0 0,0 0-1 0 0,0-1 1 0 0,0 1 0 0 0,0 0 0 0 0,0 0-1 0 0,0 0 1 0 0,0 0 0 0 0,1 0 0 0 0,0 0 4 0 0,3-4-11 0 0,0-3-53 0 0,11-10 76 0 0,-14 17 0 0 0,-1-1-1 0 0,1 1 0 0 0,-1 0 0 0 0,0-1 1 0 0,1 1-1 0 0,-1-1 0 0 0,0 1 0 0 0,0-1 1 0 0,0 0-1 0 0,0 0 0 0 0,0 1-11 0 0,-1 0 2 0 0,0 0 0 0 0,1 0 0 0 0,-1 0 0 0 0,0 0 0 0 0,1 0 0 0 0,-1 0 0 0 0,1 0 0 0 0,0 0 0 0 0,-1 0 0 0 0,1 0 0 0 0,0 1 0 0 0,-1-1 0 0 0,1 0 0 0 0,0 1 0 0 0,0-1 0 0 0,0 0 0 0 0,-1 1 0 0 0,1-1 0 0 0,0 1 0 0 0,0-1 0 0 0,0 1 0 0 0,0-1 0 0 0,0 1 0 0 0,1 0-2 0 0,2-2 18 0 0,27-18-4 0 0,-27 17-14 0 0,0 0 0 0 0,-1 0 0 0 0,1 0 0 0 0,-1-1 0 0 0,0 1 0 0 0,0-2 0 0 0,12-11 0 0 0,-1-1 0 0 0,-6 8 0 0 0,3-3 0 0 0,-7 8 8 0 0,-1 0 0 0 0,0 1 0 0 0,0-1 0 0 0,0-1 0 0 0,0 1 0 0 0,-1 0 0 0 0,1-1 0 0 0,-1 1-8 0 0,4-10 7 0 0,-4 11-1 0 0,0-1 0 0 0,-1 1 0 0 0,1 0-1 0 0,0-1 1 0 0,1 1 0 0 0,-1 0 0 0 0,0 0 0 0 0,2 0-6 0 0,8-12 6 0 0,-10 12-8 0 0,0-1-1 0 0,1 1 1 0 0,0 0 0 0 0,-1 0-1 0 0,4-2 3 0 0,-1 1 3 0 0,-1-1 0 0 0,1 0-1 0 0,-1 1 1 0 0,0-2 0 0 0,2-2-3 0 0,-4 5-3 0 0,0 1 1 0 0,0 0-1 0 0,0 0 1 0 0,0 0-1 0 0,1 0 1 0 0,-1 0-1 0 0,0 1 1 0 0,3-2 2 0 0,-3 2-2 0 0,3-2 2 0 0,4-4 0 0 0,-5 2 14 0 0,0 1-1 0 0,0 1 0 0 0,1-1 1 0 0,0 0-1 0 0,4-1-13 0 0,10-6-41 0 0,-16 8 61 0 0,1 1-1 0 0,0 0 0 0 0,0 0 1 0 0,0 0-1 0 0,4 0-19 0 0,8-6-74 0 0,-13 7 78 0 0,0-1 0 0 0,-1 1-1 0 0,1 0 1 0 0,0 0 0 0 0,-1 0 0 0 0,3 0-4 0 0,-4 0 4 0 0,-1 1-1 0 0,1 0 0 0 0,0 0 0 0 0,0 0 1 0 0,0-1-1 0 0,0 1 0 0 0,-1-1 0 0 0,1 1 1 0 0,0-1-1 0 0,0 1 0 0 0,-1-1 1 0 0,1 1-1 0 0,0-1 0 0 0,-1 1 0 0 0,1-1-3 0 0,-1 0 2 0 0,1 1-1 0 0,-1 0 0 0 0,0-1 1 0 0,1 1-1 0 0,-1-1 0 0 0,1 1 0 0 0,-1 0 1 0 0,1 0-1 0 0,-1-1 0 0 0,0 1 1 0 0,1 0-1 0 0,-1 0 0 0 0,1-1 0 0 0,-1 1 1 0 0,1 0-1 0 0,0 0 0 0 0,-1 0 1 0 0,1 0-1 0 0,-1 0 0 0 0,1 0 0 0 0,-1 0 1 0 0,1 0-1 0 0,-1 0 0 0 0,1 0-1 0 0,0 0 0 0 0,-1 0 0 0 0,0 0 0 0 0,1 1 0 0 0,-1-1 0 0 0,1 0 0 0 0,-1 0 0 0 0,1 0 0 0 0,-1 0 0 0 0,0 0 0 0 0,1 0 0 0 0,-1 0 0 0 0,1 0 0 0 0,-1 0 0 0 0,1 0 0 0 0,-1-1 0 0 0,0 1 0 0 0,1 0 0 0 0,-1 0 0 0 0,1 0 0 0 0,-1 0 0 0 0,0-1 0 0 0,1 1 0 0 0,-1 0 0 0 0,0 0 0 0 0,1-1 0 0 0,3-2 0 0 0,8-5 0 0 0,0 1 0 0 0,0 0 0 0 0,14-4 0 0 0,-25 10 5 0 0,0 1-1 0 0,0 0 0 0 0,0-1 1 0 0,0 1-1 0 0,0 0 0 0 0,0 0 1 0 0,0 0-1 0 0,0-1 0 0 0,0 1 1 0 0,0 0-1 0 0,0 0 0 0 0,0 1 1 0 0,1-1-1 0 0,-1 0-4 0 0,1 0 6 0 0,0 0 0 0 0,-1 1 1 0 0,1-1-1 0 0,0 0 0 0 0,0 0 1 0 0,0-1-1 0 0,0 1 0 0 0,-1 0 0 0 0,1-1 1 0 0,0 1-1 0 0,0-1 0 0 0,0 0-6 0 0,44-14 0 0 0,-45 15 2 0 0,0 0 0 0 0,-1-1 0 0 0,1 1 0 0 0,0 0 0 0 0,0 0 0 0 0,-1 0 0 0 0,1-1 0 0 0,0 1 0 0 0,-1 0 0 0 0,1 0 0 0 0,0 0 0 0 0,0 0 0 0 0,-1 1 1 0 0,1-1-1 0 0,0 0 0 0 0,0 0-2 0 0,0 0 2 0 0,-1 0 0 0 0,1 1 0 0 0,0-1-1 0 0,-1 0 1 0 0,1 0 0 0 0,0 0 0 0 0,-1 0 0 0 0,1 0 0 0 0,0 0 0 0 0,0 0 0 0 0,-1-1 0 0 0,1 1 0 0 0,0 0 0 0 0,-1 0 0 0 0,1 0 0 0 0,0-1-2 0 0,2 0 0 0 0,1 0 0 0 0,-1 1 0 0 0,1-1 0 0 0,0 1 0 0 0,-1 0 0 0 0,1 0 0 0 0,-1 0 0 0 0,1 1 0 0 0,0-1 0 0 0,0 1 0 0 0,-1-1 0 0 0,0 1 0 0 0,1-1 0 0 0,-1 0 0 0 0,0-1 0 0 0,1 1 0 0 0,-1 0 0 0 0,2-2 0 0 0,-2 2 0 0 0,0 0 2 0 0,2-1 24 0 0,1 0 0 0 0,-1 0-1 0 0,0 0 1 0 0,0 0 0 0 0,0-1 0 0 0,0 0-1 0 0,0 0 1 0 0,3-1-26 0 0,20-7 64 0 0,-24 7-45 0 0,0 0-1 0 0,1 1 0 0 0,-1 0 0 0 0,1 0 1 0 0,0 0-1 0 0,0 1 0 0 0,1-1-18 0 0,-3 1 2 0 0,-1 1 2 0 0,0-1-1 0 0,0 1 1 0 0,0-1 0 0 0,0 1 0 0 0,0 0 0 0 0,0-1 0 0 0,0 1 0 0 0,0 0 0 0 0,0 1 0 0 0,0-1 0 0 0,0 0 0 0 0,0 0-1 0 0,0 1 1 0 0,0-1 0 0 0,0 1 0 0 0,2 0-4 0 0,-4 0 0 0 0,0-1 0 0 0,0 0 0 0 0,0 0 0 0 0,0 1 0 0 0,1-1 0 0 0,-1 0 0 0 0,0 0 0 0 0,0 1 0 0 0,0-1 0 0 0,1 0 0 0 0,-1 0 0 0 0,0 0 0 0 0,0 1 0 0 0,1-1 0 0 0,-1 0 0 0 0,0 0 0 0 0,1 0 0 0 0,-1 0 0 0 0,0 0 0 0 0,0 0 0 0 0,1 1 0 0 0,-1-1 0 0 0,0 0 0 0 0,1 0 0 0 0,-1 0 0 0 0,0 0 0 0 0,1 0 0 0 0,-1 0 0 0 0,0 0 0 0 0,0 0 0 0 0,1-1 0 0 0,-1 1 0 0 0,0 0 0 0 0,1 0 0 0 0,-1 0 0 0 0,0 0 0 0 0,0 0 0 0 0,1 0 0 0 0,-1-1 0 0 0,6-1 0 0 0,-2 2 0 0 0,19 11 64 0 0,-15-9-116 0 0,-7-2 45 0 0,-1 0 0 0 0,1 0-1 0 0,0 0 1 0 0,-1 0-1 0 0,1 1 1 0 0,-1-1 0 0 0,1 0-1 0 0,-1 0 1 0 0,1 0-1 0 0,-1 1 1 0 0,1-1 0 0 0,-1 0-1 0 0,1 0 1 0 0,-1 1-1 0 0,1-1 1 0 0,-1 0-1 0 0,1 1 1 0 0,-1-1 0 0 0,0 1-1 0 0,1 0 8 0 0,-1-1-48 0 0,0 0 202 0 0,5 0-85 0 0,0 0-1 0 0,-1 1 1 0 0,1 0 0 0 0,0-1 0 0 0,-1 2 0 0 0,1-1 0 0 0,0 0 0 0 0,-1 1 0 0 0,0 0 0 0 0,1 0 0 0 0,0 1-69 0 0,3-1 0 0 0,-7-2 0 0 0,1 0 0 0 0,-1 0 0 0 0,0 0 0 0 0,1 1 0 0 0,-1-1 0 0 0,0 0 0 0 0,0 1 0 0 0,0-1 0 0 0,1 1 0 0 0,-1-1 0 0 0,0 1 0 0 0,18 7 0 0 0,-11-3-14 0 0,3 0-23 0 0,-1 1-1 0 0,6 6 38 0 0,-14-10 51 0 0,10 7-5 0 0,-9-7-70 0 0,1 0-1 0 0,-1 0 0 0 0,1 0 1 0 0,0-1-1 0 0,0 0 1 0 0,0 1-1 0 0,2-1 25 0 0,7 3-24 0 0,-12-4 115 0 0,0 0-91 0 0,1 0 0 0 0,-1 0 0 0 0,0 0-1 0 0,0 0 1 0 0,1 1 0 0 0,-1-1 0 0 0,0 0 0 0 0,0 0 0 0 0,1 1 0 0 0,-1-1 0 0 0,0 1-1 0 0,0-1 1 0 0,0 1 0 0 0,0 0 0 0 0,1 0 0 0 0,10 5 93 0 0,8 3-351 0 0,24 0 302 0 0,-11-2 40 0 0,-12-2 57 0 0,-13-3-147 0 0,0-1 0 0 0,0 1 0 0 0,0 1 1 0 0,0 0 5 0 0,-6-3-17 0 0,1 1 3 0 0,0 0 1 0 0,0 0-1 0 0,0 0 0 0 0,0 0 0 0 0,0 0 1 0 0,0 1-1 0 0,0-1 0 0 0,-1 1 0 0 0,1 0 1 0 0,-1 0-1 0 0,1 0 0 0 0,-1 0 14 0 0,1 2 0 0 0,28 27 0 0 0,-31-29-2 0 0,1 0 2 0 0,9 7 13 0 0,-7-7 40 0 0,-2-1 1 0 0,1 2-54 0 0,-1-2-43 0 0,3 2 32 0 0,0-1 22 0 0,-2-1 32 0 0,18 7 74 0 0,-18-7-149 0 0,0 1 32 0 0,0-1 43 0 0,2 1-43 0 0,-3-1-54 0 0,0 0 53 0 0,0-1 0 0 0,0 1 0 0 0,0-1 0 0 0,0 1 0 0 0,0-1 0 0 0,-1 1 0 0 0,1 0 1 0 0,0-1-1 0 0,-1 1 0 0 0,1 0 0 0 0,0 0 0 0 0,-1-1 0 0 0,1 1 0 0 0,-1 0 0 0 0,1 0 0 0 0,-1 0 0 0 0,0 0 0 0 0,1 1 1 0 0,1 18 16 0 0,-2-16-15 0 0,0 0 10 0 0,0-3-64 0 0,0-1-1 0 0,0 1 1 0 0,-1-1 0 0 0,1 1-1 0 0,0-1 1 0 0,0 1 0 0 0,0-1-1 0 0,0 1 1 0 0,0-1 0 0 0,0 1-1 0 0,-1-1 1 0 0,1 0 0 0 0,0 1 0 0 0,0-1-1 0 0,-1 1 1 0 0,1-1 0 0 0,0 0-1 0 0,-1 1 1 0 0,1-1 0 0 0,-1 1 53 0 0,-4 2-4760 0 0,1-1 49 0 0,-1 0-922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4:44.220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nkEffects" value="pencil"/>
    </inkml:brush>
  </inkml:definitions>
  <inkml:trace contextRef="#ctx0" brushRef="#br0">3 20 3536 229042 58481,'1'2'352'0'0,"-1"-1"-352"0"0,1 1 0 0 0,-1 0 320 0 0,-1-1 32 0 0,1-1 8 0 0,0 1 232-520 8,-1-1-384 520-8,1-1-8 0 0,0-1 120-519 538,0 0-224 519-538,0 0 0 0 0,0 1 0 0 0,0-1-96 0 0,0 0 64 0 0,0 0-64 0 0,0 0 96 0 0,0 0-32 0 0,0 1-64 0 0,0 0 96 0 0,0 1 280 0 0,0-1 48 0 0,-1 0 16 0 0,1 0 416 0 0,-1-1-448 0 0,1 0 0 0 0,0 1 296 0 0,0 1-424 0 0,0-1-8 0 0,0 1 0 0 0,0 0-32 0 0,0 0-8 0 0,0 0 0 0 0,0 0 0 0 0,0 0-8 0 0,0 0 0 0 0,0 0 0 0 0,0 0 184 0 0,0 0-240 0 0,0 0 0 0 0,0 0 0 0 0,0 0-96 0 0,0 0-72 0 0,0 0 96 0 0,0 0-96 0 0,0 0 0 0 0,0 0 0 0 0,0 0 0 0 0,1 2 232 0 0,0 0-8 0 0,0 0 0 0 0,0 0 0 0 0,0-1-120 0 0,0 1 48 0 0,0 1-80 0 0,1-1 72 0 0,-1 1 16 0 0,2 0 0 0 0,-1 0 0 0 0,1 1-64 0 0,-1 0-16 0 0,-1-1 0 0 0,1-1 0 0 0,0 2 16 0 0,0 0 0 0 0,1-1-1 0 0,-1 0 1 0 0,0 0-16-500 2,1 0 80 500-2,-1 1-80 0 0,1-1-8 0 0,-2 0 0 0 0,1 0 0 0 0,1 0 104 0 0,0 0-64 0 0,0 0 0-515-7,0 0 0 515 7,1 0-16 0 0,-1 0-8 0 0,1 0 0 0 0,1-1 0 0 0,-1 1-88 0 0,0-2 96 0 0,-1 1-96 0 0,1-1 96 0 0,0 1-32 0 0,1 0-64 0 0,-1 0 64 0 0,1 1-64 0 0,0 1 0 0 0,-1 0 72 0 0,-1-1 0 0 0,-2-2-72 0 0,1 1 96 0 0,1 1-96 0 0,0 0 88 0-502,0 2-88 0 502,0 0 80 0 0,1 1-80 0 0,0-1 104 0 0,-1 0-24 0 0,-1-1-8 0 0,0-1 0 0 0,0 0-72 0 0,0 0 96 0 0,0 1-96 0 0,0 0 96 0 0,1 1-96 0 0,0-1 0 0 0,-1-1 72 0 0,0 1-72 0 0,0-1 0 0 0,1 0 64 0 0,-1 1-64 0 0,0-1 0 0 0,-1 0 64 0 0,1 1-64 0 0,1 0 0 0 0,0-1 64 0 0,-1 0 0 0 0,-1-1-64 0 0,1 1 80 0 0,0 0-16 0 0,0 1-64 0 0,1 1 96 0 0,-1-1-16 0 0,1 0-8 0 0,0-1 0 0 0,-2 0 0 0 0,0 0 0 0 0,1 1 0 0 0,-1-1 0 10-592,0 0 0-10 592,0-1-72 0 0,0 0 96 0 0,1 1-96 0 0,0 0 96 0 0,0 0-32 0 0,-1 0 0 0 0,1 0 0 0 0,-1 0 0 0 0,0-1-64 0 0,-1 0 64 0 0,0 0-64 0 0,1 0 64 0 0,2 1-64 0 0,1 0 64 0 0,0 1-64 0 0,-1-1 64 0 0,-1 0-64-8 616,1 1 0 8-616,-2-1 72 0 0,0 0-72 0 0,0 0 0 0 0,0 0 72 0 0,1-1-72 0 0,-2 0 0 0 0,2 0 80 2 552,0 0-80-2-552,0 1 64 0 0,1 0-64 0 0,0 0 184 0 0,0-1-8 0 0,-1 1 0 0 0,1 0 0 0 0,-1 0-176 0 0,1 0 0 0 0,1 0 0 0 0,-1 0 0 0 0,0 0 0 0 0,-1 0 0 0 0,0-1 0 0 0,0-1 0 0 0,0 2 0-14 511,0 0 0 14-511,1 0 0 0 0,0 0 72 0 0,0 0-72 0 0,0 0 96 0 0,0 0-96 0 0,0-1 0 0 0,0 0 0 0 0,0-1 0 0 0,0 1 0 0 0,0 0 0 0 0,0 0 0 0 0,-1 0 0 0 0,1 1 0 0 0,0 1 0 0 0,0-1 0 0 0,-1 0 80 0 0,0 0-80 0 0,0 1 64 0 0,0-1-64 0 0,-1-1 64 0 0,0 0-64-523 3,1 0 0-28-3,0 1 0 551 0,-1 1 0 0 0,1-1 0 0 0,-1 0 0 0 0,1-1 0 0 0,0 1 0 0 0,0-1 0 0 0,-1-1 0 0 0,0 1 0 0 0,0 0 0 0 0,0 1 0 0 0,0-1 0 0 0,0 0 0 0 0,-1 1 0 0 0,0 1 0 0 0,0-1 0 0 0,0-1 0 0 0,0 0 0 0 0,1 0 0 0 0,0 1 0 0 0,0 0 0 0 0,0-1 0 0 0,1 0 0 0 0,-1 2 0 0 0,1 0 0 0 0,-1-1 0 0 0,0 1 64 0 0,0-1-64 0 0,-1 0 0 0 0,1-1 0 0 0,-1 0 0 0 0,1-1 0 0 0,0 1 0 0 0,0 0 0 0 0,0 1 0 0 0,0-2 0 0 0,0 2 0 0 0,0 0 0 0 0,1 2 0 0 0,-1-1 0 0 0,1 1 0 0 0,-1 0 0 0 0,0 0 0 0 0,0 0 0 0 0,0-2 0 0 0,0-1 0 0 0,-1 1 0 0 0,1-1 0 0 0,-1 1 0 0 0,0-1 0 0 0,0 1 0 0 0,1 1 0 0 0,-1-1 80 0 0,0 0-80 0 0,0-1 96 0 0,1 2-96 0 0,0-1 0 0 0,-1 0 0 0 0,1 0 0 0 0,0 2 0 0 0,0-1 0 0 0,0 1 0 0 0,0 0 0 0 0,-1 1 0 0 0,1-1 0 0 0,0 0 0 0 0,0-1-64 0 0,0 0 64 0 0,0-1 0 0 0,-1 1 0 0 0,0-1 0 0 0,0-1 0 0 0,-1 0 0 0 0,1 1 0 0 0,0-1 0 0 0,0 0 0 0 0,0 0 0 0 0,0 0 0 0 0,1 1 64 0 0,-1 1-64 0 0,1-2 0 0 0,0 1 0 0 0,-1-2 0 0 0,0 1 0 0 0,1 1 0 0 0,-1 0 0 0 0,1 0 0 0 0,-1 0 0 0 0,1 1 0-607-2,-1-1 0-71 1,0 0 0 112-2,1 0 0 566 3,-1-1 0-508 6,1 1 0 508-6,0 0 0 0 0,-1-1 0 0 0,1-1 0 0 0,0 0 0 0 0,-1 1 0 0 0,1 0 0 0 0,-1 1 0 0 0,1-1 0 0 0,-1-1 0 0 0,1 0 72 0 0,0 1-72 0 0,0 0 0 4 581,0 1 72-13-28,0 0-72 15-41,0 0 0-6-512,-1 0 0 0 0,1-2 0 0 0,-1 1 0 0 0,1 0 64 0 0,0 1-64 0 0,0 0 0 0 0,0 1 64 0 0,0 0-64 0 0,0-1 0 0 0,1 0 64 0 0,-1 1-64 0 0,1-1 0 0 0,-1 1 0 0 0,-1-2 0 0 0,1 1 0 0 0,0-1 0 0 0,0 1 0 0 0,0 0 64 0 0,0-1-64 0 0,0 1 0 0 0,0 1 0 0 0,0-2 0 0 0,-1 0 0 0 0,0 0 0 0 0,0 1 0 0 0,0 0 0 0 0,0 0 0 0 0,0 0 88 0 0,0 0-88 0 0,0 0 0 0 0,0-1 0 0 0,0 0 0 0 0,-1 0 0 0 0,1 0 0 0 0,1 1 0 0 0,-1 0 0 0 0,0 1 64 0 0,0-1-64 0 0,0 0 0 0 0,0-1 0-8 521,0 0 64 23 140,0 0-64-15-661,0 0 0 0 0,-1 1 72 0 0,0-1-72 0 0,1 1 0 0 0,-1-1 0 0 0,1 0 64 0 0,-1 1-64 0 0,0-1 0 0 0,0 1 0 0 0,0-1 64 0 0,1 0 80-539-2,0 1 16 539 2,0-1 0 0 0,0 2-72 0 0,0 0-208 0 0,0-1-8 0 0,0-1 0 0 0,0 1 128-554 2,0-1 0 554-2,0 1 0 0 0,0-1 0 0 0,0 0 0 0 0,0 1 0 0 0,-1-1 0 0 0,1 0 64 0 0,0 0-64 0 0,0 0 0 0 0,-1 1 0 0 0,1 1 0 0 0,0 0 0 0 0,-1-1 0 0 0,1 0 0 0 0,-1 1 0-508-6,1-1 0 508 6,0 2 0 0 0,0 0 0 0 0,0 2 0 0 0,1-1 0 0 0,-1 0 0-662-1,1 0 0 45 4,-1 0 0 15 4,-1-1 0 94-11,1 0 0 508 4,0 0 0 0 0,-1-1 0 0 0,1 0 0 0 0,-1 0 0 0 0,0 0 0 0 0,1 0 0 0 0,-1 0 0 0 0,1 0 64 0 0,0-1-64 0 0,1 1 0 0 0,0-1 0 0 0,0 1 0 0 0,-1 0 0 0 0,1 0 0 0 0,-1 1 0 0 0,0-1 0 0 0,0 1 0 0 0,0 0 0 0 0,0 1 0 0 0,-1-2 0 0 0,1 1 0 0 0,-1 0 0 0 0,0-2 0 0 0,0 0 0 0 0,1-1 0 0 0,-1 1 0 0 0,1 0 0 0 0,-1 1 0 0 0,0 0 0 0 0,0 1 0 0 0,-1 0 0 0 0,1-1 0 0 0,0-1 0 0 0,0 0 0 0 0,0-1 0 0 0,1 0 0 0 0,0 0 80 0 0,1 0-16 0 0,-1 0 0 0 0,0-1 0 0 0,0 1-64 0 0,0 0-88 0 0,0 0 24 0 0,0 0 0 0 0,-1 1 64 0 0,1 0 112 0 0,0 0-24 0 0,0 1-8 0 0,0 0-192 0 0,-1 0 24 0 0,0 0 8 0 0,0 0 80 0 0,1 0 0 0 0,-1-1 0 0 0,0 0 0-524-2,0 0 0-16 4,0 1 0 540-2,0-1 0 0 0,0-1 0 0 0,1 0 0 0 0,0 1 0 0 0,-1 0 64 0 0,1 1 80 0 0,0-1-72 0 0,-1 1-72 0 0,0-1 0 0 0,-1 0 0 0 0,1 1 0 0 0,0 0 0 0 0,-1 0 0 0 0,1 1 0 0 0,0 0 0-696 2,1-1 0-244-9,-1-1 0 88 13,0 1 0 111 518,0-1 0-648-521,1 0 0 835 0,-1 0 0 554-3,0 1 0-519 528,-1 1 0 519-528,0 0 0 0 0,0 0 0-515-3,0 0 0 515 3,1-1 0 0 0,-1 0 0 0 0,1-1 64 0 0,0 1-64 0 0,0-2 96 6 535,0 0-32-6-535,-1 0-64 0 0,1 1 0 0 0,-1-1 0 0 0,1 0 0 0 0,-1 0 0 0 0,0 0 0 0 0,0 1 0 0 0,-1-1 0 0 0,2 0 0 0 0,-1 1 0 0 0,0 0 64 0 0,0 1-64 0 0,0 0 0 0 0,1-1 72 0 0,-1 1-72 0 0,1-1 64 0 0,-1 1-64 0 0,1-1 0 0 0,0 0 0 0 0,0-1 64 0 0,1 0-64 0 0,-1 0 0 0 0,0 0 0 0 0,0 2 64 0 0,0 0-64 0 0,0-1 0 0 0,-1 1 0 0 0,1-1 0 0 0,-1 1 0 0 0,1-1 448 0 0,1 0 48 0 0,-1 1 16 0 0,1 1-312 0 0,-1 3-1776 0 0,-1 1 1576 0 0,1 0 0 0 0,-1-2 0 0 0,1-2 0 0 0,0-1 0 0 0,0 0 0 0 0,0-1 0 0 0,1 1 0 0 0,-1-2 0 0 0,0 1 0 0 0,1 0 0 0 0,-1 0 0 0 0,1 0 0 0 0,-2 0 0 0 0,1-1 0 0 0,0 0 408 0 0,1 0 80 0 0,-1-1 24 0 0,0 2-312 0 0,0 2-1784 0 0,-1 1 1584 0 0,0 2 0 0 0,1-1 0 0 0,-1 1 0 0 0,1-1 0-624-3,-1 0 0-295 609,1-1 0 123-602,0-1 0 134-1,1-1 0-18 0,-1-1 0-35 559,1 1 0 715-562,-1 0 392 0 0,0 1 104 0 0,1-1 16 0 0,-1 2-296 12 1065,-1 2-1800-12-1065,-1 1 1584 0 0,1 0 0 0 0,-1-1 0 0 0,1-2 0 0 0,1-1 0 0 0,0-1 0 0 0,0 0 0 0 0,0-1 0 0 0,-1 1 0 0 0,1-1 0 0 0,0 1 64 0 0,0 0-64 0 0,-1 0 80 0 0,1-1-80 0 0,0 0 0 0 0,0 0-80 0 0,0 0 80 0 0,0 1 0 0 0,0 0 0 0 0,0 0 0 0 0,0-1 0 0 0,-2 1 0 0 0,1 0 0 0 0,-1-1 0 0 0,0 1 0 0 0,0 0 0 0 0,0 0 0 0 0,1-1 0 0-502,1 1 0 0 502,-1-1 80 0 0,1 1-80 0 0,0-2 0 0 0,1 0 0 0 0,-1 0 0 0 0,0 0 0 0 0,0 0 0 0 0,1-1 0 0 0,-1 1 0 0 0,0 1 64 0 0,0 0-64 0 0,0 1 0 0 0,0 0 0 0 0,0-1 0 0 0,0 1 0 0 0,0-1 0 0 0,0 0 0 0 0,1 0 0 0 0,-1 1 0 0 0,0 0-88 0 0,0 0 24 0 0,0 0 64 0 0,2 0 0 0 0,-1 1 0 0 0,0 1 64 0 0,2 1-64 0 0,-1-2 0-677 2,0 1 0-464-3,-1-1 0 319-2,-1 0 0 265 4,1-1 0-252-3,0 1 64-261 6,0-1-64 274-8,0 0 80 231 4,-1 0-16 565 0,0 0-64 0 0,0 0 96 0 0,1 0-96-555 8,-1 0 0 555-8,1-1 0 0 0,0 1 0-543-8,0-1 0-33 14,0 1 0 576-6,0-1 0 0 0,1 0 0 0 0,0 0 0 0 0,1 1 0 0 0,-1 0 0 0 0,0 0 0 0 0,1 0 0-23 556,-1 1 0 23-556,0 0 0 0 0,0 0 0 0 0,-2 0 0 0 0,0 0 0 0 0,1 0 0 0 0,-1 0 0 0 0,0 0 0 0 0,0-1 0 0 0,1 1 0 0 0,0 0 0 0 0,0 0 0 0 0,1-1 0 0 0,-1 0 0 0 0,2 0 0 0 0,0 0 0 0 0,-1 0-64 0 0,1 0-16 0 0,-1 0 80 0 0,2-1 72 0 0,-2 1-8 0 0,0 0-64 0 0,-1-2 0 0 0,0 1 0 0 0,0-1 0 0 0,-1 0 0 0 0,1 2 448 0 0,1 0 56 0 0,-1 0 8 0 0,2 1-312 0 0,-1 1-1728 21 529,1 1 1432-21-529,0-1 96 0 0,0 1 0 1 564,0-1 0-1-564,0-1 0 0 0,-1 1 0 0 0,1 0 0 0 0,0 0 0 0 0,0 0 0 0 0,-1 0 0 0 0,1 1-72-809-3,0-1 72-12 7,0 0 0 1 493,-1-1 0-43-499,1 0 0-47 1,0 0 0 295 8,0-1 64 615-7,0 0-64 0 0,0 0 0 0 0,0-1 0 0 0,0 1 0 0 0,-1 0 0-542-2,2 0 0-40 523,-1 0 0 582-521,0 0 0 0 0,0 0 0 0 0,-1 0 0 0 0,1 0 0 0 0,-2-1 0 0 0,1 0 0 0 0,0 1 0 0 0,1-1 0 0 0,0 0 0 0 0,0 0 0 0 0,0 0 0 0 0,0 1 0 0 0,0 0 0 0 0,0 0 0 0 0,-1-1 0 0 0,1 1 0 0 0,0 0 0 0 0,0 1 0 0 0,-1-2 0 0 0,1 0 0 0 0,-1 1-64 0 0,1-1 64 0 0,-1 1 0 0 0,0 0 0 0 0,0-1 0 0 0,1 0 0 0 0,-1 0 0 0 0,1-1 0 0 0,-1 0 0 0 0,0 0 0 0 0,-1-1 0 0 0,1-1 0 0 0,-1 1 0 0 0,0 0 0 0 0,1-1 0 0 0,-1 1 0 0 0,1 0-72 0 0,-1-1 8 0 0,0 0 0 0 0,0 0 0 0 0,0 0 64 0 0,0 0 0 0 0,0 0 0 0 0,0 0 0 0 0,0 0 0 0 0,0 0-96 0 0,0 0 96 0 0,0 0-96 0 0,0 0 96 0 0,0-1 0 0 0,0 0 0 0 0,-1-1 0 0 0,0-1 0 0 0,-1 0 0 0 0,1-1 0 0 0,-1 1 0 0 0,-1-1 0 0 0,1 0 0 0 0,0 2 0 0 0,1 0 0 0 0,0 1 0 0 0,0 0 0 0 0,0 1 0 0 0,0-2 0 0 0,0 1 0 0 0,-1-2 0 0 0,1 0 0 0 0,-1 0 0 0 0,1 0 0 0 0,-1 0 0 0 0,1 0 0 0 0,0 1 0 0 0,-1-1 0 0 0,1-1 0 0 0,0 1 0-630 1,0 0 0-129-3,0 0 0 80 1,0 0 0 107 0,0 0 0 56 5,0 0 0 516-4,1 0 0 0 0,-1 0 0-546-6,0-1 0 5 7,0 1 0-50 2,0 0 0 591-3,0 0 0 0 0,0-1 0 0 0,0 0 0 0 0,1 1 0-515-3,0-2 0-176 7,-1 0-64 691-4,1 1 64 0 0,0 0-96 0 0,0-1 96 0 0,-1-2 0 0 0,1 0 64 0 0,-1-1-64 0 0,0 0 0 1051-3,0-1 0 782 7,0 0-96-1161-8,0 2 96-672 4,0-1 0 522 3,1 2 0-5-10,0 0 0 111 9,-1 0 0 83 2,1 1 0-212-6,0-1 0-499 2,0 1 0 0 0,-1 0 0 0 0,1 0 0 0 0,-1 0 0 0 0,0 0 0 0 0,0-1 0 0 0,0 0 0 0 0,1 0 0 523-5,-1 0 0-523 5,1 0 0 0 0,0 0-64 0 0,-1 0 64 0 0,1 0 0 0 0,0 0 0 532 3,-1 0 0-532-3,1 0 0 0 0,0 0-64 0 0,1-1 64 0 0,-1 1 0 0 0,1 0 0 0 0,-1 0-64 0 0,1-1 64 0 0,0 0 0 0 0,-1 1 0 0 0,1 0 0 0 0,-1 1 0 0 0,1 1 72 0 0,-1-1-72 0 0,0 0 0-524 7,0 1 0 524-7,0 0 0 0 0,0 1 0 0 0,0-1 0 0 0,-1 0 0-613-8,1-1 0-122 8,-1-1 0 735 0,0-1 0 0 0,1-1 0 661 6,-1-1-72 75-9,1 0 72 115 6,-1 2 0-81-7,0 1 64-98 8,0 1-64-106-3,0 1 0-566-1,0 1 0 508-4,1 0 0-508 4,0 0 0 0 0,-1 0 0 0 0,1 0 0 0 0,-1-1 0 0 0,1 1 0 543 0,0-1 0 82-1,0 1 0-625 1,0 0 0 0 0,0-2-64 0 0,1 1 64 0 0,0-1-64 0 0,0 0 64 0 0,0 1 0 0 0,-1 0 0 0 0,0-1 0 0 0,0 1 64 0 0,0-1-64 0 0,-1 1 0 0 0,1 0 0 0 0,0 0 0 0 0,0-1 0 0 0,0 2 0 0 0,1-1 0 0 0,-1 1-96 0 0,1-1 96 0 0,-1 0 0 0 0,0 1 0 0 0,0-1 0 0 0,0 1 0 0 0,0-1 0 0 0,0 0 0 0 0,0 1 0 0 0,-1 0 0 0 0,2 1 80 0 0,-1-1-80 0 0,1 0 0 0 0,0 0 0 0 0,-1-1 0 0 0,0 0-80 0 0,1-1 80 0 0,-1 0 64 0 0,0 1-64 0 0,1-1 0 0 0,-1 0 0 0 0,1 1 0 0 0,0 0 0 0 0,0 2 0 0 0,0-1 0 0 0,0 0 0 0 0,0 0-64 0 0,0 0 64 0 0,0 0 0 0 0,0 0 0 0 0,0 0 0 0 0,0 0 0 0 0,-1-1 0 0 0,1 0 0 0 0,-1-2 0 0 0,1-1 0 0 0,0 0 0 0 0,0 1 0 553 6,0 0 0-553-6,1 0 0 0 0,-1 1 0 568-8,0 0 64 20 16,0 1-64-68-14,0 0 0-520 6,0-1 0 0 0,0 0 0 0 0,0 2 0 0 0,0-1 0 0 0,-1 1-64 0 0,1 1 64 0 0,0-1 0 0 0,-1 1 64 0 0,1-1-64 0 0,-1 1 0 0 0,1-1 0 0 0,-1 0 0 0 0,0 1 0 0 0,1-1 0 0 0,-1-1 0 0 0,0 1 0 0 0,1-1 0 0 0,0 0 0 0 0,0 0 0 0 0,0 1 0 0 0,0-1 0 0 0,-1 1 0 506 4,1 1 0 49-8,-1-1 0-555 4,0 1 0 0 0,0 0 0 0 0,1 1 0 0 0,-1 0 0 0 0,1-1 0 0 0,0 0 0 0 0,0 0 0 0 0,0 0-96 0 0,-1 0 96 0 0,0-1 64 0 0,1 1-64 0 0,-1 0 88 0 0,0 0-88 0 0,0 0 0 0 0,0 0-80 0 0,1-1 80 0 0,0 0 0 0 0,0-1 0 0 0,0 1 0 0 0,0 0 0 0 0,0-1 0 0 0,0 0 0 0 0,1 0 0 0 0,-1 0 0 0 0,0 1 0 0 0,0 0 0 0 0,0 0 0 0 0,0 0 0 0 0,-1 1 0 0 0,1 0 0 0 0,0-1 64 0 0,-1 1-64 0 0,0 0 0 0 0,1 0 0 0 0,-1-1 0 0 0,0 0 0 0 0,1 0 0 0 0,-1 0 0 0 0,1 0 0 0 0,0 0 0 0 0,0-1 0 0 0,0 0 0 0 0,0 0 0 0 0,-1 0 0 0 0,1 1 0 0 0,0-2 0 0 0,-1 1 0 0 0,1-1 0 0 0,1 1-64 0 0,-1-1 64 0 0,0 1 0 0 0,0-2 0 0 0,0 1 0 0 0,-1 0 0 0 0,1 1 0 0 0,0-1 0 0 0,0 1-64 508 2,-1 0 64 23-6,1 0 0 13 7,0 0 0-544-3,-1 1 0 0 0,1-1 0 0 0,0 1 0 0 0,0 0 0 0 0,0-1 0 0 0,1 1 0 0 0,-1-1 0 0 0,0 1 0 0 0,-1 0 0 0 0,1 0 0 508-4,0 0 0-508 4,-1-1 0 0 0,1 0 0 0 0,0 1 0 0 0,-1-1 0 521 3,0 1 0-521-3,0 0 0 0 0,0 0 0 0 0,0 0 0 0 0,0 0 64 0 0,1-1-64 0 0,-1 1 80 0 0,0-1-80 0 0,1 1 0 0 0,0 0 0 0 0,0-1 0 521 1,0 0 0 24-5,0 1 0-545 4,0-1 0 0 0,0 1 0 0 0,-1-1 0 0 0,0 1 0 0 0,0 0-88 0 0,1 0 88 0 0,-1 0 0 0 0,0-1 0 0 0,0 1 0 0 0,1-1 0 1-521,0 1 0-9-63,1-1 0 8 584,-1 0 0 0 0,0 0 88 0 0,0 0-88 0 0,1 0 0 0 0,-2 1 0 0 0,0-2 0 0 0,0 1 0 0 0,-1 0 0 0 0,0 0-88 0 0,0 2 88 0 0,1 0 0 0 0,0 0 64 0 0,-1-2-64 0 0,1 1 0 0 0,0 0 0 0 0,0 0 0-5-519,0 0 0 27-133,0 0 0-22 652,0 1 0 0 0,0 0 0 0 0,0 0 0 0 0,0 0 0 0 0,0 0 0 0 0,0-1 0 0 0,1 0 0 0 0,-1-1 0 0 0,0 1-64 0 0,0 1 64 0 0,0-1 0 0 0,0 1 0 0 0,-1 0 0 0 0,1 0 0 0 0,0 1 0 0 0,-1 0 0 0 0,1-2 0 0 0,-1-1 64 0 0,1-1-64 0 0,-1 0 0 0 0,0 0 0 580 1,0 1 0-580-1,1-1 0-3-520,0 1 0 498 523,0 0 0 106-2,0 1-96-601-1,0 0 96 8-547,0 0 64-8 547,0-1-64 0 0,1 1 0 0 0,0 0 0 0 0,0-1 0 0 0,0 2 0 0 0,-1 0 0 0 0,0 0 0 0 0,0-1 64 0 0,0 1-64 0 0,0 0 0 0 0,0 0-88 0 0,0 1 88 0 0,0-1 0 0 0,0-1 0 0 0,0 1 0 0 0,0-1 0 0 0,0-1 0 0 0,0 1 0 0 0,0 0 0 537-1,0-1 0-537 1,0 1 0 0 0,0 0 0 0 0,1 0 0 0 0,-1 0 0 517 1,1 1 0 53-3,0-1 0-570 2,-1 0 0 0 0,0 1 0 0 0,1-1 0 0 0,-1 1 0 0 0,0 0 0 0 0,0 0 0 0 0,0 0 0 0 0,0 0 0 0 0,0 1 0 0 0,0-1 0 0 0,0-1 0 0 0,0 0 0 0 0,0 0 0 0 0,0 1 0 0 0,0 0 0 511 10,0 0 0-511-10,1 1 0 0 0,-1-1 0 0 0,0-1 0 0 0,1 0 0 0 0,-2 0 0 0 0,1 0 0 0 0,-1 1 0 0 0,0 0 0 0 0,0 1 80 0 0,1-1-80 0 0,-1 0 0 0 0,1 1-80 0 0,0-1 80 0 0,-1-1 0 0 0,1 1 0 0 0,0 0 0 0 0,0 0 0 0 0,0 1 0 0 0,0-1 0 0 0,0 0 0 0 0,-1 1 0 0 0,1-1 0 0 0,-1 0 0 0 0,0-2 0 0 0,1 1 0 0 0,0-1 0 0 0,0 2 0 1-619,0-1 0-1 619,0 1 0 0 0,-1-1 0 0 0,1 1 0 0 0,-1-2 0 0 0,0 0 0 0 0,1 0 0 0 0,-1 0 0 574-617,1 0 0-574 617,0 0 0 0 0,0 1 0 0 0,0-1 0 0 0,0 1 80 0 0,-1-2-80 0 0,0 1 96 0 0,1-2-96 0 0,-1 0 0 0 0,-1-2 0 0 0,-1 0 0 0 0,-2-9-2016 0 0,0-1-20455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4:51.088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nkEffects" value="pencil"/>
    </inkml:brush>
  </inkml:definitions>
  <inkml:trace contextRef="#ctx0" brushRef="#br0">574 27 3224 209704 59992,'0'0'136'0'0,"0"0"40"0"0,0 0-176 0 0,0 0 0 0 0,0-1 0 0 0,0 0 488 0 0,0 0 64 0 0,0-1 16 0 0,0 1 0 0 0,0-1-424 0 0,1 0-80 0 0,-1 0-64 0 0,1 1 72 0 0,0 0-72 0 0,0 0 0 0 0,1 0 0 0 0,-1-1 0 0 0,1 1 0 0 0,0-1 0 0 0,-1 0 0 0 0,0 1 0 0 0,0 0 0 0 0,0 0 0 0 0,-1 1 0 0 0,0-1 0 0 0,0 1 0 0 0,0 0 0 0 0,0 1 0 0 0,0-1 0 0 0,0 0 80 0 0,0 0-80 0 0,0 0 80 0 0,0 0-16 0 0,0 1 64 0 0,0 0-64 0 0,0 1 8 0 0,0 0 0 0 0,0-1 0 0 0,-1 0 0 0 0,1 2 88 0 0,0 1 8 0 0,-1 0 8 0 0,0 0 0 0 0,1 0-16 0 0,0 0-8 0 0,0 0 0 0 0,-1-1 0 0 0,2 0-24 0 0,-1 0-8 0 0,0 0 0 0 0,0 0 0 0 0,-1 0-120 0 0,1 0 0 0 0,1 1 64 0 0,-1 0-64 0 0,0 1 0 0 0,1 0 64 0 0,0 0-64 0 0,-1-1 0 0 0,0 0 64 0 0,1 0-64 0 0,-1 0 72 0 0,1 1-72 0 0,0 0 64 0 0,0-1-64 0 0,0 0 72 0 0,0 0-72 0 0,0 1 80 0 0,0-1-80 0 0,-1 0 80 0 0,0 0-80 0 0,1-1 80 0 0,-2 1-80 0 0,0-1 0 0 0,0 0 0 0 0,0 1 0 0 0,0-1 0 0 0,0 0 136 0 0,0 0-16 0 0,1-1-8 0 0,-1 0 0 0 0,0 1 40 0 0,1-1 8 0 0,-1 0 0 0 0,1-1 0 0 0,0 0-56 0 0,0 0-8 0 0,-1-1 0 0 0,1 1 0 0 0,-1 0-96 0 0,1-1 0 0 0,0 1 64 0 0,0-1-64 0 0,-1 0 0 0 0,1 1 72 0 0,0 0-72 0 0,0 0 64 0 0,-1-1 8 0 0,0 1 0 0 0,0 0 0 0 0,0-1 0 0 0,0 1 48 0 0,0 0 8 0 0,0 0 0 0 0,0 0 0 0 0,1-1-24 0 0,-1 1 104 0 0,1 0-104 0 0,-1 0-8 0 0,1-1-8 0 0,-1 1 0 0 0,0 0 0 0 0,1 0-16 0 0,-2 0 0 0 0,1-1 0 0 0,0 2 0 0 0,-1-1 24 0 0,0 1 8 0 0,0 0 0 0 0,0 0 0 0 0,0 0-16 0 0,0 0-8 0 0,0-1 0 0 0,1 0 0 0 0,0-1-16 0 0,1 0-64 0 0,-1 1 96 0 0,-1-1-32 0 0,1 0-64 0 0,1 0 96 0 0,-1 0-96 0 0,0 1 96 0 0,0 1 8 0 0,0 0 8 0 0,1-1 0 0 0,-1 0 0 0 0,0 2-112 0 0,-1 0 0 0 0,0 1 0 0 0,0 2 0 0 0,0 0 0 0 0,0-1 0 0 0,0 0 0 0 0,1-1 0 0 0,1-1 0 0 0,0-1 0 0 0,0-1 0-508 6,0 0 0 508-6,0-1 296 0 0,0 1 384 0 0,-1-1-336 0 0,1 0-216 0 0,-1 1-32 0 0,1 0-16 0 0,0 0 0 0 0,-1 1-80 0 0,1-1 96 0 0,0 0-96 0 0,-1 0 96 0 0,1 0-96 0 0,0 0 96 0 0,-1 1-96 0 0,0 0 96 0 0,1 0-96 0 0,-1-1 63 0 0,1 1-63 0 0,0 0 64 0 0,0 1-64 0 0,-1 0 0 0 0,1-1 0 0 0,0 0 64 0 0,0 0 16 0 0,0-1 0 0 0,0 0 0 0 0,0 1 0 0 0,0-1 400 0 0,0 0 88 0 0,0-1 8 0 0,0 1-256 0 0,0 0-1232 0 0,1 1 432 0 0,-1-1 800 0 0,0 1 656 0 0,1-1-464 0 0,0 1-400 0 0,0 0-112 0 0,1 0-312 0 0,-1 0-624 0 0,0 1 456 0 0,0-1 400 0 0,1 1 80 0 0,-1-1 0 0 0,-1-1 0 0 0,1 0 0 0 0,-1 0 0 0 0,0-1 64 0 0,0 0-64 0 0,0 0 432 0 0,0-1 64 0 0,0 1 16 0 0,0 0-296 0 0,0 1-1160 0 0,2 0 448 0 0,-1 1 816 0 0,0-1 168 0 0,1 0 32 0 0,0 1-280 0 0,0 0-1184 0 0,-1 0 448 0 0,1-1 400 0 0,-1 0 96 0 0,0 0 0 0 0,0 1 0 0 0,0-1 88 0 0,0 0 8 0 0,0 0 8 0 0,0 1 0 0 0,0-1-104 0 0,-1 0 0 0 0,1 0 0 0 0,-1 0-96 0 0,1 0 96 0 0,-1 0-96 0 0,0-1 96 0 0,1 0 0 0 0,-1 0 64 0 0,0 0-64 0 0,0 1 0 0 0,0 0 0 0 0,1 0 0 0 0,-1 1 0 0 0,1 0 0 0 0,-1 0 0 0 0,0-1 0 0 0,1 0 64 0 0,-1 0-64 0 0,0 1 0 0 0,0 0 0 0 0,1 0 64 0 0,0 1-64 0 0,0 0 0 0 0,-1-1 0 0 0,1-1 0 0 0,-1 0 0 0 0,0 0 0 0 0,0 0 0 0 0,0 1 0 0 0,0 0 64 0 0,0-1-64 0 0,0 0 0 0 0,0 1 0 0 0,0-1 64 0 0,0 0-64 0 0,0 0 0 0 0,0-1 64 0 0,0 0-64 0 0,0 0 0 0 0,0 0 0 0 0,0 1 0 0 0,-1-1 0 0 0,1 1 0 0 0,-1 0 0 0 0,0 1 64 0 0,0 0-64 0 0,0-1 0 0 0,1 0 0 0 0,-1 0 0 0 0,0 0 0 0 0,0-1 0 0 0,0 1 0 0 0,-1-1 0 0 0,1 1 0 0 0,0-1 0 0 0,0 0 0 0 0,0 0 64 0 0,1 0-64 0 0,-1-1 0 0 0,0 0 64 0 0,-1 0-64 0 0,1-1 0 0 0,-1 0 0 0 0,1 0 64 0 0,0 0-64 0 0,1 0 0 0 0,-1 1 0 0 0,2-1 0 0 0,-1 0 0 0 0,1 0 64 0 0,-1 0-64 0 0,1-1 0 0 0,-1-1 64 0 0,1 0-64 0 0,-1 0 0 0 0,1 1 72 0 0,-1-1-72 0 0,1 0 0 0 0,-1 0 0 0 0,1 0 0 0 0,0 0 0 0 0,0 0 0 0 0,0 0 0 0 0,-1 0 0 0 0,0-1 0 0 0,0 1 0 0 0,0 0 0 0 0,-1 0 0 0 0,1 0 0 0 0,0 0 0 0 0,-1 2 0 0 0,1-1 0 0 0,0 1 0 0 0,1-1 0 0 0,-1 0 0 0 0,1-1 0 0 0,-1 0 0 0 0,1 0 0 0 0,0-1 0 0 0,0 1 0 0 0,0-2 0 0 0,0 0 0 0 0,0 0 0 0 0,0 1 0 0 0,0-1-88 0 0,0 1 88 0 0,-1 0 0 0 0,1 0 0 0 0,0 1 0 0 0,-1 0 64 0 0,1 0-64 0 0,0 0 0 0 0,-1 1 0 0 0,1-1 0 0 0,0 1 0 0 0,0 0 0 0 0,0 0 0 0 0,0-1 0 0 0,1 1 0 0 0,0 0 0 0 0,0 0 0 0 0,0 0 0 0 0,-1 1 0 0 0,1-1 0 0 0,0-1 0 0 0,-1 1 0 0 0,1-1 0 0 0,0 1 0 0 0,0 0 0 0 0,0-1 0 0 0,0 2 0 0 0,0-1 0 0 0,0 1 0 0 0,1-1 0 0 0,-1 1 0 0 0,-1 0 0 0 0,1 0 0 0 0,-1 0 0 0 0,1 0 0 0 0,0 0 0 0 0,0 0 0 0 0,-1 1 0 0 0,1-1 0 0 0,0 0 0 0 0,-1 1 64 0 0,0 0-64 0 0,-1 1 72 0 0,1 0-72 0 0,-1-1 96 0 0,1 1-96 0 0,-1-1 0 0 0,1 0 0 0 0,-1 1 0 0 0,1-1 0 0 0,-1 1 0 0 0,0-1 0 0 0,1 1 0 0 0,-1-1 0 0 0,0 0 0 0 0,0 1 0 0 0,0-1 0 0 0,1 1 0 0 0,-1 0 0 0 0,-1 0 0 0 0,0-1 0 0 0,1 1 0 0 0,-2 0 0 0 0,0 0 0 0 0,0 1 0 0 0,0 0 0 0 0,0 1 0 0 0,0 0 0 0 0,-1 1 0 0 0,0 0 0 0 0,0 0 0 0 0,0 0 0 0 0,1 1 0 0 0,-1-1 0 0 0,1 0 0 0 0,-1 0 0 0 0,1 0 0 0 0,-1 0 0 0 0,0 1 64 0 0,0 0-64 0 0,-1 0 0 0 0,0 0 0 0 0,0 0 0 0 0,2-1 0 0 0,0 1 0 0 0,-1-1 0 0 0,1 0 0 0 0,0 0 0 0 0,-1 1 0 0 0,1-1 0 0 0,0 0 0 0 0,1 0 0 0 0,-1-1 0 0 0,1 1 0 0 0,0 0 0 0 0,0-1 0 0 0,0 2 0 0 0,0 0 0 0 0,0 1 0 0 0,0 2 0 0 0,0-1 0 0 0,0 0 0 0 0,0 0 0 0 0,0 0 0 0 0,1-1 0 0 0,0-1 0 0 0,0-1 0 0 0,0-1 0 0 0,1 1 80 0 0,-1 0-80 0 0,0-1 0 0 0,0 1 0 0 0,0 0 64 0 0,0 0-64 0 0,0-1 0 0 0,0 1-96 0 0,-1-1 16 0 0,1 0 8 0 0,-1 1 72 0 0,1 0 128 0 0,0-2-32 0 0,-1 2-8 0 0,1-1-88 0 0,0 1 0 0 0,0 0 0 0 0,0-1 64 0 0,0 0-64 0 0,1 0 64 0 0,-1 0-64 0 0,0 0 64 0 0,2 2 32 0 0,-1-2 8 0 0,0 0 0 0 0,-1 0 0 0 0,1 1-104 0 0,-1-1-104 0 0,0 0 16 0 0,1 0 8 0 0,-1 0 80 0 0,1 1 0 0 0,-1 0 0 0 0,0-1 0 0 0,0 0 0 0 0,0 1 0 0 0,0 0 0 0 0,0 0 0 0 0,0 0 0 0 0,0 0 112 0 0,0-1-24 0 0,0 0-8 0 0,0-1-80 0 0,0 0 0 0 0,0 0 0 0 0,0 1 64 0 0,-1 0-64 0 0,1 0 0 0 0,-1 0 0 0 0,0 0 0 0 0,0 0 0 0 0,0-1 0 0 0,0 0 0 0 0,0 0 0 0 0,0 0-72 0 0,0 0 72 0 0,0 0-104 0 0,0-1 104 0 0,0 1 0 0 0,1-1 96 0 0,-1 1-96 0 0,-1 0 112 0 0,1 1-32 0 0,0-1-8 0 0,0-1 0 0 0,0 1-72 0 0,0 0-112 0 0,0-1 24 0 0,0 0 8 0 0,1 1 80 0 0,-1-1 0 0 0,0 1 0 0 0,-1 0 0 0 0,-1 0 0 0 0,0-1 0 0 0,1 1 0 0 0,1-1 0 0 0,-1 1 64 0 0,0-1 80 0 0,1 1-72 0 0,1-1-72 0 0,-1 0-96 0 0,1 0 16 0 0,0 0 8 0 0,-1 1 72 0 0,1-1 0 0 0,-1 0 0 0 0,1 0 0 0 0,-1 1 0 0 0,0-1 0 0 0,0 2 0 0 0,-1 1-64 0 0,0-1 64 0 0,0 1 0 0 0,0 0 0 0 0,1 0 0 0 0,0-1 0 0 0,-1 0 0 0 0,2 0 0 0 0,-2-1 0 0 0,1 0 0 0 0,1 1 224 0 0,-2 0-136 0 0,0 2-88 0 0,0 0-176 0 0,0 0 104 0 0,-1 0 72 0 0,-1 0 152 0 0,1 0-88 0 0,0 0-64 0 0,1 1 0 0 0,-1-1 0 0 0,1 1 0 0 0,-1-1 0 0 0,1 1 0 0 0,-1 0 0 0 0,1 1 0 0 0,0 1 0 0 0,0-1-72-578-2,0 0 0-263 5,0-1 0 18-11,1-1 72 48 17,0-1 0 120-9,0 0 0 119-7,-1 0 0 536 7,0-2 0 0 0,1 1 96 0 0,0-2-16 0 0,1 1-8 0 0,0-1-72 0 0,-1 0-96 0 0,1 1 16 0 0,0 0 8 0 0,-1 1 72 0 0,1-1 0 0 0,-1 0 0 0 0,1 0 0 0 0,-1-1 0 0 0,1 1 88 0 0,0-1-24 0 0,0 0 0 0 0,0 0-64 0 0,0 2 0 0 0,-1 0 0 0 0,0-1 0 0 0,0 2 0 0 0,1-1 0 0 0,-1-1 0 0 0,1 0 0 0 0,-1 0 0 0 0,1-1 0 0 0,0 0 0 0 0,-1 0 0 0 0,1-1 0 0 0,0 1 0 0 0,-1-1 0 0 0,1 1 0 0 0,0 0 0-542 3,0-1 0 542-3,0 0 0 0 0,0 0 0 0 0,0 1-80 0 0,0 0 80 0 0,0 0 0 0 0,0-1 0 0 0,0 2 0 0 0,0-1 0 0 0,0 0 0 0 0,0 0 0 0 0,1-1 0 0 0,2 0 0 0 0,0-1 0 0 0,1-2 0 0 0,0 0 0 0 0,1-3 0 0 0,-1 0 0 0 0,1 0 0 0 0,-1-1 0 0 0,1-1 0 0 0,-1 1 64 0 0,1-1-64 0 0,-1 1 0 0 0,1-1 0 0 0,0 1 0 0 0,0 0 0 0 0,1 0 0 0 0,-2 0 0 0 0,1 0 0 0 0,0 0 0 0 0,0 0 0 0 0,-1 1 0 0 0,1-1 0 0 0,-1 1 0 0 0,1-1 0 0 0,-1 1 0 0 0,1-1 0 0 0,-1 1-72 0 0,1 0 72 0 0,0-1 0 0 0,0 0 0 0 0,0 0 0 0 0,0 1 0 0 0,-1 1 0 0 0,0 0 0 0 0,0 1 0 0 0,0 2 0 0 0,-2 0 0 0 0,1 1 0 0 0,-1 1 0 0 0,0 0 0 0 0,-1 1 0 0 0,-1-1 0 0 0,0 2 0 0 0,0-1 0 0 0,0 0 0 0 0,0 0 0 0 0,0 0 0 0 0,0 0 0 0 0,0 1 0 0 0,0 1 0 0 0,0 2 0 0 0,-1 0 0 0 0,0 1 0 0 0,0-1 0 0 0,0 0 0 0 0,-1 1 0 0 0,-1-1 0 509 4,0 1 0-509-4,0 0 0 0 0,-1 1 0 0 0,-1 1 0 0 0,0 0 0 526-2,1 0 0-526 2,-1 1 0 0 0,0-1 64 0 0,0 0-64 0 0,-1 0 0 0 0,1 1 0 0 0,-1-1 0 0 0,0 0 0 0 0,0 0 0 0 0,-1 0 0 0 0,1 0 0 0 0,0 0 0 0 0,0 0 0 0 0,0 0 0 0 0,0 0 0 0 0,-1 0 0 0 0,1 1 0 0 0,-1-1 0 0 0,0 1 0 0 0,0 2 0 0 0,1-1 0 0 0,0 0 0 0 0,0 0 0-509-2,0-1 0 509 2,-1-1 72 0 0,1-1-72 0 0,0 0 80 0 0,0 0-80 0 0,0-1 0 0 0,1 1 0 0 0,0 0-88 0 0,0 1 88 0 0,0-1 0 0 0,0 1 80 0 0,0-1-80 0 0,1 1 0 0 0,0-1 0 0 0,1 0 0 0 0,-1 0 0 0 0,0-1 0 0 0,1 1 0 0 0,0 0 0 0 0,-1-1 0 0 0,1 1 0 0 0,0-1 0 0 0,0 0 0 0 0,-1-1 0 0 0,0 0 0 0 0,-1 1 0 0 0,2-2 0 0 0,-1 0 0 0 0,1-1 0 0 0,1 0 0 0 0,-1 1 0 0 0,1-1 0 0 0,0 0 0 0 0,0 1 0 0 0,0 0-80 0 0,1-1 80 0 0,0-1 0 0 0,0 1 0 0 0,0-1 0 0 0,0 0 0 0 0,0-1 0 0 0,1 0 0 0 0,0 1 0 0 0,-1-1 0 0 0,1 0 0 0 0,0 0 0 0 0,0 0 0 0 0,0 0 0 0 0,0 0 0 0 0,0 0 0 0 0,-1 1 0 0 0,0 1 0 0 0,0-1 0 0 0,0 1 0 0 0,0-1 0 0 0,2 0 0 0 0,-2 1 0 0 0,1-1 0 0 0,0 0 0 0 0,-1 0 0 0 0,1 1 0 0 0,-1 0 0 0 0,-1 2 0 0 0,1-1 0 0 0,-1 0 0 0 0,1-1 0 0 0,-1 1 0 0 0,-1 0 0 0 0,1 0 0 0 0,0 1 0 0 0,-1-1 0 0 0,0 0 0 0 0,0 1 0 0 0,0 1 0 0 0,1 1 0 0 0,-1-1 0 0 0,1 1 0-627-1,0-1 0 86 0,1 0 0 541 1,1 0 0 0 0,-1 0 0 0 0,-1-1 0 0 0,1 1 0 0 0,0 0 0 0 0,0 0 0 0 0,-1 0 0 0 0,-2 0 0 0 0,0 0 0 0 0,1 0 0 0 0,-2 0 0 0 0,1-1 0 0 0,0 1 0 0 0,1-1 0 0 0,0-1 0 0 0,0 1 0 0 0,-1-2 0 0 0,2 0 0 0 0,1-1 64 0 0,-1 0-64 0 0,2 1 64 0 0,-1 0-64 0 0,2 2 0 0 0,-2 0-88 0 0,-1 1 88 0 0,-1 0 0 0 0,0 0 0 0 0,-1 0 0 0 0,0-1 0 0 0,-2 0 0 0 0,0 0 0 0 0,0 0 0 0 0,1 0 0 0 0,-1 0 0 0 0,-1-1 0 0 0,2 1 0 0 0,1 0 0 0 0,0 0 0-9-710,0-1 0 9 710,1 0 0 0 0,1 0 0 0 0,0 0 0-9-511,1-1 0 9 511,-1 0 0 0 0,0 0 0 0 0,1 1 0 0 0,0-2 0 0 0,-1 1 0 0 0,0 0 0 0 0,0 0 0 0 0,0 0 0 0 0,1 0 0 0 0,-1 1 0 0 0,-1 0 0 0 0,-1-1 0 0 0,0 1 0 0 0,0 0 80 0 0,0 1-80 0 0,0-1-80 0 0,1 1 80 0 0,1-1 0 0 0,-1 1 0 0 0,1-1 0 0 0,1-2 0 0 0,0 1 0 0 0,0-1 0 0 0,0 0 0 0 0,1 0 0 0 0,0 1 0 0 0,0-1 0 0 0,-1 0 0 0 0,1 0 64 0 0,0-1-64 0 0,0 0 0 0 0,0 0 0 0 0,-1 1 0 0 0,-1-1 0 0 0,1 0-64 0 0,0 1 64 0 0,0 0 0 0 0,0-1 0 0 0,1 1-64 0 0,-1 0 64 0 0,2-1 0 0 0,-1 1 0 0 0,1-1 0 0 0,0-1 0 0 0,1 0 0 0 0,1-1 0 0 0,0-1 0 0 0,-1-1 0 0 0,1 1 0 0 0,0-1 0 0 0,0 0 0 0 0,0-1 0 0 0,-1 1 0 0 0,-1 0 0 0 0,0-1 0 0 0,1 1 0 0 0,-1-1 0 0 0,1 0 0 0 0,1-2 0 0 0,0 1 0 0 0,1-2 0 0 0,2 0-72 0 0,0-2 72 0 0,1 1 0 0 0,-1 0 64 0 0,0 0-64 0 0,1-1 0 0 0,3-1 0 0 0,0-1-64 0 0,1-1 64 0 0,2-1 0 0 0,-1-2-64 0 0,-1 0 64-535-1,-1 1 0 535 1,0 1 0 0 0,0-1 0 0 0,1 0 0 0 0,-1 1 0 0 0,0 2 0 0 0,-1 1 64 0 0,-1 2-64 0 0,0 1 64 0 0,-1 1-64 0 0,0 1 0 0 0,0-1 0 0 0,-1 1 0 0 0,-1 0-64 0 0,0 1 64 0 0,0 0 0 0 0,-1 0 64 0 0,-1 1-64 0 0,0-1 0 0 0,1 1 0 0 0,-1 1 0 0 0,0-1 0 0 0,-1 2 0 0 0,1 0 0 0 0,-1-1 0 0 0,0 1 0 0 0,0 1 0 0 0,-1 0 0 0 0,1 0 0 0 0,-1 0 0 0 0,1 0 0 0 0,-1 0 0 0 0,0 0 0 0 0,0-1 0 0 0,0 1 0 0 0,0 0 0 0 0,-1 1 0 0 0,1-1 0 0 0,0 1 0 0 0,-1 0 64 0 0,0 0-64 0 0,0 0 0 0 0,0 0 64 0 0,0 0-64 0 0,-1 0 0 0 0,1 1 0 0 0,-1 0 0 0 0,-1 1 0 0 0,0 0 0 0 0,-1 2 0 0 0,0-1 0 0 0,0 1 0 0 0,1 0 0 0 0,-1 0 0 0 0,1 0 0 0 0,-1 0 0 0 0,0 1 0 591 1,-1 0 0-591-1,-2 2 0 0 0,0 0 0 0 0,-1 2 0 0 0,-2 0 0 0 0,0 0 0 0 0,0-1 0 0 0,0 1 0 0 0,0-2 0 0 0,1 1 0 0 0,-1 1 0 0 0,2 0 0 0 0,-1 1 0 0 0,1 0 0 0 0,-1 1 0 0 0,0-1 0 0 0,0 3 0 0 0,0-1 0 0 0,0 0 0 0 0,-2 2 0 0 0,2-1 0 0 0,-1-1 0 0 0,-1-1 0 0 0,1-1 0 0 0,0-1 0 0 0,2-1 0 0 0,-1 0 0 0 0,0-1 0 0 0,1-1 0 0 0,1 0 0 0 0,0-1 0 0 0,1 0 0 0 0,-1 0 0 0 0,2 0 0 0 0,0-1 0-4-501,0 0 0 4 501,1 0 0 0 0,1 0 0 0 0,1-2 0 0 0,0 1 0 0 0,0 0 0 0 0,0 1 0 0 0,0-1 0 0 0,0 1 0 0 0,0-1 0 0 0,-1 1 0 0 0,-1 0 0 0 0,1-1 0 0 0,0 0 0 0 0,-1 0 0 0 0,0-1 0 0 0,0 0 0 0 0,1 0 0 0 0,1-1 0 0 0,-1 0 0 0 0,1 0 0 0 0,0 0 0 0 0,1-1 0 0 0,0 0 0 0 0,0 1 0 0 0,1 0 0 0 0,0-1 0 0 0,0 1 64 0 0,-1-1-64 0 0,1 0 0 0 0,-1 0 0 0 0,0 1 0 0 0,-2 0 0 0 0,1 0 0 0 0,0 1 0 0 0,0-1 0 0 0,0 0 0 0 0,0 0 0 0 0,0 0 0 0 0,0 0 0 0 0,0 2 0 0 0,0 1 0 0 0,1 1 64 0 0,-1 1-64 0 0,0 0 64 0 0,1 0-64-764 2,0 0 0 41-1,0-1-64 26 0,0-1 64 112-2,-1 0 0 585 1,-1-2 0-544 0,1 0 0 0-3,0-1 0 544 3,0 1 0 0 0,-1-1 0 0 0,2 0 96 0 0,-1 0-32 0 0,-1 0-64 0 0,0 1-64 0 0,0-1-32 0 0,2 0 96-535 3,0 1 0 535-3,1-2-8231 0 0,0 0-4065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5:00.966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nkEffects" value="pencil"/>
    </inkml:brush>
  </inkml:definitions>
  <inkml:trace contextRef="#ctx0" brushRef="#br0">56 1119 2760 223472 58327,'0'0'248'-2061'718,"0"0"-248"222"-65,0 0 0 204-73,0 0 0 143-49,1-1 704 141-536,0 0 88 277 6,0 0 16 249-1,0-1 8 30-3,1 0-496 13 2,0-1-96-48 7,-1 1-16-88-6,1-1-8 163-2,-1 1 56 146 5,1-2 0 88-3,-1 1 8 521 0,0-1 0-537 3,0 1 144-70-10,-1-1 24 607 7,0-1 8 0 0,0-1 0-570 4,0 0-104-135 513,0 0-16 705-517,0 1-8 0 0,0 1 0 0 0,1 1-88 0 0,-1 0-24 0 0,0 1 0 0 0,1 1 160 606 4,-1 0-200-606-4,0 0-8 0 0,0 1 0 0 0,0 0 56 0 0,0 0 240 0 0,0 1-224 0 0,0 0-88 0 0,0 1-8 0 0,-1 1-8 0 0,1 1 0 0 0,0-1-120-606-4,-1-1 0 91 1,1 1 0 515 3,-1 1 0 0 0,-1 1 0 0 0,0 0 0 0 0,1 1 0 0 0,-1 0 0 0 0,1 1 0 0 0,0 0 0 0 0,0-1 0 0 0,1 0 0 0 0,-1-1 224 0 0,-1 1 288 0 0,1 1-256 0 0,0 0-168 0 0,1 1-88 0 0,-1-1 96 0 0,0 0-96 0 0,0 1 72 0 0,0-1-72 0 0,0 1 0 0 0,0 0 72 0 0,0-1 56 0 0,1 0 16 0 0,-1-1 0 0 0,1 0 0 0 0,0 1-144 0 0,0-1 0 0 0,-1-1 0 0 0,1 1-72 0 0,-1 0 72 0 0,0-1 88 0 0,0 1-24 0 0,1-2 0 0 0,-1 0-64 0 0,1-1 96 0 0,0-1-96 0 0,0 0 96 0 0,0 1-96 0 0,0-1 64 0 0,1 0-64 0 0,-1 1 64 0 0,1 0-64 0 0,-1-1 0 0 0,1 0 0 0 0,-1 0 0 0 0,0-2 0 0 0,0 1 0 0 0,0-1 64 0 0,0 0-64 0 0,0-1 63 0 0,0 1-63 0 0,0 0 64 0 0,0 0 416 0 0,0 0 72 0 0,0 0 24 0 0,1-1-256 0 0,-1-3-1632 0 0,1-1 1312 0 0,-1-1 96 0 0,0-1-8 0 0,1 1 336 0 0,-1-1 72 0 0,0 0 16 0 0,0 1 0 0 0,-1-1-416 0 0,0-1-96 0 0,1 0 0 0 0,0 0 0 0 0,-1 1 0 0 0,1-1 0 0 0,-1 0-376 0 0,2-3-1168 0 0,-1-2 1544 0 0,1 1 0 0 0,0 1 0 0 0,0 2 448 0 0,0 0 64 0 0,1 2 8 0 0,0-1 8 0 0,0 2-424 0 0,0-1-104 0 0,0-1 0 0 0,-1-1-288 0 0,1-3-912 0 0,0 0 1200 0 0,-1 1 0 0 0,0 2 0 0 0,-1 3 0 0 0,0 1 0 0 0,0 3 0 0 0,0 0 0 0 0,0 1 0 0 0,-1 0 0 0 0,0 1 0 0 0,1-1 0 0 0,-1 0 0 0 0,0 1 0 0 0,1-1 392 0 0,0 1 96 0 0,0 0 24 0 0,-1 0-784 0 0,1 0-840 0 0,0 0 1112 0 0,0 0 0 0 0,1 0 0 0 0,-1 0 0 0 0,0 0 0 0 0,0 0 0 0 0,0 0 0 0 0,0 0 0 0 0,0 0 0 0 0,0 0 0 0 0,0 0 0 0 0,-1 1 0 0 0,1-1-72 0 0,-1 2 72 0 0,0 2 0 0 0,-1 2 0 0 0,1 1 88 0 0,-1 0-24 0 0,1 0 0 0 0,1 0 0 0 0,0-1-64 0 0,-1 1 0 0 0,1-2 0 0 0,0 1 0 0 0,-1 0 0 0 0,0 0 64 0 0,1 0-64 0 0,-1 0 64 0 0,1 0-64 0 0,0 1 96 0 0,0-1-96 0 0,0 2 96 0 0,-1 1-96 0 0,0-1 0 0 0,0 2 64 0 0,1-1-64 0 0,-1 1 0 0 0,1-2 0 0 0,0 0 0 0 0,1 0 0 0 0,-1-1 0 0 0,1-1 0 0 0,-1 0 0 0 0,1 0 0 0 0,-1-1 0 0 0,0 1 0 0 0,0-1 0 0 0,-1 0 0 0 0,0 0 0 0 0,1 0 0 0 0,-1 1 0 0 0,0-2 0 0 0,0 0 0 0 0,0-1 64 0 0,0-1-64 0 0,0 0 64 0 0,1-1-64 0 0,0 0 0 0 0,0-1 0 0 0,0 0 0 0 0,0 0 0 0 0,0-1 0 0 0,0 1 0 0 0,0 0 0 0 0,0 0 0 0 0,0 0 88 0 0,0 0-88 0 0,0 0 0 0 0,0 0 0 0 0,0 0 0 0 0,0 0 0 0 0,0 0 88 0 0,0 0-88 0 0,0 0 96 0 0,0-1-96 0 0,1 0 0 0 0,0-1 0 0 0,0 0 0 0 0,0-1 0 0 0,0-1 0 0 0,0 0 0 0 0,0 1 80 0 0,-1-1-80 0 0,-1 0 96 0 0,0 0-32 0 0,0-1 0 0 0,-1 1 0 0 0,1-1-64 0 0,-1 0 0 0 0,1-1 0 0 0,0 0 120 0 0,0-1 192 0 0,0 0-152 0 0,0 1-160 0 0,0 0 0 0 0,1 1 0 0 0,-1-1 0 0 0,2 1 0 0 0,-1 0 0 0 0,0 0 0 0 0,0-1 0 0 0,0 1 0 0 0,0 0 0 0 0,1 0 0 0 0,0 0 0 0 0,-1 0 0 0 0,1 0 0 0 0,0 0 0 0 0,1 0 0 0 0,-2 0 0 0 0,1-1 0 0 0,0 1 0 0 0,0-1 0 0 0,1 0 0 0 0,-1 0 0 0 0,0 0 0 0 0,0-1 0 0 0,-1 0 0 0 0,0 0 0 0 0,1 1 0 0 0,-1-1 0 0 0,1 2 0 0 0,-1-1-136 0 0,1 1 8 0 0,0 1 8 0 0,-1 0 120 0 0,1 0 128 0 0,0 0-24 0 0,0 0-8 0 0,0 1-96 0 0,-1-1-128 0 0,1 1 24 0 0,0-1 8 0 0,0 2 96 0 0,-1 0 0 0 0,1-1 0 0 0,-1 1 0 0 0,1-1 0 0 0,-1 0 0 0 0,0 0 0 0 0,0 0 0 0 0,0 0 0 0 0,1 1 0 0 0,-1-1 0 0 0,0 1 0 0 0,0 0 72 0 0,0 0 40 0 0,1 0 8 0 0,-1 0 0 0 0,0 0-120 0 0,0 1 0 0 0,0-1 0 0 0,0 2 0 0 0,0-1 0 0 0,0 1 0 0 0,0 0 0 0 0,0 0 0 0 0,0 0-72 0 0,0 1-40 0 0,0-1-8 0 0,0 0 0 0 0,-1 0 120 0 0,1 1 0 0 0,-1 0 0 0 0,0 1 0 0 0,0-1 0 0 0,-1 1 0 0 0,1 0 0 0 0,0 0 0 0 0,0 0 64 0 0,1 0 40 0 0,0 0 8 0 0,0 1 0 0 0,-1 1-112 0 0,2 0 0 0 0,-1 0 0 0 0,0 1 0 0 0,-1 0 0 0 0,1 0 0 0 0,-2 0 0 0 0,1-1 0 0 0,0 0 0 0 0,0 0 0 0 0,0 0 0 0 0,0 1 0 0 0,0 1 0 0 0,-1 1 0 0 0,1 1 0 0 0,-1 2 0 0 0,1-1 0 0 0,-1-1 0 0 0,0-1 0 0 0,1-1 0 0 0,-1-1 0 0 0,1 0 0 0 0,1 0 0 0 0,0-1 0 0 0,0 1-80 0 0,0 1-16 0 0,0-1 0 0 0,0 1 0 0 0,1-1 96 0 0,-1 0 0 0 0,1-1 0 0 0,-1 1 0 0 0,1-1 72 0 0,-1 2 144 0 0,1 0-104 0 0,0 0-112 0 0,-1-1 0 0 0,0-1 0 0 0,1 1 0 0 0,-1-1 0 0 0,0 2 0 0 0,-1 0 0 0 0,1 0 0 0 0,-1 0 0 0 0,0 0 0 0 0,0 0 0 0 0,1 0 0 0 0,-1-1 0 0 0,1 1 0 0 0,-1 0 0 0 0,1-1 0 0 0,0 1 0 0 0,-1 1 0 0 0,1-1 0 0 0,0 0-64 0 0,-1-1 64 0 0,1-1-104 0 0,0 0 104 0 0,-1 0 0 0 0,1 0 0 0 0,0 1 0 0 0,0 2 0 0 0,1 0 0 0 0,-1-1 64-630 6,0 0-64 19-7,0-1 72 46 0,0-1-72 565 1,-1-2 0 0 0,1 0 0 0 0,0-1 0-1120-2,0-1 96 1120 2,-1-1-8 0 0,1-1-8 0 0,0-2-80 7 542,0 0 0-7-542,0 0-96 0 0,0 1 96 0 0,-2-1 0 0 0,1 0 0 0 0,-1-1 0 0 0,0 0 64 0 0,1-1 0-7-542,-1 0-64 7 542,0 0 96 0 0,1 0-32 0 0,0-1-64 8-544,0 1 0-8 544,0-1 0 0 0,0 1 0 0 0,2-1 80 0 0,-1 1-80 0 0,0 0 96 0 0,-1-1-96 0 0,1 1 0 0 0,0-1 0 0 0,0 1 0 0 0,-1-1 0 0 0,0-1 0 0 0,0 1 0 0 0,0-1 0 0 0,0 2 0 0 0,-1-1 0 0 0,1 0 0 0 0,0 0 0 0 0,0 1 0 0 0,1 0 0 0 0,0 1 0 0 0,0 0 0 0 0,1 0 0 0 0,0 0 0 0 0,0 1 0 0 0,0-2 0 0 0,0 1 0 0 0,0 0 0 0 0,1-1 0 0 0,-1 0 0 0 0,1 1 0 0 0,0-2 0 0 0,-1 0 0 0 0,1-2 0 544-2,0 0 0-544 2,0 1 0 0 0,0 1 0 0 0,-1 1 0 588-1,0 0 0 583 1,-1 1 0-1171 0,0 1 0 0 0,0 0 0 0 0,-1 0 0 0 0,1 0 0 0 0,0 1 0 0 0,1-1 0 0 0,0 0 0 0 0,0 0 0 0 0,0-2 0 0 0,1 1 0 0 0,-1 0 0 0 0,0-1 0 0 0,1 1 0 0 0,-1 0 0 0 0,0 0 0 0 0,-1 0 0 0 0,0 1 0 0 0,1 0 0 0 0,-1 0 0 0 0,0 1 0 0 0,1 0 0 0 0,0 0 0 0 0,-1 0 0 0 0,0-1 0 0 0,0 1 0 0 0,0-1 0 0 0,-1 0 0 0 0,1 0 0 0 0,0 0 0 0 0,0-1 0 0 0,1 1 0 557-4,0-1 0-557 4,0 0 0 0 0,1 0 0 0 0,0 0 0 0 0,0 0 0 0 0,0 1 0 0 0,-1 0 0 0 0,0 1 0 0 0,0-1 0 0 0,0 1 0 0 0,0 0 0 0 0,0 0 0 0 0,1-1 0 0 0,-1 1 0 0 0,1 0 0 0 0,-1 0 0 0 0,0 1 0 0 0,0-1 0 0 0,1 0 0 0 0,-1 1 0 0 0,0 0 0 0 0,0 0 0 0 0,-1-2 0 0 0,1 0 0 0 0,0-1 0 0 0,0-1 0 0 0,0 0 0 0 0,1 0 0 0 0,-1 0 0 0 0,0 1 0 0 0,1 1 0 0 0,-1-1 0 549 6,-1 1 64-549-6,1 1-64 0 0,-1-1 0 0 0,1 0 0 0 0,0 0 0 0 0,-1 1 0 0 0,1 1 64 0 0,0 0-64 0 0,-1-1 0 0 0,1 1 64 0 0,0-1-64 0 0,0 1 0 0 0,-1-2 64 0 0,1 1-64 0 0,0 0 0 0 0,0 0 0 0 0,-1 0 96 0 0,1 0-96 0 0,-1 0 96 0 0,0 0-96 0 0,0 0 0 0 0,0 0 0 0 0,1 0 0 0 0,0 1 0 0 0,-1-1 0 0 0,1 0 0 0 0,0 0 0 0 0,-1 0 0 0 0,0 1 0 0 0,0 0 0 0 0,1 0 0 0 0,0 0 0 0 0,-1 0 0 0 0,1-1 0 0 0,0 0 0 0 0,0 0 0 0 0,-1-1 0 0 0,0 0 0 0 0,0 0 0 0 0,1 0 0 524-2,-1 0 0-524 2,0 0 64 0 0,0 0-64 0 0,1 1 0 0 0,-1 1 0 0 0,1-1 0 0 0,0 0 80 0 0,0 0-16 0 0,0 0 0 524-4,-1 0 0-524 4,1 1-64 0 0,0-1 0 0 0,-1 1 0 0 0,0-1 0 0 0,0 0 0 0 0,1-1 0 0 0,-1 0 0 0 0,0 1 0 0 0,1-1 0 0 0,-1 1-128 0 0,1-1 24 0 0,0 2 0 0 0,-1-1 168 0 0,1 1 32 0 0,0 0 0 0 0,-1 0 8 0 0,1 0-104 0 0,0 0 0 0 0,0 1 0 0 0,-1-1 0 0 0,1-1 0 0 0,0 1 0 0 0,0 0 0 0 0,0-1 0 0 0,0-1 0 0 0,0 2 0 0 0,0-1 0 0 0,0 0 0 0 0,-1 1 0 0 0,0 0 72 0 0,1 0-72 0 0,0 0 96 0 0,1 0-96 0 0,-1 0 0 0 0,0-1 0 0 0,0-1 64 0 0,1-1 16 0 0,-1 0 0 0 0,0 0 0 685 1,0 0 0-122 2,1 1-80-563-3,-1 1 0 0 0,1 0 72 520 0,-2 1-72-520 0,1 1 0 0 0,0-1 0 0 0,0 0 0 0 0,0 0 0 0 0,0-1 0 0 0,-1 1 0 0 0,1 0 0 0 0,-1 0 0 0 0,1 1 0 548 2,-1-1 0-548-2,1 1 0 0 0,-1 0 0 0 0,0-1 0 0 0,1 0 0 0 0,-1-1 0 0 0,0 0 0 0 0,1 0 0 0 0,-1-1 0 0 0,1 1 0 0 0,0 1 0 0 0,0-1-96 0 0,0 0-152 0 0,1 1 120 0 0,-1-1 128 0 0,1 0 0 0 0,-1 0 0 0 0,-1 0 0 0 0,1 1 0 0 0,-1 0 0 0 0,1 0 0 0 0,0 0 0 0 0,-1 0 0 0 0,0 0 0 0 0,0 0 0 0 0,0 0 0 0 0,0 0 80 0 0,0-1-80 0 0,0 1 104 521-5,1 0-16-521 5,-1 0-8 0 0,1 0 0 0 0,-1-1-80 0 0,1 0 64 0 0,0-1-64 0 0,-1 1 0 0 0,1 0 0 1-498,-1 0 0-1 498,0 0 0 0 0,0 1-128 0 0,0 0 32 0 0,0 0 8 524 1,0 1 88 1-2,0 0 0-525 1,0-1 0 0 0,0 0 0 0 0,0 0 96 0 0,1 0 48 0 0,1-1-72 0 0,0 0-160 0 0,0 0 24 509 0,-1 0 0-509 0,0 0 64 0 0,0 0 0 0 0,-1 0 64 0 0,0 1-64 0 0,0 0 72 0 0,0-1-72 0 0,0 1 0 0 0,0 0 80 0 0,0 0-80 0 0,0 0 64 0 0,0 0-64 0 0,0 0 72 0 0,0 0-72 0 0,0-1 80 0 0,-1 0-80 0 0,1 0 0 0 0,0-1 0 0 0,0 0 0 0 0,0 1 72 0 0,0 0-72 0 0,1 0 64 0 0,-1 1-64 0 0,1 0 0 0 0,-1-1 0 0 0,1 0 0 0 0,-1 1 0 0 0,0 0 0 0 0,0-1 0 0 0,0 1 0 0 0,1 0 0 0 0,-1 0 0 0 0,0-1 0 0 0,-1 0 0 0 0,1 0 0 0 0,0-1 0 0 0,-1 0 0 0 0,1 0 88 0 0,0-1-24 0 0,0 0-64 0 0,0 1 0 0 0,1-1 72 0 0,0-1-72 0 0,0 0 0 0 0,-1 1 0 0 0,1 0 0 0 0,-1 0 0 0 0,0 0 0 0 0,1 1 0 0 0,-1 0 0 0 0,0 0 72 0 0,-1 1-72 0 0,1 0 64 0 0,-1-1 0 510-2,0 1-64-510 2,0 0 0 0 0,1-1 0 0 0,-1 0 64 0 0,0 1-64 0 0,1-1 0 0 0,0 1 0 0 0,-1-1 64 0 0,1 1-64 0 0,-1 0 0 0 0,1 0 0 0 0,0 1 0 0 0,-1-1 0 0 0,1 0 0 0 0,0 0 0 0 0,0 0 0 0 0,0 0 0 0 0,0-1 0 0 0,-1 1 0 494 0,1-2 0 60-558,-1 1 0-554 558,0-2 0 0 0,0 1 0 0 0,-1 0 0 0 0,1 1 0 0 0,1 2 0 0 0,-1 0 0 514-1,1 0 0-514 1,0 1 64 0 0,0-1-64 0 0,0 0 0 0 0,1-2 0 0 0,0 1 64 0 0,0-1-64 0 0,-1 1 0 0 0,0 0 0 0 0,-1 0 0 0 0,1 1 0 498 1,0 0 0-498-1,0 0 0 0 0,-1 0 0 0 0,1 0 0 0 0,0 0 0 0 0,0 0 0 0 0,1 0-64 0 0,0 1 64 0 0,0 0 72 0 0,0 0-8 0 0,-1 0-64 0 0,1 1 0 0 0,0-2 0 0 0,-1 0 0 0 0,1 1 0 0 0,0-1 0 0 0,-1 1 0 0 0,0 0 0 0 0,0-1 0 0 0,0 1 0 0 0,1-1 0 0 0,-1 0 0 0 0,1 1 0 0 0,-1 0 0 0 0,0 0 0 0 0,0 0 0 0 0,1 0 0 0 0,-1-1 0 0 0,1 1 0 0 0,-1 0 0 0 0,0 1 0 0 0,0 0 0 0 0,0-1 0 0 0,1 1 0 0 0,-1 0 0 0 0,1-1 0 0 0,0 1 0 0 0,-1 0-64 0 0,0 0 64 0 0,1 0 0 0 0,-1-1-72 0 0,0 2 72 0 0,0-1 0 0 0,0 0 0 0 0,-1 0 0 0 0,1 0 0 527 2,0 0 0-527-2,0 0 0 0 0,0 0 0 0 0,0 0 0 0 0,0 0 0 0 0,0 0 0 0 0,1 0 64 0 0,0 2-64 0 0,1 0 0 0 0,0 1 0 0 0,-1 1 0 0 0,1 0 0 0 0,0 0 64 0 0,-1-2-64 0 0,0 0 64 0 0,-1 0-64 0 0,1 0 0 0 0,-1 1 0 0 0,1 0 0 527-1,-1 1 0 13 4,0 0-64-540-3,-1 1 64 0 0,1-1-96 0 0,0 1 96 0 0,-1 0 0 0 0,1-1 0 0 0,-1 1 0 0 0,1 0 0 0 0,-1-1 0 0 0,1 0 0 0 0,0 0 0 0 0,0-1 0 0 0,-1 1 0 0 0,1 0 0 0 0,-1 0 0 0 0,1 1 0 0 0,-1-1 0 0 0,1 1 0 0 0,-1 0 0 0 0,0-1 0 0 0,0 1 0 0 0,0 1 0 0 0,1-2 0 0 0,-1 1 64 0 0,-1 0-64 0 0,-1 0 64 0 0,1 1-64 0 0,-1 1 0 0 0,0 1 0 0 0,1 0 0 0 0,-2 0 0 0 0,2-1 0 0 0,-1 0-96 0 0,1-1 96 0 0,0 0 0 0 0,1-1 0 0 0,-1 0 0 0 0,1 0 0 0 0,0 1 0 0 0,0-1 0 0 0,0 1 0 0 0,1-1 0 0 0,-1-1 0 0 0,1 1 0 0 0,-1 0 0 0 0,0 4 0 0 0,-1-1 0 0 0,-1 1 0 0 0,1-2 64 0 0,1 0-64 0 0,-1-1 64 0 0,1-1-64 0 0,0 0 0 0 0,0 0-64 0 0,0-1 64 0 0,0 0 0 0 0,1-1 0 0 0,-1 0 0 0 0,0 1 64 0 0,0 2-128 0 0,0 0 64 0 0,0-1 0 0 0,0 0 0 0 0,1-2 0 0 0,-1 0 0 0 0,1 0 0 0 0,-1 0 0 0 0,1 0 0 0 0,-1 1 0 0 0,0 0 0 0 0,0-1 0 0 0,1 1 0 0 0,-1 0-64 0 0,1-1 64 0 0,-1 0 0 0 0,1 0 0 0 0,-1 0 0 0 0,0-1 0 0 0,1 0 0 0 0,-1-1 0 0 0,1 1 0 0 0,-1 0 0 0 0,1 0 0 0 0,-1 1 0 0 0,1-1 64 0 0,-1 0-64 0 0,1 1 64 0 0,0 0-64 0 0,0 1-64 0 0,0 0 64 0 0,-1 0 0 0 0,1-2 0 0 0,0 0 0 0 0,0 0 0 0 0,0 0 0 0 0,0 0 0 0 0,-1 1 0 0 0,1 1 0 0 0,0 0 0 0 0,-1 1 0 0 0,1-1 0-540-3,0-1 0-156-2,0 0 0 83 5,0-1 0 56 3,0 1-64 557-3,0-1 64 0 0,0 1 0-486 3,0-2 0 486-3,0 1 0-513-2,0-2 0 513 2,0 2 0 0 0,0 0 0 0 0,0 1 0 0 0,0 0 0 0 0,0 0 0 0 0,0-1 0 0 0,1 1 0 0 0,-1-1 0 0 0,1 0 0 0 0,0-1 0 0 0,0 1 0 0 0,0-1 0 0 0,-1 0 0 0 0,1 1 0 0 0,0 0 0 0 0,-1 0 0 0 0,0-1 0 0 0,1 1 0 0 0,0 0 0 0 0,0 0 0 0 0,0 0 0 0 0,-1 0 0 0 0,1 0 0 0 0,-1-1 0 0 0,0 1 0 0 0,0 0 0 0 0,1 0 0 0 0,-1 1 0 0 0,-1-1 0 0 0,1 0 0 0 0,0-1 0 0 0,0-1 0 0 0,0 1 0 0 0,0-1 0 0 0,0 1 0 0 0,0 0 0 0 0,0-1 0 0 0,0 0 0 0 0,0 1 64 0 0,0-1-64 0 0,0 0 0 0 0,0 0 0 0 0,0 0 0 0 0,0 0 0 0 0,0 0 0 0 0,0 0 0 0 0,0-1 0 0 0,0 1 0 0 0,0 0 0 0 0,0 0 0 0 0,0 0 0 0 0,-1 0 0 0 0,0-1 0 0 0,0 0 0 0 0,1-2 0 0 0,-1 0 0 0 0,0 0 0 0 0,0-1 64 0 0,0 0-64 0 0,1-1 0 0 0,-1 1 0 0 0,1-1 0 0 0,1 1 0 0 0,-1 0 0 0 0,0-1-64 0 0,1 0 64-571-1,0-1 0-43-2,0 0 0 614 3,1 0 0 0 0,-1 1 0 0 0,0-1 0 0 0,0 0 0 0 0,0 0 0 0 0,0 0 0 0 0,1 1 0 0 0,0 1 0 0 0,-1 0 0 0 0,1 0 0 0 0,-1 0 0 0 0,1 0 0 0 0,-1-1 0 0 0,1 1 0 0 0,-1-1 0 0 0,0 0 0 0 0,-1 0 64 0 0,1-1-64 0 0,1-1 0 0 0,-1 0-64 0 0,0-1 64 0 0,0-7-312 0 0,3-6-13119 0 0,-1 0 3991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5:03.988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nkEffects" value="pencil"/>
    </inkml:brush>
  </inkml:definitions>
  <inkml:trace contextRef="#ctx0" brushRef="#br0">4 1 2760 213505 58749,'0'0'248'-1055'598,"-1"1"-248"-2263"1277,1 0 0 1500-896,0 0 1384 62-88,-1 0 1896-1252 574,1 0-1616 1702-812,-1 0-1160 118-34,1-1-240 116-103,-1 1-40 118-513,1-1-16 247-3,0 0-112 194-4,0 0-32-14 10,0 0 0-52-7,0 0 0 45-6,0 0 128 37 15,0 0 16 497-8,0 0 8-526-2,0 0 240 526 2,0 0-208 0 0,0 0 0 0 0,0 0 0 0 0,0 0-88-525-3,0 0-24 525 3,0 1 0 0 0,0 0 0 0 0,0-1 24-642 565,0 1 8 642-565,1 0 0 0 0,-1 0 0 0 0,1 1-240 0 0,0 0-56 0 0,1 0 0 0 0,-1-1-8 0 0,0 1 136 0 0,0 0 112 0 0,0-1-16 0 0,-1-1-8 0 0,0 1 32 0 0,0-1 8 0 0,1 0 0 0 0,0 1 0 0 0,0 0 32 0 0,-1-1 16 0 0,1 1 0 0 0,0 1 0 0 0,0-1-32 0 0,0 0-8 0 0,0 0 0 0 0,0 0 0 0 0,-1 0 32 0 0,1-1 8 0 0,-1 0 0 0 0,0 0 0 0 0,0 1-80 0 0,1 0-8 0 0,0 1-8 0 0,0-1-1 0 0,0 1-15 0 0,0 0 0 0 0,0 0 0 0 0,0-1 0 0 0,0 0-64 0 0,1 0 64 0 0,0 1-64 0 0,0-2 64 0 0,0 2 0 0 0,-1-1-64 0 0,1 0 96 0 0,-2-1-32 0 0,2 1 400 0 0,-1 0 80 0 0,-1 0 8 0 0,1 0 8 0 0,0-1-424 0 0,1 1-136 0 0,0-1 80 0 0,0 0-80 0 0,0 2-960 0 0,1-1 592 0 0,-1 1 288 0 0,0 0 80 0 0,1 0 0 0 0,-1 0 0 0 0,0 1 0 0 0,0-2 200 0 0,0 0-112 0 0,0 0-8 0 0,0 0 0 0 0,0 0 0 0 0,0 0 0 0 0,-1-1-80 0 0,0 1 64 0 0,0-1-64 0 0,0 0 64 0 0,-1 1-64 0 0,0-1 0 0 0,0 0 72 0 0,1 0-72 0 0,1 0 88 0 0,0 1-24 0 0,0 0 0 0 0,1 1 0 0 0,-1-1-64 0 0,0 0 0 0 0,0 0 0 0 0,1 0 0 0 0,0 1 0 0 0,0 0 64 0 0,-1 0-64 0 0,0 0 64 0 0,1-1-64 0 0,-2 0 0 0 0,0 0 64 0 0,0-1 96 0 0,-1 1 8 0 0,0-1 8 0 0,0 0 0 0 0,0 0-176 0 0,0-1 0 0 0,1 2 0 0 0,1 0 64 0 0,0 1-64 0 0,0 0 0 0 0,-1-1 0 0 0,0 0 0 0 0,0 0 0 0 0,1 0 88 0 0,-1 0-24 0 0,1 0 0 0 0,0 1 8 0 0,0-1 0 0 0,-1 1 0 0 0,0-1 0 0 0,1 0-72 0 0,0 2 80 0 0,0-1-80 0 0,0 1 80 0 0,-1-1-80 0 0,0 0 80 0 0,0-1-80 0 0,0 0 80 0 0,0 0 0 0 0,0 0 0 0 0,-1-1 0 0 0,0 0 0 0 0,1 1-16 0 0,-1 0 0 0 0,0 0 0 0 0,1 0 0 0 0,-1-1-64 0 0,1 2 0 0 0,1 0 0 0 0,1 1 0 0 0,1 2 0 0 0,0-2 0 0 0,-2 0 0 0 0,0-1 0 0 0,-1-1 0 0 0,-1-1 0 0 0,0 0 0 0 0,0 0 0 0 0,0 0 0 0 0,1 0 0 0 0,0 1 0 0 0,0 0 0 0 0,0-1 0 0 0,0 1 0 0 0,0 0 0 0 0,1 2 0 0 0,0 0 0 0 0,1 1 0 0 0,1 1 0 0 0,-1 0 0 0 0,0-1 0-728-2,-1-1 0-415 563,0-1 0-18-566,-2-1 0 6 2,1 0 0 253 10,-1-1 0 244-7,1 0 0 72-4,1 1 0 593 616,0 0 0-533-611,1 0 0 0-3,-1 0 0 526 2,1 0 0 0 0,0 0 0 0 0,0 0 0 0 0,-1 0 0 0 0,-1-1 0 0 0,0 1 0 0 0,0 0 0 0 0,2 0 0 0 0,0 0 0-650 1,-1 0 0 650-1,1 0 0 0 0,1 1 0 0 0,-1-1 0-498 4,1 0 0 498-4,-1 0 0 0 0,0 0 0 0 0,0 0 0 0 0,-1-1 0 0 0,0 1 0 0 0,1 0 0 0 0,0 0 0 0 0,-1 0 0 0 0,-1 0 0-649-4,0-1 0 649 4,-1 1 0 0 0,1-1 0 0 0,-1 0 0 0 0,1 0 0 0 0,0 1 192 0 0,1 0 32 0 0,-1 1 0 0 0,1-1 0 0 0,0-1-224-622 3,-1 1 0 622-3,0-1 64 0 0,0 0-64 0 0,0 0 0 0 0,0 0 0 0 0,-1 0 0 0 0,1 1 0 0 0,0-1 64 0 0,0 0-64 0 0,-1 0 0 0 0,0 0 64 0 0,1 1-64 0 0,-1-1 0 0 0,0 0 64 0 0,0 0-64 0 0,0 0 80 0 0,-1 0-80 0 0,1 0 80 0 0,0 0-8 0 0,0 0 72 0 0,0 0-72 0 0,0 0-72 0 0,0 0 0 0 0,0 0 72 0 0,0 0-72 0 0,0 0 64 0 0,0 0-64 0 0,0 0 80 0 0,0 0-80 0 0,0 0 64 0 0,0 0-64 0 0,0-1 0 0 0,-2 1 72 0 0,1-1-72 0 0,-2 0 0 0 0,-1-1 64 0 0,0 1-64 0 0,0 1-136 0 0,0-1 32 0 0,1 0 8 0 0,0 1 224 0 0,0-1-24 0 0,0 1-8 0 0,0-1-96 0 0,0 0 0 0 0,0 0 0 0 0,-1-1 0 0 0,0-1 0 0 0,0-2 0 0 0,-1 1 0 0 0,-1-2 0 0 0,0 1 0 1021-2,0 1 64-173-2,1 0-64-199 3,1 1 0 78 4,0 1 152 49-5,-1-1 8-221 7,1 1 0-555-5,0 0 0 0 0,0 0-160-12-603,0 0 0 12 603,1 0 0 0 0,0 1 0 0 0,-1-1 0 0 0,1 1 0 539 3,-2-1 0 72-5,1 1 0-611 2,1 0-96 0 0,-1 0-40 0 0,1 0-16 0 0,-1-1 0 0 0,0 0 152 0 0,0-1 0 0 0,1 0 0 0 0,-1-1 0 0 0,0 1 0 0 0,0 0 0 0 0,1 1 0 0 0,-1-1 0 0 0,1 0 0 516 0,-1 0 0-516 0,1 0 0 0 0,0 0 0 0 0,1 1 0 516 0,0 0 0 100 1,1 0 0-616-1,0 1 0 0 0,0 1 0 0 0,0-1 0 0 0,0 0 0 0 0,0 1 0 0 0,0-1 0 0 0,0 0 0 0 0,0 1 0 0 0,0-1-112 0 0,1 0-96 0 0,-1 1 104 0 0,0-2 104 0 0,0 1 120 0 0,1 0-24 0 0,-1 1-8 0 0,1-1-88 0 0,0 0 0 0 0,0-1 0 0 0,0 0 0 0 0,1-1-120 0 0,-1 0-8 0 0,1-1-8 0 0,0 1-22943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5:19.342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nkEffects" value="pencil"/>
    </inkml:brush>
  </inkml:definitions>
  <inkml:trace contextRef="#ctx0" brushRef="#br0">1 2 1376 240763 69944,'0'0'128'0'0,"0"0"-128"0"0,0 0 0 0 0,0 0 840 0 0,0 0 1168 0 0,0 0-3032 0 0,0 0-416 0 0,0-1-448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5:30.023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nkEffects" value="pencil"/>
    </inkml:brush>
  </inkml:definitions>
  <inkml:trace contextRef="#ctx0" brushRef="#br0">35 0 1840 215683 65921,'1'1'160'0'0,"1"0"-160"15"-1416,-1-1 0-15 1416,0 1 672 0 0,-1-1 96 0 0,2 1 16 1-600,-1-1 8-9 74,0 0-376 8 526,-2 0-80 0 0,1 0-16 0 0,-1 0 0 0 0,1 0 8-10-672,-1 0 0 10 672,1 0 0 0 0,0 0 0 0 0,0 0-48 0 0,0 0-16 0 0,0 0 0 0 0,0 0 0 0 0,1-1-40 0 0,0 1-16 0 0,0 0 0 0 0,0-1 0 0 0,0 1 24 734 0,-1 0 8-734 0,1 0 0 0 0,-2 0 0 0 0,-1 0-24 0 0,-1 0 200 0 0,1 1-208 0 0,0-1 8 0 0,-1 1 0 0 0,3-1 0 0 0,-1 1 0 0 0,2 0-24-3-597,-1-1 0 3 597,1 0 0 0 0,-1 1 0 0 0,0-1 0 0 0,1 1-8 0 0,-1 1 0 0 0,0 0 0 0 0,1 1-40 0 0,0 0-8 0 0,0 0 0 0 0,-2-1 0 0 0,1 0 8 613-5,-2 1 144-613 5,0 0-144 0 0,-1 0 40 0 0,-1-1 200 0 0,0 2-32 0 0,-1-1-192 0 0,1-1 0 0 0,0 1 0 0 0,0 1-49 20-501,2-2-15-20 501,0 1 0 0 0,1-2 0 0 0,2 1-24 0 0,1-1-8 0 0,-1 1 0 0 0,-1-1 0 0 0,1 0-64 0 0,-1 1 64 0 0,1-1-64 0 0,-1 0 64 0 0,0-1-64 0 0,1 0 0 0 0,-1 0 0 0 0,-1 1 0 0 0,0 2 64 0 0,-1 0-64 0 0,1 2 64 0 0,1 0-64 0 0,-1 0 80 0 0,1 0-80 0 0,-1-1 96 0 0,0 1-96 0 0,1-2 104 0 0,1 0-32 0 0,-1-1-8-527 4,1-1 0 527-4,0 1 0 0 0,0 0 32 0 0,0 1-32 0 0,0-1 0 0 0,0-1 64 0 0,0 1 24 0 0,0-2-64 0 0,0 1 0 0 0,-1-1 120 0 0,-1 0-80-528 2,2 0 0-209-8,0 1 0 737 6,-1 0-32 0 0,1-1-8 0 0,0 1 0 0 0,1 0 0 0 0,2 0-88 0 0,0 1 80 0 0,0 0-80 0 0,-1 0 80 0 0,1 0-80 0 0,0 0 96 0 0,-1-1-96 0 0,0 0 96 0 0,-2-1 8 0 0,1 1 120 0 0,-1 0-48 0 0,-1-1-112 0 0,2 1-64 0 0,1 0 96 0 0,-1 1 24 0 0,0-1 0 0 0,-1 1 0 0 0,1 0 0 0 0,0 1-120 0 0,1-1 0 0 0,0 0 0 0 0,-1 1 0 0 0,2-1 0 0 0,0 0 0 0 0,0 0 0 0 0,0 0 0 0 0,1 0 72 0 0,0 0 56 0 0,0 0-64 0 0,-1 0-64 527 1,-1 0 0 542 2,-1-1 0-1069-3,-1 1 72 0 0,0 0-72 0 0,0 1 80 0 0,2 0-80 0 0,-1 0 0 0 0,1 1 64 0 0,1 0-64 0 0,0-1 80 0 0,0 0-8 0 0,1 0 0 0 0,-1 0 0 0 0,0 0-72 0 0,1 0 0 0 0,-1-1 0 0 0,0 0 0 0 0,0-1 96 0 0,0 1 0 0 0,-1 0 0 0 0,0-1 0 0 0,-1 0-96 0 0,1 1 0 0 0,-1-1-88 0 0,0 0 88 0 0,0 0 96 0 0,0 0-16 0 0,1 0-8 0 0,0 1-72 0 0,-1 0 0 0 0,2 0 0 0 0,-1 0 0 0 0,0 0 0 0 0,-1 0 0 0 0,1 0 0 0 0,0 0 96 0 0,1 0-96 0 0,1 1 0 0 0,0-1 0 0 0,-2 0 0 0 0,2 0 0 0 0,0 0 0 0 0,-1 0-72 0 0,-1-1 72 0 0,-1 0 0 0 0,0 0 0 0 0,0 0 0 0 0,0 0 72 0 0,-1 1-72 0 0,2 0 0 0 0,0 1 0 0 0,-1-1 0 0 0,1 1 0 0 0,0-1 0 0 0,0 1 64 0 0,1 0-64 0 0,0 0 0 0 0,-1 1 0 0 0,-1-1 0 0 0,1 0 0 0 0,0 0 0 0 0,-1-1 0 0 0,1 1 0 0 0,1 0 0 0 0,-1 0 0 0 0,-1-1 64 0 0,0-1-64 0 0,-1 1 0 0 0,1 0 0 0 0,0 0 0 0 0,0-1 0 0 0,0 1 0 0 0,1 0 0 0 0,0 1 64 0 0,0 0-64 0 0,1-1 0 0 0,-1 1 0 0 0,1-1 0 0 0,-1 0 0 0 0,0 0 72 0 0,-1 1-72 0 0,1-1 0 0 0,1 1 0 0 0,-1-1 0 0 0,0-1 64 0 0,-1 1-64 0 0,0-1 0 0 0,1 1 0 0 0,0 1 64 0 0,1 0-64 0 0,0 0 0-541-4,1-1 0-91 3,-1 1 0 632 1,1-2 0-6 684,0 1 72 20-174,1 0-72-14-510,-1 0 0 0 0,-1-1 0 0 0,0 1 0 0 0,1 1 0 0 0,0 0 0 0 0,0 0 0 0 0,0 0 0 0 0,1 0 0 0 0,-1 0 0 0 0,0-1 0 0 0,-1 0 0 0 0,0 0 0 0 0,0 0 0 0 0,0-1 0 0 0,0 1 0 0 0,1 1 0 0 0,0-1 0 0 0,0 0 0 0 0,-1 0 0 0 0,1-1 0 0 0,0 1 64 0 0,-1-1-64 0 0,0 0 64 0 0,0 0-64 0 0,-1 0 0 0 0,1 1 0 0 0,-1 1 64 0 0,1-2-64 0 0,-1 1 0 0 0,1-1 0 0 0,0 0 0 0 0,-1 1 0 0 0,0-1 0 0 0,0 1 0 0 0,0-1 0 0 0,0 1 0 0 0,0 0 0 0 0,0 0 0 0 0,0 0 0 0 0,-1-1 64 0 0,1 1-64 0 0,-1 0 0 0 0,0-1 0 0 0,0 1 0 0 0,-1-1 0 0 0,1 1 0 0 0,0-1 0 0 0,0 1 0 0 0,0-1 0 0 0,0 0 80 0 0,-1 0-80 0 0,2 0 64 0 0,-1 0-64 0 0,1 1 0 0 0,0 0 0 0 0,1 0 0 0 0,1-1 0 0 0,-1 0 104 0 0,0 0 0 0 0,-1 0 0 0 0,1 1 40 0 0,-1-1 8 0 0,1 0 0 0 0,-2 0 0 0 0,0-1-216 549-1,-1 0-48-549 1,2 1-8 0 0,-1 0 0 0 0,0-1 120 0 0,-1 1 0 0 0,1-1 0 0 0,-1 1 0 0 0,1-1 120 0 0,-1 1 48 0 0,1 0-88 0 0,3 1-168 0 0,-1 0 24 0 0,0 0 0 0 0,-1 0 64 731 601,-1-1 0-65-80,0 0 0-66-518,0-1 0-600-3,0 1 0 0 0,0 0 0 0 0,-1-1 64 0 0,0 0-64 0 0,0 1 0 0 0,1 0 72 0 0,0 0-72 0 0,1 0 88 0 0,-1 1-88 0 0,1-1 80 0 0,-1 1-80 0 0,1 0 80 0 0,0-1-80 0 0,-1 1 80 0 0,0-1-80 0 0,0 0 64 0 0,0 1-64 0 0,1-1 0 0 0,-1 0 0 0 0,0 0 0 0 0,0 0 0 0 0,0 1 0 0 0,1 0 0 0 0,-1 0 0 0 0,0 0 0 0 0,1 0 0 0 0,0 0 0 0 0,-1-1 0 0 0,2 1 0 0 0,-1 0 64 0 0,-1 0-64 0 0,0-1 0 0 0,0 0 72 0 0,0 0-72 0 0,1 1 0 0 0,0 0 0 0 0,0-1 0 0 0,0 1 64 0 0,0-1 0 0 0,-1 0 0 0 0,0 0 0 0 0,0 1-64 0 0,0-1-72 0 0,0 0 72 0 0,0 1-104 0 0,-1-1 104 0 0,1 1 0 0 0,1 0 0 0 0,-1 0 0 0 0,1 0 0 0 0,0 1 0 0 0,0-1 0 0 0,-1 1 0 0 0,1-2 0 0 0,-1 1 0 0 0,0 0 0 0 0,1-1 0 0 0,0 1 0 0 0,-1-1 0 0 0,1 0 0 0 0,-1 0 0 0 0,0 0 0 0 0,1-1 0 0 0,0 1 0 0 0,0 0 64 0 0,0 0-64 0 0,0 1 0 0 0,-1 0 64 0 0,1-1-64 0 0,0 1 0 0 0,-1-1 0 0 0,0 0 0 0 0,0 0 0 0 0,1 1 0 0 0,-1-1 0 0 0,0 0 0 0 0,1 0 0 0 0,-1 0 64 0 0,1 0-64 0 0,-1 0 0 0 0,0-1 0 0 0,0 1 0 0 0,1 1 0 0 0,0-1 0 0 0,1 1 0 0 0,-1-1 0 0 0,-1 0 0 0 0,0 0 0 0 0,1 0 0 0 0,0 2 0 0 0,0 0 0 0 0,0 1 64 0 0,-1 0-64 7 518,0 0 0-535-523,0-1 0 528 5,0 0 0 0 0,-1-2 0 0 0,1-2 0 0 0,0 0 0 0 0,0-1 0 0 0,0 1 64 0 0,0-1-64 0 0,1 0 0 0 0,1 0 0 0 0,0 0 0 0 0,1 1 0 0 0,-1 1 0 0 0,0 0 0 0 0,-2 0 0 0 0,-1 0 0 2 624,0 0 0-2-624,-1 0 0 0 0,1 0 0 0 0,0 2 0 0 0,0 0 0 0 0,2 1 0 0 0,0 0 0 0 0,0 0 0-506-5,0 0 0 509 521,-1-1 0 9 200,0-1 0-24-156,0 0 0 12-560,0 1 0 0 0,1 0 0 0 0,-1-1 0 0 0,0 1 0 0 0,-1-2 0 0 0,1 1 0 0 0,0 0 0 0 0,0-1 0 0 0,1 0 0 0 0,0 0-72 0 0,0 0 72 2 509,0 0 0-2-509,-1 1 80 0 0,1-1-80 0 0,0 1 0 0 0,0 0 0 0 0,0 0 0 0 0,-1-1 0 0 0,0 1 0 0 0,0-1 0 0 0,1 1 0 0 0,-1-1 0 0 0,1 1 64 0 0,-1 0-64 0 0,1 0 0 0 0,-1 0 0 0 0,1 0 0 0 0,-1 0 0 0 0,0 1 0 0 0,0-2 0 0 0,0 1 64 0 0,-1-1-64 0 0,0 1 0 0 0,1 0 0 0 0,1 0 0 0 0,0 0 64 0 0,-1-1-64 0 0,0 1 0 0 0,0 0 0 0 0,0-1 0 0 0,1 1 0 0 0,0 0 0 0 0,0 1 0 0 0,0-1 0 0 0,1 0 96 0 0,-2 0-24 0 0,1 0-8 0 0,0 1 0 0 0,0-1-64 0 0,0 0 0 0 0,0 0 0 0 0,-1 0 64 0 0,1 0-64 0 0,-1 0 0 0 0,-1 0 0 0 0,1-1 64 0 0,-1 1-64 0 0,1 0 0 0 0,0-1 0 0 0,1 1 0 0 0,-1 1 0 0 0,0-1 0 0 0,0 0 0 0 0,1 1 0 0 0,-1-1 0 0 0,0 0 0 0 0,0-1 0 0 0,-1 1-80 0 0,2 0-8 0 0,-1 1 0 0 0,0-1 0 0 0,1 1 160 0 0,-1-1 32 0 0,0 0 8 0 0,-1 0 0 0 0,1 0 24 0 0,0 0 8 0 0,2 0 0 0 0,-1 0-80 0 0,0-1-192 0 0,0 1 0 518 2,0-1-8-518-2,-2 0 136 0 0,1 1 0 0 0,0 0 0 0 0,0 0 0 0 0,0 0 0 0 0,0 0 0 0 0,0 0 0 0 0,0 0 0 0 0,1 0 0 0 0,0-1 0 0 0,-1 1 0 0 0,-1 0 0 0 0,1-1 0 0 0,0 1 64 0 0,-1-1-64 0 0,1 1 0 0 0,0-1 0 0 0,0 1 64 519 0,1 0-64-1-2,-1 0 80 17 5,-1 0-8-535-3,1 0 0 0 0,0 0 0 0 0,1 0-72 0 0,-1-1-88 0 0,0 1 24 0 0,2-1 0 0 0,0 1 64 0 0,-1-1 0 0 0,-1 0 0 0 0,1 0 0 0 0,1 0 0 0 0,-1-1 0 0 0,0 0 64 629-2,-1 1-64 147 2,2 0 64 146-1,0 0-64-295 2,-1 0 0-638 583,0 1 0 11-584,-1-1 0 0 0,0 0 0 0 0,0 0 0 0 0,0 0 64 0 0,1 1-64 0 0,0 0 88 0 0,-1 0-88 0 0,0 0-96 0 0,1 1 96 0 0,-1-1 0 0 0,1 1 0 0 0,-1-1 0 0 0,0 0 0 0 0,1 1 0 0 0,-1-1 0 0 0,-1 0 0 0 0,0 0 0 0 0,0-1 0 0 0,-1 0 0 0 0,1 1 0 0 0,0-1 0 0 0,0 0 0 0 0,0 0 0 0 0,1 0 0 0 0,0 1 0 0 0,0 0 0 0 0,0 0 0 0 0,0 0 64 0 0,1-1 0 0 0,-2 0 0 0 0,2 0 0 0 0,-1 0-136 0 0,0 0 72 0 0,0 0-104 0 0,0 0 104 0 0,-1 0 80 0 0,0-1-16 0 0,1 1 0 0 0,-1 0-64 0 0,0-1-72 0 0,0 1 72 0 0,1-1-104 0 0,0 0 104 0 0,0 1 0 0 0,0 0 0 0 0,1-1 0 0 0,-1 1 80 0 0,0-1-16 0 0,0 0 0 0 0,0 0-64 0 0,0 0-88 0 0,-1 0 24 0 0,1 0 0 0 0,0 0 64 0 0,-1-1 0 0 0,0 1 64 0 0,-1 0-64 0 0,1 1 0 0 0,0-1 0 0 0,0 1 0 0 0,0-1 0 0 0,0 0 0 0 0,0-1 0 0 0,2 1 64 0 0,-1-1-64 0 0,0 1 0 0 0,0 0 0 0 0,-1 0 0 0 0,1 0 0 0 0,0 0 0 0 0,0-1 0 0 0,-1 0 0 0 0,1 1-64 0 0,-1-1 64 0 0,0 1 72 0 0,1 0-8 0 0,-1 0-64 0 0,2-1 0 0 0,-1 0 0 0 0,0 1-80 0 0,-1 0 80 0 0,0 0 0 0 0,0 0 0 0 0,0 0 0 0 0,0 0 0 0 0,0 1 0 0 0,0-2 0 0 0,0 1 0 0 0,0 0 0 0 0,1-1 0 0 0,-1 1 0 0 0,2-1 0 0 0,-1 0 0 0 0,1 0 0 0 0,-2-1 0 0 0,1 1 0 0 0,0 0 64 0 0,-1 0-64 0 0,0 1 0 0 0,0 0 0 0 0,0 0 0 0 0,-1 1 0 0 0,1-1 0 0 0,-1 0 0 0 0,1-1 0 0 0,0 1 0 0 0,1-1 0 0 0,-2 1 0 0 0,1 0 0 0 0,0 0 0 0 0,0 0 0 0 0,0-2 0 0 0,0 1 64 0 0,0 0-64 0 0,-1 1 0 0 0,1-1-96 0 0,0 0 96 0 0,-1 1 0-530 2,1-1 0 530-2,0 0 0 0 0,-1-1 0 0 0,2-1 0 0 0,-1-1 0 0 0,0 2 0 0 0,-1 0 0 0 0,1-1 0 0 0,-1 1 0 0 0,0 1 96 0 0,1 0-96 0 0,-1 1 0 0 0,0-1-80 0 0,0 1 80 0 0,0 0 0 0 0,0 0 0 0 0,0 0 0 0 0,1-1 0 0 0,0 0 0 0 0,-1-1 0 0 0,0 0 0 0 0,0 1 0 0 0,0 0 0 0 0,0 1 0 0 0,0 0 0 0 0,0 0-72 0 0,1 0 72 0 0,-1 0 0 0 0,0-1 0 0 0,1 1 0 0 0,-1 0 0 0 0,0-1 0 0 0,0 1 0 0 0,0-1 0 0 0,0 0 64 0 0,0 1 0 0 0,-1-1-64 0 0,0 0 0 0 0,0 0-64 0 0,1 1 64 0 0,0 0 0 0 0,0 0 0 0 0,-1 0 0 0 0,1 0 0 0 0,0 1 0 0 0,1-1 0 0 0,-1 0 0 0 0,1 0 0 0 0,0 0 0 0 0,0 0 0 0 0,0 0 0 0 0,0-1 0 0 0,-1 1 0 0 0,0 0 0 0 0,0 0 0 0 0,0 0 0 0 0,-1 0 0 0 0,1 0 0 0 0,0-1 0 0 0,0 0 0 0 0,0 0 0 0 0,0 1 64 0 0,-1-1-64 0 0,1 1 0 0 0,1-1 0 0 0,-1 1 0 0 0,1 0 0 0 0,0 0-96 0 0,0-1 96 0 0,0 0 0 0 0,-1 1 0 0 0,2-1 0 0 0,-1 1 0 0 0,0-1 0 0 0,0 0 0 0 0,0-1 0 0 0,0 1 0 0 0,0 0 80 0 0,-1 1-80 0 0,0 1 0 0 0,0-1-64 0 0,1 0 64 0 0,0-1 0 0 0,0-1 0 0 0,1 0 0 0 0,1-1 0 0 0,0 1 0 0 0,1 0 0 0 0,-1 0 0 0 0,1 0 0 512-9,-1 0 0-512 9,-1 1 0 0 0,1 0 0 0 0,0 1 0 547 3,1-2 0-547-3,0 0 0 0 0,-1 0 0 0 0,0-1-64 0 0,-1 0 64 0 0,0 0 0 0 0,1 1 0 0 0,1-1 0 0 0,0 1 0 0 0,1-1 0 1567-3,0 1 0-717 11,0 0 0-57-12,-1 0 0-75 11,-1 1 0-20-11,1 0 0-698 4,0-1 72 0 0,0 1-72 0 0,-1-1 0 0 0,1 1 0 0 0,-1-1 0 0 0,1 0 0 0 0,-1 0 0 0 0,0 0 0 0 0,0 0 0 0 0,0 0 0 0 0,0 0 0 0 0,0 0 0 0 0,0-1 0 0 0,0 1 0 0 0,0 0 0 0 0,0 0 0 0 0,0 1 0 0 0,0-1 0 0 0,-1 1 0 0 0,0 0 0 0 0,1-1 0 0 0,-1 1 0 0 0,2-2 0 0 0,0 1 64 0 0,-1-1-64 0 0,1 0 0 0 0,-1 0 0 0 0,1 0 0 0 0,-1 0 0 0 0,1 1 0 0 0,-1 0 0 0 0,0 1 0 0 0,0-1 0 0 0,0 1 0 0 0,-1-1 0 0 0,1 1 0 0 0,0-1-72 0 0,-1 1 72 0 0,1 0 0 0 0,-1-1 0 0 0,1 1 0 0 0,-1-1 0 0 0,1 0 0 0 0,0 1 0 0 0,-1-1 0 0 0,1 1 0 0 0,0 0 0 0 0,0 1 0 0 0,-1-2 0 0 0,1 1 0 0 0,-1 0 0 0 0,1-1 0 0 0,0 1 0 0 0,-1 0 0 0 0,-1 1 0 0 0,1-1-64 0 0,0 1 64 0 0,1-1 0 0 0,0 0 0 0 0,1 0 0 0 0,-2 0 0 0 0,1-1 0 0 0,-2 1 0 0 0,1 1 0 0 0,1-1 0 0 0,0 0 0 0 0,0 0 0 0 0,0-1 0 0 0,0 1 0 0 0,0-1 0 0 0,1 1 0 0 0,-1-1 0 0 0,0 1 0 0 0,1 0 0 0 0,-1-1 0 0 0,-1 2 0 0 0,0-1 0 0 0,-1 1 0 0 0,2-1 0 0 0,-1 0 0 0 0,2 0 0 0 0,-1 0 0 0 0,-1 1 0 0 0,1-2 0 0 0,0 1 0 0 0,0-1 0 0 0,-1 1 0 0 0,1-1 0 510-3,0 1 0-510 3,0 0 0 0 0,0 0 0 605 0,1 0 0 378-1,0 0 0-189 0,1 0 0-225 5,-1-1 0 113-7,0 0 0 115 4,0 0 0-171-2,1 0 0-626 1,-1 0 0 0 0,0 0 0 0 0,-1 0 64 0 0,-1 1-64 0 0,1 0 72 0 0,0 0-72 0 0,0 0 0 0 0,0-1 0 0 0,0 1 0 0 0,0 0 0 0 0,1 0 0 0 0,-1 0 0 0 0,2 0 0 0 0,0-1 0 0 0,-1 1 0 0 0,1-1 0 0 0,0 1 0 0 0,0 0 0 0 0,-1-1 0 0 0,0 1 0 0 0,0 0 0 0 0,0 0 0 0 0,-1 0 0 0 0,1 0 0 0 0,0 1 0 0 0,0 0 0 0 0,-1 0 0 0 0,0 0 0 0 0,-1 1 0 0 0,0-1 0 0 0,1 1 64 0 0,-1-1-64 0 0,0 1 0 0 0,0 0 72 0 0,0-1-72 0 0,1 0 0 0 0,-1 0 0 0 0,0 0 0 0 0,0 1 0 0 0,1-1 0 0 0,1 0 0 0 0,-1 0 0 0 0,1 0 0 0 0,-1 0 0 0 0,0-1 0 0 0,0 1 0 0 0,0 0 0 0 0,-1 0 0 0 0,0-1 0 0 0,1 1 0 0 0,-1 0 0 0 0,0 0 64 0 0,1 0-64 0 0,0 1 0 0 0,0-1 0 0 0,1 0 0 0 0,-1 0 0 0 0,0 1 64 0 0,1-1-64 0 0,1 0 0 0 0,-1 0 0 0 0,-1 0 0 0 0,0 0 0 0 0,1 0 72 0 0,-1 0-72 0 0,1 0 0 0 0,-1 1 64 0 0,0-1-64 0 0,0 1 0 0 0,0-1 0 0 0,0 1 0 0 0,-1 0 0 0 0,1-1 0 0 0,0 0 0 0 0,1 0 0 0 0,0-1 0 0 0,1 1 0 0 0,1-1 0 0 0,0 0 0 685 0,0 0 0-76 2,-1 1 0-37-1,0-1 0-21-7,-1 0 0 5 11,0 0 0-556-5,0 0 0 498 1,0 1 0 94-3,-2 0 0 22 2,0 0 0-60-3,0 0 0-554 3,1 0 0 0 0,0 0 0 0 0,0-1 0 0 0,0 1 0 0 0,-1 0 0 0 0,-1 0 0 0 0,1 1 0 0 0,0 0 0 0 0,1 0 0 0 0,0 1 0 0 0,-1 0 0 0 0,1 1 0 0 0,0-1 0 0 0,1 1 0 0 0,0 0 0 0 0,-1 0 0 0 0,1 0 0 0 0,-1-1 0 0 0,0 0 64-554 3,2 1 0 554-3,-1-1-64 0 0,1 0 96-651 3,0-1-96 651-3,-1 1 0 0 0,0 0 0 0 0,0 0 0 0 0,0 0 0 0 0,1 0 0 0 0,0 0 0 0 0,0 0 0 0 0,0 0 0 0 0,1 0 0 0 0,-1 0 0 0 0,1-1 0 0 0,-1 1 0 0 0,1-1 0 0 0,0 0 0 0 0,-1 0 104 0 0,1 0-32 0 0,-1 0-72 0 0,0-1 0 0 0,1 1 0 0 0,1-1 0 0 0,-2 1 0 0 0,1 0 0 0 0,0 0 0 0 0,-1 0 0 0 0,1 1 64 0 0,0 0-64 0 0,1 0 64 0 0,1 0-64 0 0,1 1 0 1666 543,2 1-88 470-542,2-2 88-1455 5,0 1 0-681-6,0 0 0-14 516,0 1 0 14-516,0-1 0 0 0,0 0 0 550 0,-1 0 0-550 0,1-1 0 0 0,-2-1-96 0 0,1 1 96 0 0,1-2-688 0 0,3 0-1440 0 0,0-1-22207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6:1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50 3768 0 0,'0'0'168'0'0,"0"0"71"0"0,0 0 169 0 0,0 0 68 0 0,0 0 17 0 0,0 0-40 0 0,0 0-178 0 0,0 0-78 0 0,0 0-18 0 0,0 0-17 0 0,0 0-54 0 0,0 0-20 0 0,0 0-6 0 0,0 0-2 0 0,0 0 0 0 0,0 0 0 0 0,-1 1 0 0 0,-1 5-14 0 0,0-2-7 0 0,0 1 245 0 0,1 1 0 0 0,0 0-1 0 0,0 0 1 0 0,1 0 0 0 0,0 0 0 0 0,0 3-304 0 0,-1 6 388 0 0,-1 62-460 0 0,3-68 104 0 0,-1 6 60 0 0,-1-11-12 0 0,0 1 1 0 0,0 0-1 0 0,1-1 1 0 0,0 1-1 0 0,0 0 1 0 0,1 4-81 0 0,0 20 331 0 0,-5-2-213 0 0,3-26-110 0 0,2 10 38 0 0,-1-6-35 0 0,-7-16 60 0 0,9-10-71 0 0,2-13 0 0 0,-1 18 0 0 0,-3 16 0 0 0,1-1 0 0 0,-1 0 0 0 0,0 0 0 0 0,0 1 0 0 0,1-1 0 0 0,-1 0 0 0 0,0 0 0 0 0,0 1 0 0 0,0-1 0 0 0,0 0 0 0 0,0 0 0 0 0,0 1 0 0 0,0-1 0 0 0,0 0 0 0 0,0 0 0 0 0,-1 1 0 0 0,1-1 0 0 0,0 0 0 0 0,0 0 0 0 0,-1 0 0 0 0,1-1 0 0 0,0 0 0 0 0,0 0 0 0 0,0 0 0 0 0,0-1 0 0 0,0 1 0 0 0,1 0 0 0 0,-1 0 0 0 0,1 0 0 0 0,0-2 0 0 0,2-9 0 0 0,-3 9 16 0 0,1 0 1 0 0,0 0 0 0 0,0 0 0 0 0,0 0-1 0 0,1 0 1 0 0,0 0 0 0 0,1-2-17 0 0,-3 4 1 0 0,1 1 0 0 0,0 0-1 0 0,-1-1 1 0 0,1 1 0 0 0,-1 0 0 0 0,1-1 0 0 0,-1 1-1 0 0,0-1 1 0 0,0 1 0 0 0,0-1 0 0 0,0 1-1 0 0,0-1 1 0 0,0 1 0 0 0,0-1 0 0 0,0 1-1 0 0,0-4-1 0 0,2-41 1 0 0,-2 22 0 0 0,1 2 0 0 0,0 14-331 0 0,1 0-1 0 0,-2 0 1 0 0,1-6 331 0 0,-1 10-310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6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1840 0 0,'0'0'207'0'0,"0"0"194"0"0,0 0 82 0 0,0 0 18 0 0,0 0-102 0 0,0 0-418 0 0,0 0-109 0 0,0 0-79 0 0,0 0-31 0 0,0 0-9 0 0,0 0 7 0 0,0 0 33 0 0,0 0 14 0 0,0 0 1 0 0,0 0 16 0 0,0 0 64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4:51.088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nkEffects" value="pencil"/>
    </inkml:brush>
  </inkml:definitions>
  <inkml:trace contextRef="#ctx0" brushRef="#br0">574 27 3224 209704 59992,'0'0'136'0'0,"0"0"40"0"0,0 0-176 0 0,0 0 0 0 0,0-1 0 0 0,0 0 488 0 0,0 0 64 0 0,0-1 16 0 0,0 1 0 0 0,0-1-424 0 0,1 0-80 0 0,-1 0-64 0 0,1 1 72 0 0,0 0-72 0 0,0 0 0 0 0,1 0 0 0 0,-1-1 0 0 0,1 1 0 0 0,0-1 0 0 0,-1 0 0 0 0,0 1 0 0 0,0 0 0 0 0,0 0 0 0 0,-1 1 0 0 0,0-1 0 0 0,0 1 0 0 0,0 0 0 0 0,0 1 0 0 0,0-1 0 0 0,0 0 80 0 0,0 0-80 0 0,0 0 80 0 0,0 0-16 0 0,0 1 64 0 0,0 0-64 0 0,0 1 8 0 0,0 0 0 0 0,0-1 0 0 0,-1 0 0 0 0,1 2 88 0 0,0 1 8 0 0,-1 0 8 0 0,0 0 0 0 0,1 0-16 0 0,0 0-8 0 0,0 0 0 0 0,-1-1 0 0 0,2 0-24 0 0,-1 0-8 0 0,0 0 0 0 0,0 0 0 0 0,-1 0-120 0 0,1 0 0 0 0,1 1 64 0 0,-1 0-64 0 0,0 1 0 0 0,1 0 64 0 0,0 0-64 0 0,-1-1 0 0 0,0 0 64 0 0,1 0-64 0 0,-1 0 72 0 0,1 1-72 0 0,0 0 64 0 0,0-1-64 0 0,0 0 72 0 0,0 0-72 0 0,0 1 80 0 0,0-1-80 0 0,-1 0 80 0 0,0 0-80 0 0,1-1 80 0 0,-2 1-80 0 0,0-1 0 0 0,0 0 0 0 0,0 1 0 0 0,0-1 0 0 0,0 0 136 0 0,0 0-16 0 0,1-1-8 0 0,-1 0 0 0 0,0 1 40 0 0,1-1 8 0 0,-1 0 0 0 0,1-1 0 0 0,0 0-56 0 0,0 0-8 0 0,-1-1 0 0 0,1 1 0 0 0,-1 0-96 0 0,1-1 0 0 0,0 1 64 0 0,0-1-64 0 0,-1 0 0 0 0,1 1 72 0 0,0 0-72 0 0,0 0 64 0 0,-1-1 8 0 0,0 1 0 0 0,0 0 0 0 0,0-1 0 0 0,0 1 48 0 0,0 0 8 0 0,0 0 0 0 0,0 0 0 0 0,1-1-24 0 0,-1 1 104 0 0,1 0-104 0 0,-1 0-8 0 0,1-1-8 0 0,-1 1 0 0 0,0 0 0 0 0,1 0-16 0 0,-2 0 0 0 0,1-1 0 0 0,0 2 0 0 0,-1-1 24 0 0,0 1 8 0 0,0 0 0 0 0,0 0 0 0 0,0 0-16 0 0,0 0-8 0 0,0-1 0 0 0,1 0 0 0 0,0-1-16 0 0,1 0-64 0 0,-1 1 96 0 0,-1-1-32 0 0,1 0-64 0 0,1 0 96 0 0,-1 0-96 0 0,0 1 96 0 0,0 1 8 0 0,0 0 8 0 0,1-1 0 0 0,-1 0 0 0 0,0 2-112 0 0,-1 0 0 0 0,0 1 0 0 0,0 2 0 0 0,0 0 0 0 0,0-1 0 0 0,0 0 0 0 0,1-1 0 0 0,1-1 0 0 0,0-1 0 0 0,0-1 0-508 6,0 0 0 508-6,0-1 296 0 0,0 1 384 0 0,-1-1-336 0 0,1 0-216 0 0,-1 1-32 0 0,1 0-16 0 0,0 0 0 0 0,-1 1-80 0 0,1-1 96 0 0,0 0-96 0 0,-1 0 96 0 0,1 0-96 0 0,0 0 96 0 0,-1 1-96 0 0,0 0 96 0 0,1 0-96 0 0,-1-1 63 0 0,1 1-63 0 0,0 0 64 0 0,0 1-64 0 0,-1 0 0 0 0,1-1 0 0 0,0 0 64 0 0,0 0 16 0 0,0-1 0 0 0,0 0 0 0 0,0 1 0 0 0,0-1 400 0 0,0 0 88 0 0,0-1 8 0 0,0 1-256 0 0,0 0-1232 0 0,1 1 432 0 0,-1-1 800 0 0,0 1 656 0 0,1-1-464 0 0,0 1-400 0 0,0 0-112 0 0,1 0-312 0 0,-1 0-624 0 0,0 1 456 0 0,0-1 400 0 0,1 1 80 0 0,-1-1 0 0 0,-1-1 0 0 0,1 0 0 0 0,-1 0 0 0 0,0-1 64 0 0,0 0-64 0 0,0 0 432 0 0,0-1 64 0 0,0 1 16 0 0,0 0-296 0 0,0 1-1160 0 0,2 0 448 0 0,-1 1 816 0 0,0-1 168 0 0,1 0 32 0 0,0 1-280 0 0,0 0-1184 0 0,-1 0 448 0 0,1-1 400 0 0,-1 0 96 0 0,0 0 0 0 0,0 1 0 0 0,0-1 88 0 0,0 0 8 0 0,0 0 8 0 0,0 1 0 0 0,0-1-104 0 0,-1 0 0 0 0,1 0 0 0 0,-1 0-96 0 0,1 0 96 0 0,-1 0-96 0 0,0-1 96 0 0,1 0 0 0 0,-1 0 64 0 0,0 0-64 0 0,0 1 0 0 0,0 0 0 0 0,1 0 0 0 0,-1 1 0 0 0,1 0 0 0 0,-1 0 0 0 0,0-1 0 0 0,1 0 64 0 0,-1 0-64 0 0,0 1 0 0 0,0 0 0 0 0,1 0 64 0 0,0 1-64 0 0,0 0 0 0 0,-1-1 0 0 0,1-1 0 0 0,-1 0 0 0 0,0 0 0 0 0,0 0 0 0 0,0 1 0 0 0,0 0 64 0 0,0-1-64 0 0,0 0 0 0 0,0 1 0 0 0,0-1 64 0 0,0 0-64 0 0,0 0 0 0 0,0-1 64 0 0,0 0-64 0 0,0 0 0 0 0,0 0 0 0 0,0 1 0 0 0,-1-1 0 0 0,1 1 0 0 0,-1 0 0 0 0,0 1 64 0 0,0 0-64 0 0,0-1 0 0 0,1 0 0 0 0,-1 0 0 0 0,0 0 0 0 0,0-1 0 0 0,0 1 0 0 0,-1-1 0 0 0,1 1 0 0 0,0-1 0 0 0,0 0 0 0 0,0 0 64 0 0,1 0-64 0 0,-1-1 0 0 0,0 0 64 0 0,-1 0-64 0 0,1-1 0 0 0,-1 0 0 0 0,1 0 64 0 0,0 0-64 0 0,1 0 0 0 0,-1 1 0 0 0,2-1 0 0 0,-1 0 0 0 0,1 0 64 0 0,-1 0-64 0 0,1-1 0 0 0,-1-1 64 0 0,1 0-64 0 0,-1 0 0 0 0,1 1 72 0 0,-1-1-72 0 0,1 0 0 0 0,-1 0 0 0 0,1 0 0 0 0,0 0 0 0 0,0 0 0 0 0,0 0 0 0 0,-1 0 0 0 0,0-1 0 0 0,0 1 0 0 0,0 0 0 0 0,-1 0 0 0 0,1 0 0 0 0,0 0 0 0 0,-1 2 0 0 0,1-1 0 0 0,0 1 0 0 0,1-1 0 0 0,-1 0 0 0 0,1-1 0 0 0,-1 0 0 0 0,1 0 0 0 0,0-1 0 0 0,0 1 0 0 0,0-2 0 0 0,0 0 0 0 0,0 0 0 0 0,0 1 0 0 0,0-1-88 0 0,0 1 88 0 0,-1 0 0 0 0,1 0 0 0 0,0 1 0 0 0,-1 0 64 0 0,1 0-64 0 0,0 0 0 0 0,-1 1 0 0 0,1-1 0 0 0,0 1 0 0 0,0 0 0 0 0,0 0 0 0 0,0-1 0 0 0,1 1 0 0 0,0 0 0 0 0,0 0 0 0 0,0 0 0 0 0,-1 1 0 0 0,1-1 0 0 0,0-1 0 0 0,-1 1 0 0 0,1-1 0 0 0,0 1 0 0 0,0 0 0 0 0,0-1 0 0 0,0 2 0 0 0,0-1 0 0 0,0 1 0 0 0,1-1 0 0 0,-1 1 0 0 0,-1 0 0 0 0,1 0 0 0 0,-1 0 0 0 0,1 0 0 0 0,0 0 0 0 0,0 0 0 0 0,-1 1 0 0 0,1-1 0 0 0,0 0 0 0 0,-1 1 64 0 0,0 0-64 0 0,-1 1 72 0 0,1 0-72 0 0,-1-1 96 0 0,1 1-96 0 0,-1-1 0 0 0,1 0 0 0 0,-1 1 0 0 0,1-1 0 0 0,-1 1 0 0 0,0-1 0 0 0,1 1 0 0 0,-1-1 0 0 0,0 0 0 0 0,0 1 0 0 0,0-1 0 0 0,1 1 0 0 0,-1 0 0 0 0,-1 0 0 0 0,0-1 0 0 0,1 1 0 0 0,-2 0 0 0 0,0 0 0 0 0,0 1 0 0 0,0 0 0 0 0,0 1 0 0 0,0 0 0 0 0,-1 1 0 0 0,0 0 0 0 0,0 0 0 0 0,0 0 0 0 0,1 1 0 0 0,-1-1 0 0 0,1 0 0 0 0,-1 0 0 0 0,1 0 0 0 0,-1 0 0 0 0,0 1 64 0 0,0 0-64 0 0,-1 0 0 0 0,0 0 0 0 0,0 0 0 0 0,2-1 0 0 0,0 1 0 0 0,-1-1 0 0 0,1 0 0 0 0,0 0 0 0 0,-1 1 0 0 0,1-1 0 0 0,0 0 0 0 0,1 0 0 0 0,-1-1 0 0 0,1 1 0 0 0,0 0 0 0 0,0-1 0 0 0,0 2 0 0 0,0 0 0 0 0,0 1 0 0 0,0 2 0 0 0,0-1 0 0 0,0 0 0 0 0,0 0 0 0 0,0 0 0 0 0,1-1 0 0 0,0-1 0 0 0,0-1 0 0 0,0-1 0 0 0,1 1 80 0 0,-1 0-80 0 0,0-1 0 0 0,0 1 0 0 0,0 0 64 0 0,0 0-64 0 0,0-1 0 0 0,0 1-96 0 0,-1-1 16 0 0,1 0 8 0 0,-1 1 72 0 0,1 0 128 0 0,0-2-32 0 0,-1 2-8 0 0,1-1-88 0 0,0 1 0 0 0,0 0 0 0 0,0-1 64 0 0,0 0-64 0 0,1 0 64 0 0,-1 0-64 0 0,0 0 64 0 0,2 2 32 0 0,-1-2 8 0 0,0 0 0 0 0,-1 0 0 0 0,1 1-104 0 0,-1-1-104 0 0,0 0 16 0 0,1 0 8 0 0,-1 0 80 0 0,1 1 0 0 0,-1 0 0 0 0,0-1 0 0 0,0 0 0 0 0,0 1 0 0 0,0 0 0 0 0,0 0 0 0 0,0 0 0 0 0,0 0 112 0 0,0-1-24 0 0,0 0-8 0 0,0-1-80 0 0,0 0 0 0 0,0 0 0 0 0,0 1 64 0 0,-1 0-64 0 0,1 0 0 0 0,-1 0 0 0 0,0 0 0 0 0,0 0 0 0 0,0-1 0 0 0,0 0 0 0 0,0 0 0 0 0,0 0-72 0 0,0 0 72 0 0,0 0-104 0 0,0-1 104 0 0,0 1 0 0 0,1-1 96 0 0,-1 1-96 0 0,-1 0 112 0 0,1 1-32 0 0,0-1-8 0 0,0-1 0 0 0,0 1-72 0 0,0 0-112 0 0,0-1 24 0 0,0 0 8 0 0,1 1 80 0 0,-1-1 0 0 0,0 1 0 0 0,-1 0 0 0 0,-1 0 0 0 0,0-1 0 0 0,1 1 0 0 0,1-1 0 0 0,-1 1 64 0 0,0-1 80 0 0,1 1-72 0 0,1-1-72 0 0,-1 0-96 0 0,1 0 16 0 0,0 0 8 0 0,-1 1 72 0 0,1-1 0 0 0,-1 0 0 0 0,1 0 0 0 0,-1 1 0 0 0,0-1 0 0 0,0 2 0 0 0,-1 1-64 0 0,0-1 64 0 0,0 1 0 0 0,0 0 0 0 0,1 0 0 0 0,0-1 0 0 0,-1 0 0 0 0,2 0 0 0 0,-2-1 0 0 0,1 0 0 0 0,1 1 224 0 0,-2 0-136 0 0,0 2-88 0 0,0 0-176 0 0,0 0 104 0 0,-1 0 72 0 0,-1 0 152 0 0,1 0-88 0 0,0 0-64 0 0,1 1 0 0 0,-1-1 0 0 0,1 1 0 0 0,-1-1 0 0 0,1 1 0 0 0,-1 0 0 0 0,1 1 0 0 0,0 1 0 0 0,0-1-72-578-2,0 0 0-263 5,0-1 0 18-11,1-1 72 48 17,0-1 0 120-9,0 0 0 119-7,-1 0 0 536 7,0-2 0 0 0,1 1 96 0 0,0-2-16 0 0,1 1-8 0 0,0-1-72 0 0,-1 0-96 0 0,1 1 16 0 0,0 0 8 0 0,-1 1 72 0 0,1-1 0 0 0,-1 0 0 0 0,1 0 0 0 0,-1-1 0 0 0,1 1 88 0 0,0-1-24 0 0,0 0 0 0 0,0 0-64 0 0,0 2 0 0 0,-1 0 0 0 0,0-1 0 0 0,0 2 0 0 0,1-1 0 0 0,-1-1 0 0 0,1 0 0 0 0,-1 0 0 0 0,1-1 0 0 0,0 0 0 0 0,-1 0 0 0 0,1-1 0 0 0,0 1 0 0 0,-1-1 0 0 0,1 1 0 0 0,0 0 0-542 3,0-1 0 542-3,0 0 0 0 0,0 0 0 0 0,0 1-80 0 0,0 0 80 0 0,0 0 0 0 0,0-1 0 0 0,0 2 0 0 0,0-1 0 0 0,0 0 0 0 0,0 0 0 0 0,1-1 0 0 0,2 0 0 0 0,0-1 0 0 0,1-2 0 0 0,0 0 0 0 0,1-3 0 0 0,-1 0 0 0 0,1 0 0 0 0,-1-1 0 0 0,1-1 0 0 0,-1 1 64 0 0,1-1-64 0 0,-1 1 0 0 0,1-1 0 0 0,0 1 0 0 0,0 0 0 0 0,1 0 0 0 0,-2 0 0 0 0,1 0 0 0 0,0 0 0 0 0,0 0 0 0 0,-1 1 0 0 0,1-1 0 0 0,-1 1 0 0 0,1-1 0 0 0,-1 1 0 0 0,1-1 0 0 0,-1 1-72 0 0,1 0 72 0 0,0-1 0 0 0,0 0 0 0 0,0 0 0 0 0,0 1 0 0 0,-1 1 0 0 0,0 0 0 0 0,0 1 0 0 0,0 2 0 0 0,-2 0 0 0 0,1 1 0 0 0,-1 1 0 0 0,0 0 0 0 0,-1 1 0 0 0,-1-1 0 0 0,0 2 0 0 0,0-1 0 0 0,0 0 0 0 0,0 0 0 0 0,0 0 0 0 0,0 0 0 0 0,0 1 0 0 0,0 1 0 0 0,0 2 0 0 0,-1 0 0 0 0,0 1 0 0 0,0-1 0 0 0,0 0 0 0 0,-1 1 0 0 0,-1-1 0 509 4,0 1 0-509-4,0 0 0 0 0,-1 1 0 0 0,-1 1 0 0 0,0 0 0 526-2,1 0 0-526 2,-1 1 0 0 0,0-1 64 0 0,0 0-64 0 0,-1 0 0 0 0,1 1 0 0 0,-1-1 0 0 0,0 0 0 0 0,0 0 0 0 0,-1 0 0 0 0,1 0 0 0 0,0 0 0 0 0,0 0 0 0 0,0 0 0 0 0,0 0 0 0 0,-1 0 0 0 0,1 1 0 0 0,-1-1 0 0 0,0 1 0 0 0,0 2 0 0 0,1-1 0 0 0,0 0 0 0 0,0 0 0-509-2,0-1 0 509 2,-1-1 72 0 0,1-1-72 0 0,0 0 80 0 0,0 0-80 0 0,0-1 0 0 0,1 1 0 0 0,0 0-88 0 0,0 1 88 0 0,0-1 0 0 0,0 1 80 0 0,0-1-80 0 0,1 1 0 0 0,0-1 0 0 0,1 0 0 0 0,-1 0 0 0 0,0-1 0 0 0,1 1 0 0 0,0 0 0 0 0,-1-1 0 0 0,1 1 0 0 0,0-1 0 0 0,0 0 0 0 0,-1-1 0 0 0,0 0 0 0 0,-1 1 0 0 0,2-2 0 0 0,-1 0 0 0 0,1-1 0 0 0,1 0 0 0 0,-1 1 0 0 0,1-1 0 0 0,0 0 0 0 0,0 1 0 0 0,0 0-80 0 0,1-1 80 0 0,0-1 0 0 0,0 1 0 0 0,0-1 0 0 0,0 0 0 0 0,0-1 0 0 0,1 0 0 0 0,0 1 0 0 0,-1-1 0 0 0,1 0 0 0 0,0 0 0 0 0,0 0 0 0 0,0 0 0 0 0,0 0 0 0 0,0 0 0 0 0,-1 1 0 0 0,0 1 0 0 0,0-1 0 0 0,0 1 0 0 0,0-1 0 0 0,2 0 0 0 0,-2 1 0 0 0,1-1 0 0 0,0 0 0 0 0,-1 0 0 0 0,1 1 0 0 0,-1 0 0 0 0,-1 2 0 0 0,1-1 0 0 0,-1 0 0 0 0,1-1 0 0 0,-1 1 0 0 0,-1 0 0 0 0,1 0 0 0 0,0 1 0 0 0,-1-1 0 0 0,0 0 0 0 0,0 1 0 0 0,0 1 0 0 0,1 1 0 0 0,-1-1 0 0 0,1 1 0-627-1,0-1 0 86 0,1 0 0 541 1,1 0 0 0 0,-1 0 0 0 0,-1-1 0 0 0,1 1 0 0 0,0 0 0 0 0,0 0 0 0 0,-1 0 0 0 0,-2 0 0 0 0,0 0 0 0 0,1 0 0 0 0,-2 0 0 0 0,1-1 0 0 0,0 1 0 0 0,1-1 0 0 0,0-1 0 0 0,0 1 0 0 0,-1-2 0 0 0,2 0 0 0 0,1-1 64 0 0,-1 0-64 0 0,2 1 64 0 0,-1 0-64 0 0,2 2 0 0 0,-2 0-88 0 0,-1 1 88 0 0,-1 0 0 0 0,0 0 0 0 0,-1 0 0 0 0,0-1 0 0 0,-2 0 0 0 0,0 0 0 0 0,0 0 0 0 0,1 0 0 0 0,-1 0 0 0 0,-1-1 0 0 0,2 1 0 0 0,1 0 0 0 0,0 0 0-9-710,0-1 0 9 710,1 0 0 0 0,1 0 0 0 0,0 0 0-9-511,1-1 0 9 511,-1 0 0 0 0,0 0 0 0 0,1 1 0 0 0,0-2 0 0 0,-1 1 0 0 0,0 0 0 0 0,0 0 0 0 0,0 0 0 0 0,1 0 0 0 0,-1 1 0 0 0,-1 0 0 0 0,-1-1 0 0 0,0 1 0 0 0,0 0 80 0 0,0 1-80 0 0,0-1-80 0 0,1 1 80 0 0,1-1 0 0 0,-1 1 0 0 0,1-1 0 0 0,1-2 0 0 0,0 1 0 0 0,0-1 0 0 0,0 0 0 0 0,1 0 0 0 0,0 1 0 0 0,0-1 0 0 0,-1 0 0 0 0,1 0 64 0 0,0-1-64 0 0,0 0 0 0 0,0 0 0 0 0,-1 1 0 0 0,-1-1 0 0 0,1 0-64 0 0,0 1 64 0 0,0 0 0 0 0,0-1 0 0 0,1 1-64 0 0,-1 0 64 0 0,2-1 0 0 0,-1 1 0 0 0,1-1 0 0 0,0-1 0 0 0,1 0 0 0 0,1-1 0 0 0,0-1 0 0 0,-1-1 0 0 0,1 1 0 0 0,0-1 0 0 0,0 0 0 0 0,0-1 0 0 0,-1 1 0 0 0,-1 0 0 0 0,0-1 0 0 0,1 1 0 0 0,-1-1 0 0 0,1 0 0 0 0,1-2 0 0 0,0 1 0 0 0,1-2 0 0 0,2 0-72 0 0,0-2 72 0 0,1 1 0 0 0,-1 0 64 0 0,0 0-64 0 0,1-1 0 0 0,3-1 0 0 0,0-1-64 0 0,1-1 64 0 0,2-1 0 0 0,-1-2-64 0 0,-1 0 64-535-1,-1 1 0 535 1,0 1 0 0 0,0-1 0 0 0,1 0 0 0 0,-1 1 0 0 0,0 2 0 0 0,-1 1 64 0 0,-1 2-64 0 0,0 1 64 0 0,-1 1-64 0 0,0 1 0 0 0,0-1 0 0 0,-1 1 0 0 0,-1 0-64 0 0,0 1 64 0 0,0 0 0 0 0,-1 0 64 0 0,-1 1-64 0 0,0-1 0 0 0,1 1 0 0 0,-1 1 0 0 0,0-1 0 0 0,-1 2 0 0 0,1 0 0 0 0,-1-1 0 0 0,0 1 0 0 0,0 1 0 0 0,-1 0 0 0 0,1 0 0 0 0,-1 0 0 0 0,1 0 0 0 0,-1 0 0 0 0,0 0 0 0 0,0-1 0 0 0,0 1 0 0 0,0 0 0 0 0,-1 1 0 0 0,1-1 0 0 0,0 1 0 0 0,-1 0 64 0 0,0 0-64 0 0,0 0 0 0 0,0 0 64 0 0,0 0-64 0 0,-1 0 0 0 0,1 1 0 0 0,-1 0 0 0 0,-1 1 0 0 0,0 0 0 0 0,-1 2 0 0 0,0-1 0 0 0,0 1 0 0 0,1 0 0 0 0,-1 0 0 0 0,1 0 0 0 0,-1 0 0 0 0,0 1 0 591 1,-1 0 0-591-1,-2 2 0 0 0,0 0 0 0 0,-1 2 0 0 0,-2 0 0 0 0,0 0 0 0 0,0-1 0 0 0,0 1 0 0 0,0-2 0 0 0,1 1 0 0 0,-1 1 0 0 0,2 0 0 0 0,-1 1 0 0 0,1 0 0 0 0,-1 1 0 0 0,0-1 0 0 0,0 3 0 0 0,0-1 0 0 0,0 0 0 0 0,-2 2 0 0 0,2-1 0 0 0,-1-1 0 0 0,-1-1 0 0 0,1-1 0 0 0,0-1 0 0 0,2-1 0 0 0,-1 0 0 0 0,0-1 0 0 0,1-1 0 0 0,1 0 0 0 0,0-1 0 0 0,1 0 0 0 0,-1 0 0 0 0,2 0 0 0 0,0-1 0-4-501,0 0 0 4 501,1 0 0 0 0,1 0 0 0 0,1-2 0 0 0,0 1 0 0 0,0 0 0 0 0,0 1 0 0 0,0-1 0 0 0,0 1 0 0 0,0-1 0 0 0,-1 1 0 0 0,-1 0 0 0 0,1-1 0 0 0,0 0 0 0 0,-1 0 0 0 0,0-1 0 0 0,0 0 0 0 0,1 0 0 0 0,1-1 0 0 0,-1 0 0 0 0,1 0 0 0 0,0 0 0 0 0,1-1 0 0 0,0 0 0 0 0,0 1 0 0 0,1 0 0 0 0,0-1 0 0 0,0 1 64 0 0,-1-1-64 0 0,1 0 0 0 0,-1 0 0 0 0,0 1 0 0 0,-2 0 0 0 0,1 0 0 0 0,0 1 0 0 0,0-1 0 0 0,0 0 0 0 0,0 0 0 0 0,0 0 0 0 0,0 0 0 0 0,0 2 0 0 0,0 1 0 0 0,1 1 64 0 0,-1 1-64 0 0,0 0 64 0 0,1 0-64-764 2,0 0 0 41-1,0-1-64 26 0,0-1 64 112-2,-1 0 0 585 1,-1-2 0-544 0,1 0 0 0-3,0-1 0 544 3,0 1 0 0 0,-1-1 0 0 0,2 0 96 0 0,-1 0-32 0 0,-1 0-64 0 0,0 1-64 0 0,0-1-32 0 0,2 0 96-535 3,0 1 0 535-3,1-2-8231 0 0,0 0-4065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7:3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1710 84 1840 0 0,'0'0'227'0'0,"0"0"279"0"0,0 0 122 0 0,0 0 20 0 0,0 0-38 0 0,0 0-189 0 0,0 0-80 0 0,0 0-18 0 0,0 0-33 0 0,0 0-123 0 0,0 0-58 0 0,0 0-11 0 0,0 0 2 0 0,0 0 16 0 0,0 0 4 0 0,0 0 0 0 0,0 0 12 0 0,0 0 49 0 0,0 0 19 0 0,0 0 7 0 0,0 0 9 0 0,0 0 34 0 0,0 0 20 0 0,0 0 2 0 0,0 0-4 0 0,0 0-18 0 0,0 0-8 0 0,0 0-2 0 0,0 0-14 0 0,0 0-54 0 0,0 0-20 0 0,0 0-6 0 0,0 0-8 0 0,0 0-22 0 0,0 0-10 0 0,0 0-2 0 0,0 0-18 0 0,-2-1-82 0 0,2 1-46 0 0,-4-10 717 0 0,4 10-471 0 0,-1-1 0 0 0,1 0 0 0 0,-1 0 0 0 0,1 0 0 0 0,0 0 0 0 0,-1 0 0 0 0,1 0 0 0 0,0 0 0 0 0,0 0 0 0 0,0 0 1 0 0,-1 0-1 0 0,1 0 0 0 0,0 0-204 0 0,0 0 80 0 0,-4-6-64 0 0,-1 2 56 0 0,3 4 300 0 0,2 1 121 0 0,0 0 19 0 0,0 0-55 0 0,0 0-257 0 0,0 0-116 0 0,0 0-12 0 0,0 0 20 0 0,0 0-16 0 0,0 0-11 0 0,0-1-25 0 0,-3 0-72 0 0,-1 0 74 0 0,-5 2 399 0 0,2-3 602 0 0,-4-1 427 0 0,10 3-1846 0 0,-26 1-344 0 0,21-3 1060 0 0,4 2-300 0 0,1 0 0 0 0,-1-1 0 0 0,0 1 0 0 0,0 0 0 0 0,0 0 0 0 0,1 0 0 0 0,-1 0 0 0 0,0 1 0 0 0,0-1 0 0 0,1 0 0 0 0,-2 1-40 0 0,-2 0 16 0 0,4 0 84 0 0,-13-4-24 0 0,6 2-64 0 0,7 1 50 0 0,-15-5 478 0 0,13 5-567 0 0,-2 1 65 0 0,0 0 0 0 0,0-1 1 0 0,0 1-1 0 0,0-1 0 0 0,0-1 0 0 0,0 1-38 0 0,-15-2-16 0 0,14 0 80 0 0,4 1-30 0 0,-1 0 1 0 0,1 0 0 0 0,0 1 0 0 0,0-1-1 0 0,0 1 1 0 0,0 0 0 0 0,-1 0-1 0 0,1 0 1 0 0,0 0 0 0 0,0 0 0 0 0,0 0-1 0 0,-3 0-34 0 0,5 1 0 0 0,0-1 0 0 0,-1 0 0 0 0,1 0 0 0 0,-1 0 0 0 0,1 0 0 0 0,-1 0 0 0 0,1 0 0 0 0,-1-1 0 0 0,1 1 0 0 0,-1 0 0 0 0,1 0 0 0 0,-1 0 0 0 0,1 0 0 0 0,-1 0 0 0 0,1-1 0 0 0,-1 1 0 0 0,1 0 0 0 0,0 0 0 0 0,-1-1 0 0 0,1 1 0 0 0,-1-1 0 0 0,1 1 0 0 0,0 0 0 0 0,-1-1 0 0 0,1 1 0 0 0,-1 0 0 0 0,1 0 0 0 0,-1-1 0 0 0,1 1 0 0 0,-1 0 0 0 0,1 0 0 0 0,-1 0 0 0 0,1-1 0 0 0,-1 1 0 0 0,1 0 0 0 0,-1 0 0 0 0,1 0 0 0 0,-1 0 0 0 0,1 0 0 0 0,-1 0 0 0 0,1 0 0 0 0,-1 0 0 0 0,-1 1 9 0 0,1-1 0 0 0,0 1-1 0 0,-1-1 1 0 0,1 0 0 0 0,0 0-1 0 0,-1 1 1 0 0,1-1 0 0 0,0 0-1 0 0,-1 0 1 0 0,1 0 0 0 0,-1 0-1 0 0,1-1 1 0 0,0 1 0 0 0,-1 0-1 0 0,1-1 1 0 0,-1 1-9 0 0,-6-1 107 0 0,6-3-78 0 0,1 3-21 0 0,1 0 1 0 0,-1 1-1 0 0,1-1 0 0 0,-1 0 0 0 0,0 0 1 0 0,1 0-1 0 0,-1 0 0 0 0,0 1 0 0 0,0-1 1 0 0,1 0-1 0 0,-1 1 0 0 0,0-1 0 0 0,0 0 1 0 0,0 1-1 0 0,0-1 0 0 0,0 1 0 0 0,0 0 1 0 0,0-1-1 0 0,0 1 0 0 0,0 0 0 0 0,0-1-8 0 0,-12 0 64 0 0,13 1-64 0 0,0 0 0 0 0,0 0 0 0 0,0 0 0 0 0,0 0 0 0 0,-1 0 0 0 0,1 0 0 0 0,0 0 0 0 0,0 0 0 0 0,0 0 0 0 0,0 0 0 0 0,-1 0 0 0 0,1 0 0 0 0,0 0 0 0 0,0 0 0 0 0,0 0 0 0 0,0 0 0 0 0,-1 0 0 0 0,1 0 0 0 0,0 0 0 0 0,0 0 0 0 0,0 0 0 0 0,0 0 0 0 0,-1 0 0 0 0,1 0 0 0 0,0 0 0 0 0,0 0 0 0 0,0 1 0 0 0,0-1 0 0 0,0 0 0 0 0,-1 0 0 0 0,1 0 0 0 0,0 0 0 0 0,0 0 0 0 0,0 0 0 0 0,0 0 0 0 0,0 1 0 0 0,0-1 0 0 0,0 0 0 0 0,0 0 0 0 0,-1 0 0 0 0,1 0 0 0 0,0 1 0 0 0,0-1 0 0 0,0 0 0 0 0,0 0 0 0 0,0 0 0 0 0,0 0 0 0 0,-2 5 0 0 0,-14 2 0 0 0,6-3 43 0 0,8-3-28 0 0,0 0 0 0 0,-1 0 0 0 0,1-1-1 0 0,0 1 1 0 0,-1-1 0 0 0,1 1 0 0 0,-1-1-1 0 0,1 0 1 0 0,-1 0 0 0 0,1 0 0 0 0,-2 0-15 0 0,3 0 10 0 0,0 0 0 0 0,1 0 0 0 0,-1 0 0 0 0,0 0-1 0 0,1 0 1 0 0,-1 0 0 0 0,0 0 0 0 0,1 0 0 0 0,-1 1 0 0 0,0-1 0 0 0,1 0 0 0 0,-1 1 0 0 0,1-1 0 0 0,-1 0 0 0 0,0 1 0 0 0,1-1 0 0 0,-1 1 0 0 0,1-1 0 0 0,-1 1 0 0 0,1-1 0 0 0,-1 1 0 0 0,1-1 0 0 0,0 1 0 0 0,-1-1 0 0 0,1 1 0 0 0,0 0 0 0 0,-1-1 0 0 0,1 1-1 0 0,0 0 1 0 0,0-1 0 0 0,0 1 0 0 0,-1 0-10 0 0,-18-4 463 0 0,0-3-383 0 0,19 6-80 0 0,0 0 0 0 0,-1 0-1 0 0,1 0 1 0 0,-1 1 0 0 0,1-1 0 0 0,0 0 0 0 0,-1 0 0 0 0,1 0-1 0 0,0 1 1 0 0,-1-1 0 0 0,1 0 0 0 0,0 0 0 0 0,-1 1 0 0 0,1-1-1 0 0,0 0 1 0 0,-1 1 0 0 0,1-1 0 0 0,0 0 0 0 0,0 1 0 0 0,0-1-1 0 0,-1 0 1 0 0,1 1 0 0 0,0-1 0 0 0,0 0 0 0 0,0 1 0 0 0,0-1-1 0 0,0 1 1 0 0,0-1 0 0 0,0 0 0 0 0,-1 1 0 0 0,1-1-1 0 0,0 1 1 0 0,1-1 0 0 0,-1 1 0 0 0,0-1 0 0 0,0 0 0 0 0,0 1-1 0 0,0-1 1 0 0,0 1 0 0 0,-8-5-88 0 0,7 4 95 0 0,0 0 0 0 0,0-1 0 0 0,0 1 0 0 0,0 0 1 0 0,0 0-1 0 0,0 0 0 0 0,0 0 0 0 0,0 1 0 0 0,0-1 0 0 0,1 0 0 0 0,-1 0 0 0 0,-1 1-7 0 0,-7 0 45 0 0,8-1-45 0 0,1 0 0 0 0,-1 0 1 0 0,1 0-1 0 0,0 0 1 0 0,-1 0-1 0 0,1 0 0 0 0,0 0 1 0 0,-1 0-1 0 0,1 0 0 0 0,-1 0 1 0 0,1 0-1 0 0,0 0 0 0 0,-1 0 1 0 0,1 0-1 0 0,0 0 1 0 0,-1 1-1 0 0,1-1 0 0 0,0 0 1 0 0,-1 0-1 0 0,1 0 0 0 0,0 1 1 0 0,-1-1-1 0 0,1 0 1 0 0,0 0-1 0 0,0 1 0 0 0,-1-1 1 0 0,1 0-1 0 0,0 1 0 0 0,0-1 1 0 0,-1 0-1 0 0,1 0 0 0 0,0 1 1 0 0,0-1-1 0 0,0 1 1 0 0,0-1-1 0 0,-4 5-3 0 0,-5-8 3 0 0,7 3 0 0 0,1-1 0 0 0,0 1 0 0 0,0 0 0 0 0,-1 0 0 0 0,1-1 0 0 0,0 1 0 0 0,-1 0 0 0 0,1 0 0 0 0,0 0 0 0 0,-1 0 0 0 0,1 1 0 0 0,-2-1 0 0 0,-6 8 0 0 0,9-8 0 0 0,-1 1 0 0 0,1-1 0 0 0,0 0 0 0 0,-1 1 0 0 0,1-1 0 0 0,0 0 0 0 0,0 1 0 0 0,0-1 0 0 0,-1 1 0 0 0,1-1 0 0 0,0 0 0 0 0,0 1 0 0 0,0-1 0 0 0,0 1 0 0 0,0-1 0 0 0,0 0 0 0 0,0 1 0 0 0,0-1 0 0 0,0 1 0 0 0,0-1 0 0 0,0 1 0 0 0,0-1 0 0 0,0 0 0 0 0,0 1 0 0 0,0 5 0 0 0,-1-6 0 0 0,1 0 0 0 0,0 0 0 0 0,-1 0 0 0 0,1 0 0 0 0,0 0 0 0 0,0 0 0 0 0,-1 0 0 0 0,1 0 0 0 0,0 0 0 0 0,-1-1 0 0 0,1 1 0 0 0,0 0 0 0 0,0 0 0 0 0,-1 0 0 0 0,1 0 0 0 0,0 0 0 0 0,-1 0 0 0 0,1-1 0 0 0,0 1 0 0 0,0 0 0 0 0,0 0 0 0 0,-1 0 0 0 0,1-1 0 0 0,0 1 0 0 0,-1-1 5 0 0,1 1-1 0 0,-1-1 0 0 0,0 1 1 0 0,1 0-1 0 0,-1-1 0 0 0,0 1 1 0 0,1 0-1 0 0,-1-1 0 0 0,0 1 1 0 0,0 0-1 0 0,1 0 0 0 0,-1 0 1 0 0,0 0-1 0 0,0-1 0 0 0,1 1 0 0 0,-1 0 1 0 0,0 0-1 0 0,0 0 0 0 0,1 1 1 0 0,-1-1-1 0 0,0 0 0 0 0,0 0 1 0 0,1 0-1 0 0,-1 0 0 0 0,0 1 1 0 0,1-1-1 0 0,-1 0-4 0 0,-7 3 19 0 0,-1-1-19 0 0,-5 1 0 0 0,1 4 0 0 0,7-9 0 0 0,6 2 0 0 0,-1 0 0 0 0,1 0 0 0 0,0 0 0 0 0,-1 0 0 0 0,1 0 0 0 0,-1-1 0 0 0,1 1 0 0 0,0 0 0 0 0,-1 0 0 0 0,1 0 0 0 0,-1 0 0 0 0,1 0 0 0 0,-1 0 0 0 0,1 0 0 0 0,0 1 0 0 0,-1-1 0 0 0,1 0 0 0 0,-1 0 0 0 0,1 0 0 0 0,0 0 0 0 0,-1 0 0 0 0,1 1 0 0 0,0-1 0 0 0,-1 0 0 0 0,1 0 0 0 0,0 0 0 0 0,-1 1 0 0 0,1-1 0 0 0,0 0 0 0 0,-1 1 0 0 0,1-1 0 0 0,0 0 0 0 0,0 1 0 0 0,-1-1 0 0 0,1 0 0 0 0,0 0 0 0 0,0 1 0 0 0,0-1 0 0 0,0 0 0 0 0,0 1 0 0 0,0-1 0 0 0,-1 0 0 0 0,1 0 0 0 0,0 1 0 0 0,0-1 0 0 0,0 0 0 0 0,0 1 0 0 0,0-1 0 0 0,0 0 0 0 0,0 0 0 0 0,0 1 0 0 0,0-1 0 0 0,0 0 0 0 0,1 1 0 0 0,-1-1 0 0 0,0 0 0 0 0,0 1 0 0 0,0-1 0 0 0,0 0 0 0 0,0 0 0 0 0,0 1 0 0 0,1-1 0 0 0,-1 0 0 0 0,0 0 0 0 0,0 0 0 0 0,0 1 0 0 0,1-1 0 0 0,-1 0 0 0 0,0 0 0 0 0,0 0 0 0 0,0 0 0 0 0,0 0 0 0 0,0 0 0 0 0,0 0 0 0 0,0 0 0 0 0,0 0 0 0 0,1 0 0 0 0,-1 1 0 0 0,0-1 0 0 0,0 0 0 0 0,0 0 0 0 0,0 0 0 0 0,0 0 0 0 0,0 0 0 0 0,0 0 0 0 0,0 0 0 0 0,0 0 0 0 0,0 0 0 0 0,0 1 0 0 0,0-1 0 0 0,0 0 0 0 0,0 0 0 0 0,0 0 0 0 0,0 0 0 0 0,0 0 0 0 0,0 0 0 0 0,0 0 0 0 0,0 1 0 0 0,0-1 0 0 0,0 0 0 0 0,0 0 0 0 0,0 0 0 0 0,0 0 0 0 0,0 0 0 0 0,0 0 0 0 0,0 0 0 0 0,0 0 0 0 0,0 1 0 0 0,0-1 0 0 0,0 0 0 0 0,0 0 0 0 0,0 0 0 0 0,-1 0 0 0 0,1 0 0 0 0,0 0 0 0 0,0 0 0 0 0,0 0 0 0 0,0 0 0 0 0,0 0 0 0 0,0 0 0 0 0,0 0 0 0 0,0 0 0 0 0,-10 2 0 0 0,8-2 0 0 0,0 1 0 0 0,0-1 0 0 0,1 0 0 0 0,-1 1 0 0 0,0-1 0 0 0,0 1 0 0 0,0 0 0 0 0,1-1 0 0 0,-2 2 0 0 0,-4 2 11 0 0,7-4-10 0 0,-1 0 1 0 0,1 0-1 0 0,-1 0 1 0 0,1 0 0 0 0,-1 1-1 0 0,1-1 1 0 0,0 0 0 0 0,-1 0-1 0 0,1 1 1 0 0,0-1 0 0 0,-1 0-1 0 0,1 1 1 0 0,0-1-1 0 0,-1 0 1 0 0,1 1 0 0 0,0-1-1 0 0,0 0 1 0 0,-1 1 0 0 0,1-1-1 0 0,0 1 1 0 0,0-1-1 0 0,0 0 1 0 0,0 1 0 0 0,-1-1-1 0 0,1 1 1 0 0,0-1 0 0 0,0 1-1 0 0,0-1 1 0 0,0 1-1 0 0,0-1 1 0 0,0 0 0 0 0,0 1-1 0 0,0 0-1 0 0,0-1 0 0 0,0 0 0 0 0,0 0 0 0 0,0 0 0 0 0,0 0 0 0 0,0 1 0 0 0,0-1 0 0 0,0 0 0 0 0,0 0 0 0 0,0 0 0 0 0,0 0 0 0 0,-1 1 0 0 0,1-1 0 0 0,0 0 0 0 0,0 0 0 0 0,0 0 0 0 0,0 0 0 0 0,0 0 0 0 0,0 0 0 0 0,-1 0 0 0 0,1 1 0 0 0,0-1 0 0 0,0 0 0 0 0,0 0 0 0 0,0 0 0 0 0,0 0 0 0 0,-1 0 0 0 0,1 0 0 0 0,0 0 0 0 0,0 0 0 0 0,0 0 0 0 0,-1 0 0 0 0,1 0 0 0 0,0 0 0 0 0,0 0 0 0 0,0 0 0 0 0,0 0 0 0 0,-1 0 0 0 0,1 0 0 0 0,0 0 0 0 0,0 0 0 0 0,0 0 0 0 0,-1 0 0 0 0,0 0 0 0 0,0 0 0 0 0,0 0 0 0 0,0 0 0 0 0,0 0 0 0 0,-1 0 0 0 0,1 0 0 0 0,0 1 0 0 0,0-1 0 0 0,0 0 0 0 0,0 1 0 0 0,0-1 0 0 0,0 1 0 0 0,0 0 0 0 0,-14 10 11 0 0,11-7 32 0 0,0 0-33 0 0,0 0-10 0 0,-2 6 0 0 0,0-10 0 0 0,5-1 0 0 0,1 1 0 0 0,-1 0 0 0 0,0 0 0 0 0,0-1 0 0 0,0 1 0 0 0,0 0 0 0 0,0 0 0 0 0,0 0 0 0 0,1 0 0 0 0,-1 0 0 0 0,0 0 0 0 0,0 1 0 0 0,0-1 0 0 0,0 0 0 0 0,0 1 0 0 0,-6 5 60 0 0,6-5-55 0 0,1 0 0 0 0,-1 0-1 0 0,0 0 1 0 0,0 0 0 0 0,1-1 0 0 0,-1 1 0 0 0,0 0 0 0 0,0 0 0 0 0,0-1 0 0 0,0 1 0 0 0,-1 0-5 0 0,-1 0-59 0 0,2-2 59 0 0,1 1 1 0 0,0 0-1 0 0,0 0 1 0 0,-1 0-1 0 0,1 0 1 0 0,0 0-1 0 0,0 0 0 0 0,-1 0 1 0 0,1 0-1 0 0,0 0 1 0 0,0 0-1 0 0,-1 0 1 0 0,1 0-1 0 0,0 0 0 0 0,-1 0 1 0 0,1 0-1 0 0,0 0 1 0 0,0 0-1 0 0,-1 0 0 0 0,1 0 1 0 0,0 0-1 0 0,0 0 1 0 0,-1 0-1 0 0,1 0 1 0 0,0 1-1 0 0,0-1 0 0 0,0 0 1 0 0,-1 0-1 0 0,1 0 1 0 0,0 0-1 0 0,0 1 1 0 0,0-1-1 0 0,-1 0 0 0 0,1 0 1 0 0,0 1-1 0 0,0-1 1 0 0,0 0-1 0 0,0 0 1 0 0,0 0-1 0 0,0 1 0 0 0,-1-1 1 0 0,1 0-1 0 0,0 1 1 0 0,0-1-1 0 0,0 0 1 0 0,0 0-1 0 0,0 1 0 0 0,0-1 1 0 0,0 0-1 0 0,0 0 0 0 0,0 1 2 0 0,0 0 0 0 0,0 0 0 0 0,0-1 0 0 0,-1 1 0 0 0,1 0-1 0 0,0 0 1 0 0,-1-1 0 0 0,1 1 0 0 0,0 0 0 0 0,-1-1 0 0 0,1 1 0 0 0,-1 0 0 0 0,1-1-1 0 0,-1 1 1 0 0,1-1-2 0 0,-4 1 0 0 0,0-1 0 0 0,3 0 0 0 0,1 0 0 0 0,0 1 0 0 0,1 0 0 0 0,-1-1 0 0 0,0 1 0 0 0,0 0 0 0 0,0-1 0 0 0,-1 1 0 0 0,1 0 0 0 0,0-1 0 0 0,0 1 0 0 0,0 0 0 0 0,0-1 0 0 0,-1 1 0 0 0,1 0 0 0 0,0-1 0 0 0,0 1 0 0 0,-1-1 0 0 0,1 1 0 0 0,-1 0 0 0 0,1-1 0 0 0,0 1 0 0 0,-1-1 0 0 0,-2 3 0 0 0,-5 4 21 0 0,-1 3 22 0 0,-5 4 32 0 0,13-11-22 0 0,1-1-56 0 0,-7 6 60 0 0,-4 0-18 0 0,5 0-4 0 0,6-8-35 0 0,0 1 0 0 0,0-1 0 0 0,-1 1 0 0 0,1-1 0 0 0,0 1 0 0 0,-1-1 0 0 0,1 1 0 0 0,-1-1 0 0 0,1 1 0 0 0,0-1 0 0 0,-1 1 0 0 0,1-1 0 0 0,-1 0 0 0 0,1 1 0 0 0,-1-1 0 0 0,1 0 0 0 0,-1 1 0 0 0,0-1 0 0 0,1 0 0 0 0,-1 0 0 0 0,1 0 0 0 0,-1 1 0 0 0,0-1 0 0 0,1 0 0 0 0,0 0 0 0 0,-1 0 0 0 0,1 0 0 0 0,0 0 0 0 0,0 0 0 0 0,-1 0 0 0 0,1 0 0 0 0,0 0 0 0 0,0 1 0 0 0,-1-1 0 0 0,1 0 0 0 0,0 0 0 0 0,0 0 0 0 0,-1 1 0 0 0,1-1 0 0 0,0 0 0 0 0,0 0 0 0 0,0 1 0 0 0,-1-1 0 0 0,1 0 0 0 0,0 0 0 0 0,-1 3 0 0 0,1-2 0 0 0,-1 0 0 0 0,1-1 0 0 0,0 1 0 0 0,0 0 0 0 0,-1 0 0 0 0,1-1 0 0 0,0 1 0 0 0,-1 0 0 0 0,1-1 0 0 0,-1 1 0 0 0,1-1 0 0 0,-1 1 0 0 0,1-1 0 0 0,-1 1 0 0 0,1-1 0 0 0,-1 1 0 0 0,0-1 0 0 0,1 1 0 0 0,-1-1 0 0 0,0 0 0 0 0,1 1 0 0 0,-1-1 0 0 0,1 0 0 0 0,0 0 0 0 0,-1 0 0 0 0,1 0 0 0 0,0 0 0 0 0,-1 1 0 0 0,1-1 0 0 0,0 0 0 0 0,0 0 0 0 0,-1 0 0 0 0,1 1 0 0 0,0-1 0 0 0,0 0 0 0 0,-1 0 0 0 0,1 1 0 0 0,0-1 0 0 0,0 0 0 0 0,-1 1 0 0 0,1-1 0 0 0,0 0 0 0 0,0 0 0 0 0,0 1 0 0 0,0-1 0 0 0,0 0 0 0 0,0 1 0 0 0,0-1 0 0 0,-1 1 0 0 0,1-1 0 0 0,0 0 0 0 0,0 1 0 0 0,0-1 0 0 0,0 0 0 0 0,0 1 0 0 0,1-1 0 0 0,-1 0 0 0 0,0 1 0 0 0,0-1 0 0 0,0 1 0 0 0,-6 10 74 0 0,-3 4 4 0 0,-5 17-158 0 0,10-24 80 0 0,4-7 0 0 0,0-1 0 0 0,0 1 0 0 0,0-1 0 0 0,0 1 0 0 0,0-1 0 0 0,0 1 0 0 0,-1-1 0 0 0,1 1 0 0 0,0-1 0 0 0,0 0 0 0 0,0 1 0 0 0,-1-1 0 0 0,1 1 0 0 0,0-1 0 0 0,-1 0 0 0 0,1 1 0 0 0,0-1 0 0 0,-1 0 0 0 0,1 1 0 0 0,0-1 0 0 0,-1 0 0 0 0,1 1 0 0 0,-1-1 0 0 0,1 0 0 0 0,-1 0 0 0 0,1 0 0 0 0,0 1 0 0 0,-1-1 0 0 0,1 0 0 0 0,-1 0 0 0 0,-2 1 0 0 0,1 2 0 0 0,-6 5 52 0 0,7-7-42 0 0,0 0 1 0 0,-1 1-1 0 0,1-1 0 0 0,0 0 0 0 0,0 1 1 0 0,0-1-1 0 0,0 1 0 0 0,0-1 0 0 0,-1 1-10 0 0,2-2 0 0 0,-4 5 0 0 0,-2-1 0 0 0,4-1 0 0 0,2-3 0 0 0,0 1 0 0 0,-1 0 0 0 0,1 0 0 0 0,0-1 0 0 0,-1 1 0 0 0,1 0 0 0 0,-1-1 0 0 0,1 1 0 0 0,-1 0 0 0 0,1-1 0 0 0,-1 1 0 0 0,1 0 0 0 0,-1-1 0 0 0,1 1 0 0 0,-1-1 0 0 0,-1 3 0 0 0,1 8 0 0 0,0-7 0 0 0,-1 0 0 0 0,-1-2 0 0 0,2-2 0 0 0,1 1 0 0 0,0-1 0 0 0,0 0 0 0 0,-1 0 0 0 0,1 0 0 0 0,0 1 0 0 0,0-1 0 0 0,0 0 0 0 0,-1 0 0 0 0,1 1 0 0 0,0-1 0 0 0,0 0 0 0 0,0 0 0 0 0,0 1 0 0 0,-1-1 0 0 0,1 0 0 0 0,0 1 0 0 0,0-1 0 0 0,0 0 0 0 0,0 1 0 0 0,0-1 0 0 0,0 0 0 0 0,0 1 0 0 0,0-1 0 0 0,0 0 0 0 0,0 1 0 0 0,0-1 0 0 0,0 0 0 0 0,0 1 0 0 0,0-1 0 0 0,0 1 0 0 0,0-1 0 0 0,0 1 0 0 0,0-1 0 0 0,0 0 0 0 0,0 1 0 0 0,0-1 0 0 0,-1 1 0 0 0,1-1 0 0 0,0 0 0 0 0,0 1 0 0 0,0-1 0 0 0,-1 1 0 0 0,1-1 0 0 0,0 0 0 0 0,0 1 0 0 0,-1-1 0 0 0,1 0 0 0 0,0 0 0 0 0,-1 1 0 0 0,1-1 0 0 0,0 0 0 0 0,-1 0 0 0 0,1 1 0 0 0,0-1 0 0 0,-1 0 0 0 0,1 0 0 0 0,-1 0 0 0 0,1 0 0 0 0,-1 1 0 0 0,0 1 6 0 0,0 0-1 0 0,0 0 0 0 0,-1 1 1 0 0,1-1-1 0 0,1 0 0 0 0,-1 1 1 0 0,0-1-1 0 0,0 1-5 0 0,-10 31-64 0 0,8-26 84 0 0,2-7-7 0 0,1 0 0 0 0,-1 0 1 0 0,1 0-1 0 0,-1 0 0 0 0,1 0 0 0 0,0 0 0 0 0,-1 1 1 0 0,1-1-1 0 0,0 0 0 0 0,0 0 0 0 0,0 2-13 0 0,-8 13 64 0 0,7-12-64 0 0,-7 4 81 0 0,7-7-65 0 0,0-1 0 0 0,1 1 0 0 0,-1 0 0 0 0,0 0 0 0 0,1-1 0 0 0,-1 1 0 0 0,1 0 0 0 0,-1 0 0 0 0,1 0 0 0 0,-1 0 0 0 0,1 0 0 0 0,-1 0 0 0 0,1 0 0 0 0,0 0 0 0 0,-1 0 0 0 0,1 0 0 0 0,0 0 0 0 0,0 0-1 0 0,0 0 1 0 0,0 0 0 0 0,0 0 0 0 0,0 0 0 0 0,0 0-16 0 0,0 17 250 0 0,-4-9-255 0 0,1-3 24 0 0,3 3-133 0 0,0-9 110 0 0,0 0-1 0 0,0 0 0 0 0,0 0 0 0 0,0 1 0 0 0,0-1 0 0 0,0 0 1 0 0,0 0-1 0 0,0 0 0 0 0,0 1 0 0 0,0-1 0 0 0,0 0 0 0 0,0 0 1 0 0,0 0-1 0 0,0 1 0 0 0,-1-1 0 0 0,1 0 0 0 0,0 0 0 0 0,0 0 1 0 0,0 0-1 0 0,0 1 0 0 0,0-1 0 0 0,0 0 0 0 0,0 0 0 0 0,-1 0 1 0 0,1 0-1 0 0,0 0 0 0 0,0 1 0 0 0,0-1 0 0 0,0 0 0 0 0,0 0 1 0 0,-1 0-1 0 0,1 0 0 0 0,0 0 0 0 0,0 0 0 0 0,0 0 0 0 0,-1 0 1 0 0,1 0-1 0 0,0 0 0 0 0,0 0 0 0 0,0 0 0 0 0,-1 0 5 0 0,-1 0 144 0 0,-1 12 24 0 0,3-11-168 0 0,0-1 0 0 0,0 0 0 0 0,-1 0 0 0 0,1 1 0 0 0,0-1 0 0 0,0 0 0 0 0,0 0 0 0 0,-1 1 0 0 0,1-1 0 0 0,0 0 0 0 0,0 1 0 0 0,0-1 0 0 0,0 0 0 0 0,0 0 0 0 0,0 1 0 0 0,0-1 0 0 0,-1 0 0 0 0,1 1 0 0 0,0-1 0 0 0,0 0 0 0 0,0 1 0 0 0,0-1 0 0 0,0 0 0 0 0,1 1 0 0 0,-1-1 0 0 0,0 0 0 0 0,1 3 0 0 0,-1 22-132 0 0,-7 0 224 0 0,7-25-92 0 0,0 0 0 0 0,-1 0 0 0 0,1 1 0 0 0,0-1 0 0 0,0 0 0 0 0,0 1 0 0 0,0-1 0 0 0,0 0 0 0 0,0 1 0 0 0,0-1 0 0 0,0 0 0 0 0,0 1 0 0 0,0-1 0 0 0,0 0 0 0 0,0 0 0 0 0,0 1 0 0 0,0-1 0 0 0,0 0 0 0 0,0 1 0 0 0,0-1 0 0 0,0 0 0 0 0,0 1 0 0 0,0-1 0 0 0,0 0 0 0 0,0 0 0 0 0,1 1 0 0 0,-1-1 0 0 0,0 0 0 0 0,0 1 0 0 0,0-1 0 0 0,1 0 0 0 0,-1 0 0 0 0,0 1 0 0 0,0-1 0 0 0,0 0 0 0 0,0 0 0 0 0,1 1 0 0 0,-1-1 0 0 0,0 0 0 0 0,0 1 0 0 0,0-1 0 0 0,0 0 0 0 0,0 0 0 0 0,0 1 0 0 0,0-1 0 0 0,0 0 0 0 0,0 1 0 0 0,0-1 0 0 0,0 0 0 0 0,0 1 0 0 0,0-1 0 0 0,0 0 0 0 0,0 1 0 0 0,0-1 0 0 0,0 0 0 0 0,0 0 0 0 0,0 1 0 0 0,-1-1 0 0 0,1 0 0 0 0,0 1 0 0 0,0-1 0 0 0,-1 7 0 0 0,1-4 0 0 0,-1-1 0 0 0,1 1 0 0 0,0 0 0 0 0,-1-1 0 0 0,0 1 0 0 0,0 0 0 0 0,1-1 0 0 0,-2 2 0 0 0,1-3 0 0 0,1 0 0 0 0,0 0 0 0 0,-1 0 0 0 0,1 0 0 0 0,0-1 0 0 0,0 1 0 0 0,0 0 0 0 0,0 0 0 0 0,0 0 0 0 0,0 0 0 0 0,0 0 0 0 0,0 0 0 0 0,0 0 0 0 0,0 0 0 0 0,0 0 0 0 0,0-1 0 0 0,0 0 0 0 0,1 1 0 0 0,-1-1 0 0 0,0 0 0 0 0,0 0 0 0 0,0 0 0 0 0,0 0 0 0 0,0 1 0 0 0,0-1 0 0 0,0 0 0 0 0,0 0 0 0 0,0 0 0 0 0,0 1 0 0 0,0-1 0 0 0,0 0 0 0 0,0 0 0 0 0,0 1 0 0 0,0-1 0 0 0,0 0 0 0 0,0 0 0 0 0,0 0 0 0 0,0 1 0 0 0,0-1 0 0 0,0 0 0 0 0,0 0 0 0 0,0 0 0 0 0,0 0 0 0 0,-1 1 0 0 0,1-1 0 0 0,0 0 0 0 0,0 0 0 0 0,0 0 0 0 0,-2 2 0 0 0,1 0 0 0 0,-1 0 0 0 0,1 0 0 0 0,0 0 0 0 0,0 0 0 0 0,0 0 0 0 0,0 1 0 0 0,0-1 0 0 0,-3 17 0 0 0,6 11 75 0 0,-2-19-31 0 0,0-2-36 0 0,0 0-1 0 0,0 0 1 0 0,2 4-8 0 0,-3-9 65 0 0,-4 7-73 0 0,2-5-9 0 0,2 0 30 0 0,1-5 30 0 0,0 0-42 0 0,-1-1-2 0 0,1 0 0 0 0,0 0 0 0 0,0 0 0 0 0,0 1 0 0 0,0-1 0 0 0,-1 0-1 0 0,1 0 1 0 0,0 0 0 0 0,0 1 0 0 0,0-1 0 0 0,0 0 0 0 0,0 0 0 0 0,0 1 0 0 0,0-1-1 0 0,-1 0 1 0 0,1 0 0 0 0,0 1 0 0 0,0-1 0 0 0,0 0 0 0 0,0 0 0 0 0,0 0-1 0 0,0 1 1 0 0,0-1 0 0 0,0 0 0 0 0,0 0 0 0 0,1 1 1 0 0,-1 12-26 0 0,0-9 26 0 0,0-3 0 0 0,0 0 0 0 0,0 0 0 0 0,0-1 0 0 0,-1 1 0 0 0,1 0 0 0 0,1 0 0 0 0,-1 0 0 0 0,0-1 0 0 0,0 1 0 0 0,0 0 0 0 0,0 0 0 0 0,0-1 0 0 0,1 2 0 0 0,1 2 0 0 0,-4-2 0 0 0,0 2 0 0 0,-1-1 0 0 0,2-2 0 0 0,0 1 0 0 0,1-1 0 0 0,-1 0 0 0 0,1 1 0 0 0,-1-1 0 0 0,1 1 0 0 0,0-1 0 0 0,-1 1 0 0 0,1-1 0 0 0,0 1 0 0 0,0-1 0 0 0,0 1 0 0 0,0-1 0 0 0,0 1 0 0 0,1-1 0 0 0,-1 1 0 0 0,0-1 0 0 0,1 1 0 0 0,-1-1 0 0 0,0 4 0 0 0,-1-2 0 0 0,0 1 0 0 0,0 0 0 0 0,1 1 0 0 0,3 6 18 0 0,-3-10-10 0 0,1 1 0 0 0,0-1 0 0 0,-1 1-1 0 0,0-1 1 0 0,1 1 0 0 0,-1 0 0 0 0,0-1 0 0 0,0 1 0 0 0,0 0 0 0 0,0-1 0 0 0,0 1-1 0 0,0 0 1 0 0,-1-1 0 0 0,1 1-8 0 0,0 0-2 0 0,0 0 0 0 0,-1 0 0 0 0,1 0 0 0 0,0 0 0 0 0,1 0 0 0 0,-1 0 0 0 0,0 0 0 0 0,0 0 0 0 0,1 0 0 0 0,0 0 0 0 0,-1 0 0 0 0,1 0 0 0 0,0 0 0 0 0,0 1 2 0 0,1 3-4 0 0,0-3 9 0 0,-2-1 1 0 0,1 0 1 0 0,0 0 0 0 0,-1 1-1 0 0,1-1 1 0 0,-1 0-1 0 0,1 0 1 0 0,-1 1 0 0 0,0-1-1 0 0,0 1-6 0 0,-3 13 22 0 0,2-1-1 0 0,0 1 0 0 0,0 2-21 0 0,4 9-64 0 0,-2-14 64 0 0,-1-9 0 0 0,1 1 0 0 0,-1 0 0 0 0,0-1 0 0 0,0 1 0 0 0,0 0 0 0 0,0-1 0 0 0,-1 1 0 0 0,0 1 0 0 0,1-3 0 0 0,0 2 0 0 0,-1-1 0 0 0,0 0 0 0 0,0 0 0 0 0,0 0 0 0 0,2 11 27 0 0,-1-12-21 0 0,1-1 0 0 0,-1 1 1 0 0,0 0-1 0 0,0 0 0 0 0,0 0 0 0 0,0 1-6 0 0,-1 0 0 0 0,1 0 0 0 0,1 0 0 0 0,0 0 0 0 0,-1 1 0 0 0,0-4 0 0 0,0-1 0 0 0,-1 1 0 0 0,1-1 0 0 0,0 1 0 0 0,0 0 0 0 0,0-1 0 0 0,0 1 0 0 0,0-1 0 0 0,0 1 0 0 0,0-1 0 0 0,0 1 0 0 0,1 0 0 0 0,-1-1 0 0 0,0 1 0 0 0,0-1 0 0 0,0 1 0 0 0,1-1 0 0 0,-1 1 0 0 0,0-1 0 0 0,1 1 0 0 0,-1-1 0 0 0,0 1 0 0 0,1-1 0 0 0,-1 1 0 0 0,6 4 0 0 0,-7 0 0 0 0,-3 6 0 0 0,6 1 0 0 0,-2-11 0 0 0,1 0 0 0 0,-1 0 0 0 0,0 0 0 0 0,1 1 0 0 0,-1-1 0 0 0,0 0 0 0 0,0 0 0 0 0,0 1 0 0 0,0-1 0 0 0,0 0 0 0 0,0 0 0 0 0,0 1 0 0 0,-1-1 0 0 0,1 0 0 0 0,0 0 0 0 0,-1 1 0 0 0,1-1 0 0 0,-1 0 0 0 0,1 0 0 0 0,-1 0 0 0 0,1 0 0 0 0,-2 1 0 0 0,1 0 0 0 0,1 0 0 0 0,2 8 0 0 0,-3 1 0 0 0,4 5 0 0 0,-2-13 0 0 0,-3 9 0 0 0,2-10 0 0 0,-1 0 0 0 0,1-1 0 0 0,-1 1 0 0 0,1 0 0 0 0,0 0 0 0 0,0-1 0 0 0,0 1 0 0 0,0 1 0 0 0,-1 6 0 0 0,1-9 0 0 0,0 0 0 0 0,0 1 0 0 0,-1-1 0 0 0,1 1 0 0 0,0-1 0 0 0,0 0 0 0 0,0 1 0 0 0,0-1 0 0 0,0 1 0 0 0,0-1 0 0 0,0 0 0 0 0,0 1 0 0 0,0-1 0 0 0,0 1 0 0 0,0-1 0 0 0,0 0 0 0 0,0 1 0 0 0,0-1 0 0 0,1 1 0 0 0,-1-1 0 0 0,0 0 0 0 0,0 1 0 0 0,0-1 0 0 0,1 0 0 0 0,-1 1 0 0 0,0-1 0 0 0,0 0 0 0 0,0 1 0 0 0,0-1 0 0 0,0 0 0 0 0,0 1 0 0 0,0-1 0 0 0,0 1 0 0 0,0-1 0 0 0,0 0 0 0 0,0 1 0 0 0,0-1 0 0 0,0 0 0 0 0,0 1 0 0 0,0-1 0 0 0,0 1 0 0 0,-1 18 0 0 0,1-15 0 0 0,0 16 0 0 0,-2-17 0 0 0,2-1 0 0 0,-1 1 0 0 0,0-1 0 0 0,1 0 0 0 0,-1 1 0 0 0,1-1 0 0 0,0 0 0 0 0,-1 1 0 0 0,1 0 0 0 0,1 16 0 0 0,-1-11 23 0 0,-3 13 82 0 0,3-19-105 0 0,-1 1 0 0 0,0 5 0 0 0,0 1 0 0 0,0-1 0 0 0,1 0 0 0 0,1 1 0 0 0,-1-4 0 0 0,-1-4 0 0 0,1 0 0 0 0,0 0 0 0 0,0 0 0 0 0,0 0 0 0 0,0 0 0 0 0,0 0 0 0 0,0 0 0 0 0,1 0 0 0 0,-1 0 0 0 0,0-1 0 0 0,0 1 0 0 0,1 0 0 0 0,-1 0 0 0 0,0 0 0 0 0,1 0 0 0 0,-1 0 0 0 0,1 0 0 0 0,0 0 0 0 0,0 1 0 0 0,-3 8 0 0 0,2 0 0 0 0,1-1 0 0 0,-1-8 0 0 0,0 0 0 0 0,0-1 0 0 0,0 1 0 0 0,0-1 0 0 0,1 1 0 0 0,-1 0 0 0 0,-1-1 0 0 0,1 1 0 0 0,0 0 0 0 0,0-1 0 0 0,0 1 0 0 0,0-1 0 0 0,0 1 0 0 0,0 0 0 0 0,-1-1 0 0 0,1 1 0 0 0,0-1 0 0 0,-1 1 0 0 0,1-1 0 0 0,0 1 0 0 0,-1 0 0 0 0,0 2 0 0 0,1-3 0 0 0,0 0 0 0 0,-1 1 0 0 0,1-1 0 0 0,0 0 0 0 0,0 1 0 0 0,0-1 0 0 0,0 1 0 0 0,0-1 0 0 0,0 0 0 0 0,0 1 0 0 0,0-1 0 0 0,0 0 0 0 0,0 1 0 0 0,0-1 0 0 0,0 0 0 0 0,0 1 0 0 0,1-1 0 0 0,-1 0 0 0 0,0 1 0 0 0,0-1 0 0 0,0 0 0 0 0,0 1 0 0 0,1-1 0 0 0,-1 0 0 0 0,0 1 0 0 0,0-1 0 0 0,1 0 0 0 0,1 3 11 0 0,-1-2 21 0 0,-1 11-75 0 0,0-8 43 0 0,-1 1 0 0 0,3 13 0 0 0,-8 36 88 0 0,6-40-88 0 0,-1-3 0 0 0,1-11 0 0 0,-1 1 0 0 0,1-1 0 0 0,0 1 0 0 0,0-1 0 0 0,-1 1 0 0 0,1-1 0 0 0,0 1 0 0 0,0-1 0 0 0,0 1 0 0 0,0-1 0 0 0,0 1 0 0 0,0-1 0 0 0,0 1 0 0 0,0 0 0 0 0,0-1 0 0 0,0 1 0 0 0,0-1 0 0 0,0 1 0 0 0,0-1 0 0 0,0 1 0 0 0,0-1 0 0 0,0 1 0 0 0,1-1 0 0 0,-1 1 0 0 0,0-1 0 0 0,0 1 0 0 0,1-1 0 0 0,-1 1 0 0 0,0-1 0 0 0,1 1 0 0 0,-1-1 0 0 0,0 0 0 0 0,1 0 0 0 0,-1 1 0 0 0,0-1 0 0 0,0 0 0 0 0,0 0 0 0 0,1 1 0 0 0,-1-1 0 0 0,0 0 0 0 0,0 0 0 0 0,0 1 0 0 0,0-1 0 0 0,0 0 0 0 0,1 0 0 0 0,-1 1 0 0 0,0-1 0 0 0,0 0 0 0 0,0 1 0 0 0,0-1 0 0 0,0 0 0 0 0,0 1 0 0 0,0-1 0 0 0,0 0 0 0 0,0 1 0 0 0,0-1 0 0 0,-3 29 54 0 0,4-22-42 0 0,-1-5-12 0 0,0-1-1 0 0,0 1 1 0 0,0 0 0 0 0,0 0 0 0 0,0 0 0 0 0,0-1 0 0 0,-1 1-1 0 0,1 0 1 0 0,-1 0 0 0 0,0 1 0 0 0,-1 11 0 0 0,3-2 0 0 0,-1-11 0 0 0,0 0 0 0 0,0-1 0 0 0,0 1 0 0 0,0 0 0 0 0,0-1 0 0 0,0 1 0 0 0,0 0 0 0 0,0-1 0 0 0,0 1 0 0 0,0 0 0 0 0,0-1 0 0 0,0 1 0 0 0,-1 0 0 0 0,1-1 0 0 0,0 1 0 0 0,0 0 0 0 0,-1 1 0 0 0,-2 25 160 0 0,5-17-126 0 0,-2-8-40 0 0,1 0 0 0 0,-1 0 0 0 0,1 0 0 0 0,-1 0 0 0 0,0 1 0 0 0,0-1 0 0 0,0 0 0 0 0,0 0 0 0 0,-1 0 0 0 0,1 0 0 0 0,-1 0 0 0 0,1 0 0 0 0,-2 2 6 0 0,2 4 50 0 0,0-6-42 0 0,0-1-1 0 0,-1 1 1 0 0,1-1-1 0 0,0 0 1 0 0,0 1-1 0 0,-1-1 1 0 0,1 0-1 0 0,-1 1 1 0 0,1-1-1 0 0,-1 0 1 0 0,1 1-1 0 0,-1-1-7 0 0,-5 14 0 0 0,3 1 0 0 0,-5 4 0 0 0,-5 8 0 0 0,11-24 0 0 0,0-3 0 0 0,1 0 0 0 0,-1 1 0 0 0,1 0 0 0 0,0-1 0 0 0,0 1 0 0 0,0 0 0 0 0,-1 0 0 0 0,2 0 0 0 0,-1 0 0 0 0,0 0 0 0 0,0 0 0 0 0,1 0 0 0 0,-1 0 0 0 0,1 0 0 0 0,-1 0 0 0 0,1 0 0 0 0,0 0 0 0 0,0 0 0 0 0,0 2 0 0 0,-1 2 0 0 0,1-1 0 0 0,-8 18 0 0 0,6-20 0 0 0,1-1 0 0 0,1-1 0 0 0,-1 1 0 0 0,1-1 0 0 0,-1 1 0 0 0,1 0 0 0 0,-1 0 0 0 0,1-1 0 0 0,0 1 0 0 0,0 0 0 0 0,0-1 0 0 0,0 2 0 0 0,1 9-23 0 0,-1-10 18 0 0,0-1 0 0 0,1 0-1 0 0,-1 1 1 0 0,0-1-1 0 0,0 1 1 0 0,0-1-1 0 0,-1 0 1 0 0,1 1 0 0 0,0-1-1 0 0,0 1 1 0 0,-1-1-1 0 0,0 1 6 0 0,-1 1 11 0 0,5 9 42 0 0,-4-7-62 0 0,1 1 0 0 0,-1-1 1 0 0,0 0-1 0 0,0 1 0 0 0,-1-1 0 0 0,-1 5 9 0 0,-12 15 171 0 0,13-21-156 0 0,1-3-1 0 0,0 0-1 0 0,0 1 0 0 0,0-1 0 0 0,0 0 1 0 0,-1 0-1 0 0,1 0 0 0 0,0 0 0 0 0,-1 0 0 0 0,1 0 1 0 0,-1 0-14 0 0,1 0-59 0 0,-2 2 44 0 0,-3-2 50 0 0,1 2-16 0 0,4-2-62 0 0,1 0 42 0 0,0-1 1 0 0,-1 1-1 0 0,1-1 0 0 0,0 1 1 0 0,0-1-1 0 0,-1 0 0 0 0,1 1 1 0 0,0-1-1 0 0,0 1 0 0 0,-1-1 1 0 0,1 0-1 0 0,-1 1 0 0 0,1-1 1 0 0,0 0-1 0 0,-1 0 0 0 0,1 1 1 0 0,-1-1-1 0 0,1 0 0 0 0,-1 0 1 0 0,1 1 0 0 0,-9 6 2 0 0,-13 17-2 0 0,9 0 0 0 0,6-13-10 0 0,5-8 5 0 0,-1 1-1 0 0,1-1 1 0 0,0 1 0 0 0,0-1-1 0 0,1 1 1 0 0,-1 0-1 0 0,1 0 1 0 0,-1-1 0 0 0,1 1-1 0 0,0 1 6 0 0,1-4 0 0 0,0 0 0 0 0,-1 0 0 0 0,0 1 0 0 0,1-1 0 0 0,-1 0 0 0 0,1 0 0 0 0,-1 0 0 0 0,0 0 0 0 0,0 0 0 0 0,0 0 0 0 0,0 0 0 0 0,-6 8 0 0 0,2 1 0 0 0,3 1 0 0 0,2-4 0 0 0,-2 0 0 0 0,2-6 0 0 0,0-1 0 0 0,0 1 0 0 0,-1 0 0 0 0,1-1 0 0 0,0 1 0 0 0,0 0 0 0 0,0-1 0 0 0,-1 1 0 0 0,1-1 0 0 0,0 1 0 0 0,-1 0 0 0 0,1-1 0 0 0,0 1 0 0 0,-1-1 0 0 0,1 1 0 0 0,-1-1 0 0 0,1 0 0 0 0,-1 1 0 0 0,1-1 0 0 0,-1 1 0 0 0,1-1 0 0 0,-1 0 0 0 0,0 1 0 0 0,0 0 0 0 0,0 0 0 0 0,0 0 0 0 0,1 0 0 0 0,-1 0 0 0 0,0 0 0 0 0,0 0 0 0 0,0 0 0 0 0,1 0 0 0 0,-1 0 0 0 0,1 0 0 0 0,-1 1 0 0 0,1-2 0 0 0,0 0 0 0 0,-1 1 0 0 0,1-1 0 0 0,0 0 0 0 0,0 0 0 0 0,0 1 0 0 0,0-1 0 0 0,0 0 0 0 0,-1 1 0 0 0,1-1 0 0 0,0 0 0 0 0,0 0 0 0 0,0 1 0 0 0,0-1 0 0 0,0 0 0 0 0,0 1 0 0 0,0-1 0 0 0,0 0 0 0 0,0 1 0 0 0,0-1 0 0 0,0 0 0 0 0,0 0 0 0 0,0 1 0 0 0,0-1 0 0 0,0 4 0 0 0,-2 4-2 0 0,2-7 3 0 0,0 0-1 0 0,0-1 0 0 0,0 1 1 0 0,0 0-1 0 0,0-1 1 0 0,-1 1-1 0 0,1 0 1 0 0,0-1-1 0 0,0 1 1 0 0,0-1-1 0 0,-1 1 0 0 0,1 0 1 0 0,0-1-1 0 0,-1 1 1 0 0,1-1-1 0 0,0 1 1 0 0,-1-1-1 0 0,1 1 1 0 0,-1-1-1 0 0,1 1 0 0 0,-1-1 1 0 0,1 1-1 0 0,-1-1 1 0 0,1 0-1 0 0,-1 1 1 0 0,1-1-1 0 0,-1 0 0 0 0,0 1 1 0 0,1-1-1 0 0,-4 2 53 0 0,-9 9-42 0 0,5 8 42 0 0,-8-7-102 0 0,9-8 34 0 0,-4 6 42 0 0,11-9-25 0 0,-1-1 0 0 0,1 1 1 0 0,0-1-1 0 0,-1 1 0 0 0,0-1 1 0 0,1 1-1 0 0,-1-1 0 0 0,1 0 1 0 0,-1 1-1 0 0,1-1 1 0 0,-1 1-1 0 0,0-1 0 0 0,1 0 1 0 0,-1 0-1 0 0,0 0 0 0 0,0 1-2 0 0,1-1 0 0 0,0 0-1 0 0,0 0 1 0 0,0 0 0 0 0,0 0-1 0 0,-1 0 1 0 0,1-1-1 0 0,0 1 1 0 0,0 0 0 0 0,0 0-1 0 0,0 0 1 0 0,0 0-1 0 0,-1 0 1 0 0,1 1-1 0 0,0-1 1 0 0,0 0 0 0 0,0 0-1 0 0,0 0 1 0 0,0 0-1 0 0,0 0 1 0 0,-1 0 0 0 0,1 0-1 0 0,0 0 1 0 0,0 0-1 0 0,0 0 1 0 0,0 0 0 0 0,0 0-1 0 0,0 0 1 0 0,0 0-1 0 0,0 1 1 0 0,-1-1-1 0 0,1 0 1 0 0,0 0 0 0 0,0 0-1 0 0,0 0 1 0 0,0 0-1 0 0,0 0 1 0 0,0 0 0 0 0,0 1-1 0 0,0-1 1 0 0,0 0-1 0 0,0 0 1 0 0,0 0 0 0 0,0 0-1 0 0,0 0 1 0 0,0 0-1 0 0,0 1 1 0 0,0-1-1 0 0,0 0 1 0 0,0 0 0 0 0,0 0-1 0 0,0 0 1 0 0,0 0-1 0 0,0 0 1 0 0,0 1 0 0 0,0-1-1 0 0,0 0 1 0 0,0 0-1 0 0,0 0 1 0 0,0 0 0 0 0,0 0-1 0 0,1 0 1 0 0,-1 0-1 0 0,0 1 1 0 0,0-1 0 0 0,0 2-27 0 0,-2-1 25 0 0,0 0 1 0 0,0 1-1 0 0,0-1 0 0 0,0 0 1 0 0,0 1-1 0 0,0 0 0 0 0,0-1 1 0 0,0 2 1 0 0,-13 10 2 0 0,13-11-2 0 0,0-1 0 0 0,1 0 0 0 0,-1 0 0 0 0,1 0 0 0 0,-1 0 0 0 0,1 0 0 0 0,0 0 0 0 0,-1 1 0 0 0,1-1 0 0 0,0 0 0 0 0,0 1 0 0 0,0-1 0 0 0,0 1 0 0 0,0 0 0 0 0,0-1 0 0 0,0 1 0 0 0,0 1 0 0 0,-6 11 18 0 0,6-13-15 0 0,1 0 0 0 0,-1 0 1 0 0,0 0-1 0 0,1 0 0 0 0,-1 0 0 0 0,1 1 1 0 0,-1-1-1 0 0,1 0 0 0 0,-1 0 0 0 0,1 1 1 0 0,0-1-4 0 0,0-1 0 0 0,-1 1 1 0 0,1-1 0 0 0,0 1-1 0 0,0-1 1 0 0,-1 0 0 0 0,1 1-1 0 0,0-1 1 0 0,-1 1 0 0 0,1-1-1 0 0,0 0 1 0 0,-1 0 0 0 0,1 1 0 0 0,0-1-1 0 0,-1 0 1 0 0,1 1 0 0 0,-1-1-1 0 0,1 0 1 0 0,-1 0 0 0 0,1 0-1 0 0,-1 0 0 0 0,1 1 0 0 0,-1-1-1 0 0,1 0 1 0 0,0 0 0 0 0,-1 0 0 0 0,1 1 0 0 0,-1-1 0 0 0,1 0 0 0 0,0 0 0 0 0,-1 1 0 0 0,1-1 0 0 0,0 0 0 0 0,-1 0 0 0 0,1 1-1 0 0,0-1 1 0 0,-1 1 0 0 0,1-1 0 0 0,0 0 0 0 0,0 1 0 0 0,0-1 0 0 0,-1 1 0 0 0,1-1 0 0 0,0 0 0 0 0,0 1 0 0 0,0-1 0 0 0,0 1-1 0 0,0-1 1 0 0,0 1 0 0 0,0-1 0 0 0,0 1 0 0 0,0 2 0 0 0,-3-1 0 0 0,5 1 0 0 0,-6 0 0 0 0,-17 11-53 0 0,21-14 53 0 0,0 0 0 0 0,-1 0-1 0 0,1 0 1 0 0,0 0 0 0 0,0 0 0 0 0,0 1 0 0 0,0-1-1 0 0,0 0 1 0 0,0 0 0 0 0,0 0 0 0 0,0 0 0 0 0,-1 0-1 0 0,1 1 1 0 0,0-1 0 0 0,0 0 0 0 0,0 0 0 0 0,0 0-1 0 0,0 1 1 0 0,0-1 0 0 0,0 0 0 0 0,0 0 0 0 0,0 0-1 0 0,0 0 1 0 0,0 1 0 0 0,0-1 0 0 0,0 0 0 0 0,0 0-1 0 0,0 0 1 0 0,0 0 0 0 0,0 1 0 0 0,0-1 0 0 0,1 0-1 0 0,-1 0 1 0 0,0 0 0 0 0,0 0 0 0 0,0 1 0 0 0,0-1-1 0 0,0 0 1 0 0,0 0 0 0 0,0 0 0 0 0,1 0 0 0 0,-1 0-1 0 0,0 1 1 0 0,0-1 0 0 0,0 0 0 0 0,0 0 0 0 0,1 0-1 0 0,-1 0 1 0 0,0 0 0 0 0,0 0 0 0 0,0 0 0 0 0,0 0-1 0 0,1 0 1 0 0,-1 0 0 0 0,0 0 1 0 0,0 0-1 0 0,0 1 1 0 0,0-1 0 0 0,1 0-1 0 0,-1 0 1 0 0,0 0 0 0 0,0 0-1 0 0,0 0 1 0 0,0 1-1 0 0,0-1 1 0 0,1 0 0 0 0,-1 0-1 0 0,0 0 1 0 0,0 0-1 0 0,0 1 1 0 0,0-1 0 0 0,0 0-1 0 0,0 0 1 0 0,0 0 0 0 0,0 1-1 0 0,0-1 1 0 0,0 0-1 0 0,0 0 1 0 0,0 0 0 0 0,0 1-1 0 0,0-1 1 0 0,0 0-1 0 0,0 0 1 0 0,0 0 0 0 0,0 1-1 0 0,0-1 1 0 0,0 0 0 0 0,0 0-1 0 0,0 0 1 0 0,0 1-1 0 0,0-1 1 0 0,0 0 0 0 0,0 0-1 0 0,0 0 1 0 0,-1 0-1 0 0,1 1 1 0 0,0-1 0 0 0,0 0-1 0 0,0 0 1 0 0,0 0 0 0 0,-1 0-1 0 0,1 0 1 0 0,0 1-1 0 0,0-1 1 0 0,0 0 0 0 0,0 0-1 0 0,-1 0 0 0 0,-7 3 32 0 0,-1-3-32 0 0,9 0 0 0 0,0 0-1 0 0,0 0 1 0 0,0 0-1 0 0,0 0 1 0 0,0 0 0 0 0,0 0-1 0 0,-1 1 1 0 0,1-1-1 0 0,0 0 1 0 0,0 0-1 0 0,0 0 1 0 0,0 0-1 0 0,0 0 1 0 0,0 0 0 0 0,0 0-1 0 0,0 0 1 0 0,0 0-1 0 0,0 0 1 0 0,0 0-1 0 0,-1 0 1 0 0,1 0 0 0 0,0 0-1 0 0,0 1 1 0 0,0-1-1 0 0,0 0 1 0 0,0 0-1 0 0,0 0 1 0 0,0 0-1 0 0,0 0 1 0 0,0 0 0 0 0,0 0-1 0 0,0 0 1 0 0,0 1-1 0 0,0-1 1 0 0,0 0-1 0 0,0 0 1 0 0,0 0-1 0 0,0 0 1 0 0,0 0 0 0 0,0 0-1 0 0,0 0 1 0 0,0 0-1 0 0,0 1 1 0 0,0-1-1 0 0,0 0 1 0 0,0 0-1 0 0,0 0 1 0 0,0 0 0 0 0,0 0-1 0 0,0 0 1 0 0,1 0-1 0 0,-1 0 1 0 0,0 0-1 0 0,0 0 1 0 0,0 0 0 0 0,0 1-1 0 0,0-1 1 0 0,0 0-1 0 0,0 0 1 0 0,0 0-1 0 0,0 0 1 0 0,0 0-1 0 0,1 0 1 0 0,-1 0 0 0 0,0 0 0 0 0,1 2-25 0 0,-8 0 22 0 0,-4 4 33 0 0,11-5-29 0 0,0-1 0 0 0,0 0 0 0 0,0 1 0 0 0,-1-1 0 0 0,1 1 0 0 0,0-1 0 0 0,0 0-1 0 0,0 1 1 0 0,0-1 0 0 0,0 1 0 0 0,0-1 0 0 0,0 1 0 0 0,0-1 0 0 0,0 0 0 0 0,0 1 0 0 0,0-1 0 0 0,0 1 0 0 0,0-1 0 0 0,0 1 0 0 0,0-1 0 0 0,1 0 0 0 0,-1 1 0 0 0,0-1-1 0 0,0 1 1 0 0,0-1 0 0 0,1 0 0 0 0,-1 1 0 0 0,0-1-1 0 0,-11 1 0 0 0,7-1 0 0 0,9 3 0 0 0,2 6 0 0 0,-7-9 0 0 0,0 0 0 0 0,0 0 0 0 0,0 0 0 0 0,0 0 0 0 0,1 0 0 0 0,-1 0 0 0 0,0 0 0 0 0,0 0 0 0 0,0 0 0 0 0,0 1 0 0 0,0-1 0 0 0,0 0 0 0 0,0 0 0 0 0,0 0 0 0 0,0 0 0 0 0,0 0 0 0 0,0 0 0 0 0,0 1 0 0 0,0-1 0 0 0,0 0 0 0 0,0 0 0 0 0,1 0 0 0 0,-1 0 0 0 0,0 0 0 0 0,0 0 0 0 0,-1 1 0 0 0,1-1 0 0 0,0 0 0 0 0,0 0 0 0 0,0 0 0 0 0,0 0 0 0 0,0 0 0 0 0,0 0 0 0 0,0 1 0 0 0,0-1 0 0 0,0 0 0 0 0,0 0 0 0 0,0 0 0 0 0,0 0 0 0 0,0 0 0 0 0,0 0 0 0 0,0 0 0 0 0,-1 1 0 0 0,1-1 0 0 0,0 0 0 0 0,0 0 0 0 0,0 0 0 0 0,0 0 0 0 0,0 0 0 0 0,0 0 0 0 0,0 0 0 0 0,-1 0 0 0 0,1 0 0 0 0,0 0 0 0 0,0 0 0 0 0,0 0 0 0 0,0 0 0 0 0,0 0 0 0 0,0 0 0 0 0,-1 0 0 0 0,1 0 0 0 0,0 0 0 0 0,0 0 0 0 0,0 0 0 0 0,0 0 0 0 0,-3 0 1 0 0,-4 0 1 0 0,7 0-3 0 0,0 0 1 0 0,0 0-1 0 0,0 1 1 0 0,0-1 0 0 0,0 0-1 0 0,0 0 1 0 0,0 0-1 0 0,0 1 1 0 0,0-1 0 0 0,0 0-1 0 0,0 0 1 0 0,0 1-1 0 0,0-1 1 0 0,0 0 0 0 0,0 0-1 0 0,0 0 1 0 0,1 0-1 0 0,-1 1 1 0 0,0-1 0 0 0,0 0-1 0 0,0 0 1 0 0,0 0-1 0 0,0 0 1 0 0,0 1-1 0 0,1-1 1 0 0,-1 0 0 0 0,0 0-1 0 0,0 0 1 0 0,0 0-1 0 0,0 0 1 0 0,1 0 0 0 0,-1 1 0 0 0,0-1-1 0 0,0 0 1 0 0,0 0 0 0 0,1 0 0 0 0,-1 0 0 0 0,0 0-1 0 0,0 0 1 0 0,0 0 0 0 0,0 0 0 0 0,0 0 0 0 0,0 1 0 0 0,1-1-1 0 0,-1 0 1 0 0,0 0 0 0 0,0 0 0 0 0,0 0 0 0 0,0 0-1 0 0,0 1 1 0 0,0-1 0 0 0,0 0 0 0 0,0 0 0 0 0,0 0-1 0 0,0 0 1 0 0,0 0 0 0 0,0 1 0 0 0,0-1 0 0 0,0 0 0 0 0,0 0-1 0 0,0 0 1 0 0,0 0 0 0 0,0 1 0 0 0,0-1 0 0 0,0 0-1 0 0,0 0 1 0 0,0 0 0 0 0,0 0 0 0 0,0 1 0 0 0,0-1-1 0 0,0 0 1 0 0,0 0 0 0 0,-7 1 4 0 0,6-1-3 0 0,1 0-1 0 0,0 0 0 0 0,-1 0 1 0 0,1 0-1 0 0,-1 0 0 0 0,1 0 1 0 0,-1 0-1 0 0,1 0 0 0 0,-1 0 1 0 0,1 0-1 0 0,-1 0 0 0 0,1 0 1 0 0,0 0-1 0 0,-1 1 1 0 0,1-1-1 0 0,-1 0 0 0 0,1 0 1 0 0,-1 0-1 0 0,1 1 0 0 0,0-1 1 0 0,-1 0-1 0 0,1 0 0 0 0,0 1 1 0 0,-1-1-1 0 0,1 0 0 0 0,0 1 1 0 0,-1-1-1 0 0,1 0 0 0 0,0 1 1 0 0,0-1-1 0 0,-1 1 0 0 0,1-1 1 0 0,0 0-1 0 0,0 1 0 0 0,0-1 1 0 0,-1 1-1 0 0,1-1 1 0 0,0 1-1 0 0,0-1 0 0 0,0 1 0 0 0,0-1 0 0 0,0 0 0 0 0,0 1 0 0 0,1-1 0 0 0,-1 0 0 0 0,0 1 0 0 0,0-1 0 0 0,0 0 0 0 0,0 1 0 0 0,0-1 0 0 0,0 0 0 0 0,0 1 0 0 0,0-1 0 0 0,0 0 0 0 0,-1 1 0 0 0,1-1 0 0 0,0 0 0 0 0,0 1 0 0 0,0-1 0 0 0,0 0 0 0 0,0 1 0 0 0,0-1 0 0 0,-1 0 0 0 0,1 0 0 0 0,0 1 0 0 0,0-1 0 0 0,-1 0 0 0 0,1 0 0 0 0,0 1 0 0 0,0-1 0 0 0,-1 0 0 0 0,1 0 0 0 0,0 0 0 0 0,0 1 0 0 0,-1-1 0 0 0,1 0 0 0 0,0 0 0 0 0,-1 0 0 0 0,1 0 0 0 0,0 0 0 0 0,-1 0 0 0 0,1 0 0 0 0,-2 1 0 0 0,2-1 0 0 0,0 0 0 0 0,-1 0 0 0 0,1 0 0 0 0,0 0 0 0 0,-1 0 0 0 0,1 1 0 0 0,0-1 0 0 0,-1 0 0 0 0,1 0 0 0 0,0 0 0 0 0,0 0 0 0 0,-1 1 0 0 0,1-1 0 0 0,0 0 0 0 0,0 0 0 0 0,-1 0 0 0 0,1 1 0 0 0,0-1 0 0 0,0 0 0 0 0,-1 0 0 0 0,1 1 0 0 0,0-1 0 0 0,0 0 0 0 0,0 1 0 0 0,0-1 0 0 0,0 0 0 0 0,-1 1 0 0 0,1-1 0 0 0,0 0 0 0 0,0 1 0 0 0,0-1 0 0 0,0 0 0 0 0,0 1 0 0 0,0-1 0 0 0,0 0 0 0 0,0 1 0 0 0,0-1 0 0 0,0 1 0 0 0,0 0-22 0 0,-1 1-1 0 0,0-1 1 0 0,0 0-1 0 0,0 0 1 0 0,1 0-1 0 0,-1 0 1 0 0,0 1 0 0 0,-1-1-1 0 0,1-1 1 0 0,0 1-1 0 0,0 0 1 0 0,0 0-1 0 0,0 0 1 0 0,-1-1-1 0 0,0 1 23 0 0,-23 8-813 0 0,4-1-122 0 0,15-5-596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9:2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1840 0 0,'0'0'83'0'0,"1"0"-6"0"0,0 4 16 0 0,-3 8 2790 0 0,1-5 1132 0 0,1-6-3966 0 0,0-1 0 0 0,0 1-1 0 0,0 0 1 0 0,0 0 0 0 0,0 0 0 0 0,0 0 0 0 0,0 0 0 0 0,0-1 0 0 0,0 1 0 0 0,0 0 0 0 0,0 0-1 0 0,1 0 1 0 0,-1 0-49 0 0,-1 3 461 0 0,1-3-440 0 0,0-1 0 0 0,0 1 0 0 0,-1-1 0 0 0,1 1 0 0 0,0-1 0 0 0,0 0 0 0 0,0 1 0 0 0,0-1 0 0 0,0 1-1 0 0,0-1 1 0 0,0 1 0 0 0,0-1 0 0 0,0 1 0 0 0,0-1 0 0 0,0 1 0 0 0,0-1 0 0 0,0 1 0 0 0,0-1 0 0 0,0 0 0 0 0,0 1 0 0 0,0-1 0 0 0,1 1 0 0 0,-1-1 0 0 0,0 1-1 0 0,0-1 1 0 0,1 0 0 0 0,-1 1 0 0 0,0-1 0 0 0,0 0 0 0 0,1 1 0 0 0,-1-1 0 0 0,1 1-21 0 0,-1-1 64 0 0,0 1-51 0 0,0-1 0 0 0,1 1 0 0 0,-1-1 0 0 0,0 1 0 0 0,0 0-1 0 0,0-1 1 0 0,0 1 0 0 0,1-1 0 0 0,-1 1 0 0 0,0-1 0 0 0,0 1 0 0 0,1-1 0 0 0,-1 1 0 0 0,0-1 0 0 0,1 1 0 0 0,-1-1-1 0 0,1 1 1 0 0,-1-1 0 0 0,0 1 0 0 0,1-1 0 0 0,-1 0 0 0 0,1 1 0 0 0,-1-1 0 0 0,1 0 0 0 0,0 0-13 0 0,14 6 139 0 0,-8-5-28 0 0,-6 0-27 0 0,25 8 400 0 0,-18-4-433 0 0,-7-5-14 0 0,0 1 0 0 0,0-1 0 0 0,0 1 0 0 0,0-1 0 0 0,0 1 0 0 0,0 0 0 0 0,0-1 0 0 0,-1 1 0 0 0,1 0 0 0 0,0 0 0 0 0,0 0 0 0 0,-1-1 0 0 0,1 1 0 0 0,0 0 0 0 0,-1 0-37 0 0,2 1 55 0 0,-1 0 1 0 0,1 0-1 0 0,-1-1 1 0 0,1 1-1 0 0,0 0 1 0 0,0-1 0 0 0,-1 0-1 0 0,1 1 1 0 0,0-1-1 0 0,0 0 1 0 0,0 0-1 0 0,1 0 1 0 0,-1 0 0 0 0,0-1-1 0 0,0 1-55 0 0,17 8 260 0 0,-15-6-268 0 0,0 0-1 0 0,0 1 1 0 0,-1-1 0 0 0,1 1 0 0 0,1 2 8 0 0,5 5 154 0 0,-9-9-95 0 0,2 6-41 0 0,-3-8-18 0 0,0 0 0 0 0,1 0 0 0 0,-1 0 0 0 0,0 0 0 0 0,0 0-1 0 0,0 0 1 0 0,1 0 0 0 0,-1 0 0 0 0,0 0 0 0 0,0 0 0 0 0,0 0 0 0 0,1 0 0 0 0,-1 1 0 0 0,0-1-1 0 0,0 0 1 0 0,0 0 0 0 0,1 0 0 0 0,-1 0 0 0 0,0 0 0 0 0,0 1 0 0 0,0-1 0 0 0,0 0 0 0 0,0 0-1 0 0,0 0 1 0 0,1 1 0 0 0,-1-1 0 0 0,0 0 0 0 0,0 0 0 0 0,0 0 0 0 0,0 1 0 0 0,0-1 0 0 0,3 6 0 0 0,-3-4 0 0 0,0 0 0 0 0,0 0 0 0 0,1 0 0 0 0,-1-1 0 0 0,1 1 0 0 0,0 0 0 0 0,-1 0 0 0 0,1 0 0 0 0,0 0 0 0 0,0-1 0 0 0,1 2 0 0 0,-1-1 0 0 0,2 3 0 0 0,6 4 0 0 0,-4-4 0 0 0,-3-3 0 0 0,0 0 0 0 0,0 0 0 0 0,1 0 0 0 0,-1 0 0 0 0,0-1 0 0 0,1 1 0 0 0,2 0 0 0 0,-4 0 6 0 0,1 0 0 0 0,0 0 0 0 0,0 0 0 0 0,-1 1 0 0 0,1-1 0 0 0,-1 0 0 0 0,0 1 0 0 0,0-1 0 0 0,1 2-6 0 0,0 0 338 0 0,1-1 0 0 0,1 1 0 0 0,-1-1 0 0 0,1 1 0 0 0,2 1-338 0 0,-6-4 64 0 0,0-1 0 0 0,7 6 181 0 0,-5-3-191 0 0,-1-1 1 0 0,1 0-1 0 0,0 0 1 0 0,0 0-1 0 0,0 0 1 0 0,0 0-1 0 0,0 0 1 0 0,2 1-55 0 0,-1-1 17 0 0,-2-1 52 0 0,-1-1-5 0 0,0 0 0 0 0,4 4 96 0 0,6 10 222 0 0,8-5 2176 0 0,-15-6-2782 0 0,0 0-1 0 0,1-1 1 0 0,0 1-1 0 0,0-1 1 0 0,-1 0-1 0 0,1 0 0 0 0,1 0 225 0 0,-3-2 29 0 0,-1 1-1 0 0,0 0 0 0 0,1-1 0 0 0,-1 1 1 0 0,0 0-1 0 0,1 0 0 0 0,-1 0 0 0 0,0 0 0 0 0,0 0 1 0 0,0 0-1 0 0,0 0 0 0 0,0 0-28 0 0,0 0 53 0 0,0-1 9 0 0,-1 0-61 0 0,1 1-1 0 0,-1-1 1 0 0,0 0-1 0 0,0 0 0 0 0,0 0 1 0 0,1 0-1 0 0,-1 0 1 0 0,0 1-1 0 0,0-1 1 0 0,0 0-1 0 0,1 0 0 0 0,-1 0 1 0 0,0 1-1 0 0,0-1 1 0 0,0 0-1 0 0,0 0 0 0 0,0 0 1 0 0,0 1-1 0 0,1-1 1 0 0,-1 0-1 0 0,0 0 0 0 0,0 1 1 0 0,0-1-1 0 0,0 0 1 0 0,0 0-1 0 0,0 1 0 0 0,0-1 1 0 0,0 0-1 0 0,0 0 1 0 0,0 1-1 0 0,0-1 0 0 0,2 2 53 0 0,-2-2-51 0 0,0 0 0 0 0,0 0 0 0 0,0 0 0 0 0,1 0 0 0 0,-1 0 0 0 0,0 0 0 0 0,0 0 0 0 0,0 1 0 0 0,0-1 0 0 0,0 0 0 0 0,0 0 0 0 0,0 0-1 0 0,1 0 1 0 0,-1 0 0 0 0,0 0 0 0 0,0 0 0 0 0,0 0 0 0 0,0 0 0 0 0,0 1 0 0 0,0-1 0 0 0,0 0 0 0 0,0 0 0 0 0,0 0 0 0 0,0 0 0 0 0,0 0 0 0 0,0 0 0 0 0,0 1 0 0 0,0-1 0 0 0,0 0 0 0 0,0 0 0 0 0,0 0 0 0 0,0 0 0 0 0,0 0 0 0 0,0 0 0 0 0,0 1 0 0 0,0-1 0 0 0,0 0 0 0 0,0 0 0 0 0,0 0-1 0 0,0 0 1 0 0,0 0-2 0 0,0 1 83 0 0,2 1-221 0 0,-1-2 136 0 0,-1 0 0 0 0,1 0-1 0 0,-1 1 1 0 0,1-1 0 0 0,-1 0-1 0 0,1 1 1 0 0,-1-1 0 0 0,1 0-1 0 0,-1 1 1 0 0,1-1 0 0 0,-1 1 0 0 0,0-1-1 0 0,1 1 1 0 0,-1-1 0 0 0,0 1-1 0 0,1-1 1 0 0,-1 1 0 0 0,0-1-1 0 0,0 1 1 0 0,0-1 0 0 0,1 1-1 0 0,-1 0 1 0 0,0-1 0 0 0,0 1 2 0 0,0-1 280 0 0,0 0-141 0 0,0 0-129 0 0,1 1 1 0 0,-1-1-1 0 0,1 0 0 0 0,-1 1 0 0 0,1-1 0 0 0,-1 1 0 0 0,1-1 0 0 0,-1 1 1 0 0,1-1-1 0 0,-1 1 0 0 0,0-1 0 0 0,1 1 0 0 0,-1-1 0 0 0,0 1 0 0 0,0-1 1 0 0,1 1-1 0 0,-1-1 0 0 0,0 1 0 0 0,0 0 0 0 0,0-1 0 0 0,0 1 0 0 0,0-1-10 0 0,12 34 380 0 0,-9-20-346 0 0,-1-8 21 0 0,0 0-1 0 0,-1 0 1 0 0,0 0-1 0 0,0 1 1 0 0,-1 1-55 0 0,5 2-65 0 0,-4-8 51 0 0,0-1 0 0 0,0 1 1 0 0,0-1-1 0 0,0 1 0 0 0,0-1 0 0 0,-1 1 1 0 0,1 0-1 0 0,-1-1 0 0 0,1 1 0 0 0,-1 1 14 0 0,0 0 0 0 0,1 1 0 0 0,6 3 0 0 0,-7-7 0 0 0,4 3 21 0 0,-2-1 17 0 0,0 0 1 0 0,0 0 0 0 0,0 0 0 0 0,-1 0-1 0 0,1 0 1 0 0,0 0 0 0 0,-1 1 0 0 0,1-1 0 0 0,-1 0-1 0 0,1 2-38 0 0,2 1 51 0 0,0 4 16 0 0,-5-8-56 0 0,3 5 43 0 0,-1-2 19 0 0,1-1-18 0 0,-1-3-48 0 0,-1 1 0 0 0,1-1-1 0 0,-1 1 1 0 0,1 0 0 0 0,-1-1 0 0 0,0 1 0 0 0,1 0 0 0 0,-1 0 0 0 0,0-1 0 0 0,1 1-1 0 0,-1 0 1 0 0,0 0 0 0 0,0-1 0 0 0,0 1 0 0 0,0 0 0 0 0,0 0 0 0 0,0 0 0 0 0,0-1 0 0 0,0 1-1 0 0,0 0-6 0 0,-1 2 21 0 0,1-2-16 0 0,0-1 0 0 0,0 1 0 0 0,0-1 0 0 0,0 1 0 0 0,0-1 0 0 0,0 0 0 0 0,0 1 0 0 0,0-1 0 0 0,0 1 0 0 0,0-1 0 0 0,1 0-1 0 0,-1 1 1 0 0,0-1 0 0 0,0 0 0 0 0,0 1 0 0 0,1-1 0 0 0,-1 1 0 0 0,0-1 0 0 0,0 0 0 0 0,1 1 0 0 0,-1-1 0 0 0,0 0 0 0 0,0 0-1 0 0,1 1 1 0 0,-1-1-5 0 0,0 7 81 0 0,0-6-77 0 0,0-1-1 0 0,0 1 1 0 0,-1-1 0 0 0,1 1-1 0 0,0 0 1 0 0,0-1-1 0 0,0 1 1 0 0,0 0-1 0 0,0-1 1 0 0,0 1-1 0 0,0 0 1 0 0,0-1 0 0 0,0 1-1 0 0,0 0 1 0 0,0-1-1 0 0,1 1 1 0 0,-1-1-1 0 0,0 1 1 0 0,0 0-1 0 0,1 0-3 0 0,7 17 0 0 0,-6-17 0 0 0,-2-1 0 0 0,0 0 0 0 0,1 0 0 0 0,-1 1 0 0 0,1-1 0 0 0,-1 0 0 0 0,0 0 0 0 0,1 1 0 0 0,-1-1 0 0 0,0 0 0 0 0,1 1 0 0 0,-1-1 0 0 0,0 0 0 0 0,0 1 0 0 0,1-1 0 0 0,-1 1 0 0 0,0-1 0 0 0,0 0 0 0 0,0 1 0 0 0,1-1 0 0 0,-1 1 0 0 0,0-1 0 0 0,0 1 0 0 0,0-1 0 0 0,0 1 0 0 0,0 0 3 0 0,0-1-1 0 0,0 1 1 0 0,0 0-1 0 0,0 0 1 0 0,0-1-1 0 0,0 1 1 0 0,0 0-1 0 0,0 0 0 0 0,0 0 1 0 0,0-1-1 0 0,0 1 1 0 0,-1 0-1 0 0,1 0 1 0 0,0-1-1 0 0,-1 1 1 0 0,1 0-1 0 0,0-1 0 0 0,-1 1 1 0 0,1 0-1 0 0,-1-1 1 0 0,0 1-3 0 0,1 0 1 0 0,0-1 1 0 0,-1 0 0 0 0,1 0-1 0 0,0 0 1 0 0,0 1 0 0 0,0-1-1 0 0,-1 0 1 0 0,1 0 0 0 0,0 1-1 0 0,0-1 1 0 0,0 0 0 0 0,0 1-1 0 0,0-1 1 0 0,0 0 0 0 0,-1 0-1 0 0,1 1 1 0 0,0-1-1 0 0,0 0 1 0 0,0 1 0 0 0,0-1-1 0 0,0 0 1 0 0,0 1 0 0 0,0-1-1 0 0,0 0 1 0 0,0 0 0 0 0,0 1-1 0 0,0-1 1 0 0,1 0 0 0 0,-1 1-1 0 0,0-1 1 0 0,0 0 0 0 0,0 0-1 0 0,0 1 1 0 0,0-1-1 0 0,1 0 1 0 0,-1 0 0 0 0,0 1-1 0 0,0-1 1 0 0,0 0 0 0 0,1 0-2 0 0,0 2 20 0 0,-2-4 5 0 0,10 23 4 0 0,-7-16-29 0 0,0 1 0 0 0,-1 0 0 0 0,0-1 0 0 0,0 1 0 0 0,0 0 0 0 0,0 0 0 0 0,-1 0 0 0 0,0-1 0 0 0,-1 5 0 0 0,1-3 0 0 0,5 5 0 0 0,-5-8 8 0 0,1-1 0 0 0,-1 1 0 0 0,0 0 0 0 0,1-1 0 0 0,0 1 0 0 0,0-1 0 0 0,0 1 0 0 0,2 2-8 0 0,-2-1 0 0 0,1 2 0 0 0,-2-7 0 0 0,0 1 0 0 0,1-1 0 0 0,-1 0 0 0 0,0 1 0 0 0,0-1 0 0 0,0 1 0 0 0,0-1 0 0 0,1 1 0 0 0,-1-1 0 0 0,0 1 0 0 0,0-1 0 0 0,0 1 0 0 0,0-1 0 0 0,0 1 0 0 0,0-1 0 0 0,0 1 0 0 0,0-1 0 0 0,-1 1 0 0 0,1-1 0 0 0,0 1 0 0 0,0-1 0 0 0,0 1 0 0 0,0-1 0 0 0,-1 2 19 0 0,1-1 0 0 0,0 1 0 0 0,0-1 0 0 0,0 0 0 0 0,0 1 0 0 0,0-1-1 0 0,0 1 1 0 0,0-1 0 0 0,0 1 0 0 0,1-1-19 0 0,0 9 79 0 0,-1-7-120 0 0,0-2 32 0 0,0 0 1 0 0,0 0-1 0 0,0 0 1 0 0,0 0-1 0 0,0 0 1 0 0,0 0-1 0 0,1 0 1 0 0,-1 0-1 0 0,0 0 1 0 0,1 0-1 0 0,-1 0 1 0 0,0 0-1 0 0,1 1 9 0 0,-2 12 60 0 0,1-10-66 0 0,0 0-1 0 0,0-1 1 0 0,-1 1-1 0 0,1 0 1 0 0,-1 0-1 0 0,1 0 1 0 0,-1 0-1 0 0,-1-1 1 0 0,1 1-1 0 0,0 0 7 0 0,0-4 2 0 0,1 0 1 0 0,0 0-1 0 0,0 1 0 0 0,0-1 0 0 0,0 0 1 0 0,-1 0-1 0 0,1 0 0 0 0,0 0 0 0 0,0 0 1 0 0,0 1-1 0 0,0-1 0 0 0,0 0 1 0 0,0 0-1 0 0,0 0 0 0 0,-1 1 0 0 0,1-1 1 0 0,0 0-1 0 0,0 0 0 0 0,0 0 0 0 0,0 1 1 0 0,0-1-1 0 0,0 0 0 0 0,0 0 1 0 0,0 1-1 0 0,0-1 0 0 0,0 0 0 0 0,0 0 1 0 0,0 0-1 0 0,0 1 0 0 0,0-1 0 0 0,0 0 1 0 0,1 0-1 0 0,-1 0 0 0 0,0 1 1 0 0,0-1-1 0 0,0 0-2 0 0,1 3 60 0 0,-5 9-33 0 0,2-8-27 0 0,1 0 0 0 0,0 0 0 0 0,0 0 0 0 0,1 0 0 0 0,-1 0 0 0 0,1 3 0 0 0,-3 9 0 0 0,2-12 0 0 0,0 0 0 0 0,-1 0 0 0 0,0 0 0 0 0,0 0 0 0 0,0 0 0 0 0,-2 0 0 0 0,-5 14 0 0 0,8-17 0 0 0,1-1 0 0 0,-1 1 0 0 0,1 0 0 0 0,-1 0 0 0 0,1 0 0 0 0,0 0 0 0 0,0-1 0 0 0,-1 1 0 0 0,1 0 0 0 0,0 0 0 0 0,0 0 0 0 0,0 0 0 0 0,0 0 0 0 0,0 0 0 0 0,0 0 0 0 0,0 0 0 0 0,1 0 0 0 0,-1 0 0 0 0,0-1 0 0 0,0 1 0 0 0,0 0 0 0 0,0 0 0 0 0,1 0 0 0 0,-1 0 0 0 0,0 0 0 0 0,-1 0 0 0 0,1 0 0 0 0,0-1 0 0 0,0 1 0 0 0,0 0 0 0 0,0 0 0 0 0,-1 0 0 0 0,0 12 0 0 0,1-12 0 0 0,0 1 0 0 0,-1-1 0 0 0,1 0 0 0 0,0 1 0 0 0,0-1 0 0 0,0 0 0 0 0,-1 1 0 0 0,1-1 0 0 0,-1 0 0 0 0,1 1 0 0 0,-1 0 0 0 0,-1 1 0 0 0,1 0 0 0 0,0 0 0 0 0,0 0 0 0 0,1 0 0 0 0,-1 0 0 0 0,0 1 0 0 0,-2 11 0 0 0,-4 21-32 0 0,7-35 32 0 0,-4 13 0 0 0,0 12 0 0 0,3-18 0 0 0,1-2 0 0 0,1 7 0 0 0,-3-11 0 0 0,-1 6 0 0 0,-3 9 0 0 0,5 21 0 0 0,0-32 0 0 0,-4 6 0 0 0,5-12 8 0 0,0 0 0 0 0,0 1 0 0 0,0-1 0 0 0,0 0 1 0 0,0 1-1 0 0,0-1 0 0 0,0 0 0 0 0,0 1 0 0 0,0-1 0 0 0,0 1 0 0 0,0-1 0 0 0,0 0 0 0 0,0 1 0 0 0,0-1 0 0 0,0 0 0 0 0,0 1 0 0 0,0-1 0 0 0,0 0 0 0 0,1 1 0 0 0,-1-1 0 0 0,0 0 0 0 0,0 1 0 0 0,1-1-8 0 0,-1 0 11 0 0,0 1-1 0 0,0-1 1 0 0,0 0-1 0 0,0 0 1 0 0,1 1-1 0 0,-1-1 1 0 0,0 0 0 0 0,0 1-1 0 0,0-1 1 0 0,0 0-1 0 0,0 1 1 0 0,0-1-1 0 0,0 0 1 0 0,0 1-1 0 0,0-1 1 0 0,0 0-1 0 0,0 1 1 0 0,0-1-1 0 0,0 0 1 0 0,0 1 0 0 0,0-1-1 0 0,0 0 1 0 0,0 1-1 0 0,0-1 1 0 0,0 0-1 0 0,0 1 1 0 0,-1-1-1 0 0,1 0-10 0 0,-19 45 184 0 0,12-20-486 0 0,4-12 212 0 0,1-3 90 0 0,2-7 0 0 0,0-1 0 0 0,-1 0 0 0 0,1 0 0 0 0,-1 1 0 0 0,1-1 0 0 0,-1 0 0 0 0,0 0 0 0 0,0 0 0 0 0,0 0 0 0 0,-8 26 0 0 0,3-5 0 0 0,-3 6 0 0 0,8-26 0 0 0,0 1 0 0 0,0 0 0 0 0,1-1 0 0 0,-1 1 0 0 0,1 0 0 0 0,0-1 0 0 0,0 1 0 0 0,0 0 0 0 0,1 2 0 0 0,-2 0 0 0 0,1-5 0 0 0,0-1 0 0 0,0 1 0 0 0,1-1 0 0 0,-1 1 0 0 0,-1-1 0 0 0,1 1 0 0 0,0-1 0 0 0,0 1 0 0 0,0-1 0 0 0,0 0 0 0 0,0 1 0 0 0,0-1 0 0 0,0 1 0 0 0,-1-1 0 0 0,1 1 0 0 0,0-1 0 0 0,0 0 0 0 0,-1 1 0 0 0,1-1 0 0 0,0 1 0 0 0,-1-1 0 0 0,1 0 0 0 0,-1 9 0 0 0,2 36 640 0 0,-1-44-640 0 0,0 1 0 0 0,0-1 0 0 0,0 1 0 0 0,-1-1 0 0 0,1 1 0 0 0,0-1 0 0 0,0 0 0 0 0,-1 1 0 0 0,1-1 0 0 0,-1 0 0 0 0,1 1 0 0 0,-2 0 0 0 0,2 0 0 0 0,-1-1 0 0 0,0 0 0 0 0,1 1 0 0 0,-1 0 0 0 0,1-1 0 0 0,-1 1 0 0 0,1-1 0 0 0,0 1 0 0 0,0 0 0 0 0,0-1 0 0 0,0 1 0 0 0,0 1 0 0 0,-2 4 0 0 0,2-6 0 0 0,-1 1 0 0 0,1-1 0 0 0,0 0 0 0 0,-1 0 0 0 0,1 0 0 0 0,0 1 0 0 0,0-1 0 0 0,0 0 0 0 0,0 0 0 0 0,0 0 0 0 0,0 1 0 0 0,0-1 0 0 0,1 0 0 0 0,-1 0 0 0 0,0 1 0 0 0,0-1 0 0 0,0 0 0 0 0,0 0 0 0 0,0-1 0 0 0,-1 1 0 0 0,1 0 0 0 0,0 0 0 0 0,-1-1 0 0 0,1 1 0 0 0,-1 0 0 0 0,1 0 0 0 0,0-1 0 0 0,-1 1 0 0 0,0 0 0 0 0,1-1 0 0 0,-1 1 0 0 0,1-1 0 0 0,-1 1 0 0 0,0-1 0 0 0,1 1 0 0 0,-1-1 0 0 0,0 1 0 0 0,0-1 0 0 0,1 0 0 0 0,-1 0 0 0 0,0 1 0 0 0,-2 1 0 0 0,2-2 0 0 0,1 0 0 0 0,0 0 0 0 0,-1 1 0 0 0,1-1 0 0 0,0 0 0 0 0,-1 1 0 0 0,1-1 0 0 0,0 0 0 0 0,-1 1 0 0 0,1-1 0 0 0,0 1 0 0 0,0-1 0 0 0,0 0 0 0 0,-1 1 0 0 0,1-1 0 0 0,0 1 0 0 0,0-1 0 0 0,0 0 0 0 0,0 1 0 0 0,0-1 0 0 0,0 1 0 0 0,0-1 0 0 0,0 1 0 0 0,0-1 0 0 0,0 1 0 0 0,0-1 0 0 0,0 1 0 0 0,0 0 0 0 0,-6 11 0 0 0,6-12 0 0 0,0 1 0 0 0,-1-1 0 0 0,1 0 0 0 0,0 1 0 0 0,-1-1 0 0 0,1 1 0 0 0,0-1 0 0 0,0 1 0 0 0,0-1 0 0 0,0 1 0 0 0,-1-1 0 0 0,1 1 0 0 0,0-1 0 0 0,0 1 0 0 0,0-1 0 0 0,0 1 0 0 0,0-1 0 0 0,0 1 0 0 0,0-1 0 0 0,0 1 0 0 0,0-1 0 0 0,0 1 0 0 0,1-1 0 0 0,-1 1 0 0 0,0 0 0 0 0,0 0 0 0 0,1 1 0 0 0,-1-1 0 0 0,0 0 0 0 0,0 1 0 0 0,0-1 0 0 0,0 1 0 0 0,0-1 0 0 0,0 1 0 0 0,-1-1 0 0 0,1 0 0 0 0,0 1 0 0 0,-1-1 0 0 0,1 1 0 0 0,-1-1 0 0 0,1 0 0 0 0,-2 1 0 0 0,2-2 0 0 0,0 1 0 0 0,0-1 0 0 0,0 0 0 0 0,0 1 0 0 0,0-1 0 0 0,-1 0 0 0 0,1 1 0 0 0,0-1 0 0 0,0 0 0 0 0,0 1 0 0 0,0-1 0 0 0,0 0 0 0 0,0 0 0 0 0,0 1 0 0 0,0-1 0 0 0,0 0 0 0 0,0 1 0 0 0,0-1 0 0 0,0 0 0 0 0,0 1 0 0 0,1-1 0 0 0,-1 0 0 0 0,0 1 0 0 0,0-1 0 0 0,0 0 0 0 0,0 0 0 0 0,0 1 0 0 0,1-1 0 0 0,-1 0 0 0 0,0 1 0 0 0,0-1 0 0 0,1 0 0 0 0,0 1 0 0 0,6 36 0 0 0,-5-32 0 0 0,1-3-1 0 0,-1 1-1 0 0,0 0 0 0 0,0 0 1 0 0,0 0-1 0 0,0 0 1 0 0,-1 0-1 0 0,1 0 0 0 0,-1 1 1 0 0,0-1-1 0 0,0 0 0 0 0,0 1 1 0 0,0-1-1 0 0,-1 1 1 0 0,1-1-1 0 0,-1 1 0 0 0,0 1 2 0 0,2 17-6 0 0,4-9 6 0 0,-6-12 0 0 0,1 0 0 0 0,0-1 0 0 0,-1 1 0 0 0,1 0 0 0 0,-1 0 0 0 0,1 0 0 0 0,-1 0 0 0 0,0 0 0 0 0,1 0 0 0 0,-1 0 0 0 0,0 0 0 0 0,0 0 0 0 0,0 0 0 0 0,0 0 0 0 0,0 0 0 0 0,0 0 0 0 0,0 0 0 0 0,0 0 0 0 0,0 0 0 0 0,0 0 0 0 0,2 23 54 0 0,-2-24-54 0 0,0 11 25 0 0,0-1-1 0 0,-1 1 1 0 0,-2 10-25 0 0,1-12 0 0 0,1 0 0 0 0,1 1 0 0 0,0-1 0 0 0,0 3 0 0 0,0 9 0 0 0,-1-2 0 0 0,0 4 0 0 0,0-21-35 0 0,1 1-1 0 0,0-1 0 0 0,0 0 0 0 0,0 0 0 0 0,0 1 1 0 0,1-1-1 0 0,-1 2 36 0 0,2 13-363 0 0,-2 8-1206 0 0,1-19 586 0 0,-1 5-988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9:3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4688 0 0,'6'0'421'0'0,"-1"0"-378"0"0,-5 0 4 0 0,0 0 187 0 0,0 0 53 0 0,-8 9 674 0 0,7-5-950 0 0,0-2-11 0 0,1-1 0 0 0,0 0 1 0 0,-1 0-1 0 0,1 0 0 0 0,0 1 0 0 0,0-1 0 0 0,0 0 0 0 0,0 0 1 0 0,0 0-1 0 0,0 1 0 0 0,1-1 0 0 0,-1 0 0 0 0,0 0 1 0 0,0 0-1 0 0,1 1 0 0 0,-1-1 0 0 0,1 0 0 0 0,-1 0 0 0 0,1 0 1 0 0,0 0-1 0 0,-1 0 0 0 0,7 8 217 0 0,-7-9-205 0 0,0 0 0 0 0,0 0-1 0 0,0 0 1 0 0,1 0 0 0 0,-1 0 0 0 0,0 0 0 0 0,0 0 0 0 0,0 0 0 0 0,0 0 0 0 0,1 1 0 0 0,-1-1 0 0 0,0 0 0 0 0,0 0 0 0 0,0 0 0 0 0,0 0-1 0 0,0 1 1 0 0,1-1 0 0 0,-1 0 0 0 0,0 0 0 0 0,0 0 0 0 0,0 0 0 0 0,0 1 0 0 0,0-1 0 0 0,0 0 0 0 0,0 0 0 0 0,0 0 0 0 0,0 1 0 0 0,0-1 0 0 0,0 0-1 0 0,0 0 1 0 0,0 0 0 0 0,0 1 0 0 0,0-1 0 0 0,0 0 0 0 0,0 0 0 0 0,0 0 0 0 0,0 1 0 0 0,0-1 0 0 0,0 0 0 0 0,0 0 0 0 0,0 0 0 0 0,-1 1-1 0 0,1-1 1 0 0,0 0 0 0 0,0 0 0 0 0,0 0 0 0 0,0 0 0 0 0,0 1-12 0 0,-1-1 347 0 0,1 0 6 0 0,-2 3 1514 0 0,2-3-1855 0 0,0 0 1 0 0,0 0-1 0 0,0 0 0 0 0,0 0 1 0 0,0 0-1 0 0,0 0 0 0 0,0-1 1 0 0,0 1-1 0 0,0 0 1 0 0,1 0-1 0 0,-1 0 0 0 0,0 0 1 0 0,0 0-1 0 0,0 0 0 0 0,0 0 1 0 0,0 0-1 0 0,0 0 0 0 0,0 0 1 0 0,0 0-1 0 0,0 0 0 0 0,0 0 1 0 0,0 0-1 0 0,1 0 0 0 0,-1 0 1 0 0,0 0-1 0 0,0 0 1 0 0,0 0-1 0 0,0 0 0 0 0,0 0 1 0 0,0 0-1 0 0,0 0 0 0 0,0 0 1 0 0,0 1-1 0 0,0-1 0 0 0,0 0 1 0 0,1 0-1 0 0,-1 0 0 0 0,0 0 1 0 0,0 0-1 0 0,0 0 0 0 0,0 0 1 0 0,0 0-1 0 0,0 0 1 0 0,0 0-1 0 0,0 0 0 0 0,0 0 1 0 0,0 0-1 0 0,0 0 0 0 0,0 1 1 0 0,0-1-1 0 0,0 0 0 0 0,0 0 1 0 0,0 0-1 0 0,0 0 0 0 0,0 0 1 0 0,0 0-1 0 0,0 0 0 0 0,0 0 1 0 0,0 0-1 0 0,0 0 1 0 0,0 0-1 0 0,0 1 0 0 0,0-1 1 0 0,0 0-1 0 0,0 0 0 0 0,0 0 1 0 0,0 0-13 0 0,0 0 9 0 0,0 0 0 0 0,0 0-1 0 0,0 0 1 0 0,0 0 0 0 0,0 0 0 0 0,-1 0 0 0 0,1 0 0 0 0,0 0 0 0 0,0 1 0 0 0,0-1 0 0 0,0 0 0 0 0,0 0 0 0 0,0 0 0 0 0,0 0 0 0 0,0 0 0 0 0,0 0 0 0 0,0 0 0 0 0,0 0-1 0 0,0 0 1 0 0,0 0 0 0 0,0 0 0 0 0,0 1 0 0 0,0-1 0 0 0,0 0 0 0 0,0 0 0 0 0,0 0 0 0 0,0 0 0 0 0,0 0 0 0 0,0 0 0 0 0,0 0 0 0 0,0 0 0 0 0,0 0 0 0 0,0 0-1 0 0,0 0 1 0 0,0 1 0 0 0,0-1 0 0 0,0 0 0 0 0,0 0 0 0 0,1 0 0 0 0,-1 0 0 0 0,0 0 0 0 0,0 0 0 0 0,0 0 0 0 0,0 0 0 0 0,0 0 0 0 0,0 0 0 0 0,0 0 0 0 0,0 0 0 0 0,0 0-1 0 0,0 0 1 0 0,0 0 0 0 0,0 0-9 0 0,3 4 85 0 0,-3-4-80 0 0,-1 1 1 0 0,1-1-1 0 0,0 0 0 0 0,0 0 0 0 0,0 1 0 0 0,0-1 0 0 0,-1 0 1 0 0,1 0-1 0 0,0 0 0 0 0,0 1 0 0 0,0-1 0 0 0,-1 0 0 0 0,1 0 1 0 0,0 0-1 0 0,0 0 0 0 0,-1 0 0 0 0,1 0 0 0 0,0 1 0 0 0,0-1 1 0 0,-1 0-1 0 0,1 0 0 0 0,0 0 0 0 0,0 0 0 0 0,-1 0 0 0 0,1 0-5 0 0,0 0 8 0 0,-1 0 1 0 0,1 0-1 0 0,0 1 0 0 0,-1-1 0 0 0,1 0 0 0 0,0 0 1 0 0,0 0-1 0 0,-1 1 0 0 0,1-1 0 0 0,0 0 0 0 0,0 0 1 0 0,0 1-1 0 0,-1-1 0 0 0,1 0 0 0 0,0 1 0 0 0,0-1 0 0 0,0 0 1 0 0,0 1-1 0 0,-1-1 0 0 0,1 0 0 0 0,0 1-8 0 0,0-1 10 0 0,0 0 0 0 0,0 1 0 0 0,0-1 0 0 0,0 0 0 0 0,0 1 0 0 0,0-1 0 0 0,0 0 1 0 0,-1 0-1 0 0,1 1 0 0 0,0-1 0 0 0,0 0 0 0 0,0 0 0 0 0,0 1 0 0 0,-1-1 0 0 0,1 0 0 0 0,0 0 0 0 0,0 0 0 0 0,0 1 0 0 0,-1-1 0 0 0,1 0 0 0 0,0 0 0 0 0,0 0 0 0 0,-1 0 0 0 0,1 0 0 0 0,0 0 0 0 0,0 1 0 0 0,-1-1 1 0 0,1 0-1 0 0,0 0 0 0 0,-1 0-10 0 0,1 0 112 0 0,-3 2 716 0 0,7-1-504 0 0,-3-1-288 0 0,0 1 0 0 0,0-1 0 0 0,1 0 0 0 0,-1 1 0 0 0,0-1 0 0 0,0 1 0 0 0,0-1 0 0 0,0 1 0 0 0,0-1 0 0 0,0 1 0 0 0,-1 0 0 0 0,1 0 0 0 0,0-1 1 0 0,0 1-1 0 0,0 0 0 0 0,-1 0 0 0 0,1 0 0 0 0,0 0 0 0 0,0 0-36 0 0,1 1 51 0 0,0 1 1 0 0,0-1-1 0 0,0 0 1 0 0,1 0-1 0 0,-1 0 1 0 0,1-1-1 0 0,-1 1 0 0 0,1 0 1 0 0,0-1-1 0 0,0 0 1 0 0,0 0-1 0 0,2 1-51 0 0,11 6 290 0 0,-16-8-210 0 0,0 3-64 0 0,0-2-13 0 0,0-1 0 0 0,0 1 0 0 0,0-1 0 0 0,0 0 0 0 0,1 1 0 0 0,-1-1 0 0 0,0 1 0 0 0,0-1 0 0 0,1 0 0 0 0,-1 1 0 0 0,0-1 0 0 0,1 0 0 0 0,-1 1 0 0 0,0-1 0 0 0,1 0 0 0 0,-1 0 0 0 0,0 1 0 0 0,1-1 0 0 0,-1 0 0 0 0,1 0 0 0 0,-1 0 0 0 0,1 1 0 0 0,-1-1 0 0 0,0 0 0 0 0,1 0 1 0 0,-1 0-4 0 0,1 0 23 0 0,9 7 266 0 0,0 0 0 0 0,0 0 0 0 0,-1 1 0 0 0,1 1-289 0 0,-1 2 91 0 0,-9-10-89 0 0,0-1-1 0 0,0 0 0 0 0,0 0 0 0 0,0 0 0 0 0,0 0 1 0 0,0 1-1 0 0,1-1 0 0 0,-1 0 0 0 0,0 0 0 0 0,0 0 0 0 0,0 0 1 0 0,0 1-1 0 0,0-1 0 0 0,1 0 0 0 0,-1 0 0 0 0,0 0 1 0 0,0 0-1 0 0,0 0 0 0 0,0 0 0 0 0,1 0 0 0 0,-1 1 0 0 0,0-1 1 0 0,0 0-1 0 0,0 0 0 0 0,0 0 0 0 0,1 0 0 0 0,-1 0 1 0 0,0 0-1 0 0,0 0 0 0 0,0 0 0 0 0,1 0-1 0 0,0 0 54 0 0,-1 0 9 0 0,13 11 321 0 0,-5-6-281 0 0,-3-3-62 0 0,-4-2 34 0 0,6 2 10 0 0,-2 0-5 0 0,13 13 647 0 0,-16-13-682 0 0,0 0 0 0 0,0-1 0 0 0,1 1 0 0 0,-1 0 0 0 0,0-1 0 0 0,0 1 0 0 0,1-1 0 0 0,-1 0 0 0 0,1 0 0 0 0,-1 0 0 0 0,1 0 0 0 0,0 0 0 0 0,0 0-45 0 0,9 3 212 0 0,-8-3-188 0 0,0 1 0 0 0,0-1 0 0 0,0 0-1 0 0,0 0 1 0 0,1 0-24 0 0,-2 0 18 0 0,0 0 0 0 0,0 0 0 0 0,0 0 1 0 0,0 0-1 0 0,0 0 0 0 0,0 1 0 0 0,0-1 0 0 0,-1 1 0 0 0,1 0 0 0 0,-1 0-18 0 0,3 0 40 0 0,-1 1-1 0 0,0 0 0 0 0,-1 0 0 0 0,1 0 0 0 0,0 1 1 0 0,2 3-40 0 0,3 3 39 0 0,-5-6 23 0 0,1-1 0 0 0,0 1 0 0 0,-1-1-1 0 0,1 0 1 0 0,1 0 0 0 0,-1 0 0 0 0,4 1-62 0 0,20 10 402 0 0,10 11-34 0 0,-31-20-162 0 0,-7-4-160 0 0,0 0-1 0 0,1 0 0 0 0,-1 0 1 0 0,1 0-1 0 0,-1 0 1 0 0,1 0-1 0 0,0-1 1 0 0,-1 1-1 0 0,1-1 0 0 0,0 1 1 0 0,-1-1-1 0 0,1 0 1 0 0,0 1-1 0 0,-1-1 1 0 0,2 0-46 0 0,0 1 69 0 0,-3-1-69 0 0,0 0 1 0 0,0 1-1 0 0,0-1 0 0 0,0 0 0 0 0,0 0 0 0 0,0 0 1 0 0,0 0-1 0 0,0 0 0 0 0,1 1 0 0 0,-1-1 0 0 0,0 0 1 0 0,0 0-1 0 0,0 0 0 0 0,0 0 0 0 0,0 0 1 0 0,1 0-1 0 0,-1 0 0 0 0,0 0 0 0 0,0 0 0 0 0,0 0 1 0 0,0 1-1 0 0,0-1 0 0 0,1 0 0 0 0,-1 0 0 0 0,0 0 1 0 0,0 0-1 0 0,0 0 0 0 0,0 0 0 0 0,1 0 1 0 0,-1 0-1 0 0,0 0 0 0 0,0 0 0 0 0,0 0 0 0 0,0-1 1 0 0,1 1-1 0 0,-1 0 0 0 0,0 0 0 0 0,13 7 53 0 0,24 11 86 0 0,6 12 186 0 0,-14-13-109 0 0,-12-5-152 0 0,5-3-10 0 0,-9-2-33 0 0,4 3 69 0 0,-13-9-80 0 0,-1 0 0 0 0,0 1 0 0 0,0 0 0 0 0,0-1 0 0 0,-1 1 0 0 0,1 1 1 0 0,0-1-1 0 0,-1 0-10 0 0,1 0 10 0 0,-1 0 1 0 0,1-1 0 0 0,0 1-1 0 0,-1-1 1 0 0,1 1 0 0 0,0-1-1 0 0,0 0 1 0 0,0 0 0 0 0,0 0-1 0 0,0-1 1 0 0,0 1 0 0 0,1-1-11 0 0,14 5 10 0 0,-15-4 1 0 0,-1 0-1 0 0,1 0 1 0 0,0 0-1 0 0,0 0 1 0 0,-1 0 0 0 0,1 1-1 0 0,-1-1 1 0 0,0 1-1 0 0,3 2-10 0 0,15 9 33 0 0,-18-11-19 0 0,1 0-1 0 0,-1 0 1 0 0,0 0-1 0 0,0 1 1 0 0,0-1-1 0 0,1 1-13 0 0,-1 0 17 0 0,0 0 0 0 0,0-1-1 0 0,0 0 1 0 0,1 1 0 0 0,-1-1 0 0 0,2 1-17 0 0,-2-2 1 0 0,0 1 0 0 0,0-1 1 0 0,0 1-1 0 0,0 0 1 0 0,0-1-1 0 0,0 1 1 0 0,-1 0-1 0 0,2 2-1 0 0,2 2-1 0 0,-2-3 1 0 0,-1-1 17 0 0,0-1 0 0 0,1 1 0 0 0,-1-1-1 0 0,1 0 1 0 0,-1 0 0 0 0,1 0 0 0 0,0 0 0 0 0,0 0-1 0 0,0 0-16 0 0,15 4 20 0 0,-11-2-4 0 0,6 1 82 0 0,-1-1 1 0 0,9 2-99 0 0,-2 3 54 0 0,-16-7-86 0 0,0 0 1 0 0,1-1 0 0 0,-1 0 0 0 0,0 1-1 0 0,0-1 1 0 0,0 0 0 0 0,1 0 0 0 0,-1-1-1 0 0,2 0 32 0 0,-4 1 96 0 0,16 0 491 0 0,34 10-664 0 0,-31-10 104 0 0,0-1 1 0 0,0-1-1 0 0,1-1-27 0 0,18-1 160 0 0,-32 3-150 0 0,1-1-17 0 0,1 0 1 0 0,-1 1 0 0 0,5 0 6 0 0,-13 1 6 0 0,7 2-12 0 0,10-4 59 0 0,-11 3-38 0 0,11-2-74 0 0,-6-2 68 0 0,-9 2-5 0 0,-1 0 0 0 0,1 1 0 0 0,-1 0 0 0 0,1-1 0 0 0,-1 1 0 0 0,1 0-1 0 0,0 0 1 0 0,-1 0 0 0 0,1 0 0 0 0,-1 0 0 0 0,2 0-4 0 0,17-2 140 0 0,-20 2-134 0 0,1 0 0 0 0,-1 0 1 0 0,1-1-1 0 0,-1 1 0 0 0,1 0 0 0 0,-1 0 0 0 0,1-1 0 0 0,-1 1 0 0 0,1 0 0 0 0,-1-1 0 0 0,1 1 0 0 0,-1 0 0 0 0,1-1 0 0 0,-1 1 1 0 0,0-1-1 0 0,1 1 0 0 0,-1-1 0 0 0,0 1 0 0 0,0-1 0 0 0,1 1 0 0 0,-1-1 0 0 0,0 1 0 0 0,0-2-6 0 0,0 2-3 0 0,0 0 0 0 0,1-1 0 0 0,-1 1 0 0 0,0-1 0 0 0,0 1-1 0 0,0 0 1 0 0,0-1 0 0 0,0 1 0 0 0,0-1 0 0 0,0 1 0 0 0,0 0 0 0 0,1-1 0 0 0,-1 1-1 0 0,0 0 1 0 0,0-1 0 0 0,1 1 0 0 0,-1 0 0 0 0,0-1 0 0 0,0 1 0 0 0,1 0 0 0 0,-1 0 3 0 0,5-5-12 0 0,-1-14 1 0 0,8-13 65 0 0,-8 27-100 0 0,-3 5 52 0 0,-1-1 0 0 0,0 1 0 0 0,1 0 0 0 0,-1 0 0 0 0,0-1 0 0 0,0 1-1 0 0,1 0 1 0 0,-1-1 0 0 0,0 1 0 0 0,0-1 0 0 0,1 1 0 0 0,-1 0 0 0 0,0-1-1 0 0,0 1 1 0 0,0-1 0 0 0,0 1 0 0 0,0 0 0 0 0,0-1 0 0 0,0 1 0 0 0,0-1-6 0 0,1 0-5 0 0,0 0 1 0 0,0-1 0 0 0,0 1 0 0 0,0 0-1 0 0,0-1 1 0 0,0 1 0 0 0,0 0 0 0 0,0 0-1 0 0,0 0 1 0 0,0 0 0 0 0,1 0 0 0 0,0 0 4 0 0,3-4-11 0 0,0-3-53 0 0,11-10 76 0 0,-14 17 0 0 0,-1-1-1 0 0,1 1 0 0 0,-1 0 0 0 0,0-1 1 0 0,1 1-1 0 0,-1-1 0 0 0,0 1 0 0 0,0-1 1 0 0,0 0-1 0 0,0 0 0 0 0,0 1-11 0 0,-1 0 2 0 0,0 0 0 0 0,1 0 0 0 0,-1 0 0 0 0,0 0 0 0 0,1 0 0 0 0,-1 0 0 0 0,1 0 0 0 0,0 0 0 0 0,-1 0 0 0 0,1 0 0 0 0,0 1 0 0 0,-1-1 0 0 0,1 0 0 0 0,0 1 0 0 0,0-1 0 0 0,0 0 0 0 0,-1 1 0 0 0,1-1 0 0 0,0 1 0 0 0,0-1 0 0 0,0 1 0 0 0,0-1 0 0 0,0 1 0 0 0,1 0-2 0 0,2-2 18 0 0,27-18-4 0 0,-27 17-14 0 0,0 0 0 0 0,-1 0 0 0 0,1 0 0 0 0,-1-1 0 0 0,0 1 0 0 0,0-2 0 0 0,12-11 0 0 0,-1-1 0 0 0,-6 8 0 0 0,3-3 0 0 0,-7 8 8 0 0,-1 0 0 0 0,0 1 0 0 0,0-1 0 0 0,0-1 0 0 0,0 1 0 0 0,-1 0 0 0 0,1-1 0 0 0,-1 1-8 0 0,4-10 7 0 0,-4 11-1 0 0,0-1 0 0 0,-1 1 0 0 0,1 0-1 0 0,0-1 1 0 0,1 1 0 0 0,-1 0 0 0 0,0 0 0 0 0,2 0-6 0 0,8-12 6 0 0,-10 12-8 0 0,0-1-1 0 0,1 1 1 0 0,0 0 0 0 0,-1 0-1 0 0,4-2 3 0 0,-1 1 3 0 0,-1-1 0 0 0,1 0-1 0 0,-1 1 1 0 0,0-2 0 0 0,2-2-3 0 0,-4 5-3 0 0,0 1 1 0 0,0 0-1 0 0,0 0 1 0 0,0 0-1 0 0,1 0 1 0 0,-1 0-1 0 0,0 1 1 0 0,3-2 2 0 0,-3 2-2 0 0,3-2 2 0 0,4-4 0 0 0,-5 2 14 0 0,0 1-1 0 0,0 1 0 0 0,1-1 1 0 0,0 0-1 0 0,4-1-13 0 0,10-6-41 0 0,-16 8 61 0 0,1 1-1 0 0,0 0 0 0 0,0 0 1 0 0,0 0-1 0 0,4 0-19 0 0,8-6-74 0 0,-13 7 78 0 0,0-1 0 0 0,-1 1-1 0 0,1 0 1 0 0,0 0 0 0 0,-1 0 0 0 0,3 0-4 0 0,-4 0 4 0 0,-1 1-1 0 0,1 0 0 0 0,0 0 0 0 0,0 0 1 0 0,0-1-1 0 0,0 1 0 0 0,-1-1 0 0 0,1 1 1 0 0,0-1-1 0 0,0 1 0 0 0,-1-1 1 0 0,1 1-1 0 0,0-1 0 0 0,-1 1 0 0 0,1-1-3 0 0,-1 0 2 0 0,1 1-1 0 0,-1 0 0 0 0,0-1 1 0 0,1 1-1 0 0,-1-1 0 0 0,1 1 0 0 0,-1 0 1 0 0,1 0-1 0 0,-1-1 0 0 0,0 1 1 0 0,1 0-1 0 0,-1 0 0 0 0,1-1 0 0 0,-1 1 1 0 0,1 0-1 0 0,0 0 0 0 0,-1 0 1 0 0,1 0-1 0 0,-1 0 0 0 0,1 0 0 0 0,-1 0 1 0 0,1 0-1 0 0,-1 0 0 0 0,1 0-1 0 0,0 0 0 0 0,-1 0 0 0 0,0 0 0 0 0,1 1 0 0 0,-1-1 0 0 0,1 0 0 0 0,-1 0 0 0 0,1 0 0 0 0,-1 0 0 0 0,0 0 0 0 0,1 0 0 0 0,-1 0 0 0 0,1 0 0 0 0,-1 0 0 0 0,1 0 0 0 0,-1-1 0 0 0,0 1 0 0 0,1 0 0 0 0,-1 0 0 0 0,1 0 0 0 0,-1 0 0 0 0,0-1 0 0 0,1 1 0 0 0,-1 0 0 0 0,0 0 0 0 0,1-1 0 0 0,3-2 0 0 0,8-5 0 0 0,0 1 0 0 0,0 0 0 0 0,14-4 0 0 0,-25 10 5 0 0,0 1-1 0 0,0 0 0 0 0,0-1 1 0 0,0 1-1 0 0,0 0 0 0 0,0 0 1 0 0,0 0-1 0 0,0-1 0 0 0,0 1 1 0 0,0 0-1 0 0,0 0 0 0 0,0 1 1 0 0,1-1-1 0 0,-1 0-4 0 0,1 0 6 0 0,0 0 0 0 0,-1 1 1 0 0,1-1-1 0 0,0 0 0 0 0,0 0 1 0 0,0-1-1 0 0,0 1 0 0 0,-1 0 0 0 0,1-1 1 0 0,0 1-1 0 0,0-1 0 0 0,0 0-6 0 0,44-14 0 0 0,-45 15 2 0 0,0 0 0 0 0,-1-1 0 0 0,1 1 0 0 0,0 0 0 0 0,0 0 0 0 0,-1 0 0 0 0,1-1 0 0 0,0 1 0 0 0,-1 0 0 0 0,1 0 0 0 0,0 0 0 0 0,0 0 0 0 0,-1 1 1 0 0,1-1-1 0 0,0 0 0 0 0,0 0-2 0 0,0 0 2 0 0,-1 0 0 0 0,1 1 0 0 0,0-1-1 0 0,-1 0 1 0 0,1 0 0 0 0,0 0 0 0 0,-1 0 0 0 0,1 0 0 0 0,0 0 0 0 0,0 0 0 0 0,-1-1 0 0 0,1 1 0 0 0,0 0 0 0 0,-1 0 0 0 0,1 0 0 0 0,0-1-2 0 0,2 0 0 0 0,1 0 0 0 0,-1 1 0 0 0,1-1 0 0 0,0 1 0 0 0,-1 0 0 0 0,1 0 0 0 0,-1 0 0 0 0,1 1 0 0 0,0-1 0 0 0,0 1 0 0 0,-1-1 0 0 0,0 1 0 0 0,1-1 0 0 0,-1 0 0 0 0,0-1 0 0 0,1 1 0 0 0,-1 0 0 0 0,2-2 0 0 0,-2 2 0 0 0,0 0 2 0 0,2-1 24 0 0,1 0 0 0 0,-1 0-1 0 0,0 0 1 0 0,0 0 0 0 0,0-1 0 0 0,0 0-1 0 0,0 0 1 0 0,3-1-26 0 0,20-7 64 0 0,-24 7-45 0 0,0 0-1 0 0,1 1 0 0 0,-1 0 0 0 0,1 0 1 0 0,0 0-1 0 0,0 1 0 0 0,1-1-18 0 0,-3 1 2 0 0,-1 1 2 0 0,0-1-1 0 0,0 1 1 0 0,0-1 0 0 0,0 1 0 0 0,0 0 0 0 0,0-1 0 0 0,0 1 0 0 0,0 0 0 0 0,0 1 0 0 0,0-1 0 0 0,0 0 0 0 0,0 0-1 0 0,0 1 1 0 0,0-1 0 0 0,0 1 0 0 0,2 0-4 0 0,-4 0 0 0 0,0-1 0 0 0,0 0 0 0 0,0 0 0 0 0,0 1 0 0 0,1-1 0 0 0,-1 0 0 0 0,0 0 0 0 0,0 1 0 0 0,0-1 0 0 0,1 0 0 0 0,-1 0 0 0 0,0 0 0 0 0,0 1 0 0 0,1-1 0 0 0,-1 0 0 0 0,0 0 0 0 0,1 0 0 0 0,-1 0 0 0 0,0 0 0 0 0,0 0 0 0 0,1 1 0 0 0,-1-1 0 0 0,0 0 0 0 0,1 0 0 0 0,-1 0 0 0 0,0 0 0 0 0,1 0 0 0 0,-1 0 0 0 0,0 0 0 0 0,0 0 0 0 0,1-1 0 0 0,-1 1 0 0 0,0 0 0 0 0,1 0 0 0 0,-1 0 0 0 0,0 0 0 0 0,0 0 0 0 0,1 0 0 0 0,-1-1 0 0 0,6-1 0 0 0,-2 2 0 0 0,19 11 64 0 0,-15-9-116 0 0,-7-2 45 0 0,-1 0 0 0 0,1 0-1 0 0,0 0 1 0 0,-1 0-1 0 0,1 1 1 0 0,-1-1 0 0 0,1 0-1 0 0,-1 0 1 0 0,1 0-1 0 0,-1 1 1 0 0,1-1 0 0 0,-1 0-1 0 0,1 0 1 0 0,-1 1-1 0 0,1-1 1 0 0,-1 0-1 0 0,1 1 1 0 0,-1-1 0 0 0,0 1-1 0 0,1 0 8 0 0,-1-1-48 0 0,0 0 202 0 0,5 0-85 0 0,0 0-1 0 0,-1 1 1 0 0,1 0 0 0 0,0-1 0 0 0,-1 2 0 0 0,1-1 0 0 0,0 0 0 0 0,-1 1 0 0 0,0 0 0 0 0,1 0 0 0 0,0 1-69 0 0,3-1 0 0 0,-7-2 0 0 0,1 0 0 0 0,-1 0 0 0 0,0 0 0 0 0,1 1 0 0 0,-1-1 0 0 0,0 0 0 0 0,0 1 0 0 0,0-1 0 0 0,1 1 0 0 0,-1-1 0 0 0,0 1 0 0 0,18 7 0 0 0,-11-3-14 0 0,3 0-23 0 0,-1 1-1 0 0,6 6 38 0 0,-14-10 51 0 0,10 7-5 0 0,-9-7-70 0 0,1 0-1 0 0,-1 0 0 0 0,1 0 1 0 0,0-1-1 0 0,0 0 1 0 0,0 1-1 0 0,2-1 25 0 0,7 3-24 0 0,-12-4 115 0 0,0 0-91 0 0,1 0 0 0 0,-1 0 0 0 0,0 0-1 0 0,0 0 1 0 0,1 1 0 0 0,-1-1 0 0 0,0 0 0 0 0,0 0 0 0 0,1 1 0 0 0,-1-1 0 0 0,0 1-1 0 0,0-1 1 0 0,0 1 0 0 0,0 0 0 0 0,1 0 0 0 0,10 5 93 0 0,8 3-351 0 0,24 0 302 0 0,-11-2 40 0 0,-12-2 57 0 0,-13-3-147 0 0,0-1 0 0 0,0 1 0 0 0,0 1 1 0 0,0 0 5 0 0,-6-3-17 0 0,1 1 3 0 0,0 0 1 0 0,0 0-1 0 0,0 0 0 0 0,0 0 0 0 0,0 0 1 0 0,0 1-1 0 0,0-1 0 0 0,-1 1 0 0 0,1 0 1 0 0,-1 0-1 0 0,1 0 0 0 0,-1 0 14 0 0,1 2 0 0 0,28 27 0 0 0,-31-29-2 0 0,1 0 2 0 0,9 7 13 0 0,-7-7 40 0 0,-2-1 1 0 0,1 2-54 0 0,-1-2-43 0 0,3 2 32 0 0,0-1 22 0 0,-2-1 32 0 0,18 7 74 0 0,-18-7-149 0 0,0 1 32 0 0,0-1 43 0 0,2 1-43 0 0,-3-1-54 0 0,0 0 53 0 0,0-1 0 0 0,0 1 0 0 0,0-1 0 0 0,0 1 0 0 0,0-1 0 0 0,-1 1 0 0 0,1 0 1 0 0,0-1-1 0 0,-1 1 0 0 0,1 0 0 0 0,0 0 0 0 0,-1-1 0 0 0,1 1 0 0 0,-1 0 0 0 0,1 0 0 0 0,-1 0 0 0 0,0 0 0 0 0,1 1 1 0 0,1 18 16 0 0,-2-16-15 0 0,0 0 10 0 0,0-3-64 0 0,0-1-1 0 0,0 1 1 0 0,-1-1 0 0 0,1 1-1 0 0,0-1 1 0 0,0 1 0 0 0,0-1-1 0 0,0 1 1 0 0,0-1 0 0 0,0 1-1 0 0,-1-1 1 0 0,1 0 0 0 0,0 1 0 0 0,0-1-1 0 0,-1 1 1 0 0,1-1 0 0 0,0 0-1 0 0,-1 1 1 0 0,1-1 0 0 0,-1 1 53 0 0,-4 2-4760 0 0,1-1 49 0 0,-1 0-922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5:00.966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nkEffects" value="pencil"/>
    </inkml:brush>
  </inkml:definitions>
  <inkml:trace contextRef="#ctx0" brushRef="#br0">56 1119 2760 223472 58327,'0'0'248'-2061'718,"0"0"-248"222"-65,0 0 0 204-73,0 0 0 143-49,1-1 704 141-536,0 0 88 277 6,0 0 16 249-1,0-1 8 30-3,1 0-496 13 2,0-1-96-48 7,-1 1-16-88-6,1-1-8 163-2,-1 1 56 146 5,1-2 0 88-3,-1 1 8 521 0,0-1 0-537 3,0 1 144-70-10,-1-1 24 607 7,0-1 8 0 0,0-1 0-570 4,0 0-104-135 513,0 0-16 705-517,0 1-8 0 0,0 1 0 0 0,1 1-88 0 0,-1 0-24 0 0,0 1 0 0 0,1 1 160 606 4,-1 0-200-606-4,0 0-8 0 0,0 1 0 0 0,0 0 56 0 0,0 0 240 0 0,0 1-224 0 0,0 0-88 0 0,0 1-8 0 0,-1 1-8 0 0,1 1 0 0 0,0-1-120-606-4,-1-1 0 91 1,1 1 0 515 3,-1 1 0 0 0,-1 1 0 0 0,0 0 0 0 0,1 1 0 0 0,-1 0 0 0 0,1 1 0 0 0,0 0 0 0 0,0-1 0 0 0,1 0 0 0 0,-1-1 224 0 0,-1 1 288 0 0,1 1-256 0 0,0 0-168 0 0,1 1-88 0 0,-1-1 96 0 0,0 0-96 0 0,0 1 72 0 0,0-1-72 0 0,0 1 0 0 0,0 0 72 0 0,0-1 56 0 0,1 0 16 0 0,-1-1 0 0 0,1 0 0 0 0,0 1-144 0 0,0-1 0 0 0,-1-1 0 0 0,1 1-72 0 0,-1 0 72 0 0,0-1 88 0 0,0 1-24 0 0,1-2 0 0 0,-1 0-64 0 0,1-1 96 0 0,0-1-96 0 0,0 0 96 0 0,0 1-96 0 0,0-1 64 0 0,1 0-64 0 0,-1 1 64 0 0,1 0-64 0 0,-1-1 0 0 0,1 0 0 0 0,-1 0 0 0 0,0-2 0 0 0,0 1 0 0 0,0-1 64 0 0,0 0-64 0 0,0-1 63 0 0,0 1-63 0 0,0 0 64 0 0,0 0 416 0 0,0 0 72 0 0,0 0 24 0 0,1-1-256 0 0,-1-3-1632 0 0,1-1 1312 0 0,-1-1 96 0 0,0-1-8 0 0,1 1 336 0 0,-1-1 72 0 0,0 0 16 0 0,0 1 0 0 0,-1-1-416 0 0,0-1-96 0 0,1 0 0 0 0,0 0 0 0 0,-1 1 0 0 0,1-1 0 0 0,-1 0-376 0 0,2-3-1168 0 0,-1-2 1544 0 0,1 1 0 0 0,0 1 0 0 0,0 2 448 0 0,0 0 64 0 0,1 2 8 0 0,0-1 8 0 0,0 2-424 0 0,0-1-104 0 0,0-1 0 0 0,-1-1-288 0 0,1-3-912 0 0,0 0 1200 0 0,-1 1 0 0 0,0 2 0 0 0,-1 3 0 0 0,0 1 0 0 0,0 3 0 0 0,0 0 0 0 0,0 1 0 0 0,-1 0 0 0 0,0 1 0 0 0,1-1 0 0 0,-1 0 0 0 0,0 1 0 0 0,1-1 392 0 0,0 1 96 0 0,0 0 24 0 0,-1 0-784 0 0,1 0-840 0 0,0 0 1112 0 0,0 0 0 0 0,1 0 0 0 0,-1 0 0 0 0,0 0 0 0 0,0 0 0 0 0,0 0 0 0 0,0 0 0 0 0,0 0 0 0 0,0 0 0 0 0,0 0 0 0 0,-1 1 0 0 0,1-1-72 0 0,-1 2 72 0 0,0 2 0 0 0,-1 2 0 0 0,1 1 88 0 0,-1 0-24 0 0,1 0 0 0 0,1 0 0 0 0,0-1-64 0 0,-1 1 0 0 0,1-2 0 0 0,0 1 0 0 0,-1 0 0 0 0,0 0 64 0 0,1 0-64 0 0,-1 0 64 0 0,1 0-64 0 0,0 1 96 0 0,0-1-96 0 0,0 2 96 0 0,-1 1-96 0 0,0-1 0 0 0,0 2 64 0 0,1-1-64 0 0,-1 1 0 0 0,1-2 0 0 0,0 0 0 0 0,1 0 0 0 0,-1-1 0 0 0,1-1 0 0 0,-1 0 0 0 0,1 0 0 0 0,-1-1 0 0 0,0 1 0 0 0,0-1 0 0 0,-1 0 0 0 0,0 0 0 0 0,1 0 0 0 0,-1 1 0 0 0,0-2 0 0 0,0 0 0 0 0,0-1 64 0 0,0-1-64 0 0,0 0 64 0 0,1-1-64 0 0,0 0 0 0 0,0-1 0 0 0,0 0 0 0 0,0 0 0 0 0,0-1 0 0 0,0 1 0 0 0,0 0 0 0 0,0 0 0 0 0,0 0 88 0 0,0 0-88 0 0,0 0 0 0 0,0 0 0 0 0,0 0 0 0 0,0 0 0 0 0,0 0 88 0 0,0 0-88 0 0,0 0 96 0 0,0-1-96 0 0,1 0 0 0 0,0-1 0 0 0,0 0 0 0 0,0-1 0 0 0,0-1 0 0 0,0 0 0 0 0,0 1 80 0 0,-1-1-80 0 0,-1 0 96 0 0,0 0-32 0 0,0-1 0 0 0,-1 1 0 0 0,1-1-64 0 0,-1 0 0 0 0,1-1 0 0 0,0 0 120 0 0,0-1 192 0 0,0 0-152 0 0,0 1-160 0 0,0 0 0 0 0,1 1 0 0 0,-1-1 0 0 0,2 1 0 0 0,-1 0 0 0 0,0 0 0 0 0,0-1 0 0 0,0 1 0 0 0,0 0 0 0 0,1 0 0 0 0,0 0 0 0 0,-1 0 0 0 0,1 0 0 0 0,0 0 0 0 0,1 0 0 0 0,-2 0 0 0 0,1-1 0 0 0,0 1 0 0 0,0-1 0 0 0,1 0 0 0 0,-1 0 0 0 0,0 0 0 0 0,0-1 0 0 0,-1 0 0 0 0,0 0 0 0 0,1 1 0 0 0,-1-1 0 0 0,1 2 0 0 0,-1-1-136 0 0,1 1 8 0 0,0 1 8 0 0,-1 0 120 0 0,1 0 128 0 0,0 0-24 0 0,0 0-8 0 0,0 1-96 0 0,-1-1-128 0 0,1 1 24 0 0,0-1 8 0 0,0 2 96 0 0,-1 0 0 0 0,1-1 0 0 0,-1 1 0 0 0,1-1 0 0 0,-1 0 0 0 0,0 0 0 0 0,0 0 0 0 0,0 0 0 0 0,1 1 0 0 0,-1-1 0 0 0,0 1 0 0 0,0 0 72 0 0,0 0 40 0 0,1 0 8 0 0,-1 0 0 0 0,0 0-120 0 0,0 1 0 0 0,0-1 0 0 0,0 2 0 0 0,0-1 0 0 0,0 1 0 0 0,0 0 0 0 0,0 0 0 0 0,0 0-72 0 0,0 1-40 0 0,0-1-8 0 0,0 0 0 0 0,-1 0 120 0 0,1 1 0 0 0,-1 0 0 0 0,0 1 0 0 0,0-1 0 0 0,-1 1 0 0 0,1 0 0 0 0,0 0 0 0 0,0 0 64 0 0,1 0 40 0 0,0 0 8 0 0,0 1 0 0 0,-1 1-112 0 0,2 0 0 0 0,-1 0 0 0 0,0 1 0 0 0,-1 0 0 0 0,1 0 0 0 0,-2 0 0 0 0,1-1 0 0 0,0 0 0 0 0,0 0 0 0 0,0 0 0 0 0,0 1 0 0 0,0 1 0 0 0,-1 1 0 0 0,1 1 0 0 0,-1 2 0 0 0,1-1 0 0 0,-1-1 0 0 0,0-1 0 0 0,1-1 0 0 0,-1-1 0 0 0,1 0 0 0 0,1 0 0 0 0,0-1 0 0 0,0 1-80 0 0,0 1-16 0 0,0-1 0 0 0,0 1 0 0 0,1-1 96 0 0,-1 0 0 0 0,1-1 0 0 0,-1 1 0 0 0,1-1 72 0 0,-1 2 144 0 0,1 0-104 0 0,0 0-112 0 0,-1-1 0 0 0,0-1 0 0 0,1 1 0 0 0,-1-1 0 0 0,0 2 0 0 0,-1 0 0 0 0,1 0 0 0 0,-1 0 0 0 0,0 0 0 0 0,0 0 0 0 0,1 0 0 0 0,-1-1 0 0 0,1 1 0 0 0,-1 0 0 0 0,1-1 0 0 0,0 1 0 0 0,-1 1 0 0 0,1-1 0 0 0,0 0-64 0 0,-1-1 64 0 0,1-1-104 0 0,0 0 104 0 0,-1 0 0 0 0,1 0 0 0 0,0 1 0 0 0,0 2 0 0 0,1 0 0 0 0,-1-1 64-630 6,0 0-64 19-7,0-1 72 46 0,0-1-72 565 1,-1-2 0 0 0,1 0 0 0 0,0-1 0-1120-2,0-1 96 1120 2,-1-1-8 0 0,1-1-8 0 0,0-2-80 7 542,0 0 0-7-542,0 0-96 0 0,0 1 96 0 0,-2-1 0 0 0,1 0 0 0 0,-1-1 0 0 0,0 0 64 0 0,1-1 0-7-542,-1 0-64 7 542,0 0 96 0 0,1 0-32 0 0,0-1-64 8-544,0 1 0-8 544,0-1 0 0 0,0 1 0 0 0,2-1 80 0 0,-1 1-80 0 0,0 0 96 0 0,-1-1-96 0 0,1 1 0 0 0,0-1 0 0 0,0 1 0 0 0,-1-1 0 0 0,0-1 0 0 0,0 1 0 0 0,0-1 0 0 0,0 2 0 0 0,-1-1 0 0 0,1 0 0 0 0,0 0 0 0 0,0 1 0 0 0,1 0 0 0 0,0 1 0 0 0,0 0 0 0 0,1 0 0 0 0,0 0 0 0 0,0 1 0 0 0,0-2 0 0 0,0 1 0 0 0,0 0 0 0 0,1-1 0 0 0,-1 0 0 0 0,1 1 0 0 0,0-2 0 0 0,-1 0 0 0 0,1-2 0 544-2,0 0 0-544 2,0 1 0 0 0,0 1 0 0 0,-1 1 0 588-1,0 0 0 583 1,-1 1 0-1171 0,0 1 0 0 0,0 0 0 0 0,-1 0 0 0 0,1 0 0 0 0,0 1 0 0 0,1-1 0 0 0,0 0 0 0 0,0 0 0 0 0,0-2 0 0 0,1 1 0 0 0,-1 0 0 0 0,0-1 0 0 0,1 1 0 0 0,-1 0 0 0 0,0 0 0 0 0,-1 0 0 0 0,0 1 0 0 0,1 0 0 0 0,-1 0 0 0 0,0 1 0 0 0,1 0 0 0 0,0 0 0 0 0,-1 0 0 0 0,0-1 0 0 0,0 1 0 0 0,0-1 0 0 0,-1 0 0 0 0,1 0 0 0 0,0 0 0 0 0,0-1 0 0 0,1 1 0 557-4,0-1 0-557 4,0 0 0 0 0,1 0 0 0 0,0 0 0 0 0,0 0 0 0 0,0 1 0 0 0,-1 0 0 0 0,0 1 0 0 0,0-1 0 0 0,0 1 0 0 0,0 0 0 0 0,0 0 0 0 0,1-1 0 0 0,-1 1 0 0 0,1 0 0 0 0,-1 0 0 0 0,0 1 0 0 0,0-1 0 0 0,1 0 0 0 0,-1 1 0 0 0,0 0 0 0 0,0 0 0 0 0,-1-2 0 0 0,1 0 0 0 0,0-1 0 0 0,0-1 0 0 0,0 0 0 0 0,1 0 0 0 0,-1 0 0 0 0,0 1 0 0 0,1 1 0 0 0,-1-1 0 549 6,-1 1 64-549-6,1 1-64 0 0,-1-1 0 0 0,1 0 0 0 0,0 0 0 0 0,-1 1 0 0 0,1 1 64 0 0,0 0-64 0 0,-1-1 0 0 0,1 1 64 0 0,0-1-64 0 0,0 1 0 0 0,-1-2 64 0 0,1 1-64 0 0,0 0 0 0 0,0 0 0 0 0,-1 0 96 0 0,1 0-96 0 0,-1 0 96 0 0,0 0-96 0 0,0 0 0 0 0,0 0 0 0 0,1 0 0 0 0,0 1 0 0 0,-1-1 0 0 0,1 0 0 0 0,0 0 0 0 0,-1 0 0 0 0,0 1 0 0 0,0 0 0 0 0,1 0 0 0 0,0 0 0 0 0,-1 0 0 0 0,1-1 0 0 0,0 0 0 0 0,0 0 0 0 0,-1-1 0 0 0,0 0 0 0 0,0 0 0 0 0,1 0 0 524-2,-1 0 0-524 2,0 0 64 0 0,0 0-64 0 0,1 1 0 0 0,-1 1 0 0 0,1-1 0 0 0,0 0 80 0 0,0 0-16 0 0,0 0 0 524-4,-1 0 0-524 4,1 1-64 0 0,0-1 0 0 0,-1 1 0 0 0,0-1 0 0 0,0 0 0 0 0,1-1 0 0 0,-1 0 0 0 0,0 1 0 0 0,1-1 0 0 0,-1 1-128 0 0,1-1 24 0 0,0 2 0 0 0,-1-1 168 0 0,1 1 32 0 0,0 0 0 0 0,-1 0 8 0 0,1 0-104 0 0,0 0 0 0 0,0 1 0 0 0,-1-1 0 0 0,1-1 0 0 0,0 1 0 0 0,0 0 0 0 0,0-1 0 0 0,0-1 0 0 0,0 2 0 0 0,0-1 0 0 0,0 0 0 0 0,-1 1 0 0 0,0 0 72 0 0,1 0-72 0 0,0 0 96 0 0,1 0-96 0 0,-1 0 0 0 0,0-1 0 0 0,0-1 64 0 0,1-1 16 0 0,-1 0 0 0 0,0 0 0 685 1,0 0 0-122 2,1 1-80-563-3,-1 1 0 0 0,1 0 72 520 0,-2 1-72-520 0,1 1 0 0 0,0-1 0 0 0,0 0 0 0 0,0 0 0 0 0,0-1 0 0 0,-1 1 0 0 0,1 0 0 0 0,-1 0 0 0 0,1 1 0 548 2,-1-1 0-548-2,1 1 0 0 0,-1 0 0 0 0,0-1 0 0 0,1 0 0 0 0,-1-1 0 0 0,0 0 0 0 0,1 0 0 0 0,-1-1 0 0 0,1 1 0 0 0,0 1 0 0 0,0-1-96 0 0,0 0-152 0 0,1 1 120 0 0,-1-1 128 0 0,1 0 0 0 0,-1 0 0 0 0,-1 0 0 0 0,1 1 0 0 0,-1 0 0 0 0,1 0 0 0 0,0 0 0 0 0,-1 0 0 0 0,0 0 0 0 0,0 0 0 0 0,0 0 0 0 0,0 0 80 0 0,0-1-80 0 0,0 1 104 521-5,1 0-16-521 5,-1 0-8 0 0,1 0 0 0 0,-1-1-80 0 0,1 0 64 0 0,0-1-64 0 0,-1 1 0 0 0,1 0 0 1-498,-1 0 0-1 498,0 0 0 0 0,0 1-128 0 0,0 0 32 0 0,0 0 8 524 1,0 1 88 1-2,0 0 0-525 1,0-1 0 0 0,0 0 0 0 0,0 0 96 0 0,1 0 48 0 0,1-1-72 0 0,0 0-160 0 0,0 0 24 509 0,-1 0 0-509 0,0 0 64 0 0,0 0 0 0 0,-1 0 64 0 0,0 1-64 0 0,0 0 72 0 0,0-1-72 0 0,0 1 0 0 0,0 0 80 0 0,0 0-80 0 0,0 0 64 0 0,0 0-64 0 0,0 0 72 0 0,0 0-72 0 0,0-1 80 0 0,-1 0-80 0 0,1 0 0 0 0,0-1 0 0 0,0 0 0 0 0,0 1 72 0 0,0 0-72 0 0,1 0 64 0 0,-1 1-64 0 0,1 0 0 0 0,-1-1 0 0 0,1 0 0 0 0,-1 1 0 0 0,0 0 0 0 0,0-1 0 0 0,0 1 0 0 0,1 0 0 0 0,-1 0 0 0 0,0-1 0 0 0,-1 0 0 0 0,1 0 0 0 0,0-1 0 0 0,-1 0 0 0 0,1 0 88 0 0,0-1-24 0 0,0 0-64 0 0,0 1 0 0 0,1-1 72 0 0,0-1-72 0 0,0 0 0 0 0,-1 1 0 0 0,1 0 0 0 0,-1 0 0 0 0,0 0 0 0 0,1 1 0 0 0,-1 0 0 0 0,0 0 72 0 0,-1 1-72 0 0,1 0 64 0 0,-1-1 0 510-2,0 1-64-510 2,0 0 0 0 0,1-1 0 0 0,-1 0 64 0 0,0 1-64 0 0,1-1 0 0 0,0 1 0 0 0,-1-1 64 0 0,1 1-64 0 0,-1 0 0 0 0,1 0 0 0 0,0 1 0 0 0,-1-1 0 0 0,1 0 0 0 0,0 0 0 0 0,0 0 0 0 0,0 0 0 0 0,0-1 0 0 0,-1 1 0 494 0,1-2 0 60-558,-1 1 0-554 558,0-2 0 0 0,0 1 0 0 0,-1 0 0 0 0,1 1 0 0 0,1 2 0 0 0,-1 0 0 514-1,1 0 0-514 1,0 1 64 0 0,0-1-64 0 0,0 0 0 0 0,1-2 0 0 0,0 1 64 0 0,0-1-64 0 0,-1 1 0 0 0,0 0 0 0 0,-1 0 0 0 0,1 1 0 498 1,0 0 0-498-1,0 0 0 0 0,-1 0 0 0 0,1 0 0 0 0,0 0 0 0 0,0 0 0 0 0,1 0-64 0 0,0 1 64 0 0,0 0 72 0 0,0 0-8 0 0,-1 0-64 0 0,1 1 0 0 0,0-2 0 0 0,-1 0 0 0 0,1 1 0 0 0,0-1 0 0 0,-1 1 0 0 0,0 0 0 0 0,0-1 0 0 0,0 1 0 0 0,1-1 0 0 0,-1 0 0 0 0,1 1 0 0 0,-1 0 0 0 0,0 0 0 0 0,0 0 0 0 0,1 0 0 0 0,-1-1 0 0 0,1 1 0 0 0,-1 0 0 0 0,0 1 0 0 0,0 0 0 0 0,0-1 0 0 0,1 1 0 0 0,-1 0 0 0 0,1-1 0 0 0,0 1 0 0 0,-1 0-64 0 0,0 0 64 0 0,1 0 0 0 0,-1-1-72 0 0,0 2 72 0 0,0-1 0 0 0,0 0 0 0 0,-1 0 0 0 0,1 0 0 527 2,0 0 0-527-2,0 0 0 0 0,0 0 0 0 0,0 0 0 0 0,0 0 0 0 0,0 0 0 0 0,1 0 64 0 0,0 2-64 0 0,1 0 0 0 0,0 1 0 0 0,-1 1 0 0 0,1 0 0 0 0,0 0 64 0 0,-1-2-64 0 0,0 0 64 0 0,-1 0-64 0 0,1 0 0 0 0,-1 1 0 0 0,1 0 0 527-1,-1 1 0 13 4,0 0-64-540-3,-1 1 64 0 0,1-1-96 0 0,0 1 96 0 0,-1 0 0 0 0,1-1 0 0 0,-1 1 0 0 0,1 0 0 0 0,-1-1 0 0 0,1 0 0 0 0,0 0 0 0 0,0-1 0 0 0,-1 1 0 0 0,1 0 0 0 0,-1 0 0 0 0,1 1 0 0 0,-1-1 0 0 0,1 1 0 0 0,-1 0 0 0 0,0-1 0 0 0,0 1 0 0 0,0 1 0 0 0,1-2 0 0 0,-1 1 64 0 0,-1 0-64 0 0,-1 0 64 0 0,1 1-64 0 0,-1 1 0 0 0,0 1 0 0 0,1 0 0 0 0,-2 0 0 0 0,2-1 0 0 0,-1 0-96 0 0,1-1 96 0 0,0 0 0 0 0,1-1 0 0 0,-1 0 0 0 0,1 0 0 0 0,0 1 0 0 0,0-1 0 0 0,0 1 0 0 0,1-1 0 0 0,-1-1 0 0 0,1 1 0 0 0,-1 0 0 0 0,0 4 0 0 0,-1-1 0 0 0,-1 1 0 0 0,1-2 64 0 0,1 0-64 0 0,-1-1 64 0 0,1-1-64 0 0,0 0 0 0 0,0 0-64 0 0,0-1 64 0 0,0 0 0 0 0,1-1 0 0 0,-1 0 0 0 0,0 1 64 0 0,0 2-128 0 0,0 0 64 0 0,0-1 0 0 0,0 0 0 0 0,1-2 0 0 0,-1 0 0 0 0,1 0 0 0 0,-1 0 0 0 0,1 0 0 0 0,-1 1 0 0 0,0 0 0 0 0,0-1 0 0 0,1 1 0 0 0,-1 0-64 0 0,1-1 64 0 0,-1 0 0 0 0,1 0 0 0 0,-1 0 0 0 0,0-1 0 0 0,1 0 0 0 0,-1-1 0 0 0,1 1 0 0 0,-1 0 0 0 0,1 0 0 0 0,-1 1 0 0 0,1-1 64 0 0,-1 0-64 0 0,1 1 64 0 0,0 0-64 0 0,0 1-64 0 0,0 0 64 0 0,-1 0 0 0 0,1-2 0 0 0,0 0 0 0 0,0 0 0 0 0,0 0 0 0 0,0 0 0 0 0,-1 1 0 0 0,1 1 0 0 0,0 0 0 0 0,-1 1 0 0 0,1-1 0-540-3,0-1 0-156-2,0 0 0 83 5,0-1 0 56 3,0 1-64 557-3,0-1 64 0 0,0 1 0-486 3,0-2 0 486-3,0 1 0-513-2,0-2 0 513 2,0 2 0 0 0,0 0 0 0 0,0 1 0 0 0,0 0 0 0 0,0 0 0 0 0,0-1 0 0 0,1 1 0 0 0,-1-1 0 0 0,1 0 0 0 0,0-1 0 0 0,0 1 0 0 0,0-1 0 0 0,-1 0 0 0 0,1 1 0 0 0,0 0 0 0 0,-1 0 0 0 0,0-1 0 0 0,1 1 0 0 0,0 0 0 0 0,0 0 0 0 0,0 0 0 0 0,-1 0 0 0 0,1 0 0 0 0,-1-1 0 0 0,0 1 0 0 0,0 0 0 0 0,1 0 0 0 0,-1 1 0 0 0,-1-1 0 0 0,1 0 0 0 0,0-1 0 0 0,0-1 0 0 0,0 1 0 0 0,0-1 0 0 0,0 1 0 0 0,0 0 0 0 0,0-1 0 0 0,0 0 0 0 0,0 1 64 0 0,0-1-64 0 0,0 0 0 0 0,0 0 0 0 0,0 0 0 0 0,0 0 0 0 0,0 0 0 0 0,0 0 0 0 0,0-1 0 0 0,0 1 0 0 0,0 0 0 0 0,0 0 0 0 0,0 0 0 0 0,-1 0 0 0 0,0-1 0 0 0,0 0 0 0 0,1-2 0 0 0,-1 0 0 0 0,0 0 0 0 0,0-1 64 0 0,0 0-64 0 0,1-1 0 0 0,-1 1 0 0 0,1-1 0 0 0,1 1 0 0 0,-1 0 0 0 0,0-1-64 0 0,1 0 64-571-1,0-1 0-43-2,0 0 0 614 3,1 0 0 0 0,-1 1 0 0 0,0-1 0 0 0,0 0 0 0 0,0 0 0 0 0,0 0 0 0 0,1 1 0 0 0,0 1 0 0 0,-1 0 0 0 0,1 0 0 0 0,-1 0 0 0 0,1 0 0 0 0,-1-1 0 0 0,1 1 0 0 0,-1-1 0 0 0,0 0 0 0 0,-1 0 64 0 0,1-1-64 0 0,1-1 0 0 0,-1 0-64 0 0,0-1 64 0 0,0-7-312 0 0,3-6-13119 0 0,-1 0 3991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5:03.988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nkEffects" value="pencil"/>
    </inkml:brush>
  </inkml:definitions>
  <inkml:trace contextRef="#ctx0" brushRef="#br0">4 1 2760 213505 58749,'0'0'248'-1055'598,"-1"1"-248"-2263"1277,1 0 0 1500-896,0 0 1384 62-88,-1 0 1896-1252 574,1 0-1616 1702-812,-1 0-1160 118-34,1-1-240 116-103,-1 1-40 118-513,1-1-16 247-3,0 0-112 194-4,0 0-32-14 10,0 0 0-52-7,0 0 0 45-6,0 0 128 37 15,0 0 16 497-8,0 0 8-526-2,0 0 240 526 2,0 0-208 0 0,0 0 0 0 0,0 0 0 0 0,0 0-88-525-3,0 0-24 525 3,0 1 0 0 0,0 0 0 0 0,0-1 24-642 565,0 1 8 642-565,1 0 0 0 0,-1 0 0 0 0,1 1-240 0 0,0 0-56 0 0,1 0 0 0 0,-1-1-8 0 0,0 1 136 0 0,0 0 112 0 0,0-1-16 0 0,-1-1-8 0 0,0 1 32 0 0,0-1 8 0 0,1 0 0 0 0,0 1 0 0 0,0 0 32 0 0,-1-1 16 0 0,1 1 0 0 0,0 1 0 0 0,0-1-32 0 0,0 0-8 0 0,0 0 0 0 0,0 0 0 0 0,-1 0 32 0 0,1-1 8 0 0,-1 0 0 0 0,0 0 0 0 0,0 1-80 0 0,1 0-8 0 0,0 1-8 0 0,0-1-1 0 0,0 1-15 0 0,0 0 0 0 0,0 0 0 0 0,0-1 0 0 0,0 0-64 0 0,1 0 64 0 0,0 1-64 0 0,0-2 64 0 0,0 2 0 0 0,-1-1-64 0 0,1 0 96 0 0,-2-1-32 0 0,2 1 400 0 0,-1 0 80 0 0,-1 0 8 0 0,1 0 8 0 0,0-1-424 0 0,1 1-136 0 0,0-1 80 0 0,0 0-80 0 0,0 2-960 0 0,1-1 592 0 0,-1 1 288 0 0,0 0 80 0 0,1 0 0 0 0,-1 0 0 0 0,0 1 0 0 0,0-2 200 0 0,0 0-112 0 0,0 0-8 0 0,0 0 0 0 0,0 0 0 0 0,0 0 0 0 0,-1-1-80 0 0,0 1 64 0 0,0-1-64 0 0,0 0 64 0 0,-1 1-64 0 0,0-1 0 0 0,0 0 72 0 0,1 0-72 0 0,1 0 88 0 0,0 1-24 0 0,0 0 0 0 0,1 1 0 0 0,-1-1-64 0 0,0 0 0 0 0,0 0 0 0 0,1 0 0 0 0,0 1 0 0 0,0 0 64 0 0,-1 0-64 0 0,0 0 64 0 0,1-1-64 0 0,-2 0 0 0 0,0 0 64 0 0,0-1 96 0 0,-1 1 8 0 0,0-1 8 0 0,0 0 0 0 0,0 0-176 0 0,0-1 0 0 0,1 2 0 0 0,1 0 64 0 0,0 1-64 0 0,0 0 0 0 0,-1-1 0 0 0,0 0 0 0 0,0 0 0 0 0,1 0 88 0 0,-1 0-24 0 0,1 0 0 0 0,0 1 8 0 0,0-1 0 0 0,-1 1 0 0 0,0-1 0 0 0,1 0-72 0 0,0 2 80 0 0,0-1-80 0 0,0 1 80 0 0,-1-1-80 0 0,0 0 80 0 0,0-1-80 0 0,0 0 80 0 0,0 0 0 0 0,0 0 0 0 0,-1-1 0 0 0,0 0 0 0 0,1 1-16 0 0,-1 0 0 0 0,0 0 0 0 0,1 0 0 0 0,-1-1-64 0 0,1 2 0 0 0,1 0 0 0 0,1 1 0 0 0,1 2 0 0 0,0-2 0 0 0,-2 0 0 0 0,0-1 0 0 0,-1-1 0 0 0,-1-1 0 0 0,0 0 0 0 0,0 0 0 0 0,0 0 0 0 0,1 0 0 0 0,0 1 0 0 0,0 0 0 0 0,0-1 0 0 0,0 1 0 0 0,0 0 0 0 0,1 2 0 0 0,0 0 0 0 0,1 1 0 0 0,1 1 0 0 0,-1 0 0 0 0,0-1 0-728-2,-1-1 0-415 563,0-1 0-18-566,-2-1 0 6 2,1 0 0 253 10,-1-1 0 244-7,1 0 0 72-4,1 1 0 593 616,0 0 0-533-611,1 0 0 0-3,-1 0 0 526 2,1 0 0 0 0,0 0 0 0 0,0 0 0 0 0,-1 0 0 0 0,-1-1 0 0 0,0 1 0 0 0,0 0 0 0 0,2 0 0 0 0,0 0 0-650 1,-1 0 0 650-1,1 0 0 0 0,1 1 0 0 0,-1-1 0-498 4,1 0 0 498-4,-1 0 0 0 0,0 0 0 0 0,0 0 0 0 0,-1-1 0 0 0,0 1 0 0 0,1 0 0 0 0,0 0 0 0 0,-1 0 0 0 0,-1 0 0-649-4,0-1 0 649 4,-1 1 0 0 0,1-1 0 0 0,-1 0 0 0 0,1 0 0 0 0,0 1 192 0 0,1 0 32 0 0,-1 1 0 0 0,1-1 0 0 0,0-1-224-622 3,-1 1 0 622-3,0-1 64 0 0,0 0-64 0 0,0 0 0 0 0,0 0 0 0 0,-1 0 0 0 0,1 1 0 0 0,0-1 64 0 0,0 0-64 0 0,-1 0 0 0 0,0 0 64 0 0,1 1-64 0 0,-1-1 0 0 0,0 0 64 0 0,0 0-64 0 0,0 0 80 0 0,-1 0-80 0 0,1 0 80 0 0,0 0-8 0 0,0 0 72 0 0,0 0-72 0 0,0 0-72 0 0,0 0 0 0 0,0 0 72 0 0,0 0-72 0 0,0 0 64 0 0,0 0-64 0 0,0 0 80 0 0,0 0-80 0 0,0 0 64 0 0,0 0-64 0 0,0-1 0 0 0,-2 1 72 0 0,1-1-72 0 0,-2 0 0 0 0,-1-1 64 0 0,0 1-64 0 0,0 1-136 0 0,0-1 32 0 0,1 0 8 0 0,0 1 224 0 0,0-1-24 0 0,0 1-8 0 0,0-1-96 0 0,0 0 0 0 0,0 0 0 0 0,-1-1 0 0 0,0-1 0 0 0,0-2 0 0 0,-1 1 0 0 0,-1-2 0 0 0,0 1 0 1021-2,0 1 64-173-2,1 0-64-199 3,1 1 0 78 4,0 1 152 49-5,-1-1 8-221 7,1 1 0-555-5,0 0 0 0 0,0 0-160-12-603,0 0 0 12 603,1 0 0 0 0,0 1 0 0 0,-1-1 0 0 0,1 1 0 539 3,-2-1 0 72-5,1 1 0-611 2,1 0-96 0 0,-1 0-40 0 0,1 0-16 0 0,-1-1 0 0 0,0 0 152 0 0,0-1 0 0 0,1 0 0 0 0,-1-1 0 0 0,0 1 0 0 0,0 0 0 0 0,1 1 0 0 0,-1-1 0 0 0,1 0 0 516 0,-1 0 0-516 0,1 0 0 0 0,0 0 0 0 0,1 1 0 516 0,0 0 0 100 1,1 0 0-616-1,0 1 0 0 0,0 1 0 0 0,0-1 0 0 0,0 0 0 0 0,0 1 0 0 0,0-1 0 0 0,0 0 0 0 0,0 1 0 0 0,0-1-112 0 0,1 0-96 0 0,-1 1 104 0 0,0-2 104 0 0,0 1 120 0 0,1 0-24 0 0,-1 1-8 0 0,1-1-88 0 0,0 0 0 0 0,0-1 0 0 0,0 0 0 0 0,1-1-120 0 0,-1 0-8 0 0,1-1-8 0 0,0 1-22943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5:19.342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nkEffects" value="pencil"/>
    </inkml:brush>
  </inkml:definitions>
  <inkml:trace contextRef="#ctx0" brushRef="#br0">1 2 1376 240763 69944,'0'0'128'0'0,"0"0"-128"0"0,0 0 0 0 0,0 0 840 0 0,0 0 1168 0 0,0 0-3032 0 0,0 0-416 0 0,0-1-448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5:30.023"/>
    </inkml:context>
    <inkml:brush xml:id="br0">
      <inkml:brushProperty name="width" value="0.05" units="cm"/>
      <inkml:brushProperty name="height" value="0.3" units="cm"/>
      <inkml:brushProperty name="color" value="#333333"/>
      <inkml:brushProperty name="inkEffects" value="pencil"/>
    </inkml:brush>
  </inkml:definitions>
  <inkml:trace contextRef="#ctx0" brushRef="#br0">35 0 1840 215683 65921,'1'1'160'0'0,"1"0"-160"15"-1416,-1-1 0-15 1416,0 1 672 0 0,-1-1 96 0 0,2 1 16 1-600,-1-1 8-9 74,0 0-376 8 526,-2 0-80 0 0,1 0-16 0 0,-1 0 0 0 0,1 0 8-10-672,-1 0 0 10 672,1 0 0 0 0,0 0 0 0 0,0 0-48 0 0,0 0-16 0 0,0 0 0 0 0,0 0 0 0 0,1-1-40 0 0,0 1-16 0 0,0 0 0 0 0,0-1 0 0 0,0 1 24 734 0,-1 0 8-734 0,1 0 0 0 0,-2 0 0 0 0,-1 0-24 0 0,-1 0 200 0 0,1 1-208 0 0,0-1 8 0 0,-1 1 0 0 0,3-1 0 0 0,-1 1 0 0 0,2 0-24-3-597,-1-1 0 3 597,1 0 0 0 0,-1 1 0 0 0,0-1 0 0 0,1 1-8 0 0,-1 1 0 0 0,0 0 0 0 0,1 1-40 0 0,0 0-8 0 0,0 0 0 0 0,-2-1 0 0 0,1 0 8 613-5,-2 1 144-613 5,0 0-144 0 0,-1 0 40 0 0,-1-1 200 0 0,0 2-32 0 0,-1-1-192 0 0,1-1 0 0 0,0 1 0 0 0,0 1-49 20-501,2-2-15-20 501,0 1 0 0 0,1-2 0 0 0,2 1-24 0 0,1-1-8 0 0,-1 1 0 0 0,-1-1 0 0 0,1 0-64 0 0,-1 1 64 0 0,1-1-64 0 0,-1 0 64 0 0,0-1-64 0 0,1 0 0 0 0,-1 0 0 0 0,-1 1 0 0 0,0 2 64 0 0,-1 0-64 0 0,1 2 64 0 0,1 0-64 0 0,-1 0 80 0 0,1 0-80 0 0,-1-1 96 0 0,0 1-96 0 0,1-2 104 0 0,1 0-32 0 0,-1-1-8-527 4,1-1 0 527-4,0 1 0 0 0,0 0 32 0 0,0 1-32 0 0,0-1 0 0 0,0-1 64 0 0,0 1 24 0 0,0-2-64 0 0,0 1 0 0 0,-1-1 120 0 0,-1 0-80-528 2,2 0 0-209-8,0 1 0 737 6,-1 0-32 0 0,1-1-8 0 0,0 1 0 0 0,1 0 0 0 0,2 0-88 0 0,0 1 80 0 0,0 0-80 0 0,-1 0 80 0 0,1 0-80 0 0,0 0 96 0 0,-1-1-96 0 0,0 0 96 0 0,-2-1 8 0 0,1 1 120 0 0,-1 0-48 0 0,-1-1-112 0 0,2 1-64 0 0,1 0 96 0 0,-1 1 24 0 0,0-1 0 0 0,-1 1 0 0 0,1 0 0 0 0,0 1-120 0 0,1-1 0 0 0,0 0 0 0 0,-1 1 0 0 0,2-1 0 0 0,0 0 0 0 0,0 0 0 0 0,0 0 0 0 0,1 0 72 0 0,0 0 56 0 0,0 0-64 0 0,-1 0-64 527 1,-1 0 0 542 2,-1-1 0-1069-3,-1 1 72 0 0,0 0-72 0 0,0 1 80 0 0,2 0-80 0 0,-1 0 0 0 0,1 1 64 0 0,1 0-64 0 0,0-1 80 0 0,0 0-8 0 0,1 0 0 0 0,-1 0 0 0 0,0 0-72 0 0,1 0 0 0 0,-1-1 0 0 0,0 0 0 0 0,0-1 96 0 0,0 1 0 0 0,-1 0 0 0 0,0-1 0 0 0,-1 0-96 0 0,1 1 0 0 0,-1-1-88 0 0,0 0 88 0 0,0 0 96 0 0,0 0-16 0 0,1 0-8 0 0,0 1-72 0 0,-1 0 0 0 0,2 0 0 0 0,-1 0 0 0 0,0 0 0 0 0,-1 0 0 0 0,1 0 0 0 0,0 0 96 0 0,1 0-96 0 0,1 1 0 0 0,0-1 0 0 0,-2 0 0 0 0,2 0 0 0 0,0 0 0 0 0,-1 0-72 0 0,-1-1 72 0 0,-1 0 0 0 0,0 0 0 0 0,0 0 0 0 0,0 0 72 0 0,-1 1-72 0 0,2 0 0 0 0,0 1 0 0 0,-1-1 0 0 0,1 1 0 0 0,0-1 0 0 0,0 1 64 0 0,1 0-64 0 0,0 0 0 0 0,-1 1 0 0 0,-1-1 0 0 0,1 0 0 0 0,0 0 0 0 0,-1-1 0 0 0,1 1 0 0 0,1 0 0 0 0,-1 0 0 0 0,-1-1 64 0 0,0-1-64 0 0,-1 1 0 0 0,1 0 0 0 0,0 0 0 0 0,0-1 0 0 0,0 1 0 0 0,1 0 0 0 0,0 1 64 0 0,0 0-64 0 0,1-1 0 0 0,-1 1 0 0 0,1-1 0 0 0,-1 0 0 0 0,0 0 72 0 0,-1 1-72 0 0,1-1 0 0 0,1 1 0 0 0,-1-1 0 0 0,0-1 64 0 0,-1 1-64 0 0,0-1 0 0 0,1 1 0 0 0,0 1 64 0 0,1 0-64 0 0,0 0 0-541-4,1-1 0-91 3,-1 1 0 632 1,1-2 0-6 684,0 1 72 20-174,1 0-72-14-510,-1 0 0 0 0,-1-1 0 0 0,0 1 0 0 0,1 1 0 0 0,0 0 0 0 0,0 0 0 0 0,0 0 0 0 0,1 0 0 0 0,-1 0 0 0 0,0-1 0 0 0,-1 0 0 0 0,0 0 0 0 0,0 0 0 0 0,0-1 0 0 0,0 1 0 0 0,1 1 0 0 0,0-1 0 0 0,0 0 0 0 0,-1 0 0 0 0,1-1 0 0 0,0 1 64 0 0,-1-1-64 0 0,0 0 64 0 0,0 0-64 0 0,-1 0 0 0 0,1 1 0 0 0,-1 1 64 0 0,1-2-64 0 0,-1 1 0 0 0,1-1 0 0 0,0 0 0 0 0,-1 1 0 0 0,0-1 0 0 0,0 1 0 0 0,0-1 0 0 0,0 1 0 0 0,0 0 0 0 0,0 0 0 0 0,0 0 0 0 0,-1-1 64 0 0,1 1-64 0 0,-1 0 0 0 0,0-1 0 0 0,0 1 0 0 0,-1-1 0 0 0,1 1 0 0 0,0-1 0 0 0,0 1 0 0 0,0-1 0 0 0,0 0 80 0 0,-1 0-80 0 0,2 0 64 0 0,-1 0-64 0 0,1 1 0 0 0,0 0 0 0 0,1 0 0 0 0,1-1 0 0 0,-1 0 104 0 0,0 0 0 0 0,-1 0 0 0 0,1 1 40 0 0,-1-1 8 0 0,1 0 0 0 0,-2 0 0 0 0,0-1-216 549-1,-1 0-48-549 1,2 1-8 0 0,-1 0 0 0 0,0-1 120 0 0,-1 1 0 0 0,1-1 0 0 0,-1 1 0 0 0,1-1 120 0 0,-1 1 48 0 0,1 0-88 0 0,3 1-168 0 0,-1 0 24 0 0,0 0 0 0 0,-1 0 64 731 601,-1-1 0-65-80,0 0 0-66-518,0-1 0-600-3,0 1 0 0 0,0 0 0 0 0,-1-1 64 0 0,0 0-64 0 0,0 1 0 0 0,1 0 72 0 0,0 0-72 0 0,1 0 88 0 0,-1 1-88 0 0,1-1 80 0 0,-1 1-80 0 0,1 0 80 0 0,0-1-80 0 0,-1 1 80 0 0,0-1-80 0 0,0 0 64 0 0,0 1-64 0 0,1-1 0 0 0,-1 0 0 0 0,0 0 0 0 0,0 0 0 0 0,0 1 0 0 0,1 0 0 0 0,-1 0 0 0 0,0 0 0 0 0,1 0 0 0 0,0 0 0 0 0,-1-1 0 0 0,2 1 0 0 0,-1 0 64 0 0,-1 0-64 0 0,0-1 0 0 0,0 0 72 0 0,0 0-72 0 0,1 1 0 0 0,0 0 0 0 0,0-1 0 0 0,0 1 64 0 0,0-1 0 0 0,-1 0 0 0 0,0 0 0 0 0,0 1-64 0 0,0-1-72 0 0,0 0 72 0 0,0 1-104 0 0,-1-1 104 0 0,1 1 0 0 0,1 0 0 0 0,-1 0 0 0 0,1 0 0 0 0,0 1 0 0 0,0-1 0 0 0,-1 1 0 0 0,1-2 0 0 0,-1 1 0 0 0,0 0 0 0 0,1-1 0 0 0,0 1 0 0 0,-1-1 0 0 0,1 0 0 0 0,-1 0 0 0 0,0 0 0 0 0,1-1 0 0 0,0 1 0 0 0,0 0 64 0 0,0 0-64 0 0,0 1 0 0 0,-1 0 64 0 0,1-1-64 0 0,0 1 0 0 0,-1-1 0 0 0,0 0 0 0 0,0 0 0 0 0,1 1 0 0 0,-1-1 0 0 0,0 0 0 0 0,1 0 0 0 0,-1 0 64 0 0,1 0-64 0 0,-1 0 0 0 0,0-1 0 0 0,0 1 0 0 0,1 1 0 0 0,0-1 0 0 0,1 1 0 0 0,-1-1 0 0 0,-1 0 0 0 0,0 0 0 0 0,1 0 0 0 0,0 2 0 0 0,0 0 0 0 0,0 1 64 0 0,-1 0-64 7 518,0 0 0-535-523,0-1 0 528 5,0 0 0 0 0,-1-2 0 0 0,1-2 0 0 0,0 0 0 0 0,0-1 0 0 0,0 1 64 0 0,0-1-64 0 0,1 0 0 0 0,1 0 0 0 0,0 0 0 0 0,1 1 0 0 0,-1 1 0 0 0,0 0 0 0 0,-2 0 0 0 0,-1 0 0 2 624,0 0 0-2-624,-1 0 0 0 0,1 0 0 0 0,0 2 0 0 0,0 0 0 0 0,2 1 0 0 0,0 0 0 0 0,0 0 0-506-5,0 0 0 509 521,-1-1 0 9 200,0-1 0-24-156,0 0 0 12-560,0 1 0 0 0,1 0 0 0 0,-1-1 0 0 0,0 1 0 0 0,-1-2 0 0 0,1 1 0 0 0,0 0 0 0 0,0-1 0 0 0,1 0 0 0 0,0 0-72 0 0,0 0 72 2 509,0 0 0-2-509,-1 1 80 0 0,1-1-80 0 0,0 1 0 0 0,0 0 0 0 0,0 0 0 0 0,-1-1 0 0 0,0 1 0 0 0,0-1 0 0 0,1 1 0 0 0,-1-1 0 0 0,1 1 64 0 0,-1 0-64 0 0,1 0 0 0 0,-1 0 0 0 0,1 0 0 0 0,-1 0 0 0 0,0 1 0 0 0,0-2 0 0 0,0 1 64 0 0,-1-1-64 0 0,0 1 0 0 0,1 0 0 0 0,1 0 0 0 0,0 0 64 0 0,-1-1-64 0 0,0 1 0 0 0,0 0 0 0 0,0-1 0 0 0,1 1 0 0 0,0 0 0 0 0,0 1 0 0 0,0-1 0 0 0,1 0 96 0 0,-2 0-24 0 0,1 0-8 0 0,0 1 0 0 0,0-1-64 0 0,0 0 0 0 0,0 0 0 0 0,-1 0 64 0 0,1 0-64 0 0,-1 0 0 0 0,-1 0 0 0 0,1-1 64 0 0,-1 1-64 0 0,1 0 0 0 0,0-1 0 0 0,1 1 0 0 0,-1 1 0 0 0,0-1 0 0 0,0 0 0 0 0,1 1 0 0 0,-1-1 0 0 0,0 0 0 0 0,0-1 0 0 0,-1 1-80 0 0,2 0-8 0 0,-1 1 0 0 0,0-1 0 0 0,1 1 160 0 0,-1-1 32 0 0,0 0 8 0 0,-1 0 0 0 0,1 0 24 0 0,0 0 8 0 0,2 0 0 0 0,-1 0-80 0 0,0-1-192 0 0,0 1 0 518 2,0-1-8-518-2,-2 0 136 0 0,1 1 0 0 0,0 0 0 0 0,0 0 0 0 0,0 0 0 0 0,0 0 0 0 0,0 0 0 0 0,0 0 0 0 0,1 0 0 0 0,0-1 0 0 0,-1 1 0 0 0,-1 0 0 0 0,1-1 0 0 0,0 1 64 0 0,-1-1-64 0 0,1 1 0 0 0,0-1 0 0 0,0 1 64 519 0,1 0-64-1-2,-1 0 80 17 5,-1 0-8-535-3,1 0 0 0 0,0 0 0 0 0,1 0-72 0 0,-1-1-88 0 0,0 1 24 0 0,2-1 0 0 0,0 1 64 0 0,-1-1 0 0 0,-1 0 0 0 0,1 0 0 0 0,1 0 0 0 0,-1-1 0 0 0,0 0 64 629-2,-1 1-64 147 2,2 0 64 146-1,0 0-64-295 2,-1 0 0-638 583,0 1 0 11-584,-1-1 0 0 0,0 0 0 0 0,0 0 0 0 0,0 0 64 0 0,1 1-64 0 0,0 0 88 0 0,-1 0-88 0 0,0 0-96 0 0,1 1 96 0 0,-1-1 0 0 0,1 1 0 0 0,-1-1 0 0 0,0 0 0 0 0,1 1 0 0 0,-1-1 0 0 0,-1 0 0 0 0,0 0 0 0 0,0-1 0 0 0,-1 0 0 0 0,1 1 0 0 0,0-1 0 0 0,0 0 0 0 0,0 0 0 0 0,1 0 0 0 0,0 1 0 0 0,0 0 0 0 0,0 0 0 0 0,0 0 64 0 0,1-1 0 0 0,-2 0 0 0 0,2 0 0 0 0,-1 0-136 0 0,0 0 72 0 0,0 0-104 0 0,0 0 104 0 0,-1 0 80 0 0,0-1-16 0 0,1 1 0 0 0,-1 0-64 0 0,0-1-72 0 0,0 1 72 0 0,1-1-104 0 0,0 0 104 0 0,0 1 0 0 0,0 0 0 0 0,1-1 0 0 0,-1 1 80 0 0,0-1-16 0 0,0 0 0 0 0,0 0-64 0 0,0 0-88 0 0,-1 0 24 0 0,1 0 0 0 0,0 0 64 0 0,-1-1 0 0 0,0 1 64 0 0,-1 0-64 0 0,1 1 0 0 0,0-1 0 0 0,0 1 0 0 0,0-1 0 0 0,0 0 0 0 0,0-1 0 0 0,2 1 64 0 0,-1-1-64 0 0,0 1 0 0 0,0 0 0 0 0,-1 0 0 0 0,1 0 0 0 0,0 0 0 0 0,0-1 0 0 0,-1 0 0 0 0,1 1-64 0 0,-1-1 64 0 0,0 1 72 0 0,1 0-8 0 0,-1 0-64 0 0,2-1 0 0 0,-1 0 0 0 0,0 1-80 0 0,-1 0 80 0 0,0 0 0 0 0,0 0 0 0 0,0 0 0 0 0,0 0 0 0 0,0 1 0 0 0,0-2 0 0 0,0 1 0 0 0,0 0 0 0 0,1-1 0 0 0,-1 1 0 0 0,2-1 0 0 0,-1 0 0 0 0,1 0 0 0 0,-2-1 0 0 0,1 1 0 0 0,0 0 64 0 0,-1 0-64 0 0,0 1 0 0 0,0 0 0 0 0,0 0 0 0 0,-1 1 0 0 0,1-1 0 0 0,-1 0 0 0 0,1-1 0 0 0,0 1 0 0 0,1-1 0 0 0,-2 1 0 0 0,1 0 0 0 0,0 0 0 0 0,0 0 0 0 0,0-2 0 0 0,0 1 64 0 0,0 0-64 0 0,-1 1 0 0 0,1-1-96 0 0,0 0 96 0 0,-1 1 0-530 2,1-1 0 530-2,0 0 0 0 0,-1-1 0 0 0,2-1 0 0 0,-1-1 0 0 0,0 2 0 0 0,-1 0 0 0 0,1-1 0 0 0,-1 1 0 0 0,0 1 96 0 0,1 0-96 0 0,-1 1 0 0 0,0-1-80 0 0,0 1 80 0 0,0 0 0 0 0,0 0 0 0 0,0 0 0 0 0,1-1 0 0 0,0 0 0 0 0,-1-1 0 0 0,0 0 0 0 0,0 1 0 0 0,0 0 0 0 0,0 1 0 0 0,0 0 0 0 0,0 0-72 0 0,1 0 72 0 0,-1 0 0 0 0,0-1 0 0 0,1 1 0 0 0,-1 0 0 0 0,0-1 0 0 0,0 1 0 0 0,0-1 0 0 0,0 0 64 0 0,0 1 0 0 0,-1-1-64 0 0,0 0 0 0 0,0 0-64 0 0,1 1 64 0 0,0 0 0 0 0,0 0 0 0 0,-1 0 0 0 0,1 0 0 0 0,0 1 0 0 0,1-1 0 0 0,-1 0 0 0 0,1 0 0 0 0,0 0 0 0 0,0 0 0 0 0,0 0 0 0 0,0-1 0 0 0,-1 1 0 0 0,0 0 0 0 0,0 0 0 0 0,0 0 0 0 0,-1 0 0 0 0,1 0 0 0 0,0-1 0 0 0,0 0 0 0 0,0 0 0 0 0,0 1 64 0 0,-1-1-64 0 0,1 1 0 0 0,1-1 0 0 0,-1 1 0 0 0,1 0 0 0 0,0 0-96 0 0,0-1 96 0 0,0 0 0 0 0,-1 1 0 0 0,2-1 0 0 0,-1 1 0 0 0,0-1 0 0 0,0 0 0 0 0,0-1 0 0 0,0 1 0 0 0,0 0 80 0 0,-1 1-80 0 0,0 1 0 0 0,0-1-64 0 0,1 0 64 0 0,0-1 0 0 0,0-1 0 0 0,1 0 0 0 0,1-1 0 0 0,0 1 0 0 0,1 0 0 0 0,-1 0 0 0 0,1 0 0 512-9,-1 0 0-512 9,-1 1 0 0 0,1 0 0 0 0,0 1 0 547 3,1-2 0-547-3,0 0 0 0 0,-1 0 0 0 0,0-1-64 0 0,-1 0 64 0 0,0 0 0 0 0,1 1 0 0 0,1-1 0 0 0,0 1 0 0 0,1-1 0 1567-3,0 1 0-717 11,0 0 0-57-12,-1 0 0-75 11,-1 1 0-20-11,1 0 0-698 4,0-1 72 0 0,0 1-72 0 0,-1-1 0 0 0,1 1 0 0 0,-1-1 0 0 0,1 0 0 0 0,-1 0 0 0 0,0 0 0 0 0,0 0 0 0 0,0 0 0 0 0,0 0 0 0 0,0 0 0 0 0,0-1 0 0 0,0 1 0 0 0,0 0 0 0 0,0 0 0 0 0,0 1 0 0 0,0-1 0 0 0,-1 1 0 0 0,0 0 0 0 0,1-1 0 0 0,-1 1 0 0 0,2-2 0 0 0,0 1 64 0 0,-1-1-64 0 0,1 0 0 0 0,-1 0 0 0 0,1 0 0 0 0,-1 0 0 0 0,1 1 0 0 0,-1 0 0 0 0,0 1 0 0 0,0-1 0 0 0,0 1 0 0 0,-1-1 0 0 0,1 1 0 0 0,0-1-72 0 0,-1 1 72 0 0,1 0 0 0 0,-1-1 0 0 0,1 1 0 0 0,-1-1 0 0 0,1 0 0 0 0,0 1 0 0 0,-1-1 0 0 0,1 1 0 0 0,0 0 0 0 0,0 1 0 0 0,-1-2 0 0 0,1 1 0 0 0,-1 0 0 0 0,1-1 0 0 0,0 1 0 0 0,-1 0 0 0 0,-1 1 0 0 0,1-1-64 0 0,0 1 64 0 0,1-1 0 0 0,0 0 0 0 0,1 0 0 0 0,-2 0 0 0 0,1-1 0 0 0,-2 1 0 0 0,1 1 0 0 0,1-1 0 0 0,0 0 0 0 0,0 0 0 0 0,0-1 0 0 0,0 1 0 0 0,0-1 0 0 0,1 1 0 0 0,-1-1 0 0 0,0 1 0 0 0,1 0 0 0 0,-1-1 0 0 0,-1 2 0 0 0,0-1 0 0 0,-1 1 0 0 0,2-1 0 0 0,-1 0 0 0 0,2 0 0 0 0,-1 0 0 0 0,-1 1 0 0 0,1-2 0 0 0,0 1 0 0 0,0-1 0 0 0,-1 1 0 0 0,1-1 0 510-3,0 1 0-510 3,0 0 0 0 0,0 0 0 605 0,1 0 0 378-1,0 0 0-189 0,1 0 0-225 5,-1-1 0 113-7,0 0 0 115 4,0 0 0-171-2,1 0 0-626 1,-1 0 0 0 0,0 0 0 0 0,-1 0 64 0 0,-1 1-64 0 0,1 0 72 0 0,0 0-72 0 0,0 0 0 0 0,0-1 0 0 0,0 1 0 0 0,0 0 0 0 0,1 0 0 0 0,-1 0 0 0 0,2 0 0 0 0,0-1 0 0 0,-1 1 0 0 0,1-1 0 0 0,0 1 0 0 0,0 0 0 0 0,-1-1 0 0 0,0 1 0 0 0,0 0 0 0 0,0 0 0 0 0,-1 0 0 0 0,1 0 0 0 0,0 1 0 0 0,0 0 0 0 0,-1 0 0 0 0,0 0 0 0 0,-1 1 0 0 0,0-1 0 0 0,1 1 64 0 0,-1-1-64 0 0,0 1 0 0 0,0 0 72 0 0,0-1-72 0 0,1 0 0 0 0,-1 0 0 0 0,0 0 0 0 0,0 1 0 0 0,1-1 0 0 0,1 0 0 0 0,-1 0 0 0 0,1 0 0 0 0,-1 0 0 0 0,0-1 0 0 0,0 1 0 0 0,0 0 0 0 0,-1 0 0 0 0,0-1 0 0 0,1 1 0 0 0,-1 0 0 0 0,0 0 64 0 0,1 0-64 0 0,0 1 0 0 0,0-1 0 0 0,1 0 0 0 0,-1 0 0 0 0,0 1 64 0 0,1-1-64 0 0,1 0 0 0 0,-1 0 0 0 0,-1 0 0 0 0,0 0 0 0 0,1 0 72 0 0,-1 0-72 0 0,1 0 0 0 0,-1 1 64 0 0,0-1-64 0 0,0 1 0 0 0,0-1 0 0 0,0 1 0 0 0,-1 0 0 0 0,1-1 0 0 0,0 0 0 0 0,1 0 0 0 0,0-1 0 0 0,1 1 0 0 0,1-1 0 0 0,0 0 0 685 0,0 0 0-76 2,-1 1 0-37-1,0-1 0-21-7,-1 0 0 5 11,0 0 0-556-5,0 0 0 498 1,0 1 0 94-3,-2 0 0 22 2,0 0 0-60-3,0 0 0-554 3,1 0 0 0 0,0 0 0 0 0,0-1 0 0 0,0 1 0 0 0,-1 0 0 0 0,-1 0 0 0 0,1 1 0 0 0,0 0 0 0 0,1 0 0 0 0,0 1 0 0 0,-1 0 0 0 0,1 1 0 0 0,0-1 0 0 0,1 1 0 0 0,0 0 0 0 0,-1 0 0 0 0,1 0 0 0 0,-1-1 0 0 0,0 0 64-554 3,2 1 0 554-3,-1-1-64 0 0,1 0 96-651 3,0-1-96 651-3,-1 1 0 0 0,0 0 0 0 0,0 0 0 0 0,0 0 0 0 0,1 0 0 0 0,0 0 0 0 0,0 0 0 0 0,0 0 0 0 0,1 0 0 0 0,-1 0 0 0 0,1-1 0 0 0,-1 1 0 0 0,1-1 0 0 0,0 0 0 0 0,-1 0 104 0 0,1 0-32 0 0,-1 0-72 0 0,0-1 0 0 0,1 1 0 0 0,1-1 0 0 0,-2 1 0 0 0,1 0 0 0 0,0 0 0 0 0,-1 0 0 0 0,1 1 64 0 0,0 0-64 0 0,1 0 64 0 0,1 0-64 0 0,1 1 0 1666 543,2 1-88 470-542,2-2 88-1455 5,0 1 0-681-6,0 0 0-14 516,0 1 0 14-516,0-1 0 0 0,0 0 0 550 0,-1 0 0-550 0,1-1 0 0 0,-2-1-96 0 0,1 1 96 0 0,1-2-688 0 0,3 0-1440 0 0,0-1-22207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6:1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50 3768 0 0,'0'0'168'0'0,"0"0"71"0"0,0 0 169 0 0,0 0 68 0 0,0 0 17 0 0,0 0-40 0 0,0 0-178 0 0,0 0-78 0 0,0 0-18 0 0,0 0-17 0 0,0 0-54 0 0,0 0-20 0 0,0 0-6 0 0,0 0-2 0 0,0 0 0 0 0,0 0 0 0 0,-1 1 0 0 0,-1 5-14 0 0,0-2-7 0 0,0 1 245 0 0,1 1 0 0 0,0 0-1 0 0,0 0 1 0 0,1 0 0 0 0,0 0 0 0 0,0 3-304 0 0,-1 6 388 0 0,-1 62-460 0 0,3-68 104 0 0,-1 6 60 0 0,-1-11-12 0 0,0 1 1 0 0,0 0-1 0 0,1-1 1 0 0,0 1-1 0 0,0 0 1 0 0,1 4-81 0 0,0 20 331 0 0,-5-2-213 0 0,3-26-110 0 0,2 10 38 0 0,-1-6-35 0 0,-7-16 60 0 0,9-10-71 0 0,2-13 0 0 0,-1 18 0 0 0,-3 16 0 0 0,1-1 0 0 0,-1 0 0 0 0,0 0 0 0 0,0 1 0 0 0,1-1 0 0 0,-1 0 0 0 0,0 0 0 0 0,0 1 0 0 0,0-1 0 0 0,0 0 0 0 0,0 0 0 0 0,0 1 0 0 0,0-1 0 0 0,0 0 0 0 0,0 0 0 0 0,-1 1 0 0 0,1-1 0 0 0,0 0 0 0 0,0 0 0 0 0,-1 0 0 0 0,1-1 0 0 0,0 0 0 0 0,0 0 0 0 0,0 0 0 0 0,0-1 0 0 0,0 1 0 0 0,1 0 0 0 0,-1 0 0 0 0,1 0 0 0 0,0-2 0 0 0,2-9 0 0 0,-3 9 16 0 0,1 0 1 0 0,0 0 0 0 0,0 0 0 0 0,0 0-1 0 0,1 0 1 0 0,0 0 0 0 0,1-2-17 0 0,-3 4 1 0 0,1 1 0 0 0,0 0-1 0 0,-1-1 1 0 0,1 1 0 0 0,-1 0 0 0 0,1-1 0 0 0,-1 1-1 0 0,0-1 1 0 0,0 1 0 0 0,0-1 0 0 0,0 1-1 0 0,0-1 1 0 0,0 1 0 0 0,0-1 0 0 0,0 1-1 0 0,0-4-1 0 0,2-41 1 0 0,-2 22 0 0 0,1 2 0 0 0,0 14-331 0 0,1 0-1 0 0,-2 0 1 0 0,1-6 331 0 0,-1 10-310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6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1840 0 0,'0'0'207'0'0,"0"0"194"0"0,0 0 82 0 0,0 0 18 0 0,0 0-102 0 0,0 0-418 0 0,0 0-109 0 0,0 0-79 0 0,0 0-31 0 0,0 0-9 0 0,0 0 7 0 0,0 0 33 0 0,0 0 14 0 0,0 0 1 0 0,0 0 16 0 0,0 0 64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16T07:47:3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1710 84 1840 0 0,'0'0'227'0'0,"0"0"279"0"0,0 0 122 0 0,0 0 20 0 0,0 0-38 0 0,0 0-189 0 0,0 0-80 0 0,0 0-18 0 0,0 0-33 0 0,0 0-123 0 0,0 0-58 0 0,0 0-11 0 0,0 0 2 0 0,0 0 16 0 0,0 0 4 0 0,0 0 0 0 0,0 0 12 0 0,0 0 49 0 0,0 0 19 0 0,0 0 7 0 0,0 0 9 0 0,0 0 34 0 0,0 0 20 0 0,0 0 2 0 0,0 0-4 0 0,0 0-18 0 0,0 0-8 0 0,0 0-2 0 0,0 0-14 0 0,0 0-54 0 0,0 0-20 0 0,0 0-6 0 0,0 0-8 0 0,0 0-22 0 0,0 0-10 0 0,0 0-2 0 0,0 0-18 0 0,-2-1-82 0 0,2 1-46 0 0,-4-10 717 0 0,4 10-471 0 0,-1-1 0 0 0,1 0 0 0 0,-1 0 0 0 0,1 0 0 0 0,0 0 0 0 0,-1 0 0 0 0,1 0 0 0 0,0 0 0 0 0,0 0 0 0 0,0 0 1 0 0,-1 0-1 0 0,1 0 0 0 0,0 0-204 0 0,0 0 80 0 0,-4-6-64 0 0,-1 2 56 0 0,3 4 300 0 0,2 1 121 0 0,0 0 19 0 0,0 0-55 0 0,0 0-257 0 0,0 0-116 0 0,0 0-12 0 0,0 0 20 0 0,0 0-16 0 0,0 0-11 0 0,0-1-25 0 0,-3 0-72 0 0,-1 0 74 0 0,-5 2 399 0 0,2-3 602 0 0,-4-1 427 0 0,10 3-1846 0 0,-26 1-344 0 0,21-3 1060 0 0,4 2-300 0 0,1 0 0 0 0,-1-1 0 0 0,0 1 0 0 0,0 0 0 0 0,0 0 0 0 0,1 0 0 0 0,-1 0 0 0 0,0 1 0 0 0,0-1 0 0 0,1 0 0 0 0,-2 1-40 0 0,-2 0 16 0 0,4 0 84 0 0,-13-4-24 0 0,6 2-64 0 0,7 1 50 0 0,-15-5 478 0 0,13 5-567 0 0,-2 1 65 0 0,0 0 0 0 0,0-1 1 0 0,0 1-1 0 0,0-1 0 0 0,0-1 0 0 0,0 1-38 0 0,-15-2-16 0 0,14 0 80 0 0,4 1-30 0 0,-1 0 1 0 0,1 0 0 0 0,0 1 0 0 0,0-1-1 0 0,0 1 1 0 0,0 0 0 0 0,-1 0-1 0 0,1 0 1 0 0,0 0 0 0 0,0 0 0 0 0,0 0-1 0 0,-3 0-34 0 0,5 1 0 0 0,0-1 0 0 0,-1 0 0 0 0,1 0 0 0 0,-1 0 0 0 0,1 0 0 0 0,-1 0 0 0 0,1 0 0 0 0,-1-1 0 0 0,1 1 0 0 0,-1 0 0 0 0,1 0 0 0 0,-1 0 0 0 0,1 0 0 0 0,-1 0 0 0 0,1-1 0 0 0,-1 1 0 0 0,1 0 0 0 0,0 0 0 0 0,-1-1 0 0 0,1 1 0 0 0,-1-1 0 0 0,1 1 0 0 0,0 0 0 0 0,-1-1 0 0 0,1 1 0 0 0,-1 0 0 0 0,1 0 0 0 0,-1-1 0 0 0,1 1 0 0 0,-1 0 0 0 0,1 0 0 0 0,-1 0 0 0 0,1-1 0 0 0,-1 1 0 0 0,1 0 0 0 0,-1 0 0 0 0,1 0 0 0 0,-1 0 0 0 0,1 0 0 0 0,-1 0 0 0 0,1 0 0 0 0,-1 0 0 0 0,-1 1 9 0 0,1-1 0 0 0,0 1-1 0 0,-1-1 1 0 0,1 0 0 0 0,0 0-1 0 0,-1 1 1 0 0,1-1 0 0 0,0 0-1 0 0,-1 0 1 0 0,1 0 0 0 0,-1 0-1 0 0,1-1 1 0 0,0 1 0 0 0,-1 0-1 0 0,1-1 1 0 0,-1 1-9 0 0,-6-1 107 0 0,6-3-78 0 0,1 3-21 0 0,1 0 1 0 0,-1 1-1 0 0,1-1 0 0 0,-1 0 0 0 0,0 0 1 0 0,1 0-1 0 0,-1 0 0 0 0,0 1 0 0 0,0-1 1 0 0,1 0-1 0 0,-1 1 0 0 0,0-1 0 0 0,0 0 1 0 0,0 1-1 0 0,0-1 0 0 0,0 1 0 0 0,0 0 1 0 0,0-1-1 0 0,0 1 0 0 0,0 0 0 0 0,0-1-8 0 0,-12 0 64 0 0,13 1-64 0 0,0 0 0 0 0,0 0 0 0 0,0 0 0 0 0,0 0 0 0 0,-1 0 0 0 0,1 0 0 0 0,0 0 0 0 0,0 0 0 0 0,0 0 0 0 0,0 0 0 0 0,-1 0 0 0 0,1 0 0 0 0,0 0 0 0 0,0 0 0 0 0,0 0 0 0 0,0 0 0 0 0,-1 0 0 0 0,1 0 0 0 0,0 0 0 0 0,0 0 0 0 0,0 0 0 0 0,0 0 0 0 0,-1 0 0 0 0,1 0 0 0 0,0 0 0 0 0,0 0 0 0 0,0 1 0 0 0,0-1 0 0 0,0 0 0 0 0,-1 0 0 0 0,1 0 0 0 0,0 0 0 0 0,0 0 0 0 0,0 0 0 0 0,0 0 0 0 0,0 1 0 0 0,0-1 0 0 0,0 0 0 0 0,0 0 0 0 0,-1 0 0 0 0,1 0 0 0 0,0 1 0 0 0,0-1 0 0 0,0 0 0 0 0,0 0 0 0 0,0 0 0 0 0,0 0 0 0 0,-2 5 0 0 0,-14 2 0 0 0,6-3 43 0 0,8-3-28 0 0,0 0 0 0 0,-1 0 0 0 0,1-1-1 0 0,0 1 1 0 0,-1-1 0 0 0,1 1 0 0 0,-1-1-1 0 0,1 0 1 0 0,-1 0 0 0 0,1 0 0 0 0,-2 0-15 0 0,3 0 10 0 0,0 0 0 0 0,1 0 0 0 0,-1 0 0 0 0,0 0-1 0 0,1 0 1 0 0,-1 0 0 0 0,0 0 0 0 0,1 0 0 0 0,-1 1 0 0 0,0-1 0 0 0,1 0 0 0 0,-1 1 0 0 0,1-1 0 0 0,-1 0 0 0 0,0 1 0 0 0,1-1 0 0 0,-1 1 0 0 0,1-1 0 0 0,-1 1 0 0 0,1-1 0 0 0,-1 1 0 0 0,1-1 0 0 0,0 1 0 0 0,-1-1 0 0 0,1 1 0 0 0,0 0 0 0 0,-1-1 0 0 0,1 1-1 0 0,0 0 1 0 0,0-1 0 0 0,0 1 0 0 0,-1 0-10 0 0,-18-4 463 0 0,0-3-383 0 0,19 6-80 0 0,0 0 0 0 0,-1 0-1 0 0,1 0 1 0 0,-1 1 0 0 0,1-1 0 0 0,0 0 0 0 0,-1 0 0 0 0,1 0-1 0 0,0 1 1 0 0,-1-1 0 0 0,1 0 0 0 0,0 0 0 0 0,-1 1 0 0 0,1-1-1 0 0,0 0 1 0 0,-1 1 0 0 0,1-1 0 0 0,0 0 0 0 0,0 1 0 0 0,0-1-1 0 0,-1 0 1 0 0,1 1 0 0 0,0-1 0 0 0,0 0 0 0 0,0 1 0 0 0,0-1-1 0 0,0 1 1 0 0,0-1 0 0 0,0 0 0 0 0,-1 1 0 0 0,1-1-1 0 0,0 1 1 0 0,1-1 0 0 0,-1 1 0 0 0,0-1 0 0 0,0 0 0 0 0,0 1-1 0 0,0-1 1 0 0,0 1 0 0 0,-8-5-88 0 0,7 4 95 0 0,0 0 0 0 0,0-1 0 0 0,0 1 0 0 0,0 0 1 0 0,0 0-1 0 0,0 0 0 0 0,0 0 0 0 0,0 1 0 0 0,0-1 0 0 0,1 0 0 0 0,-1 0 0 0 0,-1 1-7 0 0,-7 0 45 0 0,8-1-45 0 0,1 0 0 0 0,-1 0 1 0 0,1 0-1 0 0,0 0 1 0 0,-1 0-1 0 0,1 0 0 0 0,0 0 1 0 0,-1 0-1 0 0,1 0 0 0 0,-1 0 1 0 0,1 0-1 0 0,0 0 0 0 0,-1 0 1 0 0,1 0-1 0 0,0 0 1 0 0,-1 1-1 0 0,1-1 0 0 0,0 0 1 0 0,-1 0-1 0 0,1 0 0 0 0,0 1 1 0 0,-1-1-1 0 0,1 0 1 0 0,0 0-1 0 0,0 1 0 0 0,-1-1 1 0 0,1 0-1 0 0,0 1 0 0 0,0-1 1 0 0,-1 0-1 0 0,1 0 0 0 0,0 1 1 0 0,0-1-1 0 0,0 1 1 0 0,0-1-1 0 0,-4 5-3 0 0,-5-8 3 0 0,7 3 0 0 0,1-1 0 0 0,0 1 0 0 0,0 0 0 0 0,-1 0 0 0 0,1-1 0 0 0,0 1 0 0 0,-1 0 0 0 0,1 0 0 0 0,0 0 0 0 0,-1 0 0 0 0,1 1 0 0 0,-2-1 0 0 0,-6 8 0 0 0,9-8 0 0 0,-1 1 0 0 0,1-1 0 0 0,0 0 0 0 0,-1 1 0 0 0,1-1 0 0 0,0 0 0 0 0,0 1 0 0 0,0-1 0 0 0,-1 1 0 0 0,1-1 0 0 0,0 0 0 0 0,0 1 0 0 0,0-1 0 0 0,0 1 0 0 0,0-1 0 0 0,0 0 0 0 0,0 1 0 0 0,0-1 0 0 0,0 1 0 0 0,0-1 0 0 0,0 1 0 0 0,0-1 0 0 0,0 0 0 0 0,0 1 0 0 0,0 5 0 0 0,-1-6 0 0 0,1 0 0 0 0,0 0 0 0 0,-1 0 0 0 0,1 0 0 0 0,0 0 0 0 0,0 0 0 0 0,-1 0 0 0 0,1 0 0 0 0,0 0 0 0 0,-1-1 0 0 0,1 1 0 0 0,0 0 0 0 0,0 0 0 0 0,-1 0 0 0 0,1 0 0 0 0,0 0 0 0 0,-1 0 0 0 0,1-1 0 0 0,0 1 0 0 0,0 0 0 0 0,0 0 0 0 0,-1 0 0 0 0,1-1 0 0 0,0 1 0 0 0,-1-1 5 0 0,1 1-1 0 0,-1-1 0 0 0,0 1 1 0 0,1 0-1 0 0,-1-1 0 0 0,0 1 1 0 0,1 0-1 0 0,-1-1 0 0 0,0 1 1 0 0,0 0-1 0 0,1 0 0 0 0,-1 0 1 0 0,0 0-1 0 0,0-1 0 0 0,1 1 0 0 0,-1 0 1 0 0,0 0-1 0 0,0 0 0 0 0,1 1 1 0 0,-1-1-1 0 0,0 0 0 0 0,0 0 1 0 0,1 0-1 0 0,-1 0 0 0 0,0 1 1 0 0,1-1-1 0 0,-1 0-4 0 0,-7 3 19 0 0,-1-1-19 0 0,-5 1 0 0 0,1 4 0 0 0,7-9 0 0 0,6 2 0 0 0,-1 0 0 0 0,1 0 0 0 0,0 0 0 0 0,-1 0 0 0 0,1 0 0 0 0,-1-1 0 0 0,1 1 0 0 0,0 0 0 0 0,-1 0 0 0 0,1 0 0 0 0,-1 0 0 0 0,1 0 0 0 0,-1 0 0 0 0,1 0 0 0 0,0 1 0 0 0,-1-1 0 0 0,1 0 0 0 0,-1 0 0 0 0,1 0 0 0 0,0 0 0 0 0,-1 0 0 0 0,1 1 0 0 0,0-1 0 0 0,-1 0 0 0 0,1 0 0 0 0,0 0 0 0 0,-1 1 0 0 0,1-1 0 0 0,0 0 0 0 0,-1 1 0 0 0,1-1 0 0 0,0 0 0 0 0,0 1 0 0 0,-1-1 0 0 0,1 0 0 0 0,0 0 0 0 0,0 1 0 0 0,0-1 0 0 0,0 0 0 0 0,0 1 0 0 0,0-1 0 0 0,-1 0 0 0 0,1 0 0 0 0,0 1 0 0 0,0-1 0 0 0,0 0 0 0 0,0 1 0 0 0,0-1 0 0 0,0 0 0 0 0,0 0 0 0 0,0 1 0 0 0,0-1 0 0 0,0 0 0 0 0,1 1 0 0 0,-1-1 0 0 0,0 0 0 0 0,0 1 0 0 0,0-1 0 0 0,0 0 0 0 0,0 0 0 0 0,0 1 0 0 0,1-1 0 0 0,-1 0 0 0 0,0 0 0 0 0,0 0 0 0 0,0 1 0 0 0,1-1 0 0 0,-1 0 0 0 0,0 0 0 0 0,0 0 0 0 0,0 0 0 0 0,0 0 0 0 0,0 0 0 0 0,0 0 0 0 0,0 0 0 0 0,0 0 0 0 0,1 0 0 0 0,-1 1 0 0 0,0-1 0 0 0,0 0 0 0 0,0 0 0 0 0,0 0 0 0 0,0 0 0 0 0,0 0 0 0 0,0 0 0 0 0,0 0 0 0 0,0 0 0 0 0,0 0 0 0 0,0 1 0 0 0,0-1 0 0 0,0 0 0 0 0,0 0 0 0 0,0 0 0 0 0,0 0 0 0 0,0 0 0 0 0,0 0 0 0 0,0 0 0 0 0,0 1 0 0 0,0-1 0 0 0,0 0 0 0 0,0 0 0 0 0,0 0 0 0 0,0 0 0 0 0,0 0 0 0 0,0 0 0 0 0,0 0 0 0 0,0 0 0 0 0,0 1 0 0 0,0-1 0 0 0,0 0 0 0 0,0 0 0 0 0,0 0 0 0 0,-1 0 0 0 0,1 0 0 0 0,0 0 0 0 0,0 0 0 0 0,0 0 0 0 0,0 0 0 0 0,0 0 0 0 0,0 0 0 0 0,0 0 0 0 0,0 0 0 0 0,-10 2 0 0 0,8-2 0 0 0,0 1 0 0 0,0-1 0 0 0,1 0 0 0 0,-1 1 0 0 0,0-1 0 0 0,0 1 0 0 0,0 0 0 0 0,1-1 0 0 0,-2 2 0 0 0,-4 2 11 0 0,7-4-10 0 0,-1 0 1 0 0,1 0-1 0 0,-1 0 1 0 0,1 0 0 0 0,-1 1-1 0 0,1-1 1 0 0,0 0 0 0 0,-1 0-1 0 0,1 1 1 0 0,0-1 0 0 0,-1 0-1 0 0,1 1 1 0 0,0-1-1 0 0,-1 0 1 0 0,1 1 0 0 0,0-1-1 0 0,0 0 1 0 0,-1 1 0 0 0,1-1-1 0 0,0 1 1 0 0,0-1-1 0 0,0 0 1 0 0,0 1 0 0 0,-1-1-1 0 0,1 1 1 0 0,0-1 0 0 0,0 1-1 0 0,0-1 1 0 0,0 1-1 0 0,0-1 1 0 0,0 0 0 0 0,0 1-1 0 0,0 0-1 0 0,0-1 0 0 0,0 0 0 0 0,0 0 0 0 0,0 0 0 0 0,0 0 0 0 0,0 1 0 0 0,0-1 0 0 0,0 0 0 0 0,0 0 0 0 0,0 0 0 0 0,0 0 0 0 0,-1 1 0 0 0,1-1 0 0 0,0 0 0 0 0,0 0 0 0 0,0 0 0 0 0,0 0 0 0 0,0 0 0 0 0,0 0 0 0 0,-1 0 0 0 0,1 1 0 0 0,0-1 0 0 0,0 0 0 0 0,0 0 0 0 0,0 0 0 0 0,0 0 0 0 0,-1 0 0 0 0,1 0 0 0 0,0 0 0 0 0,0 0 0 0 0,0 0 0 0 0,-1 0 0 0 0,1 0 0 0 0,0 0 0 0 0,0 0 0 0 0,0 0 0 0 0,0 0 0 0 0,-1 0 0 0 0,1 0 0 0 0,0 0 0 0 0,0 0 0 0 0,0 0 0 0 0,-1 0 0 0 0,0 0 0 0 0,0 0 0 0 0,0 0 0 0 0,0 0 0 0 0,0 0 0 0 0,-1 0 0 0 0,1 0 0 0 0,0 1 0 0 0,0-1 0 0 0,0 0 0 0 0,0 1 0 0 0,0-1 0 0 0,0 1 0 0 0,0 0 0 0 0,-14 10 11 0 0,11-7 32 0 0,0 0-33 0 0,0 0-10 0 0,-2 6 0 0 0,0-10 0 0 0,5-1 0 0 0,1 1 0 0 0,-1 0 0 0 0,0 0 0 0 0,0-1 0 0 0,0 1 0 0 0,0 0 0 0 0,0 0 0 0 0,0 0 0 0 0,1 0 0 0 0,-1 0 0 0 0,0 0 0 0 0,0 1 0 0 0,0-1 0 0 0,0 0 0 0 0,0 1 0 0 0,-6 5 60 0 0,6-5-55 0 0,1 0 0 0 0,-1 0-1 0 0,0 0 1 0 0,0 0 0 0 0,1-1 0 0 0,-1 1 0 0 0,0 0 0 0 0,0 0 0 0 0,0-1 0 0 0,0 1 0 0 0,-1 0-5 0 0,-1 0-59 0 0,2-2 59 0 0,1 1 1 0 0,0 0-1 0 0,0 0 1 0 0,-1 0-1 0 0,1 0 1 0 0,0 0-1 0 0,0 0 0 0 0,-1 0 1 0 0,1 0-1 0 0,0 0 1 0 0,0 0-1 0 0,-1 0 1 0 0,1 0-1 0 0,0 0 0 0 0,-1 0 1 0 0,1 0-1 0 0,0 0 1 0 0,0 0-1 0 0,-1 0 0 0 0,1 0 1 0 0,0 0-1 0 0,0 0 1 0 0,-1 0-1 0 0,1 0 1 0 0,0 1-1 0 0,0-1 0 0 0,0 0 1 0 0,-1 0-1 0 0,1 0 1 0 0,0 0-1 0 0,0 1 1 0 0,0-1-1 0 0,-1 0 0 0 0,1 0 1 0 0,0 1-1 0 0,0-1 1 0 0,0 0-1 0 0,0 0 1 0 0,0 0-1 0 0,0 1 0 0 0,-1-1 1 0 0,1 0-1 0 0,0 1 1 0 0,0-1-1 0 0,0 0 1 0 0,0 0-1 0 0,0 1 0 0 0,0-1 1 0 0,0 0-1 0 0,0 0 0 0 0,0 1 2 0 0,0 0 0 0 0,0 0 0 0 0,0-1 0 0 0,-1 1 0 0 0,1 0-1 0 0,0 0 1 0 0,-1-1 0 0 0,1 1 0 0 0,0 0 0 0 0,-1-1 0 0 0,1 1 0 0 0,-1 0 0 0 0,1-1-1 0 0,-1 1 1 0 0,1-1-2 0 0,-4 1 0 0 0,0-1 0 0 0,3 0 0 0 0,1 0 0 0 0,0 1 0 0 0,1 0 0 0 0,-1-1 0 0 0,0 1 0 0 0,0 0 0 0 0,0-1 0 0 0,-1 1 0 0 0,1 0 0 0 0,0-1 0 0 0,0 1 0 0 0,0 0 0 0 0,0-1 0 0 0,-1 1 0 0 0,1 0 0 0 0,0-1 0 0 0,0 1 0 0 0,-1-1 0 0 0,1 1 0 0 0,-1 0 0 0 0,1-1 0 0 0,0 1 0 0 0,-1-1 0 0 0,-2 3 0 0 0,-5 4 21 0 0,-1 3 22 0 0,-5 4 32 0 0,13-11-22 0 0,1-1-56 0 0,-7 6 60 0 0,-4 0-18 0 0,5 0-4 0 0,6-8-35 0 0,0 1 0 0 0,0-1 0 0 0,-1 1 0 0 0,1-1 0 0 0,0 1 0 0 0,-1-1 0 0 0,1 1 0 0 0,-1-1 0 0 0,1 1 0 0 0,0-1 0 0 0,-1 1 0 0 0,1-1 0 0 0,-1 0 0 0 0,1 1 0 0 0,-1-1 0 0 0,1 0 0 0 0,-1 1 0 0 0,0-1 0 0 0,1 0 0 0 0,-1 0 0 0 0,1 0 0 0 0,-1 1 0 0 0,0-1 0 0 0,1 0 0 0 0,0 0 0 0 0,-1 0 0 0 0,1 0 0 0 0,0 0 0 0 0,0 0 0 0 0,-1 0 0 0 0,1 0 0 0 0,0 0 0 0 0,0 1 0 0 0,-1-1 0 0 0,1 0 0 0 0,0 0 0 0 0,0 0 0 0 0,-1 1 0 0 0,1-1 0 0 0,0 0 0 0 0,0 0 0 0 0,0 1 0 0 0,-1-1 0 0 0,1 0 0 0 0,0 0 0 0 0,-1 3 0 0 0,1-2 0 0 0,-1 0 0 0 0,1-1 0 0 0,0 1 0 0 0,0 0 0 0 0,-1 0 0 0 0,1-1 0 0 0,0 1 0 0 0,-1 0 0 0 0,1-1 0 0 0,-1 1 0 0 0,1-1 0 0 0,-1 1 0 0 0,1-1 0 0 0,-1 1 0 0 0,1-1 0 0 0,-1 1 0 0 0,0-1 0 0 0,1 1 0 0 0,-1-1 0 0 0,0 0 0 0 0,1 1 0 0 0,-1-1 0 0 0,1 0 0 0 0,0 0 0 0 0,-1 0 0 0 0,1 0 0 0 0,0 0 0 0 0,-1 1 0 0 0,1-1 0 0 0,0 0 0 0 0,0 0 0 0 0,-1 0 0 0 0,1 1 0 0 0,0-1 0 0 0,0 0 0 0 0,-1 0 0 0 0,1 1 0 0 0,0-1 0 0 0,0 0 0 0 0,-1 1 0 0 0,1-1 0 0 0,0 0 0 0 0,0 0 0 0 0,0 1 0 0 0,0-1 0 0 0,0 0 0 0 0,0 1 0 0 0,0-1 0 0 0,-1 1 0 0 0,1-1 0 0 0,0 0 0 0 0,0 1 0 0 0,0-1 0 0 0,0 0 0 0 0,0 1 0 0 0,1-1 0 0 0,-1 0 0 0 0,0 1 0 0 0,0-1 0 0 0,0 1 0 0 0,-6 10 74 0 0,-3 4 4 0 0,-5 17-158 0 0,10-24 80 0 0,4-7 0 0 0,0-1 0 0 0,0 1 0 0 0,0-1 0 0 0,0 1 0 0 0,0-1 0 0 0,0 1 0 0 0,-1-1 0 0 0,1 1 0 0 0,0-1 0 0 0,0 0 0 0 0,0 1 0 0 0,-1-1 0 0 0,1 1 0 0 0,0-1 0 0 0,-1 0 0 0 0,1 1 0 0 0,0-1 0 0 0,-1 0 0 0 0,1 1 0 0 0,0-1 0 0 0,-1 0 0 0 0,1 1 0 0 0,-1-1 0 0 0,1 0 0 0 0,-1 0 0 0 0,1 0 0 0 0,0 1 0 0 0,-1-1 0 0 0,1 0 0 0 0,-1 0 0 0 0,-2 1 0 0 0,1 2 0 0 0,-6 5 52 0 0,7-7-42 0 0,0 0 1 0 0,-1 1-1 0 0,1-1 0 0 0,0 0 0 0 0,0 1 1 0 0,0-1-1 0 0,0 1 0 0 0,0-1 0 0 0,-1 1-10 0 0,2-2 0 0 0,-4 5 0 0 0,-2-1 0 0 0,4-1 0 0 0,2-3 0 0 0,0 1 0 0 0,-1 0 0 0 0,1 0 0 0 0,0-1 0 0 0,-1 1 0 0 0,1 0 0 0 0,-1-1 0 0 0,1 1 0 0 0,-1 0 0 0 0,1-1 0 0 0,-1 1 0 0 0,1 0 0 0 0,-1-1 0 0 0,1 1 0 0 0,-1-1 0 0 0,-1 3 0 0 0,1 8 0 0 0,0-7 0 0 0,-1 0 0 0 0,-1-2 0 0 0,2-2 0 0 0,1 1 0 0 0,0-1 0 0 0,0 0 0 0 0,-1 0 0 0 0,1 0 0 0 0,0 1 0 0 0,0-1 0 0 0,0 0 0 0 0,-1 0 0 0 0,1 1 0 0 0,0-1 0 0 0,0 0 0 0 0,0 0 0 0 0,0 1 0 0 0,-1-1 0 0 0,1 0 0 0 0,0 1 0 0 0,0-1 0 0 0,0 0 0 0 0,0 1 0 0 0,0-1 0 0 0,0 0 0 0 0,0 1 0 0 0,0-1 0 0 0,0 0 0 0 0,0 1 0 0 0,0-1 0 0 0,0 0 0 0 0,0 1 0 0 0,0-1 0 0 0,0 1 0 0 0,0-1 0 0 0,0 1 0 0 0,0-1 0 0 0,0 0 0 0 0,0 1 0 0 0,0-1 0 0 0,-1 1 0 0 0,1-1 0 0 0,0 0 0 0 0,0 1 0 0 0,0-1 0 0 0,-1 1 0 0 0,1-1 0 0 0,0 0 0 0 0,0 1 0 0 0,-1-1 0 0 0,1 0 0 0 0,0 0 0 0 0,-1 1 0 0 0,1-1 0 0 0,0 0 0 0 0,-1 0 0 0 0,1 1 0 0 0,0-1 0 0 0,-1 0 0 0 0,1 0 0 0 0,-1 0 0 0 0,1 0 0 0 0,-1 1 0 0 0,0 1 6 0 0,0 0-1 0 0,0 0 0 0 0,-1 1 1 0 0,1-1-1 0 0,1 0 0 0 0,-1 1 1 0 0,0-1-1 0 0,0 1-5 0 0,-10 31-64 0 0,8-26 84 0 0,2-7-7 0 0,1 0 0 0 0,-1 0 1 0 0,1 0-1 0 0,-1 0 0 0 0,1 0 0 0 0,0 0 0 0 0,-1 1 1 0 0,1-1-1 0 0,0 0 0 0 0,0 0 0 0 0,0 2-13 0 0,-8 13 64 0 0,7-12-64 0 0,-7 4 81 0 0,7-7-65 0 0,0-1 0 0 0,1 1 0 0 0,-1 0 0 0 0,0 0 0 0 0,1-1 0 0 0,-1 1 0 0 0,1 0 0 0 0,-1 0 0 0 0,1 0 0 0 0,-1 0 0 0 0,1 0 0 0 0,-1 0 0 0 0,1 0 0 0 0,0 0 0 0 0,-1 0 0 0 0,1 0 0 0 0,0 0 0 0 0,0 0-1 0 0,0 0 1 0 0,0 0 0 0 0,0 0 0 0 0,0 0 0 0 0,0 0-16 0 0,0 17 250 0 0,-4-9-255 0 0,1-3 24 0 0,3 3-133 0 0,0-9 110 0 0,0 0-1 0 0,0 0 0 0 0,0 0 0 0 0,0 1 0 0 0,0-1 0 0 0,0 0 1 0 0,0 0-1 0 0,0 0 0 0 0,0 1 0 0 0,0-1 0 0 0,0 0 0 0 0,0 0 1 0 0,0 0-1 0 0,0 1 0 0 0,-1-1 0 0 0,1 0 0 0 0,0 0 0 0 0,0 0 1 0 0,0 0-1 0 0,0 1 0 0 0,0-1 0 0 0,0 0 0 0 0,0 0 0 0 0,-1 0 1 0 0,1 0-1 0 0,0 0 0 0 0,0 1 0 0 0,0-1 0 0 0,0 0 0 0 0,0 0 1 0 0,-1 0-1 0 0,1 0 0 0 0,0 0 0 0 0,0 0 0 0 0,0 0 0 0 0,-1 0 1 0 0,1 0-1 0 0,0 0 0 0 0,0 0 0 0 0,0 0 0 0 0,-1 0 5 0 0,-1 0 144 0 0,-1 12 24 0 0,3-11-168 0 0,0-1 0 0 0,0 0 0 0 0,-1 0 0 0 0,1 1 0 0 0,0-1 0 0 0,0 0 0 0 0,0 0 0 0 0,-1 1 0 0 0,1-1 0 0 0,0 0 0 0 0,0 1 0 0 0,0-1 0 0 0,0 0 0 0 0,0 0 0 0 0,0 1 0 0 0,0-1 0 0 0,-1 0 0 0 0,1 1 0 0 0,0-1 0 0 0,0 0 0 0 0,0 1 0 0 0,0-1 0 0 0,0 0 0 0 0,1 1 0 0 0,-1-1 0 0 0,0 0 0 0 0,1 3 0 0 0,-1 22-132 0 0,-7 0 224 0 0,7-25-92 0 0,0 0 0 0 0,-1 0 0 0 0,1 1 0 0 0,0-1 0 0 0,0 0 0 0 0,0 1 0 0 0,0-1 0 0 0,0 0 0 0 0,0 1 0 0 0,0-1 0 0 0,0 0 0 0 0,0 1 0 0 0,0-1 0 0 0,0 0 0 0 0,0 0 0 0 0,0 1 0 0 0,0-1 0 0 0,0 0 0 0 0,0 1 0 0 0,0-1 0 0 0,0 0 0 0 0,0 1 0 0 0,0-1 0 0 0,0 0 0 0 0,0 0 0 0 0,1 1 0 0 0,-1-1 0 0 0,0 0 0 0 0,0 1 0 0 0,0-1 0 0 0,1 0 0 0 0,-1 0 0 0 0,0 1 0 0 0,0-1 0 0 0,0 0 0 0 0,0 0 0 0 0,1 1 0 0 0,-1-1 0 0 0,0 0 0 0 0,0 1 0 0 0,0-1 0 0 0,0 0 0 0 0,0 0 0 0 0,0 1 0 0 0,0-1 0 0 0,0 0 0 0 0,0 1 0 0 0,0-1 0 0 0,0 0 0 0 0,0 1 0 0 0,0-1 0 0 0,0 0 0 0 0,0 1 0 0 0,0-1 0 0 0,0 0 0 0 0,0 0 0 0 0,0 1 0 0 0,-1-1 0 0 0,1 0 0 0 0,0 1 0 0 0,0-1 0 0 0,-1 7 0 0 0,1-4 0 0 0,-1-1 0 0 0,1 1 0 0 0,0 0 0 0 0,-1-1 0 0 0,0 1 0 0 0,0 0 0 0 0,1-1 0 0 0,-2 2 0 0 0,1-3 0 0 0,1 0 0 0 0,0 0 0 0 0,-1 0 0 0 0,1 0 0 0 0,0-1 0 0 0,0 1 0 0 0,0 0 0 0 0,0 0 0 0 0,0 0 0 0 0,0 0 0 0 0,0 0 0 0 0,0 0 0 0 0,0 0 0 0 0,0 0 0 0 0,0 0 0 0 0,0-1 0 0 0,0 0 0 0 0,1 1 0 0 0,-1-1 0 0 0,0 0 0 0 0,0 0 0 0 0,0 0 0 0 0,0 0 0 0 0,0 1 0 0 0,0-1 0 0 0,0 0 0 0 0,0 0 0 0 0,0 0 0 0 0,0 1 0 0 0,0-1 0 0 0,0 0 0 0 0,0 0 0 0 0,0 1 0 0 0,0-1 0 0 0,0 0 0 0 0,0 0 0 0 0,0 0 0 0 0,0 1 0 0 0,0-1 0 0 0,0 0 0 0 0,0 0 0 0 0,0 0 0 0 0,0 0 0 0 0,-1 1 0 0 0,1-1 0 0 0,0 0 0 0 0,0 0 0 0 0,0 0 0 0 0,-2 2 0 0 0,1 0 0 0 0,-1 0 0 0 0,1 0 0 0 0,0 0 0 0 0,0 0 0 0 0,0 0 0 0 0,0 1 0 0 0,0-1 0 0 0,-3 17 0 0 0,6 11 75 0 0,-2-19-31 0 0,0-2-36 0 0,0 0-1 0 0,0 0 1 0 0,2 4-8 0 0,-3-9 65 0 0,-4 7-73 0 0,2-5-9 0 0,2 0 30 0 0,1-5 30 0 0,0 0-42 0 0,-1-1-2 0 0,1 0 0 0 0,0 0 0 0 0,0 0 0 0 0,0 1 0 0 0,0-1 0 0 0,-1 0-1 0 0,1 0 1 0 0,0 0 0 0 0,0 1 0 0 0,0-1 0 0 0,0 0 0 0 0,0 0 0 0 0,0 1 0 0 0,0-1-1 0 0,-1 0 1 0 0,1 0 0 0 0,0 1 0 0 0,0-1 0 0 0,0 0 0 0 0,0 0 0 0 0,0 0-1 0 0,0 1 1 0 0,0-1 0 0 0,0 0 0 0 0,0 0 0 0 0,1 1 1 0 0,-1 12-26 0 0,0-9 26 0 0,0-3 0 0 0,0 0 0 0 0,0 0 0 0 0,0-1 0 0 0,-1 1 0 0 0,1 0 0 0 0,1 0 0 0 0,-1 0 0 0 0,0-1 0 0 0,0 1 0 0 0,0 0 0 0 0,0 0 0 0 0,0-1 0 0 0,1 2 0 0 0,1 2 0 0 0,-4-2 0 0 0,0 2 0 0 0,-1-1 0 0 0,2-2 0 0 0,0 1 0 0 0,1-1 0 0 0,-1 0 0 0 0,1 1 0 0 0,-1-1 0 0 0,1 1 0 0 0,0-1 0 0 0,-1 1 0 0 0,1-1 0 0 0,0 1 0 0 0,0-1 0 0 0,0 1 0 0 0,0-1 0 0 0,0 1 0 0 0,1-1 0 0 0,-1 1 0 0 0,0-1 0 0 0,1 1 0 0 0,-1-1 0 0 0,0 4 0 0 0,-1-2 0 0 0,0 1 0 0 0,0 0 0 0 0,1 1 0 0 0,3 6 18 0 0,-3-10-10 0 0,1 1 0 0 0,0-1 0 0 0,-1 1-1 0 0,0-1 1 0 0,1 1 0 0 0,-1 0 0 0 0,0-1 0 0 0,0 1 0 0 0,0 0 0 0 0,0-1 0 0 0,0 1-1 0 0,0 0 1 0 0,-1-1 0 0 0,1 1-8 0 0,0 0-2 0 0,0 0 0 0 0,-1 0 0 0 0,1 0 0 0 0,0 0 0 0 0,1 0 0 0 0,-1 0 0 0 0,0 0 0 0 0,0 0 0 0 0,1 0 0 0 0,0 0 0 0 0,-1 0 0 0 0,1 0 0 0 0,0 0 0 0 0,0 1 2 0 0,1 3-4 0 0,0-3 9 0 0,-2-1 1 0 0,1 0 1 0 0,0 0 0 0 0,-1 1-1 0 0,1-1 1 0 0,-1 0-1 0 0,1 0 1 0 0,-1 1 0 0 0,0-1-1 0 0,0 1-6 0 0,-3 13 22 0 0,2-1-1 0 0,0 1 0 0 0,0 2-21 0 0,4 9-64 0 0,-2-14 64 0 0,-1-9 0 0 0,1 1 0 0 0,-1 0 0 0 0,0-1 0 0 0,0 1 0 0 0,0 0 0 0 0,0-1 0 0 0,-1 1 0 0 0,0 1 0 0 0,1-3 0 0 0,0 2 0 0 0,-1-1 0 0 0,0 0 0 0 0,0 0 0 0 0,0 0 0 0 0,2 11 27 0 0,-1-12-21 0 0,1-1 0 0 0,-1 1 1 0 0,0 0-1 0 0,0 0 0 0 0,0 0 0 0 0,0 1-6 0 0,-1 0 0 0 0,1 0 0 0 0,1 0 0 0 0,0 0 0 0 0,-1 1 0 0 0,0-4 0 0 0,0-1 0 0 0,-1 1 0 0 0,1-1 0 0 0,0 1 0 0 0,0 0 0 0 0,0-1 0 0 0,0 1 0 0 0,0-1 0 0 0,0 1 0 0 0,0-1 0 0 0,0 1 0 0 0,1 0 0 0 0,-1-1 0 0 0,0 1 0 0 0,0-1 0 0 0,0 1 0 0 0,1-1 0 0 0,-1 1 0 0 0,0-1 0 0 0,1 1 0 0 0,-1-1 0 0 0,0 1 0 0 0,1-1 0 0 0,-1 1 0 0 0,6 4 0 0 0,-7 0 0 0 0,-3 6 0 0 0,6 1 0 0 0,-2-11 0 0 0,1 0 0 0 0,-1 0 0 0 0,0 0 0 0 0,1 1 0 0 0,-1-1 0 0 0,0 0 0 0 0,0 0 0 0 0,0 1 0 0 0,0-1 0 0 0,0 0 0 0 0,0 0 0 0 0,0 1 0 0 0,-1-1 0 0 0,1 0 0 0 0,0 0 0 0 0,-1 1 0 0 0,1-1 0 0 0,-1 0 0 0 0,1 0 0 0 0,-1 0 0 0 0,1 0 0 0 0,-2 1 0 0 0,1 0 0 0 0,1 0 0 0 0,2 8 0 0 0,-3 1 0 0 0,4 5 0 0 0,-2-13 0 0 0,-3 9 0 0 0,2-10 0 0 0,-1 0 0 0 0,1-1 0 0 0,-1 1 0 0 0,1 0 0 0 0,0 0 0 0 0,0-1 0 0 0,0 1 0 0 0,0 1 0 0 0,-1 6 0 0 0,1-9 0 0 0,0 0 0 0 0,0 1 0 0 0,-1-1 0 0 0,1 1 0 0 0,0-1 0 0 0,0 0 0 0 0,0 1 0 0 0,0-1 0 0 0,0 1 0 0 0,0-1 0 0 0,0 0 0 0 0,0 1 0 0 0,0-1 0 0 0,0 1 0 0 0,0-1 0 0 0,0 0 0 0 0,0 1 0 0 0,0-1 0 0 0,1 1 0 0 0,-1-1 0 0 0,0 0 0 0 0,0 1 0 0 0,0-1 0 0 0,1 0 0 0 0,-1 1 0 0 0,0-1 0 0 0,0 0 0 0 0,0 1 0 0 0,0-1 0 0 0,0 0 0 0 0,0 1 0 0 0,0-1 0 0 0,0 1 0 0 0,0-1 0 0 0,0 0 0 0 0,0 1 0 0 0,0-1 0 0 0,0 0 0 0 0,0 1 0 0 0,0-1 0 0 0,0 1 0 0 0,-1 18 0 0 0,1-15 0 0 0,0 16 0 0 0,-2-17 0 0 0,2-1 0 0 0,-1 1 0 0 0,0-1 0 0 0,1 0 0 0 0,-1 1 0 0 0,1-1 0 0 0,0 0 0 0 0,-1 1 0 0 0,1 0 0 0 0,1 16 0 0 0,-1-11 23 0 0,-3 13 82 0 0,3-19-105 0 0,-1 1 0 0 0,0 5 0 0 0,0 1 0 0 0,0-1 0 0 0,1 0 0 0 0,1 1 0 0 0,-1-4 0 0 0,-1-4 0 0 0,1 0 0 0 0,0 0 0 0 0,0 0 0 0 0,0 0 0 0 0,0 0 0 0 0,0 0 0 0 0,0 0 0 0 0,1 0 0 0 0,-1 0 0 0 0,0-1 0 0 0,0 1 0 0 0,1 0 0 0 0,-1 0 0 0 0,0 0 0 0 0,1 0 0 0 0,-1 0 0 0 0,1 0 0 0 0,0 0 0 0 0,0 1 0 0 0,-3 8 0 0 0,2 0 0 0 0,1-1 0 0 0,-1-8 0 0 0,0 0 0 0 0,0-1 0 0 0,0 1 0 0 0,0-1 0 0 0,1 1 0 0 0,-1 0 0 0 0,-1-1 0 0 0,1 1 0 0 0,0 0 0 0 0,0-1 0 0 0,0 1 0 0 0,0-1 0 0 0,0 1 0 0 0,0 0 0 0 0,-1-1 0 0 0,1 1 0 0 0,0-1 0 0 0,-1 1 0 0 0,1-1 0 0 0,0 1 0 0 0,-1 0 0 0 0,0 2 0 0 0,1-3 0 0 0,0 0 0 0 0,-1 1 0 0 0,1-1 0 0 0,0 0 0 0 0,0 1 0 0 0,0-1 0 0 0,0 1 0 0 0,0-1 0 0 0,0 0 0 0 0,0 1 0 0 0,0-1 0 0 0,0 0 0 0 0,0 1 0 0 0,0-1 0 0 0,0 0 0 0 0,0 1 0 0 0,1-1 0 0 0,-1 0 0 0 0,0 1 0 0 0,0-1 0 0 0,0 0 0 0 0,0 1 0 0 0,1-1 0 0 0,-1 0 0 0 0,0 1 0 0 0,0-1 0 0 0,1 0 0 0 0,1 3 11 0 0,-1-2 21 0 0,-1 11-75 0 0,0-8 43 0 0,-1 1 0 0 0,3 13 0 0 0,-8 36 88 0 0,6-40-88 0 0,-1-3 0 0 0,1-11 0 0 0,-1 1 0 0 0,1-1 0 0 0,0 1 0 0 0,0-1 0 0 0,-1 1 0 0 0,1-1 0 0 0,0 1 0 0 0,0-1 0 0 0,0 1 0 0 0,0-1 0 0 0,0 1 0 0 0,0-1 0 0 0,0 1 0 0 0,0 0 0 0 0,0-1 0 0 0,0 1 0 0 0,0-1 0 0 0,0 1 0 0 0,0-1 0 0 0,0 1 0 0 0,0-1 0 0 0,0 1 0 0 0,1-1 0 0 0,-1 1 0 0 0,0-1 0 0 0,0 1 0 0 0,1-1 0 0 0,-1 1 0 0 0,0-1 0 0 0,1 1 0 0 0,-1-1 0 0 0,0 0 0 0 0,1 0 0 0 0,-1 1 0 0 0,0-1 0 0 0,0 0 0 0 0,0 0 0 0 0,1 1 0 0 0,-1-1 0 0 0,0 0 0 0 0,0 0 0 0 0,0 1 0 0 0,0-1 0 0 0,0 0 0 0 0,1 0 0 0 0,-1 1 0 0 0,0-1 0 0 0,0 0 0 0 0,0 1 0 0 0,0-1 0 0 0,0 0 0 0 0,0 1 0 0 0,0-1 0 0 0,0 0 0 0 0,0 1 0 0 0,0-1 0 0 0,-3 29 54 0 0,4-22-42 0 0,-1-5-12 0 0,0-1-1 0 0,0 1 1 0 0,0 0 0 0 0,0 0 0 0 0,0 0 0 0 0,0-1 0 0 0,-1 1-1 0 0,1 0 1 0 0,-1 0 0 0 0,0 1 0 0 0,-1 11 0 0 0,3-2 0 0 0,-1-11 0 0 0,0 0 0 0 0,0-1 0 0 0,0 1 0 0 0,0 0 0 0 0,0-1 0 0 0,0 1 0 0 0,0 0 0 0 0,0-1 0 0 0,0 1 0 0 0,0 0 0 0 0,0-1 0 0 0,0 1 0 0 0,-1 0 0 0 0,1-1 0 0 0,0 1 0 0 0,0 0 0 0 0,-1 1 0 0 0,-2 25 160 0 0,5-17-126 0 0,-2-8-40 0 0,1 0 0 0 0,-1 0 0 0 0,1 0 0 0 0,-1 0 0 0 0,0 1 0 0 0,0-1 0 0 0,0 0 0 0 0,0 0 0 0 0,-1 0 0 0 0,1 0 0 0 0,-1 0 0 0 0,1 0 0 0 0,-2 2 6 0 0,2 4 50 0 0,0-6-42 0 0,0-1-1 0 0,-1 1 1 0 0,1-1-1 0 0,0 0 1 0 0,0 1-1 0 0,-1-1 1 0 0,1 0-1 0 0,-1 1 1 0 0,1-1-1 0 0,-1 0 1 0 0,1 1-1 0 0,-1-1-7 0 0,-5 14 0 0 0,3 1 0 0 0,-5 4 0 0 0,-5 8 0 0 0,11-24 0 0 0,0-3 0 0 0,1 0 0 0 0,-1 1 0 0 0,1 0 0 0 0,0-1 0 0 0,0 1 0 0 0,0 0 0 0 0,-1 0 0 0 0,2 0 0 0 0,-1 0 0 0 0,0 0 0 0 0,0 0 0 0 0,1 0 0 0 0,-1 0 0 0 0,1 0 0 0 0,-1 0 0 0 0,1 0 0 0 0,0 0 0 0 0,0 0 0 0 0,0 2 0 0 0,-1 2 0 0 0,1-1 0 0 0,-8 18 0 0 0,6-20 0 0 0,1-1 0 0 0,1-1 0 0 0,-1 1 0 0 0,1-1 0 0 0,-1 1 0 0 0,1 0 0 0 0,-1 0 0 0 0,1-1 0 0 0,0 1 0 0 0,0 0 0 0 0,0-1 0 0 0,0 2 0 0 0,1 9-23 0 0,-1-10 18 0 0,0-1 0 0 0,1 0-1 0 0,-1 1 1 0 0,0-1-1 0 0,0 1 1 0 0,0-1-1 0 0,-1 0 1 0 0,1 1 0 0 0,0-1-1 0 0,0 1 1 0 0,-1-1-1 0 0,0 1 6 0 0,-1 1 11 0 0,5 9 42 0 0,-4-7-62 0 0,1 1 0 0 0,-1-1 1 0 0,0 0-1 0 0,0 1 0 0 0,-1-1 0 0 0,-1 5 9 0 0,-12 15 171 0 0,13-21-156 0 0,1-3-1 0 0,0 0-1 0 0,0 1 0 0 0,0-1 0 0 0,0 0 1 0 0,-1 0-1 0 0,1 0 0 0 0,0 0 0 0 0,-1 0 0 0 0,1 0 1 0 0,-1 0-14 0 0,1 0-59 0 0,-2 2 44 0 0,-3-2 50 0 0,1 2-16 0 0,4-2-62 0 0,1 0 42 0 0,0-1 1 0 0,-1 1-1 0 0,1-1 0 0 0,0 1 1 0 0,0-1-1 0 0,-1 0 0 0 0,1 1 1 0 0,0-1-1 0 0,0 1 0 0 0,-1-1 1 0 0,1 0-1 0 0,-1 1 0 0 0,1-1 1 0 0,0 0-1 0 0,-1 0 0 0 0,1 1 1 0 0,-1-1-1 0 0,1 0 0 0 0,-1 0 1 0 0,1 1 0 0 0,-9 6 2 0 0,-13 17-2 0 0,9 0 0 0 0,6-13-10 0 0,5-8 5 0 0,-1 1-1 0 0,1-1 1 0 0,0 1 0 0 0,0-1-1 0 0,1 1 1 0 0,-1 0-1 0 0,1 0 1 0 0,-1-1 0 0 0,1 1-1 0 0,0 1 6 0 0,1-4 0 0 0,0 0 0 0 0,-1 0 0 0 0,0 1 0 0 0,1-1 0 0 0,-1 0 0 0 0,1 0 0 0 0,-1 0 0 0 0,0 0 0 0 0,0 0 0 0 0,0 0 0 0 0,0 0 0 0 0,-6 8 0 0 0,2 1 0 0 0,3 1 0 0 0,2-4 0 0 0,-2 0 0 0 0,2-6 0 0 0,0-1 0 0 0,0 1 0 0 0,-1 0 0 0 0,1-1 0 0 0,0 1 0 0 0,0 0 0 0 0,0-1 0 0 0,-1 1 0 0 0,1-1 0 0 0,0 1 0 0 0,-1 0 0 0 0,1-1 0 0 0,0 1 0 0 0,-1-1 0 0 0,1 1 0 0 0,-1-1 0 0 0,1 0 0 0 0,-1 1 0 0 0,1-1 0 0 0,-1 1 0 0 0,1-1 0 0 0,-1 0 0 0 0,0 1 0 0 0,0 0 0 0 0,0 0 0 0 0,0 0 0 0 0,1 0 0 0 0,-1 0 0 0 0,0 0 0 0 0,0 0 0 0 0,0 0 0 0 0,1 0 0 0 0,-1 0 0 0 0,1 0 0 0 0,-1 1 0 0 0,1-2 0 0 0,0 0 0 0 0,-1 1 0 0 0,1-1 0 0 0,0 0 0 0 0,0 0 0 0 0,0 1 0 0 0,0-1 0 0 0,0 0 0 0 0,-1 1 0 0 0,1-1 0 0 0,0 0 0 0 0,0 0 0 0 0,0 1 0 0 0,0-1 0 0 0,0 0 0 0 0,0 1 0 0 0,0-1 0 0 0,0 0 0 0 0,0 1 0 0 0,0-1 0 0 0,0 0 0 0 0,0 0 0 0 0,0 1 0 0 0,0-1 0 0 0,0 4 0 0 0,-2 4-2 0 0,2-7 3 0 0,0 0-1 0 0,0-1 0 0 0,0 1 1 0 0,0 0-1 0 0,0-1 1 0 0,-1 1-1 0 0,1 0 1 0 0,0-1-1 0 0,0 1 1 0 0,0-1-1 0 0,-1 1 0 0 0,1 0 1 0 0,0-1-1 0 0,-1 1 1 0 0,1-1-1 0 0,0 1 1 0 0,-1-1-1 0 0,1 1 1 0 0,-1-1-1 0 0,1 1 0 0 0,-1-1 1 0 0,1 1-1 0 0,-1-1 1 0 0,1 0-1 0 0,-1 1 1 0 0,1-1-1 0 0,-1 0 0 0 0,0 1 1 0 0,1-1-1 0 0,-4 2 53 0 0,-9 9-42 0 0,5 8 42 0 0,-8-7-102 0 0,9-8 34 0 0,-4 6 42 0 0,11-9-25 0 0,-1-1 0 0 0,1 1 1 0 0,0-1-1 0 0,-1 1 0 0 0,0-1 1 0 0,1 1-1 0 0,-1-1 0 0 0,1 0 1 0 0,-1 1-1 0 0,1-1 1 0 0,-1 1-1 0 0,0-1 0 0 0,1 0 1 0 0,-1 0-1 0 0,0 0 0 0 0,0 1-2 0 0,1-1 0 0 0,0 0-1 0 0,0 0 1 0 0,0 0 0 0 0,0 0-1 0 0,-1 0 1 0 0,1-1-1 0 0,0 1 1 0 0,0 0 0 0 0,0 0-1 0 0,0 0 1 0 0,0 0-1 0 0,-1 0 1 0 0,1 1-1 0 0,0-1 1 0 0,0 0 0 0 0,0 0-1 0 0,0 0 1 0 0,0 0-1 0 0,0 0 1 0 0,-1 0 0 0 0,1 0-1 0 0,0 0 1 0 0,0 0-1 0 0,0 0 1 0 0,0 0 0 0 0,0 0-1 0 0,0 0 1 0 0,0 0-1 0 0,0 1 1 0 0,-1-1-1 0 0,1 0 1 0 0,0 0 0 0 0,0 0-1 0 0,0 0 1 0 0,0 0-1 0 0,0 0 1 0 0,0 0 0 0 0,0 1-1 0 0,0-1 1 0 0,0 0-1 0 0,0 0 1 0 0,0 0 0 0 0,0 0-1 0 0,0 0 1 0 0,0 0-1 0 0,0 1 1 0 0,0-1-1 0 0,0 0 1 0 0,0 0 0 0 0,0 0-1 0 0,0 0 1 0 0,0 0-1 0 0,0 0 1 0 0,0 1 0 0 0,0-1-1 0 0,0 0 1 0 0,0 0-1 0 0,0 0 1 0 0,0 0 0 0 0,0 0-1 0 0,1 0 1 0 0,-1 0-1 0 0,0 1 1 0 0,0-1 0 0 0,0 2-27 0 0,-2-1 25 0 0,0 0 1 0 0,0 1-1 0 0,0-1 0 0 0,0 0 1 0 0,0 1-1 0 0,0 0 0 0 0,0-1 1 0 0,0 2 1 0 0,-13 10 2 0 0,13-11-2 0 0,0-1 0 0 0,1 0 0 0 0,-1 0 0 0 0,1 0 0 0 0,-1 0 0 0 0,1 0 0 0 0,0 0 0 0 0,-1 1 0 0 0,1-1 0 0 0,0 0 0 0 0,0 1 0 0 0,0-1 0 0 0,0 1 0 0 0,0 0 0 0 0,0-1 0 0 0,0 1 0 0 0,0 1 0 0 0,-6 11 18 0 0,6-13-15 0 0,1 0 0 0 0,-1 0 1 0 0,0 0-1 0 0,1 0 0 0 0,-1 0 0 0 0,1 1 1 0 0,-1-1-1 0 0,1 0 0 0 0,-1 0 0 0 0,1 1 1 0 0,0-1-4 0 0,0-1 0 0 0,-1 1 1 0 0,1-1 0 0 0,0 1-1 0 0,0-1 1 0 0,-1 0 0 0 0,1 1-1 0 0,0-1 1 0 0,-1 1 0 0 0,1-1-1 0 0,0 0 1 0 0,-1 0 0 0 0,1 1 0 0 0,0-1-1 0 0,-1 0 1 0 0,1 1 0 0 0,-1-1-1 0 0,1 0 1 0 0,-1 0 0 0 0,1 0-1 0 0,-1 0 0 0 0,1 1 0 0 0,-1-1-1 0 0,1 0 1 0 0,0 0 0 0 0,-1 0 0 0 0,1 1 0 0 0,-1-1 0 0 0,1 0 0 0 0,0 0 0 0 0,-1 1 0 0 0,1-1 0 0 0,0 0 0 0 0,-1 0 0 0 0,1 1-1 0 0,0-1 1 0 0,-1 1 0 0 0,1-1 0 0 0,0 0 0 0 0,0 1 0 0 0,0-1 0 0 0,-1 1 0 0 0,1-1 0 0 0,0 0 0 0 0,0 1 0 0 0,0-1 0 0 0,0 1-1 0 0,0-1 1 0 0,0 1 0 0 0,0-1 0 0 0,0 1 0 0 0,0 2 0 0 0,-3-1 0 0 0,5 1 0 0 0,-6 0 0 0 0,-17 11-53 0 0,21-14 53 0 0,0 0 0 0 0,-1 0-1 0 0,1 0 1 0 0,0 0 0 0 0,0 0 0 0 0,0 1 0 0 0,0-1-1 0 0,0 0 1 0 0,0 0 0 0 0,0 0 0 0 0,0 0 0 0 0,-1 0-1 0 0,1 1 1 0 0,0-1 0 0 0,0 0 0 0 0,0 0 0 0 0,0 0-1 0 0,0 1 1 0 0,0-1 0 0 0,0 0 0 0 0,0 0 0 0 0,0 0-1 0 0,0 0 1 0 0,0 1 0 0 0,0-1 0 0 0,0 0 0 0 0,0 0-1 0 0,0 0 1 0 0,0 0 0 0 0,0 1 0 0 0,0-1 0 0 0,1 0-1 0 0,-1 0 1 0 0,0 0 0 0 0,0 0 0 0 0,0 1 0 0 0,0-1-1 0 0,0 0 1 0 0,0 0 0 0 0,0 0 0 0 0,1 0 0 0 0,-1 0-1 0 0,0 1 1 0 0,0-1 0 0 0,0 0 0 0 0,0 0 0 0 0,1 0-1 0 0,-1 0 1 0 0,0 0 0 0 0,0 0 0 0 0,0 0 0 0 0,0 0-1 0 0,1 0 1 0 0,-1 0 0 0 0,0 0 1 0 0,0 0-1 0 0,0 1 1 0 0,0-1 0 0 0,1 0-1 0 0,-1 0 1 0 0,0 0 0 0 0,0 0-1 0 0,0 0 1 0 0,0 1-1 0 0,0-1 1 0 0,1 0 0 0 0,-1 0-1 0 0,0 0 1 0 0,0 0-1 0 0,0 1 1 0 0,0-1 0 0 0,0 0-1 0 0,0 0 1 0 0,0 0 0 0 0,0 1-1 0 0,0-1 1 0 0,0 0-1 0 0,0 0 1 0 0,0 0 0 0 0,0 1-1 0 0,0-1 1 0 0,0 0-1 0 0,0 0 1 0 0,0 0 0 0 0,0 1-1 0 0,0-1 1 0 0,0 0 0 0 0,0 0-1 0 0,0 0 1 0 0,0 1-1 0 0,0-1 1 0 0,0 0 0 0 0,0 0-1 0 0,0 0 1 0 0,-1 0-1 0 0,1 1 1 0 0,0-1 0 0 0,0 0-1 0 0,0 0 1 0 0,0 0 0 0 0,-1 0-1 0 0,1 0 1 0 0,0 1-1 0 0,0-1 1 0 0,0 0 0 0 0,0 0-1 0 0,-1 0 0 0 0,-7 3 32 0 0,-1-3-32 0 0,9 0 0 0 0,0 0-1 0 0,0 0 1 0 0,0 0-1 0 0,0 0 1 0 0,0 0 0 0 0,0 0-1 0 0,-1 1 1 0 0,1-1-1 0 0,0 0 1 0 0,0 0-1 0 0,0 0 1 0 0,0 0-1 0 0,0 0 1 0 0,0 0 0 0 0,0 0-1 0 0,0 0 1 0 0,0 0-1 0 0,0 0 1 0 0,0 0-1 0 0,-1 0 1 0 0,1 0 0 0 0,0 0-1 0 0,0 1 1 0 0,0-1-1 0 0,0 0 1 0 0,0 0-1 0 0,0 0 1 0 0,0 0-1 0 0,0 0 1 0 0,0 0 0 0 0,0 0-1 0 0,0 0 1 0 0,0 1-1 0 0,0-1 1 0 0,0 0-1 0 0,0 0 1 0 0,0 0-1 0 0,0 0 1 0 0,0 0 0 0 0,0 0-1 0 0,0 0 1 0 0,0 0-1 0 0,0 1 1 0 0,0-1-1 0 0,0 0 1 0 0,0 0-1 0 0,0 0 1 0 0,0 0 0 0 0,0 0-1 0 0,0 0 1 0 0,1 0-1 0 0,-1 0 1 0 0,0 0-1 0 0,0 0 1 0 0,0 0 0 0 0,0 1-1 0 0,0-1 1 0 0,0 0-1 0 0,0 0 1 0 0,0 0-1 0 0,0 0 1 0 0,0 0-1 0 0,1 0 1 0 0,-1 0 0 0 0,0 0 0 0 0,1 2-25 0 0,-8 0 22 0 0,-4 4 33 0 0,11-5-29 0 0,0-1 0 0 0,0 0 0 0 0,0 1 0 0 0,-1-1 0 0 0,1 1 0 0 0,0-1 0 0 0,0 0-1 0 0,0 1 1 0 0,0-1 0 0 0,0 1 0 0 0,0-1 0 0 0,0 1 0 0 0,0-1 0 0 0,0 0 0 0 0,0 1 0 0 0,0-1 0 0 0,0 1 0 0 0,0-1 0 0 0,0 1 0 0 0,0-1 0 0 0,1 0 0 0 0,-1 1 0 0 0,0-1-1 0 0,0 1 1 0 0,0-1 0 0 0,1 0 0 0 0,-1 1 0 0 0,0-1-1 0 0,-11 1 0 0 0,7-1 0 0 0,9 3 0 0 0,2 6 0 0 0,-7-9 0 0 0,0 0 0 0 0,0 0 0 0 0,0 0 0 0 0,0 0 0 0 0,1 0 0 0 0,-1 0 0 0 0,0 0 0 0 0,0 0 0 0 0,0 0 0 0 0,0 1 0 0 0,0-1 0 0 0,0 0 0 0 0,0 0 0 0 0,0 0 0 0 0,0 0 0 0 0,0 0 0 0 0,0 0 0 0 0,0 1 0 0 0,0-1 0 0 0,0 0 0 0 0,0 0 0 0 0,1 0 0 0 0,-1 0 0 0 0,0 0 0 0 0,0 0 0 0 0,-1 1 0 0 0,1-1 0 0 0,0 0 0 0 0,0 0 0 0 0,0 0 0 0 0,0 0 0 0 0,0 0 0 0 0,0 0 0 0 0,0 1 0 0 0,0-1 0 0 0,0 0 0 0 0,0 0 0 0 0,0 0 0 0 0,0 0 0 0 0,0 0 0 0 0,0 0 0 0 0,0 0 0 0 0,-1 1 0 0 0,1-1 0 0 0,0 0 0 0 0,0 0 0 0 0,0 0 0 0 0,0 0 0 0 0,0 0 0 0 0,0 0 0 0 0,0 0 0 0 0,-1 0 0 0 0,1 0 0 0 0,0 0 0 0 0,0 0 0 0 0,0 0 0 0 0,0 0 0 0 0,0 0 0 0 0,0 0 0 0 0,-1 0 0 0 0,1 0 0 0 0,0 0 0 0 0,0 0 0 0 0,0 0 0 0 0,0 0 0 0 0,-3 0 1 0 0,-4 0 1 0 0,7 0-3 0 0,0 0 1 0 0,0 0-1 0 0,0 1 1 0 0,0-1 0 0 0,0 0-1 0 0,0 0 1 0 0,0 0-1 0 0,0 1 1 0 0,0-1 0 0 0,0 0-1 0 0,0 0 1 0 0,0 1-1 0 0,0-1 1 0 0,0 0 0 0 0,0 0-1 0 0,0 0 1 0 0,1 0-1 0 0,-1 1 1 0 0,0-1 0 0 0,0 0-1 0 0,0 0 1 0 0,0 0-1 0 0,0 0 1 0 0,0 1-1 0 0,1-1 1 0 0,-1 0 0 0 0,0 0-1 0 0,0 0 1 0 0,0 0-1 0 0,0 0 1 0 0,1 0 0 0 0,-1 1 0 0 0,0-1-1 0 0,0 0 1 0 0,0 0 0 0 0,1 0 0 0 0,-1 0 0 0 0,0 0-1 0 0,0 0 1 0 0,0 0 0 0 0,0 0 0 0 0,0 0 0 0 0,0 1 0 0 0,1-1-1 0 0,-1 0 1 0 0,0 0 0 0 0,0 0 0 0 0,0 0 0 0 0,0 0-1 0 0,0 1 1 0 0,0-1 0 0 0,0 0 0 0 0,0 0 0 0 0,0 0-1 0 0,0 0 1 0 0,0 0 0 0 0,0 1 0 0 0,0-1 0 0 0,0 0 0 0 0,0 0-1 0 0,0 0 1 0 0,0 0 0 0 0,0 1 0 0 0,0-1 0 0 0,0 0-1 0 0,0 0 1 0 0,0 0 0 0 0,0 0 0 0 0,0 1 0 0 0,0-1-1 0 0,0 0 1 0 0,0 0 0 0 0,-7 1 4 0 0,6-1-3 0 0,1 0-1 0 0,0 0 0 0 0,-1 0 1 0 0,1 0-1 0 0,-1 0 0 0 0,1 0 1 0 0,-1 0-1 0 0,1 0 0 0 0,-1 0 1 0 0,1 0-1 0 0,-1 0 0 0 0,1 0 1 0 0,0 0-1 0 0,-1 1 1 0 0,1-1-1 0 0,-1 0 0 0 0,1 0 1 0 0,-1 0-1 0 0,1 1 0 0 0,0-1 1 0 0,-1 0-1 0 0,1 0 0 0 0,0 1 1 0 0,-1-1-1 0 0,1 0 0 0 0,0 1 1 0 0,-1-1-1 0 0,1 0 0 0 0,0 1 1 0 0,0-1-1 0 0,-1 1 0 0 0,1-1 1 0 0,0 0-1 0 0,0 1 0 0 0,0-1 1 0 0,-1 1-1 0 0,1-1 1 0 0,0 1-1 0 0,0-1 0 0 0,0 1 0 0 0,0-1 0 0 0,0 0 0 0 0,0 1 0 0 0,1-1 0 0 0,-1 0 0 0 0,0 1 0 0 0,0-1 0 0 0,0 0 0 0 0,0 1 0 0 0,0-1 0 0 0,0 0 0 0 0,0 1 0 0 0,0-1 0 0 0,0 0 0 0 0,-1 1 0 0 0,1-1 0 0 0,0 0 0 0 0,0 1 0 0 0,0-1 0 0 0,0 0 0 0 0,0 1 0 0 0,0-1 0 0 0,-1 0 0 0 0,1 0 0 0 0,0 1 0 0 0,0-1 0 0 0,-1 0 0 0 0,1 0 0 0 0,0 1 0 0 0,0-1 0 0 0,-1 0 0 0 0,1 0 0 0 0,0 0 0 0 0,0 1 0 0 0,-1-1 0 0 0,1 0 0 0 0,0 0 0 0 0,-1 0 0 0 0,1 0 0 0 0,0 0 0 0 0,-1 0 0 0 0,1 0 0 0 0,-2 1 0 0 0,2-1 0 0 0,0 0 0 0 0,-1 0 0 0 0,1 0 0 0 0,0 0 0 0 0,-1 0 0 0 0,1 1 0 0 0,0-1 0 0 0,-1 0 0 0 0,1 0 0 0 0,0 0 0 0 0,0 0 0 0 0,-1 1 0 0 0,1-1 0 0 0,0 0 0 0 0,0 0 0 0 0,-1 0 0 0 0,1 1 0 0 0,0-1 0 0 0,0 0 0 0 0,-1 0 0 0 0,1 1 0 0 0,0-1 0 0 0,0 0 0 0 0,0 1 0 0 0,0-1 0 0 0,0 0 0 0 0,-1 1 0 0 0,1-1 0 0 0,0 0 0 0 0,0 1 0 0 0,0-1 0 0 0,0 0 0 0 0,0 1 0 0 0,0-1 0 0 0,0 0 0 0 0,0 1 0 0 0,0-1 0 0 0,0 1 0 0 0,0 0-22 0 0,-1 1-1 0 0,0-1 1 0 0,0 0-1 0 0,0 0 1 0 0,1 0-1 0 0,-1 0 1 0 0,0 1 0 0 0,-1-1-1 0 0,1-1 1 0 0,0 1-1 0 0,0 0 1 0 0,0 0-1 0 0,0 0 1 0 0,-1-1-1 0 0,0 1 23 0 0,-23 8-813 0 0,4-1-122 0 0,15-5-596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1EE8-45EB-455D-8EB2-E32E0528510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270C-5938-4749-AD78-E5A8F6631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27519-36B0-4907-A065-A1CF46BF5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1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1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8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3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3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1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1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8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2133-A6CE-4EE9-BEE0-74F96965693D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4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8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customXml" Target="../ink/ink3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customXml" Target="../ink/ink9.xml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1.xml"/><Relationship Id="rId10" Type="http://schemas.openxmlformats.org/officeDocument/2006/relationships/customXml" Target="../ink/ink2.xml"/><Relationship Id="rId19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8.png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" Type="http://schemas.openxmlformats.org/officeDocument/2006/relationships/image" Target="../media/image17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customXml" Target="../ink/ink14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customXml" Target="../ink/ink20.xml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22.xml"/><Relationship Id="rId10" Type="http://schemas.openxmlformats.org/officeDocument/2006/relationships/customXml" Target="../ink/ink13.xml"/><Relationship Id="rId19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9.jp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49377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Grade 6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English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Family and Friends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Unit 8 – We were fishing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words</a:t>
            </a: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FFB85-B122-4F5A-829D-C8733FA27BE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28800" y="133851"/>
            <a:ext cx="5932046" cy="8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1"/>
    </mc:Choice>
    <mc:Fallback xmlns="">
      <p:transition spd="slow" advTm="117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EBE457-1F8C-9D41-A6C0-FDA9D0067F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4" y="96253"/>
            <a:ext cx="1685294" cy="1471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2819A-C9F4-41DB-BDB2-D1566A4E1D55}"/>
              </a:ext>
            </a:extLst>
          </p:cNvPr>
          <p:cNvSpPr txBox="1"/>
          <p:nvPr/>
        </p:nvSpPr>
        <p:spPr>
          <a:xfrm>
            <a:off x="607646" y="1311161"/>
            <a:ext cx="89906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latin typeface="Century Gothic" panose="020B0502020202020204" pitchFamily="34" charset="0"/>
              </a:rPr>
              <a:t>Lesson </a:t>
            </a:r>
            <a:r>
              <a:rPr lang="en-GB" sz="3200" b="1" smtClean="0">
                <a:latin typeface="Century Gothic" panose="020B0502020202020204" pitchFamily="34" charset="0"/>
              </a:rPr>
              <a:t>Objectives  </a:t>
            </a:r>
            <a:endParaRPr lang="en-GB" sz="32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b="1" dirty="0">
              <a:latin typeface="Century Gothic" panose="020B0502020202020204" pitchFamily="34" charset="0"/>
            </a:endParaRPr>
          </a:p>
          <a:p>
            <a:endParaRPr lang="en-GB" sz="3200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Century Gothic" panose="020B0502020202020204" pitchFamily="34" charset="0"/>
              </a:rPr>
              <a:t>To identify 8 words for family members.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Century Gothic" panose="020B0502020202020204" pitchFamily="34" charset="0"/>
              </a:rPr>
              <a:t>To use 8 words for family members.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1A27B4A-D21D-4F41-A20F-10110A99D0E4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BB1683F-1E69-4556-BDF3-5BA6207CED83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A27B4A-D21D-4F41-A20F-10110A99D0E4}"/>
              </a:ext>
            </a:extLst>
          </p:cNvPr>
          <p:cNvCxnSpPr/>
          <p:nvPr/>
        </p:nvCxnSpPr>
        <p:spPr>
          <a:xfrm>
            <a:off x="133224" y="6477042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BB1683F-1E69-4556-BDF3-5BA6207CED83}"/>
              </a:ext>
            </a:extLst>
          </p:cNvPr>
          <p:cNvSpPr txBox="1"/>
          <p:nvPr/>
        </p:nvSpPr>
        <p:spPr>
          <a:xfrm>
            <a:off x="133224" y="6561821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</p:spTree>
    <p:extLst>
      <p:ext uri="{BB962C8B-B14F-4D97-AF65-F5344CB8AC3E}">
        <p14:creationId xmlns:p14="http://schemas.microsoft.com/office/powerpoint/2010/main" val="23969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3"/>
    </mc:Choice>
    <mc:Fallback xmlns="">
      <p:transition spd="slow" advTm="1181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515" y="153234"/>
            <a:ext cx="9486579" cy="737409"/>
          </a:xfrm>
          <a:custGeom>
            <a:avLst/>
            <a:gdLst>
              <a:gd name="connsiteX0" fmla="*/ 0 w 9486579"/>
              <a:gd name="connsiteY0" fmla="*/ 0 h 737409"/>
              <a:gd name="connsiteX1" fmla="*/ 308314 w 9486579"/>
              <a:gd name="connsiteY1" fmla="*/ 0 h 737409"/>
              <a:gd name="connsiteX2" fmla="*/ 806359 w 9486579"/>
              <a:gd name="connsiteY2" fmla="*/ 0 h 737409"/>
              <a:gd name="connsiteX3" fmla="*/ 1589002 w 9486579"/>
              <a:gd name="connsiteY3" fmla="*/ 0 h 737409"/>
              <a:gd name="connsiteX4" fmla="*/ 1992182 w 9486579"/>
              <a:gd name="connsiteY4" fmla="*/ 0 h 737409"/>
              <a:gd name="connsiteX5" fmla="*/ 2585093 w 9486579"/>
              <a:gd name="connsiteY5" fmla="*/ 0 h 737409"/>
              <a:gd name="connsiteX6" fmla="*/ 2893407 w 9486579"/>
              <a:gd name="connsiteY6" fmla="*/ 0 h 737409"/>
              <a:gd name="connsiteX7" fmla="*/ 3201720 w 9486579"/>
              <a:gd name="connsiteY7" fmla="*/ 0 h 737409"/>
              <a:gd name="connsiteX8" fmla="*/ 3510034 w 9486579"/>
              <a:gd name="connsiteY8" fmla="*/ 0 h 737409"/>
              <a:gd name="connsiteX9" fmla="*/ 4292677 w 9486579"/>
              <a:gd name="connsiteY9" fmla="*/ 0 h 737409"/>
              <a:gd name="connsiteX10" fmla="*/ 4790722 w 9486579"/>
              <a:gd name="connsiteY10" fmla="*/ 0 h 737409"/>
              <a:gd name="connsiteX11" fmla="*/ 5573365 w 9486579"/>
              <a:gd name="connsiteY11" fmla="*/ 0 h 737409"/>
              <a:gd name="connsiteX12" fmla="*/ 5976545 w 9486579"/>
              <a:gd name="connsiteY12" fmla="*/ 0 h 737409"/>
              <a:gd name="connsiteX13" fmla="*/ 6284859 w 9486579"/>
              <a:gd name="connsiteY13" fmla="*/ 0 h 737409"/>
              <a:gd name="connsiteX14" fmla="*/ 6688038 w 9486579"/>
              <a:gd name="connsiteY14" fmla="*/ 0 h 737409"/>
              <a:gd name="connsiteX15" fmla="*/ 7375815 w 9486579"/>
              <a:gd name="connsiteY15" fmla="*/ 0 h 737409"/>
              <a:gd name="connsiteX16" fmla="*/ 8158458 w 9486579"/>
              <a:gd name="connsiteY16" fmla="*/ 0 h 737409"/>
              <a:gd name="connsiteX17" fmla="*/ 8941101 w 9486579"/>
              <a:gd name="connsiteY17" fmla="*/ 0 h 737409"/>
              <a:gd name="connsiteX18" fmla="*/ 9486579 w 9486579"/>
              <a:gd name="connsiteY18" fmla="*/ 0 h 737409"/>
              <a:gd name="connsiteX19" fmla="*/ 9486579 w 9486579"/>
              <a:gd name="connsiteY19" fmla="*/ 368705 h 737409"/>
              <a:gd name="connsiteX20" fmla="*/ 9486579 w 9486579"/>
              <a:gd name="connsiteY20" fmla="*/ 737409 h 737409"/>
              <a:gd name="connsiteX21" fmla="*/ 8893668 w 9486579"/>
              <a:gd name="connsiteY21" fmla="*/ 737409 h 737409"/>
              <a:gd name="connsiteX22" fmla="*/ 8111025 w 9486579"/>
              <a:gd name="connsiteY22" fmla="*/ 737409 h 737409"/>
              <a:gd name="connsiteX23" fmla="*/ 7328382 w 9486579"/>
              <a:gd name="connsiteY23" fmla="*/ 737409 h 737409"/>
              <a:gd name="connsiteX24" fmla="*/ 6830337 w 9486579"/>
              <a:gd name="connsiteY24" fmla="*/ 737409 h 737409"/>
              <a:gd name="connsiteX25" fmla="*/ 6427157 w 9486579"/>
              <a:gd name="connsiteY25" fmla="*/ 737409 h 737409"/>
              <a:gd name="connsiteX26" fmla="*/ 5644515 w 9486579"/>
              <a:gd name="connsiteY26" fmla="*/ 737409 h 737409"/>
              <a:gd name="connsiteX27" fmla="*/ 5051603 w 9486579"/>
              <a:gd name="connsiteY27" fmla="*/ 737409 h 737409"/>
              <a:gd name="connsiteX28" fmla="*/ 4268961 w 9486579"/>
              <a:gd name="connsiteY28" fmla="*/ 737409 h 737409"/>
              <a:gd name="connsiteX29" fmla="*/ 3770915 w 9486579"/>
              <a:gd name="connsiteY29" fmla="*/ 737409 h 737409"/>
              <a:gd name="connsiteX30" fmla="*/ 3272870 w 9486579"/>
              <a:gd name="connsiteY30" fmla="*/ 737409 h 737409"/>
              <a:gd name="connsiteX31" fmla="*/ 2679959 w 9486579"/>
              <a:gd name="connsiteY31" fmla="*/ 737409 h 737409"/>
              <a:gd name="connsiteX32" fmla="*/ 1897316 w 9486579"/>
              <a:gd name="connsiteY32" fmla="*/ 737409 h 737409"/>
              <a:gd name="connsiteX33" fmla="*/ 1304405 w 9486579"/>
              <a:gd name="connsiteY33" fmla="*/ 737409 h 737409"/>
              <a:gd name="connsiteX34" fmla="*/ 521762 w 9486579"/>
              <a:gd name="connsiteY34" fmla="*/ 737409 h 737409"/>
              <a:gd name="connsiteX35" fmla="*/ 0 w 9486579"/>
              <a:gd name="connsiteY35" fmla="*/ 737409 h 737409"/>
              <a:gd name="connsiteX36" fmla="*/ 0 w 9486579"/>
              <a:gd name="connsiteY36" fmla="*/ 383453 h 737409"/>
              <a:gd name="connsiteX37" fmla="*/ 0 w 9486579"/>
              <a:gd name="connsiteY37" fmla="*/ 0 h 7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6579" h="737409" fill="none" extrusionOk="0">
                <a:moveTo>
                  <a:pt x="0" y="0"/>
                </a:moveTo>
                <a:cubicBezTo>
                  <a:pt x="89389" y="-5569"/>
                  <a:pt x="219859" y="34720"/>
                  <a:pt x="308314" y="0"/>
                </a:cubicBezTo>
                <a:cubicBezTo>
                  <a:pt x="396769" y="-34720"/>
                  <a:pt x="685545" y="14336"/>
                  <a:pt x="806359" y="0"/>
                </a:cubicBezTo>
                <a:cubicBezTo>
                  <a:pt x="927174" y="-14336"/>
                  <a:pt x="1361612" y="50694"/>
                  <a:pt x="1589002" y="0"/>
                </a:cubicBezTo>
                <a:cubicBezTo>
                  <a:pt x="1816392" y="-50694"/>
                  <a:pt x="1803588" y="42309"/>
                  <a:pt x="1992182" y="0"/>
                </a:cubicBezTo>
                <a:cubicBezTo>
                  <a:pt x="2180776" y="-42309"/>
                  <a:pt x="2463476" y="67359"/>
                  <a:pt x="2585093" y="0"/>
                </a:cubicBezTo>
                <a:cubicBezTo>
                  <a:pt x="2706710" y="-67359"/>
                  <a:pt x="2783760" y="18600"/>
                  <a:pt x="2893407" y="0"/>
                </a:cubicBezTo>
                <a:cubicBezTo>
                  <a:pt x="3003054" y="-18600"/>
                  <a:pt x="3104103" y="34672"/>
                  <a:pt x="3201720" y="0"/>
                </a:cubicBezTo>
                <a:cubicBezTo>
                  <a:pt x="3299337" y="-34672"/>
                  <a:pt x="3436351" y="36925"/>
                  <a:pt x="3510034" y="0"/>
                </a:cubicBezTo>
                <a:cubicBezTo>
                  <a:pt x="3583717" y="-36925"/>
                  <a:pt x="3957143" y="87135"/>
                  <a:pt x="4292677" y="0"/>
                </a:cubicBezTo>
                <a:cubicBezTo>
                  <a:pt x="4628211" y="-87135"/>
                  <a:pt x="4670200" y="53020"/>
                  <a:pt x="4790722" y="0"/>
                </a:cubicBezTo>
                <a:cubicBezTo>
                  <a:pt x="4911245" y="-53020"/>
                  <a:pt x="5288790" y="86965"/>
                  <a:pt x="5573365" y="0"/>
                </a:cubicBezTo>
                <a:cubicBezTo>
                  <a:pt x="5857940" y="-86965"/>
                  <a:pt x="5860307" y="40888"/>
                  <a:pt x="5976545" y="0"/>
                </a:cubicBezTo>
                <a:cubicBezTo>
                  <a:pt x="6092783" y="-40888"/>
                  <a:pt x="6192033" y="11093"/>
                  <a:pt x="6284859" y="0"/>
                </a:cubicBezTo>
                <a:cubicBezTo>
                  <a:pt x="6377685" y="-11093"/>
                  <a:pt x="6523823" y="23387"/>
                  <a:pt x="6688038" y="0"/>
                </a:cubicBezTo>
                <a:cubicBezTo>
                  <a:pt x="6852253" y="-23387"/>
                  <a:pt x="7036773" y="3131"/>
                  <a:pt x="7375815" y="0"/>
                </a:cubicBezTo>
                <a:cubicBezTo>
                  <a:pt x="7714857" y="-3131"/>
                  <a:pt x="7795026" y="48311"/>
                  <a:pt x="8158458" y="0"/>
                </a:cubicBezTo>
                <a:cubicBezTo>
                  <a:pt x="8521890" y="-48311"/>
                  <a:pt x="8652684" y="44842"/>
                  <a:pt x="8941101" y="0"/>
                </a:cubicBezTo>
                <a:cubicBezTo>
                  <a:pt x="9229518" y="-44842"/>
                  <a:pt x="9216695" y="63824"/>
                  <a:pt x="9486579" y="0"/>
                </a:cubicBezTo>
                <a:cubicBezTo>
                  <a:pt x="9523352" y="105235"/>
                  <a:pt x="9464721" y="252820"/>
                  <a:pt x="9486579" y="368705"/>
                </a:cubicBezTo>
                <a:cubicBezTo>
                  <a:pt x="9508437" y="484590"/>
                  <a:pt x="9468543" y="652921"/>
                  <a:pt x="9486579" y="737409"/>
                </a:cubicBezTo>
                <a:cubicBezTo>
                  <a:pt x="9358269" y="792042"/>
                  <a:pt x="9056466" y="704061"/>
                  <a:pt x="8893668" y="737409"/>
                </a:cubicBezTo>
                <a:cubicBezTo>
                  <a:pt x="8730870" y="770757"/>
                  <a:pt x="8484004" y="666289"/>
                  <a:pt x="8111025" y="737409"/>
                </a:cubicBezTo>
                <a:cubicBezTo>
                  <a:pt x="7738046" y="808529"/>
                  <a:pt x="7511414" y="722062"/>
                  <a:pt x="7328382" y="737409"/>
                </a:cubicBezTo>
                <a:cubicBezTo>
                  <a:pt x="7145350" y="752756"/>
                  <a:pt x="6997565" y="700843"/>
                  <a:pt x="6830337" y="737409"/>
                </a:cubicBezTo>
                <a:cubicBezTo>
                  <a:pt x="6663110" y="773975"/>
                  <a:pt x="6578478" y="733272"/>
                  <a:pt x="6427157" y="737409"/>
                </a:cubicBezTo>
                <a:cubicBezTo>
                  <a:pt x="6275836" y="741546"/>
                  <a:pt x="5920152" y="657162"/>
                  <a:pt x="5644515" y="737409"/>
                </a:cubicBezTo>
                <a:cubicBezTo>
                  <a:pt x="5368878" y="817656"/>
                  <a:pt x="5343316" y="685354"/>
                  <a:pt x="5051603" y="737409"/>
                </a:cubicBezTo>
                <a:cubicBezTo>
                  <a:pt x="4759890" y="789464"/>
                  <a:pt x="4618887" y="703533"/>
                  <a:pt x="4268961" y="737409"/>
                </a:cubicBezTo>
                <a:cubicBezTo>
                  <a:pt x="3919035" y="771285"/>
                  <a:pt x="3904623" y="710756"/>
                  <a:pt x="3770915" y="737409"/>
                </a:cubicBezTo>
                <a:cubicBezTo>
                  <a:pt x="3637207" y="764062"/>
                  <a:pt x="3407292" y="726878"/>
                  <a:pt x="3272870" y="737409"/>
                </a:cubicBezTo>
                <a:cubicBezTo>
                  <a:pt x="3138449" y="747940"/>
                  <a:pt x="2938359" y="710805"/>
                  <a:pt x="2679959" y="737409"/>
                </a:cubicBezTo>
                <a:cubicBezTo>
                  <a:pt x="2421559" y="764013"/>
                  <a:pt x="2107127" y="651118"/>
                  <a:pt x="1897316" y="737409"/>
                </a:cubicBezTo>
                <a:cubicBezTo>
                  <a:pt x="1687505" y="823700"/>
                  <a:pt x="1582520" y="736732"/>
                  <a:pt x="1304405" y="737409"/>
                </a:cubicBezTo>
                <a:cubicBezTo>
                  <a:pt x="1026290" y="738086"/>
                  <a:pt x="848866" y="683975"/>
                  <a:pt x="521762" y="737409"/>
                </a:cubicBezTo>
                <a:cubicBezTo>
                  <a:pt x="194658" y="790843"/>
                  <a:pt x="138436" y="703756"/>
                  <a:pt x="0" y="737409"/>
                </a:cubicBezTo>
                <a:cubicBezTo>
                  <a:pt x="-14979" y="574945"/>
                  <a:pt x="27376" y="551317"/>
                  <a:pt x="0" y="383453"/>
                </a:cubicBezTo>
                <a:cubicBezTo>
                  <a:pt x="-27376" y="215589"/>
                  <a:pt x="28307" y="138549"/>
                  <a:pt x="0" y="0"/>
                </a:cubicBezTo>
                <a:close/>
              </a:path>
              <a:path w="9486579" h="73740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516932" y="107911"/>
                  <a:pt x="9456901" y="230129"/>
                  <a:pt x="9486579" y="383453"/>
                </a:cubicBezTo>
                <a:cubicBezTo>
                  <a:pt x="9516257" y="536777"/>
                  <a:pt x="9448054" y="638495"/>
                  <a:pt x="9486579" y="737409"/>
                </a:cubicBezTo>
                <a:cubicBezTo>
                  <a:pt x="9216133" y="789234"/>
                  <a:pt x="9109211" y="689811"/>
                  <a:pt x="8798802" y="737409"/>
                </a:cubicBezTo>
                <a:cubicBezTo>
                  <a:pt x="8488393" y="785007"/>
                  <a:pt x="8380977" y="676570"/>
                  <a:pt x="8016159" y="737409"/>
                </a:cubicBezTo>
                <a:cubicBezTo>
                  <a:pt x="7651341" y="798248"/>
                  <a:pt x="7618004" y="686028"/>
                  <a:pt x="7233516" y="737409"/>
                </a:cubicBezTo>
                <a:cubicBezTo>
                  <a:pt x="6849028" y="788790"/>
                  <a:pt x="6886225" y="735010"/>
                  <a:pt x="6735471" y="737409"/>
                </a:cubicBezTo>
                <a:cubicBezTo>
                  <a:pt x="6584717" y="739808"/>
                  <a:pt x="6477149" y="698072"/>
                  <a:pt x="6332291" y="737409"/>
                </a:cubicBezTo>
                <a:cubicBezTo>
                  <a:pt x="6187433" y="776746"/>
                  <a:pt x="5825870" y="685045"/>
                  <a:pt x="5644515" y="737409"/>
                </a:cubicBezTo>
                <a:cubicBezTo>
                  <a:pt x="5463160" y="789773"/>
                  <a:pt x="5424537" y="710416"/>
                  <a:pt x="5336201" y="737409"/>
                </a:cubicBezTo>
                <a:cubicBezTo>
                  <a:pt x="5247865" y="764402"/>
                  <a:pt x="4865709" y="660394"/>
                  <a:pt x="4648424" y="737409"/>
                </a:cubicBezTo>
                <a:cubicBezTo>
                  <a:pt x="4431139" y="814424"/>
                  <a:pt x="4250497" y="682338"/>
                  <a:pt x="4150378" y="737409"/>
                </a:cubicBezTo>
                <a:cubicBezTo>
                  <a:pt x="4050259" y="792480"/>
                  <a:pt x="3794523" y="690416"/>
                  <a:pt x="3462601" y="737409"/>
                </a:cubicBezTo>
                <a:cubicBezTo>
                  <a:pt x="3130679" y="784402"/>
                  <a:pt x="3071683" y="682886"/>
                  <a:pt x="2964556" y="737409"/>
                </a:cubicBezTo>
                <a:cubicBezTo>
                  <a:pt x="2857430" y="791932"/>
                  <a:pt x="2740696" y="710755"/>
                  <a:pt x="2561376" y="737409"/>
                </a:cubicBezTo>
                <a:cubicBezTo>
                  <a:pt x="2382056" y="764063"/>
                  <a:pt x="2248499" y="704030"/>
                  <a:pt x="2158197" y="737409"/>
                </a:cubicBezTo>
                <a:cubicBezTo>
                  <a:pt x="2067895" y="770788"/>
                  <a:pt x="1888798" y="680846"/>
                  <a:pt x="1660151" y="737409"/>
                </a:cubicBezTo>
                <a:cubicBezTo>
                  <a:pt x="1431504" y="793972"/>
                  <a:pt x="1098458" y="690176"/>
                  <a:pt x="877509" y="737409"/>
                </a:cubicBezTo>
                <a:cubicBezTo>
                  <a:pt x="656560" y="784642"/>
                  <a:pt x="380407" y="728982"/>
                  <a:pt x="0" y="737409"/>
                </a:cubicBezTo>
                <a:cubicBezTo>
                  <a:pt x="-2364" y="605951"/>
                  <a:pt x="1035" y="474181"/>
                  <a:pt x="0" y="376079"/>
                </a:cubicBezTo>
                <a:cubicBezTo>
                  <a:pt x="-1035" y="277977"/>
                  <a:pt x="38675" y="102487"/>
                  <a:pt x="0" y="0"/>
                </a:cubicBezTo>
                <a:close/>
              </a:path>
            </a:pathLst>
          </a:custGeom>
          <a:solidFill>
            <a:srgbClr val="009999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Look at the picture and Learn some new words for family members.</a:t>
            </a:r>
            <a:endParaRPr lang="en-US" sz="2000" b="1" u="sng" dirty="0">
              <a:solidFill>
                <a:schemeClr val="bg2"/>
              </a:solidFill>
              <a:latin typeface="Century Gothic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41CCB-8195-44D1-9FEC-8BA15EE8E3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3234" y="2170963"/>
            <a:ext cx="3930307" cy="4424514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AEA458BE-659F-495F-A363-B3E57946E255}"/>
              </a:ext>
            </a:extLst>
          </p:cNvPr>
          <p:cNvSpPr/>
          <p:nvPr/>
        </p:nvSpPr>
        <p:spPr>
          <a:xfrm>
            <a:off x="1002891" y="1828800"/>
            <a:ext cx="2194560" cy="1893694"/>
          </a:xfrm>
          <a:prstGeom prst="wedgeEllipseCallout">
            <a:avLst>
              <a:gd name="adj1" fmla="val -17901"/>
              <a:gd name="adj2" fmla="val 6004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Hello, </a:t>
            </a:r>
          </a:p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My name is </a:t>
            </a:r>
            <a:r>
              <a:rPr lang="en-GB" sz="1600" b="1" dirty="0" err="1">
                <a:latin typeface="Century Gothic" panose="020B0502020202020204" pitchFamily="34" charset="0"/>
              </a:rPr>
              <a:t>Hala</a:t>
            </a:r>
            <a:r>
              <a:rPr lang="en-GB" sz="1600" b="1" dirty="0">
                <a:latin typeface="Century Gothic" panose="020B0502020202020204" pitchFamily="34" charset="0"/>
              </a:rPr>
              <a:t>. Let me introduce my family </a:t>
            </a:r>
            <a:r>
              <a:rPr lang="en-GB" sz="1600" b="1" dirty="0" smtClean="0">
                <a:latin typeface="Century Gothic" panose="020B0502020202020204" pitchFamily="34" charset="0"/>
              </a:rPr>
              <a:t>members.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102494-2ADD-4848-BC65-9ACA9E8290BE}"/>
              </a:ext>
            </a:extLst>
          </p:cNvPr>
          <p:cNvGrpSpPr/>
          <p:nvPr/>
        </p:nvGrpSpPr>
        <p:grpSpPr>
          <a:xfrm>
            <a:off x="9905999" y="3775059"/>
            <a:ext cx="2406537" cy="3160537"/>
            <a:chOff x="9905999" y="3775059"/>
            <a:chExt cx="2406537" cy="31605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AD7552D-9B3D-481B-9DED-C25A4499FC0E}"/>
                </a:ext>
              </a:extLst>
            </p:cNvPr>
            <p:cNvGrpSpPr/>
            <p:nvPr/>
          </p:nvGrpSpPr>
          <p:grpSpPr>
            <a:xfrm>
              <a:off x="9905999" y="3775059"/>
              <a:ext cx="2406537" cy="3160537"/>
              <a:chOff x="9905999" y="3775059"/>
              <a:chExt cx="2406537" cy="316053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0580B08-F2B3-4CD4-BA63-0E05837AAD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1063" b="94364" l="2980" r="89758">
                            <a14:foregroundMark x1="72067" y1="41546" x2="62942" y2="41063"/>
                            <a14:foregroundMark x1="13222" y1="67150" x2="3911" y2="67633"/>
                            <a14:foregroundMark x1="89199" y1="56844" x2="89572" y2="69726"/>
                            <a14:foregroundMark x1="81192" y1="94364" x2="61080" y2="94364"/>
                            <a14:foregroundMark x1="61080" y1="94364" x2="53631" y2="93881"/>
                            <a14:foregroundMark x1="20857" y1="62963" x2="15270" y2="62963"/>
                            <a14:foregroundMark x1="12477" y1="64251" x2="14153" y2="61997"/>
                            <a14:foregroundMark x1="2980" y1="66023" x2="2980" y2="66023"/>
                            <a14:backgroundMark x1="58845" y1="42834" x2="51583" y2="42190"/>
                            <a14:backgroundMark x1="58287" y1="38969" x2="51024" y2="39452"/>
                          </a14:backgroundRemoval>
                        </a14:imgEffect>
                      </a14:imgLayer>
                    </a14:imgProps>
                  </a:ext>
                </a:extLst>
              </a:blip>
              <a:srcRect t="38175"/>
              <a:stretch/>
            </p:blipFill>
            <p:spPr>
              <a:xfrm flipH="1">
                <a:off x="9905999" y="5215030"/>
                <a:ext cx="2406537" cy="1720566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818D1B3-DD7C-438A-9575-4051E4D8BA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300" b="89974" l="10000" r="90000">
                            <a14:foregroundMark x1="57287" y1="15919" x2="62186" y2="16359"/>
                            <a14:foregroundMark x1="53747" y1="15601" x2="57287" y2="15919"/>
                            <a14:foregroundMark x1="58050" y1="10453" x2="58433" y2="10485"/>
                            <a14:foregroundMark x1="53366" y1="21372" x2="64950" y2="24626"/>
                            <a14:foregroundMark x1="48911" y1="24978" x2="55842" y2="26033"/>
                            <a14:foregroundMark x1="54481" y1="15919" x2="59446" y2="11655"/>
                            <a14:foregroundMark x1="53487" y1="16773" x2="54481" y2="15919"/>
                            <a14:foregroundMark x1="50693" y1="19173" x2="51841" y2="18186"/>
                            <a14:foregroundMark x1="60040" y1="15919" x2="60594" y2="23307"/>
                            <a14:foregroundMark x1="59745" y1="11997" x2="60040" y2="15919"/>
                            <a14:foregroundMark x1="60594" y1="23307" x2="61782" y2="26209"/>
                            <a14:foregroundMark x1="53140" y1="18411" x2="56040" y2="13720"/>
                            <a14:foregroundMark x1="51870" y1="20465" x2="53116" y2="18450"/>
                            <a14:foregroundMark x1="49406" y1="24450" x2="50030" y2="23441"/>
                            <a14:foregroundMark x1="50612" y1="19752" x2="51683" y2="18118"/>
                            <a14:foregroundMark x1="47129" y1="25066" x2="48692" y2="22682"/>
                            <a14:foregroundMark x1="52813" y1="12784" x2="53112" y2="11373"/>
                            <a14:foregroundMark x1="52118" y1="12664" x2="52390" y2="10880"/>
                            <a14:foregroundMark x1="51002" y1="19973" x2="51289" y2="18091"/>
                            <a14:foregroundMark x1="50198" y1="25242" x2="50438" y2="23672"/>
                            <a14:foregroundMark x1="51102" y1="20030" x2="50912" y2="18026"/>
                            <a14:foregroundMark x1="51415" y1="12543" x2="52662" y2="11066"/>
                            <a14:foregroundMark x1="61598" y1="9937" x2="61980" y2="10112"/>
                            <a14:foregroundMark x1="58934" y1="8717" x2="59751" y2="9091"/>
                            <a14:foregroundMark x1="59677" y1="11919" x2="51761" y2="20404"/>
                            <a14:foregroundMark x1="62768" y1="22152" x2="64554" y2="25594"/>
                            <a14:foregroundMark x1="58713" y1="14336" x2="61629" y2="19957"/>
                            <a14:foregroundMark x1="56733" y1="13632" x2="53366" y2="21812"/>
                            <a14:foregroundMark x1="55050" y1="15479" x2="61966" y2="14534"/>
                            <a14:foregroundMark x1="50552" y1="17964" x2="50297" y2="19349"/>
                            <a14:foregroundMark x1="51918" y1="10559" x2="51548" y2="12566"/>
                            <a14:foregroundMark x1="63612" y1="21781" x2="64653" y2="25242"/>
                            <a14:foregroundMark x1="62327" y1="17508" x2="62375" y2="17667"/>
                            <a14:foregroundMark x1="61188" y1="13720" x2="62168" y2="16979"/>
                            <a14:foregroundMark x1="64158" y1="22603" x2="68317" y2="25770"/>
                            <a14:foregroundMark x1="66436" y1="23659" x2="69208" y2="24978"/>
                            <a14:foregroundMark x1="50900" y1="26553" x2="52376" y2="26825"/>
                            <a14:foregroundMark x1="46634" y1="25418" x2="46994" y2="25504"/>
                            <a14:foregroundMark x1="60099" y1="15743" x2="60099" y2="15743"/>
                            <a14:foregroundMark x1="60594" y1="15743" x2="60594" y2="15743"/>
                            <a14:foregroundMark x1="60495" y1="15040" x2="60495" y2="15040"/>
                            <a14:foregroundMark x1="54356" y1="15479" x2="54356" y2="15479"/>
                            <a14:foregroundMark x1="54950" y1="16535" x2="56535" y2="15567"/>
                            <a14:foregroundMark x1="54851" y1="16359" x2="56139" y2="15128"/>
                            <a14:foregroundMark x1="55248" y1="16183" x2="55248" y2="16183"/>
                            <a14:foregroundMark x1="61485" y1="14688" x2="60396" y2="16447"/>
                            <a14:foregroundMark x1="56238" y1="14336" x2="55050" y2="15743"/>
                            <a14:foregroundMark x1="53564" y1="15655" x2="55941" y2="16359"/>
                            <a14:foregroundMark x1="56931" y1="15831" x2="54851" y2="16007"/>
                            <a14:foregroundMark x1="61980" y1="15831" x2="58713" y2="16095"/>
                            <a14:foregroundMark x1="60099" y1="26033" x2="57228" y2="28144"/>
                            <a14:backgroundMark x1="62376" y1="33949" x2="52970" y2="36324"/>
                            <a14:backgroundMark x1="84752" y1="57960" x2="33564" y2="75901"/>
                            <a14:backgroundMark x1="33564" y1="75901" x2="33465" y2="75901"/>
                            <a14:backgroundMark x1="64950" y1="52770" x2="26832" y2="63412"/>
                            <a14:backgroundMark x1="59604" y1="49252" x2="11089" y2="45558"/>
                            <a14:backgroundMark x1="69307" y1="37115" x2="34356" y2="44503"/>
                            <a14:backgroundMark x1="68713" y1="30871" x2="71980" y2="37643"/>
                            <a14:backgroundMark x1="46238" y1="67546" x2="48416" y2="90237"/>
                            <a14:backgroundMark x1="18119" y1="63412" x2="18119" y2="81794"/>
                            <a14:backgroundMark x1="48713" y1="16711" x2="48713" y2="16711"/>
                            <a14:backgroundMark x1="48218" y1="17502" x2="48218" y2="17502"/>
                            <a14:backgroundMark x1="46436" y1="10730" x2="49802" y2="8179"/>
                            <a14:backgroundMark x1="53564" y1="7300" x2="60396" y2="6508"/>
                            <a14:backgroundMark x1="62574" y1="9763" x2="66733" y2="14512"/>
                            <a14:backgroundMark x1="66040" y1="14160" x2="65941" y2="17590"/>
                            <a14:backgroundMark x1="66634" y1="15919" x2="66238" y2="19525"/>
                            <a14:backgroundMark x1="65248" y1="17502" x2="65446" y2="20229"/>
                            <a14:backgroundMark x1="64653" y1="18118" x2="65248" y2="20405"/>
                            <a14:backgroundMark x1="64653" y1="19877" x2="65347" y2="21020"/>
                            <a14:backgroundMark x1="50594" y1="12401" x2="49406" y2="17766"/>
                            <a14:backgroundMark x1="49901" y1="19349" x2="47624" y2="22076"/>
                            <a14:backgroundMark x1="60198" y1="8619" x2="62178" y2="9323"/>
                            <a14:backgroundMark x1="61584" y1="9850" x2="61584" y2="9850"/>
                            <a14:backgroundMark x1="62277" y1="9763" x2="62277" y2="9763"/>
                            <a14:backgroundMark x1="59802" y1="8004" x2="59802" y2="8004"/>
                            <a14:backgroundMark x1="53762" y1="7828" x2="52376" y2="8883"/>
                            <a14:backgroundMark x1="55248" y1="7564" x2="52079" y2="9675"/>
                            <a14:backgroundMark x1="54455" y1="8004" x2="51782" y2="10466"/>
                            <a14:backgroundMark x1="45446" y1="26825" x2="48416" y2="28672"/>
                          </a14:backgroundRemoval>
                        </a14:imgEffect>
                      </a14:imgLayer>
                    </a14:imgProps>
                  </a:ext>
                </a:extLst>
              </a:blip>
              <a:srcRect l="45001" r="31883" b="70867"/>
              <a:stretch/>
            </p:blipFill>
            <p:spPr>
              <a:xfrm>
                <a:off x="10087896" y="3775059"/>
                <a:ext cx="1103963" cy="191788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A45C62E-88AB-479B-B146-8845AF2F912C}"/>
                    </a:ext>
                  </a:extLst>
                </p14:cNvPr>
                <p14:cNvContentPartPr/>
                <p14:nvPr/>
              </p14:nvContentPartPr>
              <p14:xfrm>
                <a:off x="10815687" y="4387834"/>
                <a:ext cx="163080" cy="818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A45C62E-88AB-479B-B146-8845AF2F91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11357" y="4383514"/>
                  <a:ext cx="171739" cy="82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AF76D0-42F0-41A3-8EAF-4DD1837BD7B5}"/>
                    </a:ext>
                  </a:extLst>
                </p14:cNvPr>
                <p14:cNvContentPartPr/>
                <p14:nvPr/>
              </p14:nvContentPartPr>
              <p14:xfrm>
                <a:off x="10144647" y="5050234"/>
                <a:ext cx="224640" cy="401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AF76D0-42F0-41A3-8EAF-4DD1837BD7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40327" y="5045914"/>
                  <a:ext cx="2332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85630F-FD8C-48DF-8836-23985A933C8D}"/>
                    </a:ext>
                  </a:extLst>
                </p14:cNvPr>
                <p14:cNvContentPartPr/>
                <p14:nvPr/>
              </p14:nvContentPartPr>
              <p14:xfrm>
                <a:off x="10903167" y="4665394"/>
                <a:ext cx="72000" cy="481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85630F-FD8C-48DF-8836-23985A933C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98847" y="4661077"/>
                  <a:ext cx="80640" cy="490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1E10AC-DA0C-4F5D-983A-937E99CB7185}"/>
                    </a:ext>
                  </a:extLst>
                </p14:cNvPr>
                <p14:cNvContentPartPr/>
                <p14:nvPr/>
              </p14:nvContentPartPr>
              <p14:xfrm>
                <a:off x="11042127" y="5274154"/>
                <a:ext cx="104040" cy="83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1E10AC-DA0C-4F5D-983A-937E99CB71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37807" y="5269834"/>
                  <a:ext cx="112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59275E2-ED1A-428E-95C4-7E77C00FCA4A}"/>
                    </a:ext>
                  </a:extLst>
                </p14:cNvPr>
                <p14:cNvContentPartPr/>
                <p14:nvPr/>
              </p14:nvContentPartPr>
              <p14:xfrm>
                <a:off x="11038527" y="5430034"/>
                <a:ext cx="720" cy="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59275E2-ED1A-428E-95C4-7E77C00FCA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29887" y="5425714"/>
                  <a:ext cx="180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44B6C5E-C1E2-4F30-BE43-4011DB7DCB7C}"/>
                    </a:ext>
                  </a:extLst>
                </p14:cNvPr>
                <p14:cNvContentPartPr/>
                <p14:nvPr/>
              </p14:nvContentPartPr>
              <p14:xfrm>
                <a:off x="10161567" y="5400514"/>
                <a:ext cx="916920" cy="281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44B6C5E-C1E2-4F30-BE43-4011DB7DCB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57249" y="5396194"/>
                  <a:ext cx="925557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1ECDA88-2C8E-4F91-87D2-40D1E9B4A62C}"/>
                    </a:ext>
                  </a:extLst>
                </p14:cNvPr>
                <p14:cNvContentPartPr/>
                <p14:nvPr/>
              </p14:nvContentPartPr>
              <p14:xfrm>
                <a:off x="10359207" y="4899394"/>
                <a:ext cx="13680" cy="119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1ECDA88-2C8E-4F91-87D2-40D1E9B4A6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50207" y="4890367"/>
                  <a:ext cx="31320" cy="137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15848C5-5114-40AA-AA54-028DF485AF61}"/>
                    </a:ext>
                  </a:extLst>
                </p14:cNvPr>
                <p14:cNvContentPartPr/>
                <p14:nvPr/>
              </p14:nvContentPartPr>
              <p14:xfrm>
                <a:off x="10376127" y="4903714"/>
                <a:ext cx="36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15848C5-5114-40AA-AA54-028DF485AF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67127" y="4894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BA9527D-4E4B-4E5E-B7CF-B21B99B76D92}"/>
                    </a:ext>
                  </a:extLst>
                </p14:cNvPr>
                <p14:cNvContentPartPr/>
                <p14:nvPr/>
              </p14:nvContentPartPr>
              <p14:xfrm>
                <a:off x="10156887" y="4339954"/>
                <a:ext cx="615960" cy="1083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BA9527D-4E4B-4E5E-B7CF-B21B99B76D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52567" y="4335633"/>
                  <a:ext cx="624600" cy="1092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FA77BD1-9ECC-4F15-96A8-4A5685B5DBC4}"/>
                    </a:ext>
                  </a:extLst>
                </p14:cNvPr>
                <p14:cNvContentPartPr/>
                <p14:nvPr/>
              </p14:nvContentPartPr>
              <p14:xfrm>
                <a:off x="10792287" y="4373074"/>
                <a:ext cx="192960" cy="814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FA77BD1-9ECC-4F15-96A8-4A5685B5DB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87959" y="4368754"/>
                  <a:ext cx="201616" cy="8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F908265-7471-4264-87F7-93736035C09D}"/>
                    </a:ext>
                  </a:extLst>
                </p14:cNvPr>
                <p14:cNvContentPartPr/>
                <p14:nvPr/>
              </p14:nvContentPartPr>
              <p14:xfrm>
                <a:off x="10161567" y="5425354"/>
                <a:ext cx="1039320" cy="245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F908265-7471-4264-87F7-93736035C0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57247" y="5421034"/>
                  <a:ext cx="10479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A4B33B6-3FB0-40D6-BB36-8FEC9645C99B}"/>
              </a:ext>
            </a:extLst>
          </p:cNvPr>
          <p:cNvGrpSpPr/>
          <p:nvPr/>
        </p:nvGrpSpPr>
        <p:grpSpPr>
          <a:xfrm>
            <a:off x="4112859" y="2106976"/>
            <a:ext cx="1343592" cy="1253841"/>
            <a:chOff x="7680960" y="4548403"/>
            <a:chExt cx="1343592" cy="125384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61627E2-3E33-404E-9E41-B6E275259A32}"/>
                </a:ext>
              </a:extLst>
            </p:cNvPr>
            <p:cNvCxnSpPr>
              <a:cxnSpLocks/>
            </p:cNvCxnSpPr>
            <p:nvPr/>
          </p:nvCxnSpPr>
          <p:spPr>
            <a:xfrm>
              <a:off x="8704605" y="5315740"/>
              <a:ext cx="319947" cy="486504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8C40C0E-A8D8-42EE-810F-51A1D4F70811}"/>
                </a:ext>
              </a:extLst>
            </p:cNvPr>
            <p:cNvSpPr/>
            <p:nvPr/>
          </p:nvSpPr>
          <p:spPr>
            <a:xfrm>
              <a:off x="7680960" y="4548403"/>
              <a:ext cx="1343592" cy="838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This is my </a:t>
              </a:r>
              <a:r>
                <a:rPr lang="en-GB" sz="12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mum.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3796BC-01BF-4DB4-8FCF-60F92A15F6AC}"/>
              </a:ext>
            </a:extLst>
          </p:cNvPr>
          <p:cNvGrpSpPr/>
          <p:nvPr/>
        </p:nvGrpSpPr>
        <p:grpSpPr>
          <a:xfrm>
            <a:off x="5269237" y="1143291"/>
            <a:ext cx="1343592" cy="1251847"/>
            <a:chOff x="7680960" y="4548403"/>
            <a:chExt cx="1343592" cy="125184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C031A50-45F1-4773-BD4E-D32344B8AF17}"/>
                </a:ext>
              </a:extLst>
            </p:cNvPr>
            <p:cNvCxnSpPr>
              <a:cxnSpLocks/>
            </p:cNvCxnSpPr>
            <p:nvPr/>
          </p:nvCxnSpPr>
          <p:spPr>
            <a:xfrm>
              <a:off x="8352756" y="5350310"/>
              <a:ext cx="0" cy="44994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1B35FDB-D93D-4BBD-8D3E-A9909C083D0E}"/>
                </a:ext>
              </a:extLst>
            </p:cNvPr>
            <p:cNvSpPr/>
            <p:nvPr/>
          </p:nvSpPr>
          <p:spPr>
            <a:xfrm>
              <a:off x="7680960" y="4548403"/>
              <a:ext cx="1343592" cy="838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This is my </a:t>
              </a:r>
              <a:r>
                <a:rPr lang="en-GB" sz="12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husband.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3D6AD1-91B1-4985-BD83-02EF440BF3E5}"/>
              </a:ext>
            </a:extLst>
          </p:cNvPr>
          <p:cNvGrpSpPr/>
          <p:nvPr/>
        </p:nvGrpSpPr>
        <p:grpSpPr>
          <a:xfrm>
            <a:off x="3847177" y="4817794"/>
            <a:ext cx="1609274" cy="838152"/>
            <a:chOff x="7680960" y="4548403"/>
            <a:chExt cx="1609274" cy="83815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819F8FE-9B9B-4451-AF51-5F4CF4B4E6AC}"/>
                </a:ext>
              </a:extLst>
            </p:cNvPr>
            <p:cNvCxnSpPr>
              <a:cxnSpLocks/>
            </p:cNvCxnSpPr>
            <p:nvPr/>
          </p:nvCxnSpPr>
          <p:spPr>
            <a:xfrm>
              <a:off x="8945663" y="5124547"/>
              <a:ext cx="344571" cy="262008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804AD1-45E6-40B0-A8A9-5A43411A4E7E}"/>
                </a:ext>
              </a:extLst>
            </p:cNvPr>
            <p:cNvSpPr/>
            <p:nvPr/>
          </p:nvSpPr>
          <p:spPr>
            <a:xfrm>
              <a:off x="7680960" y="4548403"/>
              <a:ext cx="1343592" cy="838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This is my </a:t>
              </a:r>
              <a:r>
                <a:rPr lang="en-GB" sz="12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son.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F189B1-16D5-4175-80A0-84ACD4EAEE27}"/>
              </a:ext>
            </a:extLst>
          </p:cNvPr>
          <p:cNvGrpSpPr/>
          <p:nvPr/>
        </p:nvGrpSpPr>
        <p:grpSpPr>
          <a:xfrm>
            <a:off x="7793323" y="3009925"/>
            <a:ext cx="1684770" cy="838150"/>
            <a:chOff x="7339782" y="4548403"/>
            <a:chExt cx="1684770" cy="83815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583F9B3-9A0B-46DE-8EC7-826F0A49C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9782" y="5124283"/>
              <a:ext cx="403535" cy="192147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57EA55C-D07A-492A-A5CD-477F2687A701}"/>
                </a:ext>
              </a:extLst>
            </p:cNvPr>
            <p:cNvSpPr/>
            <p:nvPr/>
          </p:nvSpPr>
          <p:spPr>
            <a:xfrm>
              <a:off x="7680960" y="4548403"/>
              <a:ext cx="1343592" cy="838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This is my </a:t>
              </a:r>
              <a:r>
                <a:rPr lang="en-GB" sz="12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father-in- law.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29D0EE-87ED-4D7D-922C-97A6A1CD3503}"/>
              </a:ext>
            </a:extLst>
          </p:cNvPr>
          <p:cNvGrpSpPr/>
          <p:nvPr/>
        </p:nvGrpSpPr>
        <p:grpSpPr>
          <a:xfrm>
            <a:off x="6859949" y="2041781"/>
            <a:ext cx="1993699" cy="1379815"/>
            <a:chOff x="7030853" y="4548403"/>
            <a:chExt cx="1993699" cy="1379815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6CEE7CB-4E18-431D-8756-9CF13DF593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0853" y="5202112"/>
              <a:ext cx="751477" cy="726106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78C9745-0FDA-49A7-817C-FF45D71314C8}"/>
                </a:ext>
              </a:extLst>
            </p:cNvPr>
            <p:cNvSpPr/>
            <p:nvPr/>
          </p:nvSpPr>
          <p:spPr>
            <a:xfrm>
              <a:off x="7680960" y="4548403"/>
              <a:ext cx="1343592" cy="838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This is my </a:t>
              </a:r>
              <a:r>
                <a:rPr lang="en-GB" sz="12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mother-in- law.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C55F9D-0FAD-4DF4-BA79-7E035AA59A89}"/>
              </a:ext>
            </a:extLst>
          </p:cNvPr>
          <p:cNvGrpSpPr/>
          <p:nvPr/>
        </p:nvGrpSpPr>
        <p:grpSpPr>
          <a:xfrm>
            <a:off x="7479399" y="4700803"/>
            <a:ext cx="1697553" cy="838150"/>
            <a:chOff x="7326999" y="4548403"/>
            <a:chExt cx="1697553" cy="838150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AAAD294-0332-430B-A6A9-FE0C9C2998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6999" y="5147074"/>
              <a:ext cx="424755" cy="21060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8DEAE24-43CA-4569-BC70-EB941E3CBAC6}"/>
                </a:ext>
              </a:extLst>
            </p:cNvPr>
            <p:cNvSpPr/>
            <p:nvPr/>
          </p:nvSpPr>
          <p:spPr>
            <a:xfrm>
              <a:off x="7680960" y="4548403"/>
              <a:ext cx="1343592" cy="838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This is my </a:t>
              </a:r>
              <a:r>
                <a:rPr lang="en-GB" sz="12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daughter.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E680263-1111-4989-AB0B-8112EA7ADA50}"/>
              </a:ext>
            </a:extLst>
          </p:cNvPr>
          <p:cNvGrpSpPr/>
          <p:nvPr/>
        </p:nvGrpSpPr>
        <p:grpSpPr>
          <a:xfrm>
            <a:off x="2952115" y="3206232"/>
            <a:ext cx="1788507" cy="838150"/>
            <a:chOff x="7680960" y="4548403"/>
            <a:chExt cx="1788507" cy="83815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CB0CD89-67B7-4B80-8BE3-63555D238CF6}"/>
                </a:ext>
              </a:extLst>
            </p:cNvPr>
            <p:cNvCxnSpPr>
              <a:cxnSpLocks/>
            </p:cNvCxnSpPr>
            <p:nvPr/>
          </p:nvCxnSpPr>
          <p:spPr>
            <a:xfrm>
              <a:off x="9024552" y="5037329"/>
              <a:ext cx="444915" cy="18624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B1085A4-BD3C-4242-A55C-3B817B8ED274}"/>
                </a:ext>
              </a:extLst>
            </p:cNvPr>
            <p:cNvSpPr/>
            <p:nvPr/>
          </p:nvSpPr>
          <p:spPr>
            <a:xfrm>
              <a:off x="7680960" y="4548403"/>
              <a:ext cx="1343592" cy="838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This is my </a:t>
              </a:r>
              <a:r>
                <a:rPr lang="en-GB" sz="12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dad.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1A27B4A-D21D-4F41-A20F-10110A99D0E4}"/>
              </a:ext>
            </a:extLst>
          </p:cNvPr>
          <p:cNvCxnSpPr/>
          <p:nvPr/>
        </p:nvCxnSpPr>
        <p:spPr>
          <a:xfrm>
            <a:off x="133224" y="6477042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BB1683F-1E69-4556-BDF3-5BA6207CED83}"/>
              </a:ext>
            </a:extLst>
          </p:cNvPr>
          <p:cNvSpPr txBox="1"/>
          <p:nvPr/>
        </p:nvSpPr>
        <p:spPr>
          <a:xfrm>
            <a:off x="133224" y="6561821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7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4"/>
    </mc:Choice>
    <mc:Fallback xmlns="">
      <p:transition spd="slow" advTm="93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12 0.00092 L -0.12612 0.00092 L -0.13541 -0.00047 C -0.13926 -0.00116 -0.14326 -0.00093 -0.14695 -0.00209 C -0.14887 -0.00255 -0.15048 -0.00463 -0.15224 -0.0051 C -0.15705 -0.00648 -0.16201 -0.00695 -0.16698 -0.0081 C -0.17259 -0.00949 -0.18365 -0.01273 -0.18365 -0.01273 C -0.19326 -0.01945 -0.18237 -0.0125 -0.20048 -0.01713 C -0.2024 -0.0176 -0.204 -0.01968 -0.20576 -0.02014 C -0.20849 -0.02107 -0.21137 -0.0213 -0.2141 -0.02176 C -0.22131 -0.02871 -0.2125 -0.02107 -0.22676 -0.02639 C -0.22788 -0.02662 -0.22868 -0.02848 -0.2298 -0.0294 C -0.23093 -0.0301 -0.23205 -0.03033 -0.23301 -0.03079 C -0.23445 -0.03172 -0.23573 -0.0331 -0.23718 -0.0338 C -0.24407 -0.03727 -0.25224 -0.03843 -0.25929 -0.03982 L -0.28974 -0.03843 C -0.29423 -0.0382 -0.29887 -0.0382 -0.30336 -0.03681 C -0.30448 -0.03658 -0.30528 -0.03449 -0.30641 -0.0338 C -0.30993 -0.03195 -0.31346 -0.03102 -0.31698 -0.0294 C -0.32051 -0.02755 -0.32387 -0.02477 -0.3274 -0.02315 C -0.34455 -0.01644 -0.33477 -0.02385 -0.34839 -0.01713 C -0.35304 -0.01505 -0.35753 -0.01204 -0.36201 -0.00973 C -0.3649 -0.0081 -0.36778 -0.00695 -0.37051 -0.0051 C -0.37516 -0.00162 -0.37724 0.00023 -0.38301 0.00254 C -0.38509 0.00324 -0.38718 0.00347 -0.38926 0.00393 C -0.39727 0.01157 -0.38718 0.00277 -0.39663 0.00856 C -0.39775 0.00926 -0.39871 0.01088 -0.39984 0.01157 C -0.4008 0.01227 -0.40192 0.0125 -0.40288 0.01319 C -0.41105 0.01898 -0.40128 0.01389 -0.40929 0.01759 C -0.41025 0.01967 -0.41121 0.02199 -0.41234 0.02361 C -0.4133 0.025 -0.41474 0.02523 -0.41554 0.02685 C -0.42067 0.03541 -0.41394 0.03148 -0.42179 0.03426 C -0.43141 0.04352 -0.41971 0.03102 -0.42596 0.0419 C -0.42708 0.04375 -0.42884 0.0449 -0.43028 0.04652 C -0.43093 0.04791 -0.43141 0.04977 -0.43237 0.05092 C -0.43349 0.05277 -0.43541 0.0537 -0.43653 0.05555 C -0.43718 0.05671 -0.43685 0.05879 -0.4375 0.06018 C -0.4391 0.0625 -0.44102 0.06412 -0.44278 0.0662 C -0.44359 0.06921 -0.44407 0.07315 -0.44599 0.07523 C -0.44679 0.07615 -0.44807 0.07615 -0.44903 0.07685 C -0.4516 0.08148 -0.4524 0.08356 -0.45544 0.08727 C -0.45673 0.08889 -0.45833 0.09004 -0.45961 0.0919 C -0.46057 0.09328 -0.46073 0.09537 -0.46169 0.09652 C -0.4625 0.09745 -0.46378 0.09722 -0.4649 0.09791 C -0.46698 0.0993 -0.46907 0.10115 -0.47115 0.10254 C -0.47211 0.10324 -0.47323 0.10324 -0.47435 0.10393 C -0.47612 0.10532 -0.47772 0.1074 -0.47948 0.10856 C -0.48253 0.11041 -0.48589 0.11157 -0.48894 0.11319 C -0.49727 0.11713 -0.4931 0.11551 -0.5016 0.11759 C -0.51057 0.12639 -0.49919 0.11597 -0.50785 0.12222 C -0.50897 0.12291 -0.50977 0.12453 -0.51105 0.12523 C -0.51234 0.12615 -0.51378 0.12615 -0.51522 0.12685 C -0.5173 0.12777 -0.51939 0.12893 -0.52147 0.12986 C -0.52291 0.13032 -0.52435 0.13078 -0.52564 0.13125 C -0.54038 0.13773 -0.52996 0.13518 -0.54663 0.13727 C -0.55016 0.13842 -0.55352 0.14051 -0.55721 0.14051 C -0.57916 0.14051 -0.60128 0.13912 -0.62323 0.13727 C -0.6282 0.13703 -0.63301 0.13518 -0.63798 0.13426 C -0.64134 0.13379 -0.64487 0.13333 -0.64839 0.13287 C -0.66314 0.12569 -0.65448 0.12893 -0.67468 0.12523 C -0.67596 0.12477 -0.6774 0.1243 -0.67884 0.12361 C -0.68093 0.12291 -0.68301 0.12129 -0.68509 0.1206 C -0.71346 0.1125 -0.67548 0.12639 -0.704 0.1162 C -0.70512 0.11574 -0.70609 0.11504 -0.70721 0.11458 C -0.70993 0.11342 -0.71282 0.11273 -0.71554 0.11157 C -0.7173 0.11088 -0.71891 0.10926 -0.72083 0.10856 C -0.72355 0.10764 -0.72644 0.10764 -0.72916 0.10694 C -0.7306 0.10602 -0.73189 0.10486 -0.73333 0.10393 C -0.73573 0.10254 -0.7383 0.10115 -0.7407 0.09953 C -0.74182 0.09861 -0.74278 0.09722 -0.74391 0.09652 C -0.74487 0.09583 -0.74599 0.0956 -0.74695 0.0949 C -0.75512 0.08912 -0.74535 0.09421 -0.75336 0.09027 C -0.75432 0.08842 -0.75496 0.08565 -0.75641 0.08426 C -0.75833 0.08287 -0.76073 0.08379 -0.76282 0.08287 C -0.76426 0.08217 -0.76554 0.08055 -0.76698 0.07986 C -0.76907 0.07847 -0.77211 0.07754 -0.77435 0.07685 C -0.7798 0.06597 -0.77451 0.0743 -0.78269 0.06759 C -0.78413 0.06643 -0.78557 0.06481 -0.78685 0.06319 C -0.78782 0.0618 -0.78782 0.05949 -0.78894 0.05856 C -0.79086 0.05717 -0.7931 0.05764 -0.79519 0.05694 C -0.80544 0.04606 -0.79455 0.05671 -0.80256 0.05092 C -0.80833 0.04699 -0.80352 0.04838 -0.80993 0.0419 C -0.81185 0.04004 -0.8141 0.03865 -0.81618 0.03727 C -0.82003 0.03495 -0.82291 0.03426 -0.82676 0.03287 C -0.8282 0.03171 -0.82948 0.03055 -0.83093 0.02986 C -0.83221 0.02893 -0.83381 0.02916 -0.83509 0.02824 C -0.83669 0.02708 -0.83782 0.02477 -0.83926 0.02361 C -0.84326 0.02083 -0.84583 0.02083 -0.84984 0.01921 C -0.85304 0.01782 -0.85593 0.01551 -0.85929 0.01458 C -0.8625 0.01365 -0.87291 0.01041 -0.87708 0.01018 C -0.89519 0.00879 -0.91346 0.0081 -0.93157 0.00694 C -0.93798 0.0081 -0.94423 0.00879 -0.95048 0.01018 C -0.9516 0.01041 -0.95288 0.01041 -0.95368 0.01157 C -0.95448 0.01273 -0.954 0.01504 -0.95464 0.0162 C -0.95528 0.0169 -0.96201 0.01921 -0.96201 0.01921 C -0.96282 0.0206 -0.96394 0.02199 -0.9641 0.02361 C -0.96442 0.02685 -0.9633 0.02963 -0.96314 0.03287 C -0.96298 0.0368 -0.96314 0.04097 -0.96314 0.0449 L -0.96314 0.0449 L -0.96314 0.0449 " pathEditMode="relative" ptsTypes="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CAFCE8-DA87-411C-A594-DCF07275A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034" y="2170168"/>
            <a:ext cx="3515625" cy="3339906"/>
          </a:xfrm>
          <a:prstGeom prst="ellipse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515" y="153234"/>
            <a:ext cx="9486579" cy="737409"/>
          </a:xfrm>
          <a:custGeom>
            <a:avLst/>
            <a:gdLst>
              <a:gd name="connsiteX0" fmla="*/ 0 w 9486579"/>
              <a:gd name="connsiteY0" fmla="*/ 0 h 737409"/>
              <a:gd name="connsiteX1" fmla="*/ 308314 w 9486579"/>
              <a:gd name="connsiteY1" fmla="*/ 0 h 737409"/>
              <a:gd name="connsiteX2" fmla="*/ 806359 w 9486579"/>
              <a:gd name="connsiteY2" fmla="*/ 0 h 737409"/>
              <a:gd name="connsiteX3" fmla="*/ 1589002 w 9486579"/>
              <a:gd name="connsiteY3" fmla="*/ 0 h 737409"/>
              <a:gd name="connsiteX4" fmla="*/ 1992182 w 9486579"/>
              <a:gd name="connsiteY4" fmla="*/ 0 h 737409"/>
              <a:gd name="connsiteX5" fmla="*/ 2585093 w 9486579"/>
              <a:gd name="connsiteY5" fmla="*/ 0 h 737409"/>
              <a:gd name="connsiteX6" fmla="*/ 2893407 w 9486579"/>
              <a:gd name="connsiteY6" fmla="*/ 0 h 737409"/>
              <a:gd name="connsiteX7" fmla="*/ 3201720 w 9486579"/>
              <a:gd name="connsiteY7" fmla="*/ 0 h 737409"/>
              <a:gd name="connsiteX8" fmla="*/ 3510034 w 9486579"/>
              <a:gd name="connsiteY8" fmla="*/ 0 h 737409"/>
              <a:gd name="connsiteX9" fmla="*/ 4292677 w 9486579"/>
              <a:gd name="connsiteY9" fmla="*/ 0 h 737409"/>
              <a:gd name="connsiteX10" fmla="*/ 4790722 w 9486579"/>
              <a:gd name="connsiteY10" fmla="*/ 0 h 737409"/>
              <a:gd name="connsiteX11" fmla="*/ 5573365 w 9486579"/>
              <a:gd name="connsiteY11" fmla="*/ 0 h 737409"/>
              <a:gd name="connsiteX12" fmla="*/ 5976545 w 9486579"/>
              <a:gd name="connsiteY12" fmla="*/ 0 h 737409"/>
              <a:gd name="connsiteX13" fmla="*/ 6284859 w 9486579"/>
              <a:gd name="connsiteY13" fmla="*/ 0 h 737409"/>
              <a:gd name="connsiteX14" fmla="*/ 6688038 w 9486579"/>
              <a:gd name="connsiteY14" fmla="*/ 0 h 737409"/>
              <a:gd name="connsiteX15" fmla="*/ 7375815 w 9486579"/>
              <a:gd name="connsiteY15" fmla="*/ 0 h 737409"/>
              <a:gd name="connsiteX16" fmla="*/ 8158458 w 9486579"/>
              <a:gd name="connsiteY16" fmla="*/ 0 h 737409"/>
              <a:gd name="connsiteX17" fmla="*/ 8941101 w 9486579"/>
              <a:gd name="connsiteY17" fmla="*/ 0 h 737409"/>
              <a:gd name="connsiteX18" fmla="*/ 9486579 w 9486579"/>
              <a:gd name="connsiteY18" fmla="*/ 0 h 737409"/>
              <a:gd name="connsiteX19" fmla="*/ 9486579 w 9486579"/>
              <a:gd name="connsiteY19" fmla="*/ 368705 h 737409"/>
              <a:gd name="connsiteX20" fmla="*/ 9486579 w 9486579"/>
              <a:gd name="connsiteY20" fmla="*/ 737409 h 737409"/>
              <a:gd name="connsiteX21" fmla="*/ 8893668 w 9486579"/>
              <a:gd name="connsiteY21" fmla="*/ 737409 h 737409"/>
              <a:gd name="connsiteX22" fmla="*/ 8111025 w 9486579"/>
              <a:gd name="connsiteY22" fmla="*/ 737409 h 737409"/>
              <a:gd name="connsiteX23" fmla="*/ 7328382 w 9486579"/>
              <a:gd name="connsiteY23" fmla="*/ 737409 h 737409"/>
              <a:gd name="connsiteX24" fmla="*/ 6830337 w 9486579"/>
              <a:gd name="connsiteY24" fmla="*/ 737409 h 737409"/>
              <a:gd name="connsiteX25" fmla="*/ 6427157 w 9486579"/>
              <a:gd name="connsiteY25" fmla="*/ 737409 h 737409"/>
              <a:gd name="connsiteX26" fmla="*/ 5644515 w 9486579"/>
              <a:gd name="connsiteY26" fmla="*/ 737409 h 737409"/>
              <a:gd name="connsiteX27" fmla="*/ 5051603 w 9486579"/>
              <a:gd name="connsiteY27" fmla="*/ 737409 h 737409"/>
              <a:gd name="connsiteX28" fmla="*/ 4268961 w 9486579"/>
              <a:gd name="connsiteY28" fmla="*/ 737409 h 737409"/>
              <a:gd name="connsiteX29" fmla="*/ 3770915 w 9486579"/>
              <a:gd name="connsiteY29" fmla="*/ 737409 h 737409"/>
              <a:gd name="connsiteX30" fmla="*/ 3272870 w 9486579"/>
              <a:gd name="connsiteY30" fmla="*/ 737409 h 737409"/>
              <a:gd name="connsiteX31" fmla="*/ 2679959 w 9486579"/>
              <a:gd name="connsiteY31" fmla="*/ 737409 h 737409"/>
              <a:gd name="connsiteX32" fmla="*/ 1897316 w 9486579"/>
              <a:gd name="connsiteY32" fmla="*/ 737409 h 737409"/>
              <a:gd name="connsiteX33" fmla="*/ 1304405 w 9486579"/>
              <a:gd name="connsiteY33" fmla="*/ 737409 h 737409"/>
              <a:gd name="connsiteX34" fmla="*/ 521762 w 9486579"/>
              <a:gd name="connsiteY34" fmla="*/ 737409 h 737409"/>
              <a:gd name="connsiteX35" fmla="*/ 0 w 9486579"/>
              <a:gd name="connsiteY35" fmla="*/ 737409 h 737409"/>
              <a:gd name="connsiteX36" fmla="*/ 0 w 9486579"/>
              <a:gd name="connsiteY36" fmla="*/ 383453 h 737409"/>
              <a:gd name="connsiteX37" fmla="*/ 0 w 9486579"/>
              <a:gd name="connsiteY37" fmla="*/ 0 h 7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6579" h="737409" fill="none" extrusionOk="0">
                <a:moveTo>
                  <a:pt x="0" y="0"/>
                </a:moveTo>
                <a:cubicBezTo>
                  <a:pt x="89389" y="-5569"/>
                  <a:pt x="219859" y="34720"/>
                  <a:pt x="308314" y="0"/>
                </a:cubicBezTo>
                <a:cubicBezTo>
                  <a:pt x="396769" y="-34720"/>
                  <a:pt x="685545" y="14336"/>
                  <a:pt x="806359" y="0"/>
                </a:cubicBezTo>
                <a:cubicBezTo>
                  <a:pt x="927174" y="-14336"/>
                  <a:pt x="1361612" y="50694"/>
                  <a:pt x="1589002" y="0"/>
                </a:cubicBezTo>
                <a:cubicBezTo>
                  <a:pt x="1816392" y="-50694"/>
                  <a:pt x="1803588" y="42309"/>
                  <a:pt x="1992182" y="0"/>
                </a:cubicBezTo>
                <a:cubicBezTo>
                  <a:pt x="2180776" y="-42309"/>
                  <a:pt x="2463476" y="67359"/>
                  <a:pt x="2585093" y="0"/>
                </a:cubicBezTo>
                <a:cubicBezTo>
                  <a:pt x="2706710" y="-67359"/>
                  <a:pt x="2783760" y="18600"/>
                  <a:pt x="2893407" y="0"/>
                </a:cubicBezTo>
                <a:cubicBezTo>
                  <a:pt x="3003054" y="-18600"/>
                  <a:pt x="3104103" y="34672"/>
                  <a:pt x="3201720" y="0"/>
                </a:cubicBezTo>
                <a:cubicBezTo>
                  <a:pt x="3299337" y="-34672"/>
                  <a:pt x="3436351" y="36925"/>
                  <a:pt x="3510034" y="0"/>
                </a:cubicBezTo>
                <a:cubicBezTo>
                  <a:pt x="3583717" y="-36925"/>
                  <a:pt x="3957143" y="87135"/>
                  <a:pt x="4292677" y="0"/>
                </a:cubicBezTo>
                <a:cubicBezTo>
                  <a:pt x="4628211" y="-87135"/>
                  <a:pt x="4670200" y="53020"/>
                  <a:pt x="4790722" y="0"/>
                </a:cubicBezTo>
                <a:cubicBezTo>
                  <a:pt x="4911245" y="-53020"/>
                  <a:pt x="5288790" y="86965"/>
                  <a:pt x="5573365" y="0"/>
                </a:cubicBezTo>
                <a:cubicBezTo>
                  <a:pt x="5857940" y="-86965"/>
                  <a:pt x="5860307" y="40888"/>
                  <a:pt x="5976545" y="0"/>
                </a:cubicBezTo>
                <a:cubicBezTo>
                  <a:pt x="6092783" y="-40888"/>
                  <a:pt x="6192033" y="11093"/>
                  <a:pt x="6284859" y="0"/>
                </a:cubicBezTo>
                <a:cubicBezTo>
                  <a:pt x="6377685" y="-11093"/>
                  <a:pt x="6523823" y="23387"/>
                  <a:pt x="6688038" y="0"/>
                </a:cubicBezTo>
                <a:cubicBezTo>
                  <a:pt x="6852253" y="-23387"/>
                  <a:pt x="7036773" y="3131"/>
                  <a:pt x="7375815" y="0"/>
                </a:cubicBezTo>
                <a:cubicBezTo>
                  <a:pt x="7714857" y="-3131"/>
                  <a:pt x="7795026" y="48311"/>
                  <a:pt x="8158458" y="0"/>
                </a:cubicBezTo>
                <a:cubicBezTo>
                  <a:pt x="8521890" y="-48311"/>
                  <a:pt x="8652684" y="44842"/>
                  <a:pt x="8941101" y="0"/>
                </a:cubicBezTo>
                <a:cubicBezTo>
                  <a:pt x="9229518" y="-44842"/>
                  <a:pt x="9216695" y="63824"/>
                  <a:pt x="9486579" y="0"/>
                </a:cubicBezTo>
                <a:cubicBezTo>
                  <a:pt x="9523352" y="105235"/>
                  <a:pt x="9464721" y="252820"/>
                  <a:pt x="9486579" y="368705"/>
                </a:cubicBezTo>
                <a:cubicBezTo>
                  <a:pt x="9508437" y="484590"/>
                  <a:pt x="9468543" y="652921"/>
                  <a:pt x="9486579" y="737409"/>
                </a:cubicBezTo>
                <a:cubicBezTo>
                  <a:pt x="9358269" y="792042"/>
                  <a:pt x="9056466" y="704061"/>
                  <a:pt x="8893668" y="737409"/>
                </a:cubicBezTo>
                <a:cubicBezTo>
                  <a:pt x="8730870" y="770757"/>
                  <a:pt x="8484004" y="666289"/>
                  <a:pt x="8111025" y="737409"/>
                </a:cubicBezTo>
                <a:cubicBezTo>
                  <a:pt x="7738046" y="808529"/>
                  <a:pt x="7511414" y="722062"/>
                  <a:pt x="7328382" y="737409"/>
                </a:cubicBezTo>
                <a:cubicBezTo>
                  <a:pt x="7145350" y="752756"/>
                  <a:pt x="6997565" y="700843"/>
                  <a:pt x="6830337" y="737409"/>
                </a:cubicBezTo>
                <a:cubicBezTo>
                  <a:pt x="6663110" y="773975"/>
                  <a:pt x="6578478" y="733272"/>
                  <a:pt x="6427157" y="737409"/>
                </a:cubicBezTo>
                <a:cubicBezTo>
                  <a:pt x="6275836" y="741546"/>
                  <a:pt x="5920152" y="657162"/>
                  <a:pt x="5644515" y="737409"/>
                </a:cubicBezTo>
                <a:cubicBezTo>
                  <a:pt x="5368878" y="817656"/>
                  <a:pt x="5343316" y="685354"/>
                  <a:pt x="5051603" y="737409"/>
                </a:cubicBezTo>
                <a:cubicBezTo>
                  <a:pt x="4759890" y="789464"/>
                  <a:pt x="4618887" y="703533"/>
                  <a:pt x="4268961" y="737409"/>
                </a:cubicBezTo>
                <a:cubicBezTo>
                  <a:pt x="3919035" y="771285"/>
                  <a:pt x="3904623" y="710756"/>
                  <a:pt x="3770915" y="737409"/>
                </a:cubicBezTo>
                <a:cubicBezTo>
                  <a:pt x="3637207" y="764062"/>
                  <a:pt x="3407292" y="726878"/>
                  <a:pt x="3272870" y="737409"/>
                </a:cubicBezTo>
                <a:cubicBezTo>
                  <a:pt x="3138449" y="747940"/>
                  <a:pt x="2938359" y="710805"/>
                  <a:pt x="2679959" y="737409"/>
                </a:cubicBezTo>
                <a:cubicBezTo>
                  <a:pt x="2421559" y="764013"/>
                  <a:pt x="2107127" y="651118"/>
                  <a:pt x="1897316" y="737409"/>
                </a:cubicBezTo>
                <a:cubicBezTo>
                  <a:pt x="1687505" y="823700"/>
                  <a:pt x="1582520" y="736732"/>
                  <a:pt x="1304405" y="737409"/>
                </a:cubicBezTo>
                <a:cubicBezTo>
                  <a:pt x="1026290" y="738086"/>
                  <a:pt x="848866" y="683975"/>
                  <a:pt x="521762" y="737409"/>
                </a:cubicBezTo>
                <a:cubicBezTo>
                  <a:pt x="194658" y="790843"/>
                  <a:pt x="138436" y="703756"/>
                  <a:pt x="0" y="737409"/>
                </a:cubicBezTo>
                <a:cubicBezTo>
                  <a:pt x="-14979" y="574945"/>
                  <a:pt x="27376" y="551317"/>
                  <a:pt x="0" y="383453"/>
                </a:cubicBezTo>
                <a:cubicBezTo>
                  <a:pt x="-27376" y="215589"/>
                  <a:pt x="28307" y="138549"/>
                  <a:pt x="0" y="0"/>
                </a:cubicBezTo>
                <a:close/>
              </a:path>
              <a:path w="9486579" h="73740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516932" y="107911"/>
                  <a:pt x="9456901" y="230129"/>
                  <a:pt x="9486579" y="383453"/>
                </a:cubicBezTo>
                <a:cubicBezTo>
                  <a:pt x="9516257" y="536777"/>
                  <a:pt x="9448054" y="638495"/>
                  <a:pt x="9486579" y="737409"/>
                </a:cubicBezTo>
                <a:cubicBezTo>
                  <a:pt x="9216133" y="789234"/>
                  <a:pt x="9109211" y="689811"/>
                  <a:pt x="8798802" y="737409"/>
                </a:cubicBezTo>
                <a:cubicBezTo>
                  <a:pt x="8488393" y="785007"/>
                  <a:pt x="8380977" y="676570"/>
                  <a:pt x="8016159" y="737409"/>
                </a:cubicBezTo>
                <a:cubicBezTo>
                  <a:pt x="7651341" y="798248"/>
                  <a:pt x="7618004" y="686028"/>
                  <a:pt x="7233516" y="737409"/>
                </a:cubicBezTo>
                <a:cubicBezTo>
                  <a:pt x="6849028" y="788790"/>
                  <a:pt x="6886225" y="735010"/>
                  <a:pt x="6735471" y="737409"/>
                </a:cubicBezTo>
                <a:cubicBezTo>
                  <a:pt x="6584717" y="739808"/>
                  <a:pt x="6477149" y="698072"/>
                  <a:pt x="6332291" y="737409"/>
                </a:cubicBezTo>
                <a:cubicBezTo>
                  <a:pt x="6187433" y="776746"/>
                  <a:pt x="5825870" y="685045"/>
                  <a:pt x="5644515" y="737409"/>
                </a:cubicBezTo>
                <a:cubicBezTo>
                  <a:pt x="5463160" y="789773"/>
                  <a:pt x="5424537" y="710416"/>
                  <a:pt x="5336201" y="737409"/>
                </a:cubicBezTo>
                <a:cubicBezTo>
                  <a:pt x="5247865" y="764402"/>
                  <a:pt x="4865709" y="660394"/>
                  <a:pt x="4648424" y="737409"/>
                </a:cubicBezTo>
                <a:cubicBezTo>
                  <a:pt x="4431139" y="814424"/>
                  <a:pt x="4250497" y="682338"/>
                  <a:pt x="4150378" y="737409"/>
                </a:cubicBezTo>
                <a:cubicBezTo>
                  <a:pt x="4050259" y="792480"/>
                  <a:pt x="3794523" y="690416"/>
                  <a:pt x="3462601" y="737409"/>
                </a:cubicBezTo>
                <a:cubicBezTo>
                  <a:pt x="3130679" y="784402"/>
                  <a:pt x="3071683" y="682886"/>
                  <a:pt x="2964556" y="737409"/>
                </a:cubicBezTo>
                <a:cubicBezTo>
                  <a:pt x="2857430" y="791932"/>
                  <a:pt x="2740696" y="710755"/>
                  <a:pt x="2561376" y="737409"/>
                </a:cubicBezTo>
                <a:cubicBezTo>
                  <a:pt x="2382056" y="764063"/>
                  <a:pt x="2248499" y="704030"/>
                  <a:pt x="2158197" y="737409"/>
                </a:cubicBezTo>
                <a:cubicBezTo>
                  <a:pt x="2067895" y="770788"/>
                  <a:pt x="1888798" y="680846"/>
                  <a:pt x="1660151" y="737409"/>
                </a:cubicBezTo>
                <a:cubicBezTo>
                  <a:pt x="1431504" y="793972"/>
                  <a:pt x="1098458" y="690176"/>
                  <a:pt x="877509" y="737409"/>
                </a:cubicBezTo>
                <a:cubicBezTo>
                  <a:pt x="656560" y="784642"/>
                  <a:pt x="380407" y="728982"/>
                  <a:pt x="0" y="737409"/>
                </a:cubicBezTo>
                <a:cubicBezTo>
                  <a:pt x="-2364" y="605951"/>
                  <a:pt x="1035" y="474181"/>
                  <a:pt x="0" y="376079"/>
                </a:cubicBezTo>
                <a:cubicBezTo>
                  <a:pt x="-1035" y="277977"/>
                  <a:pt x="38675" y="102487"/>
                  <a:pt x="0" y="0"/>
                </a:cubicBezTo>
                <a:close/>
              </a:path>
            </a:pathLst>
          </a:custGeom>
          <a:solidFill>
            <a:srgbClr val="009999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Look at the picture and Learn some new words for family members.</a:t>
            </a:r>
            <a:endParaRPr lang="en-US" sz="2000" b="1" u="sng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AEA458BE-659F-495F-A363-B3E57946E255}"/>
              </a:ext>
            </a:extLst>
          </p:cNvPr>
          <p:cNvSpPr/>
          <p:nvPr/>
        </p:nvSpPr>
        <p:spPr>
          <a:xfrm>
            <a:off x="1002891" y="1828800"/>
            <a:ext cx="2194560" cy="1893694"/>
          </a:xfrm>
          <a:prstGeom prst="wedgeEllipseCallout">
            <a:avLst>
              <a:gd name="adj1" fmla="val -17901"/>
              <a:gd name="adj2" fmla="val 6004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This is my brother’s family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102494-2ADD-4848-BC65-9ACA9E8290BE}"/>
              </a:ext>
            </a:extLst>
          </p:cNvPr>
          <p:cNvGrpSpPr/>
          <p:nvPr/>
        </p:nvGrpSpPr>
        <p:grpSpPr>
          <a:xfrm>
            <a:off x="9905999" y="3775059"/>
            <a:ext cx="2406537" cy="3160537"/>
            <a:chOff x="9905999" y="3775059"/>
            <a:chExt cx="2406537" cy="31605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AD7552D-9B3D-481B-9DED-C25A4499FC0E}"/>
                </a:ext>
              </a:extLst>
            </p:cNvPr>
            <p:cNvGrpSpPr/>
            <p:nvPr/>
          </p:nvGrpSpPr>
          <p:grpSpPr>
            <a:xfrm>
              <a:off x="9905999" y="3775059"/>
              <a:ext cx="2406537" cy="3160537"/>
              <a:chOff x="9905999" y="3775059"/>
              <a:chExt cx="2406537" cy="316053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0580B08-F2B3-4CD4-BA63-0E05837AAD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1063" b="94364" l="2980" r="89758">
                            <a14:foregroundMark x1="72067" y1="41546" x2="62942" y2="41063"/>
                            <a14:foregroundMark x1="13222" y1="67150" x2="3911" y2="67633"/>
                            <a14:foregroundMark x1="89199" y1="56844" x2="89572" y2="69726"/>
                            <a14:foregroundMark x1="81192" y1="94364" x2="61080" y2="94364"/>
                            <a14:foregroundMark x1="61080" y1="94364" x2="53631" y2="93881"/>
                            <a14:foregroundMark x1="20857" y1="62963" x2="15270" y2="62963"/>
                            <a14:foregroundMark x1="12477" y1="64251" x2="14153" y2="61997"/>
                            <a14:foregroundMark x1="2980" y1="66023" x2="2980" y2="66023"/>
                            <a14:backgroundMark x1="58845" y1="42834" x2="51583" y2="42190"/>
                            <a14:backgroundMark x1="58287" y1="38969" x2="51024" y2="39452"/>
                          </a14:backgroundRemoval>
                        </a14:imgEffect>
                      </a14:imgLayer>
                    </a14:imgProps>
                  </a:ext>
                </a:extLst>
              </a:blip>
              <a:srcRect t="38175"/>
              <a:stretch/>
            </p:blipFill>
            <p:spPr>
              <a:xfrm flipH="1">
                <a:off x="9905999" y="5215030"/>
                <a:ext cx="2406537" cy="1720566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818D1B3-DD7C-438A-9575-4051E4D8BA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300" b="89974" l="10000" r="90000">
                            <a14:foregroundMark x1="57287" y1="15919" x2="62186" y2="16359"/>
                            <a14:foregroundMark x1="53747" y1="15601" x2="57287" y2="15919"/>
                            <a14:foregroundMark x1="58050" y1="10453" x2="58433" y2="10485"/>
                            <a14:foregroundMark x1="53366" y1="21372" x2="64950" y2="24626"/>
                            <a14:foregroundMark x1="48911" y1="24978" x2="55842" y2="26033"/>
                            <a14:foregroundMark x1="54481" y1="15919" x2="59446" y2="11655"/>
                            <a14:foregroundMark x1="53487" y1="16773" x2="54481" y2="15919"/>
                            <a14:foregroundMark x1="50693" y1="19173" x2="51841" y2="18186"/>
                            <a14:foregroundMark x1="60040" y1="15919" x2="60594" y2="23307"/>
                            <a14:foregroundMark x1="59745" y1="11997" x2="60040" y2="15919"/>
                            <a14:foregroundMark x1="60594" y1="23307" x2="61782" y2="26209"/>
                            <a14:foregroundMark x1="53140" y1="18411" x2="56040" y2="13720"/>
                            <a14:foregroundMark x1="51870" y1="20465" x2="53116" y2="18450"/>
                            <a14:foregroundMark x1="49406" y1="24450" x2="50030" y2="23441"/>
                            <a14:foregroundMark x1="50612" y1="19752" x2="51683" y2="18118"/>
                            <a14:foregroundMark x1="47129" y1="25066" x2="48692" y2="22682"/>
                            <a14:foregroundMark x1="52813" y1="12784" x2="53112" y2="11373"/>
                            <a14:foregroundMark x1="52118" y1="12664" x2="52390" y2="10880"/>
                            <a14:foregroundMark x1="51002" y1="19973" x2="51289" y2="18091"/>
                            <a14:foregroundMark x1="50198" y1="25242" x2="50438" y2="23672"/>
                            <a14:foregroundMark x1="51102" y1="20030" x2="50912" y2="18026"/>
                            <a14:foregroundMark x1="51415" y1="12543" x2="52662" y2="11066"/>
                            <a14:foregroundMark x1="61598" y1="9937" x2="61980" y2="10112"/>
                            <a14:foregroundMark x1="58934" y1="8717" x2="59751" y2="9091"/>
                            <a14:foregroundMark x1="59677" y1="11919" x2="51761" y2="20404"/>
                            <a14:foregroundMark x1="62768" y1="22152" x2="64554" y2="25594"/>
                            <a14:foregroundMark x1="58713" y1="14336" x2="61629" y2="19957"/>
                            <a14:foregroundMark x1="56733" y1="13632" x2="53366" y2="21812"/>
                            <a14:foregroundMark x1="55050" y1="15479" x2="61966" y2="14534"/>
                            <a14:foregroundMark x1="50552" y1="17964" x2="50297" y2="19349"/>
                            <a14:foregroundMark x1="51918" y1="10559" x2="51548" y2="12566"/>
                            <a14:foregroundMark x1="63612" y1="21781" x2="64653" y2="25242"/>
                            <a14:foregroundMark x1="62327" y1="17508" x2="62375" y2="17667"/>
                            <a14:foregroundMark x1="61188" y1="13720" x2="62168" y2="16979"/>
                            <a14:foregroundMark x1="64158" y1="22603" x2="68317" y2="25770"/>
                            <a14:foregroundMark x1="66436" y1="23659" x2="69208" y2="24978"/>
                            <a14:foregroundMark x1="50900" y1="26553" x2="52376" y2="26825"/>
                            <a14:foregroundMark x1="46634" y1="25418" x2="46994" y2="25504"/>
                            <a14:foregroundMark x1="60099" y1="15743" x2="60099" y2="15743"/>
                            <a14:foregroundMark x1="60594" y1="15743" x2="60594" y2="15743"/>
                            <a14:foregroundMark x1="60495" y1="15040" x2="60495" y2="15040"/>
                            <a14:foregroundMark x1="54356" y1="15479" x2="54356" y2="15479"/>
                            <a14:foregroundMark x1="54950" y1="16535" x2="56535" y2="15567"/>
                            <a14:foregroundMark x1="54851" y1="16359" x2="56139" y2="15128"/>
                            <a14:foregroundMark x1="55248" y1="16183" x2="55248" y2="16183"/>
                            <a14:foregroundMark x1="61485" y1="14688" x2="60396" y2="16447"/>
                            <a14:foregroundMark x1="56238" y1="14336" x2="55050" y2="15743"/>
                            <a14:foregroundMark x1="53564" y1="15655" x2="55941" y2="16359"/>
                            <a14:foregroundMark x1="56931" y1="15831" x2="54851" y2="16007"/>
                            <a14:foregroundMark x1="61980" y1="15831" x2="58713" y2="16095"/>
                            <a14:foregroundMark x1="60099" y1="26033" x2="57228" y2="28144"/>
                            <a14:backgroundMark x1="62376" y1="33949" x2="52970" y2="36324"/>
                            <a14:backgroundMark x1="84752" y1="57960" x2="33564" y2="75901"/>
                            <a14:backgroundMark x1="33564" y1="75901" x2="33465" y2="75901"/>
                            <a14:backgroundMark x1="64950" y1="52770" x2="26832" y2="63412"/>
                            <a14:backgroundMark x1="59604" y1="49252" x2="11089" y2="45558"/>
                            <a14:backgroundMark x1="69307" y1="37115" x2="34356" y2="44503"/>
                            <a14:backgroundMark x1="68713" y1="30871" x2="71980" y2="37643"/>
                            <a14:backgroundMark x1="46238" y1="67546" x2="48416" y2="90237"/>
                            <a14:backgroundMark x1="18119" y1="63412" x2="18119" y2="81794"/>
                            <a14:backgroundMark x1="48713" y1="16711" x2="48713" y2="16711"/>
                            <a14:backgroundMark x1="48218" y1="17502" x2="48218" y2="17502"/>
                            <a14:backgroundMark x1="46436" y1="10730" x2="49802" y2="8179"/>
                            <a14:backgroundMark x1="53564" y1="7300" x2="60396" y2="6508"/>
                            <a14:backgroundMark x1="62574" y1="9763" x2="66733" y2="14512"/>
                            <a14:backgroundMark x1="66040" y1="14160" x2="65941" y2="17590"/>
                            <a14:backgroundMark x1="66634" y1="15919" x2="66238" y2="19525"/>
                            <a14:backgroundMark x1="65248" y1="17502" x2="65446" y2="20229"/>
                            <a14:backgroundMark x1="64653" y1="18118" x2="65248" y2="20405"/>
                            <a14:backgroundMark x1="64653" y1="19877" x2="65347" y2="21020"/>
                            <a14:backgroundMark x1="50594" y1="12401" x2="49406" y2="17766"/>
                            <a14:backgroundMark x1="49901" y1="19349" x2="47624" y2="22076"/>
                            <a14:backgroundMark x1="60198" y1="8619" x2="62178" y2="9323"/>
                            <a14:backgroundMark x1="61584" y1="9850" x2="61584" y2="9850"/>
                            <a14:backgroundMark x1="62277" y1="9763" x2="62277" y2="9763"/>
                            <a14:backgroundMark x1="59802" y1="8004" x2="59802" y2="8004"/>
                            <a14:backgroundMark x1="53762" y1="7828" x2="52376" y2="8883"/>
                            <a14:backgroundMark x1="55248" y1="7564" x2="52079" y2="9675"/>
                            <a14:backgroundMark x1="54455" y1="8004" x2="51782" y2="10466"/>
                            <a14:backgroundMark x1="45446" y1="26825" x2="48416" y2="28672"/>
                          </a14:backgroundRemoval>
                        </a14:imgEffect>
                      </a14:imgLayer>
                    </a14:imgProps>
                  </a:ext>
                </a:extLst>
              </a:blip>
              <a:srcRect l="45001" r="31883" b="70867"/>
              <a:stretch/>
            </p:blipFill>
            <p:spPr>
              <a:xfrm>
                <a:off x="10087896" y="3775059"/>
                <a:ext cx="1103963" cy="191788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A45C62E-88AB-479B-B146-8845AF2F912C}"/>
                    </a:ext>
                  </a:extLst>
                </p14:cNvPr>
                <p14:cNvContentPartPr/>
                <p14:nvPr/>
              </p14:nvContentPartPr>
              <p14:xfrm>
                <a:off x="10815687" y="4387834"/>
                <a:ext cx="163080" cy="818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A45C62E-88AB-479B-B146-8845AF2F91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11357" y="4383514"/>
                  <a:ext cx="171739" cy="82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AF76D0-42F0-41A3-8EAF-4DD1837BD7B5}"/>
                    </a:ext>
                  </a:extLst>
                </p14:cNvPr>
                <p14:cNvContentPartPr/>
                <p14:nvPr/>
              </p14:nvContentPartPr>
              <p14:xfrm>
                <a:off x="10144647" y="5050234"/>
                <a:ext cx="224640" cy="401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AF76D0-42F0-41A3-8EAF-4DD1837BD7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40327" y="5045914"/>
                  <a:ext cx="2332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85630F-FD8C-48DF-8836-23985A933C8D}"/>
                    </a:ext>
                  </a:extLst>
                </p14:cNvPr>
                <p14:cNvContentPartPr/>
                <p14:nvPr/>
              </p14:nvContentPartPr>
              <p14:xfrm>
                <a:off x="10903167" y="4665394"/>
                <a:ext cx="72000" cy="481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85630F-FD8C-48DF-8836-23985A933C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98847" y="4661077"/>
                  <a:ext cx="80640" cy="490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1E10AC-DA0C-4F5D-983A-937E99CB7185}"/>
                    </a:ext>
                  </a:extLst>
                </p14:cNvPr>
                <p14:cNvContentPartPr/>
                <p14:nvPr/>
              </p14:nvContentPartPr>
              <p14:xfrm>
                <a:off x="11042127" y="5274154"/>
                <a:ext cx="104040" cy="83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1E10AC-DA0C-4F5D-983A-937E99CB71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37807" y="5269834"/>
                  <a:ext cx="112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59275E2-ED1A-428E-95C4-7E77C00FCA4A}"/>
                    </a:ext>
                  </a:extLst>
                </p14:cNvPr>
                <p14:cNvContentPartPr/>
                <p14:nvPr/>
              </p14:nvContentPartPr>
              <p14:xfrm>
                <a:off x="11038527" y="5430034"/>
                <a:ext cx="720" cy="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59275E2-ED1A-428E-95C4-7E77C00FCA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29887" y="5425714"/>
                  <a:ext cx="180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44B6C5E-C1E2-4F30-BE43-4011DB7DCB7C}"/>
                    </a:ext>
                  </a:extLst>
                </p14:cNvPr>
                <p14:cNvContentPartPr/>
                <p14:nvPr/>
              </p14:nvContentPartPr>
              <p14:xfrm>
                <a:off x="10161567" y="5400514"/>
                <a:ext cx="916920" cy="281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44B6C5E-C1E2-4F30-BE43-4011DB7DCB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57249" y="5396194"/>
                  <a:ext cx="925557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1ECDA88-2C8E-4F91-87D2-40D1E9B4A62C}"/>
                    </a:ext>
                  </a:extLst>
                </p14:cNvPr>
                <p14:cNvContentPartPr/>
                <p14:nvPr/>
              </p14:nvContentPartPr>
              <p14:xfrm>
                <a:off x="10359207" y="4899394"/>
                <a:ext cx="13680" cy="119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1ECDA88-2C8E-4F91-87D2-40D1E9B4A6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50207" y="4890367"/>
                  <a:ext cx="31320" cy="137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15848C5-5114-40AA-AA54-028DF485AF61}"/>
                    </a:ext>
                  </a:extLst>
                </p14:cNvPr>
                <p14:cNvContentPartPr/>
                <p14:nvPr/>
              </p14:nvContentPartPr>
              <p14:xfrm>
                <a:off x="10376127" y="4903714"/>
                <a:ext cx="36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15848C5-5114-40AA-AA54-028DF485AF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67127" y="4894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BA9527D-4E4B-4E5E-B7CF-B21B99B76D92}"/>
                    </a:ext>
                  </a:extLst>
                </p14:cNvPr>
                <p14:cNvContentPartPr/>
                <p14:nvPr/>
              </p14:nvContentPartPr>
              <p14:xfrm>
                <a:off x="10156887" y="4339954"/>
                <a:ext cx="615960" cy="1083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BA9527D-4E4B-4E5E-B7CF-B21B99B76D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52567" y="4335633"/>
                  <a:ext cx="624600" cy="1092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FA77BD1-9ECC-4F15-96A8-4A5685B5DBC4}"/>
                    </a:ext>
                  </a:extLst>
                </p14:cNvPr>
                <p14:cNvContentPartPr/>
                <p14:nvPr/>
              </p14:nvContentPartPr>
              <p14:xfrm>
                <a:off x="10792287" y="4373074"/>
                <a:ext cx="192960" cy="814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FA77BD1-9ECC-4F15-96A8-4A5685B5DB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87959" y="4368754"/>
                  <a:ext cx="201616" cy="8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F908265-7471-4264-87F7-93736035C09D}"/>
                    </a:ext>
                  </a:extLst>
                </p14:cNvPr>
                <p14:cNvContentPartPr/>
                <p14:nvPr/>
              </p14:nvContentPartPr>
              <p14:xfrm>
                <a:off x="10161567" y="5425354"/>
                <a:ext cx="1039320" cy="245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F908265-7471-4264-87F7-93736035C0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57247" y="5421034"/>
                  <a:ext cx="10479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A4B33B6-3FB0-40D6-BB36-8FEC9645C99B}"/>
              </a:ext>
            </a:extLst>
          </p:cNvPr>
          <p:cNvGrpSpPr/>
          <p:nvPr/>
        </p:nvGrpSpPr>
        <p:grpSpPr>
          <a:xfrm>
            <a:off x="7225113" y="1238865"/>
            <a:ext cx="2313128" cy="1868823"/>
            <a:chOff x="7155822" y="4104681"/>
            <a:chExt cx="2313128" cy="186882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61627E2-3E33-404E-9E41-B6E275259A32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H="1">
              <a:off x="7155822" y="5198827"/>
              <a:ext cx="786982" cy="774677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8C40C0E-A8D8-42EE-810F-51A1D4F70811}"/>
                </a:ext>
              </a:extLst>
            </p:cNvPr>
            <p:cNvSpPr/>
            <p:nvPr/>
          </p:nvSpPr>
          <p:spPr>
            <a:xfrm>
              <a:off x="7680959" y="4104681"/>
              <a:ext cx="1787991" cy="12818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This is my </a:t>
              </a:r>
              <a:r>
                <a:rPr lang="en-GB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brother.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3796BC-01BF-4DB4-8FCF-60F92A15F6AC}"/>
              </a:ext>
            </a:extLst>
          </p:cNvPr>
          <p:cNvGrpSpPr/>
          <p:nvPr/>
        </p:nvGrpSpPr>
        <p:grpSpPr>
          <a:xfrm>
            <a:off x="4967240" y="988166"/>
            <a:ext cx="1741311" cy="2167989"/>
            <a:chOff x="7422373" y="4158345"/>
            <a:chExt cx="1741311" cy="216798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C031A50-45F1-4773-BD4E-D32344B8AF17}"/>
                </a:ext>
              </a:extLst>
            </p:cNvPr>
            <p:cNvCxnSpPr>
              <a:cxnSpLocks/>
            </p:cNvCxnSpPr>
            <p:nvPr/>
          </p:nvCxnSpPr>
          <p:spPr>
            <a:xfrm>
              <a:off x="8352756" y="5350310"/>
              <a:ext cx="314398" cy="976024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1B35FDB-D93D-4BBD-8D3E-A9909C083D0E}"/>
                </a:ext>
              </a:extLst>
            </p:cNvPr>
            <p:cNvSpPr/>
            <p:nvPr/>
          </p:nvSpPr>
          <p:spPr>
            <a:xfrm>
              <a:off x="7422373" y="4158345"/>
              <a:ext cx="1741311" cy="12370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This is </a:t>
              </a:r>
              <a:r>
                <a:rPr lang="en-GB" b="1" dirty="0" smtClean="0">
                  <a:latin typeface="Century Gothic" panose="020B0502020202020204" pitchFamily="34" charset="0"/>
                </a:rPr>
                <a:t>my brother’s </a:t>
              </a:r>
              <a:r>
                <a:rPr lang="en-GB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wife.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3D6AD1-91B1-4985-BD83-02EF440BF3E5}"/>
              </a:ext>
            </a:extLst>
          </p:cNvPr>
          <p:cNvGrpSpPr/>
          <p:nvPr/>
        </p:nvGrpSpPr>
        <p:grpSpPr>
          <a:xfrm>
            <a:off x="2984933" y="3020476"/>
            <a:ext cx="2548662" cy="1319478"/>
            <a:chOff x="7299515" y="4067075"/>
            <a:chExt cx="2548662" cy="1319478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819F8FE-9B9B-4451-AF51-5F4CF4B4E6AC}"/>
                </a:ext>
              </a:extLst>
            </p:cNvPr>
            <p:cNvCxnSpPr>
              <a:cxnSpLocks/>
            </p:cNvCxnSpPr>
            <p:nvPr/>
          </p:nvCxnSpPr>
          <p:spPr>
            <a:xfrm>
              <a:off x="8924616" y="4969670"/>
              <a:ext cx="923561" cy="154877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804AD1-45E6-40B0-A8A9-5A43411A4E7E}"/>
                </a:ext>
              </a:extLst>
            </p:cNvPr>
            <p:cNvSpPr/>
            <p:nvPr/>
          </p:nvSpPr>
          <p:spPr>
            <a:xfrm>
              <a:off x="7299515" y="4067075"/>
              <a:ext cx="1725037" cy="13194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This is my </a:t>
              </a:r>
              <a:r>
                <a:rPr lang="en-GB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niece.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C55F9D-0FAD-4DF4-BA79-7E035AA59A89}"/>
              </a:ext>
            </a:extLst>
          </p:cNvPr>
          <p:cNvGrpSpPr/>
          <p:nvPr/>
        </p:nvGrpSpPr>
        <p:grpSpPr>
          <a:xfrm>
            <a:off x="7181494" y="3689853"/>
            <a:ext cx="2435421" cy="1366441"/>
            <a:chOff x="6899555" y="4117252"/>
            <a:chExt cx="2435421" cy="136644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AAAD294-0332-430B-A6A9-FE0C9C2998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9555" y="5147074"/>
              <a:ext cx="852202" cy="98119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8DEAE24-43CA-4569-BC70-EB941E3CBAC6}"/>
                </a:ext>
              </a:extLst>
            </p:cNvPr>
            <p:cNvSpPr/>
            <p:nvPr/>
          </p:nvSpPr>
          <p:spPr>
            <a:xfrm>
              <a:off x="7609939" y="4117252"/>
              <a:ext cx="1725037" cy="136644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This is my </a:t>
              </a:r>
              <a:r>
                <a:rPr lang="en-GB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nephew.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A27B4A-D21D-4F41-A20F-10110A99D0E4}"/>
              </a:ext>
            </a:extLst>
          </p:cNvPr>
          <p:cNvCxnSpPr/>
          <p:nvPr/>
        </p:nvCxnSpPr>
        <p:spPr>
          <a:xfrm>
            <a:off x="133224" y="6477042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BB1683F-1E69-4556-BDF3-5BA6207CED83}"/>
              </a:ext>
            </a:extLst>
          </p:cNvPr>
          <p:cNvSpPr txBox="1"/>
          <p:nvPr/>
        </p:nvSpPr>
        <p:spPr>
          <a:xfrm>
            <a:off x="133224" y="6561821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4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4"/>
    </mc:Choice>
    <mc:Fallback xmlns="">
      <p:transition spd="slow" advTm="93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12 0.00092 L -0.12612 0.00092 L -0.13541 -0.00047 C -0.13926 -0.00116 -0.14326 -0.00093 -0.14695 -0.00209 C -0.14887 -0.00255 -0.15048 -0.00463 -0.15224 -0.0051 C -0.15705 -0.00648 -0.16201 -0.00695 -0.16698 -0.0081 C -0.17259 -0.00949 -0.18365 -0.01273 -0.18365 -0.01273 C -0.19326 -0.01945 -0.18237 -0.0125 -0.20048 -0.01713 C -0.2024 -0.0176 -0.204 -0.01968 -0.20576 -0.02014 C -0.20849 -0.02107 -0.21137 -0.0213 -0.2141 -0.02176 C -0.22131 -0.02871 -0.2125 -0.02107 -0.22676 -0.02639 C -0.22788 -0.02662 -0.22868 -0.02848 -0.2298 -0.0294 C -0.23093 -0.0301 -0.23205 -0.03033 -0.23301 -0.03079 C -0.23445 -0.03172 -0.23573 -0.0331 -0.23718 -0.0338 C -0.24407 -0.03727 -0.25224 -0.03843 -0.25929 -0.03982 L -0.28974 -0.03843 C -0.29423 -0.0382 -0.29887 -0.0382 -0.30336 -0.03681 C -0.30448 -0.03658 -0.30528 -0.03449 -0.30641 -0.0338 C -0.30993 -0.03195 -0.31346 -0.03102 -0.31698 -0.0294 C -0.32051 -0.02755 -0.32387 -0.02477 -0.3274 -0.02315 C -0.34455 -0.01644 -0.33477 -0.02385 -0.34839 -0.01713 C -0.35304 -0.01505 -0.35753 -0.01204 -0.36201 -0.00973 C -0.3649 -0.0081 -0.36778 -0.00695 -0.37051 -0.0051 C -0.37516 -0.00162 -0.37724 0.00023 -0.38301 0.00254 C -0.38509 0.00324 -0.38718 0.00347 -0.38926 0.00393 C -0.39727 0.01157 -0.38718 0.00277 -0.39663 0.00856 C -0.39775 0.00926 -0.39871 0.01088 -0.39984 0.01157 C -0.4008 0.01227 -0.40192 0.0125 -0.40288 0.01319 C -0.41105 0.01898 -0.40128 0.01389 -0.40929 0.01759 C -0.41025 0.01967 -0.41121 0.02199 -0.41234 0.02361 C -0.4133 0.025 -0.41474 0.02523 -0.41554 0.02685 C -0.42067 0.03541 -0.41394 0.03148 -0.42179 0.03426 C -0.43141 0.04352 -0.41971 0.03102 -0.42596 0.0419 C -0.42708 0.04375 -0.42884 0.0449 -0.43028 0.04652 C -0.43093 0.04791 -0.43141 0.04977 -0.43237 0.05092 C -0.43349 0.05277 -0.43541 0.0537 -0.43653 0.05555 C -0.43718 0.05671 -0.43685 0.05879 -0.4375 0.06018 C -0.4391 0.0625 -0.44102 0.06412 -0.44278 0.0662 C -0.44359 0.06921 -0.44407 0.07315 -0.44599 0.07523 C -0.44679 0.07615 -0.44807 0.07615 -0.44903 0.07685 C -0.4516 0.08148 -0.4524 0.08356 -0.45544 0.08727 C -0.45673 0.08889 -0.45833 0.09004 -0.45961 0.0919 C -0.46057 0.09328 -0.46073 0.09537 -0.46169 0.09652 C -0.4625 0.09745 -0.46378 0.09722 -0.4649 0.09791 C -0.46698 0.0993 -0.46907 0.10115 -0.47115 0.10254 C -0.47211 0.10324 -0.47323 0.10324 -0.47435 0.10393 C -0.47612 0.10532 -0.47772 0.1074 -0.47948 0.10856 C -0.48253 0.11041 -0.48589 0.11157 -0.48894 0.11319 C -0.49727 0.11713 -0.4931 0.11551 -0.5016 0.11759 C -0.51057 0.12639 -0.49919 0.11597 -0.50785 0.12222 C -0.50897 0.12291 -0.50977 0.12453 -0.51105 0.12523 C -0.51234 0.12615 -0.51378 0.12615 -0.51522 0.12685 C -0.5173 0.12777 -0.51939 0.12893 -0.52147 0.12986 C -0.52291 0.13032 -0.52435 0.13078 -0.52564 0.13125 C -0.54038 0.13773 -0.52996 0.13518 -0.54663 0.13727 C -0.55016 0.13842 -0.55352 0.14051 -0.55721 0.14051 C -0.57916 0.14051 -0.60128 0.13912 -0.62323 0.13727 C -0.6282 0.13703 -0.63301 0.13518 -0.63798 0.13426 C -0.64134 0.13379 -0.64487 0.13333 -0.64839 0.13287 C -0.66314 0.12569 -0.65448 0.12893 -0.67468 0.12523 C -0.67596 0.12477 -0.6774 0.1243 -0.67884 0.12361 C -0.68093 0.12291 -0.68301 0.12129 -0.68509 0.1206 C -0.71346 0.1125 -0.67548 0.12639 -0.704 0.1162 C -0.70512 0.11574 -0.70609 0.11504 -0.70721 0.11458 C -0.70993 0.11342 -0.71282 0.11273 -0.71554 0.11157 C -0.7173 0.11088 -0.71891 0.10926 -0.72083 0.10856 C -0.72355 0.10764 -0.72644 0.10764 -0.72916 0.10694 C -0.7306 0.10602 -0.73189 0.10486 -0.73333 0.10393 C -0.73573 0.10254 -0.7383 0.10115 -0.7407 0.09953 C -0.74182 0.09861 -0.74278 0.09722 -0.74391 0.09652 C -0.74487 0.09583 -0.74599 0.0956 -0.74695 0.0949 C -0.75512 0.08912 -0.74535 0.09421 -0.75336 0.09027 C -0.75432 0.08842 -0.75496 0.08565 -0.75641 0.08426 C -0.75833 0.08287 -0.76073 0.08379 -0.76282 0.08287 C -0.76426 0.08217 -0.76554 0.08055 -0.76698 0.07986 C -0.76907 0.07847 -0.77211 0.07754 -0.77435 0.07685 C -0.7798 0.06597 -0.77451 0.0743 -0.78269 0.06759 C -0.78413 0.06643 -0.78557 0.06481 -0.78685 0.06319 C -0.78782 0.0618 -0.78782 0.05949 -0.78894 0.05856 C -0.79086 0.05717 -0.7931 0.05764 -0.79519 0.05694 C -0.80544 0.04606 -0.79455 0.05671 -0.80256 0.05092 C -0.80833 0.04699 -0.80352 0.04838 -0.80993 0.0419 C -0.81185 0.04004 -0.8141 0.03865 -0.81618 0.03727 C -0.82003 0.03495 -0.82291 0.03426 -0.82676 0.03287 C -0.8282 0.03171 -0.82948 0.03055 -0.83093 0.02986 C -0.83221 0.02893 -0.83381 0.02916 -0.83509 0.02824 C -0.83669 0.02708 -0.83782 0.02477 -0.83926 0.02361 C -0.84326 0.02083 -0.84583 0.02083 -0.84984 0.01921 C -0.85304 0.01782 -0.85593 0.01551 -0.85929 0.01458 C -0.8625 0.01365 -0.87291 0.01041 -0.87708 0.01018 C -0.89519 0.00879 -0.91346 0.0081 -0.93157 0.00694 C -0.93798 0.0081 -0.94423 0.00879 -0.95048 0.01018 C -0.9516 0.01041 -0.95288 0.01041 -0.95368 0.01157 C -0.95448 0.01273 -0.954 0.01504 -0.95464 0.0162 C -0.95528 0.0169 -0.96201 0.01921 -0.96201 0.01921 C -0.96282 0.0206 -0.96394 0.02199 -0.9641 0.02361 C -0.96442 0.02685 -0.9633 0.02963 -0.96314 0.03287 C -0.96298 0.0368 -0.96314 0.04097 -0.96314 0.0449 L -0.96314 0.0449 L -0.96314 0.0449 " pathEditMode="relative" ptsTypes="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6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25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25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7067006" y="2735466"/>
            <a:ext cx="2533861" cy="2817660"/>
          </a:xfrm>
          <a:custGeom>
            <a:avLst/>
            <a:gdLst>
              <a:gd name="connsiteX0" fmla="*/ 0 w 2533861"/>
              <a:gd name="connsiteY0" fmla="*/ 1408830 h 2817660"/>
              <a:gd name="connsiteX1" fmla="*/ 1266931 w 2533861"/>
              <a:gd name="connsiteY1" fmla="*/ 0 h 2817660"/>
              <a:gd name="connsiteX2" fmla="*/ 2533862 w 2533861"/>
              <a:gd name="connsiteY2" fmla="*/ 1408830 h 2817660"/>
              <a:gd name="connsiteX3" fmla="*/ 1266931 w 2533861"/>
              <a:gd name="connsiteY3" fmla="*/ 2817660 h 2817660"/>
              <a:gd name="connsiteX4" fmla="*/ 0 w 2533861"/>
              <a:gd name="connsiteY4" fmla="*/ 1408830 h 28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861" h="2817660" fill="none" extrusionOk="0">
                <a:moveTo>
                  <a:pt x="0" y="1408830"/>
                </a:moveTo>
                <a:cubicBezTo>
                  <a:pt x="16852" y="650215"/>
                  <a:pt x="540110" y="-105141"/>
                  <a:pt x="1266931" y="0"/>
                </a:cubicBezTo>
                <a:cubicBezTo>
                  <a:pt x="1844499" y="45133"/>
                  <a:pt x="2508535" y="711689"/>
                  <a:pt x="2533862" y="1408830"/>
                </a:cubicBezTo>
                <a:cubicBezTo>
                  <a:pt x="2580262" y="2237402"/>
                  <a:pt x="1841341" y="2805869"/>
                  <a:pt x="1266931" y="2817660"/>
                </a:cubicBezTo>
                <a:cubicBezTo>
                  <a:pt x="412902" y="2832243"/>
                  <a:pt x="15921" y="2117572"/>
                  <a:pt x="0" y="1408830"/>
                </a:cubicBezTo>
                <a:close/>
              </a:path>
              <a:path w="2533861" h="2817660" stroke="0" extrusionOk="0">
                <a:moveTo>
                  <a:pt x="0" y="1408830"/>
                </a:moveTo>
                <a:cubicBezTo>
                  <a:pt x="-65" y="588651"/>
                  <a:pt x="577329" y="-43062"/>
                  <a:pt x="1266931" y="0"/>
                </a:cubicBezTo>
                <a:cubicBezTo>
                  <a:pt x="1885889" y="-44924"/>
                  <a:pt x="2471753" y="503889"/>
                  <a:pt x="2533862" y="1408830"/>
                </a:cubicBezTo>
                <a:cubicBezTo>
                  <a:pt x="2530520" y="2195701"/>
                  <a:pt x="1947171" y="2873926"/>
                  <a:pt x="1266931" y="2817660"/>
                </a:cubicBezTo>
                <a:cubicBezTo>
                  <a:pt x="665915" y="2742586"/>
                  <a:pt x="99525" y="2297978"/>
                  <a:pt x="0" y="140883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Practice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ctr"/>
            <a:endParaRPr lang="en-US" sz="1400" b="1" dirty="0">
              <a:solidFill>
                <a:srgbClr val="009999"/>
              </a:solidFill>
              <a:latin typeface="Century Gothic" pitchFamily="34" charset="0"/>
            </a:endParaRPr>
          </a:p>
          <a:p>
            <a:pPr algn="ctr"/>
            <a:r>
              <a:rPr lang="en-US" sz="1400" b="1" dirty="0">
                <a:solidFill>
                  <a:srgbClr val="009999"/>
                </a:solidFill>
                <a:latin typeface="Century Gothic" pitchFamily="34" charset="0"/>
              </a:rPr>
              <a:t>This is </a:t>
            </a:r>
            <a:r>
              <a:rPr lang="en-US" sz="1400" b="1" dirty="0" err="1">
                <a:solidFill>
                  <a:srgbClr val="009999"/>
                </a:solidFill>
                <a:latin typeface="Century Gothic" pitchFamily="34" charset="0"/>
              </a:rPr>
              <a:t>Hala’s</a:t>
            </a:r>
            <a:r>
              <a:rPr lang="en-US" sz="1400" b="1" dirty="0">
                <a:solidFill>
                  <a:srgbClr val="009999"/>
                </a:solidFill>
                <a:latin typeface="Century Gothic" pitchFamily="34" charset="0"/>
              </a:rPr>
              <a:t> family tree. Look at the pictures and click on the correct word. If the answer is correct, the box color will turn blue.</a:t>
            </a:r>
          </a:p>
        </p:txBody>
      </p:sp>
      <p:pic>
        <p:nvPicPr>
          <p:cNvPr id="40" name="Picture 39" descr="A picture containing room&#10;&#10;Description automatically generated">
            <a:extLst>
              <a:ext uri="{FF2B5EF4-FFF2-40B4-BE49-F238E27FC236}">
                <a16:creationId xmlns:a16="http://schemas.microsoft.com/office/drawing/2014/main" id="{B9F8C039-5AB3-45E4-B12B-6B76465CD7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48" b="57924" l="4726" r="42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626" r="52735" b="40154"/>
          <a:stretch/>
        </p:blipFill>
        <p:spPr>
          <a:xfrm rot="1010944" flipV="1">
            <a:off x="1259898" y="1162669"/>
            <a:ext cx="2068031" cy="12198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B1C8DA-5E3C-4DA9-B81F-5ADB43780465}"/>
              </a:ext>
            </a:extLst>
          </p:cNvPr>
          <p:cNvSpPr/>
          <p:nvPr/>
        </p:nvSpPr>
        <p:spPr>
          <a:xfrm>
            <a:off x="1002312" y="3955186"/>
            <a:ext cx="2440676" cy="1330864"/>
          </a:xfrm>
          <a:custGeom>
            <a:avLst/>
            <a:gdLst>
              <a:gd name="connsiteX0" fmla="*/ 0 w 2440676"/>
              <a:gd name="connsiteY0" fmla="*/ 0 h 1330864"/>
              <a:gd name="connsiteX1" fmla="*/ 561355 w 2440676"/>
              <a:gd name="connsiteY1" fmla="*/ 0 h 1330864"/>
              <a:gd name="connsiteX2" fmla="*/ 1171524 w 2440676"/>
              <a:gd name="connsiteY2" fmla="*/ 0 h 1330864"/>
              <a:gd name="connsiteX3" fmla="*/ 1757287 w 2440676"/>
              <a:gd name="connsiteY3" fmla="*/ 0 h 1330864"/>
              <a:gd name="connsiteX4" fmla="*/ 2440676 w 2440676"/>
              <a:gd name="connsiteY4" fmla="*/ 0 h 1330864"/>
              <a:gd name="connsiteX5" fmla="*/ 2440676 w 2440676"/>
              <a:gd name="connsiteY5" fmla="*/ 652123 h 1330864"/>
              <a:gd name="connsiteX6" fmla="*/ 2440676 w 2440676"/>
              <a:gd name="connsiteY6" fmla="*/ 1330864 h 1330864"/>
              <a:gd name="connsiteX7" fmla="*/ 1781693 w 2440676"/>
              <a:gd name="connsiteY7" fmla="*/ 1330864 h 1330864"/>
              <a:gd name="connsiteX8" fmla="*/ 1122711 w 2440676"/>
              <a:gd name="connsiteY8" fmla="*/ 1330864 h 1330864"/>
              <a:gd name="connsiteX9" fmla="*/ 561355 w 2440676"/>
              <a:gd name="connsiteY9" fmla="*/ 1330864 h 1330864"/>
              <a:gd name="connsiteX10" fmla="*/ 0 w 2440676"/>
              <a:gd name="connsiteY10" fmla="*/ 1330864 h 1330864"/>
              <a:gd name="connsiteX11" fmla="*/ 0 w 2440676"/>
              <a:gd name="connsiteY11" fmla="*/ 638815 h 1330864"/>
              <a:gd name="connsiteX12" fmla="*/ 0 w 2440676"/>
              <a:gd name="connsiteY12" fmla="*/ 0 h 133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0676" h="1330864" fill="none" extrusionOk="0">
                <a:moveTo>
                  <a:pt x="0" y="0"/>
                </a:moveTo>
                <a:cubicBezTo>
                  <a:pt x="214053" y="25588"/>
                  <a:pt x="423240" y="-13307"/>
                  <a:pt x="561355" y="0"/>
                </a:cubicBezTo>
                <a:cubicBezTo>
                  <a:pt x="699470" y="13307"/>
                  <a:pt x="923522" y="7532"/>
                  <a:pt x="1171524" y="0"/>
                </a:cubicBezTo>
                <a:cubicBezTo>
                  <a:pt x="1419526" y="-7532"/>
                  <a:pt x="1601988" y="20058"/>
                  <a:pt x="1757287" y="0"/>
                </a:cubicBezTo>
                <a:cubicBezTo>
                  <a:pt x="1912586" y="-20058"/>
                  <a:pt x="2155340" y="-652"/>
                  <a:pt x="2440676" y="0"/>
                </a:cubicBezTo>
                <a:cubicBezTo>
                  <a:pt x="2429878" y="280859"/>
                  <a:pt x="2433337" y="419671"/>
                  <a:pt x="2440676" y="652123"/>
                </a:cubicBezTo>
                <a:cubicBezTo>
                  <a:pt x="2448015" y="884575"/>
                  <a:pt x="2430781" y="998391"/>
                  <a:pt x="2440676" y="1330864"/>
                </a:cubicBezTo>
                <a:cubicBezTo>
                  <a:pt x="2125789" y="1344159"/>
                  <a:pt x="1975495" y="1298150"/>
                  <a:pt x="1781693" y="1330864"/>
                </a:cubicBezTo>
                <a:cubicBezTo>
                  <a:pt x="1587891" y="1363578"/>
                  <a:pt x="1445597" y="1354364"/>
                  <a:pt x="1122711" y="1330864"/>
                </a:cubicBezTo>
                <a:cubicBezTo>
                  <a:pt x="799825" y="1307364"/>
                  <a:pt x="834863" y="1306322"/>
                  <a:pt x="561355" y="1330864"/>
                </a:cubicBezTo>
                <a:cubicBezTo>
                  <a:pt x="287847" y="1355406"/>
                  <a:pt x="257530" y="1354797"/>
                  <a:pt x="0" y="1330864"/>
                </a:cubicBezTo>
                <a:cubicBezTo>
                  <a:pt x="12737" y="988893"/>
                  <a:pt x="-30391" y="933892"/>
                  <a:pt x="0" y="638815"/>
                </a:cubicBezTo>
                <a:cubicBezTo>
                  <a:pt x="30391" y="343738"/>
                  <a:pt x="22049" y="279358"/>
                  <a:pt x="0" y="0"/>
                </a:cubicBezTo>
                <a:close/>
              </a:path>
              <a:path w="2440676" h="1330864" stroke="0" extrusionOk="0">
                <a:moveTo>
                  <a:pt x="0" y="0"/>
                </a:moveTo>
                <a:cubicBezTo>
                  <a:pt x="241435" y="-8125"/>
                  <a:pt x="393065" y="-1359"/>
                  <a:pt x="658983" y="0"/>
                </a:cubicBezTo>
                <a:cubicBezTo>
                  <a:pt x="924901" y="1359"/>
                  <a:pt x="1119773" y="-5471"/>
                  <a:pt x="1269152" y="0"/>
                </a:cubicBezTo>
                <a:cubicBezTo>
                  <a:pt x="1418531" y="5471"/>
                  <a:pt x="1701520" y="-4247"/>
                  <a:pt x="1830507" y="0"/>
                </a:cubicBezTo>
                <a:cubicBezTo>
                  <a:pt x="1959495" y="4247"/>
                  <a:pt x="2153068" y="17276"/>
                  <a:pt x="2440676" y="0"/>
                </a:cubicBezTo>
                <a:cubicBezTo>
                  <a:pt x="2432102" y="294234"/>
                  <a:pt x="2428995" y="428295"/>
                  <a:pt x="2440676" y="692049"/>
                </a:cubicBezTo>
                <a:cubicBezTo>
                  <a:pt x="2452357" y="955803"/>
                  <a:pt x="2464174" y="1016357"/>
                  <a:pt x="2440676" y="1330864"/>
                </a:cubicBezTo>
                <a:cubicBezTo>
                  <a:pt x="2213878" y="1324943"/>
                  <a:pt x="2120519" y="1333171"/>
                  <a:pt x="1903727" y="1330864"/>
                </a:cubicBezTo>
                <a:cubicBezTo>
                  <a:pt x="1686935" y="1328557"/>
                  <a:pt x="1460321" y="1353010"/>
                  <a:pt x="1269152" y="1330864"/>
                </a:cubicBezTo>
                <a:cubicBezTo>
                  <a:pt x="1077983" y="1308718"/>
                  <a:pt x="965150" y="1311110"/>
                  <a:pt x="732203" y="1330864"/>
                </a:cubicBezTo>
                <a:cubicBezTo>
                  <a:pt x="499256" y="1350618"/>
                  <a:pt x="197036" y="1321843"/>
                  <a:pt x="0" y="1330864"/>
                </a:cubicBezTo>
                <a:cubicBezTo>
                  <a:pt x="-8526" y="1015269"/>
                  <a:pt x="-17744" y="862509"/>
                  <a:pt x="0" y="678741"/>
                </a:cubicBezTo>
                <a:cubicBezTo>
                  <a:pt x="17744" y="494973"/>
                  <a:pt x="-23884" y="281251"/>
                  <a:pt x="0" y="0"/>
                </a:cubicBezTo>
                <a:close/>
              </a:path>
            </a:pathLst>
          </a:custGeom>
          <a:solidFill>
            <a:srgbClr val="CCCCFF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89CD9F-476D-4545-A0EE-92B150D940DF}"/>
              </a:ext>
            </a:extLst>
          </p:cNvPr>
          <p:cNvGrpSpPr/>
          <p:nvPr/>
        </p:nvGrpSpPr>
        <p:grpSpPr>
          <a:xfrm>
            <a:off x="884903" y="0"/>
            <a:ext cx="6784258" cy="7126420"/>
            <a:chOff x="4602278" y="1260665"/>
            <a:chExt cx="5335940" cy="5313971"/>
          </a:xfrm>
        </p:grpSpPr>
        <p:pic>
          <p:nvPicPr>
            <p:cNvPr id="9" name="Picture 8" descr="A picture containing clock, room&#10;&#10;Description automatically generated">
              <a:extLst>
                <a:ext uri="{FF2B5EF4-FFF2-40B4-BE49-F238E27FC236}">
                  <a16:creationId xmlns:a16="http://schemas.microsoft.com/office/drawing/2014/main" id="{DEB31F6A-3106-4050-9CF9-9689E0B1F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2"/>
            <a:stretch/>
          </p:blipFill>
          <p:spPr>
            <a:xfrm>
              <a:off x="5656749" y="1260665"/>
              <a:ext cx="4281469" cy="5313971"/>
            </a:xfrm>
            <a:prstGeom prst="rect">
              <a:avLst/>
            </a:prstGeom>
          </p:spPr>
        </p:pic>
        <p:pic>
          <p:nvPicPr>
            <p:cNvPr id="13" name="Picture 12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35F56DF5-F0F3-4694-AEBD-B0AB21F9D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495" b="75155" l="58871" r="71774">
                          <a14:foregroundMark x1="61290" y1="75206" x2="61290" y2="75206"/>
                          <a14:foregroundMark x1="61290" y1="75206" x2="70699" y2="74485"/>
                          <a14:foregroundMark x1="70699" y1="74485" x2="70699" y2="74485"/>
                          <a14:foregroundMark x1="61156" y1="74433" x2="61156" y2="74433"/>
                          <a14:foregroundMark x1="61156" y1="73969" x2="63642" y2="73196"/>
                          <a14:foregroundMark x1="63642" y1="73196" x2="63642" y2="73196"/>
                          <a14:foregroundMark x1="60349" y1="74845" x2="60349" y2="74845"/>
                          <a14:foregroundMark x1="60349" y1="74845" x2="68683" y2="74227"/>
                          <a14:foregroundMark x1="68683" y1="74227" x2="68683" y2="74227"/>
                          <a14:foregroundMark x1="70565" y1="74072" x2="70565" y2="74072"/>
                          <a14:foregroundMark x1="70565" y1="74072" x2="70565" y2="74072"/>
                          <a14:foregroundMark x1="70094" y1="73454" x2="71774" y2="74227"/>
                          <a14:foregroundMark x1="71774" y1="74227" x2="71774" y2="74227"/>
                          <a14:foregroundMark x1="64651" y1="72887" x2="67003" y2="72938"/>
                          <a14:foregroundMark x1="67003" y1="72938" x2="67003" y2="72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85" t="60049" r="27636" b="24481"/>
            <a:stretch/>
          </p:blipFill>
          <p:spPr>
            <a:xfrm>
              <a:off x="5735523" y="4284880"/>
              <a:ext cx="670672" cy="9030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29F6406-4D1C-43C1-B731-498955EC6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96" b="95960" l="8403" r="89916">
                          <a14:foregroundMark x1="35714" y1="27273" x2="35714" y2="54040"/>
                          <a14:foregroundMark x1="35714" y1="54040" x2="20588" y2="86364"/>
                          <a14:foregroundMark x1="36555" y1="27778" x2="21429" y2="77273"/>
                          <a14:foregroundMark x1="10924" y1="95960" x2="8403" y2="72222"/>
                          <a14:foregroundMark x1="9664" y1="61616" x2="21429" y2="34343"/>
                          <a14:foregroundMark x1="21429" y1="34343" x2="27731" y2="262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68049" y="4326490"/>
              <a:ext cx="967473" cy="881504"/>
            </a:xfrm>
            <a:prstGeom prst="rect">
              <a:avLst/>
            </a:prstGeom>
          </p:spPr>
        </p:pic>
        <p:pic>
          <p:nvPicPr>
            <p:cNvPr id="52" name="Picture 51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89AD0B39-4224-4A3B-A7CF-5D44E3B80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113" b="71856" l="5108" r="46438">
                          <a14:foregroundMark x1="20430" y1="47629" x2="25806" y2="42526"/>
                          <a14:foregroundMark x1="28965" y1="43814" x2="31183" y2="42113"/>
                          <a14:backgroundMark x1="29435" y1="65722" x2="41801" y2="65619"/>
                          <a14:backgroundMark x1="41801" y1="65619" x2="47110" y2="66134"/>
                          <a14:backgroundMark x1="27755" y1="59175" x2="50134" y2="64485"/>
                          <a14:backgroundMark x1="50134" y1="64485" x2="54099" y2="64588"/>
                          <a14:backgroundMark x1="27352" y1="57474" x2="30780" y2="74845"/>
                          <a14:backgroundMark x1="46237" y1="59278" x2="39180" y2="618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3" t="40626" r="48285" b="38148"/>
            <a:stretch/>
          </p:blipFill>
          <p:spPr>
            <a:xfrm>
              <a:off x="4602278" y="3197213"/>
              <a:ext cx="1780634" cy="124664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C9EA95C-F445-44AA-BB55-AC526F1FA41C}"/>
                </a:ext>
              </a:extLst>
            </p:cNvPr>
            <p:cNvGrpSpPr/>
            <p:nvPr/>
          </p:nvGrpSpPr>
          <p:grpSpPr>
            <a:xfrm>
              <a:off x="4953000" y="2483676"/>
              <a:ext cx="798235" cy="755695"/>
              <a:chOff x="4908417" y="2559265"/>
              <a:chExt cx="798235" cy="755695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74179CF-DCA2-400C-A79B-510E17D816C3}"/>
                  </a:ext>
                </a:extLst>
              </p:cNvPr>
              <p:cNvSpPr/>
              <p:nvPr/>
            </p:nvSpPr>
            <p:spPr>
              <a:xfrm>
                <a:off x="4908417" y="2614272"/>
                <a:ext cx="776821" cy="700688"/>
              </a:xfrm>
              <a:custGeom>
                <a:avLst/>
                <a:gdLst>
                  <a:gd name="connsiteX0" fmla="*/ 0 w 776821"/>
                  <a:gd name="connsiteY0" fmla="*/ 0 h 700688"/>
                  <a:gd name="connsiteX1" fmla="*/ 380642 w 776821"/>
                  <a:gd name="connsiteY1" fmla="*/ 0 h 700688"/>
                  <a:gd name="connsiteX2" fmla="*/ 776821 w 776821"/>
                  <a:gd name="connsiteY2" fmla="*/ 0 h 700688"/>
                  <a:gd name="connsiteX3" fmla="*/ 776821 w 776821"/>
                  <a:gd name="connsiteY3" fmla="*/ 357351 h 700688"/>
                  <a:gd name="connsiteX4" fmla="*/ 776821 w 776821"/>
                  <a:gd name="connsiteY4" fmla="*/ 700688 h 700688"/>
                  <a:gd name="connsiteX5" fmla="*/ 380642 w 776821"/>
                  <a:gd name="connsiteY5" fmla="*/ 700688 h 700688"/>
                  <a:gd name="connsiteX6" fmla="*/ 0 w 776821"/>
                  <a:gd name="connsiteY6" fmla="*/ 700688 h 700688"/>
                  <a:gd name="connsiteX7" fmla="*/ 0 w 776821"/>
                  <a:gd name="connsiteY7" fmla="*/ 343337 h 700688"/>
                  <a:gd name="connsiteX8" fmla="*/ 0 w 776821"/>
                  <a:gd name="connsiteY8" fmla="*/ 0 h 70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6821" h="700688" fill="none" extrusionOk="0">
                    <a:moveTo>
                      <a:pt x="0" y="0"/>
                    </a:moveTo>
                    <a:cubicBezTo>
                      <a:pt x="125076" y="5581"/>
                      <a:pt x="271792" y="15784"/>
                      <a:pt x="380642" y="0"/>
                    </a:cubicBezTo>
                    <a:cubicBezTo>
                      <a:pt x="489492" y="-15784"/>
                      <a:pt x="626796" y="17177"/>
                      <a:pt x="776821" y="0"/>
                    </a:cubicBezTo>
                    <a:cubicBezTo>
                      <a:pt x="762225" y="166431"/>
                      <a:pt x="766989" y="270906"/>
                      <a:pt x="776821" y="357351"/>
                    </a:cubicBezTo>
                    <a:cubicBezTo>
                      <a:pt x="786653" y="443796"/>
                      <a:pt x="768755" y="568358"/>
                      <a:pt x="776821" y="700688"/>
                    </a:cubicBezTo>
                    <a:cubicBezTo>
                      <a:pt x="697478" y="713946"/>
                      <a:pt x="464741" y="685771"/>
                      <a:pt x="380642" y="700688"/>
                    </a:cubicBezTo>
                    <a:cubicBezTo>
                      <a:pt x="296543" y="715605"/>
                      <a:pt x="134748" y="700478"/>
                      <a:pt x="0" y="700688"/>
                    </a:cubicBezTo>
                    <a:cubicBezTo>
                      <a:pt x="-9683" y="569314"/>
                      <a:pt x="-3318" y="444702"/>
                      <a:pt x="0" y="343337"/>
                    </a:cubicBezTo>
                    <a:cubicBezTo>
                      <a:pt x="3318" y="241972"/>
                      <a:pt x="-8659" y="94103"/>
                      <a:pt x="0" y="0"/>
                    </a:cubicBezTo>
                    <a:close/>
                  </a:path>
                  <a:path w="776821" h="700688" stroke="0" extrusionOk="0">
                    <a:moveTo>
                      <a:pt x="0" y="0"/>
                    </a:moveTo>
                    <a:cubicBezTo>
                      <a:pt x="113208" y="17121"/>
                      <a:pt x="305534" y="18575"/>
                      <a:pt x="403947" y="0"/>
                    </a:cubicBezTo>
                    <a:cubicBezTo>
                      <a:pt x="502360" y="-18575"/>
                      <a:pt x="629534" y="-15761"/>
                      <a:pt x="776821" y="0"/>
                    </a:cubicBezTo>
                    <a:cubicBezTo>
                      <a:pt x="763084" y="162801"/>
                      <a:pt x="787651" y="249614"/>
                      <a:pt x="776821" y="336330"/>
                    </a:cubicBezTo>
                    <a:cubicBezTo>
                      <a:pt x="765992" y="423046"/>
                      <a:pt x="774598" y="580896"/>
                      <a:pt x="776821" y="700688"/>
                    </a:cubicBezTo>
                    <a:cubicBezTo>
                      <a:pt x="586630" y="696073"/>
                      <a:pt x="557155" y="716824"/>
                      <a:pt x="388411" y="700688"/>
                    </a:cubicBezTo>
                    <a:cubicBezTo>
                      <a:pt x="219667" y="684553"/>
                      <a:pt x="178561" y="700462"/>
                      <a:pt x="0" y="700688"/>
                    </a:cubicBezTo>
                    <a:cubicBezTo>
                      <a:pt x="-14388" y="599678"/>
                      <a:pt x="-10" y="474792"/>
                      <a:pt x="0" y="343337"/>
                    </a:cubicBezTo>
                    <a:cubicBezTo>
                      <a:pt x="10" y="211882"/>
                      <a:pt x="7808" y="98908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A7656EE1-D97F-4A11-91B5-E80387C2F0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4254" b="46381" l="60156" r="82737">
                            <a14:foregroundMark x1="64871" y1="30597" x2="65402" y2="38918"/>
                            <a14:foregroundMark x1="65402" y1="38918" x2="65402" y2="38918"/>
                            <a14:foregroundMark x1="68947" y1="29590" x2="74548" y2="39925"/>
                            <a14:foregroundMark x1="70613" y1="26716" x2="70613" y2="26716"/>
                            <a14:foregroundMark x1="70613" y1="26716" x2="76037" y2="38060"/>
                            <a14:foregroundMark x1="72244" y1="29030" x2="65012" y2="38358"/>
                            <a14:foregroundMark x1="65012" y1="38358" x2="63914" y2="42201"/>
                            <a14:foregroundMark x1="63914" y1="42201" x2="63914" y2="42201"/>
                            <a14:foregroundMark x1="61751" y1="31157" x2="67990" y2="24291"/>
                            <a14:foregroundMark x1="67990" y1="24291" x2="74406" y2="29440"/>
                            <a14:foregroundMark x1="71145" y1="29440" x2="65792" y2="41455"/>
                            <a14:foregroundMark x1="65792" y1="41455" x2="65686" y2="41493"/>
                            <a14:foregroundMark x1="71287" y1="32873" x2="76994" y2="45522"/>
                            <a14:foregroundMark x1="65012" y1="31604" x2="69231" y2="46381"/>
                            <a14:foregroundMark x1="66643" y1="41940" x2="77561" y2="41082"/>
                            <a14:foregroundMark x1="65970" y1="40784" x2="77207" y2="44067"/>
                            <a14:foregroundMark x1="77207" y1="44067" x2="82737" y2="42649"/>
                            <a14:foregroundMark x1="64197" y1="42948" x2="77207" y2="42724"/>
                            <a14:foregroundMark x1="77207" y1="42724" x2="78376" y2="41940"/>
                          </a14:backgroundRemoval>
                        </a14:imgEffect>
                      </a14:imgLayer>
                    </a14:imgProps>
                  </a:ext>
                </a:extLst>
              </a:blip>
              <a:srcRect l="58055" t="22527" r="20815" b="56000"/>
              <a:stretch/>
            </p:blipFill>
            <p:spPr>
              <a:xfrm flipH="1">
                <a:off x="4932779" y="2559265"/>
                <a:ext cx="773873" cy="747124"/>
              </a:xfrm>
              <a:prstGeom prst="rect">
                <a:avLst/>
              </a:prstGeom>
            </p:spPr>
          </p:pic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66F25C3-5C06-4B6F-9882-56FFCE1A7CA5}"/>
              </a:ext>
            </a:extLst>
          </p:cNvPr>
          <p:cNvSpPr/>
          <p:nvPr/>
        </p:nvSpPr>
        <p:spPr>
          <a:xfrm>
            <a:off x="833499" y="244278"/>
            <a:ext cx="1461505" cy="223008"/>
          </a:xfrm>
          <a:custGeom>
            <a:avLst/>
            <a:gdLst>
              <a:gd name="connsiteX0" fmla="*/ 0 w 1461505"/>
              <a:gd name="connsiteY0" fmla="*/ 0 h 223008"/>
              <a:gd name="connsiteX1" fmla="*/ 472553 w 1461505"/>
              <a:gd name="connsiteY1" fmla="*/ 0 h 223008"/>
              <a:gd name="connsiteX2" fmla="*/ 945107 w 1461505"/>
              <a:gd name="connsiteY2" fmla="*/ 0 h 223008"/>
              <a:gd name="connsiteX3" fmla="*/ 1461505 w 1461505"/>
              <a:gd name="connsiteY3" fmla="*/ 0 h 223008"/>
              <a:gd name="connsiteX4" fmla="*/ 1461505 w 1461505"/>
              <a:gd name="connsiteY4" fmla="*/ 223008 h 223008"/>
              <a:gd name="connsiteX5" fmla="*/ 959722 w 1461505"/>
              <a:gd name="connsiteY5" fmla="*/ 223008 h 223008"/>
              <a:gd name="connsiteX6" fmla="*/ 443323 w 1461505"/>
              <a:gd name="connsiteY6" fmla="*/ 223008 h 223008"/>
              <a:gd name="connsiteX7" fmla="*/ 0 w 1461505"/>
              <a:gd name="connsiteY7" fmla="*/ 223008 h 223008"/>
              <a:gd name="connsiteX8" fmla="*/ 0 w 1461505"/>
              <a:gd name="connsiteY8" fmla="*/ 0 h 2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1505" h="223008" fill="none" extrusionOk="0">
                <a:moveTo>
                  <a:pt x="0" y="0"/>
                </a:moveTo>
                <a:cubicBezTo>
                  <a:pt x="162070" y="7480"/>
                  <a:pt x="239014" y="3529"/>
                  <a:pt x="472553" y="0"/>
                </a:cubicBezTo>
                <a:cubicBezTo>
                  <a:pt x="706092" y="-3529"/>
                  <a:pt x="771546" y="-12932"/>
                  <a:pt x="945107" y="0"/>
                </a:cubicBezTo>
                <a:cubicBezTo>
                  <a:pt x="1118668" y="12932"/>
                  <a:pt x="1282601" y="-14404"/>
                  <a:pt x="1461505" y="0"/>
                </a:cubicBezTo>
                <a:cubicBezTo>
                  <a:pt x="1463929" y="82954"/>
                  <a:pt x="1471356" y="175419"/>
                  <a:pt x="1461505" y="223008"/>
                </a:cubicBezTo>
                <a:cubicBezTo>
                  <a:pt x="1242990" y="215753"/>
                  <a:pt x="1165627" y="215905"/>
                  <a:pt x="959722" y="223008"/>
                </a:cubicBezTo>
                <a:cubicBezTo>
                  <a:pt x="753817" y="230111"/>
                  <a:pt x="622106" y="208039"/>
                  <a:pt x="443323" y="223008"/>
                </a:cubicBezTo>
                <a:cubicBezTo>
                  <a:pt x="264540" y="237977"/>
                  <a:pt x="146497" y="239151"/>
                  <a:pt x="0" y="223008"/>
                </a:cubicBezTo>
                <a:cubicBezTo>
                  <a:pt x="-1392" y="124117"/>
                  <a:pt x="9524" y="90772"/>
                  <a:pt x="0" y="0"/>
                </a:cubicBezTo>
                <a:close/>
              </a:path>
              <a:path w="1461505" h="223008" stroke="0" extrusionOk="0">
                <a:moveTo>
                  <a:pt x="0" y="0"/>
                </a:moveTo>
                <a:cubicBezTo>
                  <a:pt x="110346" y="25061"/>
                  <a:pt x="262911" y="24509"/>
                  <a:pt x="516398" y="0"/>
                </a:cubicBezTo>
                <a:cubicBezTo>
                  <a:pt x="769885" y="-24509"/>
                  <a:pt x="847324" y="6965"/>
                  <a:pt x="1003567" y="0"/>
                </a:cubicBezTo>
                <a:cubicBezTo>
                  <a:pt x="1159810" y="-6965"/>
                  <a:pt x="1361975" y="-15464"/>
                  <a:pt x="1461505" y="0"/>
                </a:cubicBezTo>
                <a:cubicBezTo>
                  <a:pt x="1460800" y="103587"/>
                  <a:pt x="1464667" y="152083"/>
                  <a:pt x="1461505" y="223008"/>
                </a:cubicBezTo>
                <a:cubicBezTo>
                  <a:pt x="1223332" y="201713"/>
                  <a:pt x="1193582" y="209988"/>
                  <a:pt x="974337" y="223008"/>
                </a:cubicBezTo>
                <a:cubicBezTo>
                  <a:pt x="755092" y="236028"/>
                  <a:pt x="623671" y="214621"/>
                  <a:pt x="516398" y="223008"/>
                </a:cubicBezTo>
                <a:cubicBezTo>
                  <a:pt x="409125" y="231395"/>
                  <a:pt x="253239" y="235671"/>
                  <a:pt x="0" y="223008"/>
                </a:cubicBezTo>
                <a:cubicBezTo>
                  <a:pt x="7533" y="129848"/>
                  <a:pt x="-1484" y="95523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father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0C20BD-2B94-4C66-A3A1-A72FBC8E184F}"/>
              </a:ext>
            </a:extLst>
          </p:cNvPr>
          <p:cNvSpPr/>
          <p:nvPr/>
        </p:nvSpPr>
        <p:spPr>
          <a:xfrm>
            <a:off x="850797" y="548130"/>
            <a:ext cx="1435517" cy="223009"/>
          </a:xfrm>
          <a:custGeom>
            <a:avLst/>
            <a:gdLst>
              <a:gd name="connsiteX0" fmla="*/ 0 w 1435517"/>
              <a:gd name="connsiteY0" fmla="*/ 0 h 223009"/>
              <a:gd name="connsiteX1" fmla="*/ 464150 w 1435517"/>
              <a:gd name="connsiteY1" fmla="*/ 0 h 223009"/>
              <a:gd name="connsiteX2" fmla="*/ 928301 w 1435517"/>
              <a:gd name="connsiteY2" fmla="*/ 0 h 223009"/>
              <a:gd name="connsiteX3" fmla="*/ 1435517 w 1435517"/>
              <a:gd name="connsiteY3" fmla="*/ 0 h 223009"/>
              <a:gd name="connsiteX4" fmla="*/ 1435517 w 1435517"/>
              <a:gd name="connsiteY4" fmla="*/ 223009 h 223009"/>
              <a:gd name="connsiteX5" fmla="*/ 942656 w 1435517"/>
              <a:gd name="connsiteY5" fmla="*/ 223009 h 223009"/>
              <a:gd name="connsiteX6" fmla="*/ 435440 w 1435517"/>
              <a:gd name="connsiteY6" fmla="*/ 223009 h 223009"/>
              <a:gd name="connsiteX7" fmla="*/ 0 w 1435517"/>
              <a:gd name="connsiteY7" fmla="*/ 223009 h 223009"/>
              <a:gd name="connsiteX8" fmla="*/ 0 w 1435517"/>
              <a:gd name="connsiteY8" fmla="*/ 0 h 2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5517" h="223009" fill="none" extrusionOk="0">
                <a:moveTo>
                  <a:pt x="0" y="0"/>
                </a:moveTo>
                <a:cubicBezTo>
                  <a:pt x="212468" y="-11377"/>
                  <a:pt x="278313" y="-116"/>
                  <a:pt x="464150" y="0"/>
                </a:cubicBezTo>
                <a:cubicBezTo>
                  <a:pt x="649987" y="116"/>
                  <a:pt x="779673" y="4423"/>
                  <a:pt x="928301" y="0"/>
                </a:cubicBezTo>
                <a:cubicBezTo>
                  <a:pt x="1076929" y="-4423"/>
                  <a:pt x="1305055" y="-24124"/>
                  <a:pt x="1435517" y="0"/>
                </a:cubicBezTo>
                <a:cubicBezTo>
                  <a:pt x="1428194" y="79771"/>
                  <a:pt x="1428525" y="158162"/>
                  <a:pt x="1435517" y="223009"/>
                </a:cubicBezTo>
                <a:cubicBezTo>
                  <a:pt x="1207878" y="208617"/>
                  <a:pt x="1167119" y="212741"/>
                  <a:pt x="942656" y="223009"/>
                </a:cubicBezTo>
                <a:cubicBezTo>
                  <a:pt x="718193" y="233277"/>
                  <a:pt x="537015" y="238034"/>
                  <a:pt x="435440" y="223009"/>
                </a:cubicBezTo>
                <a:cubicBezTo>
                  <a:pt x="333865" y="207984"/>
                  <a:pt x="132014" y="213127"/>
                  <a:pt x="0" y="223009"/>
                </a:cubicBezTo>
                <a:cubicBezTo>
                  <a:pt x="3130" y="138923"/>
                  <a:pt x="2754" y="98631"/>
                  <a:pt x="0" y="0"/>
                </a:cubicBezTo>
                <a:close/>
              </a:path>
              <a:path w="1435517" h="223009" stroke="0" extrusionOk="0">
                <a:moveTo>
                  <a:pt x="0" y="0"/>
                </a:moveTo>
                <a:cubicBezTo>
                  <a:pt x="171460" y="-13481"/>
                  <a:pt x="353899" y="18218"/>
                  <a:pt x="507216" y="0"/>
                </a:cubicBezTo>
                <a:cubicBezTo>
                  <a:pt x="660533" y="-18218"/>
                  <a:pt x="778715" y="2804"/>
                  <a:pt x="985722" y="0"/>
                </a:cubicBezTo>
                <a:cubicBezTo>
                  <a:pt x="1192729" y="-2804"/>
                  <a:pt x="1277253" y="11162"/>
                  <a:pt x="1435517" y="0"/>
                </a:cubicBezTo>
                <a:cubicBezTo>
                  <a:pt x="1443486" y="93526"/>
                  <a:pt x="1434697" y="148914"/>
                  <a:pt x="1435517" y="223009"/>
                </a:cubicBezTo>
                <a:cubicBezTo>
                  <a:pt x="1295368" y="208845"/>
                  <a:pt x="1063069" y="226478"/>
                  <a:pt x="957011" y="223009"/>
                </a:cubicBezTo>
                <a:cubicBezTo>
                  <a:pt x="850953" y="219540"/>
                  <a:pt x="604515" y="206445"/>
                  <a:pt x="507216" y="223009"/>
                </a:cubicBezTo>
                <a:cubicBezTo>
                  <a:pt x="409918" y="239573"/>
                  <a:pt x="232473" y="224561"/>
                  <a:pt x="0" y="223009"/>
                </a:cubicBezTo>
                <a:cubicBezTo>
                  <a:pt x="-2458" y="139370"/>
                  <a:pt x="3367" y="96360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  <a:r>
              <a:rPr lang="en-GB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ather-in-law 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544241-E655-4188-B5E0-9A016A9C6943}"/>
              </a:ext>
            </a:extLst>
          </p:cNvPr>
          <p:cNvSpPr/>
          <p:nvPr/>
        </p:nvSpPr>
        <p:spPr>
          <a:xfrm>
            <a:off x="1260149" y="2663599"/>
            <a:ext cx="1127759" cy="223008"/>
          </a:xfrm>
          <a:custGeom>
            <a:avLst/>
            <a:gdLst>
              <a:gd name="connsiteX0" fmla="*/ 0 w 1127759"/>
              <a:gd name="connsiteY0" fmla="*/ 0 h 223008"/>
              <a:gd name="connsiteX1" fmla="*/ 563880 w 1127759"/>
              <a:gd name="connsiteY1" fmla="*/ 0 h 223008"/>
              <a:gd name="connsiteX2" fmla="*/ 1127759 w 1127759"/>
              <a:gd name="connsiteY2" fmla="*/ 0 h 223008"/>
              <a:gd name="connsiteX3" fmla="*/ 1127759 w 1127759"/>
              <a:gd name="connsiteY3" fmla="*/ 223008 h 223008"/>
              <a:gd name="connsiteX4" fmla="*/ 552602 w 1127759"/>
              <a:gd name="connsiteY4" fmla="*/ 223008 h 223008"/>
              <a:gd name="connsiteX5" fmla="*/ 0 w 1127759"/>
              <a:gd name="connsiteY5" fmla="*/ 223008 h 223008"/>
              <a:gd name="connsiteX6" fmla="*/ 0 w 1127759"/>
              <a:gd name="connsiteY6" fmla="*/ 0 h 2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759" h="223008" fill="none" extrusionOk="0">
                <a:moveTo>
                  <a:pt x="0" y="0"/>
                </a:moveTo>
                <a:cubicBezTo>
                  <a:pt x="263277" y="-12958"/>
                  <a:pt x="381298" y="-6522"/>
                  <a:pt x="563880" y="0"/>
                </a:cubicBezTo>
                <a:cubicBezTo>
                  <a:pt x="746462" y="6522"/>
                  <a:pt x="847618" y="-10229"/>
                  <a:pt x="1127759" y="0"/>
                </a:cubicBezTo>
                <a:cubicBezTo>
                  <a:pt x="1132393" y="106532"/>
                  <a:pt x="1125255" y="124312"/>
                  <a:pt x="1127759" y="223008"/>
                </a:cubicBezTo>
                <a:cubicBezTo>
                  <a:pt x="951136" y="247110"/>
                  <a:pt x="681391" y="230515"/>
                  <a:pt x="552602" y="223008"/>
                </a:cubicBezTo>
                <a:cubicBezTo>
                  <a:pt x="423813" y="215501"/>
                  <a:pt x="124745" y="197241"/>
                  <a:pt x="0" y="223008"/>
                </a:cubicBezTo>
                <a:cubicBezTo>
                  <a:pt x="1315" y="149124"/>
                  <a:pt x="-12" y="107250"/>
                  <a:pt x="0" y="0"/>
                </a:cubicBezTo>
                <a:close/>
              </a:path>
              <a:path w="1127759" h="223008" stroke="0" extrusionOk="0">
                <a:moveTo>
                  <a:pt x="0" y="0"/>
                </a:moveTo>
                <a:cubicBezTo>
                  <a:pt x="248080" y="19736"/>
                  <a:pt x="391651" y="-4736"/>
                  <a:pt x="586435" y="0"/>
                </a:cubicBezTo>
                <a:cubicBezTo>
                  <a:pt x="781219" y="4736"/>
                  <a:pt x="967865" y="16639"/>
                  <a:pt x="1127759" y="0"/>
                </a:cubicBezTo>
                <a:cubicBezTo>
                  <a:pt x="1118354" y="63090"/>
                  <a:pt x="1135589" y="164484"/>
                  <a:pt x="1127759" y="223008"/>
                </a:cubicBezTo>
                <a:cubicBezTo>
                  <a:pt x="856004" y="217053"/>
                  <a:pt x="746136" y="229648"/>
                  <a:pt x="552602" y="223008"/>
                </a:cubicBezTo>
                <a:cubicBezTo>
                  <a:pt x="359068" y="216368"/>
                  <a:pt x="163668" y="205374"/>
                  <a:pt x="0" y="223008"/>
                </a:cubicBezTo>
                <a:cubicBezTo>
                  <a:pt x="1021" y="152877"/>
                  <a:pt x="5456" y="77505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brother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F4301E-14A0-46F7-8DB5-3630A952507D}"/>
              </a:ext>
            </a:extLst>
          </p:cNvPr>
          <p:cNvSpPr/>
          <p:nvPr/>
        </p:nvSpPr>
        <p:spPr>
          <a:xfrm>
            <a:off x="1270175" y="2964856"/>
            <a:ext cx="1107706" cy="223009"/>
          </a:xfrm>
          <a:custGeom>
            <a:avLst/>
            <a:gdLst>
              <a:gd name="connsiteX0" fmla="*/ 0 w 1107706"/>
              <a:gd name="connsiteY0" fmla="*/ 0 h 223009"/>
              <a:gd name="connsiteX1" fmla="*/ 553853 w 1107706"/>
              <a:gd name="connsiteY1" fmla="*/ 0 h 223009"/>
              <a:gd name="connsiteX2" fmla="*/ 1107706 w 1107706"/>
              <a:gd name="connsiteY2" fmla="*/ 0 h 223009"/>
              <a:gd name="connsiteX3" fmla="*/ 1107706 w 1107706"/>
              <a:gd name="connsiteY3" fmla="*/ 223009 h 223009"/>
              <a:gd name="connsiteX4" fmla="*/ 542776 w 1107706"/>
              <a:gd name="connsiteY4" fmla="*/ 223009 h 223009"/>
              <a:gd name="connsiteX5" fmla="*/ 0 w 1107706"/>
              <a:gd name="connsiteY5" fmla="*/ 223009 h 223009"/>
              <a:gd name="connsiteX6" fmla="*/ 0 w 1107706"/>
              <a:gd name="connsiteY6" fmla="*/ 0 h 2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706" h="223009" fill="none" extrusionOk="0">
                <a:moveTo>
                  <a:pt x="0" y="0"/>
                </a:moveTo>
                <a:cubicBezTo>
                  <a:pt x="259766" y="-27560"/>
                  <a:pt x="281462" y="-11204"/>
                  <a:pt x="553853" y="0"/>
                </a:cubicBezTo>
                <a:cubicBezTo>
                  <a:pt x="826244" y="11204"/>
                  <a:pt x="950328" y="-27416"/>
                  <a:pt x="1107706" y="0"/>
                </a:cubicBezTo>
                <a:cubicBezTo>
                  <a:pt x="1097611" y="99288"/>
                  <a:pt x="1109772" y="121539"/>
                  <a:pt x="1107706" y="223009"/>
                </a:cubicBezTo>
                <a:cubicBezTo>
                  <a:pt x="991910" y="246583"/>
                  <a:pt x="691492" y="232183"/>
                  <a:pt x="542776" y="223009"/>
                </a:cubicBezTo>
                <a:cubicBezTo>
                  <a:pt x="394060" y="213836"/>
                  <a:pt x="170424" y="204679"/>
                  <a:pt x="0" y="223009"/>
                </a:cubicBezTo>
                <a:cubicBezTo>
                  <a:pt x="-11031" y="149875"/>
                  <a:pt x="-6122" y="46973"/>
                  <a:pt x="0" y="0"/>
                </a:cubicBezTo>
                <a:close/>
              </a:path>
              <a:path w="1107706" h="223009" stroke="0" extrusionOk="0">
                <a:moveTo>
                  <a:pt x="0" y="0"/>
                </a:moveTo>
                <a:cubicBezTo>
                  <a:pt x="256982" y="-5496"/>
                  <a:pt x="297839" y="12437"/>
                  <a:pt x="576007" y="0"/>
                </a:cubicBezTo>
                <a:cubicBezTo>
                  <a:pt x="854175" y="-12437"/>
                  <a:pt x="906805" y="6763"/>
                  <a:pt x="1107706" y="0"/>
                </a:cubicBezTo>
                <a:cubicBezTo>
                  <a:pt x="1111363" y="50822"/>
                  <a:pt x="1103297" y="145287"/>
                  <a:pt x="1107706" y="223009"/>
                </a:cubicBezTo>
                <a:cubicBezTo>
                  <a:pt x="985127" y="227228"/>
                  <a:pt x="771204" y="196154"/>
                  <a:pt x="542776" y="223009"/>
                </a:cubicBezTo>
                <a:cubicBezTo>
                  <a:pt x="314348" y="249865"/>
                  <a:pt x="139577" y="196652"/>
                  <a:pt x="0" y="223009"/>
                </a:cubicBezTo>
                <a:cubicBezTo>
                  <a:pt x="-3881" y="161079"/>
                  <a:pt x="4953" y="88678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husband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87558A-A1AD-4A13-96E3-FDB563FFC369}"/>
              </a:ext>
            </a:extLst>
          </p:cNvPr>
          <p:cNvSpPr/>
          <p:nvPr/>
        </p:nvSpPr>
        <p:spPr>
          <a:xfrm>
            <a:off x="5510767" y="2750727"/>
            <a:ext cx="1127759" cy="223008"/>
          </a:xfrm>
          <a:custGeom>
            <a:avLst/>
            <a:gdLst>
              <a:gd name="connsiteX0" fmla="*/ 0 w 1127759"/>
              <a:gd name="connsiteY0" fmla="*/ 0 h 223008"/>
              <a:gd name="connsiteX1" fmla="*/ 563880 w 1127759"/>
              <a:gd name="connsiteY1" fmla="*/ 0 h 223008"/>
              <a:gd name="connsiteX2" fmla="*/ 1127759 w 1127759"/>
              <a:gd name="connsiteY2" fmla="*/ 0 h 223008"/>
              <a:gd name="connsiteX3" fmla="*/ 1127759 w 1127759"/>
              <a:gd name="connsiteY3" fmla="*/ 223008 h 223008"/>
              <a:gd name="connsiteX4" fmla="*/ 552602 w 1127759"/>
              <a:gd name="connsiteY4" fmla="*/ 223008 h 223008"/>
              <a:gd name="connsiteX5" fmla="*/ 0 w 1127759"/>
              <a:gd name="connsiteY5" fmla="*/ 223008 h 223008"/>
              <a:gd name="connsiteX6" fmla="*/ 0 w 1127759"/>
              <a:gd name="connsiteY6" fmla="*/ 0 h 2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759" h="223008" fill="none" extrusionOk="0">
                <a:moveTo>
                  <a:pt x="0" y="0"/>
                </a:moveTo>
                <a:cubicBezTo>
                  <a:pt x="263277" y="-12958"/>
                  <a:pt x="381298" y="-6522"/>
                  <a:pt x="563880" y="0"/>
                </a:cubicBezTo>
                <a:cubicBezTo>
                  <a:pt x="746462" y="6522"/>
                  <a:pt x="847618" y="-10229"/>
                  <a:pt x="1127759" y="0"/>
                </a:cubicBezTo>
                <a:cubicBezTo>
                  <a:pt x="1132393" y="106532"/>
                  <a:pt x="1125255" y="124312"/>
                  <a:pt x="1127759" y="223008"/>
                </a:cubicBezTo>
                <a:cubicBezTo>
                  <a:pt x="951136" y="247110"/>
                  <a:pt x="681391" y="230515"/>
                  <a:pt x="552602" y="223008"/>
                </a:cubicBezTo>
                <a:cubicBezTo>
                  <a:pt x="423813" y="215501"/>
                  <a:pt x="124745" y="197241"/>
                  <a:pt x="0" y="223008"/>
                </a:cubicBezTo>
                <a:cubicBezTo>
                  <a:pt x="1315" y="149124"/>
                  <a:pt x="-12" y="107250"/>
                  <a:pt x="0" y="0"/>
                </a:cubicBezTo>
                <a:close/>
              </a:path>
              <a:path w="1127759" h="223008" stroke="0" extrusionOk="0">
                <a:moveTo>
                  <a:pt x="0" y="0"/>
                </a:moveTo>
                <a:cubicBezTo>
                  <a:pt x="248080" y="19736"/>
                  <a:pt x="391651" y="-4736"/>
                  <a:pt x="586435" y="0"/>
                </a:cubicBezTo>
                <a:cubicBezTo>
                  <a:pt x="781219" y="4736"/>
                  <a:pt x="967865" y="16639"/>
                  <a:pt x="1127759" y="0"/>
                </a:cubicBezTo>
                <a:cubicBezTo>
                  <a:pt x="1118354" y="63090"/>
                  <a:pt x="1135589" y="164484"/>
                  <a:pt x="1127759" y="223008"/>
                </a:cubicBezTo>
                <a:cubicBezTo>
                  <a:pt x="856004" y="217053"/>
                  <a:pt x="746136" y="229648"/>
                  <a:pt x="552602" y="223008"/>
                </a:cubicBezTo>
                <a:cubicBezTo>
                  <a:pt x="359068" y="216368"/>
                  <a:pt x="163668" y="205374"/>
                  <a:pt x="0" y="223008"/>
                </a:cubicBezTo>
                <a:cubicBezTo>
                  <a:pt x="1021" y="152877"/>
                  <a:pt x="5456" y="77505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brother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5B4258-FE17-4932-A730-4B36D735FE64}"/>
              </a:ext>
            </a:extLst>
          </p:cNvPr>
          <p:cNvSpPr/>
          <p:nvPr/>
        </p:nvSpPr>
        <p:spPr>
          <a:xfrm>
            <a:off x="5507096" y="3028281"/>
            <a:ext cx="1107706" cy="223009"/>
          </a:xfrm>
          <a:custGeom>
            <a:avLst/>
            <a:gdLst>
              <a:gd name="connsiteX0" fmla="*/ 0 w 1107706"/>
              <a:gd name="connsiteY0" fmla="*/ 0 h 223009"/>
              <a:gd name="connsiteX1" fmla="*/ 553853 w 1107706"/>
              <a:gd name="connsiteY1" fmla="*/ 0 h 223009"/>
              <a:gd name="connsiteX2" fmla="*/ 1107706 w 1107706"/>
              <a:gd name="connsiteY2" fmla="*/ 0 h 223009"/>
              <a:gd name="connsiteX3" fmla="*/ 1107706 w 1107706"/>
              <a:gd name="connsiteY3" fmla="*/ 223009 h 223009"/>
              <a:gd name="connsiteX4" fmla="*/ 542776 w 1107706"/>
              <a:gd name="connsiteY4" fmla="*/ 223009 h 223009"/>
              <a:gd name="connsiteX5" fmla="*/ 0 w 1107706"/>
              <a:gd name="connsiteY5" fmla="*/ 223009 h 223009"/>
              <a:gd name="connsiteX6" fmla="*/ 0 w 1107706"/>
              <a:gd name="connsiteY6" fmla="*/ 0 h 2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706" h="223009" fill="none" extrusionOk="0">
                <a:moveTo>
                  <a:pt x="0" y="0"/>
                </a:moveTo>
                <a:cubicBezTo>
                  <a:pt x="259766" y="-27560"/>
                  <a:pt x="281462" y="-11204"/>
                  <a:pt x="553853" y="0"/>
                </a:cubicBezTo>
                <a:cubicBezTo>
                  <a:pt x="826244" y="11204"/>
                  <a:pt x="950328" y="-27416"/>
                  <a:pt x="1107706" y="0"/>
                </a:cubicBezTo>
                <a:cubicBezTo>
                  <a:pt x="1097611" y="99288"/>
                  <a:pt x="1109772" y="121539"/>
                  <a:pt x="1107706" y="223009"/>
                </a:cubicBezTo>
                <a:cubicBezTo>
                  <a:pt x="991910" y="246583"/>
                  <a:pt x="691492" y="232183"/>
                  <a:pt x="542776" y="223009"/>
                </a:cubicBezTo>
                <a:cubicBezTo>
                  <a:pt x="394060" y="213836"/>
                  <a:pt x="170424" y="204679"/>
                  <a:pt x="0" y="223009"/>
                </a:cubicBezTo>
                <a:cubicBezTo>
                  <a:pt x="-11031" y="149875"/>
                  <a:pt x="-6122" y="46973"/>
                  <a:pt x="0" y="0"/>
                </a:cubicBezTo>
                <a:close/>
              </a:path>
              <a:path w="1107706" h="223009" stroke="0" extrusionOk="0">
                <a:moveTo>
                  <a:pt x="0" y="0"/>
                </a:moveTo>
                <a:cubicBezTo>
                  <a:pt x="256982" y="-5496"/>
                  <a:pt x="297839" y="12437"/>
                  <a:pt x="576007" y="0"/>
                </a:cubicBezTo>
                <a:cubicBezTo>
                  <a:pt x="854175" y="-12437"/>
                  <a:pt x="906805" y="6763"/>
                  <a:pt x="1107706" y="0"/>
                </a:cubicBezTo>
                <a:cubicBezTo>
                  <a:pt x="1111363" y="50822"/>
                  <a:pt x="1103297" y="145287"/>
                  <a:pt x="1107706" y="223009"/>
                </a:cubicBezTo>
                <a:cubicBezTo>
                  <a:pt x="985127" y="227228"/>
                  <a:pt x="771204" y="196154"/>
                  <a:pt x="542776" y="223009"/>
                </a:cubicBezTo>
                <a:cubicBezTo>
                  <a:pt x="314348" y="249865"/>
                  <a:pt x="139577" y="196652"/>
                  <a:pt x="0" y="223009"/>
                </a:cubicBezTo>
                <a:cubicBezTo>
                  <a:pt x="-3881" y="161079"/>
                  <a:pt x="4953" y="88678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husband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71BB8E-DBF6-443B-9547-A9BF00B48306}"/>
              </a:ext>
            </a:extLst>
          </p:cNvPr>
          <p:cNvSpPr/>
          <p:nvPr/>
        </p:nvSpPr>
        <p:spPr>
          <a:xfrm>
            <a:off x="7508864" y="224619"/>
            <a:ext cx="1461505" cy="223008"/>
          </a:xfrm>
          <a:custGeom>
            <a:avLst/>
            <a:gdLst>
              <a:gd name="connsiteX0" fmla="*/ 0 w 1461505"/>
              <a:gd name="connsiteY0" fmla="*/ 0 h 223008"/>
              <a:gd name="connsiteX1" fmla="*/ 472553 w 1461505"/>
              <a:gd name="connsiteY1" fmla="*/ 0 h 223008"/>
              <a:gd name="connsiteX2" fmla="*/ 945107 w 1461505"/>
              <a:gd name="connsiteY2" fmla="*/ 0 h 223008"/>
              <a:gd name="connsiteX3" fmla="*/ 1461505 w 1461505"/>
              <a:gd name="connsiteY3" fmla="*/ 0 h 223008"/>
              <a:gd name="connsiteX4" fmla="*/ 1461505 w 1461505"/>
              <a:gd name="connsiteY4" fmla="*/ 223008 h 223008"/>
              <a:gd name="connsiteX5" fmla="*/ 959722 w 1461505"/>
              <a:gd name="connsiteY5" fmla="*/ 223008 h 223008"/>
              <a:gd name="connsiteX6" fmla="*/ 443323 w 1461505"/>
              <a:gd name="connsiteY6" fmla="*/ 223008 h 223008"/>
              <a:gd name="connsiteX7" fmla="*/ 0 w 1461505"/>
              <a:gd name="connsiteY7" fmla="*/ 223008 h 223008"/>
              <a:gd name="connsiteX8" fmla="*/ 0 w 1461505"/>
              <a:gd name="connsiteY8" fmla="*/ 0 h 2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1505" h="223008" fill="none" extrusionOk="0">
                <a:moveTo>
                  <a:pt x="0" y="0"/>
                </a:moveTo>
                <a:cubicBezTo>
                  <a:pt x="162070" y="7480"/>
                  <a:pt x="239014" y="3529"/>
                  <a:pt x="472553" y="0"/>
                </a:cubicBezTo>
                <a:cubicBezTo>
                  <a:pt x="706092" y="-3529"/>
                  <a:pt x="771546" y="-12932"/>
                  <a:pt x="945107" y="0"/>
                </a:cubicBezTo>
                <a:cubicBezTo>
                  <a:pt x="1118668" y="12932"/>
                  <a:pt x="1282601" y="-14404"/>
                  <a:pt x="1461505" y="0"/>
                </a:cubicBezTo>
                <a:cubicBezTo>
                  <a:pt x="1463929" y="82954"/>
                  <a:pt x="1471356" y="175419"/>
                  <a:pt x="1461505" y="223008"/>
                </a:cubicBezTo>
                <a:cubicBezTo>
                  <a:pt x="1242990" y="215753"/>
                  <a:pt x="1165627" y="215905"/>
                  <a:pt x="959722" y="223008"/>
                </a:cubicBezTo>
                <a:cubicBezTo>
                  <a:pt x="753817" y="230111"/>
                  <a:pt x="622106" y="208039"/>
                  <a:pt x="443323" y="223008"/>
                </a:cubicBezTo>
                <a:cubicBezTo>
                  <a:pt x="264540" y="237977"/>
                  <a:pt x="146497" y="239151"/>
                  <a:pt x="0" y="223008"/>
                </a:cubicBezTo>
                <a:cubicBezTo>
                  <a:pt x="-1392" y="124117"/>
                  <a:pt x="9524" y="90772"/>
                  <a:pt x="0" y="0"/>
                </a:cubicBezTo>
                <a:close/>
              </a:path>
              <a:path w="1461505" h="223008" stroke="0" extrusionOk="0">
                <a:moveTo>
                  <a:pt x="0" y="0"/>
                </a:moveTo>
                <a:cubicBezTo>
                  <a:pt x="110346" y="25061"/>
                  <a:pt x="262911" y="24509"/>
                  <a:pt x="516398" y="0"/>
                </a:cubicBezTo>
                <a:cubicBezTo>
                  <a:pt x="769885" y="-24509"/>
                  <a:pt x="847324" y="6965"/>
                  <a:pt x="1003567" y="0"/>
                </a:cubicBezTo>
                <a:cubicBezTo>
                  <a:pt x="1159810" y="-6965"/>
                  <a:pt x="1361975" y="-15464"/>
                  <a:pt x="1461505" y="0"/>
                </a:cubicBezTo>
                <a:cubicBezTo>
                  <a:pt x="1460800" y="103587"/>
                  <a:pt x="1464667" y="152083"/>
                  <a:pt x="1461505" y="223008"/>
                </a:cubicBezTo>
                <a:cubicBezTo>
                  <a:pt x="1223332" y="201713"/>
                  <a:pt x="1193582" y="209988"/>
                  <a:pt x="974337" y="223008"/>
                </a:cubicBezTo>
                <a:cubicBezTo>
                  <a:pt x="755092" y="236028"/>
                  <a:pt x="623671" y="214621"/>
                  <a:pt x="516398" y="223008"/>
                </a:cubicBezTo>
                <a:cubicBezTo>
                  <a:pt x="409125" y="231395"/>
                  <a:pt x="253239" y="235671"/>
                  <a:pt x="0" y="223008"/>
                </a:cubicBezTo>
                <a:cubicBezTo>
                  <a:pt x="7533" y="129848"/>
                  <a:pt x="-1484" y="95523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father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893716-5649-4C47-9FA5-9CB2823AC25A}"/>
              </a:ext>
            </a:extLst>
          </p:cNvPr>
          <p:cNvSpPr/>
          <p:nvPr/>
        </p:nvSpPr>
        <p:spPr>
          <a:xfrm>
            <a:off x="7508864" y="562211"/>
            <a:ext cx="1435517" cy="223009"/>
          </a:xfrm>
          <a:custGeom>
            <a:avLst/>
            <a:gdLst>
              <a:gd name="connsiteX0" fmla="*/ 0 w 1435517"/>
              <a:gd name="connsiteY0" fmla="*/ 0 h 223009"/>
              <a:gd name="connsiteX1" fmla="*/ 464150 w 1435517"/>
              <a:gd name="connsiteY1" fmla="*/ 0 h 223009"/>
              <a:gd name="connsiteX2" fmla="*/ 928301 w 1435517"/>
              <a:gd name="connsiteY2" fmla="*/ 0 h 223009"/>
              <a:gd name="connsiteX3" fmla="*/ 1435517 w 1435517"/>
              <a:gd name="connsiteY3" fmla="*/ 0 h 223009"/>
              <a:gd name="connsiteX4" fmla="*/ 1435517 w 1435517"/>
              <a:gd name="connsiteY4" fmla="*/ 223009 h 223009"/>
              <a:gd name="connsiteX5" fmla="*/ 942656 w 1435517"/>
              <a:gd name="connsiteY5" fmla="*/ 223009 h 223009"/>
              <a:gd name="connsiteX6" fmla="*/ 435440 w 1435517"/>
              <a:gd name="connsiteY6" fmla="*/ 223009 h 223009"/>
              <a:gd name="connsiteX7" fmla="*/ 0 w 1435517"/>
              <a:gd name="connsiteY7" fmla="*/ 223009 h 223009"/>
              <a:gd name="connsiteX8" fmla="*/ 0 w 1435517"/>
              <a:gd name="connsiteY8" fmla="*/ 0 h 2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5517" h="223009" fill="none" extrusionOk="0">
                <a:moveTo>
                  <a:pt x="0" y="0"/>
                </a:moveTo>
                <a:cubicBezTo>
                  <a:pt x="212468" y="-11377"/>
                  <a:pt x="278313" y="-116"/>
                  <a:pt x="464150" y="0"/>
                </a:cubicBezTo>
                <a:cubicBezTo>
                  <a:pt x="649987" y="116"/>
                  <a:pt x="779673" y="4423"/>
                  <a:pt x="928301" y="0"/>
                </a:cubicBezTo>
                <a:cubicBezTo>
                  <a:pt x="1076929" y="-4423"/>
                  <a:pt x="1305055" y="-24124"/>
                  <a:pt x="1435517" y="0"/>
                </a:cubicBezTo>
                <a:cubicBezTo>
                  <a:pt x="1428194" y="79771"/>
                  <a:pt x="1428525" y="158162"/>
                  <a:pt x="1435517" y="223009"/>
                </a:cubicBezTo>
                <a:cubicBezTo>
                  <a:pt x="1207878" y="208617"/>
                  <a:pt x="1167119" y="212741"/>
                  <a:pt x="942656" y="223009"/>
                </a:cubicBezTo>
                <a:cubicBezTo>
                  <a:pt x="718193" y="233277"/>
                  <a:pt x="537015" y="238034"/>
                  <a:pt x="435440" y="223009"/>
                </a:cubicBezTo>
                <a:cubicBezTo>
                  <a:pt x="333865" y="207984"/>
                  <a:pt x="132014" y="213127"/>
                  <a:pt x="0" y="223009"/>
                </a:cubicBezTo>
                <a:cubicBezTo>
                  <a:pt x="3130" y="138923"/>
                  <a:pt x="2754" y="98631"/>
                  <a:pt x="0" y="0"/>
                </a:cubicBezTo>
                <a:close/>
              </a:path>
              <a:path w="1435517" h="223009" stroke="0" extrusionOk="0">
                <a:moveTo>
                  <a:pt x="0" y="0"/>
                </a:moveTo>
                <a:cubicBezTo>
                  <a:pt x="171460" y="-13481"/>
                  <a:pt x="353899" y="18218"/>
                  <a:pt x="507216" y="0"/>
                </a:cubicBezTo>
                <a:cubicBezTo>
                  <a:pt x="660533" y="-18218"/>
                  <a:pt x="778715" y="2804"/>
                  <a:pt x="985722" y="0"/>
                </a:cubicBezTo>
                <a:cubicBezTo>
                  <a:pt x="1192729" y="-2804"/>
                  <a:pt x="1277253" y="11162"/>
                  <a:pt x="1435517" y="0"/>
                </a:cubicBezTo>
                <a:cubicBezTo>
                  <a:pt x="1443486" y="93526"/>
                  <a:pt x="1434697" y="148914"/>
                  <a:pt x="1435517" y="223009"/>
                </a:cubicBezTo>
                <a:cubicBezTo>
                  <a:pt x="1295368" y="208845"/>
                  <a:pt x="1063069" y="226478"/>
                  <a:pt x="957011" y="223009"/>
                </a:cubicBezTo>
                <a:cubicBezTo>
                  <a:pt x="850953" y="219540"/>
                  <a:pt x="604515" y="206445"/>
                  <a:pt x="507216" y="223009"/>
                </a:cubicBezTo>
                <a:cubicBezTo>
                  <a:pt x="409918" y="239573"/>
                  <a:pt x="232473" y="224561"/>
                  <a:pt x="0" y="223009"/>
                </a:cubicBezTo>
                <a:cubicBezTo>
                  <a:pt x="-2458" y="139370"/>
                  <a:pt x="3367" y="96360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  <a:r>
              <a:rPr lang="en-GB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ather-in-law 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BBC7B5-75B6-49E6-8AC5-24E7C64ACA27}"/>
              </a:ext>
            </a:extLst>
          </p:cNvPr>
          <p:cNvSpPr/>
          <p:nvPr/>
        </p:nvSpPr>
        <p:spPr>
          <a:xfrm>
            <a:off x="4793002" y="5306117"/>
            <a:ext cx="1127759" cy="223008"/>
          </a:xfrm>
          <a:custGeom>
            <a:avLst/>
            <a:gdLst>
              <a:gd name="connsiteX0" fmla="*/ 0 w 1127759"/>
              <a:gd name="connsiteY0" fmla="*/ 0 h 223008"/>
              <a:gd name="connsiteX1" fmla="*/ 563880 w 1127759"/>
              <a:gd name="connsiteY1" fmla="*/ 0 h 223008"/>
              <a:gd name="connsiteX2" fmla="*/ 1127759 w 1127759"/>
              <a:gd name="connsiteY2" fmla="*/ 0 h 223008"/>
              <a:gd name="connsiteX3" fmla="*/ 1127759 w 1127759"/>
              <a:gd name="connsiteY3" fmla="*/ 223008 h 223008"/>
              <a:gd name="connsiteX4" fmla="*/ 552602 w 1127759"/>
              <a:gd name="connsiteY4" fmla="*/ 223008 h 223008"/>
              <a:gd name="connsiteX5" fmla="*/ 0 w 1127759"/>
              <a:gd name="connsiteY5" fmla="*/ 223008 h 223008"/>
              <a:gd name="connsiteX6" fmla="*/ 0 w 1127759"/>
              <a:gd name="connsiteY6" fmla="*/ 0 h 2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759" h="223008" fill="none" extrusionOk="0">
                <a:moveTo>
                  <a:pt x="0" y="0"/>
                </a:moveTo>
                <a:cubicBezTo>
                  <a:pt x="263277" y="-12958"/>
                  <a:pt x="381298" y="-6522"/>
                  <a:pt x="563880" y="0"/>
                </a:cubicBezTo>
                <a:cubicBezTo>
                  <a:pt x="746462" y="6522"/>
                  <a:pt x="847618" y="-10229"/>
                  <a:pt x="1127759" y="0"/>
                </a:cubicBezTo>
                <a:cubicBezTo>
                  <a:pt x="1132393" y="106532"/>
                  <a:pt x="1125255" y="124312"/>
                  <a:pt x="1127759" y="223008"/>
                </a:cubicBezTo>
                <a:cubicBezTo>
                  <a:pt x="951136" y="247110"/>
                  <a:pt x="681391" y="230515"/>
                  <a:pt x="552602" y="223008"/>
                </a:cubicBezTo>
                <a:cubicBezTo>
                  <a:pt x="423813" y="215501"/>
                  <a:pt x="124745" y="197241"/>
                  <a:pt x="0" y="223008"/>
                </a:cubicBezTo>
                <a:cubicBezTo>
                  <a:pt x="1315" y="149124"/>
                  <a:pt x="-12" y="107250"/>
                  <a:pt x="0" y="0"/>
                </a:cubicBezTo>
                <a:close/>
              </a:path>
              <a:path w="1127759" h="223008" stroke="0" extrusionOk="0">
                <a:moveTo>
                  <a:pt x="0" y="0"/>
                </a:moveTo>
                <a:cubicBezTo>
                  <a:pt x="248080" y="19736"/>
                  <a:pt x="391651" y="-4736"/>
                  <a:pt x="586435" y="0"/>
                </a:cubicBezTo>
                <a:cubicBezTo>
                  <a:pt x="781219" y="4736"/>
                  <a:pt x="967865" y="16639"/>
                  <a:pt x="1127759" y="0"/>
                </a:cubicBezTo>
                <a:cubicBezTo>
                  <a:pt x="1118354" y="63090"/>
                  <a:pt x="1135589" y="164484"/>
                  <a:pt x="1127759" y="223008"/>
                </a:cubicBezTo>
                <a:cubicBezTo>
                  <a:pt x="856004" y="217053"/>
                  <a:pt x="746136" y="229648"/>
                  <a:pt x="552602" y="223008"/>
                </a:cubicBezTo>
                <a:cubicBezTo>
                  <a:pt x="359068" y="216368"/>
                  <a:pt x="163668" y="205374"/>
                  <a:pt x="0" y="223008"/>
                </a:cubicBezTo>
                <a:cubicBezTo>
                  <a:pt x="1021" y="152877"/>
                  <a:pt x="5456" y="77505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niece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F87E8C-92F1-4CFA-84E4-076E7B834828}"/>
              </a:ext>
            </a:extLst>
          </p:cNvPr>
          <p:cNvSpPr/>
          <p:nvPr/>
        </p:nvSpPr>
        <p:spPr>
          <a:xfrm>
            <a:off x="4789331" y="5636664"/>
            <a:ext cx="1107706" cy="223009"/>
          </a:xfrm>
          <a:custGeom>
            <a:avLst/>
            <a:gdLst>
              <a:gd name="connsiteX0" fmla="*/ 0 w 1107706"/>
              <a:gd name="connsiteY0" fmla="*/ 0 h 223009"/>
              <a:gd name="connsiteX1" fmla="*/ 553853 w 1107706"/>
              <a:gd name="connsiteY1" fmla="*/ 0 h 223009"/>
              <a:gd name="connsiteX2" fmla="*/ 1107706 w 1107706"/>
              <a:gd name="connsiteY2" fmla="*/ 0 h 223009"/>
              <a:gd name="connsiteX3" fmla="*/ 1107706 w 1107706"/>
              <a:gd name="connsiteY3" fmla="*/ 223009 h 223009"/>
              <a:gd name="connsiteX4" fmla="*/ 542776 w 1107706"/>
              <a:gd name="connsiteY4" fmla="*/ 223009 h 223009"/>
              <a:gd name="connsiteX5" fmla="*/ 0 w 1107706"/>
              <a:gd name="connsiteY5" fmla="*/ 223009 h 223009"/>
              <a:gd name="connsiteX6" fmla="*/ 0 w 1107706"/>
              <a:gd name="connsiteY6" fmla="*/ 0 h 2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706" h="223009" fill="none" extrusionOk="0">
                <a:moveTo>
                  <a:pt x="0" y="0"/>
                </a:moveTo>
                <a:cubicBezTo>
                  <a:pt x="259766" y="-27560"/>
                  <a:pt x="281462" y="-11204"/>
                  <a:pt x="553853" y="0"/>
                </a:cubicBezTo>
                <a:cubicBezTo>
                  <a:pt x="826244" y="11204"/>
                  <a:pt x="950328" y="-27416"/>
                  <a:pt x="1107706" y="0"/>
                </a:cubicBezTo>
                <a:cubicBezTo>
                  <a:pt x="1097611" y="99288"/>
                  <a:pt x="1109772" y="121539"/>
                  <a:pt x="1107706" y="223009"/>
                </a:cubicBezTo>
                <a:cubicBezTo>
                  <a:pt x="991910" y="246583"/>
                  <a:pt x="691492" y="232183"/>
                  <a:pt x="542776" y="223009"/>
                </a:cubicBezTo>
                <a:cubicBezTo>
                  <a:pt x="394060" y="213836"/>
                  <a:pt x="170424" y="204679"/>
                  <a:pt x="0" y="223009"/>
                </a:cubicBezTo>
                <a:cubicBezTo>
                  <a:pt x="-11031" y="149875"/>
                  <a:pt x="-6122" y="46973"/>
                  <a:pt x="0" y="0"/>
                </a:cubicBezTo>
                <a:close/>
              </a:path>
              <a:path w="1107706" h="223009" stroke="0" extrusionOk="0">
                <a:moveTo>
                  <a:pt x="0" y="0"/>
                </a:moveTo>
                <a:cubicBezTo>
                  <a:pt x="256982" y="-5496"/>
                  <a:pt x="297839" y="12437"/>
                  <a:pt x="576007" y="0"/>
                </a:cubicBezTo>
                <a:cubicBezTo>
                  <a:pt x="854175" y="-12437"/>
                  <a:pt x="906805" y="6763"/>
                  <a:pt x="1107706" y="0"/>
                </a:cubicBezTo>
                <a:cubicBezTo>
                  <a:pt x="1111363" y="50822"/>
                  <a:pt x="1103297" y="145287"/>
                  <a:pt x="1107706" y="223009"/>
                </a:cubicBezTo>
                <a:cubicBezTo>
                  <a:pt x="985127" y="227228"/>
                  <a:pt x="771204" y="196154"/>
                  <a:pt x="542776" y="223009"/>
                </a:cubicBezTo>
                <a:cubicBezTo>
                  <a:pt x="314348" y="249865"/>
                  <a:pt x="139577" y="196652"/>
                  <a:pt x="0" y="223009"/>
                </a:cubicBezTo>
                <a:cubicBezTo>
                  <a:pt x="-3881" y="161079"/>
                  <a:pt x="4953" y="88678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daughter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873D1-22EA-488A-959A-2FF494DB9715}"/>
              </a:ext>
            </a:extLst>
          </p:cNvPr>
          <p:cNvSpPr/>
          <p:nvPr/>
        </p:nvSpPr>
        <p:spPr>
          <a:xfrm>
            <a:off x="3454927" y="5297660"/>
            <a:ext cx="1127759" cy="223008"/>
          </a:xfrm>
          <a:custGeom>
            <a:avLst/>
            <a:gdLst>
              <a:gd name="connsiteX0" fmla="*/ 0 w 1127759"/>
              <a:gd name="connsiteY0" fmla="*/ 0 h 223008"/>
              <a:gd name="connsiteX1" fmla="*/ 563880 w 1127759"/>
              <a:gd name="connsiteY1" fmla="*/ 0 h 223008"/>
              <a:gd name="connsiteX2" fmla="*/ 1127759 w 1127759"/>
              <a:gd name="connsiteY2" fmla="*/ 0 h 223008"/>
              <a:gd name="connsiteX3" fmla="*/ 1127759 w 1127759"/>
              <a:gd name="connsiteY3" fmla="*/ 223008 h 223008"/>
              <a:gd name="connsiteX4" fmla="*/ 552602 w 1127759"/>
              <a:gd name="connsiteY4" fmla="*/ 223008 h 223008"/>
              <a:gd name="connsiteX5" fmla="*/ 0 w 1127759"/>
              <a:gd name="connsiteY5" fmla="*/ 223008 h 223008"/>
              <a:gd name="connsiteX6" fmla="*/ 0 w 1127759"/>
              <a:gd name="connsiteY6" fmla="*/ 0 h 2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759" h="223008" fill="none" extrusionOk="0">
                <a:moveTo>
                  <a:pt x="0" y="0"/>
                </a:moveTo>
                <a:cubicBezTo>
                  <a:pt x="263277" y="-12958"/>
                  <a:pt x="381298" y="-6522"/>
                  <a:pt x="563880" y="0"/>
                </a:cubicBezTo>
                <a:cubicBezTo>
                  <a:pt x="746462" y="6522"/>
                  <a:pt x="847618" y="-10229"/>
                  <a:pt x="1127759" y="0"/>
                </a:cubicBezTo>
                <a:cubicBezTo>
                  <a:pt x="1132393" y="106532"/>
                  <a:pt x="1125255" y="124312"/>
                  <a:pt x="1127759" y="223008"/>
                </a:cubicBezTo>
                <a:cubicBezTo>
                  <a:pt x="951136" y="247110"/>
                  <a:pt x="681391" y="230515"/>
                  <a:pt x="552602" y="223008"/>
                </a:cubicBezTo>
                <a:cubicBezTo>
                  <a:pt x="423813" y="215501"/>
                  <a:pt x="124745" y="197241"/>
                  <a:pt x="0" y="223008"/>
                </a:cubicBezTo>
                <a:cubicBezTo>
                  <a:pt x="1315" y="149124"/>
                  <a:pt x="-12" y="107250"/>
                  <a:pt x="0" y="0"/>
                </a:cubicBezTo>
                <a:close/>
              </a:path>
              <a:path w="1127759" h="223008" stroke="0" extrusionOk="0">
                <a:moveTo>
                  <a:pt x="0" y="0"/>
                </a:moveTo>
                <a:cubicBezTo>
                  <a:pt x="248080" y="19736"/>
                  <a:pt x="391651" y="-4736"/>
                  <a:pt x="586435" y="0"/>
                </a:cubicBezTo>
                <a:cubicBezTo>
                  <a:pt x="781219" y="4736"/>
                  <a:pt x="967865" y="16639"/>
                  <a:pt x="1127759" y="0"/>
                </a:cubicBezTo>
                <a:cubicBezTo>
                  <a:pt x="1118354" y="63090"/>
                  <a:pt x="1135589" y="164484"/>
                  <a:pt x="1127759" y="223008"/>
                </a:cubicBezTo>
                <a:cubicBezTo>
                  <a:pt x="856004" y="217053"/>
                  <a:pt x="746136" y="229648"/>
                  <a:pt x="552602" y="223008"/>
                </a:cubicBezTo>
                <a:cubicBezTo>
                  <a:pt x="359068" y="216368"/>
                  <a:pt x="163668" y="205374"/>
                  <a:pt x="0" y="223008"/>
                </a:cubicBezTo>
                <a:cubicBezTo>
                  <a:pt x="1021" y="152877"/>
                  <a:pt x="5456" y="77505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CCE989-9B7D-40F5-AC0F-DB360CEAE274}"/>
              </a:ext>
            </a:extLst>
          </p:cNvPr>
          <p:cNvSpPr/>
          <p:nvPr/>
        </p:nvSpPr>
        <p:spPr>
          <a:xfrm>
            <a:off x="3451256" y="5628207"/>
            <a:ext cx="1107706" cy="223009"/>
          </a:xfrm>
          <a:custGeom>
            <a:avLst/>
            <a:gdLst>
              <a:gd name="connsiteX0" fmla="*/ 0 w 1107706"/>
              <a:gd name="connsiteY0" fmla="*/ 0 h 223009"/>
              <a:gd name="connsiteX1" fmla="*/ 553853 w 1107706"/>
              <a:gd name="connsiteY1" fmla="*/ 0 h 223009"/>
              <a:gd name="connsiteX2" fmla="*/ 1107706 w 1107706"/>
              <a:gd name="connsiteY2" fmla="*/ 0 h 223009"/>
              <a:gd name="connsiteX3" fmla="*/ 1107706 w 1107706"/>
              <a:gd name="connsiteY3" fmla="*/ 223009 h 223009"/>
              <a:gd name="connsiteX4" fmla="*/ 542776 w 1107706"/>
              <a:gd name="connsiteY4" fmla="*/ 223009 h 223009"/>
              <a:gd name="connsiteX5" fmla="*/ 0 w 1107706"/>
              <a:gd name="connsiteY5" fmla="*/ 223009 h 223009"/>
              <a:gd name="connsiteX6" fmla="*/ 0 w 1107706"/>
              <a:gd name="connsiteY6" fmla="*/ 0 h 2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706" h="223009" fill="none" extrusionOk="0">
                <a:moveTo>
                  <a:pt x="0" y="0"/>
                </a:moveTo>
                <a:cubicBezTo>
                  <a:pt x="259766" y="-27560"/>
                  <a:pt x="281462" y="-11204"/>
                  <a:pt x="553853" y="0"/>
                </a:cubicBezTo>
                <a:cubicBezTo>
                  <a:pt x="826244" y="11204"/>
                  <a:pt x="950328" y="-27416"/>
                  <a:pt x="1107706" y="0"/>
                </a:cubicBezTo>
                <a:cubicBezTo>
                  <a:pt x="1097611" y="99288"/>
                  <a:pt x="1109772" y="121539"/>
                  <a:pt x="1107706" y="223009"/>
                </a:cubicBezTo>
                <a:cubicBezTo>
                  <a:pt x="991910" y="246583"/>
                  <a:pt x="691492" y="232183"/>
                  <a:pt x="542776" y="223009"/>
                </a:cubicBezTo>
                <a:cubicBezTo>
                  <a:pt x="394060" y="213836"/>
                  <a:pt x="170424" y="204679"/>
                  <a:pt x="0" y="223009"/>
                </a:cubicBezTo>
                <a:cubicBezTo>
                  <a:pt x="-11031" y="149875"/>
                  <a:pt x="-6122" y="46973"/>
                  <a:pt x="0" y="0"/>
                </a:cubicBezTo>
                <a:close/>
              </a:path>
              <a:path w="1107706" h="223009" stroke="0" extrusionOk="0">
                <a:moveTo>
                  <a:pt x="0" y="0"/>
                </a:moveTo>
                <a:cubicBezTo>
                  <a:pt x="256982" y="-5496"/>
                  <a:pt x="297839" y="12437"/>
                  <a:pt x="576007" y="0"/>
                </a:cubicBezTo>
                <a:cubicBezTo>
                  <a:pt x="854175" y="-12437"/>
                  <a:pt x="906805" y="6763"/>
                  <a:pt x="1107706" y="0"/>
                </a:cubicBezTo>
                <a:cubicBezTo>
                  <a:pt x="1111363" y="50822"/>
                  <a:pt x="1103297" y="145287"/>
                  <a:pt x="1107706" y="223009"/>
                </a:cubicBezTo>
                <a:cubicBezTo>
                  <a:pt x="985127" y="227228"/>
                  <a:pt x="771204" y="196154"/>
                  <a:pt x="542776" y="223009"/>
                </a:cubicBezTo>
                <a:cubicBezTo>
                  <a:pt x="314348" y="249865"/>
                  <a:pt x="139577" y="196652"/>
                  <a:pt x="0" y="223009"/>
                </a:cubicBezTo>
                <a:cubicBezTo>
                  <a:pt x="-3881" y="161079"/>
                  <a:pt x="4953" y="88678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nephew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7BCB98-8301-4749-BB51-5ED5E55E8913}"/>
              </a:ext>
            </a:extLst>
          </p:cNvPr>
          <p:cNvSpPr/>
          <p:nvPr/>
        </p:nvSpPr>
        <p:spPr>
          <a:xfrm>
            <a:off x="955134" y="5297660"/>
            <a:ext cx="1127759" cy="223008"/>
          </a:xfrm>
          <a:custGeom>
            <a:avLst/>
            <a:gdLst>
              <a:gd name="connsiteX0" fmla="*/ 0 w 1127759"/>
              <a:gd name="connsiteY0" fmla="*/ 0 h 223008"/>
              <a:gd name="connsiteX1" fmla="*/ 563880 w 1127759"/>
              <a:gd name="connsiteY1" fmla="*/ 0 h 223008"/>
              <a:gd name="connsiteX2" fmla="*/ 1127759 w 1127759"/>
              <a:gd name="connsiteY2" fmla="*/ 0 h 223008"/>
              <a:gd name="connsiteX3" fmla="*/ 1127759 w 1127759"/>
              <a:gd name="connsiteY3" fmla="*/ 223008 h 223008"/>
              <a:gd name="connsiteX4" fmla="*/ 552602 w 1127759"/>
              <a:gd name="connsiteY4" fmla="*/ 223008 h 223008"/>
              <a:gd name="connsiteX5" fmla="*/ 0 w 1127759"/>
              <a:gd name="connsiteY5" fmla="*/ 223008 h 223008"/>
              <a:gd name="connsiteX6" fmla="*/ 0 w 1127759"/>
              <a:gd name="connsiteY6" fmla="*/ 0 h 2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759" h="223008" fill="none" extrusionOk="0">
                <a:moveTo>
                  <a:pt x="0" y="0"/>
                </a:moveTo>
                <a:cubicBezTo>
                  <a:pt x="263277" y="-12958"/>
                  <a:pt x="381298" y="-6522"/>
                  <a:pt x="563880" y="0"/>
                </a:cubicBezTo>
                <a:cubicBezTo>
                  <a:pt x="746462" y="6522"/>
                  <a:pt x="847618" y="-10229"/>
                  <a:pt x="1127759" y="0"/>
                </a:cubicBezTo>
                <a:cubicBezTo>
                  <a:pt x="1132393" y="106532"/>
                  <a:pt x="1125255" y="124312"/>
                  <a:pt x="1127759" y="223008"/>
                </a:cubicBezTo>
                <a:cubicBezTo>
                  <a:pt x="951136" y="247110"/>
                  <a:pt x="681391" y="230515"/>
                  <a:pt x="552602" y="223008"/>
                </a:cubicBezTo>
                <a:cubicBezTo>
                  <a:pt x="423813" y="215501"/>
                  <a:pt x="124745" y="197241"/>
                  <a:pt x="0" y="223008"/>
                </a:cubicBezTo>
                <a:cubicBezTo>
                  <a:pt x="1315" y="149124"/>
                  <a:pt x="-12" y="107250"/>
                  <a:pt x="0" y="0"/>
                </a:cubicBezTo>
                <a:close/>
              </a:path>
              <a:path w="1127759" h="223008" stroke="0" extrusionOk="0">
                <a:moveTo>
                  <a:pt x="0" y="0"/>
                </a:moveTo>
                <a:cubicBezTo>
                  <a:pt x="248080" y="19736"/>
                  <a:pt x="391651" y="-4736"/>
                  <a:pt x="586435" y="0"/>
                </a:cubicBezTo>
                <a:cubicBezTo>
                  <a:pt x="781219" y="4736"/>
                  <a:pt x="967865" y="16639"/>
                  <a:pt x="1127759" y="0"/>
                </a:cubicBezTo>
                <a:cubicBezTo>
                  <a:pt x="1118354" y="63090"/>
                  <a:pt x="1135589" y="164484"/>
                  <a:pt x="1127759" y="223008"/>
                </a:cubicBezTo>
                <a:cubicBezTo>
                  <a:pt x="856004" y="217053"/>
                  <a:pt x="746136" y="229648"/>
                  <a:pt x="552602" y="223008"/>
                </a:cubicBezTo>
                <a:cubicBezTo>
                  <a:pt x="359068" y="216368"/>
                  <a:pt x="163668" y="205374"/>
                  <a:pt x="0" y="223008"/>
                </a:cubicBezTo>
                <a:cubicBezTo>
                  <a:pt x="1021" y="152877"/>
                  <a:pt x="5456" y="77505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niece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85BF19-74D4-42C4-86B1-CC3F2D7E6DA7}"/>
              </a:ext>
            </a:extLst>
          </p:cNvPr>
          <p:cNvSpPr/>
          <p:nvPr/>
        </p:nvSpPr>
        <p:spPr>
          <a:xfrm>
            <a:off x="951463" y="5628207"/>
            <a:ext cx="1107706" cy="223009"/>
          </a:xfrm>
          <a:custGeom>
            <a:avLst/>
            <a:gdLst>
              <a:gd name="connsiteX0" fmla="*/ 0 w 1107706"/>
              <a:gd name="connsiteY0" fmla="*/ 0 h 223009"/>
              <a:gd name="connsiteX1" fmla="*/ 553853 w 1107706"/>
              <a:gd name="connsiteY1" fmla="*/ 0 h 223009"/>
              <a:gd name="connsiteX2" fmla="*/ 1107706 w 1107706"/>
              <a:gd name="connsiteY2" fmla="*/ 0 h 223009"/>
              <a:gd name="connsiteX3" fmla="*/ 1107706 w 1107706"/>
              <a:gd name="connsiteY3" fmla="*/ 223009 h 223009"/>
              <a:gd name="connsiteX4" fmla="*/ 542776 w 1107706"/>
              <a:gd name="connsiteY4" fmla="*/ 223009 h 223009"/>
              <a:gd name="connsiteX5" fmla="*/ 0 w 1107706"/>
              <a:gd name="connsiteY5" fmla="*/ 223009 h 223009"/>
              <a:gd name="connsiteX6" fmla="*/ 0 w 1107706"/>
              <a:gd name="connsiteY6" fmla="*/ 0 h 2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706" h="223009" fill="none" extrusionOk="0">
                <a:moveTo>
                  <a:pt x="0" y="0"/>
                </a:moveTo>
                <a:cubicBezTo>
                  <a:pt x="259766" y="-27560"/>
                  <a:pt x="281462" y="-11204"/>
                  <a:pt x="553853" y="0"/>
                </a:cubicBezTo>
                <a:cubicBezTo>
                  <a:pt x="826244" y="11204"/>
                  <a:pt x="950328" y="-27416"/>
                  <a:pt x="1107706" y="0"/>
                </a:cubicBezTo>
                <a:cubicBezTo>
                  <a:pt x="1097611" y="99288"/>
                  <a:pt x="1109772" y="121539"/>
                  <a:pt x="1107706" y="223009"/>
                </a:cubicBezTo>
                <a:cubicBezTo>
                  <a:pt x="991910" y="246583"/>
                  <a:pt x="691492" y="232183"/>
                  <a:pt x="542776" y="223009"/>
                </a:cubicBezTo>
                <a:cubicBezTo>
                  <a:pt x="394060" y="213836"/>
                  <a:pt x="170424" y="204679"/>
                  <a:pt x="0" y="223009"/>
                </a:cubicBezTo>
                <a:cubicBezTo>
                  <a:pt x="-11031" y="149875"/>
                  <a:pt x="-6122" y="46973"/>
                  <a:pt x="0" y="0"/>
                </a:cubicBezTo>
                <a:close/>
              </a:path>
              <a:path w="1107706" h="223009" stroke="0" extrusionOk="0">
                <a:moveTo>
                  <a:pt x="0" y="0"/>
                </a:moveTo>
                <a:cubicBezTo>
                  <a:pt x="256982" y="-5496"/>
                  <a:pt x="297839" y="12437"/>
                  <a:pt x="576007" y="0"/>
                </a:cubicBezTo>
                <a:cubicBezTo>
                  <a:pt x="854175" y="-12437"/>
                  <a:pt x="906805" y="6763"/>
                  <a:pt x="1107706" y="0"/>
                </a:cubicBezTo>
                <a:cubicBezTo>
                  <a:pt x="1111363" y="50822"/>
                  <a:pt x="1103297" y="145287"/>
                  <a:pt x="1107706" y="223009"/>
                </a:cubicBezTo>
                <a:cubicBezTo>
                  <a:pt x="985127" y="227228"/>
                  <a:pt x="771204" y="196154"/>
                  <a:pt x="542776" y="223009"/>
                </a:cubicBezTo>
                <a:cubicBezTo>
                  <a:pt x="314348" y="249865"/>
                  <a:pt x="139577" y="196652"/>
                  <a:pt x="0" y="223009"/>
                </a:cubicBezTo>
                <a:cubicBezTo>
                  <a:pt x="-3881" y="161079"/>
                  <a:pt x="4953" y="88678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daughter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799A581-9F8E-4A76-8C65-14E4F40E292C}"/>
              </a:ext>
            </a:extLst>
          </p:cNvPr>
          <p:cNvSpPr/>
          <p:nvPr/>
        </p:nvSpPr>
        <p:spPr>
          <a:xfrm>
            <a:off x="2152690" y="5330118"/>
            <a:ext cx="1127759" cy="223008"/>
          </a:xfrm>
          <a:custGeom>
            <a:avLst/>
            <a:gdLst>
              <a:gd name="connsiteX0" fmla="*/ 0 w 1127759"/>
              <a:gd name="connsiteY0" fmla="*/ 0 h 223008"/>
              <a:gd name="connsiteX1" fmla="*/ 563880 w 1127759"/>
              <a:gd name="connsiteY1" fmla="*/ 0 h 223008"/>
              <a:gd name="connsiteX2" fmla="*/ 1127759 w 1127759"/>
              <a:gd name="connsiteY2" fmla="*/ 0 h 223008"/>
              <a:gd name="connsiteX3" fmla="*/ 1127759 w 1127759"/>
              <a:gd name="connsiteY3" fmla="*/ 223008 h 223008"/>
              <a:gd name="connsiteX4" fmla="*/ 552602 w 1127759"/>
              <a:gd name="connsiteY4" fmla="*/ 223008 h 223008"/>
              <a:gd name="connsiteX5" fmla="*/ 0 w 1127759"/>
              <a:gd name="connsiteY5" fmla="*/ 223008 h 223008"/>
              <a:gd name="connsiteX6" fmla="*/ 0 w 1127759"/>
              <a:gd name="connsiteY6" fmla="*/ 0 h 2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759" h="223008" fill="none" extrusionOk="0">
                <a:moveTo>
                  <a:pt x="0" y="0"/>
                </a:moveTo>
                <a:cubicBezTo>
                  <a:pt x="263277" y="-12958"/>
                  <a:pt x="381298" y="-6522"/>
                  <a:pt x="563880" y="0"/>
                </a:cubicBezTo>
                <a:cubicBezTo>
                  <a:pt x="746462" y="6522"/>
                  <a:pt x="847618" y="-10229"/>
                  <a:pt x="1127759" y="0"/>
                </a:cubicBezTo>
                <a:cubicBezTo>
                  <a:pt x="1132393" y="106532"/>
                  <a:pt x="1125255" y="124312"/>
                  <a:pt x="1127759" y="223008"/>
                </a:cubicBezTo>
                <a:cubicBezTo>
                  <a:pt x="951136" y="247110"/>
                  <a:pt x="681391" y="230515"/>
                  <a:pt x="552602" y="223008"/>
                </a:cubicBezTo>
                <a:cubicBezTo>
                  <a:pt x="423813" y="215501"/>
                  <a:pt x="124745" y="197241"/>
                  <a:pt x="0" y="223008"/>
                </a:cubicBezTo>
                <a:cubicBezTo>
                  <a:pt x="1315" y="149124"/>
                  <a:pt x="-12" y="107250"/>
                  <a:pt x="0" y="0"/>
                </a:cubicBezTo>
                <a:close/>
              </a:path>
              <a:path w="1127759" h="223008" stroke="0" extrusionOk="0">
                <a:moveTo>
                  <a:pt x="0" y="0"/>
                </a:moveTo>
                <a:cubicBezTo>
                  <a:pt x="248080" y="19736"/>
                  <a:pt x="391651" y="-4736"/>
                  <a:pt x="586435" y="0"/>
                </a:cubicBezTo>
                <a:cubicBezTo>
                  <a:pt x="781219" y="4736"/>
                  <a:pt x="967865" y="16639"/>
                  <a:pt x="1127759" y="0"/>
                </a:cubicBezTo>
                <a:cubicBezTo>
                  <a:pt x="1118354" y="63090"/>
                  <a:pt x="1135589" y="164484"/>
                  <a:pt x="1127759" y="223008"/>
                </a:cubicBezTo>
                <a:cubicBezTo>
                  <a:pt x="856004" y="217053"/>
                  <a:pt x="746136" y="229648"/>
                  <a:pt x="552602" y="223008"/>
                </a:cubicBezTo>
                <a:cubicBezTo>
                  <a:pt x="359068" y="216368"/>
                  <a:pt x="163668" y="205374"/>
                  <a:pt x="0" y="223008"/>
                </a:cubicBezTo>
                <a:cubicBezTo>
                  <a:pt x="1021" y="152877"/>
                  <a:pt x="5456" y="77505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2DF208-4279-4613-B7D5-6B10354E5BF7}"/>
              </a:ext>
            </a:extLst>
          </p:cNvPr>
          <p:cNvSpPr/>
          <p:nvPr/>
        </p:nvSpPr>
        <p:spPr>
          <a:xfrm>
            <a:off x="2149019" y="5660665"/>
            <a:ext cx="1107706" cy="223009"/>
          </a:xfrm>
          <a:custGeom>
            <a:avLst/>
            <a:gdLst>
              <a:gd name="connsiteX0" fmla="*/ 0 w 1107706"/>
              <a:gd name="connsiteY0" fmla="*/ 0 h 223009"/>
              <a:gd name="connsiteX1" fmla="*/ 553853 w 1107706"/>
              <a:gd name="connsiteY1" fmla="*/ 0 h 223009"/>
              <a:gd name="connsiteX2" fmla="*/ 1107706 w 1107706"/>
              <a:gd name="connsiteY2" fmla="*/ 0 h 223009"/>
              <a:gd name="connsiteX3" fmla="*/ 1107706 w 1107706"/>
              <a:gd name="connsiteY3" fmla="*/ 223009 h 223009"/>
              <a:gd name="connsiteX4" fmla="*/ 542776 w 1107706"/>
              <a:gd name="connsiteY4" fmla="*/ 223009 h 223009"/>
              <a:gd name="connsiteX5" fmla="*/ 0 w 1107706"/>
              <a:gd name="connsiteY5" fmla="*/ 223009 h 223009"/>
              <a:gd name="connsiteX6" fmla="*/ 0 w 1107706"/>
              <a:gd name="connsiteY6" fmla="*/ 0 h 2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706" h="223009" fill="none" extrusionOk="0">
                <a:moveTo>
                  <a:pt x="0" y="0"/>
                </a:moveTo>
                <a:cubicBezTo>
                  <a:pt x="259766" y="-27560"/>
                  <a:pt x="281462" y="-11204"/>
                  <a:pt x="553853" y="0"/>
                </a:cubicBezTo>
                <a:cubicBezTo>
                  <a:pt x="826244" y="11204"/>
                  <a:pt x="950328" y="-27416"/>
                  <a:pt x="1107706" y="0"/>
                </a:cubicBezTo>
                <a:cubicBezTo>
                  <a:pt x="1097611" y="99288"/>
                  <a:pt x="1109772" y="121539"/>
                  <a:pt x="1107706" y="223009"/>
                </a:cubicBezTo>
                <a:cubicBezTo>
                  <a:pt x="991910" y="246583"/>
                  <a:pt x="691492" y="232183"/>
                  <a:pt x="542776" y="223009"/>
                </a:cubicBezTo>
                <a:cubicBezTo>
                  <a:pt x="394060" y="213836"/>
                  <a:pt x="170424" y="204679"/>
                  <a:pt x="0" y="223009"/>
                </a:cubicBezTo>
                <a:cubicBezTo>
                  <a:pt x="-11031" y="149875"/>
                  <a:pt x="-6122" y="46973"/>
                  <a:pt x="0" y="0"/>
                </a:cubicBezTo>
                <a:close/>
              </a:path>
              <a:path w="1107706" h="223009" stroke="0" extrusionOk="0">
                <a:moveTo>
                  <a:pt x="0" y="0"/>
                </a:moveTo>
                <a:cubicBezTo>
                  <a:pt x="256982" y="-5496"/>
                  <a:pt x="297839" y="12437"/>
                  <a:pt x="576007" y="0"/>
                </a:cubicBezTo>
                <a:cubicBezTo>
                  <a:pt x="854175" y="-12437"/>
                  <a:pt x="906805" y="6763"/>
                  <a:pt x="1107706" y="0"/>
                </a:cubicBezTo>
                <a:cubicBezTo>
                  <a:pt x="1111363" y="50822"/>
                  <a:pt x="1103297" y="145287"/>
                  <a:pt x="1107706" y="223009"/>
                </a:cubicBezTo>
                <a:cubicBezTo>
                  <a:pt x="985127" y="227228"/>
                  <a:pt x="771204" y="196154"/>
                  <a:pt x="542776" y="223009"/>
                </a:cubicBezTo>
                <a:cubicBezTo>
                  <a:pt x="314348" y="249865"/>
                  <a:pt x="139577" y="196652"/>
                  <a:pt x="0" y="223009"/>
                </a:cubicBezTo>
                <a:cubicBezTo>
                  <a:pt x="-3881" y="161079"/>
                  <a:pt x="4953" y="88678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nephew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58BA4E-A68B-44FB-ABCC-F466642BA67C}"/>
              </a:ext>
            </a:extLst>
          </p:cNvPr>
          <p:cNvSpPr/>
          <p:nvPr/>
        </p:nvSpPr>
        <p:spPr>
          <a:xfrm>
            <a:off x="3661103" y="1039643"/>
            <a:ext cx="1342253" cy="186668"/>
          </a:xfrm>
          <a:custGeom>
            <a:avLst/>
            <a:gdLst>
              <a:gd name="connsiteX0" fmla="*/ 0 w 1342253"/>
              <a:gd name="connsiteY0" fmla="*/ 0 h 186668"/>
              <a:gd name="connsiteX1" fmla="*/ 671127 w 1342253"/>
              <a:gd name="connsiteY1" fmla="*/ 0 h 186668"/>
              <a:gd name="connsiteX2" fmla="*/ 1342253 w 1342253"/>
              <a:gd name="connsiteY2" fmla="*/ 0 h 186668"/>
              <a:gd name="connsiteX3" fmla="*/ 1342253 w 1342253"/>
              <a:gd name="connsiteY3" fmla="*/ 186668 h 186668"/>
              <a:gd name="connsiteX4" fmla="*/ 657704 w 1342253"/>
              <a:gd name="connsiteY4" fmla="*/ 186668 h 186668"/>
              <a:gd name="connsiteX5" fmla="*/ 0 w 1342253"/>
              <a:gd name="connsiteY5" fmla="*/ 186668 h 186668"/>
              <a:gd name="connsiteX6" fmla="*/ 0 w 1342253"/>
              <a:gd name="connsiteY6" fmla="*/ 0 h 18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2253" h="186668" fill="none" extrusionOk="0">
                <a:moveTo>
                  <a:pt x="0" y="0"/>
                </a:moveTo>
                <a:cubicBezTo>
                  <a:pt x="263612" y="16605"/>
                  <a:pt x="520830" y="2702"/>
                  <a:pt x="671127" y="0"/>
                </a:cubicBezTo>
                <a:cubicBezTo>
                  <a:pt x="821424" y="-2702"/>
                  <a:pt x="1202728" y="-32558"/>
                  <a:pt x="1342253" y="0"/>
                </a:cubicBezTo>
                <a:cubicBezTo>
                  <a:pt x="1349522" y="87276"/>
                  <a:pt x="1350416" y="126809"/>
                  <a:pt x="1342253" y="186668"/>
                </a:cubicBezTo>
                <a:cubicBezTo>
                  <a:pt x="1072819" y="213953"/>
                  <a:pt x="979550" y="156102"/>
                  <a:pt x="657704" y="186668"/>
                </a:cubicBezTo>
                <a:cubicBezTo>
                  <a:pt x="335858" y="217234"/>
                  <a:pt x="254692" y="156013"/>
                  <a:pt x="0" y="186668"/>
                </a:cubicBezTo>
                <a:cubicBezTo>
                  <a:pt x="234" y="126832"/>
                  <a:pt x="9018" y="80822"/>
                  <a:pt x="0" y="0"/>
                </a:cubicBezTo>
                <a:close/>
              </a:path>
              <a:path w="1342253" h="186668" stroke="0" extrusionOk="0">
                <a:moveTo>
                  <a:pt x="0" y="0"/>
                </a:moveTo>
                <a:cubicBezTo>
                  <a:pt x="234771" y="22436"/>
                  <a:pt x="469356" y="-4312"/>
                  <a:pt x="697972" y="0"/>
                </a:cubicBezTo>
                <a:cubicBezTo>
                  <a:pt x="926588" y="4312"/>
                  <a:pt x="1196849" y="-17819"/>
                  <a:pt x="1342253" y="0"/>
                </a:cubicBezTo>
                <a:cubicBezTo>
                  <a:pt x="1336009" y="76869"/>
                  <a:pt x="1347732" y="110754"/>
                  <a:pt x="1342253" y="186668"/>
                </a:cubicBezTo>
                <a:cubicBezTo>
                  <a:pt x="1127524" y="201626"/>
                  <a:pt x="976846" y="171630"/>
                  <a:pt x="657704" y="186668"/>
                </a:cubicBezTo>
                <a:cubicBezTo>
                  <a:pt x="338562" y="201706"/>
                  <a:pt x="260611" y="165246"/>
                  <a:pt x="0" y="186668"/>
                </a:cubicBezTo>
                <a:cubicBezTo>
                  <a:pt x="4742" y="113478"/>
                  <a:pt x="7862" y="68103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mother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9A13E2-DFC0-4D7B-91BA-F9E0FF9B929A}"/>
              </a:ext>
            </a:extLst>
          </p:cNvPr>
          <p:cNvSpPr/>
          <p:nvPr/>
        </p:nvSpPr>
        <p:spPr>
          <a:xfrm>
            <a:off x="3533231" y="1295481"/>
            <a:ext cx="1475015" cy="220063"/>
          </a:xfrm>
          <a:custGeom>
            <a:avLst/>
            <a:gdLst>
              <a:gd name="connsiteX0" fmla="*/ 0 w 1475015"/>
              <a:gd name="connsiteY0" fmla="*/ 0 h 220063"/>
              <a:gd name="connsiteX1" fmla="*/ 476922 w 1475015"/>
              <a:gd name="connsiteY1" fmla="*/ 0 h 220063"/>
              <a:gd name="connsiteX2" fmla="*/ 953843 w 1475015"/>
              <a:gd name="connsiteY2" fmla="*/ 0 h 220063"/>
              <a:gd name="connsiteX3" fmla="*/ 1475015 w 1475015"/>
              <a:gd name="connsiteY3" fmla="*/ 0 h 220063"/>
              <a:gd name="connsiteX4" fmla="*/ 1475015 w 1475015"/>
              <a:gd name="connsiteY4" fmla="*/ 220063 h 220063"/>
              <a:gd name="connsiteX5" fmla="*/ 968593 w 1475015"/>
              <a:gd name="connsiteY5" fmla="*/ 220063 h 220063"/>
              <a:gd name="connsiteX6" fmla="*/ 447421 w 1475015"/>
              <a:gd name="connsiteY6" fmla="*/ 220063 h 220063"/>
              <a:gd name="connsiteX7" fmla="*/ 0 w 1475015"/>
              <a:gd name="connsiteY7" fmla="*/ 220063 h 220063"/>
              <a:gd name="connsiteX8" fmla="*/ 0 w 1475015"/>
              <a:gd name="connsiteY8" fmla="*/ 0 h 22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015" h="220063" fill="none" extrusionOk="0">
                <a:moveTo>
                  <a:pt x="0" y="0"/>
                </a:moveTo>
                <a:cubicBezTo>
                  <a:pt x="172323" y="21700"/>
                  <a:pt x="327609" y="-13087"/>
                  <a:pt x="476922" y="0"/>
                </a:cubicBezTo>
                <a:cubicBezTo>
                  <a:pt x="626235" y="13087"/>
                  <a:pt x="802892" y="-1683"/>
                  <a:pt x="953843" y="0"/>
                </a:cubicBezTo>
                <a:cubicBezTo>
                  <a:pt x="1104794" y="1683"/>
                  <a:pt x="1294536" y="-6898"/>
                  <a:pt x="1475015" y="0"/>
                </a:cubicBezTo>
                <a:cubicBezTo>
                  <a:pt x="1477819" y="84125"/>
                  <a:pt x="1474919" y="163728"/>
                  <a:pt x="1475015" y="220063"/>
                </a:cubicBezTo>
                <a:cubicBezTo>
                  <a:pt x="1336465" y="201965"/>
                  <a:pt x="1163104" y="203159"/>
                  <a:pt x="968593" y="220063"/>
                </a:cubicBezTo>
                <a:cubicBezTo>
                  <a:pt x="774082" y="236967"/>
                  <a:pt x="671744" y="236587"/>
                  <a:pt x="447421" y="220063"/>
                </a:cubicBezTo>
                <a:cubicBezTo>
                  <a:pt x="223098" y="203539"/>
                  <a:pt x="168930" y="224828"/>
                  <a:pt x="0" y="220063"/>
                </a:cubicBezTo>
                <a:cubicBezTo>
                  <a:pt x="5217" y="157539"/>
                  <a:pt x="8435" y="52982"/>
                  <a:pt x="0" y="0"/>
                </a:cubicBezTo>
                <a:close/>
              </a:path>
              <a:path w="1475015" h="220063" stroke="0" extrusionOk="0">
                <a:moveTo>
                  <a:pt x="0" y="0"/>
                </a:moveTo>
                <a:cubicBezTo>
                  <a:pt x="105726" y="7959"/>
                  <a:pt x="355263" y="24667"/>
                  <a:pt x="521172" y="0"/>
                </a:cubicBezTo>
                <a:cubicBezTo>
                  <a:pt x="687081" y="-24667"/>
                  <a:pt x="853681" y="-24414"/>
                  <a:pt x="1012844" y="0"/>
                </a:cubicBezTo>
                <a:cubicBezTo>
                  <a:pt x="1172007" y="24414"/>
                  <a:pt x="1318029" y="2781"/>
                  <a:pt x="1475015" y="0"/>
                </a:cubicBezTo>
                <a:cubicBezTo>
                  <a:pt x="1478253" y="90886"/>
                  <a:pt x="1467194" y="174215"/>
                  <a:pt x="1475015" y="220063"/>
                </a:cubicBezTo>
                <a:cubicBezTo>
                  <a:pt x="1340813" y="200815"/>
                  <a:pt x="1128814" y="200353"/>
                  <a:pt x="983343" y="220063"/>
                </a:cubicBezTo>
                <a:cubicBezTo>
                  <a:pt x="837872" y="239773"/>
                  <a:pt x="617165" y="237921"/>
                  <a:pt x="521172" y="220063"/>
                </a:cubicBezTo>
                <a:cubicBezTo>
                  <a:pt x="425179" y="202205"/>
                  <a:pt x="198070" y="240417"/>
                  <a:pt x="0" y="220063"/>
                </a:cubicBezTo>
                <a:cubicBezTo>
                  <a:pt x="7574" y="146310"/>
                  <a:pt x="4792" y="72705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GB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other-in-law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FED1D8-533B-442E-A46C-C9220839EA21}"/>
              </a:ext>
            </a:extLst>
          </p:cNvPr>
          <p:cNvSpPr/>
          <p:nvPr/>
        </p:nvSpPr>
        <p:spPr>
          <a:xfrm>
            <a:off x="5110174" y="1039643"/>
            <a:ext cx="1342253" cy="186668"/>
          </a:xfrm>
          <a:custGeom>
            <a:avLst/>
            <a:gdLst>
              <a:gd name="connsiteX0" fmla="*/ 0 w 1342253"/>
              <a:gd name="connsiteY0" fmla="*/ 0 h 186668"/>
              <a:gd name="connsiteX1" fmla="*/ 671127 w 1342253"/>
              <a:gd name="connsiteY1" fmla="*/ 0 h 186668"/>
              <a:gd name="connsiteX2" fmla="*/ 1342253 w 1342253"/>
              <a:gd name="connsiteY2" fmla="*/ 0 h 186668"/>
              <a:gd name="connsiteX3" fmla="*/ 1342253 w 1342253"/>
              <a:gd name="connsiteY3" fmla="*/ 186668 h 186668"/>
              <a:gd name="connsiteX4" fmla="*/ 657704 w 1342253"/>
              <a:gd name="connsiteY4" fmla="*/ 186668 h 186668"/>
              <a:gd name="connsiteX5" fmla="*/ 0 w 1342253"/>
              <a:gd name="connsiteY5" fmla="*/ 186668 h 186668"/>
              <a:gd name="connsiteX6" fmla="*/ 0 w 1342253"/>
              <a:gd name="connsiteY6" fmla="*/ 0 h 18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2253" h="186668" fill="none" extrusionOk="0">
                <a:moveTo>
                  <a:pt x="0" y="0"/>
                </a:moveTo>
                <a:cubicBezTo>
                  <a:pt x="263612" y="16605"/>
                  <a:pt x="520830" y="2702"/>
                  <a:pt x="671127" y="0"/>
                </a:cubicBezTo>
                <a:cubicBezTo>
                  <a:pt x="821424" y="-2702"/>
                  <a:pt x="1202728" y="-32558"/>
                  <a:pt x="1342253" y="0"/>
                </a:cubicBezTo>
                <a:cubicBezTo>
                  <a:pt x="1349522" y="87276"/>
                  <a:pt x="1350416" y="126809"/>
                  <a:pt x="1342253" y="186668"/>
                </a:cubicBezTo>
                <a:cubicBezTo>
                  <a:pt x="1072819" y="213953"/>
                  <a:pt x="979550" y="156102"/>
                  <a:pt x="657704" y="186668"/>
                </a:cubicBezTo>
                <a:cubicBezTo>
                  <a:pt x="335858" y="217234"/>
                  <a:pt x="254692" y="156013"/>
                  <a:pt x="0" y="186668"/>
                </a:cubicBezTo>
                <a:cubicBezTo>
                  <a:pt x="234" y="126832"/>
                  <a:pt x="9018" y="80822"/>
                  <a:pt x="0" y="0"/>
                </a:cubicBezTo>
                <a:close/>
              </a:path>
              <a:path w="1342253" h="186668" stroke="0" extrusionOk="0">
                <a:moveTo>
                  <a:pt x="0" y="0"/>
                </a:moveTo>
                <a:cubicBezTo>
                  <a:pt x="234771" y="22436"/>
                  <a:pt x="469356" y="-4312"/>
                  <a:pt x="697972" y="0"/>
                </a:cubicBezTo>
                <a:cubicBezTo>
                  <a:pt x="926588" y="4312"/>
                  <a:pt x="1196849" y="-17819"/>
                  <a:pt x="1342253" y="0"/>
                </a:cubicBezTo>
                <a:cubicBezTo>
                  <a:pt x="1336009" y="76869"/>
                  <a:pt x="1347732" y="110754"/>
                  <a:pt x="1342253" y="186668"/>
                </a:cubicBezTo>
                <a:cubicBezTo>
                  <a:pt x="1127524" y="201626"/>
                  <a:pt x="976846" y="171630"/>
                  <a:pt x="657704" y="186668"/>
                </a:cubicBezTo>
                <a:cubicBezTo>
                  <a:pt x="338562" y="201706"/>
                  <a:pt x="260611" y="165246"/>
                  <a:pt x="0" y="186668"/>
                </a:cubicBezTo>
                <a:cubicBezTo>
                  <a:pt x="4742" y="113478"/>
                  <a:pt x="7862" y="68103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mother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A6396E-E263-4021-9083-746F9ED6ADC3}"/>
              </a:ext>
            </a:extLst>
          </p:cNvPr>
          <p:cNvSpPr/>
          <p:nvPr/>
        </p:nvSpPr>
        <p:spPr>
          <a:xfrm>
            <a:off x="5089748" y="1328876"/>
            <a:ext cx="1475015" cy="186668"/>
          </a:xfrm>
          <a:custGeom>
            <a:avLst/>
            <a:gdLst>
              <a:gd name="connsiteX0" fmla="*/ 0 w 1475015"/>
              <a:gd name="connsiteY0" fmla="*/ 0 h 186668"/>
              <a:gd name="connsiteX1" fmla="*/ 476922 w 1475015"/>
              <a:gd name="connsiteY1" fmla="*/ 0 h 186668"/>
              <a:gd name="connsiteX2" fmla="*/ 953843 w 1475015"/>
              <a:gd name="connsiteY2" fmla="*/ 0 h 186668"/>
              <a:gd name="connsiteX3" fmla="*/ 1475015 w 1475015"/>
              <a:gd name="connsiteY3" fmla="*/ 0 h 186668"/>
              <a:gd name="connsiteX4" fmla="*/ 1475015 w 1475015"/>
              <a:gd name="connsiteY4" fmla="*/ 186668 h 186668"/>
              <a:gd name="connsiteX5" fmla="*/ 968593 w 1475015"/>
              <a:gd name="connsiteY5" fmla="*/ 186668 h 186668"/>
              <a:gd name="connsiteX6" fmla="*/ 447421 w 1475015"/>
              <a:gd name="connsiteY6" fmla="*/ 186668 h 186668"/>
              <a:gd name="connsiteX7" fmla="*/ 0 w 1475015"/>
              <a:gd name="connsiteY7" fmla="*/ 186668 h 186668"/>
              <a:gd name="connsiteX8" fmla="*/ 0 w 1475015"/>
              <a:gd name="connsiteY8" fmla="*/ 0 h 18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015" h="186668" fill="none" extrusionOk="0">
                <a:moveTo>
                  <a:pt x="0" y="0"/>
                </a:moveTo>
                <a:cubicBezTo>
                  <a:pt x="172323" y="21700"/>
                  <a:pt x="327609" y="-13087"/>
                  <a:pt x="476922" y="0"/>
                </a:cubicBezTo>
                <a:cubicBezTo>
                  <a:pt x="626235" y="13087"/>
                  <a:pt x="802892" y="-1683"/>
                  <a:pt x="953843" y="0"/>
                </a:cubicBezTo>
                <a:cubicBezTo>
                  <a:pt x="1104794" y="1683"/>
                  <a:pt x="1294536" y="-6898"/>
                  <a:pt x="1475015" y="0"/>
                </a:cubicBezTo>
                <a:cubicBezTo>
                  <a:pt x="1479358" y="79720"/>
                  <a:pt x="1466811" y="100923"/>
                  <a:pt x="1475015" y="186668"/>
                </a:cubicBezTo>
                <a:cubicBezTo>
                  <a:pt x="1336465" y="168570"/>
                  <a:pt x="1163104" y="169764"/>
                  <a:pt x="968593" y="186668"/>
                </a:cubicBezTo>
                <a:cubicBezTo>
                  <a:pt x="774082" y="203572"/>
                  <a:pt x="671744" y="203192"/>
                  <a:pt x="447421" y="186668"/>
                </a:cubicBezTo>
                <a:cubicBezTo>
                  <a:pt x="223098" y="170144"/>
                  <a:pt x="168930" y="191433"/>
                  <a:pt x="0" y="186668"/>
                </a:cubicBezTo>
                <a:cubicBezTo>
                  <a:pt x="-2363" y="110090"/>
                  <a:pt x="8848" y="45851"/>
                  <a:pt x="0" y="0"/>
                </a:cubicBezTo>
                <a:close/>
              </a:path>
              <a:path w="1475015" h="186668" stroke="0" extrusionOk="0">
                <a:moveTo>
                  <a:pt x="0" y="0"/>
                </a:moveTo>
                <a:cubicBezTo>
                  <a:pt x="105726" y="7959"/>
                  <a:pt x="355263" y="24667"/>
                  <a:pt x="521172" y="0"/>
                </a:cubicBezTo>
                <a:cubicBezTo>
                  <a:pt x="687081" y="-24667"/>
                  <a:pt x="853681" y="-24414"/>
                  <a:pt x="1012844" y="0"/>
                </a:cubicBezTo>
                <a:cubicBezTo>
                  <a:pt x="1172007" y="24414"/>
                  <a:pt x="1318029" y="2781"/>
                  <a:pt x="1475015" y="0"/>
                </a:cubicBezTo>
                <a:cubicBezTo>
                  <a:pt x="1481951" y="38453"/>
                  <a:pt x="1473858" y="96859"/>
                  <a:pt x="1475015" y="186668"/>
                </a:cubicBezTo>
                <a:cubicBezTo>
                  <a:pt x="1340813" y="167420"/>
                  <a:pt x="1128814" y="166958"/>
                  <a:pt x="983343" y="186668"/>
                </a:cubicBezTo>
                <a:cubicBezTo>
                  <a:pt x="837872" y="206378"/>
                  <a:pt x="617165" y="204526"/>
                  <a:pt x="521172" y="186668"/>
                </a:cubicBezTo>
                <a:cubicBezTo>
                  <a:pt x="425179" y="168810"/>
                  <a:pt x="198070" y="207022"/>
                  <a:pt x="0" y="186668"/>
                </a:cubicBezTo>
                <a:cubicBezTo>
                  <a:pt x="-1506" y="136653"/>
                  <a:pt x="-7929" y="80435"/>
                  <a:pt x="0" y="0"/>
                </a:cubicBezTo>
                <a:close/>
              </a:path>
            </a:pathLst>
          </a:custGeom>
          <a:solidFill>
            <a:srgbClr val="CCCC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GB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other-in-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law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466B0EC-E7DA-47D3-8E18-E2F33A26727F}"/>
              </a:ext>
            </a:extLst>
          </p:cNvPr>
          <p:cNvSpPr/>
          <p:nvPr/>
        </p:nvSpPr>
        <p:spPr>
          <a:xfrm>
            <a:off x="2936954" y="2743359"/>
            <a:ext cx="1591720" cy="359808"/>
          </a:xfrm>
          <a:custGeom>
            <a:avLst/>
            <a:gdLst>
              <a:gd name="connsiteX0" fmla="*/ 0 w 1591720"/>
              <a:gd name="connsiteY0" fmla="*/ 0 h 359808"/>
              <a:gd name="connsiteX1" fmla="*/ 514656 w 1591720"/>
              <a:gd name="connsiteY1" fmla="*/ 0 h 359808"/>
              <a:gd name="connsiteX2" fmla="*/ 1029312 w 1591720"/>
              <a:gd name="connsiteY2" fmla="*/ 0 h 359808"/>
              <a:gd name="connsiteX3" fmla="*/ 1591720 w 1591720"/>
              <a:gd name="connsiteY3" fmla="*/ 0 h 359808"/>
              <a:gd name="connsiteX4" fmla="*/ 1591720 w 1591720"/>
              <a:gd name="connsiteY4" fmla="*/ 359808 h 359808"/>
              <a:gd name="connsiteX5" fmla="*/ 1045229 w 1591720"/>
              <a:gd name="connsiteY5" fmla="*/ 359808 h 359808"/>
              <a:gd name="connsiteX6" fmla="*/ 482822 w 1591720"/>
              <a:gd name="connsiteY6" fmla="*/ 359808 h 359808"/>
              <a:gd name="connsiteX7" fmla="*/ 0 w 1591720"/>
              <a:gd name="connsiteY7" fmla="*/ 359808 h 359808"/>
              <a:gd name="connsiteX8" fmla="*/ 0 w 1591720"/>
              <a:gd name="connsiteY8" fmla="*/ 0 h 35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720" h="359808" fill="none" extrusionOk="0">
                <a:moveTo>
                  <a:pt x="0" y="0"/>
                </a:moveTo>
                <a:cubicBezTo>
                  <a:pt x="167771" y="-8238"/>
                  <a:pt x="371477" y="-11277"/>
                  <a:pt x="514656" y="0"/>
                </a:cubicBezTo>
                <a:cubicBezTo>
                  <a:pt x="657835" y="11277"/>
                  <a:pt x="819223" y="-7372"/>
                  <a:pt x="1029312" y="0"/>
                </a:cubicBezTo>
                <a:cubicBezTo>
                  <a:pt x="1239401" y="7372"/>
                  <a:pt x="1340937" y="657"/>
                  <a:pt x="1591720" y="0"/>
                </a:cubicBezTo>
                <a:cubicBezTo>
                  <a:pt x="1592181" y="104413"/>
                  <a:pt x="1580629" y="273784"/>
                  <a:pt x="1591720" y="359808"/>
                </a:cubicBezTo>
                <a:cubicBezTo>
                  <a:pt x="1396991" y="374638"/>
                  <a:pt x="1183430" y="386400"/>
                  <a:pt x="1045229" y="359808"/>
                </a:cubicBezTo>
                <a:cubicBezTo>
                  <a:pt x="907028" y="333216"/>
                  <a:pt x="614322" y="350586"/>
                  <a:pt x="482822" y="359808"/>
                </a:cubicBezTo>
                <a:cubicBezTo>
                  <a:pt x="351322" y="369030"/>
                  <a:pt x="139457" y="354288"/>
                  <a:pt x="0" y="359808"/>
                </a:cubicBezTo>
                <a:cubicBezTo>
                  <a:pt x="5025" y="230719"/>
                  <a:pt x="-4766" y="85708"/>
                  <a:pt x="0" y="0"/>
                </a:cubicBezTo>
                <a:close/>
              </a:path>
              <a:path w="1591720" h="359808" stroke="0" extrusionOk="0">
                <a:moveTo>
                  <a:pt x="0" y="0"/>
                </a:moveTo>
                <a:cubicBezTo>
                  <a:pt x="171699" y="2656"/>
                  <a:pt x="408638" y="-2008"/>
                  <a:pt x="562408" y="0"/>
                </a:cubicBezTo>
                <a:cubicBezTo>
                  <a:pt x="716178" y="2008"/>
                  <a:pt x="892527" y="23754"/>
                  <a:pt x="1092981" y="0"/>
                </a:cubicBezTo>
                <a:cubicBezTo>
                  <a:pt x="1293435" y="-23754"/>
                  <a:pt x="1441593" y="-8889"/>
                  <a:pt x="1591720" y="0"/>
                </a:cubicBezTo>
                <a:cubicBezTo>
                  <a:pt x="1603932" y="117721"/>
                  <a:pt x="1595444" y="215657"/>
                  <a:pt x="1591720" y="359808"/>
                </a:cubicBezTo>
                <a:cubicBezTo>
                  <a:pt x="1379608" y="345119"/>
                  <a:pt x="1290343" y="381467"/>
                  <a:pt x="1061147" y="359808"/>
                </a:cubicBezTo>
                <a:cubicBezTo>
                  <a:pt x="831951" y="338149"/>
                  <a:pt x="702080" y="335254"/>
                  <a:pt x="562408" y="359808"/>
                </a:cubicBezTo>
                <a:cubicBezTo>
                  <a:pt x="422736" y="384362"/>
                  <a:pt x="146212" y="355421"/>
                  <a:pt x="0" y="359808"/>
                </a:cubicBezTo>
                <a:cubicBezTo>
                  <a:pt x="17301" y="280704"/>
                  <a:pt x="-13527" y="96535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Hala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A27B4A-D21D-4F41-A20F-10110A99D0E4}"/>
              </a:ext>
            </a:extLst>
          </p:cNvPr>
          <p:cNvCxnSpPr/>
          <p:nvPr/>
        </p:nvCxnSpPr>
        <p:spPr>
          <a:xfrm>
            <a:off x="133224" y="6477042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BB1683F-1E69-4556-BDF3-5BA6207CED83}"/>
              </a:ext>
            </a:extLst>
          </p:cNvPr>
          <p:cNvSpPr txBox="1"/>
          <p:nvPr/>
        </p:nvSpPr>
        <p:spPr>
          <a:xfrm>
            <a:off x="133224" y="6561821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7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4"/>
    </mc:Choice>
    <mc:Fallback xmlns="">
      <p:transition spd="slow" advTm="9306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515" y="153234"/>
            <a:ext cx="9486579" cy="737409"/>
          </a:xfrm>
          <a:custGeom>
            <a:avLst/>
            <a:gdLst>
              <a:gd name="connsiteX0" fmla="*/ 0 w 9486579"/>
              <a:gd name="connsiteY0" fmla="*/ 0 h 737409"/>
              <a:gd name="connsiteX1" fmla="*/ 308314 w 9486579"/>
              <a:gd name="connsiteY1" fmla="*/ 0 h 737409"/>
              <a:gd name="connsiteX2" fmla="*/ 806359 w 9486579"/>
              <a:gd name="connsiteY2" fmla="*/ 0 h 737409"/>
              <a:gd name="connsiteX3" fmla="*/ 1589002 w 9486579"/>
              <a:gd name="connsiteY3" fmla="*/ 0 h 737409"/>
              <a:gd name="connsiteX4" fmla="*/ 1992182 w 9486579"/>
              <a:gd name="connsiteY4" fmla="*/ 0 h 737409"/>
              <a:gd name="connsiteX5" fmla="*/ 2585093 w 9486579"/>
              <a:gd name="connsiteY5" fmla="*/ 0 h 737409"/>
              <a:gd name="connsiteX6" fmla="*/ 2893407 w 9486579"/>
              <a:gd name="connsiteY6" fmla="*/ 0 h 737409"/>
              <a:gd name="connsiteX7" fmla="*/ 3201720 w 9486579"/>
              <a:gd name="connsiteY7" fmla="*/ 0 h 737409"/>
              <a:gd name="connsiteX8" fmla="*/ 3510034 w 9486579"/>
              <a:gd name="connsiteY8" fmla="*/ 0 h 737409"/>
              <a:gd name="connsiteX9" fmla="*/ 4292677 w 9486579"/>
              <a:gd name="connsiteY9" fmla="*/ 0 h 737409"/>
              <a:gd name="connsiteX10" fmla="*/ 4790722 w 9486579"/>
              <a:gd name="connsiteY10" fmla="*/ 0 h 737409"/>
              <a:gd name="connsiteX11" fmla="*/ 5573365 w 9486579"/>
              <a:gd name="connsiteY11" fmla="*/ 0 h 737409"/>
              <a:gd name="connsiteX12" fmla="*/ 5976545 w 9486579"/>
              <a:gd name="connsiteY12" fmla="*/ 0 h 737409"/>
              <a:gd name="connsiteX13" fmla="*/ 6284859 w 9486579"/>
              <a:gd name="connsiteY13" fmla="*/ 0 h 737409"/>
              <a:gd name="connsiteX14" fmla="*/ 6688038 w 9486579"/>
              <a:gd name="connsiteY14" fmla="*/ 0 h 737409"/>
              <a:gd name="connsiteX15" fmla="*/ 7375815 w 9486579"/>
              <a:gd name="connsiteY15" fmla="*/ 0 h 737409"/>
              <a:gd name="connsiteX16" fmla="*/ 8158458 w 9486579"/>
              <a:gd name="connsiteY16" fmla="*/ 0 h 737409"/>
              <a:gd name="connsiteX17" fmla="*/ 8941101 w 9486579"/>
              <a:gd name="connsiteY17" fmla="*/ 0 h 737409"/>
              <a:gd name="connsiteX18" fmla="*/ 9486579 w 9486579"/>
              <a:gd name="connsiteY18" fmla="*/ 0 h 737409"/>
              <a:gd name="connsiteX19" fmla="*/ 9486579 w 9486579"/>
              <a:gd name="connsiteY19" fmla="*/ 368705 h 737409"/>
              <a:gd name="connsiteX20" fmla="*/ 9486579 w 9486579"/>
              <a:gd name="connsiteY20" fmla="*/ 737409 h 737409"/>
              <a:gd name="connsiteX21" fmla="*/ 8893668 w 9486579"/>
              <a:gd name="connsiteY21" fmla="*/ 737409 h 737409"/>
              <a:gd name="connsiteX22" fmla="*/ 8111025 w 9486579"/>
              <a:gd name="connsiteY22" fmla="*/ 737409 h 737409"/>
              <a:gd name="connsiteX23" fmla="*/ 7328382 w 9486579"/>
              <a:gd name="connsiteY23" fmla="*/ 737409 h 737409"/>
              <a:gd name="connsiteX24" fmla="*/ 6830337 w 9486579"/>
              <a:gd name="connsiteY24" fmla="*/ 737409 h 737409"/>
              <a:gd name="connsiteX25" fmla="*/ 6427157 w 9486579"/>
              <a:gd name="connsiteY25" fmla="*/ 737409 h 737409"/>
              <a:gd name="connsiteX26" fmla="*/ 5644515 w 9486579"/>
              <a:gd name="connsiteY26" fmla="*/ 737409 h 737409"/>
              <a:gd name="connsiteX27" fmla="*/ 5051603 w 9486579"/>
              <a:gd name="connsiteY27" fmla="*/ 737409 h 737409"/>
              <a:gd name="connsiteX28" fmla="*/ 4268961 w 9486579"/>
              <a:gd name="connsiteY28" fmla="*/ 737409 h 737409"/>
              <a:gd name="connsiteX29" fmla="*/ 3770915 w 9486579"/>
              <a:gd name="connsiteY29" fmla="*/ 737409 h 737409"/>
              <a:gd name="connsiteX30" fmla="*/ 3272870 w 9486579"/>
              <a:gd name="connsiteY30" fmla="*/ 737409 h 737409"/>
              <a:gd name="connsiteX31" fmla="*/ 2679959 w 9486579"/>
              <a:gd name="connsiteY31" fmla="*/ 737409 h 737409"/>
              <a:gd name="connsiteX32" fmla="*/ 1897316 w 9486579"/>
              <a:gd name="connsiteY32" fmla="*/ 737409 h 737409"/>
              <a:gd name="connsiteX33" fmla="*/ 1304405 w 9486579"/>
              <a:gd name="connsiteY33" fmla="*/ 737409 h 737409"/>
              <a:gd name="connsiteX34" fmla="*/ 521762 w 9486579"/>
              <a:gd name="connsiteY34" fmla="*/ 737409 h 737409"/>
              <a:gd name="connsiteX35" fmla="*/ 0 w 9486579"/>
              <a:gd name="connsiteY35" fmla="*/ 737409 h 737409"/>
              <a:gd name="connsiteX36" fmla="*/ 0 w 9486579"/>
              <a:gd name="connsiteY36" fmla="*/ 383453 h 737409"/>
              <a:gd name="connsiteX37" fmla="*/ 0 w 9486579"/>
              <a:gd name="connsiteY37" fmla="*/ 0 h 7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6579" h="737409" fill="none" extrusionOk="0">
                <a:moveTo>
                  <a:pt x="0" y="0"/>
                </a:moveTo>
                <a:cubicBezTo>
                  <a:pt x="89389" y="-5569"/>
                  <a:pt x="219859" y="34720"/>
                  <a:pt x="308314" y="0"/>
                </a:cubicBezTo>
                <a:cubicBezTo>
                  <a:pt x="396769" y="-34720"/>
                  <a:pt x="685545" y="14336"/>
                  <a:pt x="806359" y="0"/>
                </a:cubicBezTo>
                <a:cubicBezTo>
                  <a:pt x="927174" y="-14336"/>
                  <a:pt x="1361612" y="50694"/>
                  <a:pt x="1589002" y="0"/>
                </a:cubicBezTo>
                <a:cubicBezTo>
                  <a:pt x="1816392" y="-50694"/>
                  <a:pt x="1803588" y="42309"/>
                  <a:pt x="1992182" y="0"/>
                </a:cubicBezTo>
                <a:cubicBezTo>
                  <a:pt x="2180776" y="-42309"/>
                  <a:pt x="2463476" y="67359"/>
                  <a:pt x="2585093" y="0"/>
                </a:cubicBezTo>
                <a:cubicBezTo>
                  <a:pt x="2706710" y="-67359"/>
                  <a:pt x="2783760" y="18600"/>
                  <a:pt x="2893407" y="0"/>
                </a:cubicBezTo>
                <a:cubicBezTo>
                  <a:pt x="3003054" y="-18600"/>
                  <a:pt x="3104103" y="34672"/>
                  <a:pt x="3201720" y="0"/>
                </a:cubicBezTo>
                <a:cubicBezTo>
                  <a:pt x="3299337" y="-34672"/>
                  <a:pt x="3436351" y="36925"/>
                  <a:pt x="3510034" y="0"/>
                </a:cubicBezTo>
                <a:cubicBezTo>
                  <a:pt x="3583717" y="-36925"/>
                  <a:pt x="3957143" y="87135"/>
                  <a:pt x="4292677" y="0"/>
                </a:cubicBezTo>
                <a:cubicBezTo>
                  <a:pt x="4628211" y="-87135"/>
                  <a:pt x="4670200" y="53020"/>
                  <a:pt x="4790722" y="0"/>
                </a:cubicBezTo>
                <a:cubicBezTo>
                  <a:pt x="4911245" y="-53020"/>
                  <a:pt x="5288790" y="86965"/>
                  <a:pt x="5573365" y="0"/>
                </a:cubicBezTo>
                <a:cubicBezTo>
                  <a:pt x="5857940" y="-86965"/>
                  <a:pt x="5860307" y="40888"/>
                  <a:pt x="5976545" y="0"/>
                </a:cubicBezTo>
                <a:cubicBezTo>
                  <a:pt x="6092783" y="-40888"/>
                  <a:pt x="6192033" y="11093"/>
                  <a:pt x="6284859" y="0"/>
                </a:cubicBezTo>
                <a:cubicBezTo>
                  <a:pt x="6377685" y="-11093"/>
                  <a:pt x="6523823" y="23387"/>
                  <a:pt x="6688038" y="0"/>
                </a:cubicBezTo>
                <a:cubicBezTo>
                  <a:pt x="6852253" y="-23387"/>
                  <a:pt x="7036773" y="3131"/>
                  <a:pt x="7375815" y="0"/>
                </a:cubicBezTo>
                <a:cubicBezTo>
                  <a:pt x="7714857" y="-3131"/>
                  <a:pt x="7795026" y="48311"/>
                  <a:pt x="8158458" y="0"/>
                </a:cubicBezTo>
                <a:cubicBezTo>
                  <a:pt x="8521890" y="-48311"/>
                  <a:pt x="8652684" y="44842"/>
                  <a:pt x="8941101" y="0"/>
                </a:cubicBezTo>
                <a:cubicBezTo>
                  <a:pt x="9229518" y="-44842"/>
                  <a:pt x="9216695" y="63824"/>
                  <a:pt x="9486579" y="0"/>
                </a:cubicBezTo>
                <a:cubicBezTo>
                  <a:pt x="9523352" y="105235"/>
                  <a:pt x="9464721" y="252820"/>
                  <a:pt x="9486579" y="368705"/>
                </a:cubicBezTo>
                <a:cubicBezTo>
                  <a:pt x="9508437" y="484590"/>
                  <a:pt x="9468543" y="652921"/>
                  <a:pt x="9486579" y="737409"/>
                </a:cubicBezTo>
                <a:cubicBezTo>
                  <a:pt x="9358269" y="792042"/>
                  <a:pt x="9056466" y="704061"/>
                  <a:pt x="8893668" y="737409"/>
                </a:cubicBezTo>
                <a:cubicBezTo>
                  <a:pt x="8730870" y="770757"/>
                  <a:pt x="8484004" y="666289"/>
                  <a:pt x="8111025" y="737409"/>
                </a:cubicBezTo>
                <a:cubicBezTo>
                  <a:pt x="7738046" y="808529"/>
                  <a:pt x="7511414" y="722062"/>
                  <a:pt x="7328382" y="737409"/>
                </a:cubicBezTo>
                <a:cubicBezTo>
                  <a:pt x="7145350" y="752756"/>
                  <a:pt x="6997565" y="700843"/>
                  <a:pt x="6830337" y="737409"/>
                </a:cubicBezTo>
                <a:cubicBezTo>
                  <a:pt x="6663110" y="773975"/>
                  <a:pt x="6578478" y="733272"/>
                  <a:pt x="6427157" y="737409"/>
                </a:cubicBezTo>
                <a:cubicBezTo>
                  <a:pt x="6275836" y="741546"/>
                  <a:pt x="5920152" y="657162"/>
                  <a:pt x="5644515" y="737409"/>
                </a:cubicBezTo>
                <a:cubicBezTo>
                  <a:pt x="5368878" y="817656"/>
                  <a:pt x="5343316" y="685354"/>
                  <a:pt x="5051603" y="737409"/>
                </a:cubicBezTo>
                <a:cubicBezTo>
                  <a:pt x="4759890" y="789464"/>
                  <a:pt x="4618887" y="703533"/>
                  <a:pt x="4268961" y="737409"/>
                </a:cubicBezTo>
                <a:cubicBezTo>
                  <a:pt x="3919035" y="771285"/>
                  <a:pt x="3904623" y="710756"/>
                  <a:pt x="3770915" y="737409"/>
                </a:cubicBezTo>
                <a:cubicBezTo>
                  <a:pt x="3637207" y="764062"/>
                  <a:pt x="3407292" y="726878"/>
                  <a:pt x="3272870" y="737409"/>
                </a:cubicBezTo>
                <a:cubicBezTo>
                  <a:pt x="3138449" y="747940"/>
                  <a:pt x="2938359" y="710805"/>
                  <a:pt x="2679959" y="737409"/>
                </a:cubicBezTo>
                <a:cubicBezTo>
                  <a:pt x="2421559" y="764013"/>
                  <a:pt x="2107127" y="651118"/>
                  <a:pt x="1897316" y="737409"/>
                </a:cubicBezTo>
                <a:cubicBezTo>
                  <a:pt x="1687505" y="823700"/>
                  <a:pt x="1582520" y="736732"/>
                  <a:pt x="1304405" y="737409"/>
                </a:cubicBezTo>
                <a:cubicBezTo>
                  <a:pt x="1026290" y="738086"/>
                  <a:pt x="848866" y="683975"/>
                  <a:pt x="521762" y="737409"/>
                </a:cubicBezTo>
                <a:cubicBezTo>
                  <a:pt x="194658" y="790843"/>
                  <a:pt x="138436" y="703756"/>
                  <a:pt x="0" y="737409"/>
                </a:cubicBezTo>
                <a:cubicBezTo>
                  <a:pt x="-14979" y="574945"/>
                  <a:pt x="27376" y="551317"/>
                  <a:pt x="0" y="383453"/>
                </a:cubicBezTo>
                <a:cubicBezTo>
                  <a:pt x="-27376" y="215589"/>
                  <a:pt x="28307" y="138549"/>
                  <a:pt x="0" y="0"/>
                </a:cubicBezTo>
                <a:close/>
              </a:path>
              <a:path w="9486579" h="73740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516932" y="107911"/>
                  <a:pt x="9456901" y="230129"/>
                  <a:pt x="9486579" y="383453"/>
                </a:cubicBezTo>
                <a:cubicBezTo>
                  <a:pt x="9516257" y="536777"/>
                  <a:pt x="9448054" y="638495"/>
                  <a:pt x="9486579" y="737409"/>
                </a:cubicBezTo>
                <a:cubicBezTo>
                  <a:pt x="9216133" y="789234"/>
                  <a:pt x="9109211" y="689811"/>
                  <a:pt x="8798802" y="737409"/>
                </a:cubicBezTo>
                <a:cubicBezTo>
                  <a:pt x="8488393" y="785007"/>
                  <a:pt x="8380977" y="676570"/>
                  <a:pt x="8016159" y="737409"/>
                </a:cubicBezTo>
                <a:cubicBezTo>
                  <a:pt x="7651341" y="798248"/>
                  <a:pt x="7618004" y="686028"/>
                  <a:pt x="7233516" y="737409"/>
                </a:cubicBezTo>
                <a:cubicBezTo>
                  <a:pt x="6849028" y="788790"/>
                  <a:pt x="6886225" y="735010"/>
                  <a:pt x="6735471" y="737409"/>
                </a:cubicBezTo>
                <a:cubicBezTo>
                  <a:pt x="6584717" y="739808"/>
                  <a:pt x="6477149" y="698072"/>
                  <a:pt x="6332291" y="737409"/>
                </a:cubicBezTo>
                <a:cubicBezTo>
                  <a:pt x="6187433" y="776746"/>
                  <a:pt x="5825870" y="685045"/>
                  <a:pt x="5644515" y="737409"/>
                </a:cubicBezTo>
                <a:cubicBezTo>
                  <a:pt x="5463160" y="789773"/>
                  <a:pt x="5424537" y="710416"/>
                  <a:pt x="5336201" y="737409"/>
                </a:cubicBezTo>
                <a:cubicBezTo>
                  <a:pt x="5247865" y="764402"/>
                  <a:pt x="4865709" y="660394"/>
                  <a:pt x="4648424" y="737409"/>
                </a:cubicBezTo>
                <a:cubicBezTo>
                  <a:pt x="4431139" y="814424"/>
                  <a:pt x="4250497" y="682338"/>
                  <a:pt x="4150378" y="737409"/>
                </a:cubicBezTo>
                <a:cubicBezTo>
                  <a:pt x="4050259" y="792480"/>
                  <a:pt x="3794523" y="690416"/>
                  <a:pt x="3462601" y="737409"/>
                </a:cubicBezTo>
                <a:cubicBezTo>
                  <a:pt x="3130679" y="784402"/>
                  <a:pt x="3071683" y="682886"/>
                  <a:pt x="2964556" y="737409"/>
                </a:cubicBezTo>
                <a:cubicBezTo>
                  <a:pt x="2857430" y="791932"/>
                  <a:pt x="2740696" y="710755"/>
                  <a:pt x="2561376" y="737409"/>
                </a:cubicBezTo>
                <a:cubicBezTo>
                  <a:pt x="2382056" y="764063"/>
                  <a:pt x="2248499" y="704030"/>
                  <a:pt x="2158197" y="737409"/>
                </a:cubicBezTo>
                <a:cubicBezTo>
                  <a:pt x="2067895" y="770788"/>
                  <a:pt x="1888798" y="680846"/>
                  <a:pt x="1660151" y="737409"/>
                </a:cubicBezTo>
                <a:cubicBezTo>
                  <a:pt x="1431504" y="793972"/>
                  <a:pt x="1098458" y="690176"/>
                  <a:pt x="877509" y="737409"/>
                </a:cubicBezTo>
                <a:cubicBezTo>
                  <a:pt x="656560" y="784642"/>
                  <a:pt x="380407" y="728982"/>
                  <a:pt x="0" y="737409"/>
                </a:cubicBezTo>
                <a:cubicBezTo>
                  <a:pt x="-2364" y="605951"/>
                  <a:pt x="1035" y="474181"/>
                  <a:pt x="0" y="376079"/>
                </a:cubicBezTo>
                <a:cubicBezTo>
                  <a:pt x="-1035" y="277977"/>
                  <a:pt x="38675" y="102487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Practice</a:t>
            </a:r>
          </a:p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Century Gothic" pitchFamily="34" charset="0"/>
              </a:rPr>
              <a:t>Fill in the blanks using the following words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AA5E8-11BD-4D3A-A896-82F680F1966C}"/>
              </a:ext>
            </a:extLst>
          </p:cNvPr>
          <p:cNvSpPr/>
          <p:nvPr/>
        </p:nvSpPr>
        <p:spPr>
          <a:xfrm>
            <a:off x="133224" y="2263397"/>
            <a:ext cx="9395650" cy="377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Century Gothic" pitchFamily="34" charset="0"/>
              </a:rPr>
              <a:t>Samantha invited her friends to her birthday party. She planned </a:t>
            </a:r>
            <a:r>
              <a:rPr lang="en-US" b="1" dirty="0" smtClean="0">
                <a:solidFill>
                  <a:schemeClr val="tx2"/>
                </a:solidFill>
                <a:latin typeface="Century Gothic" pitchFamily="34" charset="0"/>
              </a:rPr>
              <a:t>a </a:t>
            </a:r>
            <a:r>
              <a:rPr lang="en-US" b="1" dirty="0">
                <a:solidFill>
                  <a:schemeClr val="tx2"/>
                </a:solidFill>
                <a:latin typeface="Century Gothic" pitchFamily="34" charset="0"/>
              </a:rPr>
              <a:t>lot of activities. First, she showed them some photos of her wedding </a:t>
            </a:r>
            <a:r>
              <a:rPr lang="en-US" b="1" dirty="0" smtClean="0">
                <a:solidFill>
                  <a:schemeClr val="tx2"/>
                </a:solidFill>
                <a:latin typeface="Century Gothic" pitchFamily="34" charset="0"/>
              </a:rPr>
              <a:t>party. </a:t>
            </a:r>
            <a:r>
              <a:rPr lang="en-US" b="1" dirty="0">
                <a:solidFill>
                  <a:schemeClr val="tx2"/>
                </a:solidFill>
                <a:latin typeface="Century Gothic" pitchFamily="34" charset="0"/>
              </a:rPr>
              <a:t>She pointed to the groom and said</a:t>
            </a:r>
            <a:r>
              <a:rPr lang="ar-BH" b="1" dirty="0">
                <a:solidFill>
                  <a:schemeClr val="tx2"/>
                </a:solidFill>
                <a:latin typeface="Century Gothic" pitchFamily="34" charset="0"/>
              </a:rPr>
              <a:t>"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 this is my _________, his parents are standing next to him, the man is my _____________ and the woman is my____________</a:t>
            </a:r>
            <a:r>
              <a:rPr lang="ar-BH" b="1" dirty="0">
                <a:solidFill>
                  <a:schemeClr val="tx2"/>
                </a:solidFill>
                <a:latin typeface="Century Gothic" pitchFamily="34" charset="0"/>
              </a:rPr>
              <a:t>"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. Then she pointed to the bride and said, </a:t>
            </a:r>
            <a:r>
              <a:rPr lang="ar-BH" b="1" dirty="0">
                <a:solidFill>
                  <a:schemeClr val="tx2"/>
                </a:solidFill>
                <a:latin typeface="Century Gothic" pitchFamily="34" charset="0"/>
              </a:rPr>
              <a:t>"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 this is me, 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his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_________</a:t>
            </a:r>
            <a:r>
              <a:rPr lang="ar-BH" b="1" dirty="0">
                <a:solidFill>
                  <a:schemeClr val="tx2"/>
                </a:solidFill>
                <a:latin typeface="Century Gothic" pitchFamily="34" charset="0"/>
              </a:rPr>
              <a:t> "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. Cathy was looking at the photos on the other page, </a:t>
            </a:r>
            <a:r>
              <a:rPr lang="ar-BH" b="1" dirty="0">
                <a:solidFill>
                  <a:schemeClr val="tx2"/>
                </a:solidFill>
                <a:latin typeface="Century Gothic" pitchFamily="34" charset="0"/>
              </a:rPr>
              <a:t>"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This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girl 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who’s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wearing a fancy dress, is she your sister’s daughter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  <a:r>
              <a:rPr lang="en-US" b="1" dirty="0" smtClean="0">
                <a:solidFill>
                  <a:schemeClr val="tx2"/>
                </a:solidFill>
                <a:latin typeface="Century Gothic" pitchFamily="34" charset="0"/>
              </a:rPr>
              <a:t>”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She asked. </a:t>
            </a:r>
            <a:r>
              <a:rPr lang="ar-BH" b="1" dirty="0" smtClean="0">
                <a:solidFill>
                  <a:schemeClr val="tx2"/>
                </a:solidFill>
                <a:latin typeface="Century Gothic" pitchFamily="34" charset="0"/>
              </a:rPr>
              <a:t>“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Y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es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, she’s my_________, she looked 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amazing,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and this is her 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brother.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H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e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is my ________________</a:t>
            </a:r>
            <a:r>
              <a:rPr lang="ar-BH" b="1" dirty="0">
                <a:solidFill>
                  <a:schemeClr val="tx2"/>
                </a:solidFill>
                <a:latin typeface="Century Gothic" pitchFamily="34" charset="0"/>
              </a:rPr>
              <a:t> "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, Samantha replied. Samantha's friends were very happy that they shared a lot of good memories.</a:t>
            </a:r>
            <a:endParaRPr lang="en-US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AE04A5-946F-413D-B67C-1A584AA00611}"/>
              </a:ext>
            </a:extLst>
          </p:cNvPr>
          <p:cNvSpPr/>
          <p:nvPr/>
        </p:nvSpPr>
        <p:spPr>
          <a:xfrm>
            <a:off x="80882" y="1394174"/>
            <a:ext cx="9486579" cy="356859"/>
          </a:xfrm>
          <a:custGeom>
            <a:avLst/>
            <a:gdLst>
              <a:gd name="connsiteX0" fmla="*/ 0 w 9486579"/>
              <a:gd name="connsiteY0" fmla="*/ 0 h 356859"/>
              <a:gd name="connsiteX1" fmla="*/ 498045 w 9486579"/>
              <a:gd name="connsiteY1" fmla="*/ 0 h 356859"/>
              <a:gd name="connsiteX2" fmla="*/ 1090957 w 9486579"/>
              <a:gd name="connsiteY2" fmla="*/ 0 h 356859"/>
              <a:gd name="connsiteX3" fmla="*/ 1873599 w 9486579"/>
              <a:gd name="connsiteY3" fmla="*/ 0 h 356859"/>
              <a:gd name="connsiteX4" fmla="*/ 2371645 w 9486579"/>
              <a:gd name="connsiteY4" fmla="*/ 0 h 356859"/>
              <a:gd name="connsiteX5" fmla="*/ 3154288 w 9486579"/>
              <a:gd name="connsiteY5" fmla="*/ 0 h 356859"/>
              <a:gd name="connsiteX6" fmla="*/ 3557467 w 9486579"/>
              <a:gd name="connsiteY6" fmla="*/ 0 h 356859"/>
              <a:gd name="connsiteX7" fmla="*/ 4150378 w 9486579"/>
              <a:gd name="connsiteY7" fmla="*/ 0 h 356859"/>
              <a:gd name="connsiteX8" fmla="*/ 4458692 w 9486579"/>
              <a:gd name="connsiteY8" fmla="*/ 0 h 356859"/>
              <a:gd name="connsiteX9" fmla="*/ 4767006 w 9486579"/>
              <a:gd name="connsiteY9" fmla="*/ 0 h 356859"/>
              <a:gd name="connsiteX10" fmla="*/ 5075320 w 9486579"/>
              <a:gd name="connsiteY10" fmla="*/ 0 h 356859"/>
              <a:gd name="connsiteX11" fmla="*/ 5857963 w 9486579"/>
              <a:gd name="connsiteY11" fmla="*/ 0 h 356859"/>
              <a:gd name="connsiteX12" fmla="*/ 6356008 w 9486579"/>
              <a:gd name="connsiteY12" fmla="*/ 0 h 356859"/>
              <a:gd name="connsiteX13" fmla="*/ 7138651 w 9486579"/>
              <a:gd name="connsiteY13" fmla="*/ 0 h 356859"/>
              <a:gd name="connsiteX14" fmla="*/ 7541830 w 9486579"/>
              <a:gd name="connsiteY14" fmla="*/ 0 h 356859"/>
              <a:gd name="connsiteX15" fmla="*/ 7850144 w 9486579"/>
              <a:gd name="connsiteY15" fmla="*/ 0 h 356859"/>
              <a:gd name="connsiteX16" fmla="*/ 8253324 w 9486579"/>
              <a:gd name="connsiteY16" fmla="*/ 0 h 356859"/>
              <a:gd name="connsiteX17" fmla="*/ 8941101 w 9486579"/>
              <a:gd name="connsiteY17" fmla="*/ 0 h 356859"/>
              <a:gd name="connsiteX18" fmla="*/ 9486579 w 9486579"/>
              <a:gd name="connsiteY18" fmla="*/ 0 h 356859"/>
              <a:gd name="connsiteX19" fmla="*/ 9486579 w 9486579"/>
              <a:gd name="connsiteY19" fmla="*/ 356859 h 356859"/>
              <a:gd name="connsiteX20" fmla="*/ 9083399 w 9486579"/>
              <a:gd name="connsiteY20" fmla="*/ 356859 h 356859"/>
              <a:gd name="connsiteX21" fmla="*/ 8680220 w 9486579"/>
              <a:gd name="connsiteY21" fmla="*/ 356859 h 356859"/>
              <a:gd name="connsiteX22" fmla="*/ 8087309 w 9486579"/>
              <a:gd name="connsiteY22" fmla="*/ 356859 h 356859"/>
              <a:gd name="connsiteX23" fmla="*/ 7399532 w 9486579"/>
              <a:gd name="connsiteY23" fmla="*/ 356859 h 356859"/>
              <a:gd name="connsiteX24" fmla="*/ 6616889 w 9486579"/>
              <a:gd name="connsiteY24" fmla="*/ 356859 h 356859"/>
              <a:gd name="connsiteX25" fmla="*/ 5834246 w 9486579"/>
              <a:gd name="connsiteY25" fmla="*/ 356859 h 356859"/>
              <a:gd name="connsiteX26" fmla="*/ 5336201 w 9486579"/>
              <a:gd name="connsiteY26" fmla="*/ 356859 h 356859"/>
              <a:gd name="connsiteX27" fmla="*/ 4933021 w 9486579"/>
              <a:gd name="connsiteY27" fmla="*/ 356859 h 356859"/>
              <a:gd name="connsiteX28" fmla="*/ 4150378 w 9486579"/>
              <a:gd name="connsiteY28" fmla="*/ 356859 h 356859"/>
              <a:gd name="connsiteX29" fmla="*/ 3557467 w 9486579"/>
              <a:gd name="connsiteY29" fmla="*/ 356859 h 356859"/>
              <a:gd name="connsiteX30" fmla="*/ 2774824 w 9486579"/>
              <a:gd name="connsiteY30" fmla="*/ 356859 h 356859"/>
              <a:gd name="connsiteX31" fmla="*/ 2276779 w 9486579"/>
              <a:gd name="connsiteY31" fmla="*/ 356859 h 356859"/>
              <a:gd name="connsiteX32" fmla="*/ 1778734 w 9486579"/>
              <a:gd name="connsiteY32" fmla="*/ 356859 h 356859"/>
              <a:gd name="connsiteX33" fmla="*/ 1185822 w 9486579"/>
              <a:gd name="connsiteY33" fmla="*/ 356859 h 356859"/>
              <a:gd name="connsiteX34" fmla="*/ 0 w 9486579"/>
              <a:gd name="connsiteY34" fmla="*/ 356859 h 356859"/>
              <a:gd name="connsiteX35" fmla="*/ 0 w 9486579"/>
              <a:gd name="connsiteY35" fmla="*/ 0 h 35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486579" h="356859" fill="none" extrusionOk="0">
                <a:moveTo>
                  <a:pt x="0" y="0"/>
                </a:moveTo>
                <a:cubicBezTo>
                  <a:pt x="172171" y="-15839"/>
                  <a:pt x="326822" y="4715"/>
                  <a:pt x="498045" y="0"/>
                </a:cubicBezTo>
                <a:cubicBezTo>
                  <a:pt x="669269" y="-4715"/>
                  <a:pt x="864608" y="1561"/>
                  <a:pt x="1090957" y="0"/>
                </a:cubicBezTo>
                <a:cubicBezTo>
                  <a:pt x="1317306" y="-1561"/>
                  <a:pt x="1488555" y="34140"/>
                  <a:pt x="1873599" y="0"/>
                </a:cubicBezTo>
                <a:cubicBezTo>
                  <a:pt x="2258643" y="-34140"/>
                  <a:pt x="2248885" y="6238"/>
                  <a:pt x="2371645" y="0"/>
                </a:cubicBezTo>
                <a:cubicBezTo>
                  <a:pt x="2494405" y="-6238"/>
                  <a:pt x="2926898" y="50694"/>
                  <a:pt x="3154288" y="0"/>
                </a:cubicBezTo>
                <a:cubicBezTo>
                  <a:pt x="3381678" y="-50694"/>
                  <a:pt x="3376166" y="3541"/>
                  <a:pt x="3557467" y="0"/>
                </a:cubicBezTo>
                <a:cubicBezTo>
                  <a:pt x="3738768" y="-3541"/>
                  <a:pt x="4028761" y="67359"/>
                  <a:pt x="4150378" y="0"/>
                </a:cubicBezTo>
                <a:cubicBezTo>
                  <a:pt x="4271995" y="-67359"/>
                  <a:pt x="4349045" y="18600"/>
                  <a:pt x="4458692" y="0"/>
                </a:cubicBezTo>
                <a:cubicBezTo>
                  <a:pt x="4568339" y="-18600"/>
                  <a:pt x="4655465" y="34378"/>
                  <a:pt x="4767006" y="0"/>
                </a:cubicBezTo>
                <a:cubicBezTo>
                  <a:pt x="4878547" y="-34378"/>
                  <a:pt x="5001637" y="36925"/>
                  <a:pt x="5075320" y="0"/>
                </a:cubicBezTo>
                <a:cubicBezTo>
                  <a:pt x="5149003" y="-36925"/>
                  <a:pt x="5522429" y="87135"/>
                  <a:pt x="5857963" y="0"/>
                </a:cubicBezTo>
                <a:cubicBezTo>
                  <a:pt x="6193497" y="-87135"/>
                  <a:pt x="6235486" y="53020"/>
                  <a:pt x="6356008" y="0"/>
                </a:cubicBezTo>
                <a:cubicBezTo>
                  <a:pt x="6476531" y="-53020"/>
                  <a:pt x="6854076" y="86965"/>
                  <a:pt x="7138651" y="0"/>
                </a:cubicBezTo>
                <a:cubicBezTo>
                  <a:pt x="7423226" y="-86965"/>
                  <a:pt x="7435623" y="1781"/>
                  <a:pt x="7541830" y="0"/>
                </a:cubicBezTo>
                <a:cubicBezTo>
                  <a:pt x="7648037" y="-1781"/>
                  <a:pt x="7757318" y="11093"/>
                  <a:pt x="7850144" y="0"/>
                </a:cubicBezTo>
                <a:cubicBezTo>
                  <a:pt x="7942970" y="-11093"/>
                  <a:pt x="8087877" y="15699"/>
                  <a:pt x="8253324" y="0"/>
                </a:cubicBezTo>
                <a:cubicBezTo>
                  <a:pt x="8418771" y="-15699"/>
                  <a:pt x="8602059" y="3131"/>
                  <a:pt x="8941101" y="0"/>
                </a:cubicBezTo>
                <a:cubicBezTo>
                  <a:pt x="9280143" y="-3131"/>
                  <a:pt x="9225088" y="9060"/>
                  <a:pt x="9486579" y="0"/>
                </a:cubicBezTo>
                <a:cubicBezTo>
                  <a:pt x="9496370" y="106731"/>
                  <a:pt x="9455893" y="186650"/>
                  <a:pt x="9486579" y="356859"/>
                </a:cubicBezTo>
                <a:cubicBezTo>
                  <a:pt x="9342508" y="386651"/>
                  <a:pt x="9260506" y="356018"/>
                  <a:pt x="9083399" y="356859"/>
                </a:cubicBezTo>
                <a:cubicBezTo>
                  <a:pt x="8906292" y="357700"/>
                  <a:pt x="8863429" y="310217"/>
                  <a:pt x="8680220" y="356859"/>
                </a:cubicBezTo>
                <a:cubicBezTo>
                  <a:pt x="8497011" y="403501"/>
                  <a:pt x="8297110" y="287923"/>
                  <a:pt x="8087309" y="356859"/>
                </a:cubicBezTo>
                <a:cubicBezTo>
                  <a:pt x="7877508" y="425795"/>
                  <a:pt x="7636542" y="309988"/>
                  <a:pt x="7399532" y="356859"/>
                </a:cubicBezTo>
                <a:cubicBezTo>
                  <a:pt x="7162522" y="403730"/>
                  <a:pt x="6989868" y="285739"/>
                  <a:pt x="6616889" y="356859"/>
                </a:cubicBezTo>
                <a:cubicBezTo>
                  <a:pt x="6243910" y="427979"/>
                  <a:pt x="6017278" y="341512"/>
                  <a:pt x="5834246" y="356859"/>
                </a:cubicBezTo>
                <a:cubicBezTo>
                  <a:pt x="5651214" y="372206"/>
                  <a:pt x="5503429" y="320293"/>
                  <a:pt x="5336201" y="356859"/>
                </a:cubicBezTo>
                <a:cubicBezTo>
                  <a:pt x="5168974" y="393425"/>
                  <a:pt x="5084342" y="352722"/>
                  <a:pt x="4933021" y="356859"/>
                </a:cubicBezTo>
                <a:cubicBezTo>
                  <a:pt x="4781700" y="360996"/>
                  <a:pt x="4427284" y="276858"/>
                  <a:pt x="4150378" y="356859"/>
                </a:cubicBezTo>
                <a:cubicBezTo>
                  <a:pt x="3873472" y="436860"/>
                  <a:pt x="3845930" y="301120"/>
                  <a:pt x="3557467" y="356859"/>
                </a:cubicBezTo>
                <a:cubicBezTo>
                  <a:pt x="3269004" y="412598"/>
                  <a:pt x="3128758" y="323864"/>
                  <a:pt x="2774824" y="356859"/>
                </a:cubicBezTo>
                <a:cubicBezTo>
                  <a:pt x="2420890" y="389854"/>
                  <a:pt x="2401882" y="327361"/>
                  <a:pt x="2276779" y="356859"/>
                </a:cubicBezTo>
                <a:cubicBezTo>
                  <a:pt x="2151676" y="386357"/>
                  <a:pt x="1913156" y="346328"/>
                  <a:pt x="1778734" y="356859"/>
                </a:cubicBezTo>
                <a:cubicBezTo>
                  <a:pt x="1644313" y="367390"/>
                  <a:pt x="1445358" y="332790"/>
                  <a:pt x="1185822" y="356859"/>
                </a:cubicBezTo>
                <a:cubicBezTo>
                  <a:pt x="926286" y="380928"/>
                  <a:pt x="460177" y="335212"/>
                  <a:pt x="0" y="356859"/>
                </a:cubicBezTo>
                <a:cubicBezTo>
                  <a:pt x="-12280" y="224627"/>
                  <a:pt x="16538" y="121463"/>
                  <a:pt x="0" y="0"/>
                </a:cubicBezTo>
                <a:close/>
              </a:path>
              <a:path w="9486579" h="35685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492230" y="155085"/>
                  <a:pt x="9462845" y="238061"/>
                  <a:pt x="9486579" y="356859"/>
                </a:cubicBezTo>
                <a:cubicBezTo>
                  <a:pt x="9276910" y="368655"/>
                  <a:pt x="9111477" y="345840"/>
                  <a:pt x="8988534" y="356859"/>
                </a:cubicBezTo>
                <a:cubicBezTo>
                  <a:pt x="8865592" y="367878"/>
                  <a:pt x="8538777" y="286176"/>
                  <a:pt x="8395622" y="356859"/>
                </a:cubicBezTo>
                <a:cubicBezTo>
                  <a:pt x="8252467" y="427542"/>
                  <a:pt x="7977767" y="290714"/>
                  <a:pt x="7612980" y="356859"/>
                </a:cubicBezTo>
                <a:cubicBezTo>
                  <a:pt x="7248193" y="423004"/>
                  <a:pt x="7214825" y="305478"/>
                  <a:pt x="6830337" y="356859"/>
                </a:cubicBezTo>
                <a:cubicBezTo>
                  <a:pt x="6445849" y="408240"/>
                  <a:pt x="6487984" y="298096"/>
                  <a:pt x="6332291" y="356859"/>
                </a:cubicBezTo>
                <a:cubicBezTo>
                  <a:pt x="6176598" y="415622"/>
                  <a:pt x="6072152" y="310764"/>
                  <a:pt x="5929112" y="356859"/>
                </a:cubicBezTo>
                <a:cubicBezTo>
                  <a:pt x="5786072" y="402954"/>
                  <a:pt x="5425898" y="306619"/>
                  <a:pt x="5241335" y="356859"/>
                </a:cubicBezTo>
                <a:cubicBezTo>
                  <a:pt x="5056772" y="407099"/>
                  <a:pt x="5021357" y="329866"/>
                  <a:pt x="4933021" y="356859"/>
                </a:cubicBezTo>
                <a:cubicBezTo>
                  <a:pt x="4844685" y="383852"/>
                  <a:pt x="4462529" y="279844"/>
                  <a:pt x="4245244" y="356859"/>
                </a:cubicBezTo>
                <a:cubicBezTo>
                  <a:pt x="4027959" y="433874"/>
                  <a:pt x="3847089" y="355817"/>
                  <a:pt x="3747199" y="356859"/>
                </a:cubicBezTo>
                <a:cubicBezTo>
                  <a:pt x="3647309" y="357901"/>
                  <a:pt x="3391344" y="309866"/>
                  <a:pt x="3059422" y="356859"/>
                </a:cubicBezTo>
                <a:cubicBezTo>
                  <a:pt x="2727500" y="403852"/>
                  <a:pt x="2670460" y="306977"/>
                  <a:pt x="2561376" y="356859"/>
                </a:cubicBezTo>
                <a:cubicBezTo>
                  <a:pt x="2452292" y="406741"/>
                  <a:pt x="2328868" y="324777"/>
                  <a:pt x="2158197" y="356859"/>
                </a:cubicBezTo>
                <a:cubicBezTo>
                  <a:pt x="1987526" y="388941"/>
                  <a:pt x="1851507" y="325177"/>
                  <a:pt x="1755017" y="356859"/>
                </a:cubicBezTo>
                <a:cubicBezTo>
                  <a:pt x="1658527" y="388541"/>
                  <a:pt x="1478582" y="353342"/>
                  <a:pt x="1256972" y="356859"/>
                </a:cubicBezTo>
                <a:cubicBezTo>
                  <a:pt x="1035363" y="360376"/>
                  <a:pt x="271570" y="229127"/>
                  <a:pt x="0" y="356859"/>
                </a:cubicBezTo>
                <a:cubicBezTo>
                  <a:pt x="-22617" y="262157"/>
                  <a:pt x="34757" y="110238"/>
                  <a:pt x="0" y="0"/>
                </a:cubicBezTo>
                <a:close/>
              </a:path>
            </a:pathLst>
          </a:custGeom>
          <a:solidFill>
            <a:srgbClr val="CCCCFF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Father-in-law , mother-in-law ,  son , daughter ,  niece , nephew , wife , husband 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  <a:latin typeface="Century Gothic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A27B4A-D21D-4F41-A20F-10110A99D0E4}"/>
              </a:ext>
            </a:extLst>
          </p:cNvPr>
          <p:cNvCxnSpPr/>
          <p:nvPr/>
        </p:nvCxnSpPr>
        <p:spPr>
          <a:xfrm>
            <a:off x="133224" y="6573292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BB1683F-1E69-4556-BDF3-5BA6207CED83}"/>
              </a:ext>
            </a:extLst>
          </p:cNvPr>
          <p:cNvSpPr txBox="1"/>
          <p:nvPr/>
        </p:nvSpPr>
        <p:spPr>
          <a:xfrm>
            <a:off x="133224" y="6561821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4"/>
    </mc:Choice>
    <mc:Fallback xmlns="">
      <p:transition spd="slow" advTm="9306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515" y="153234"/>
            <a:ext cx="9486579" cy="737409"/>
          </a:xfrm>
          <a:custGeom>
            <a:avLst/>
            <a:gdLst>
              <a:gd name="connsiteX0" fmla="*/ 0 w 9486579"/>
              <a:gd name="connsiteY0" fmla="*/ 0 h 737409"/>
              <a:gd name="connsiteX1" fmla="*/ 308314 w 9486579"/>
              <a:gd name="connsiteY1" fmla="*/ 0 h 737409"/>
              <a:gd name="connsiteX2" fmla="*/ 806359 w 9486579"/>
              <a:gd name="connsiteY2" fmla="*/ 0 h 737409"/>
              <a:gd name="connsiteX3" fmla="*/ 1589002 w 9486579"/>
              <a:gd name="connsiteY3" fmla="*/ 0 h 737409"/>
              <a:gd name="connsiteX4" fmla="*/ 1992182 w 9486579"/>
              <a:gd name="connsiteY4" fmla="*/ 0 h 737409"/>
              <a:gd name="connsiteX5" fmla="*/ 2585093 w 9486579"/>
              <a:gd name="connsiteY5" fmla="*/ 0 h 737409"/>
              <a:gd name="connsiteX6" fmla="*/ 2893407 w 9486579"/>
              <a:gd name="connsiteY6" fmla="*/ 0 h 737409"/>
              <a:gd name="connsiteX7" fmla="*/ 3201720 w 9486579"/>
              <a:gd name="connsiteY7" fmla="*/ 0 h 737409"/>
              <a:gd name="connsiteX8" fmla="*/ 3510034 w 9486579"/>
              <a:gd name="connsiteY8" fmla="*/ 0 h 737409"/>
              <a:gd name="connsiteX9" fmla="*/ 4292677 w 9486579"/>
              <a:gd name="connsiteY9" fmla="*/ 0 h 737409"/>
              <a:gd name="connsiteX10" fmla="*/ 4790722 w 9486579"/>
              <a:gd name="connsiteY10" fmla="*/ 0 h 737409"/>
              <a:gd name="connsiteX11" fmla="*/ 5573365 w 9486579"/>
              <a:gd name="connsiteY11" fmla="*/ 0 h 737409"/>
              <a:gd name="connsiteX12" fmla="*/ 5976545 w 9486579"/>
              <a:gd name="connsiteY12" fmla="*/ 0 h 737409"/>
              <a:gd name="connsiteX13" fmla="*/ 6284859 w 9486579"/>
              <a:gd name="connsiteY13" fmla="*/ 0 h 737409"/>
              <a:gd name="connsiteX14" fmla="*/ 6688038 w 9486579"/>
              <a:gd name="connsiteY14" fmla="*/ 0 h 737409"/>
              <a:gd name="connsiteX15" fmla="*/ 7375815 w 9486579"/>
              <a:gd name="connsiteY15" fmla="*/ 0 h 737409"/>
              <a:gd name="connsiteX16" fmla="*/ 8158458 w 9486579"/>
              <a:gd name="connsiteY16" fmla="*/ 0 h 737409"/>
              <a:gd name="connsiteX17" fmla="*/ 8941101 w 9486579"/>
              <a:gd name="connsiteY17" fmla="*/ 0 h 737409"/>
              <a:gd name="connsiteX18" fmla="*/ 9486579 w 9486579"/>
              <a:gd name="connsiteY18" fmla="*/ 0 h 737409"/>
              <a:gd name="connsiteX19" fmla="*/ 9486579 w 9486579"/>
              <a:gd name="connsiteY19" fmla="*/ 368705 h 737409"/>
              <a:gd name="connsiteX20" fmla="*/ 9486579 w 9486579"/>
              <a:gd name="connsiteY20" fmla="*/ 737409 h 737409"/>
              <a:gd name="connsiteX21" fmla="*/ 8893668 w 9486579"/>
              <a:gd name="connsiteY21" fmla="*/ 737409 h 737409"/>
              <a:gd name="connsiteX22" fmla="*/ 8111025 w 9486579"/>
              <a:gd name="connsiteY22" fmla="*/ 737409 h 737409"/>
              <a:gd name="connsiteX23" fmla="*/ 7328382 w 9486579"/>
              <a:gd name="connsiteY23" fmla="*/ 737409 h 737409"/>
              <a:gd name="connsiteX24" fmla="*/ 6830337 w 9486579"/>
              <a:gd name="connsiteY24" fmla="*/ 737409 h 737409"/>
              <a:gd name="connsiteX25" fmla="*/ 6427157 w 9486579"/>
              <a:gd name="connsiteY25" fmla="*/ 737409 h 737409"/>
              <a:gd name="connsiteX26" fmla="*/ 5644515 w 9486579"/>
              <a:gd name="connsiteY26" fmla="*/ 737409 h 737409"/>
              <a:gd name="connsiteX27" fmla="*/ 5051603 w 9486579"/>
              <a:gd name="connsiteY27" fmla="*/ 737409 h 737409"/>
              <a:gd name="connsiteX28" fmla="*/ 4268961 w 9486579"/>
              <a:gd name="connsiteY28" fmla="*/ 737409 h 737409"/>
              <a:gd name="connsiteX29" fmla="*/ 3770915 w 9486579"/>
              <a:gd name="connsiteY29" fmla="*/ 737409 h 737409"/>
              <a:gd name="connsiteX30" fmla="*/ 3272870 w 9486579"/>
              <a:gd name="connsiteY30" fmla="*/ 737409 h 737409"/>
              <a:gd name="connsiteX31" fmla="*/ 2679959 w 9486579"/>
              <a:gd name="connsiteY31" fmla="*/ 737409 h 737409"/>
              <a:gd name="connsiteX32" fmla="*/ 1897316 w 9486579"/>
              <a:gd name="connsiteY32" fmla="*/ 737409 h 737409"/>
              <a:gd name="connsiteX33" fmla="*/ 1304405 w 9486579"/>
              <a:gd name="connsiteY33" fmla="*/ 737409 h 737409"/>
              <a:gd name="connsiteX34" fmla="*/ 521762 w 9486579"/>
              <a:gd name="connsiteY34" fmla="*/ 737409 h 737409"/>
              <a:gd name="connsiteX35" fmla="*/ 0 w 9486579"/>
              <a:gd name="connsiteY35" fmla="*/ 737409 h 737409"/>
              <a:gd name="connsiteX36" fmla="*/ 0 w 9486579"/>
              <a:gd name="connsiteY36" fmla="*/ 383453 h 737409"/>
              <a:gd name="connsiteX37" fmla="*/ 0 w 9486579"/>
              <a:gd name="connsiteY37" fmla="*/ 0 h 7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6579" h="737409" fill="none" extrusionOk="0">
                <a:moveTo>
                  <a:pt x="0" y="0"/>
                </a:moveTo>
                <a:cubicBezTo>
                  <a:pt x="89389" y="-5569"/>
                  <a:pt x="219859" y="34720"/>
                  <a:pt x="308314" y="0"/>
                </a:cubicBezTo>
                <a:cubicBezTo>
                  <a:pt x="396769" y="-34720"/>
                  <a:pt x="685545" y="14336"/>
                  <a:pt x="806359" y="0"/>
                </a:cubicBezTo>
                <a:cubicBezTo>
                  <a:pt x="927174" y="-14336"/>
                  <a:pt x="1361612" y="50694"/>
                  <a:pt x="1589002" y="0"/>
                </a:cubicBezTo>
                <a:cubicBezTo>
                  <a:pt x="1816392" y="-50694"/>
                  <a:pt x="1803588" y="42309"/>
                  <a:pt x="1992182" y="0"/>
                </a:cubicBezTo>
                <a:cubicBezTo>
                  <a:pt x="2180776" y="-42309"/>
                  <a:pt x="2463476" y="67359"/>
                  <a:pt x="2585093" y="0"/>
                </a:cubicBezTo>
                <a:cubicBezTo>
                  <a:pt x="2706710" y="-67359"/>
                  <a:pt x="2783760" y="18600"/>
                  <a:pt x="2893407" y="0"/>
                </a:cubicBezTo>
                <a:cubicBezTo>
                  <a:pt x="3003054" y="-18600"/>
                  <a:pt x="3104103" y="34672"/>
                  <a:pt x="3201720" y="0"/>
                </a:cubicBezTo>
                <a:cubicBezTo>
                  <a:pt x="3299337" y="-34672"/>
                  <a:pt x="3436351" y="36925"/>
                  <a:pt x="3510034" y="0"/>
                </a:cubicBezTo>
                <a:cubicBezTo>
                  <a:pt x="3583717" y="-36925"/>
                  <a:pt x="3957143" y="87135"/>
                  <a:pt x="4292677" y="0"/>
                </a:cubicBezTo>
                <a:cubicBezTo>
                  <a:pt x="4628211" y="-87135"/>
                  <a:pt x="4670200" y="53020"/>
                  <a:pt x="4790722" y="0"/>
                </a:cubicBezTo>
                <a:cubicBezTo>
                  <a:pt x="4911245" y="-53020"/>
                  <a:pt x="5288790" y="86965"/>
                  <a:pt x="5573365" y="0"/>
                </a:cubicBezTo>
                <a:cubicBezTo>
                  <a:pt x="5857940" y="-86965"/>
                  <a:pt x="5860307" y="40888"/>
                  <a:pt x="5976545" y="0"/>
                </a:cubicBezTo>
                <a:cubicBezTo>
                  <a:pt x="6092783" y="-40888"/>
                  <a:pt x="6192033" y="11093"/>
                  <a:pt x="6284859" y="0"/>
                </a:cubicBezTo>
                <a:cubicBezTo>
                  <a:pt x="6377685" y="-11093"/>
                  <a:pt x="6523823" y="23387"/>
                  <a:pt x="6688038" y="0"/>
                </a:cubicBezTo>
                <a:cubicBezTo>
                  <a:pt x="6852253" y="-23387"/>
                  <a:pt x="7036773" y="3131"/>
                  <a:pt x="7375815" y="0"/>
                </a:cubicBezTo>
                <a:cubicBezTo>
                  <a:pt x="7714857" y="-3131"/>
                  <a:pt x="7795026" y="48311"/>
                  <a:pt x="8158458" y="0"/>
                </a:cubicBezTo>
                <a:cubicBezTo>
                  <a:pt x="8521890" y="-48311"/>
                  <a:pt x="8652684" y="44842"/>
                  <a:pt x="8941101" y="0"/>
                </a:cubicBezTo>
                <a:cubicBezTo>
                  <a:pt x="9229518" y="-44842"/>
                  <a:pt x="9216695" y="63824"/>
                  <a:pt x="9486579" y="0"/>
                </a:cubicBezTo>
                <a:cubicBezTo>
                  <a:pt x="9523352" y="105235"/>
                  <a:pt x="9464721" y="252820"/>
                  <a:pt x="9486579" y="368705"/>
                </a:cubicBezTo>
                <a:cubicBezTo>
                  <a:pt x="9508437" y="484590"/>
                  <a:pt x="9468543" y="652921"/>
                  <a:pt x="9486579" y="737409"/>
                </a:cubicBezTo>
                <a:cubicBezTo>
                  <a:pt x="9358269" y="792042"/>
                  <a:pt x="9056466" y="704061"/>
                  <a:pt x="8893668" y="737409"/>
                </a:cubicBezTo>
                <a:cubicBezTo>
                  <a:pt x="8730870" y="770757"/>
                  <a:pt x="8484004" y="666289"/>
                  <a:pt x="8111025" y="737409"/>
                </a:cubicBezTo>
                <a:cubicBezTo>
                  <a:pt x="7738046" y="808529"/>
                  <a:pt x="7511414" y="722062"/>
                  <a:pt x="7328382" y="737409"/>
                </a:cubicBezTo>
                <a:cubicBezTo>
                  <a:pt x="7145350" y="752756"/>
                  <a:pt x="6997565" y="700843"/>
                  <a:pt x="6830337" y="737409"/>
                </a:cubicBezTo>
                <a:cubicBezTo>
                  <a:pt x="6663110" y="773975"/>
                  <a:pt x="6578478" y="733272"/>
                  <a:pt x="6427157" y="737409"/>
                </a:cubicBezTo>
                <a:cubicBezTo>
                  <a:pt x="6275836" y="741546"/>
                  <a:pt x="5920152" y="657162"/>
                  <a:pt x="5644515" y="737409"/>
                </a:cubicBezTo>
                <a:cubicBezTo>
                  <a:pt x="5368878" y="817656"/>
                  <a:pt x="5343316" y="685354"/>
                  <a:pt x="5051603" y="737409"/>
                </a:cubicBezTo>
                <a:cubicBezTo>
                  <a:pt x="4759890" y="789464"/>
                  <a:pt x="4618887" y="703533"/>
                  <a:pt x="4268961" y="737409"/>
                </a:cubicBezTo>
                <a:cubicBezTo>
                  <a:pt x="3919035" y="771285"/>
                  <a:pt x="3904623" y="710756"/>
                  <a:pt x="3770915" y="737409"/>
                </a:cubicBezTo>
                <a:cubicBezTo>
                  <a:pt x="3637207" y="764062"/>
                  <a:pt x="3407292" y="726878"/>
                  <a:pt x="3272870" y="737409"/>
                </a:cubicBezTo>
                <a:cubicBezTo>
                  <a:pt x="3138449" y="747940"/>
                  <a:pt x="2938359" y="710805"/>
                  <a:pt x="2679959" y="737409"/>
                </a:cubicBezTo>
                <a:cubicBezTo>
                  <a:pt x="2421559" y="764013"/>
                  <a:pt x="2107127" y="651118"/>
                  <a:pt x="1897316" y="737409"/>
                </a:cubicBezTo>
                <a:cubicBezTo>
                  <a:pt x="1687505" y="823700"/>
                  <a:pt x="1582520" y="736732"/>
                  <a:pt x="1304405" y="737409"/>
                </a:cubicBezTo>
                <a:cubicBezTo>
                  <a:pt x="1026290" y="738086"/>
                  <a:pt x="848866" y="683975"/>
                  <a:pt x="521762" y="737409"/>
                </a:cubicBezTo>
                <a:cubicBezTo>
                  <a:pt x="194658" y="790843"/>
                  <a:pt x="138436" y="703756"/>
                  <a:pt x="0" y="737409"/>
                </a:cubicBezTo>
                <a:cubicBezTo>
                  <a:pt x="-14979" y="574945"/>
                  <a:pt x="27376" y="551317"/>
                  <a:pt x="0" y="383453"/>
                </a:cubicBezTo>
                <a:cubicBezTo>
                  <a:pt x="-27376" y="215589"/>
                  <a:pt x="28307" y="138549"/>
                  <a:pt x="0" y="0"/>
                </a:cubicBezTo>
                <a:close/>
              </a:path>
              <a:path w="9486579" h="73740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516932" y="107911"/>
                  <a:pt x="9456901" y="230129"/>
                  <a:pt x="9486579" y="383453"/>
                </a:cubicBezTo>
                <a:cubicBezTo>
                  <a:pt x="9516257" y="536777"/>
                  <a:pt x="9448054" y="638495"/>
                  <a:pt x="9486579" y="737409"/>
                </a:cubicBezTo>
                <a:cubicBezTo>
                  <a:pt x="9216133" y="789234"/>
                  <a:pt x="9109211" y="689811"/>
                  <a:pt x="8798802" y="737409"/>
                </a:cubicBezTo>
                <a:cubicBezTo>
                  <a:pt x="8488393" y="785007"/>
                  <a:pt x="8380977" y="676570"/>
                  <a:pt x="8016159" y="737409"/>
                </a:cubicBezTo>
                <a:cubicBezTo>
                  <a:pt x="7651341" y="798248"/>
                  <a:pt x="7618004" y="686028"/>
                  <a:pt x="7233516" y="737409"/>
                </a:cubicBezTo>
                <a:cubicBezTo>
                  <a:pt x="6849028" y="788790"/>
                  <a:pt x="6886225" y="735010"/>
                  <a:pt x="6735471" y="737409"/>
                </a:cubicBezTo>
                <a:cubicBezTo>
                  <a:pt x="6584717" y="739808"/>
                  <a:pt x="6477149" y="698072"/>
                  <a:pt x="6332291" y="737409"/>
                </a:cubicBezTo>
                <a:cubicBezTo>
                  <a:pt x="6187433" y="776746"/>
                  <a:pt x="5825870" y="685045"/>
                  <a:pt x="5644515" y="737409"/>
                </a:cubicBezTo>
                <a:cubicBezTo>
                  <a:pt x="5463160" y="789773"/>
                  <a:pt x="5424537" y="710416"/>
                  <a:pt x="5336201" y="737409"/>
                </a:cubicBezTo>
                <a:cubicBezTo>
                  <a:pt x="5247865" y="764402"/>
                  <a:pt x="4865709" y="660394"/>
                  <a:pt x="4648424" y="737409"/>
                </a:cubicBezTo>
                <a:cubicBezTo>
                  <a:pt x="4431139" y="814424"/>
                  <a:pt x="4250497" y="682338"/>
                  <a:pt x="4150378" y="737409"/>
                </a:cubicBezTo>
                <a:cubicBezTo>
                  <a:pt x="4050259" y="792480"/>
                  <a:pt x="3794523" y="690416"/>
                  <a:pt x="3462601" y="737409"/>
                </a:cubicBezTo>
                <a:cubicBezTo>
                  <a:pt x="3130679" y="784402"/>
                  <a:pt x="3071683" y="682886"/>
                  <a:pt x="2964556" y="737409"/>
                </a:cubicBezTo>
                <a:cubicBezTo>
                  <a:pt x="2857430" y="791932"/>
                  <a:pt x="2740696" y="710755"/>
                  <a:pt x="2561376" y="737409"/>
                </a:cubicBezTo>
                <a:cubicBezTo>
                  <a:pt x="2382056" y="764063"/>
                  <a:pt x="2248499" y="704030"/>
                  <a:pt x="2158197" y="737409"/>
                </a:cubicBezTo>
                <a:cubicBezTo>
                  <a:pt x="2067895" y="770788"/>
                  <a:pt x="1888798" y="680846"/>
                  <a:pt x="1660151" y="737409"/>
                </a:cubicBezTo>
                <a:cubicBezTo>
                  <a:pt x="1431504" y="793972"/>
                  <a:pt x="1098458" y="690176"/>
                  <a:pt x="877509" y="737409"/>
                </a:cubicBezTo>
                <a:cubicBezTo>
                  <a:pt x="656560" y="784642"/>
                  <a:pt x="380407" y="728982"/>
                  <a:pt x="0" y="737409"/>
                </a:cubicBezTo>
                <a:cubicBezTo>
                  <a:pt x="-2364" y="605951"/>
                  <a:pt x="1035" y="474181"/>
                  <a:pt x="0" y="376079"/>
                </a:cubicBezTo>
                <a:cubicBezTo>
                  <a:pt x="-1035" y="277977"/>
                  <a:pt x="38675" y="102487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Self assessment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Click on each word and check its correct place. Then read the paragraph.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AA5E8-11BD-4D3A-A896-82F680F1966C}"/>
              </a:ext>
            </a:extLst>
          </p:cNvPr>
          <p:cNvSpPr/>
          <p:nvPr/>
        </p:nvSpPr>
        <p:spPr>
          <a:xfrm>
            <a:off x="91515" y="2236515"/>
            <a:ext cx="939565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Century Gothic" pitchFamily="34" charset="0"/>
              </a:rPr>
              <a:t>Samantha invited her friends to her birthday party. She planned </a:t>
            </a:r>
            <a:r>
              <a:rPr lang="en-US" b="1" dirty="0" smtClean="0">
                <a:solidFill>
                  <a:schemeClr val="tx2"/>
                </a:solidFill>
                <a:latin typeface="Century Gothic" pitchFamily="34" charset="0"/>
              </a:rPr>
              <a:t>a </a:t>
            </a:r>
            <a:r>
              <a:rPr lang="en-US" b="1" dirty="0">
                <a:solidFill>
                  <a:schemeClr val="tx2"/>
                </a:solidFill>
                <a:latin typeface="Century Gothic" pitchFamily="34" charset="0"/>
              </a:rPr>
              <a:t>lot of activities. First, she showed them some photos of her wedding party . She pointed to the groom and said</a:t>
            </a:r>
            <a:r>
              <a:rPr lang="ar-BH" b="1" dirty="0">
                <a:solidFill>
                  <a:schemeClr val="tx2"/>
                </a:solidFill>
                <a:latin typeface="Century Gothic" pitchFamily="34" charset="0"/>
              </a:rPr>
              <a:t>"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 this is my _____________, his parents are standing next to him, the man is my _____________ and the woman is my____________</a:t>
            </a:r>
            <a:r>
              <a:rPr lang="ar-BH" b="1" dirty="0">
                <a:solidFill>
                  <a:schemeClr val="tx2"/>
                </a:solidFill>
                <a:latin typeface="Century Gothic" pitchFamily="34" charset="0"/>
              </a:rPr>
              <a:t>"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. Then she pointed to the bride and said, </a:t>
            </a:r>
            <a:r>
              <a:rPr lang="ar-BH" b="1" dirty="0">
                <a:solidFill>
                  <a:schemeClr val="tx2"/>
                </a:solidFill>
                <a:latin typeface="Century Gothic" pitchFamily="34" charset="0"/>
              </a:rPr>
              <a:t>"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 this is me, 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his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______________</a:t>
            </a:r>
            <a:r>
              <a:rPr lang="ar-BH" b="1" dirty="0">
                <a:solidFill>
                  <a:schemeClr val="tx2"/>
                </a:solidFill>
                <a:latin typeface="Century Gothic" pitchFamily="34" charset="0"/>
              </a:rPr>
              <a:t> "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. Cathy was looking at the photos on the other page, </a:t>
            </a:r>
            <a:r>
              <a:rPr lang="ar-BH" b="1" dirty="0">
                <a:solidFill>
                  <a:schemeClr val="tx2"/>
                </a:solidFill>
                <a:latin typeface="Century Gothic" pitchFamily="34" charset="0"/>
              </a:rPr>
              <a:t>"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This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girl 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who’s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wearing a fancy dress, is she your sister’s daughter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?”</a:t>
            </a:r>
            <a:r>
              <a:rPr lang="ar-BH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She asked. </a:t>
            </a:r>
            <a:r>
              <a:rPr lang="ar-BH" b="1" dirty="0" smtClean="0">
                <a:solidFill>
                  <a:schemeClr val="tx2"/>
                </a:solidFill>
                <a:latin typeface="Century Gothic" pitchFamily="34" charset="0"/>
              </a:rPr>
              <a:t>“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Y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es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, she’s my_____________, she looked amazing, and this is her brother , </a:t>
            </a:r>
            <a:r>
              <a:rPr lang="en-GB" b="1" dirty="0" smtClean="0">
                <a:solidFill>
                  <a:schemeClr val="tx2"/>
                </a:solidFill>
                <a:latin typeface="Century Gothic" pitchFamily="34" charset="0"/>
              </a:rPr>
              <a:t>He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is my ________________</a:t>
            </a:r>
            <a:r>
              <a:rPr lang="ar-BH" b="1" dirty="0">
                <a:solidFill>
                  <a:schemeClr val="tx2"/>
                </a:solidFill>
                <a:latin typeface="Century Gothic" pitchFamily="34" charset="0"/>
              </a:rPr>
              <a:t> " </a:t>
            </a: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, Samantha replied. Samantha's friends were very happy that they shared a lot of good memories.</a:t>
            </a:r>
            <a:endParaRPr lang="en-US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AE04A5-946F-413D-B67C-1A584AA00611}"/>
              </a:ext>
            </a:extLst>
          </p:cNvPr>
          <p:cNvSpPr/>
          <p:nvPr/>
        </p:nvSpPr>
        <p:spPr>
          <a:xfrm>
            <a:off x="4347445" y="1069779"/>
            <a:ext cx="1187208" cy="311762"/>
          </a:xfrm>
          <a:custGeom>
            <a:avLst/>
            <a:gdLst>
              <a:gd name="connsiteX0" fmla="*/ 0 w 1548506"/>
              <a:gd name="connsiteY0" fmla="*/ 0 h 356859"/>
              <a:gd name="connsiteX1" fmla="*/ 516169 w 1548506"/>
              <a:gd name="connsiteY1" fmla="*/ 0 h 356859"/>
              <a:gd name="connsiteX2" fmla="*/ 1016852 w 1548506"/>
              <a:gd name="connsiteY2" fmla="*/ 0 h 356859"/>
              <a:gd name="connsiteX3" fmla="*/ 1548506 w 1548506"/>
              <a:gd name="connsiteY3" fmla="*/ 0 h 356859"/>
              <a:gd name="connsiteX4" fmla="*/ 1548506 w 1548506"/>
              <a:gd name="connsiteY4" fmla="*/ 356859 h 356859"/>
              <a:gd name="connsiteX5" fmla="*/ 1016852 w 1548506"/>
              <a:gd name="connsiteY5" fmla="*/ 356859 h 356859"/>
              <a:gd name="connsiteX6" fmla="*/ 485199 w 1548506"/>
              <a:gd name="connsiteY6" fmla="*/ 356859 h 356859"/>
              <a:gd name="connsiteX7" fmla="*/ 0 w 1548506"/>
              <a:gd name="connsiteY7" fmla="*/ 356859 h 356859"/>
              <a:gd name="connsiteX8" fmla="*/ 0 w 1548506"/>
              <a:gd name="connsiteY8" fmla="*/ 0 h 35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506" h="356859" fill="none" extrusionOk="0">
                <a:moveTo>
                  <a:pt x="0" y="0"/>
                </a:moveTo>
                <a:cubicBezTo>
                  <a:pt x="255847" y="-43542"/>
                  <a:pt x="315690" y="11166"/>
                  <a:pt x="516169" y="0"/>
                </a:cubicBezTo>
                <a:cubicBezTo>
                  <a:pt x="716648" y="-11166"/>
                  <a:pt x="800454" y="30655"/>
                  <a:pt x="1016852" y="0"/>
                </a:cubicBezTo>
                <a:cubicBezTo>
                  <a:pt x="1233250" y="-30655"/>
                  <a:pt x="1384836" y="16350"/>
                  <a:pt x="1548506" y="0"/>
                </a:cubicBezTo>
                <a:cubicBezTo>
                  <a:pt x="1552768" y="152787"/>
                  <a:pt x="1528483" y="220465"/>
                  <a:pt x="1548506" y="356859"/>
                </a:cubicBezTo>
                <a:cubicBezTo>
                  <a:pt x="1346833" y="359287"/>
                  <a:pt x="1234033" y="343437"/>
                  <a:pt x="1016852" y="356859"/>
                </a:cubicBezTo>
                <a:cubicBezTo>
                  <a:pt x="799671" y="370281"/>
                  <a:pt x="604813" y="314299"/>
                  <a:pt x="485199" y="356859"/>
                </a:cubicBezTo>
                <a:cubicBezTo>
                  <a:pt x="365585" y="399419"/>
                  <a:pt x="237120" y="345375"/>
                  <a:pt x="0" y="356859"/>
                </a:cubicBezTo>
                <a:cubicBezTo>
                  <a:pt x="-12668" y="277256"/>
                  <a:pt x="3781" y="142739"/>
                  <a:pt x="0" y="0"/>
                </a:cubicBezTo>
                <a:close/>
              </a:path>
              <a:path w="1548506" h="356859" stroke="0" extrusionOk="0">
                <a:moveTo>
                  <a:pt x="0" y="0"/>
                </a:moveTo>
                <a:cubicBezTo>
                  <a:pt x="194036" y="-39160"/>
                  <a:pt x="247427" y="50063"/>
                  <a:pt x="485199" y="0"/>
                </a:cubicBezTo>
                <a:cubicBezTo>
                  <a:pt x="722971" y="-50063"/>
                  <a:pt x="888903" y="13964"/>
                  <a:pt x="1016852" y="0"/>
                </a:cubicBezTo>
                <a:cubicBezTo>
                  <a:pt x="1144801" y="-13964"/>
                  <a:pt x="1433109" y="58726"/>
                  <a:pt x="1548506" y="0"/>
                </a:cubicBezTo>
                <a:cubicBezTo>
                  <a:pt x="1583708" y="73383"/>
                  <a:pt x="1541149" y="219746"/>
                  <a:pt x="1548506" y="356859"/>
                </a:cubicBezTo>
                <a:cubicBezTo>
                  <a:pt x="1423505" y="408069"/>
                  <a:pt x="1114233" y="301684"/>
                  <a:pt x="1001367" y="356859"/>
                </a:cubicBezTo>
                <a:cubicBezTo>
                  <a:pt x="888501" y="412034"/>
                  <a:pt x="728703" y="301696"/>
                  <a:pt x="516169" y="356859"/>
                </a:cubicBezTo>
                <a:cubicBezTo>
                  <a:pt x="303635" y="412022"/>
                  <a:pt x="240901" y="311941"/>
                  <a:pt x="0" y="356859"/>
                </a:cubicBezTo>
                <a:cubicBezTo>
                  <a:pt x="-19183" y="246125"/>
                  <a:pt x="13854" y="120093"/>
                  <a:pt x="0" y="0"/>
                </a:cubicBezTo>
                <a:close/>
              </a:path>
            </a:pathLst>
          </a:custGeom>
          <a:solidFill>
            <a:srgbClr val="CCCCFF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husband 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08512-98E7-4174-8525-C7EF4D6602F4}"/>
              </a:ext>
            </a:extLst>
          </p:cNvPr>
          <p:cNvSpPr/>
          <p:nvPr/>
        </p:nvSpPr>
        <p:spPr>
          <a:xfrm>
            <a:off x="340819" y="1005954"/>
            <a:ext cx="1266320" cy="356859"/>
          </a:xfrm>
          <a:custGeom>
            <a:avLst/>
            <a:gdLst>
              <a:gd name="connsiteX0" fmla="*/ 0 w 1266320"/>
              <a:gd name="connsiteY0" fmla="*/ 0 h 356859"/>
              <a:gd name="connsiteX1" fmla="*/ 422107 w 1266320"/>
              <a:gd name="connsiteY1" fmla="*/ 0 h 356859"/>
              <a:gd name="connsiteX2" fmla="*/ 831550 w 1266320"/>
              <a:gd name="connsiteY2" fmla="*/ 0 h 356859"/>
              <a:gd name="connsiteX3" fmla="*/ 1266320 w 1266320"/>
              <a:gd name="connsiteY3" fmla="*/ 0 h 356859"/>
              <a:gd name="connsiteX4" fmla="*/ 1266320 w 1266320"/>
              <a:gd name="connsiteY4" fmla="*/ 356859 h 356859"/>
              <a:gd name="connsiteX5" fmla="*/ 831550 w 1266320"/>
              <a:gd name="connsiteY5" fmla="*/ 356859 h 356859"/>
              <a:gd name="connsiteX6" fmla="*/ 396780 w 1266320"/>
              <a:gd name="connsiteY6" fmla="*/ 356859 h 356859"/>
              <a:gd name="connsiteX7" fmla="*/ 0 w 1266320"/>
              <a:gd name="connsiteY7" fmla="*/ 356859 h 356859"/>
              <a:gd name="connsiteX8" fmla="*/ 0 w 1266320"/>
              <a:gd name="connsiteY8" fmla="*/ 0 h 35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6320" h="356859" fill="none" extrusionOk="0">
                <a:moveTo>
                  <a:pt x="0" y="0"/>
                </a:moveTo>
                <a:cubicBezTo>
                  <a:pt x="151753" y="-926"/>
                  <a:pt x="280123" y="36089"/>
                  <a:pt x="422107" y="0"/>
                </a:cubicBezTo>
                <a:cubicBezTo>
                  <a:pt x="564091" y="-36089"/>
                  <a:pt x="633274" y="2842"/>
                  <a:pt x="831550" y="0"/>
                </a:cubicBezTo>
                <a:cubicBezTo>
                  <a:pt x="1029826" y="-2842"/>
                  <a:pt x="1067628" y="48192"/>
                  <a:pt x="1266320" y="0"/>
                </a:cubicBezTo>
                <a:cubicBezTo>
                  <a:pt x="1270582" y="152787"/>
                  <a:pt x="1246297" y="220465"/>
                  <a:pt x="1266320" y="356859"/>
                </a:cubicBezTo>
                <a:cubicBezTo>
                  <a:pt x="1078897" y="376496"/>
                  <a:pt x="1029173" y="313494"/>
                  <a:pt x="831550" y="356859"/>
                </a:cubicBezTo>
                <a:cubicBezTo>
                  <a:pt x="633927" y="400224"/>
                  <a:pt x="605648" y="326839"/>
                  <a:pt x="396780" y="356859"/>
                </a:cubicBezTo>
                <a:cubicBezTo>
                  <a:pt x="187912" y="386879"/>
                  <a:pt x="120911" y="328681"/>
                  <a:pt x="0" y="356859"/>
                </a:cubicBezTo>
                <a:cubicBezTo>
                  <a:pt x="-12668" y="277256"/>
                  <a:pt x="3781" y="142739"/>
                  <a:pt x="0" y="0"/>
                </a:cubicBezTo>
                <a:close/>
              </a:path>
              <a:path w="1266320" h="356859" stroke="0" extrusionOk="0">
                <a:moveTo>
                  <a:pt x="0" y="0"/>
                </a:moveTo>
                <a:cubicBezTo>
                  <a:pt x="150472" y="-12334"/>
                  <a:pt x="198429" y="5767"/>
                  <a:pt x="396780" y="0"/>
                </a:cubicBezTo>
                <a:cubicBezTo>
                  <a:pt x="595131" y="-5767"/>
                  <a:pt x="736107" y="12898"/>
                  <a:pt x="831550" y="0"/>
                </a:cubicBezTo>
                <a:cubicBezTo>
                  <a:pt x="926993" y="-12898"/>
                  <a:pt x="1138943" y="23787"/>
                  <a:pt x="1266320" y="0"/>
                </a:cubicBezTo>
                <a:cubicBezTo>
                  <a:pt x="1301522" y="73383"/>
                  <a:pt x="1258963" y="219746"/>
                  <a:pt x="1266320" y="356859"/>
                </a:cubicBezTo>
                <a:cubicBezTo>
                  <a:pt x="1156411" y="358474"/>
                  <a:pt x="949796" y="305730"/>
                  <a:pt x="818887" y="356859"/>
                </a:cubicBezTo>
                <a:cubicBezTo>
                  <a:pt x="687978" y="407988"/>
                  <a:pt x="546786" y="329314"/>
                  <a:pt x="422107" y="356859"/>
                </a:cubicBezTo>
                <a:cubicBezTo>
                  <a:pt x="297428" y="384404"/>
                  <a:pt x="185212" y="324970"/>
                  <a:pt x="0" y="356859"/>
                </a:cubicBezTo>
                <a:cubicBezTo>
                  <a:pt x="-19183" y="246125"/>
                  <a:pt x="13854" y="120093"/>
                  <a:pt x="0" y="0"/>
                </a:cubicBezTo>
                <a:close/>
              </a:path>
            </a:pathLst>
          </a:custGeom>
          <a:solidFill>
            <a:srgbClr val="CCCCFF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son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39B477-727C-4B55-9ABF-B259A19D6933}"/>
              </a:ext>
            </a:extLst>
          </p:cNvPr>
          <p:cNvSpPr/>
          <p:nvPr/>
        </p:nvSpPr>
        <p:spPr>
          <a:xfrm>
            <a:off x="3294420" y="1483285"/>
            <a:ext cx="1458333" cy="306965"/>
          </a:xfrm>
          <a:custGeom>
            <a:avLst/>
            <a:gdLst>
              <a:gd name="connsiteX0" fmla="*/ 0 w 1532766"/>
              <a:gd name="connsiteY0" fmla="*/ 0 h 339724"/>
              <a:gd name="connsiteX1" fmla="*/ 510922 w 1532766"/>
              <a:gd name="connsiteY1" fmla="*/ 0 h 339724"/>
              <a:gd name="connsiteX2" fmla="*/ 1006516 w 1532766"/>
              <a:gd name="connsiteY2" fmla="*/ 0 h 339724"/>
              <a:gd name="connsiteX3" fmla="*/ 1532766 w 1532766"/>
              <a:gd name="connsiteY3" fmla="*/ 0 h 339724"/>
              <a:gd name="connsiteX4" fmla="*/ 1532766 w 1532766"/>
              <a:gd name="connsiteY4" fmla="*/ 339724 h 339724"/>
              <a:gd name="connsiteX5" fmla="*/ 1006516 w 1532766"/>
              <a:gd name="connsiteY5" fmla="*/ 339724 h 339724"/>
              <a:gd name="connsiteX6" fmla="*/ 480267 w 1532766"/>
              <a:gd name="connsiteY6" fmla="*/ 339724 h 339724"/>
              <a:gd name="connsiteX7" fmla="*/ 0 w 1532766"/>
              <a:gd name="connsiteY7" fmla="*/ 339724 h 339724"/>
              <a:gd name="connsiteX8" fmla="*/ 0 w 1532766"/>
              <a:gd name="connsiteY8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2766" h="339724" fill="none" extrusionOk="0">
                <a:moveTo>
                  <a:pt x="0" y="0"/>
                </a:moveTo>
                <a:cubicBezTo>
                  <a:pt x="137551" y="-43911"/>
                  <a:pt x="373351" y="15530"/>
                  <a:pt x="510922" y="0"/>
                </a:cubicBezTo>
                <a:cubicBezTo>
                  <a:pt x="648493" y="-15530"/>
                  <a:pt x="851012" y="19622"/>
                  <a:pt x="1006516" y="0"/>
                </a:cubicBezTo>
                <a:cubicBezTo>
                  <a:pt x="1162020" y="-19622"/>
                  <a:pt x="1351746" y="44597"/>
                  <a:pt x="1532766" y="0"/>
                </a:cubicBezTo>
                <a:cubicBezTo>
                  <a:pt x="1556110" y="154337"/>
                  <a:pt x="1498925" y="259412"/>
                  <a:pt x="1532766" y="339724"/>
                </a:cubicBezTo>
                <a:cubicBezTo>
                  <a:pt x="1330543" y="353549"/>
                  <a:pt x="1143131" y="282739"/>
                  <a:pt x="1006516" y="339724"/>
                </a:cubicBezTo>
                <a:cubicBezTo>
                  <a:pt x="869901" y="396709"/>
                  <a:pt x="665429" y="292795"/>
                  <a:pt x="480267" y="339724"/>
                </a:cubicBezTo>
                <a:cubicBezTo>
                  <a:pt x="295105" y="386653"/>
                  <a:pt x="164641" y="308297"/>
                  <a:pt x="0" y="339724"/>
                </a:cubicBezTo>
                <a:cubicBezTo>
                  <a:pt x="-35768" y="266970"/>
                  <a:pt x="1547" y="111516"/>
                  <a:pt x="0" y="0"/>
                </a:cubicBezTo>
                <a:close/>
              </a:path>
              <a:path w="1532766" h="339724" stroke="0" extrusionOk="0">
                <a:moveTo>
                  <a:pt x="0" y="0"/>
                </a:moveTo>
                <a:cubicBezTo>
                  <a:pt x="230546" y="-34121"/>
                  <a:pt x="296816" y="49984"/>
                  <a:pt x="480267" y="0"/>
                </a:cubicBezTo>
                <a:cubicBezTo>
                  <a:pt x="663718" y="-49984"/>
                  <a:pt x="782531" y="36312"/>
                  <a:pt x="1006516" y="0"/>
                </a:cubicBezTo>
                <a:cubicBezTo>
                  <a:pt x="1230501" y="-36312"/>
                  <a:pt x="1377365" y="7610"/>
                  <a:pt x="1532766" y="0"/>
                </a:cubicBezTo>
                <a:cubicBezTo>
                  <a:pt x="1535341" y="143559"/>
                  <a:pt x="1500336" y="203999"/>
                  <a:pt x="1532766" y="339724"/>
                </a:cubicBezTo>
                <a:cubicBezTo>
                  <a:pt x="1376675" y="362753"/>
                  <a:pt x="1224867" y="295881"/>
                  <a:pt x="991189" y="339724"/>
                </a:cubicBezTo>
                <a:cubicBezTo>
                  <a:pt x="757511" y="383567"/>
                  <a:pt x="649578" y="299027"/>
                  <a:pt x="510922" y="339724"/>
                </a:cubicBezTo>
                <a:cubicBezTo>
                  <a:pt x="372266" y="380421"/>
                  <a:pt x="139401" y="310660"/>
                  <a:pt x="0" y="339724"/>
                </a:cubicBezTo>
                <a:cubicBezTo>
                  <a:pt x="-13589" y="264778"/>
                  <a:pt x="30111" y="119604"/>
                  <a:pt x="0" y="0"/>
                </a:cubicBezTo>
                <a:close/>
              </a:path>
            </a:pathLst>
          </a:custGeom>
          <a:solidFill>
            <a:srgbClr val="CCCCFF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m</a:t>
            </a:r>
            <a:r>
              <a:rPr lang="en-US" sz="1400" b="1" dirty="0" smtClean="0">
                <a:solidFill>
                  <a:schemeClr val="tx1"/>
                </a:solidFill>
                <a:latin typeface="Century Gothic" pitchFamily="34" charset="0"/>
              </a:rPr>
              <a:t>other-in </a:t>
            </a: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-law</a:t>
            </a:r>
            <a:endParaRPr lang="en-US" sz="1400" b="1" dirty="0">
              <a:solidFill>
                <a:schemeClr val="tx1"/>
              </a:solidFill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226A9-C3E4-422D-A864-B30594921FB2}"/>
              </a:ext>
            </a:extLst>
          </p:cNvPr>
          <p:cNvSpPr/>
          <p:nvPr/>
        </p:nvSpPr>
        <p:spPr>
          <a:xfrm>
            <a:off x="966651" y="1457907"/>
            <a:ext cx="1543562" cy="340045"/>
          </a:xfrm>
          <a:custGeom>
            <a:avLst/>
            <a:gdLst>
              <a:gd name="connsiteX0" fmla="*/ 0 w 1543562"/>
              <a:gd name="connsiteY0" fmla="*/ 0 h 340045"/>
              <a:gd name="connsiteX1" fmla="*/ 514521 w 1543562"/>
              <a:gd name="connsiteY1" fmla="*/ 0 h 340045"/>
              <a:gd name="connsiteX2" fmla="*/ 1013606 w 1543562"/>
              <a:gd name="connsiteY2" fmla="*/ 0 h 340045"/>
              <a:gd name="connsiteX3" fmla="*/ 1543562 w 1543562"/>
              <a:gd name="connsiteY3" fmla="*/ 0 h 340045"/>
              <a:gd name="connsiteX4" fmla="*/ 1543562 w 1543562"/>
              <a:gd name="connsiteY4" fmla="*/ 340045 h 340045"/>
              <a:gd name="connsiteX5" fmla="*/ 1013606 w 1543562"/>
              <a:gd name="connsiteY5" fmla="*/ 340045 h 340045"/>
              <a:gd name="connsiteX6" fmla="*/ 483649 w 1543562"/>
              <a:gd name="connsiteY6" fmla="*/ 340045 h 340045"/>
              <a:gd name="connsiteX7" fmla="*/ 0 w 1543562"/>
              <a:gd name="connsiteY7" fmla="*/ 340045 h 340045"/>
              <a:gd name="connsiteX8" fmla="*/ 0 w 1543562"/>
              <a:gd name="connsiteY8" fmla="*/ 0 h 34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562" h="340045" fill="none" extrusionOk="0">
                <a:moveTo>
                  <a:pt x="0" y="0"/>
                </a:moveTo>
                <a:cubicBezTo>
                  <a:pt x="174428" y="-42977"/>
                  <a:pt x="257569" y="27896"/>
                  <a:pt x="514521" y="0"/>
                </a:cubicBezTo>
                <a:cubicBezTo>
                  <a:pt x="771473" y="-27896"/>
                  <a:pt x="889796" y="43509"/>
                  <a:pt x="1013606" y="0"/>
                </a:cubicBezTo>
                <a:cubicBezTo>
                  <a:pt x="1137416" y="-43509"/>
                  <a:pt x="1394115" y="29371"/>
                  <a:pt x="1543562" y="0"/>
                </a:cubicBezTo>
                <a:cubicBezTo>
                  <a:pt x="1578321" y="109213"/>
                  <a:pt x="1515240" y="177757"/>
                  <a:pt x="1543562" y="340045"/>
                </a:cubicBezTo>
                <a:cubicBezTo>
                  <a:pt x="1403961" y="389957"/>
                  <a:pt x="1198723" y="288947"/>
                  <a:pt x="1013606" y="340045"/>
                </a:cubicBezTo>
                <a:cubicBezTo>
                  <a:pt x="828489" y="391143"/>
                  <a:pt x="732144" y="295210"/>
                  <a:pt x="483649" y="340045"/>
                </a:cubicBezTo>
                <a:cubicBezTo>
                  <a:pt x="235154" y="384880"/>
                  <a:pt x="233425" y="318963"/>
                  <a:pt x="0" y="340045"/>
                </a:cubicBezTo>
                <a:cubicBezTo>
                  <a:pt x="-11874" y="225256"/>
                  <a:pt x="6060" y="134153"/>
                  <a:pt x="0" y="0"/>
                </a:cubicBezTo>
                <a:close/>
              </a:path>
              <a:path w="1543562" h="340045" stroke="0" extrusionOk="0">
                <a:moveTo>
                  <a:pt x="0" y="0"/>
                </a:moveTo>
                <a:cubicBezTo>
                  <a:pt x="207303" y="-45905"/>
                  <a:pt x="304702" y="46337"/>
                  <a:pt x="483649" y="0"/>
                </a:cubicBezTo>
                <a:cubicBezTo>
                  <a:pt x="662596" y="-46337"/>
                  <a:pt x="818574" y="42814"/>
                  <a:pt x="1013606" y="0"/>
                </a:cubicBezTo>
                <a:cubicBezTo>
                  <a:pt x="1208638" y="-42814"/>
                  <a:pt x="1347461" y="57795"/>
                  <a:pt x="1543562" y="0"/>
                </a:cubicBezTo>
                <a:cubicBezTo>
                  <a:pt x="1579139" y="108099"/>
                  <a:pt x="1536163" y="180447"/>
                  <a:pt x="1543562" y="340045"/>
                </a:cubicBezTo>
                <a:cubicBezTo>
                  <a:pt x="1376657" y="345556"/>
                  <a:pt x="1215760" y="286711"/>
                  <a:pt x="998170" y="340045"/>
                </a:cubicBezTo>
                <a:cubicBezTo>
                  <a:pt x="780580" y="393379"/>
                  <a:pt x="634184" y="311106"/>
                  <a:pt x="514521" y="340045"/>
                </a:cubicBezTo>
                <a:cubicBezTo>
                  <a:pt x="394858" y="368984"/>
                  <a:pt x="253096" y="329313"/>
                  <a:pt x="0" y="340045"/>
                </a:cubicBezTo>
                <a:cubicBezTo>
                  <a:pt x="-18955" y="220085"/>
                  <a:pt x="35794" y="143942"/>
                  <a:pt x="0" y="0"/>
                </a:cubicBezTo>
                <a:close/>
              </a:path>
            </a:pathLst>
          </a:custGeom>
          <a:solidFill>
            <a:srgbClr val="CCCCFF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</a:rPr>
              <a:t>f</a:t>
            </a:r>
            <a:r>
              <a:rPr lang="en-US" sz="1600" b="1" dirty="0" smtClean="0">
                <a:solidFill>
                  <a:schemeClr val="tx1"/>
                </a:solidFill>
                <a:latin typeface="Century Gothic" pitchFamily="34" charset="0"/>
              </a:rPr>
              <a:t>ather-in- </a:t>
            </a: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</a:rPr>
              <a:t>law  </a:t>
            </a:r>
            <a:endParaRPr lang="en-US" sz="1600" b="1" dirty="0">
              <a:solidFill>
                <a:schemeClr val="tx1"/>
              </a:solidFill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02F51B-D011-4C83-AEE0-18828F1F0146}"/>
              </a:ext>
            </a:extLst>
          </p:cNvPr>
          <p:cNvSpPr/>
          <p:nvPr/>
        </p:nvSpPr>
        <p:spPr>
          <a:xfrm>
            <a:off x="6545729" y="1069779"/>
            <a:ext cx="833266" cy="335544"/>
          </a:xfrm>
          <a:custGeom>
            <a:avLst/>
            <a:gdLst>
              <a:gd name="connsiteX0" fmla="*/ 0 w 1177830"/>
              <a:gd name="connsiteY0" fmla="*/ 0 h 356859"/>
              <a:gd name="connsiteX1" fmla="*/ 588915 w 1177830"/>
              <a:gd name="connsiteY1" fmla="*/ 0 h 356859"/>
              <a:gd name="connsiteX2" fmla="*/ 1177830 w 1177830"/>
              <a:gd name="connsiteY2" fmla="*/ 0 h 356859"/>
              <a:gd name="connsiteX3" fmla="*/ 1177830 w 1177830"/>
              <a:gd name="connsiteY3" fmla="*/ 356859 h 356859"/>
              <a:gd name="connsiteX4" fmla="*/ 612472 w 1177830"/>
              <a:gd name="connsiteY4" fmla="*/ 356859 h 356859"/>
              <a:gd name="connsiteX5" fmla="*/ 0 w 1177830"/>
              <a:gd name="connsiteY5" fmla="*/ 356859 h 356859"/>
              <a:gd name="connsiteX6" fmla="*/ 0 w 1177830"/>
              <a:gd name="connsiteY6" fmla="*/ 0 h 35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830" h="356859" fill="none" extrusionOk="0">
                <a:moveTo>
                  <a:pt x="0" y="0"/>
                </a:moveTo>
                <a:cubicBezTo>
                  <a:pt x="190141" y="-35551"/>
                  <a:pt x="377867" y="31160"/>
                  <a:pt x="588915" y="0"/>
                </a:cubicBezTo>
                <a:cubicBezTo>
                  <a:pt x="799964" y="-31160"/>
                  <a:pt x="1027515" y="277"/>
                  <a:pt x="1177830" y="0"/>
                </a:cubicBezTo>
                <a:cubicBezTo>
                  <a:pt x="1212903" y="156660"/>
                  <a:pt x="1165744" y="188949"/>
                  <a:pt x="1177830" y="356859"/>
                </a:cubicBezTo>
                <a:cubicBezTo>
                  <a:pt x="909273" y="379496"/>
                  <a:pt x="797946" y="327297"/>
                  <a:pt x="612472" y="356859"/>
                </a:cubicBezTo>
                <a:cubicBezTo>
                  <a:pt x="426998" y="386421"/>
                  <a:pt x="161244" y="335526"/>
                  <a:pt x="0" y="356859"/>
                </a:cubicBezTo>
                <a:cubicBezTo>
                  <a:pt x="-1092" y="211946"/>
                  <a:pt x="1391" y="79716"/>
                  <a:pt x="0" y="0"/>
                </a:cubicBezTo>
                <a:close/>
              </a:path>
              <a:path w="1177830" h="356859" stroke="0" extrusionOk="0">
                <a:moveTo>
                  <a:pt x="0" y="0"/>
                </a:moveTo>
                <a:cubicBezTo>
                  <a:pt x="181781" y="-13759"/>
                  <a:pt x="432915" y="22853"/>
                  <a:pt x="565358" y="0"/>
                </a:cubicBezTo>
                <a:cubicBezTo>
                  <a:pt x="697801" y="-22853"/>
                  <a:pt x="978804" y="3085"/>
                  <a:pt x="1177830" y="0"/>
                </a:cubicBezTo>
                <a:cubicBezTo>
                  <a:pt x="1218780" y="127575"/>
                  <a:pt x="1138929" y="200739"/>
                  <a:pt x="1177830" y="356859"/>
                </a:cubicBezTo>
                <a:cubicBezTo>
                  <a:pt x="938176" y="359835"/>
                  <a:pt x="753855" y="335910"/>
                  <a:pt x="624250" y="356859"/>
                </a:cubicBezTo>
                <a:cubicBezTo>
                  <a:pt x="494645" y="377808"/>
                  <a:pt x="203080" y="320615"/>
                  <a:pt x="0" y="356859"/>
                </a:cubicBezTo>
                <a:cubicBezTo>
                  <a:pt x="-18976" y="207591"/>
                  <a:pt x="28150" y="106691"/>
                  <a:pt x="0" y="0"/>
                </a:cubicBezTo>
                <a:close/>
              </a:path>
            </a:pathLst>
          </a:custGeom>
          <a:solidFill>
            <a:srgbClr val="CCCCFF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niece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F0D83A-775C-4903-88C4-116BFD2CD25F}"/>
              </a:ext>
            </a:extLst>
          </p:cNvPr>
          <p:cNvSpPr/>
          <p:nvPr/>
        </p:nvSpPr>
        <p:spPr>
          <a:xfrm>
            <a:off x="5534654" y="1560677"/>
            <a:ext cx="1376510" cy="262332"/>
          </a:xfrm>
          <a:custGeom>
            <a:avLst/>
            <a:gdLst>
              <a:gd name="connsiteX0" fmla="*/ 0 w 1599991"/>
              <a:gd name="connsiteY0" fmla="*/ 0 h 356859"/>
              <a:gd name="connsiteX1" fmla="*/ 533330 w 1599991"/>
              <a:gd name="connsiteY1" fmla="*/ 0 h 356859"/>
              <a:gd name="connsiteX2" fmla="*/ 1050661 w 1599991"/>
              <a:gd name="connsiteY2" fmla="*/ 0 h 356859"/>
              <a:gd name="connsiteX3" fmla="*/ 1599991 w 1599991"/>
              <a:gd name="connsiteY3" fmla="*/ 0 h 356859"/>
              <a:gd name="connsiteX4" fmla="*/ 1599991 w 1599991"/>
              <a:gd name="connsiteY4" fmla="*/ 356859 h 356859"/>
              <a:gd name="connsiteX5" fmla="*/ 1050661 w 1599991"/>
              <a:gd name="connsiteY5" fmla="*/ 356859 h 356859"/>
              <a:gd name="connsiteX6" fmla="*/ 501331 w 1599991"/>
              <a:gd name="connsiteY6" fmla="*/ 356859 h 356859"/>
              <a:gd name="connsiteX7" fmla="*/ 0 w 1599991"/>
              <a:gd name="connsiteY7" fmla="*/ 356859 h 356859"/>
              <a:gd name="connsiteX8" fmla="*/ 0 w 1599991"/>
              <a:gd name="connsiteY8" fmla="*/ 0 h 35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991" h="356859" fill="none" extrusionOk="0">
                <a:moveTo>
                  <a:pt x="0" y="0"/>
                </a:moveTo>
                <a:cubicBezTo>
                  <a:pt x="163885" y="-28120"/>
                  <a:pt x="312100" y="32592"/>
                  <a:pt x="533330" y="0"/>
                </a:cubicBezTo>
                <a:cubicBezTo>
                  <a:pt x="754560" y="-32592"/>
                  <a:pt x="878142" y="15089"/>
                  <a:pt x="1050661" y="0"/>
                </a:cubicBezTo>
                <a:cubicBezTo>
                  <a:pt x="1223180" y="-15089"/>
                  <a:pt x="1376723" y="45076"/>
                  <a:pt x="1599991" y="0"/>
                </a:cubicBezTo>
                <a:cubicBezTo>
                  <a:pt x="1604253" y="152787"/>
                  <a:pt x="1579968" y="220465"/>
                  <a:pt x="1599991" y="356859"/>
                </a:cubicBezTo>
                <a:cubicBezTo>
                  <a:pt x="1488856" y="409392"/>
                  <a:pt x="1315868" y="307688"/>
                  <a:pt x="1050661" y="356859"/>
                </a:cubicBezTo>
                <a:cubicBezTo>
                  <a:pt x="785454" y="406030"/>
                  <a:pt x="666615" y="321261"/>
                  <a:pt x="501331" y="356859"/>
                </a:cubicBezTo>
                <a:cubicBezTo>
                  <a:pt x="336047" y="392457"/>
                  <a:pt x="136264" y="355895"/>
                  <a:pt x="0" y="356859"/>
                </a:cubicBezTo>
                <a:cubicBezTo>
                  <a:pt x="-12668" y="277256"/>
                  <a:pt x="3781" y="142739"/>
                  <a:pt x="0" y="0"/>
                </a:cubicBezTo>
                <a:close/>
              </a:path>
              <a:path w="1599991" h="356859" stroke="0" extrusionOk="0">
                <a:moveTo>
                  <a:pt x="0" y="0"/>
                </a:moveTo>
                <a:cubicBezTo>
                  <a:pt x="149964" y="-32173"/>
                  <a:pt x="312725" y="26235"/>
                  <a:pt x="501331" y="0"/>
                </a:cubicBezTo>
                <a:cubicBezTo>
                  <a:pt x="689937" y="-26235"/>
                  <a:pt x="848850" y="31846"/>
                  <a:pt x="1050661" y="0"/>
                </a:cubicBezTo>
                <a:cubicBezTo>
                  <a:pt x="1252472" y="-31846"/>
                  <a:pt x="1466662" y="37274"/>
                  <a:pt x="1599991" y="0"/>
                </a:cubicBezTo>
                <a:cubicBezTo>
                  <a:pt x="1635193" y="73383"/>
                  <a:pt x="1592634" y="219746"/>
                  <a:pt x="1599991" y="356859"/>
                </a:cubicBezTo>
                <a:cubicBezTo>
                  <a:pt x="1356479" y="402947"/>
                  <a:pt x="1290701" y="301169"/>
                  <a:pt x="1034661" y="356859"/>
                </a:cubicBezTo>
                <a:cubicBezTo>
                  <a:pt x="778621" y="412549"/>
                  <a:pt x="783850" y="347161"/>
                  <a:pt x="533330" y="356859"/>
                </a:cubicBezTo>
                <a:cubicBezTo>
                  <a:pt x="282810" y="366557"/>
                  <a:pt x="237254" y="355452"/>
                  <a:pt x="0" y="356859"/>
                </a:cubicBezTo>
                <a:cubicBezTo>
                  <a:pt x="-19183" y="246125"/>
                  <a:pt x="13854" y="120093"/>
                  <a:pt x="0" y="0"/>
                </a:cubicBezTo>
                <a:close/>
              </a:path>
            </a:pathLst>
          </a:custGeom>
          <a:solidFill>
            <a:srgbClr val="CCCCFF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daughter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A307B-D16B-493E-9555-59E9A59A02F9}"/>
              </a:ext>
            </a:extLst>
          </p:cNvPr>
          <p:cNvSpPr/>
          <p:nvPr/>
        </p:nvSpPr>
        <p:spPr>
          <a:xfrm>
            <a:off x="2524924" y="999625"/>
            <a:ext cx="1143309" cy="299728"/>
          </a:xfrm>
          <a:custGeom>
            <a:avLst/>
            <a:gdLst>
              <a:gd name="connsiteX0" fmla="*/ 0 w 1266321"/>
              <a:gd name="connsiteY0" fmla="*/ 0 h 356859"/>
              <a:gd name="connsiteX1" fmla="*/ 422107 w 1266321"/>
              <a:gd name="connsiteY1" fmla="*/ 0 h 356859"/>
              <a:gd name="connsiteX2" fmla="*/ 831551 w 1266321"/>
              <a:gd name="connsiteY2" fmla="*/ 0 h 356859"/>
              <a:gd name="connsiteX3" fmla="*/ 1266321 w 1266321"/>
              <a:gd name="connsiteY3" fmla="*/ 0 h 356859"/>
              <a:gd name="connsiteX4" fmla="*/ 1266321 w 1266321"/>
              <a:gd name="connsiteY4" fmla="*/ 356859 h 356859"/>
              <a:gd name="connsiteX5" fmla="*/ 831551 w 1266321"/>
              <a:gd name="connsiteY5" fmla="*/ 356859 h 356859"/>
              <a:gd name="connsiteX6" fmla="*/ 396781 w 1266321"/>
              <a:gd name="connsiteY6" fmla="*/ 356859 h 356859"/>
              <a:gd name="connsiteX7" fmla="*/ 0 w 1266321"/>
              <a:gd name="connsiteY7" fmla="*/ 356859 h 356859"/>
              <a:gd name="connsiteX8" fmla="*/ 0 w 1266321"/>
              <a:gd name="connsiteY8" fmla="*/ 0 h 35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6321" h="356859" fill="none" extrusionOk="0">
                <a:moveTo>
                  <a:pt x="0" y="0"/>
                </a:moveTo>
                <a:cubicBezTo>
                  <a:pt x="151753" y="-926"/>
                  <a:pt x="280123" y="36089"/>
                  <a:pt x="422107" y="0"/>
                </a:cubicBezTo>
                <a:cubicBezTo>
                  <a:pt x="564091" y="-36089"/>
                  <a:pt x="745841" y="44632"/>
                  <a:pt x="831551" y="0"/>
                </a:cubicBezTo>
                <a:cubicBezTo>
                  <a:pt x="917261" y="-44632"/>
                  <a:pt x="1067629" y="48192"/>
                  <a:pt x="1266321" y="0"/>
                </a:cubicBezTo>
                <a:cubicBezTo>
                  <a:pt x="1270583" y="152787"/>
                  <a:pt x="1246298" y="220465"/>
                  <a:pt x="1266321" y="356859"/>
                </a:cubicBezTo>
                <a:cubicBezTo>
                  <a:pt x="1078898" y="376496"/>
                  <a:pt x="1029174" y="313494"/>
                  <a:pt x="831551" y="356859"/>
                </a:cubicBezTo>
                <a:cubicBezTo>
                  <a:pt x="633928" y="400224"/>
                  <a:pt x="605649" y="326839"/>
                  <a:pt x="396781" y="356859"/>
                </a:cubicBezTo>
                <a:cubicBezTo>
                  <a:pt x="187913" y="386879"/>
                  <a:pt x="126752" y="339403"/>
                  <a:pt x="0" y="356859"/>
                </a:cubicBezTo>
                <a:cubicBezTo>
                  <a:pt x="-12668" y="277256"/>
                  <a:pt x="3781" y="142739"/>
                  <a:pt x="0" y="0"/>
                </a:cubicBezTo>
                <a:close/>
              </a:path>
              <a:path w="1266321" h="356859" stroke="0" extrusionOk="0">
                <a:moveTo>
                  <a:pt x="0" y="0"/>
                </a:moveTo>
                <a:cubicBezTo>
                  <a:pt x="140960" y="-21395"/>
                  <a:pt x="310093" y="5724"/>
                  <a:pt x="396781" y="0"/>
                </a:cubicBezTo>
                <a:cubicBezTo>
                  <a:pt x="483469" y="-5724"/>
                  <a:pt x="736108" y="12898"/>
                  <a:pt x="831551" y="0"/>
                </a:cubicBezTo>
                <a:cubicBezTo>
                  <a:pt x="926994" y="-12898"/>
                  <a:pt x="1138944" y="23787"/>
                  <a:pt x="1266321" y="0"/>
                </a:cubicBezTo>
                <a:cubicBezTo>
                  <a:pt x="1301523" y="73383"/>
                  <a:pt x="1258964" y="219746"/>
                  <a:pt x="1266321" y="356859"/>
                </a:cubicBezTo>
                <a:cubicBezTo>
                  <a:pt x="1156412" y="358474"/>
                  <a:pt x="949797" y="305730"/>
                  <a:pt x="818888" y="356859"/>
                </a:cubicBezTo>
                <a:cubicBezTo>
                  <a:pt x="687979" y="407988"/>
                  <a:pt x="556023" y="332455"/>
                  <a:pt x="422107" y="356859"/>
                </a:cubicBezTo>
                <a:cubicBezTo>
                  <a:pt x="288191" y="381263"/>
                  <a:pt x="185212" y="324970"/>
                  <a:pt x="0" y="356859"/>
                </a:cubicBezTo>
                <a:cubicBezTo>
                  <a:pt x="-19183" y="246125"/>
                  <a:pt x="13854" y="120093"/>
                  <a:pt x="0" y="0"/>
                </a:cubicBezTo>
                <a:close/>
              </a:path>
            </a:pathLst>
          </a:custGeom>
          <a:solidFill>
            <a:srgbClr val="CCCCFF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nephew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05650D-47FE-40C5-A1A6-BC245D1B6C91}"/>
              </a:ext>
            </a:extLst>
          </p:cNvPr>
          <p:cNvSpPr/>
          <p:nvPr/>
        </p:nvSpPr>
        <p:spPr>
          <a:xfrm>
            <a:off x="7842111" y="1457907"/>
            <a:ext cx="865954" cy="340045"/>
          </a:xfrm>
          <a:custGeom>
            <a:avLst/>
            <a:gdLst>
              <a:gd name="connsiteX0" fmla="*/ 0 w 1266320"/>
              <a:gd name="connsiteY0" fmla="*/ 0 h 356859"/>
              <a:gd name="connsiteX1" fmla="*/ 422107 w 1266320"/>
              <a:gd name="connsiteY1" fmla="*/ 0 h 356859"/>
              <a:gd name="connsiteX2" fmla="*/ 831550 w 1266320"/>
              <a:gd name="connsiteY2" fmla="*/ 0 h 356859"/>
              <a:gd name="connsiteX3" fmla="*/ 1266320 w 1266320"/>
              <a:gd name="connsiteY3" fmla="*/ 0 h 356859"/>
              <a:gd name="connsiteX4" fmla="*/ 1266320 w 1266320"/>
              <a:gd name="connsiteY4" fmla="*/ 356859 h 356859"/>
              <a:gd name="connsiteX5" fmla="*/ 831550 w 1266320"/>
              <a:gd name="connsiteY5" fmla="*/ 356859 h 356859"/>
              <a:gd name="connsiteX6" fmla="*/ 396780 w 1266320"/>
              <a:gd name="connsiteY6" fmla="*/ 356859 h 356859"/>
              <a:gd name="connsiteX7" fmla="*/ 0 w 1266320"/>
              <a:gd name="connsiteY7" fmla="*/ 356859 h 356859"/>
              <a:gd name="connsiteX8" fmla="*/ 0 w 1266320"/>
              <a:gd name="connsiteY8" fmla="*/ 0 h 35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6320" h="356859" fill="none" extrusionOk="0">
                <a:moveTo>
                  <a:pt x="0" y="0"/>
                </a:moveTo>
                <a:cubicBezTo>
                  <a:pt x="151753" y="-926"/>
                  <a:pt x="280123" y="36089"/>
                  <a:pt x="422107" y="0"/>
                </a:cubicBezTo>
                <a:cubicBezTo>
                  <a:pt x="564091" y="-36089"/>
                  <a:pt x="633274" y="2842"/>
                  <a:pt x="831550" y="0"/>
                </a:cubicBezTo>
                <a:cubicBezTo>
                  <a:pt x="1029826" y="-2842"/>
                  <a:pt x="1067628" y="48192"/>
                  <a:pt x="1266320" y="0"/>
                </a:cubicBezTo>
                <a:cubicBezTo>
                  <a:pt x="1270582" y="152787"/>
                  <a:pt x="1246297" y="220465"/>
                  <a:pt x="1266320" y="356859"/>
                </a:cubicBezTo>
                <a:cubicBezTo>
                  <a:pt x="1078897" y="376496"/>
                  <a:pt x="1029173" y="313494"/>
                  <a:pt x="831550" y="356859"/>
                </a:cubicBezTo>
                <a:cubicBezTo>
                  <a:pt x="633927" y="400224"/>
                  <a:pt x="605648" y="326839"/>
                  <a:pt x="396780" y="356859"/>
                </a:cubicBezTo>
                <a:cubicBezTo>
                  <a:pt x="187912" y="386879"/>
                  <a:pt x="120911" y="328681"/>
                  <a:pt x="0" y="356859"/>
                </a:cubicBezTo>
                <a:cubicBezTo>
                  <a:pt x="-12668" y="277256"/>
                  <a:pt x="3781" y="142739"/>
                  <a:pt x="0" y="0"/>
                </a:cubicBezTo>
                <a:close/>
              </a:path>
              <a:path w="1266320" h="356859" stroke="0" extrusionOk="0">
                <a:moveTo>
                  <a:pt x="0" y="0"/>
                </a:moveTo>
                <a:cubicBezTo>
                  <a:pt x="150472" y="-12334"/>
                  <a:pt x="198429" y="5767"/>
                  <a:pt x="396780" y="0"/>
                </a:cubicBezTo>
                <a:cubicBezTo>
                  <a:pt x="595131" y="-5767"/>
                  <a:pt x="736107" y="12898"/>
                  <a:pt x="831550" y="0"/>
                </a:cubicBezTo>
                <a:cubicBezTo>
                  <a:pt x="926993" y="-12898"/>
                  <a:pt x="1138943" y="23787"/>
                  <a:pt x="1266320" y="0"/>
                </a:cubicBezTo>
                <a:cubicBezTo>
                  <a:pt x="1301522" y="73383"/>
                  <a:pt x="1258963" y="219746"/>
                  <a:pt x="1266320" y="356859"/>
                </a:cubicBezTo>
                <a:cubicBezTo>
                  <a:pt x="1156411" y="358474"/>
                  <a:pt x="949796" y="305730"/>
                  <a:pt x="818887" y="356859"/>
                </a:cubicBezTo>
                <a:cubicBezTo>
                  <a:pt x="687978" y="407988"/>
                  <a:pt x="546786" y="329314"/>
                  <a:pt x="422107" y="356859"/>
                </a:cubicBezTo>
                <a:cubicBezTo>
                  <a:pt x="297428" y="384404"/>
                  <a:pt x="185212" y="324970"/>
                  <a:pt x="0" y="356859"/>
                </a:cubicBezTo>
                <a:cubicBezTo>
                  <a:pt x="-19183" y="246125"/>
                  <a:pt x="13854" y="120093"/>
                  <a:pt x="0" y="0"/>
                </a:cubicBezTo>
                <a:close/>
              </a:path>
            </a:pathLst>
          </a:custGeom>
          <a:solidFill>
            <a:srgbClr val="CCCCFF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="" xmlns:ask="http://schemas.microsoft.com/office/drawing/2018/sketchyshapes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wife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  <a:latin typeface="Century Gothic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A27B4A-D21D-4F41-A20F-10110A99D0E4}"/>
              </a:ext>
            </a:extLst>
          </p:cNvPr>
          <p:cNvCxnSpPr/>
          <p:nvPr/>
        </p:nvCxnSpPr>
        <p:spPr>
          <a:xfrm>
            <a:off x="133224" y="6477042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B1683F-1E69-4556-BDF3-5BA6207CED83}"/>
              </a:ext>
            </a:extLst>
          </p:cNvPr>
          <p:cNvSpPr txBox="1"/>
          <p:nvPr/>
        </p:nvSpPr>
        <p:spPr>
          <a:xfrm>
            <a:off x="133224" y="6561821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3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4"/>
    </mc:Choice>
    <mc:Fallback xmlns="">
      <p:transition spd="slow" advTm="9306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6 -2.59259E-6 L -0.00016 -2.59259E-6 C -0.00032 0.00209 -0.00048 0.00463 -0.0008 0.00741 C -0.00112 0.01042 -0.00208 0.01297 -0.00208 0.01621 C -0.0024 0.03403 -0.00208 0.02616 -0.0008 0.03472 C 0.00144 0.05093 -2.5641E-7 0.04422 0.0016 0.05116 C 0.00192 0.05301 0.00208 0.05486 0.00224 0.05648 C 0.00256 0.05903 0.0024 0.06158 0.00288 0.06412 C 0.00321 0.06597 0.00417 0.06736 0.00481 0.06875 C 0.00497 0.07222 0.00497 0.07593 0.00529 0.07986 C 0.00545 0.08079 0.00625 0.08195 0.00657 0.08334 C 0.00897 0.09097 0.00465 0.07871 0.00785 0.09121 C 0.00817 0.09236 0.00913 0.09375 0.00978 0.09537 C 0.01074 0.10116 0.00978 0.09653 0.01218 0.10301 C 0.01298 0.10533 0.01474 0.10996 0.01474 0.11019 C 0.01506 0.11412 0.01522 0.11551 0.01651 0.11945 C 0.01763 0.12338 0.01923 0.12685 0.02083 0.13079 C 0.02131 0.13172 0.02163 0.13218 0.02212 0.1331 C 0.02228 0.13472 0.02228 0.13611 0.0226 0.13773 C 0.02292 0.1382 0.02356 0.13912 0.02388 0.14028 C 0.02468 0.14167 0.02516 0.14306 0.0258 0.14445 C 0.02596 0.14584 0.02596 0.14746 0.02644 0.14885 C 0.02692 0.14954 0.02772 0.15047 0.02821 0.15116 C 0.02901 0.15278 0.02965 0.15417 0.03013 0.15556 C 0.03045 0.15648 0.03045 0.15741 0.03077 0.1581 C 0.03125 0.15972 0.03205 0.16111 0.03253 0.1625 C 0.0351 0.16898 0.03237 0.1632 0.0351 0.16852 C 0.03526 0.16968 0.03526 0.17107 0.03574 0.17222 C 0.03622 0.17315 0.03718 0.17408 0.0375 0.17547 C 0.04022 0.18449 0.03686 0.18056 0.04071 0.18403 C 0.04103 0.18565 0.04119 0.18773 0.04199 0.18935 C 0.04215 0.19005 0.04327 0.19005 0.04375 0.19097 C 0.04423 0.1919 0.04439 0.19584 0.04487 0.19699 C 0.04535 0.19792 0.04631 0.19815 0.04696 0.19885 C 0.04808 0.20602 0.04663 0.19885 0.04872 0.20486 C 0.04904 0.20556 0.04904 0.20672 0.04936 0.20741 C 0.04984 0.20857 0.05064 0.20949 0.05128 0.21065 C 0.05625 0.22338 0.04936 0.2088 0.05369 0.21783 C 0.05497 0.22338 0.05321 0.21644 0.05609 0.22547 C 0.05641 0.22616 0.05657 0.22709 0.05689 0.22824 C 0.05721 0.22986 0.05801 0.23195 0.05865 0.23403 C 0.05897 0.23542 0.05881 0.23611 0.0593 0.2375 C 0.05962 0.23889 0.06042 0.23982 0.06106 0.24097 C 0.06154 0.24329 0.0617 0.2456 0.06234 0.24769 C 0.06266 0.24908 0.06314 0.25 0.06362 0.25116 C 0.06362 0.25209 0.06442 0.26158 0.06474 0.26227 C 0.06506 0.26389 0.06571 0.26459 0.06603 0.26597 C 0.06635 0.26783 0.06635 0.27037 0.06667 0.27176 C 0.06683 0.27292 0.06747 0.27431 0.06795 0.2757 C 0.06843 0.27685 0.06875 0.27871 0.06907 0.28056 C 0.06955 0.28172 0.07003 0.2831 0.07035 0.28496 C 0.07228 0.29283 0.06907 0.28287 0.07292 0.29329 C 0.07404 0.3 0.07276 0.29398 0.07468 0.30023 C 0.075 0.30116 0.075 0.30232 0.07532 0.30301 C 0.07612 0.30463 0.07692 0.30648 0.07772 0.30834 C 0.07885 0.3169 0.07756 0.31042 0.08029 0.3176 C 0.08061 0.31852 0.08077 0.31945 0.08093 0.3206 C 0.08141 0.32269 0.08157 0.325 0.08205 0.32755 C 0.08237 0.32824 0.08301 0.3294 0.08333 0.33056 C 0.08397 0.33334 0.08526 0.33843 0.08526 0.33866 C 0.08542 0.34051 0.08542 0.3426 0.0859 0.34468 C 0.08638 0.34676 0.08718 0.34861 0.08766 0.3507 C 0.08814 0.35232 0.08862 0.35394 0.08878 0.35556 C 0.0891 0.35718 0.08926 0.35857 0.08958 0.35996 C 0.0899 0.36227 0.09055 0.36389 0.09087 0.36597 C 0.09119 0.36806 0.09119 0.36945 0.09135 0.37107 C 0.09167 0.37292 0.09215 0.37408 0.09263 0.37547 C 0.09295 0.37824 0.09295 0.38079 0.09327 0.38334 C 0.09343 0.38426 0.09375 0.38519 0.09375 0.38565 C 0.09423 0.38797 0.09471 0.39005 0.09519 0.39167 C 0.09696 0.43403 0.09647 0.41713 0.09455 0.49815 C 0.09439 0.50162 0.09327 0.50533 0.09199 0.50834 C 0.09167 0.50903 0.09135 0.50996 0.09087 0.51088 C 0.08958 0.51713 0.09087 0.51158 0.08878 0.51783 C 0.08878 0.51875 0.08862 0.51945 0.0883 0.52037 C 0.08782 0.52292 0.08782 0.525 0.08702 0.52755 C 0.08558 0.53125 0.08622 0.5294 0.08526 0.53357 C 0.08494 0.53472 0.08494 0.53635 0.08462 0.53843 C 0.0843 0.53935 0.08365 0.54005 0.08333 0.54074 C 0.08301 0.54306 0.08301 0.54514 0.08269 0.54699 C 0.08253 0.54861 0.08237 0.54977 0.08205 0.55139 C 0.08141 0.5551 0.08077 0.5581 0.08029 0.56181 C 0.07949 0.56829 0.07981 0.56528 0.07901 0.57107 L 0.07772 0.61528 L 0.07772 0.61158 L 0.07853 0.61088 L 0.07965 0.61088 L 0.08093 0.60834 L 0.07901 0.61158 " pathEditMode="relative" rAng="0" ptsTypes="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95 0.02292 L -0.01795 0.02292 C -0.01715 0.02523 -0.01619 0.02778 -0.01539 0.03033 C -0.01411 0.03426 -0.01523 0.0331 -0.01395 0.03796 C -0.01378 0.03935 -0.01314 0.04051 -0.01266 0.0419 C -0.01122 0.0632 -0.01346 0.05579 -0.0101 0.06574 C -0.00866 0.08496 -0.00866 0.07963 -0.01074 0.11227 C -0.01074 0.11366 -0.01154 0.11482 -0.01202 0.11621 C -0.0133 0.12315 -0.01202 0.11667 -0.01395 0.12384 C -0.01427 0.12477 -0.01443 0.1257 -0.01475 0.12662 C -0.01571 0.12917 -0.01699 0.13148 -0.01795 0.13426 C -0.01843 0.13542 -0.01875 0.13681 -0.01923 0.13796 C -0.02068 0.14097 -0.02276 0.14329 -0.02388 0.14653 C -0.02548 0.15116 -0.02564 0.15324 -0.02853 0.15602 C -0.02901 0.15671 -0.02981 0.15671 -0.03045 0.15718 C -0.03157 0.15903 -0.03302 0.16227 -0.03446 0.16366 C -0.03526 0.16458 -0.03622 0.16505 -0.03702 0.16574 C -0.0375 0.16667 -0.03782 0.16783 -0.03846 0.16852 C -0.03895 0.16921 -0.03975 0.16898 -0.04039 0.16945 C -0.04135 0.17014 -0.04215 0.1713 -0.04295 0.17222 C -0.04343 0.17361 -0.04375 0.175 -0.04439 0.17616 C -0.04487 0.17708 -0.04584 0.17708 -0.04632 0.17801 C -0.0468 0.17894 -0.04744 0.18403 -0.0476 0.18472 C -0.04808 0.18588 -0.04888 0.18658 -0.04968 0.1875 C -0.04984 0.18889 -0.05 0.19005 -0.05032 0.19144 C -0.05064 0.19352 -0.05128 0.19583 -0.05161 0.19792 C -0.05209 0.20116 -0.05257 0.2044 -0.05289 0.20764 C -0.05369 0.21528 -0.05225 0.21296 -0.05561 0.21621 C -0.05705 0.22986 -0.05497 0.21621 -0.05753 0.22477 C -0.05786 0.22593 -0.05786 0.22732 -0.05818 0.22847 C -0.05834 0.2294 -0.05866 0.23033 -0.05882 0.23125 C -0.05914 0.23287 -0.05914 0.23449 -0.05946 0.23611 C -0.05978 0.23796 -0.06074 0.23982 -0.06074 0.2419 C -0.06122 0.25833 -0.06074 0.27477 -0.06074 0.29144 L -0.05946 0.28935 " pathEditMode="relative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 -0.06203 L 0.0218 -0.0618 C 0.01875 -0.04375 0.0202 -0.05601 0.021 -0.02338 C 0.02132 -0.01527 0.021 -0.00671 0.0218 0.00162 C 0.02212 0.00556 0.02388 0.01343 0.02388 0.01366 C 0.02372 0.04699 0.02629 0.09213 0.021 0.12917 C 0.01843 0.14746 0.02004 0.14375 0.01587 0.15186 C 0.01507 0.15764 0.01507 0.15811 0.01379 0.16505 C 0.01363 0.16598 0.01331 0.1669 0.01299 0.16783 C 0.01106 0.17871 0.01282 0.17385 0.0101 0.17963 C 0.00978 0.18542 0.0101 0.19121 0.0093 0.19676 C 0.00914 0.19792 0.00818 0.19862 0.00786 0.19977 C 0.00289 0.21412 0.00706 0.20556 0.00337 0.21274 C 0.00273 0.21598 0.00241 0.2169 0.00129 0.22061 C 0.00081 0.22199 0.00065 0.22362 -0.00016 0.22477 C -0.00096 0.2257 -0.00208 0.22593 -0.0032 0.22639 C -0.00368 0.22755 -0.00416 0.22871 -0.00464 0.22963 C -0.00512 0.23079 -0.00544 0.23218 -0.00593 0.2338 C -0.00801 0.2375 -0.01185 0.24283 -0.01426 0.24537 C -0.01923 0.25116 -0.01666 0.24954 -0.02083 0.25139 C -0.03109 0.26181 -0.02211 0.25371 -0.02804 0.25741 C -0.02948 0.25811 -0.03093 0.25996 -0.03237 0.26042 C -0.03429 0.26135 -0.03653 0.26135 -0.0383 0.26227 C -0.03926 0.2632 -0.04022 0.26366 -0.04134 0.26436 C -0.04294 0.26574 -0.04471 0.26713 -0.04647 0.26852 C -0.04695 0.26875 -0.04791 0.26875 -0.04855 0.26922 C -0.05144 0.27107 -0.05448 0.27269 -0.05737 0.27431 C -0.05817 0.27477 -0.05881 0.27616 -0.05961 0.27639 C -0.06121 0.27709 -0.06298 0.27709 -0.06458 0.27755 C -0.0673 0.27894 -0.07259 0.28195 -0.075 0.28218 C -0.07644 0.28287 -0.07804 0.28287 -0.07932 0.28334 C -0.08076 0.2838 -0.08221 0.28449 -0.08365 0.28542 C -0.08557 0.28612 -0.08782 0.28635 -0.08958 0.2875 C -0.09086 0.28797 -0.09407 0.28982 -0.09535 0.29028 C -0.09663 0.29051 -0.09791 0.29074 -0.09919 0.29144 C -0.09984 0.29167 -0.10064 0.29213 -0.10128 0.29237 C -0.10384 0.29283 -0.10625 0.29352 -0.10865 0.29445 C -0.11025 0.29468 -0.11346 0.29699 -0.11442 0.29746 C -0.11586 0.29815 -0.1173 0.29885 -0.11891 0.29931 C -0.12019 0.29977 -0.12147 0.3 -0.12243 0.30024 C -0.14038 0.30625 -0.13109 0.30417 -0.14086 0.30625 C -0.15048 0.31598 -0.13894 0.30487 -0.14599 0.31019 C -0.14759 0.31135 -0.15048 0.31436 -0.15048 0.31459 C -0.1508 0.31528 -0.15144 0.31621 -0.15192 0.31713 C -0.15368 0.32084 -0.15416 0.32037 -0.1548 0.32431 C -0.15753 0.34144 -0.1524 0.31574 -0.15785 0.33936 C -0.15801 0.34051 -0.15801 0.3419 -0.15849 0.34306 C -0.16009 0.34699 -0.16282 0.35024 -0.16442 0.35394 L -0.1665 0.36019 C -0.16682 0.36204 -0.16666 0.36412 -0.16714 0.36621 C -0.16826 0.36945 -0.17099 0.37616 -0.17099 0.37639 C -0.17243 0.38426 -0.17099 0.37547 -0.17243 0.38889 C -0.17275 0.39306 -0.17339 0.39699 -0.17387 0.40093 C -0.17516 0.46551 -0.17451 0.42269 -0.17451 0.52871 L -0.17516 0.52871 " pathEditMode="relative" rAng="0" ptsTypes="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8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1.48148E-6 L -7.69231E-7 0.00023 C -0.00064 0.00231 -0.00192 0.00509 -0.00208 0.00787 C -0.00288 0.01458 -0.00144 0.01944 -0.00064 0.02523 C 0.00224 0.04583 -0.00048 0.03819 0.00321 0.04792 C 0.00385 0.05185 0.00401 0.05555 0.00465 0.05926 C 0.00833 0.07778 0.00561 0.06204 0.00865 0.07268 C 0.00898 0.07407 0.0093 0.07546 0.00946 0.07662 C 0.00962 0.07847 0.00962 0.08009 0.0101 0.08194 C 0.0109 0.08449 0.01234 0.08657 0.01314 0.08912 C 0.01346 0.09051 0.01346 0.0919 0.01394 0.09305 C 0.01539 0.09768 0.01635 0.09792 0.01779 0.10139 C 0.02115 0.10856 0.01779 0.10254 0.02099 0.11273 C 0.0218 0.11551 0.02324 0.11667 0.02468 0.11875 C 0.02564 0.12014 0.02628 0.12153 0.02708 0.12292 C 0.02789 0.12616 0.02853 0.1294 0.03029 0.13217 C 0.03077 0.1331 0.03173 0.13356 0.03253 0.13426 C 0.03622 0.14143 0.03141 0.13287 0.03718 0.14028 C 0.03798 0.14143 0.03878 0.14329 0.03942 0.14444 C 0.04103 0.14699 0.04343 0.14884 0.04487 0.15185 C 0.04792 0.15787 0.04471 0.15208 0.04872 0.15787 C 0.05016 0.15972 0.05096 0.16227 0.05256 0.16389 C 0.05481 0.1669 0.05849 0.16921 0.0609 0.17129 C 0.06523 0.175 0.06314 0.17361 0.06715 0.17847 C 0.06795 0.17917 0.06859 0.17963 0.06955 0.18055 C 0.06987 0.18148 0.07051 0.18264 0.07115 0.18356 C 0.07196 0.18449 0.07324 0.18472 0.07404 0.18565 C 0.07532 0.18634 0.07644 0.1875 0.07724 0.18866 C 0.07997 0.1919 0.08237 0.19537 0.0851 0.19884 C 0.08574 0.2 0.08638 0.20116 0.08718 0.20185 L 0.09039 0.20509 C 0.09087 0.20625 0.09135 0.20717 0.09183 0.2081 C 0.0968 0.2162 0.09183 0.20671 0.09567 0.21435 C 0.09712 0.21991 0.09599 0.21667 0.09968 0.22361 C 0.10016 0.22454 0.10064 0.22569 0.10112 0.22662 C 0.1016 0.22824 0.1024 0.23009 0.10273 0.23194 C 0.10305 0.23287 0.10305 0.23379 0.10337 0.23472 C 0.10401 0.23611 0.10449 0.2368 0.10497 0.23773 C 0.10833 0.25532 0.10593 0.2419 0.10433 0.2831 C 0.10417 0.28704 0.10385 0.29074 0.10337 0.29444 C 0.10289 0.30301 0.10321 0.30046 0.10176 0.30555 C 0.10112 0.31296 0.0992 0.32083 0.10112 0.32847 C 0.10128 0.3294 0.10144 0.32616 0.10176 0.325 C 0.10609 0.31273 0.10401 0.32106 0.10577 0.31389 C 0.10529 0.31111 0.10465 0.30833 0.10433 0.30555 C 0.10401 0.30463 0.10401 0.30347 0.10337 0.30278 C 0.10305 0.30162 0.10256 0.30116 0.10176 0.30069 L 0.10273 0.29954 " pathEditMode="relative" rAng="0" ptsTypes="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6 0.03379 L -0.00256 0.03403 C 0.00657 0.04676 -0.0016 0.03333 0.00417 0.04791 C 0.00449 0.04907 0.00545 0.04977 0.00609 0.05092 C 0.00833 0.05463 0.01042 0.05879 0.01282 0.06227 C 0.0141 0.06412 0.01554 0.06597 0.01699 0.06805 C 0.01939 0.07199 0.02436 0.08032 0.02436 0.08055 C 0.02484 0.08194 0.025 0.08379 0.02564 0.08518 C 0.02933 0.09305 0.02804 0.08842 0.03109 0.09375 C 0.03253 0.09606 0.03365 0.09884 0.03526 0.10139 C 0.03606 0.10278 0.03718 0.1037 0.03782 0.10509 C 0.04487 0.11828 0.0383 0.10879 0.04327 0.11574 C 0.04359 0.11666 0.04359 0.11759 0.04391 0.11852 C 0.04984 0.13055 0.05096 0.13125 0.05817 0.14143 L 0.06699 0.1537 C 0.06811 0.15532 0.06891 0.1574 0.07035 0.15856 C 0.07404 0.1618 0.07772 0.16458 0.08109 0.16805 C 0.08285 0.16967 0.08429 0.17222 0.0859 0.17384 C 0.0875 0.17523 0.08942 0.17615 0.09135 0.17754 C 0.09471 0.18032 0.09792 0.18356 0.10144 0.18611 C 0.10304 0.18727 0.10465 0.18727 0.10625 0.18796 C 0.10801 0.18912 0.10978 0.19097 0.1117 0.1919 C 0.11859 0.19514 0.12532 0.19884 0.13253 0.20046 L 0.14615 0.20324 C 0.14856 0.20463 0.15176 0.20648 0.15433 0.20717 C 0.15753 0.20764 0.16058 0.20787 0.16378 0.2081 C 0.16635 0.20949 0.16891 0.21111 0.17195 0.2118 C 0.1742 0.2125 0.17692 0.2125 0.17933 0.21273 C 0.18141 0.21342 0.18381 0.21412 0.18606 0.21481 C 0.18782 0.21528 0.18974 0.2162 0.19151 0.21666 C 0.19407 0.21713 0.19695 0.21736 0.19952 0.21759 C 0.20705 0.22014 0.19968 0.21782 0.21587 0.22037 C 0.21715 0.2206 0.21843 0.22106 0.22003 0.22153 C 0.22468 0.22361 0.21875 0.22037 0.22388 0.22523 C 0.22452 0.22569 0.22548 0.22569 0.22612 0.22615 C 0.23253 0.23078 0.22628 0.22708 0.23285 0.23287 C 0.23333 0.23333 0.23413 0.23333 0.23478 0.23379 C 0.23574 0.23426 0.23654 0.23518 0.2375 0.23565 C 0.23798 0.23657 0.2383 0.23796 0.23894 0.23865 C 0.23942 0.23912 0.24022 0.23912 0.24087 0.23958 C 0.24183 0.24028 0.24279 0.2412 0.24343 0.24236 C 0.24423 0.24328 0.24455 0.24421 0.24503 0.24514 C 0.24567 0.24676 0.24631 0.24838 0.24695 0.25 C 0.2484 0.25879 0.24631 0.24977 0.24952 0.25578 C 0.25032 0.25671 0.25096 0.26296 0.25112 0.26342 C 0.25144 0.26458 0.25208 0.26574 0.2524 0.26713 C 0.25449 0.275 0.2524 0.27083 0.25593 0.27569 C 0.25529 0.28565 0.25561 0.28912 0.25369 0.29768 C 0.25353 0.29861 0.25337 0.29953 0.25304 0.30046 C 0.25272 0.30162 0.25224 0.30231 0.25176 0.30347 C 0.2508 0.30833 0.25112 0.30578 0.25112 0.31111 L 0.24952 0.30046 " pathEditMode="relative" rAng="0" ptsTypes="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9 -0.00625 L -0.03109 -0.00602 C -0.03141 -0.00278 -0.03205 0.00069 -0.03173 0.00417 C -0.03141 0.00926 -0.02981 0.01412 -0.02917 0.01944 C -0.02869 0.02222 -0.02885 0.02523 -0.02853 0.02801 C -0.02821 0.0294 -0.02757 0.03032 -0.02709 0.03171 C -0.02661 0.03333 -0.02629 0.03495 -0.0258 0.03657 C -0.02308 0.04884 -0.02805 0.03009 -0.02388 0.04514 C -0.02372 0.04815 -0.02228 0.06667 -0.0226 0.06782 C -0.02837 0.09907 -0.03959 0.11967 -0.05545 0.14305 C -0.06491 0.15717 -0.07645 0.16805 -0.08654 0.18125 C -0.09472 0.1919 -0.10193 0.20417 -0.11026 0.21458 C -0.1367 0.24815 -0.12933 0.24282 -0.1452 0.25278 C -0.15433 0.26852 -0.14552 0.25463 -0.17084 0.27731 C -0.17164 0.27824 -0.17212 0.27963 -0.17276 0.28032 C -0.17484 0.28217 -0.17709 0.28241 -0.17949 0.2831 C -0.19536 0.29259 -0.18157 0.28472 -0.2085 0.29745 C -0.20946 0.29792 -0.21234 0.29977 -0.21363 0.30023 C -0.21811 0.30162 -0.22244 0.30301 -0.22693 0.30417 C -0.22901 0.30463 -0.23125 0.30486 -0.2335 0.30509 L -0.27965 0.30879 C -0.28029 0.30926 -0.28093 0.30949 -0.28157 0.30972 C -0.2867 0.31296 -0.28798 0.31389 -0.29279 0.31736 C -0.29375 0.31898 -0.29439 0.32083 -0.29552 0.32222 C -0.29616 0.32338 -0.29808 0.32338 -0.29808 0.325 C -0.2984 0.33518 -0.29728 0.34537 -0.2968 0.35555 C -0.29664 0.35741 -0.29616 0.36134 -0.29616 0.36157 L -0.29616 0.35648 " pathEditMode="relative" rAng="0" ptsTypes="AAAAAAAAAAAAAAAAAAAAAAAAAA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3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0DE67C-89D0-45D1-9D3C-7C374F0F2AAD}"/>
              </a:ext>
            </a:extLst>
          </p:cNvPr>
          <p:cNvSpPr/>
          <p:nvPr/>
        </p:nvSpPr>
        <p:spPr>
          <a:xfrm>
            <a:off x="1407418" y="1634964"/>
            <a:ext cx="7635240" cy="303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End of the lesson</a:t>
            </a:r>
          </a:p>
        </p:txBody>
      </p:sp>
    </p:spTree>
    <p:extLst>
      <p:ext uri="{BB962C8B-B14F-4D97-AF65-F5344CB8AC3E}">
        <p14:creationId xmlns:p14="http://schemas.microsoft.com/office/powerpoint/2010/main" val="15018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.7|5.7|1.1|5.6|3.4|2.3|0.6|0.8|0.6|3.7|29.7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.7|5.7|1.1|5.6|3.4|2.3|0.6|0.8|0.6|3.7|29.7|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.7|5.7|1.1|5.6|3.4|2.3|0.6|0.8|0.6|3.7|29.7|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.7|5.7|1.1|5.6|3.4|2.3|0.6|0.8|0.6|3.7|29.7|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.7|5.7|1.1|5.6|3.4|2.3|0.6|0.8|0.6|3.7|29.7|1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04AC3B7D329428F148623B3022C4C" ma:contentTypeVersion="10" ma:contentTypeDescription="Create a new document." ma:contentTypeScope="" ma:versionID="148d539522f2d1a8f256b3d4dc6de01d">
  <xsd:schema xmlns:xsd="http://www.w3.org/2001/XMLSchema" xmlns:xs="http://www.w3.org/2001/XMLSchema" xmlns:p="http://schemas.microsoft.com/office/2006/metadata/properties" xmlns:ns3="24cf0bac-6da1-49c8-bb0f-b561decc1be7" targetNamespace="http://schemas.microsoft.com/office/2006/metadata/properties" ma:root="true" ma:fieldsID="ec6e6d67e157a2f4f452f3e63dddcaf6" ns3:_="">
    <xsd:import namespace="24cf0bac-6da1-49c8-bb0f-b561decc1b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f0bac-6da1-49c8-bb0f-b561decc1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D1C758-8798-45B7-90DE-8B767594E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cf0bac-6da1-49c8-bb0f-b561decc1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507973-6566-4C35-87C8-E2190E57F4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C18A2A-07EC-4840-82CF-823FF47951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577</Words>
  <Application>Microsoft Office PowerPoint</Application>
  <PresentationFormat>A4 Paper (210x297 mm)</PresentationFormat>
  <Paragraphs>77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ADEL SALEH JUMA MANSOOR</dc:creator>
  <cp:lastModifiedBy>nabeel buhaza</cp:lastModifiedBy>
  <cp:revision>65</cp:revision>
  <dcterms:created xsi:type="dcterms:W3CDTF">2020-03-04T05:42:46Z</dcterms:created>
  <dcterms:modified xsi:type="dcterms:W3CDTF">2020-03-27T20:04:34Z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0x0101005C904AC3B7D329428F148623B3022C4C</vt:lpwstr>
  </property>
</Properties>
</file>