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4" r:id="rId2"/>
    <p:sldId id="296" r:id="rId3"/>
    <p:sldId id="294" r:id="rId4"/>
    <p:sldId id="372" r:id="rId5"/>
    <p:sldId id="373" r:id="rId6"/>
    <p:sldId id="371" r:id="rId7"/>
    <p:sldId id="370" r:id="rId8"/>
    <p:sldId id="369" r:id="rId9"/>
    <p:sldId id="375" r:id="rId10"/>
    <p:sldId id="368" r:id="rId11"/>
    <p:sldId id="376" r:id="rId12"/>
    <p:sldId id="3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ECFF"/>
    <a:srgbClr val="FFCCFF"/>
    <a:srgbClr val="82B907"/>
    <a:srgbClr val="9966FF"/>
    <a:srgbClr val="CC99FF"/>
    <a:srgbClr val="148FAC"/>
    <a:srgbClr val="9F5121"/>
    <a:srgbClr val="12AE37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FA3CF0-6B39-4B7C-B64C-4E993D0E5AE9}" type="datetimeFigureOut">
              <a:rPr lang="ar-SA" smtClean="0"/>
              <a:t>05/07/1442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6BBBF3-051D-42FC-9E38-8521CAA551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159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2A246B-1E1D-436A-9F14-1DE9C30EBC10}" type="datetimeFigureOut">
              <a:rPr lang="ar-BH" smtClean="0"/>
              <a:t>05/07/1442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B7879F-5334-4506-A0BF-49C45F4EE76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547003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CEA0-CC27-489D-83D3-B5CD623FF65D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FEC1-DABD-4A3D-8D76-7131D807383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A6F6-EDE2-406C-AAD7-716455BAC708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6B5A-F099-4572-BDCE-25B0438825E7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3BF4-224A-4E9F-96C8-D055C3CA9D1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B0F2-D36A-4FCE-923B-476CDDA920F9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9166-09B0-4823-B870-58EA7A818868}" type="datetime1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4B83-7EA8-48F4-A352-B7984C931DD5}" type="datetime1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1834-684A-4BAC-91E0-8272D4056E05}" type="datetime1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82FF-5289-4873-8F6C-1A15C6D53FA6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9E6-A676-4304-800B-33497688E3A3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D139-19E3-4EB0-AA7E-375D1580C249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epole.blogspot.com/2011/08/blog-post_26.html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11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hyperlink" Target="http://mapetiteniche.blogspot.com/2013/06/self-magazine-2013-healthy-foods-awards.html" TargetMode="External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en.wikipedia.org/wiki/File:Packet_of_Walkers_Salt_%26_Vinegar_crisps.jp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pngimg.com/download/8801" TargetMode="External"/><Relationship Id="rId12" Type="http://schemas.openxmlformats.org/officeDocument/2006/relationships/image" Target="../media/image12.jpg"/><Relationship Id="rId2" Type="http://schemas.openxmlformats.org/officeDocument/2006/relationships/image" Target="../media/image7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riadzany.blogspot.com/2014/08/national-sardine-day-morocco-is-worlds.html" TargetMode="External"/><Relationship Id="rId5" Type="http://schemas.openxmlformats.org/officeDocument/2006/relationships/hyperlink" Target="http://whilehewasnapping.com/healthy-low-prep-snack-ideas/" TargetMode="External"/><Relationship Id="rId15" Type="http://schemas.openxmlformats.org/officeDocument/2006/relationships/hyperlink" Target="http://meepole.blogspot.com/2011/08/blog-post_26.html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8.jpeg"/><Relationship Id="rId9" Type="http://schemas.openxmlformats.org/officeDocument/2006/relationships/hyperlink" Target="http://helpyourselftohealth.blogspot.com/2014/07/how-to-break-sugar-addiction.html" TargetMode="External"/><Relationship Id="rId1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EC5B7B-7E3D-4E1E-952F-72A30EEE7B17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95209" y="68093"/>
            <a:ext cx="7632848" cy="1031034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>
          <a:xfrm>
            <a:off x="551479" y="824664"/>
            <a:ext cx="10860257" cy="5577194"/>
          </a:xfrm>
          <a:custGeom>
            <a:avLst/>
            <a:gdLst>
              <a:gd name="connsiteX0" fmla="*/ 0 w 10860257"/>
              <a:gd name="connsiteY0" fmla="*/ 0 h 5577194"/>
              <a:gd name="connsiteX1" fmla="*/ 678766 w 10860257"/>
              <a:gd name="connsiteY1" fmla="*/ 0 h 5577194"/>
              <a:gd name="connsiteX2" fmla="*/ 1357532 w 10860257"/>
              <a:gd name="connsiteY2" fmla="*/ 0 h 5577194"/>
              <a:gd name="connsiteX3" fmla="*/ 2253503 w 10860257"/>
              <a:gd name="connsiteY3" fmla="*/ 0 h 5577194"/>
              <a:gd name="connsiteX4" fmla="*/ 2823667 w 10860257"/>
              <a:gd name="connsiteY4" fmla="*/ 0 h 5577194"/>
              <a:gd name="connsiteX5" fmla="*/ 3285228 w 10860257"/>
              <a:gd name="connsiteY5" fmla="*/ 0 h 5577194"/>
              <a:gd name="connsiteX6" fmla="*/ 3963994 w 10860257"/>
              <a:gd name="connsiteY6" fmla="*/ 0 h 5577194"/>
              <a:gd name="connsiteX7" fmla="*/ 4534157 w 10860257"/>
              <a:gd name="connsiteY7" fmla="*/ 0 h 5577194"/>
              <a:gd name="connsiteX8" fmla="*/ 5212923 w 10860257"/>
              <a:gd name="connsiteY8" fmla="*/ 0 h 5577194"/>
              <a:gd name="connsiteX9" fmla="*/ 5674484 w 10860257"/>
              <a:gd name="connsiteY9" fmla="*/ 0 h 5577194"/>
              <a:gd name="connsiteX10" fmla="*/ 6244648 w 10860257"/>
              <a:gd name="connsiteY10" fmla="*/ 0 h 5577194"/>
              <a:gd name="connsiteX11" fmla="*/ 7140619 w 10860257"/>
              <a:gd name="connsiteY11" fmla="*/ 0 h 5577194"/>
              <a:gd name="connsiteX12" fmla="*/ 7602180 w 10860257"/>
              <a:gd name="connsiteY12" fmla="*/ 0 h 5577194"/>
              <a:gd name="connsiteX13" fmla="*/ 7955138 w 10860257"/>
              <a:gd name="connsiteY13" fmla="*/ 0 h 5577194"/>
              <a:gd name="connsiteX14" fmla="*/ 8742507 w 10860257"/>
              <a:gd name="connsiteY14" fmla="*/ 0 h 5577194"/>
              <a:gd name="connsiteX15" fmla="*/ 9529876 w 10860257"/>
              <a:gd name="connsiteY15" fmla="*/ 0 h 5577194"/>
              <a:gd name="connsiteX16" fmla="*/ 9882834 w 10860257"/>
              <a:gd name="connsiteY16" fmla="*/ 0 h 5577194"/>
              <a:gd name="connsiteX17" fmla="*/ 10860257 w 10860257"/>
              <a:gd name="connsiteY17" fmla="*/ 0 h 5577194"/>
              <a:gd name="connsiteX18" fmla="*/ 10860257 w 10860257"/>
              <a:gd name="connsiteY18" fmla="*/ 697149 h 5577194"/>
              <a:gd name="connsiteX19" fmla="*/ 10860257 w 10860257"/>
              <a:gd name="connsiteY19" fmla="*/ 1394299 h 5577194"/>
              <a:gd name="connsiteX20" fmla="*/ 10860257 w 10860257"/>
              <a:gd name="connsiteY20" fmla="*/ 1979904 h 5577194"/>
              <a:gd name="connsiteX21" fmla="*/ 10860257 w 10860257"/>
              <a:gd name="connsiteY21" fmla="*/ 2621281 h 5577194"/>
              <a:gd name="connsiteX22" fmla="*/ 10860257 w 10860257"/>
              <a:gd name="connsiteY22" fmla="*/ 3262658 h 5577194"/>
              <a:gd name="connsiteX23" fmla="*/ 10860257 w 10860257"/>
              <a:gd name="connsiteY23" fmla="*/ 3959808 h 5577194"/>
              <a:gd name="connsiteX24" fmla="*/ 10860257 w 10860257"/>
              <a:gd name="connsiteY24" fmla="*/ 4656957 h 5577194"/>
              <a:gd name="connsiteX25" fmla="*/ 10860257 w 10860257"/>
              <a:gd name="connsiteY25" fmla="*/ 5577194 h 5577194"/>
              <a:gd name="connsiteX26" fmla="*/ 10507299 w 10860257"/>
              <a:gd name="connsiteY26" fmla="*/ 5577194 h 5577194"/>
              <a:gd name="connsiteX27" fmla="*/ 9719930 w 10860257"/>
              <a:gd name="connsiteY27" fmla="*/ 5577194 h 5577194"/>
              <a:gd name="connsiteX28" fmla="*/ 8932561 w 10860257"/>
              <a:gd name="connsiteY28" fmla="*/ 5577194 h 5577194"/>
              <a:gd name="connsiteX29" fmla="*/ 8253795 w 10860257"/>
              <a:gd name="connsiteY29" fmla="*/ 5577194 h 5577194"/>
              <a:gd name="connsiteX30" fmla="*/ 7792234 w 10860257"/>
              <a:gd name="connsiteY30" fmla="*/ 5577194 h 5577194"/>
              <a:gd name="connsiteX31" fmla="*/ 7222071 w 10860257"/>
              <a:gd name="connsiteY31" fmla="*/ 5577194 h 5577194"/>
              <a:gd name="connsiteX32" fmla="*/ 6651907 w 10860257"/>
              <a:gd name="connsiteY32" fmla="*/ 5577194 h 5577194"/>
              <a:gd name="connsiteX33" fmla="*/ 5864539 w 10860257"/>
              <a:gd name="connsiteY33" fmla="*/ 5577194 h 5577194"/>
              <a:gd name="connsiteX34" fmla="*/ 5185773 w 10860257"/>
              <a:gd name="connsiteY34" fmla="*/ 5577194 h 5577194"/>
              <a:gd name="connsiteX35" fmla="*/ 4832814 w 10860257"/>
              <a:gd name="connsiteY35" fmla="*/ 5577194 h 5577194"/>
              <a:gd name="connsiteX36" fmla="*/ 4045446 w 10860257"/>
              <a:gd name="connsiteY36" fmla="*/ 5577194 h 5577194"/>
              <a:gd name="connsiteX37" fmla="*/ 3149475 w 10860257"/>
              <a:gd name="connsiteY37" fmla="*/ 5577194 h 5577194"/>
              <a:gd name="connsiteX38" fmla="*/ 2687914 w 10860257"/>
              <a:gd name="connsiteY38" fmla="*/ 5577194 h 5577194"/>
              <a:gd name="connsiteX39" fmla="*/ 2009148 w 10860257"/>
              <a:gd name="connsiteY39" fmla="*/ 5577194 h 5577194"/>
              <a:gd name="connsiteX40" fmla="*/ 1113176 w 10860257"/>
              <a:gd name="connsiteY40" fmla="*/ 5577194 h 5577194"/>
              <a:gd name="connsiteX41" fmla="*/ 0 w 10860257"/>
              <a:gd name="connsiteY41" fmla="*/ 5577194 h 5577194"/>
              <a:gd name="connsiteX42" fmla="*/ 0 w 10860257"/>
              <a:gd name="connsiteY42" fmla="*/ 4935817 h 5577194"/>
              <a:gd name="connsiteX43" fmla="*/ 0 w 10860257"/>
              <a:gd name="connsiteY43" fmla="*/ 4405983 h 5577194"/>
              <a:gd name="connsiteX44" fmla="*/ 0 w 10860257"/>
              <a:gd name="connsiteY44" fmla="*/ 3876150 h 5577194"/>
              <a:gd name="connsiteX45" fmla="*/ 0 w 10860257"/>
              <a:gd name="connsiteY45" fmla="*/ 3290544 h 5577194"/>
              <a:gd name="connsiteX46" fmla="*/ 0 w 10860257"/>
              <a:gd name="connsiteY46" fmla="*/ 2760711 h 5577194"/>
              <a:gd name="connsiteX47" fmla="*/ 0 w 10860257"/>
              <a:gd name="connsiteY47" fmla="*/ 2119334 h 5577194"/>
              <a:gd name="connsiteX48" fmla="*/ 0 w 10860257"/>
              <a:gd name="connsiteY48" fmla="*/ 1589500 h 5577194"/>
              <a:gd name="connsiteX49" fmla="*/ 0 w 10860257"/>
              <a:gd name="connsiteY49" fmla="*/ 780807 h 5577194"/>
              <a:gd name="connsiteX50" fmla="*/ 0 w 10860257"/>
              <a:gd name="connsiteY50" fmla="*/ 0 h 55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60257" h="5577194" extrusionOk="0">
                <a:moveTo>
                  <a:pt x="0" y="0"/>
                </a:moveTo>
                <a:cubicBezTo>
                  <a:pt x="183241" y="23015"/>
                  <a:pt x="400598" y="30007"/>
                  <a:pt x="678766" y="0"/>
                </a:cubicBezTo>
                <a:cubicBezTo>
                  <a:pt x="956934" y="-30007"/>
                  <a:pt x="1039413" y="16677"/>
                  <a:pt x="1357532" y="0"/>
                </a:cubicBezTo>
                <a:cubicBezTo>
                  <a:pt x="1675651" y="-16677"/>
                  <a:pt x="1856898" y="-27402"/>
                  <a:pt x="2253503" y="0"/>
                </a:cubicBezTo>
                <a:cubicBezTo>
                  <a:pt x="2650108" y="27402"/>
                  <a:pt x="2576979" y="23913"/>
                  <a:pt x="2823667" y="0"/>
                </a:cubicBezTo>
                <a:cubicBezTo>
                  <a:pt x="3070355" y="-23913"/>
                  <a:pt x="3090443" y="22294"/>
                  <a:pt x="3285228" y="0"/>
                </a:cubicBezTo>
                <a:cubicBezTo>
                  <a:pt x="3480013" y="-22294"/>
                  <a:pt x="3677364" y="-1339"/>
                  <a:pt x="3963994" y="0"/>
                </a:cubicBezTo>
                <a:cubicBezTo>
                  <a:pt x="4250624" y="1339"/>
                  <a:pt x="4368182" y="15740"/>
                  <a:pt x="4534157" y="0"/>
                </a:cubicBezTo>
                <a:cubicBezTo>
                  <a:pt x="4700132" y="-15740"/>
                  <a:pt x="4937754" y="-32568"/>
                  <a:pt x="5212923" y="0"/>
                </a:cubicBezTo>
                <a:cubicBezTo>
                  <a:pt x="5488092" y="32568"/>
                  <a:pt x="5540969" y="-15754"/>
                  <a:pt x="5674484" y="0"/>
                </a:cubicBezTo>
                <a:cubicBezTo>
                  <a:pt x="5807999" y="15754"/>
                  <a:pt x="5991828" y="4393"/>
                  <a:pt x="6244648" y="0"/>
                </a:cubicBezTo>
                <a:cubicBezTo>
                  <a:pt x="6497468" y="-4393"/>
                  <a:pt x="6881757" y="-7957"/>
                  <a:pt x="7140619" y="0"/>
                </a:cubicBezTo>
                <a:cubicBezTo>
                  <a:pt x="7399481" y="7957"/>
                  <a:pt x="7418770" y="-1737"/>
                  <a:pt x="7602180" y="0"/>
                </a:cubicBezTo>
                <a:cubicBezTo>
                  <a:pt x="7785590" y="1737"/>
                  <a:pt x="7826289" y="2430"/>
                  <a:pt x="7955138" y="0"/>
                </a:cubicBezTo>
                <a:cubicBezTo>
                  <a:pt x="8083987" y="-2430"/>
                  <a:pt x="8549271" y="-3492"/>
                  <a:pt x="8742507" y="0"/>
                </a:cubicBezTo>
                <a:cubicBezTo>
                  <a:pt x="8935743" y="3492"/>
                  <a:pt x="9252539" y="-15094"/>
                  <a:pt x="9529876" y="0"/>
                </a:cubicBezTo>
                <a:cubicBezTo>
                  <a:pt x="9807213" y="15094"/>
                  <a:pt x="9777927" y="7296"/>
                  <a:pt x="9882834" y="0"/>
                </a:cubicBezTo>
                <a:cubicBezTo>
                  <a:pt x="9987741" y="-7296"/>
                  <a:pt x="10535934" y="40886"/>
                  <a:pt x="10860257" y="0"/>
                </a:cubicBezTo>
                <a:cubicBezTo>
                  <a:pt x="10889975" y="173213"/>
                  <a:pt x="10842424" y="515310"/>
                  <a:pt x="10860257" y="697149"/>
                </a:cubicBezTo>
                <a:cubicBezTo>
                  <a:pt x="10878090" y="878988"/>
                  <a:pt x="10859765" y="1191183"/>
                  <a:pt x="10860257" y="1394299"/>
                </a:cubicBezTo>
                <a:cubicBezTo>
                  <a:pt x="10860750" y="1597415"/>
                  <a:pt x="10860848" y="1702721"/>
                  <a:pt x="10860257" y="1979904"/>
                </a:cubicBezTo>
                <a:cubicBezTo>
                  <a:pt x="10859666" y="2257087"/>
                  <a:pt x="10846349" y="2481103"/>
                  <a:pt x="10860257" y="2621281"/>
                </a:cubicBezTo>
                <a:cubicBezTo>
                  <a:pt x="10874165" y="2761459"/>
                  <a:pt x="10886667" y="2974757"/>
                  <a:pt x="10860257" y="3262658"/>
                </a:cubicBezTo>
                <a:cubicBezTo>
                  <a:pt x="10833847" y="3550559"/>
                  <a:pt x="10867604" y="3774151"/>
                  <a:pt x="10860257" y="3959808"/>
                </a:cubicBezTo>
                <a:cubicBezTo>
                  <a:pt x="10852911" y="4145465"/>
                  <a:pt x="10831138" y="4408149"/>
                  <a:pt x="10860257" y="4656957"/>
                </a:cubicBezTo>
                <a:cubicBezTo>
                  <a:pt x="10889376" y="4905765"/>
                  <a:pt x="10846930" y="5149930"/>
                  <a:pt x="10860257" y="5577194"/>
                </a:cubicBezTo>
                <a:cubicBezTo>
                  <a:pt x="10721447" y="5590987"/>
                  <a:pt x="10633595" y="5583384"/>
                  <a:pt x="10507299" y="5577194"/>
                </a:cubicBezTo>
                <a:cubicBezTo>
                  <a:pt x="10381003" y="5571004"/>
                  <a:pt x="9972802" y="5605675"/>
                  <a:pt x="9719930" y="5577194"/>
                </a:cubicBezTo>
                <a:cubicBezTo>
                  <a:pt x="9467058" y="5548713"/>
                  <a:pt x="9283707" y="5540731"/>
                  <a:pt x="8932561" y="5577194"/>
                </a:cubicBezTo>
                <a:cubicBezTo>
                  <a:pt x="8581415" y="5613657"/>
                  <a:pt x="8501509" y="5597420"/>
                  <a:pt x="8253795" y="5577194"/>
                </a:cubicBezTo>
                <a:cubicBezTo>
                  <a:pt x="8006081" y="5556968"/>
                  <a:pt x="7949627" y="5571885"/>
                  <a:pt x="7792234" y="5577194"/>
                </a:cubicBezTo>
                <a:cubicBezTo>
                  <a:pt x="7634841" y="5582503"/>
                  <a:pt x="7477338" y="5567468"/>
                  <a:pt x="7222071" y="5577194"/>
                </a:cubicBezTo>
                <a:cubicBezTo>
                  <a:pt x="6966804" y="5586920"/>
                  <a:pt x="6810626" y="5595111"/>
                  <a:pt x="6651907" y="5577194"/>
                </a:cubicBezTo>
                <a:cubicBezTo>
                  <a:pt x="6493188" y="5559277"/>
                  <a:pt x="6037544" y="5587608"/>
                  <a:pt x="5864539" y="5577194"/>
                </a:cubicBezTo>
                <a:cubicBezTo>
                  <a:pt x="5691534" y="5566780"/>
                  <a:pt x="5417442" y="5608973"/>
                  <a:pt x="5185773" y="5577194"/>
                </a:cubicBezTo>
                <a:cubicBezTo>
                  <a:pt x="4954104" y="5545415"/>
                  <a:pt x="5004076" y="5588734"/>
                  <a:pt x="4832814" y="5577194"/>
                </a:cubicBezTo>
                <a:cubicBezTo>
                  <a:pt x="4661552" y="5565654"/>
                  <a:pt x="4264939" y="5554692"/>
                  <a:pt x="4045446" y="5577194"/>
                </a:cubicBezTo>
                <a:cubicBezTo>
                  <a:pt x="3825953" y="5599696"/>
                  <a:pt x="3541790" y="5605560"/>
                  <a:pt x="3149475" y="5577194"/>
                </a:cubicBezTo>
                <a:cubicBezTo>
                  <a:pt x="2757160" y="5548828"/>
                  <a:pt x="2861420" y="5554654"/>
                  <a:pt x="2687914" y="5577194"/>
                </a:cubicBezTo>
                <a:cubicBezTo>
                  <a:pt x="2514408" y="5599734"/>
                  <a:pt x="2146652" y="5592692"/>
                  <a:pt x="2009148" y="5577194"/>
                </a:cubicBezTo>
                <a:cubicBezTo>
                  <a:pt x="1871644" y="5561696"/>
                  <a:pt x="1346935" y="5548344"/>
                  <a:pt x="1113176" y="5577194"/>
                </a:cubicBezTo>
                <a:cubicBezTo>
                  <a:pt x="879417" y="5606044"/>
                  <a:pt x="353366" y="5629528"/>
                  <a:pt x="0" y="5577194"/>
                </a:cubicBezTo>
                <a:cubicBezTo>
                  <a:pt x="-5378" y="5310494"/>
                  <a:pt x="-4219" y="5192335"/>
                  <a:pt x="0" y="4935817"/>
                </a:cubicBezTo>
                <a:cubicBezTo>
                  <a:pt x="4219" y="4679299"/>
                  <a:pt x="9672" y="4658295"/>
                  <a:pt x="0" y="4405983"/>
                </a:cubicBezTo>
                <a:cubicBezTo>
                  <a:pt x="-9672" y="4153671"/>
                  <a:pt x="2825" y="4130984"/>
                  <a:pt x="0" y="3876150"/>
                </a:cubicBezTo>
                <a:cubicBezTo>
                  <a:pt x="-2825" y="3621316"/>
                  <a:pt x="11199" y="3410976"/>
                  <a:pt x="0" y="3290544"/>
                </a:cubicBezTo>
                <a:cubicBezTo>
                  <a:pt x="-11199" y="3170112"/>
                  <a:pt x="1716" y="2972395"/>
                  <a:pt x="0" y="2760711"/>
                </a:cubicBezTo>
                <a:cubicBezTo>
                  <a:pt x="-1716" y="2549027"/>
                  <a:pt x="12009" y="2293406"/>
                  <a:pt x="0" y="2119334"/>
                </a:cubicBezTo>
                <a:cubicBezTo>
                  <a:pt x="-12009" y="1945262"/>
                  <a:pt x="22470" y="1810888"/>
                  <a:pt x="0" y="1589500"/>
                </a:cubicBezTo>
                <a:cubicBezTo>
                  <a:pt x="-22470" y="1368112"/>
                  <a:pt x="32498" y="1038530"/>
                  <a:pt x="0" y="780807"/>
                </a:cubicBezTo>
                <a:cubicBezTo>
                  <a:pt x="-32498" y="523084"/>
                  <a:pt x="-2887" y="181232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xmlns="" sd="32256473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Semester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What’s the matter?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5 - Reading and Listening</a:t>
            </a:r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523614"/>
            <a:ext cx="2151301" cy="271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5D4CE8C-9629-4DB6-81E4-DB685EDD34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064174" y="2523614"/>
            <a:ext cx="2006597" cy="271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99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330802" y="6473444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130880" y="162501"/>
            <a:ext cx="4756806" cy="523220"/>
          </a:xfrm>
          <a:custGeom>
            <a:avLst/>
            <a:gdLst>
              <a:gd name="connsiteX0" fmla="*/ 0 w 8877716"/>
              <a:gd name="connsiteY0" fmla="*/ 0 h 523220"/>
              <a:gd name="connsiteX1" fmla="*/ 680625 w 8877716"/>
              <a:gd name="connsiteY1" fmla="*/ 0 h 523220"/>
              <a:gd name="connsiteX2" fmla="*/ 1272473 w 8877716"/>
              <a:gd name="connsiteY2" fmla="*/ 0 h 523220"/>
              <a:gd name="connsiteX3" fmla="*/ 1775543 w 8877716"/>
              <a:gd name="connsiteY3" fmla="*/ 0 h 523220"/>
              <a:gd name="connsiteX4" fmla="*/ 2544945 w 8877716"/>
              <a:gd name="connsiteY4" fmla="*/ 0 h 523220"/>
              <a:gd name="connsiteX5" fmla="*/ 2959239 w 8877716"/>
              <a:gd name="connsiteY5" fmla="*/ 0 h 523220"/>
              <a:gd name="connsiteX6" fmla="*/ 3462309 w 8877716"/>
              <a:gd name="connsiteY6" fmla="*/ 0 h 523220"/>
              <a:gd name="connsiteX7" fmla="*/ 4142934 w 8877716"/>
              <a:gd name="connsiteY7" fmla="*/ 0 h 523220"/>
              <a:gd name="connsiteX8" fmla="*/ 4912336 w 8877716"/>
              <a:gd name="connsiteY8" fmla="*/ 0 h 523220"/>
              <a:gd name="connsiteX9" fmla="*/ 5592961 w 8877716"/>
              <a:gd name="connsiteY9" fmla="*/ 0 h 523220"/>
              <a:gd name="connsiteX10" fmla="*/ 6273586 w 8877716"/>
              <a:gd name="connsiteY10" fmla="*/ 0 h 523220"/>
              <a:gd name="connsiteX11" fmla="*/ 6954211 w 8877716"/>
              <a:gd name="connsiteY11" fmla="*/ 0 h 523220"/>
              <a:gd name="connsiteX12" fmla="*/ 7368504 w 8877716"/>
              <a:gd name="connsiteY12" fmla="*/ 0 h 523220"/>
              <a:gd name="connsiteX13" fmla="*/ 7694021 w 8877716"/>
              <a:gd name="connsiteY13" fmla="*/ 0 h 523220"/>
              <a:gd name="connsiteX14" fmla="*/ 8108314 w 8877716"/>
              <a:gd name="connsiteY14" fmla="*/ 0 h 523220"/>
              <a:gd name="connsiteX15" fmla="*/ 8877716 w 8877716"/>
              <a:gd name="connsiteY15" fmla="*/ 0 h 523220"/>
              <a:gd name="connsiteX16" fmla="*/ 8877716 w 8877716"/>
              <a:gd name="connsiteY16" fmla="*/ 523220 h 523220"/>
              <a:gd name="connsiteX17" fmla="*/ 8463423 w 8877716"/>
              <a:gd name="connsiteY17" fmla="*/ 523220 h 523220"/>
              <a:gd name="connsiteX18" fmla="*/ 7960352 w 8877716"/>
              <a:gd name="connsiteY18" fmla="*/ 523220 h 523220"/>
              <a:gd name="connsiteX19" fmla="*/ 7634836 w 8877716"/>
              <a:gd name="connsiteY19" fmla="*/ 523220 h 523220"/>
              <a:gd name="connsiteX20" fmla="*/ 7220542 w 8877716"/>
              <a:gd name="connsiteY20" fmla="*/ 523220 h 523220"/>
              <a:gd name="connsiteX21" fmla="*/ 6806249 w 8877716"/>
              <a:gd name="connsiteY21" fmla="*/ 523220 h 523220"/>
              <a:gd name="connsiteX22" fmla="*/ 6391956 w 8877716"/>
              <a:gd name="connsiteY22" fmla="*/ 523220 h 523220"/>
              <a:gd name="connsiteX23" fmla="*/ 5888885 w 8877716"/>
              <a:gd name="connsiteY23" fmla="*/ 523220 h 523220"/>
              <a:gd name="connsiteX24" fmla="*/ 5297037 w 8877716"/>
              <a:gd name="connsiteY24" fmla="*/ 523220 h 523220"/>
              <a:gd name="connsiteX25" fmla="*/ 4793967 w 8877716"/>
              <a:gd name="connsiteY25" fmla="*/ 523220 h 523220"/>
              <a:gd name="connsiteX26" fmla="*/ 4468450 w 8877716"/>
              <a:gd name="connsiteY26" fmla="*/ 523220 h 523220"/>
              <a:gd name="connsiteX27" fmla="*/ 4142934 w 8877716"/>
              <a:gd name="connsiteY27" fmla="*/ 523220 h 523220"/>
              <a:gd name="connsiteX28" fmla="*/ 3551086 w 8877716"/>
              <a:gd name="connsiteY28" fmla="*/ 523220 h 523220"/>
              <a:gd name="connsiteX29" fmla="*/ 3225570 w 8877716"/>
              <a:gd name="connsiteY29" fmla="*/ 523220 h 523220"/>
              <a:gd name="connsiteX30" fmla="*/ 2544945 w 8877716"/>
              <a:gd name="connsiteY30" fmla="*/ 523220 h 523220"/>
              <a:gd name="connsiteX31" fmla="*/ 2219429 w 8877716"/>
              <a:gd name="connsiteY31" fmla="*/ 523220 h 523220"/>
              <a:gd name="connsiteX32" fmla="*/ 1450027 w 8877716"/>
              <a:gd name="connsiteY32" fmla="*/ 523220 h 523220"/>
              <a:gd name="connsiteX33" fmla="*/ 1124511 w 8877716"/>
              <a:gd name="connsiteY33" fmla="*/ 523220 h 523220"/>
              <a:gd name="connsiteX34" fmla="*/ 0 w 8877716"/>
              <a:gd name="connsiteY34" fmla="*/ 523220 h 523220"/>
              <a:gd name="connsiteX35" fmla="*/ 0 w 8877716"/>
              <a:gd name="connsiteY3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877716" h="523220" fill="none" extrusionOk="0">
                <a:moveTo>
                  <a:pt x="0" y="0"/>
                </a:moveTo>
                <a:cubicBezTo>
                  <a:pt x="173713" y="-71921"/>
                  <a:pt x="477449" y="48287"/>
                  <a:pt x="680625" y="0"/>
                </a:cubicBezTo>
                <a:cubicBezTo>
                  <a:pt x="883801" y="-48287"/>
                  <a:pt x="1083120" y="22770"/>
                  <a:pt x="1272473" y="0"/>
                </a:cubicBezTo>
                <a:cubicBezTo>
                  <a:pt x="1461826" y="-22770"/>
                  <a:pt x="1544895" y="11025"/>
                  <a:pt x="1775543" y="0"/>
                </a:cubicBezTo>
                <a:cubicBezTo>
                  <a:pt x="2006191" y="-11025"/>
                  <a:pt x="2336068" y="18172"/>
                  <a:pt x="2544945" y="0"/>
                </a:cubicBezTo>
                <a:cubicBezTo>
                  <a:pt x="2753822" y="-18172"/>
                  <a:pt x="2836135" y="17968"/>
                  <a:pt x="2959239" y="0"/>
                </a:cubicBezTo>
                <a:cubicBezTo>
                  <a:pt x="3082343" y="-17968"/>
                  <a:pt x="3252640" y="7707"/>
                  <a:pt x="3462309" y="0"/>
                </a:cubicBezTo>
                <a:cubicBezTo>
                  <a:pt x="3671978" y="-7707"/>
                  <a:pt x="3821012" y="35156"/>
                  <a:pt x="4142934" y="0"/>
                </a:cubicBezTo>
                <a:cubicBezTo>
                  <a:pt x="4464857" y="-35156"/>
                  <a:pt x="4557311" y="26809"/>
                  <a:pt x="4912336" y="0"/>
                </a:cubicBezTo>
                <a:cubicBezTo>
                  <a:pt x="5267361" y="-26809"/>
                  <a:pt x="5298897" y="30458"/>
                  <a:pt x="5592961" y="0"/>
                </a:cubicBezTo>
                <a:cubicBezTo>
                  <a:pt x="5887026" y="-30458"/>
                  <a:pt x="6074530" y="36700"/>
                  <a:pt x="6273586" y="0"/>
                </a:cubicBezTo>
                <a:cubicBezTo>
                  <a:pt x="6472643" y="-36700"/>
                  <a:pt x="6782467" y="55903"/>
                  <a:pt x="6954211" y="0"/>
                </a:cubicBezTo>
                <a:cubicBezTo>
                  <a:pt x="7125956" y="-55903"/>
                  <a:pt x="7170951" y="24730"/>
                  <a:pt x="7368504" y="0"/>
                </a:cubicBezTo>
                <a:cubicBezTo>
                  <a:pt x="7566057" y="-24730"/>
                  <a:pt x="7541847" y="20300"/>
                  <a:pt x="7694021" y="0"/>
                </a:cubicBezTo>
                <a:cubicBezTo>
                  <a:pt x="7846195" y="-20300"/>
                  <a:pt x="7989986" y="6688"/>
                  <a:pt x="8108314" y="0"/>
                </a:cubicBezTo>
                <a:cubicBezTo>
                  <a:pt x="8226642" y="-6688"/>
                  <a:pt x="8503790" y="36352"/>
                  <a:pt x="8877716" y="0"/>
                </a:cubicBezTo>
                <a:cubicBezTo>
                  <a:pt x="8902637" y="225174"/>
                  <a:pt x="8865232" y="346882"/>
                  <a:pt x="8877716" y="523220"/>
                </a:cubicBezTo>
                <a:cubicBezTo>
                  <a:pt x="8677354" y="547450"/>
                  <a:pt x="8649222" y="510572"/>
                  <a:pt x="8463423" y="523220"/>
                </a:cubicBezTo>
                <a:cubicBezTo>
                  <a:pt x="8277624" y="535868"/>
                  <a:pt x="8209728" y="476500"/>
                  <a:pt x="7960352" y="523220"/>
                </a:cubicBezTo>
                <a:cubicBezTo>
                  <a:pt x="7710976" y="569940"/>
                  <a:pt x="7772380" y="505902"/>
                  <a:pt x="7634836" y="523220"/>
                </a:cubicBezTo>
                <a:cubicBezTo>
                  <a:pt x="7497292" y="540538"/>
                  <a:pt x="7363286" y="513608"/>
                  <a:pt x="7220542" y="523220"/>
                </a:cubicBezTo>
                <a:cubicBezTo>
                  <a:pt x="7077798" y="532832"/>
                  <a:pt x="6958813" y="508618"/>
                  <a:pt x="6806249" y="523220"/>
                </a:cubicBezTo>
                <a:cubicBezTo>
                  <a:pt x="6653685" y="537822"/>
                  <a:pt x="6581944" y="510649"/>
                  <a:pt x="6391956" y="523220"/>
                </a:cubicBezTo>
                <a:cubicBezTo>
                  <a:pt x="6201968" y="535791"/>
                  <a:pt x="6003738" y="506016"/>
                  <a:pt x="5888885" y="523220"/>
                </a:cubicBezTo>
                <a:cubicBezTo>
                  <a:pt x="5774032" y="540424"/>
                  <a:pt x="5498970" y="520198"/>
                  <a:pt x="5297037" y="523220"/>
                </a:cubicBezTo>
                <a:cubicBezTo>
                  <a:pt x="5095104" y="526242"/>
                  <a:pt x="4981237" y="495267"/>
                  <a:pt x="4793967" y="523220"/>
                </a:cubicBezTo>
                <a:cubicBezTo>
                  <a:pt x="4606697" y="551173"/>
                  <a:pt x="4560822" y="494259"/>
                  <a:pt x="4468450" y="523220"/>
                </a:cubicBezTo>
                <a:cubicBezTo>
                  <a:pt x="4376078" y="552181"/>
                  <a:pt x="4257190" y="520382"/>
                  <a:pt x="4142934" y="523220"/>
                </a:cubicBezTo>
                <a:cubicBezTo>
                  <a:pt x="4028678" y="526058"/>
                  <a:pt x="3786389" y="454625"/>
                  <a:pt x="3551086" y="523220"/>
                </a:cubicBezTo>
                <a:cubicBezTo>
                  <a:pt x="3315783" y="591815"/>
                  <a:pt x="3333320" y="492187"/>
                  <a:pt x="3225570" y="523220"/>
                </a:cubicBezTo>
                <a:cubicBezTo>
                  <a:pt x="3117820" y="554253"/>
                  <a:pt x="2749067" y="471522"/>
                  <a:pt x="2544945" y="523220"/>
                </a:cubicBezTo>
                <a:cubicBezTo>
                  <a:pt x="2340823" y="574918"/>
                  <a:pt x="2301843" y="516461"/>
                  <a:pt x="2219429" y="523220"/>
                </a:cubicBezTo>
                <a:cubicBezTo>
                  <a:pt x="2137015" y="529979"/>
                  <a:pt x="1816321" y="511166"/>
                  <a:pt x="1450027" y="523220"/>
                </a:cubicBezTo>
                <a:cubicBezTo>
                  <a:pt x="1083733" y="535274"/>
                  <a:pt x="1254081" y="517873"/>
                  <a:pt x="1124511" y="523220"/>
                </a:cubicBezTo>
                <a:cubicBezTo>
                  <a:pt x="994941" y="528567"/>
                  <a:pt x="389890" y="512216"/>
                  <a:pt x="0" y="523220"/>
                </a:cubicBezTo>
                <a:cubicBezTo>
                  <a:pt x="-33615" y="355528"/>
                  <a:pt x="18566" y="183750"/>
                  <a:pt x="0" y="0"/>
                </a:cubicBezTo>
                <a:close/>
              </a:path>
              <a:path w="8877716" h="523220" stroke="0" extrusionOk="0">
                <a:moveTo>
                  <a:pt x="0" y="0"/>
                </a:moveTo>
                <a:cubicBezTo>
                  <a:pt x="249816" y="-30363"/>
                  <a:pt x="607572" y="62830"/>
                  <a:pt x="769402" y="0"/>
                </a:cubicBezTo>
                <a:cubicBezTo>
                  <a:pt x="931232" y="-62830"/>
                  <a:pt x="1221110" y="24591"/>
                  <a:pt x="1361250" y="0"/>
                </a:cubicBezTo>
                <a:cubicBezTo>
                  <a:pt x="1501390" y="-24591"/>
                  <a:pt x="1572487" y="40396"/>
                  <a:pt x="1775543" y="0"/>
                </a:cubicBezTo>
                <a:cubicBezTo>
                  <a:pt x="1978599" y="-40396"/>
                  <a:pt x="2169092" y="56893"/>
                  <a:pt x="2367391" y="0"/>
                </a:cubicBezTo>
                <a:cubicBezTo>
                  <a:pt x="2565690" y="-56893"/>
                  <a:pt x="2873752" y="32879"/>
                  <a:pt x="3136793" y="0"/>
                </a:cubicBezTo>
                <a:cubicBezTo>
                  <a:pt x="3399834" y="-32879"/>
                  <a:pt x="3357120" y="22924"/>
                  <a:pt x="3551086" y="0"/>
                </a:cubicBezTo>
                <a:cubicBezTo>
                  <a:pt x="3745052" y="-22924"/>
                  <a:pt x="3778630" y="17559"/>
                  <a:pt x="3876603" y="0"/>
                </a:cubicBezTo>
                <a:cubicBezTo>
                  <a:pt x="3974576" y="-17559"/>
                  <a:pt x="4302881" y="24160"/>
                  <a:pt x="4468450" y="0"/>
                </a:cubicBezTo>
                <a:cubicBezTo>
                  <a:pt x="4634019" y="-24160"/>
                  <a:pt x="4891502" y="24205"/>
                  <a:pt x="5060298" y="0"/>
                </a:cubicBezTo>
                <a:cubicBezTo>
                  <a:pt x="5229094" y="-24205"/>
                  <a:pt x="5586074" y="56818"/>
                  <a:pt x="5740923" y="0"/>
                </a:cubicBezTo>
                <a:cubicBezTo>
                  <a:pt x="5895772" y="-56818"/>
                  <a:pt x="6097019" y="24973"/>
                  <a:pt x="6243994" y="0"/>
                </a:cubicBezTo>
                <a:cubicBezTo>
                  <a:pt x="6390969" y="-24973"/>
                  <a:pt x="6441106" y="11678"/>
                  <a:pt x="6569510" y="0"/>
                </a:cubicBezTo>
                <a:cubicBezTo>
                  <a:pt x="6697914" y="-11678"/>
                  <a:pt x="6798714" y="2099"/>
                  <a:pt x="6983803" y="0"/>
                </a:cubicBezTo>
                <a:cubicBezTo>
                  <a:pt x="7168892" y="-2099"/>
                  <a:pt x="7466547" y="72612"/>
                  <a:pt x="7753205" y="0"/>
                </a:cubicBezTo>
                <a:cubicBezTo>
                  <a:pt x="8039863" y="-72612"/>
                  <a:pt x="8010065" y="7975"/>
                  <a:pt x="8167499" y="0"/>
                </a:cubicBezTo>
                <a:cubicBezTo>
                  <a:pt x="8324933" y="-7975"/>
                  <a:pt x="8620405" y="42011"/>
                  <a:pt x="8877716" y="0"/>
                </a:cubicBezTo>
                <a:cubicBezTo>
                  <a:pt x="8903671" y="176501"/>
                  <a:pt x="8861948" y="342481"/>
                  <a:pt x="8877716" y="523220"/>
                </a:cubicBezTo>
                <a:cubicBezTo>
                  <a:pt x="8578456" y="526566"/>
                  <a:pt x="8279879" y="470507"/>
                  <a:pt x="8108314" y="523220"/>
                </a:cubicBezTo>
                <a:cubicBezTo>
                  <a:pt x="7936749" y="575933"/>
                  <a:pt x="7879745" y="520028"/>
                  <a:pt x="7782798" y="523220"/>
                </a:cubicBezTo>
                <a:cubicBezTo>
                  <a:pt x="7685851" y="526412"/>
                  <a:pt x="7402060" y="455281"/>
                  <a:pt x="7190950" y="523220"/>
                </a:cubicBezTo>
                <a:cubicBezTo>
                  <a:pt x="6979840" y="591159"/>
                  <a:pt x="6749548" y="459235"/>
                  <a:pt x="6421548" y="523220"/>
                </a:cubicBezTo>
                <a:cubicBezTo>
                  <a:pt x="6093548" y="587205"/>
                  <a:pt x="5911548" y="457171"/>
                  <a:pt x="5652146" y="523220"/>
                </a:cubicBezTo>
                <a:cubicBezTo>
                  <a:pt x="5392744" y="589269"/>
                  <a:pt x="5202703" y="505821"/>
                  <a:pt x="5060298" y="523220"/>
                </a:cubicBezTo>
                <a:cubicBezTo>
                  <a:pt x="4917893" y="540619"/>
                  <a:pt x="4721432" y="490908"/>
                  <a:pt x="4468450" y="523220"/>
                </a:cubicBezTo>
                <a:cubicBezTo>
                  <a:pt x="4215468" y="555532"/>
                  <a:pt x="4056515" y="445710"/>
                  <a:pt x="3787825" y="523220"/>
                </a:cubicBezTo>
                <a:cubicBezTo>
                  <a:pt x="3519135" y="600730"/>
                  <a:pt x="3308747" y="506650"/>
                  <a:pt x="3018423" y="523220"/>
                </a:cubicBezTo>
                <a:cubicBezTo>
                  <a:pt x="2728099" y="539790"/>
                  <a:pt x="2787223" y="490368"/>
                  <a:pt x="2692907" y="523220"/>
                </a:cubicBezTo>
                <a:cubicBezTo>
                  <a:pt x="2598591" y="556072"/>
                  <a:pt x="2440067" y="503090"/>
                  <a:pt x="2367391" y="523220"/>
                </a:cubicBezTo>
                <a:cubicBezTo>
                  <a:pt x="2294715" y="543350"/>
                  <a:pt x="1987472" y="518848"/>
                  <a:pt x="1864320" y="523220"/>
                </a:cubicBezTo>
                <a:cubicBezTo>
                  <a:pt x="1741168" y="527592"/>
                  <a:pt x="1553690" y="492990"/>
                  <a:pt x="1272473" y="523220"/>
                </a:cubicBezTo>
                <a:cubicBezTo>
                  <a:pt x="991256" y="553450"/>
                  <a:pt x="932162" y="510842"/>
                  <a:pt x="769402" y="523220"/>
                </a:cubicBezTo>
                <a:cubicBezTo>
                  <a:pt x="606642" y="535598"/>
                  <a:pt x="294522" y="473479"/>
                  <a:pt x="0" y="523220"/>
                </a:cubicBezTo>
                <a:cubicBezTo>
                  <a:pt x="-30592" y="323865"/>
                  <a:pt x="58944" y="106925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Listen and fill in the blanks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837171" y="2655881"/>
            <a:ext cx="6689375" cy="2235333"/>
          </a:xfrm>
          <a:prstGeom prst="cloudCallout">
            <a:avLst>
              <a:gd name="adj1" fmla="val -20143"/>
              <a:gd name="adj2" fmla="val 294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2053" y="3393870"/>
            <a:ext cx="482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Healthy </a:t>
            </a:r>
            <a:r>
              <a:rPr lang="en-US" sz="3600" b="1" dirty="0" smtClean="0">
                <a:latin typeface="Century Gothic" panose="020B0502020202020204" pitchFamily="34" charset="0"/>
              </a:rPr>
              <a:t>Lifestyle</a:t>
            </a:r>
            <a:r>
              <a:rPr lang="ar-SA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latin typeface="Century Gothic" panose="020B0502020202020204" pitchFamily="34" charset="0"/>
              </a:rPr>
              <a:t>Tips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11581" y="2573750"/>
            <a:ext cx="839190" cy="45256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16981" y="1879705"/>
            <a:ext cx="1131455" cy="72895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38263" y="4723683"/>
            <a:ext cx="1043709" cy="5676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18854" y="4508245"/>
            <a:ext cx="1214582" cy="104177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45018" y="4954274"/>
            <a:ext cx="535709" cy="34888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28" y="937266"/>
            <a:ext cx="1460267" cy="163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xmlns="" id="{3936B9F6-9091-4261-A17B-E23F8601E3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6379" t="20560" r="15686" b="3403"/>
          <a:stretch/>
        </p:blipFill>
        <p:spPr>
          <a:xfrm>
            <a:off x="144861" y="4652667"/>
            <a:ext cx="1613542" cy="1267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17" y="919005"/>
            <a:ext cx="1133014" cy="185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29" y="4911180"/>
            <a:ext cx="1390041" cy="1390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35282" r="50215"/>
          <a:stretch/>
        </p:blipFill>
        <p:spPr>
          <a:xfrm>
            <a:off x="9573982" y="3836589"/>
            <a:ext cx="1163782" cy="2341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15A4E06-E973-468D-8F67-4A579F1C4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76874" y="103672"/>
            <a:ext cx="768144" cy="76814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5745017" y="5754407"/>
            <a:ext cx="2693245" cy="461665"/>
          </a:xfrm>
          <a:custGeom>
            <a:avLst/>
            <a:gdLst>
              <a:gd name="connsiteX0" fmla="*/ 0 w 3707903"/>
              <a:gd name="connsiteY0" fmla="*/ 0 h 461665"/>
              <a:gd name="connsiteX1" fmla="*/ 566779 w 3707903"/>
              <a:gd name="connsiteY1" fmla="*/ 0 h 461665"/>
              <a:gd name="connsiteX2" fmla="*/ 1022322 w 3707903"/>
              <a:gd name="connsiteY2" fmla="*/ 0 h 461665"/>
              <a:gd name="connsiteX3" fmla="*/ 1514943 w 3707903"/>
              <a:gd name="connsiteY3" fmla="*/ 0 h 461665"/>
              <a:gd name="connsiteX4" fmla="*/ 2044644 w 3707903"/>
              <a:gd name="connsiteY4" fmla="*/ 0 h 461665"/>
              <a:gd name="connsiteX5" fmla="*/ 2611423 w 3707903"/>
              <a:gd name="connsiteY5" fmla="*/ 0 h 461665"/>
              <a:gd name="connsiteX6" fmla="*/ 3104045 w 3707903"/>
              <a:gd name="connsiteY6" fmla="*/ 0 h 461665"/>
              <a:gd name="connsiteX7" fmla="*/ 3707903 w 3707903"/>
              <a:gd name="connsiteY7" fmla="*/ 0 h 461665"/>
              <a:gd name="connsiteX8" fmla="*/ 3707903 w 3707903"/>
              <a:gd name="connsiteY8" fmla="*/ 461665 h 461665"/>
              <a:gd name="connsiteX9" fmla="*/ 3289440 w 3707903"/>
              <a:gd name="connsiteY9" fmla="*/ 461665 h 461665"/>
              <a:gd name="connsiteX10" fmla="*/ 2833897 w 3707903"/>
              <a:gd name="connsiteY10" fmla="*/ 461665 h 461665"/>
              <a:gd name="connsiteX11" fmla="*/ 2304197 w 3707903"/>
              <a:gd name="connsiteY11" fmla="*/ 461665 h 461665"/>
              <a:gd name="connsiteX12" fmla="*/ 1885734 w 3707903"/>
              <a:gd name="connsiteY12" fmla="*/ 461665 h 461665"/>
              <a:gd name="connsiteX13" fmla="*/ 1281875 w 3707903"/>
              <a:gd name="connsiteY13" fmla="*/ 461665 h 461665"/>
              <a:gd name="connsiteX14" fmla="*/ 678017 w 3707903"/>
              <a:gd name="connsiteY14" fmla="*/ 461665 h 461665"/>
              <a:gd name="connsiteX15" fmla="*/ 0 w 3707903"/>
              <a:gd name="connsiteY15" fmla="*/ 461665 h 461665"/>
              <a:gd name="connsiteX16" fmla="*/ 0 w 3707903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7903" h="461665" fill="none" extrusionOk="0">
                <a:moveTo>
                  <a:pt x="0" y="0"/>
                </a:moveTo>
                <a:cubicBezTo>
                  <a:pt x="144009" y="-7273"/>
                  <a:pt x="439753" y="19363"/>
                  <a:pt x="566779" y="0"/>
                </a:cubicBezTo>
                <a:cubicBezTo>
                  <a:pt x="693805" y="-19363"/>
                  <a:pt x="908656" y="7907"/>
                  <a:pt x="1022322" y="0"/>
                </a:cubicBezTo>
                <a:cubicBezTo>
                  <a:pt x="1135988" y="-7907"/>
                  <a:pt x="1380647" y="24181"/>
                  <a:pt x="1514943" y="0"/>
                </a:cubicBezTo>
                <a:cubicBezTo>
                  <a:pt x="1649239" y="-24181"/>
                  <a:pt x="1860701" y="35973"/>
                  <a:pt x="2044644" y="0"/>
                </a:cubicBezTo>
                <a:cubicBezTo>
                  <a:pt x="2228587" y="-35973"/>
                  <a:pt x="2385736" y="35809"/>
                  <a:pt x="2611423" y="0"/>
                </a:cubicBezTo>
                <a:cubicBezTo>
                  <a:pt x="2837110" y="-35809"/>
                  <a:pt x="2871654" y="8546"/>
                  <a:pt x="3104045" y="0"/>
                </a:cubicBezTo>
                <a:cubicBezTo>
                  <a:pt x="3336436" y="-8546"/>
                  <a:pt x="3469433" y="47896"/>
                  <a:pt x="3707903" y="0"/>
                </a:cubicBezTo>
                <a:cubicBezTo>
                  <a:pt x="3760097" y="115814"/>
                  <a:pt x="3700915" y="354726"/>
                  <a:pt x="3707903" y="461665"/>
                </a:cubicBezTo>
                <a:cubicBezTo>
                  <a:pt x="3545019" y="481662"/>
                  <a:pt x="3464152" y="446475"/>
                  <a:pt x="3289440" y="461665"/>
                </a:cubicBezTo>
                <a:cubicBezTo>
                  <a:pt x="3114728" y="476855"/>
                  <a:pt x="3014781" y="448460"/>
                  <a:pt x="2833897" y="461665"/>
                </a:cubicBezTo>
                <a:cubicBezTo>
                  <a:pt x="2653013" y="474870"/>
                  <a:pt x="2448383" y="458234"/>
                  <a:pt x="2304197" y="461665"/>
                </a:cubicBezTo>
                <a:cubicBezTo>
                  <a:pt x="2160011" y="465096"/>
                  <a:pt x="1988711" y="436474"/>
                  <a:pt x="1885734" y="461665"/>
                </a:cubicBezTo>
                <a:cubicBezTo>
                  <a:pt x="1782757" y="486856"/>
                  <a:pt x="1525987" y="424673"/>
                  <a:pt x="1281875" y="461665"/>
                </a:cubicBezTo>
                <a:cubicBezTo>
                  <a:pt x="1037763" y="498657"/>
                  <a:pt x="899699" y="427666"/>
                  <a:pt x="678017" y="461665"/>
                </a:cubicBezTo>
                <a:cubicBezTo>
                  <a:pt x="456335" y="495664"/>
                  <a:pt x="192142" y="405961"/>
                  <a:pt x="0" y="461665"/>
                </a:cubicBezTo>
                <a:cubicBezTo>
                  <a:pt x="-32827" y="272385"/>
                  <a:pt x="52479" y="160450"/>
                  <a:pt x="0" y="0"/>
                </a:cubicBezTo>
                <a:close/>
              </a:path>
              <a:path w="3707903" h="461665" stroke="0" extrusionOk="0">
                <a:moveTo>
                  <a:pt x="0" y="0"/>
                </a:moveTo>
                <a:cubicBezTo>
                  <a:pt x="211493" y="-15963"/>
                  <a:pt x="469447" y="32278"/>
                  <a:pt x="603858" y="0"/>
                </a:cubicBezTo>
                <a:cubicBezTo>
                  <a:pt x="738269" y="-32278"/>
                  <a:pt x="948971" y="49203"/>
                  <a:pt x="1133559" y="0"/>
                </a:cubicBezTo>
                <a:cubicBezTo>
                  <a:pt x="1318147" y="-49203"/>
                  <a:pt x="1455993" y="15065"/>
                  <a:pt x="1589101" y="0"/>
                </a:cubicBezTo>
                <a:cubicBezTo>
                  <a:pt x="1722209" y="-15065"/>
                  <a:pt x="1891611" y="22248"/>
                  <a:pt x="2118802" y="0"/>
                </a:cubicBezTo>
                <a:cubicBezTo>
                  <a:pt x="2345993" y="-22248"/>
                  <a:pt x="2501148" y="9259"/>
                  <a:pt x="2722660" y="0"/>
                </a:cubicBezTo>
                <a:cubicBezTo>
                  <a:pt x="2944172" y="-9259"/>
                  <a:pt x="2970708" y="46874"/>
                  <a:pt x="3178203" y="0"/>
                </a:cubicBezTo>
                <a:cubicBezTo>
                  <a:pt x="3385698" y="-46874"/>
                  <a:pt x="3457162" y="43482"/>
                  <a:pt x="3707903" y="0"/>
                </a:cubicBezTo>
                <a:cubicBezTo>
                  <a:pt x="3725168" y="190357"/>
                  <a:pt x="3680351" y="333272"/>
                  <a:pt x="3707903" y="461665"/>
                </a:cubicBezTo>
                <a:cubicBezTo>
                  <a:pt x="3500518" y="476641"/>
                  <a:pt x="3452908" y="443469"/>
                  <a:pt x="3215282" y="461665"/>
                </a:cubicBezTo>
                <a:cubicBezTo>
                  <a:pt x="2977656" y="479861"/>
                  <a:pt x="2946508" y="427332"/>
                  <a:pt x="2722660" y="461665"/>
                </a:cubicBezTo>
                <a:cubicBezTo>
                  <a:pt x="2498812" y="495998"/>
                  <a:pt x="2417479" y="427987"/>
                  <a:pt x="2230039" y="461665"/>
                </a:cubicBezTo>
                <a:cubicBezTo>
                  <a:pt x="2042599" y="495343"/>
                  <a:pt x="1796504" y="427520"/>
                  <a:pt x="1663259" y="461665"/>
                </a:cubicBezTo>
                <a:cubicBezTo>
                  <a:pt x="1530014" y="495810"/>
                  <a:pt x="1299516" y="421733"/>
                  <a:pt x="1207717" y="461665"/>
                </a:cubicBezTo>
                <a:cubicBezTo>
                  <a:pt x="1115918" y="501597"/>
                  <a:pt x="822466" y="406067"/>
                  <a:pt x="715096" y="461665"/>
                </a:cubicBezTo>
                <a:cubicBezTo>
                  <a:pt x="607726" y="517263"/>
                  <a:pt x="149238" y="388394"/>
                  <a:pt x="0" y="461665"/>
                </a:cubicBezTo>
                <a:cubicBezTo>
                  <a:pt x="-25125" y="327553"/>
                  <a:pt x="18235" y="15354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Read books.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6200495" y="295175"/>
            <a:ext cx="4539343" cy="461665"/>
          </a:xfrm>
          <a:custGeom>
            <a:avLst/>
            <a:gdLst>
              <a:gd name="connsiteX0" fmla="*/ 0 w 3707903"/>
              <a:gd name="connsiteY0" fmla="*/ 0 h 461665"/>
              <a:gd name="connsiteX1" fmla="*/ 566779 w 3707903"/>
              <a:gd name="connsiteY1" fmla="*/ 0 h 461665"/>
              <a:gd name="connsiteX2" fmla="*/ 1022322 w 3707903"/>
              <a:gd name="connsiteY2" fmla="*/ 0 h 461665"/>
              <a:gd name="connsiteX3" fmla="*/ 1514943 w 3707903"/>
              <a:gd name="connsiteY3" fmla="*/ 0 h 461665"/>
              <a:gd name="connsiteX4" fmla="*/ 2044644 w 3707903"/>
              <a:gd name="connsiteY4" fmla="*/ 0 h 461665"/>
              <a:gd name="connsiteX5" fmla="*/ 2611423 w 3707903"/>
              <a:gd name="connsiteY5" fmla="*/ 0 h 461665"/>
              <a:gd name="connsiteX6" fmla="*/ 3104045 w 3707903"/>
              <a:gd name="connsiteY6" fmla="*/ 0 h 461665"/>
              <a:gd name="connsiteX7" fmla="*/ 3707903 w 3707903"/>
              <a:gd name="connsiteY7" fmla="*/ 0 h 461665"/>
              <a:gd name="connsiteX8" fmla="*/ 3707903 w 3707903"/>
              <a:gd name="connsiteY8" fmla="*/ 461665 h 461665"/>
              <a:gd name="connsiteX9" fmla="*/ 3289440 w 3707903"/>
              <a:gd name="connsiteY9" fmla="*/ 461665 h 461665"/>
              <a:gd name="connsiteX10" fmla="*/ 2833897 w 3707903"/>
              <a:gd name="connsiteY10" fmla="*/ 461665 h 461665"/>
              <a:gd name="connsiteX11" fmla="*/ 2304197 w 3707903"/>
              <a:gd name="connsiteY11" fmla="*/ 461665 h 461665"/>
              <a:gd name="connsiteX12" fmla="*/ 1885734 w 3707903"/>
              <a:gd name="connsiteY12" fmla="*/ 461665 h 461665"/>
              <a:gd name="connsiteX13" fmla="*/ 1281875 w 3707903"/>
              <a:gd name="connsiteY13" fmla="*/ 461665 h 461665"/>
              <a:gd name="connsiteX14" fmla="*/ 678017 w 3707903"/>
              <a:gd name="connsiteY14" fmla="*/ 461665 h 461665"/>
              <a:gd name="connsiteX15" fmla="*/ 0 w 3707903"/>
              <a:gd name="connsiteY15" fmla="*/ 461665 h 461665"/>
              <a:gd name="connsiteX16" fmla="*/ 0 w 3707903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7903" h="461665" fill="none" extrusionOk="0">
                <a:moveTo>
                  <a:pt x="0" y="0"/>
                </a:moveTo>
                <a:cubicBezTo>
                  <a:pt x="144009" y="-7273"/>
                  <a:pt x="439753" y="19363"/>
                  <a:pt x="566779" y="0"/>
                </a:cubicBezTo>
                <a:cubicBezTo>
                  <a:pt x="693805" y="-19363"/>
                  <a:pt x="908656" y="7907"/>
                  <a:pt x="1022322" y="0"/>
                </a:cubicBezTo>
                <a:cubicBezTo>
                  <a:pt x="1135988" y="-7907"/>
                  <a:pt x="1380647" y="24181"/>
                  <a:pt x="1514943" y="0"/>
                </a:cubicBezTo>
                <a:cubicBezTo>
                  <a:pt x="1649239" y="-24181"/>
                  <a:pt x="1860701" y="35973"/>
                  <a:pt x="2044644" y="0"/>
                </a:cubicBezTo>
                <a:cubicBezTo>
                  <a:pt x="2228587" y="-35973"/>
                  <a:pt x="2385736" y="35809"/>
                  <a:pt x="2611423" y="0"/>
                </a:cubicBezTo>
                <a:cubicBezTo>
                  <a:pt x="2837110" y="-35809"/>
                  <a:pt x="2871654" y="8546"/>
                  <a:pt x="3104045" y="0"/>
                </a:cubicBezTo>
                <a:cubicBezTo>
                  <a:pt x="3336436" y="-8546"/>
                  <a:pt x="3469433" y="47896"/>
                  <a:pt x="3707903" y="0"/>
                </a:cubicBezTo>
                <a:cubicBezTo>
                  <a:pt x="3760097" y="115814"/>
                  <a:pt x="3700915" y="354726"/>
                  <a:pt x="3707903" y="461665"/>
                </a:cubicBezTo>
                <a:cubicBezTo>
                  <a:pt x="3545019" y="481662"/>
                  <a:pt x="3464152" y="446475"/>
                  <a:pt x="3289440" y="461665"/>
                </a:cubicBezTo>
                <a:cubicBezTo>
                  <a:pt x="3114728" y="476855"/>
                  <a:pt x="3014781" y="448460"/>
                  <a:pt x="2833897" y="461665"/>
                </a:cubicBezTo>
                <a:cubicBezTo>
                  <a:pt x="2653013" y="474870"/>
                  <a:pt x="2448383" y="458234"/>
                  <a:pt x="2304197" y="461665"/>
                </a:cubicBezTo>
                <a:cubicBezTo>
                  <a:pt x="2160011" y="465096"/>
                  <a:pt x="1988711" y="436474"/>
                  <a:pt x="1885734" y="461665"/>
                </a:cubicBezTo>
                <a:cubicBezTo>
                  <a:pt x="1782757" y="486856"/>
                  <a:pt x="1525987" y="424673"/>
                  <a:pt x="1281875" y="461665"/>
                </a:cubicBezTo>
                <a:cubicBezTo>
                  <a:pt x="1037763" y="498657"/>
                  <a:pt x="899699" y="427666"/>
                  <a:pt x="678017" y="461665"/>
                </a:cubicBezTo>
                <a:cubicBezTo>
                  <a:pt x="456335" y="495664"/>
                  <a:pt x="192142" y="405961"/>
                  <a:pt x="0" y="461665"/>
                </a:cubicBezTo>
                <a:cubicBezTo>
                  <a:pt x="-32827" y="272385"/>
                  <a:pt x="52479" y="160450"/>
                  <a:pt x="0" y="0"/>
                </a:cubicBezTo>
                <a:close/>
              </a:path>
              <a:path w="3707903" h="461665" stroke="0" extrusionOk="0">
                <a:moveTo>
                  <a:pt x="0" y="0"/>
                </a:moveTo>
                <a:cubicBezTo>
                  <a:pt x="211493" y="-15963"/>
                  <a:pt x="469447" y="32278"/>
                  <a:pt x="603858" y="0"/>
                </a:cubicBezTo>
                <a:cubicBezTo>
                  <a:pt x="738269" y="-32278"/>
                  <a:pt x="948971" y="49203"/>
                  <a:pt x="1133559" y="0"/>
                </a:cubicBezTo>
                <a:cubicBezTo>
                  <a:pt x="1318147" y="-49203"/>
                  <a:pt x="1455993" y="15065"/>
                  <a:pt x="1589101" y="0"/>
                </a:cubicBezTo>
                <a:cubicBezTo>
                  <a:pt x="1722209" y="-15065"/>
                  <a:pt x="1891611" y="22248"/>
                  <a:pt x="2118802" y="0"/>
                </a:cubicBezTo>
                <a:cubicBezTo>
                  <a:pt x="2345993" y="-22248"/>
                  <a:pt x="2501148" y="9259"/>
                  <a:pt x="2722660" y="0"/>
                </a:cubicBezTo>
                <a:cubicBezTo>
                  <a:pt x="2944172" y="-9259"/>
                  <a:pt x="2970708" y="46874"/>
                  <a:pt x="3178203" y="0"/>
                </a:cubicBezTo>
                <a:cubicBezTo>
                  <a:pt x="3385698" y="-46874"/>
                  <a:pt x="3457162" y="43482"/>
                  <a:pt x="3707903" y="0"/>
                </a:cubicBezTo>
                <a:cubicBezTo>
                  <a:pt x="3725168" y="190357"/>
                  <a:pt x="3680351" y="333272"/>
                  <a:pt x="3707903" y="461665"/>
                </a:cubicBezTo>
                <a:cubicBezTo>
                  <a:pt x="3500518" y="476641"/>
                  <a:pt x="3452908" y="443469"/>
                  <a:pt x="3215282" y="461665"/>
                </a:cubicBezTo>
                <a:cubicBezTo>
                  <a:pt x="2977656" y="479861"/>
                  <a:pt x="2946508" y="427332"/>
                  <a:pt x="2722660" y="461665"/>
                </a:cubicBezTo>
                <a:cubicBezTo>
                  <a:pt x="2498812" y="495998"/>
                  <a:pt x="2417479" y="427987"/>
                  <a:pt x="2230039" y="461665"/>
                </a:cubicBezTo>
                <a:cubicBezTo>
                  <a:pt x="2042599" y="495343"/>
                  <a:pt x="1796504" y="427520"/>
                  <a:pt x="1663259" y="461665"/>
                </a:cubicBezTo>
                <a:cubicBezTo>
                  <a:pt x="1530014" y="495810"/>
                  <a:pt x="1299516" y="421733"/>
                  <a:pt x="1207717" y="461665"/>
                </a:cubicBezTo>
                <a:cubicBezTo>
                  <a:pt x="1115918" y="501597"/>
                  <a:pt x="822466" y="406067"/>
                  <a:pt x="715096" y="461665"/>
                </a:cubicBezTo>
                <a:cubicBezTo>
                  <a:pt x="607726" y="517263"/>
                  <a:pt x="149238" y="388394"/>
                  <a:pt x="0" y="461665"/>
                </a:cubicBezTo>
                <a:cubicBezTo>
                  <a:pt x="-25125" y="327553"/>
                  <a:pt x="18235" y="15354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Play your favourite sport.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9589593" y="3264855"/>
            <a:ext cx="2091130" cy="461665"/>
          </a:xfrm>
          <a:custGeom>
            <a:avLst/>
            <a:gdLst>
              <a:gd name="connsiteX0" fmla="*/ 0 w 3707903"/>
              <a:gd name="connsiteY0" fmla="*/ 0 h 461665"/>
              <a:gd name="connsiteX1" fmla="*/ 566779 w 3707903"/>
              <a:gd name="connsiteY1" fmla="*/ 0 h 461665"/>
              <a:gd name="connsiteX2" fmla="*/ 1022322 w 3707903"/>
              <a:gd name="connsiteY2" fmla="*/ 0 h 461665"/>
              <a:gd name="connsiteX3" fmla="*/ 1514943 w 3707903"/>
              <a:gd name="connsiteY3" fmla="*/ 0 h 461665"/>
              <a:gd name="connsiteX4" fmla="*/ 2044644 w 3707903"/>
              <a:gd name="connsiteY4" fmla="*/ 0 h 461665"/>
              <a:gd name="connsiteX5" fmla="*/ 2611423 w 3707903"/>
              <a:gd name="connsiteY5" fmla="*/ 0 h 461665"/>
              <a:gd name="connsiteX6" fmla="*/ 3104045 w 3707903"/>
              <a:gd name="connsiteY6" fmla="*/ 0 h 461665"/>
              <a:gd name="connsiteX7" fmla="*/ 3707903 w 3707903"/>
              <a:gd name="connsiteY7" fmla="*/ 0 h 461665"/>
              <a:gd name="connsiteX8" fmla="*/ 3707903 w 3707903"/>
              <a:gd name="connsiteY8" fmla="*/ 461665 h 461665"/>
              <a:gd name="connsiteX9" fmla="*/ 3289440 w 3707903"/>
              <a:gd name="connsiteY9" fmla="*/ 461665 h 461665"/>
              <a:gd name="connsiteX10" fmla="*/ 2833897 w 3707903"/>
              <a:gd name="connsiteY10" fmla="*/ 461665 h 461665"/>
              <a:gd name="connsiteX11" fmla="*/ 2304197 w 3707903"/>
              <a:gd name="connsiteY11" fmla="*/ 461665 h 461665"/>
              <a:gd name="connsiteX12" fmla="*/ 1885734 w 3707903"/>
              <a:gd name="connsiteY12" fmla="*/ 461665 h 461665"/>
              <a:gd name="connsiteX13" fmla="*/ 1281875 w 3707903"/>
              <a:gd name="connsiteY13" fmla="*/ 461665 h 461665"/>
              <a:gd name="connsiteX14" fmla="*/ 678017 w 3707903"/>
              <a:gd name="connsiteY14" fmla="*/ 461665 h 461665"/>
              <a:gd name="connsiteX15" fmla="*/ 0 w 3707903"/>
              <a:gd name="connsiteY15" fmla="*/ 461665 h 461665"/>
              <a:gd name="connsiteX16" fmla="*/ 0 w 3707903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7903" h="461665" fill="none" extrusionOk="0">
                <a:moveTo>
                  <a:pt x="0" y="0"/>
                </a:moveTo>
                <a:cubicBezTo>
                  <a:pt x="144009" y="-7273"/>
                  <a:pt x="439753" y="19363"/>
                  <a:pt x="566779" y="0"/>
                </a:cubicBezTo>
                <a:cubicBezTo>
                  <a:pt x="693805" y="-19363"/>
                  <a:pt x="908656" y="7907"/>
                  <a:pt x="1022322" y="0"/>
                </a:cubicBezTo>
                <a:cubicBezTo>
                  <a:pt x="1135988" y="-7907"/>
                  <a:pt x="1380647" y="24181"/>
                  <a:pt x="1514943" y="0"/>
                </a:cubicBezTo>
                <a:cubicBezTo>
                  <a:pt x="1649239" y="-24181"/>
                  <a:pt x="1860701" y="35973"/>
                  <a:pt x="2044644" y="0"/>
                </a:cubicBezTo>
                <a:cubicBezTo>
                  <a:pt x="2228587" y="-35973"/>
                  <a:pt x="2385736" y="35809"/>
                  <a:pt x="2611423" y="0"/>
                </a:cubicBezTo>
                <a:cubicBezTo>
                  <a:pt x="2837110" y="-35809"/>
                  <a:pt x="2871654" y="8546"/>
                  <a:pt x="3104045" y="0"/>
                </a:cubicBezTo>
                <a:cubicBezTo>
                  <a:pt x="3336436" y="-8546"/>
                  <a:pt x="3469433" y="47896"/>
                  <a:pt x="3707903" y="0"/>
                </a:cubicBezTo>
                <a:cubicBezTo>
                  <a:pt x="3760097" y="115814"/>
                  <a:pt x="3700915" y="354726"/>
                  <a:pt x="3707903" y="461665"/>
                </a:cubicBezTo>
                <a:cubicBezTo>
                  <a:pt x="3545019" y="481662"/>
                  <a:pt x="3464152" y="446475"/>
                  <a:pt x="3289440" y="461665"/>
                </a:cubicBezTo>
                <a:cubicBezTo>
                  <a:pt x="3114728" y="476855"/>
                  <a:pt x="3014781" y="448460"/>
                  <a:pt x="2833897" y="461665"/>
                </a:cubicBezTo>
                <a:cubicBezTo>
                  <a:pt x="2653013" y="474870"/>
                  <a:pt x="2448383" y="458234"/>
                  <a:pt x="2304197" y="461665"/>
                </a:cubicBezTo>
                <a:cubicBezTo>
                  <a:pt x="2160011" y="465096"/>
                  <a:pt x="1988711" y="436474"/>
                  <a:pt x="1885734" y="461665"/>
                </a:cubicBezTo>
                <a:cubicBezTo>
                  <a:pt x="1782757" y="486856"/>
                  <a:pt x="1525987" y="424673"/>
                  <a:pt x="1281875" y="461665"/>
                </a:cubicBezTo>
                <a:cubicBezTo>
                  <a:pt x="1037763" y="498657"/>
                  <a:pt x="899699" y="427666"/>
                  <a:pt x="678017" y="461665"/>
                </a:cubicBezTo>
                <a:cubicBezTo>
                  <a:pt x="456335" y="495664"/>
                  <a:pt x="192142" y="405961"/>
                  <a:pt x="0" y="461665"/>
                </a:cubicBezTo>
                <a:cubicBezTo>
                  <a:pt x="-32827" y="272385"/>
                  <a:pt x="52479" y="160450"/>
                  <a:pt x="0" y="0"/>
                </a:cubicBezTo>
                <a:close/>
              </a:path>
              <a:path w="3707903" h="461665" stroke="0" extrusionOk="0">
                <a:moveTo>
                  <a:pt x="0" y="0"/>
                </a:moveTo>
                <a:cubicBezTo>
                  <a:pt x="211493" y="-15963"/>
                  <a:pt x="469447" y="32278"/>
                  <a:pt x="603858" y="0"/>
                </a:cubicBezTo>
                <a:cubicBezTo>
                  <a:pt x="738269" y="-32278"/>
                  <a:pt x="948971" y="49203"/>
                  <a:pt x="1133559" y="0"/>
                </a:cubicBezTo>
                <a:cubicBezTo>
                  <a:pt x="1318147" y="-49203"/>
                  <a:pt x="1455993" y="15065"/>
                  <a:pt x="1589101" y="0"/>
                </a:cubicBezTo>
                <a:cubicBezTo>
                  <a:pt x="1722209" y="-15065"/>
                  <a:pt x="1891611" y="22248"/>
                  <a:pt x="2118802" y="0"/>
                </a:cubicBezTo>
                <a:cubicBezTo>
                  <a:pt x="2345993" y="-22248"/>
                  <a:pt x="2501148" y="9259"/>
                  <a:pt x="2722660" y="0"/>
                </a:cubicBezTo>
                <a:cubicBezTo>
                  <a:pt x="2944172" y="-9259"/>
                  <a:pt x="2970708" y="46874"/>
                  <a:pt x="3178203" y="0"/>
                </a:cubicBezTo>
                <a:cubicBezTo>
                  <a:pt x="3385698" y="-46874"/>
                  <a:pt x="3457162" y="43482"/>
                  <a:pt x="3707903" y="0"/>
                </a:cubicBezTo>
                <a:cubicBezTo>
                  <a:pt x="3725168" y="190357"/>
                  <a:pt x="3680351" y="333272"/>
                  <a:pt x="3707903" y="461665"/>
                </a:cubicBezTo>
                <a:cubicBezTo>
                  <a:pt x="3500518" y="476641"/>
                  <a:pt x="3452908" y="443469"/>
                  <a:pt x="3215282" y="461665"/>
                </a:cubicBezTo>
                <a:cubicBezTo>
                  <a:pt x="2977656" y="479861"/>
                  <a:pt x="2946508" y="427332"/>
                  <a:pt x="2722660" y="461665"/>
                </a:cubicBezTo>
                <a:cubicBezTo>
                  <a:pt x="2498812" y="495998"/>
                  <a:pt x="2417479" y="427987"/>
                  <a:pt x="2230039" y="461665"/>
                </a:cubicBezTo>
                <a:cubicBezTo>
                  <a:pt x="2042599" y="495343"/>
                  <a:pt x="1796504" y="427520"/>
                  <a:pt x="1663259" y="461665"/>
                </a:cubicBezTo>
                <a:cubicBezTo>
                  <a:pt x="1530014" y="495810"/>
                  <a:pt x="1299516" y="421733"/>
                  <a:pt x="1207717" y="461665"/>
                </a:cubicBezTo>
                <a:cubicBezTo>
                  <a:pt x="1115918" y="501597"/>
                  <a:pt x="822466" y="406067"/>
                  <a:pt x="715096" y="461665"/>
                </a:cubicBezTo>
                <a:cubicBezTo>
                  <a:pt x="607726" y="517263"/>
                  <a:pt x="149238" y="388394"/>
                  <a:pt x="0" y="461665"/>
                </a:cubicBezTo>
                <a:cubicBezTo>
                  <a:pt x="-25125" y="327553"/>
                  <a:pt x="18235" y="15354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Drink water.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2965486" y="1932616"/>
            <a:ext cx="2693245" cy="461665"/>
          </a:xfrm>
          <a:custGeom>
            <a:avLst/>
            <a:gdLst>
              <a:gd name="connsiteX0" fmla="*/ 0 w 3707903"/>
              <a:gd name="connsiteY0" fmla="*/ 0 h 461665"/>
              <a:gd name="connsiteX1" fmla="*/ 566779 w 3707903"/>
              <a:gd name="connsiteY1" fmla="*/ 0 h 461665"/>
              <a:gd name="connsiteX2" fmla="*/ 1022322 w 3707903"/>
              <a:gd name="connsiteY2" fmla="*/ 0 h 461665"/>
              <a:gd name="connsiteX3" fmla="*/ 1514943 w 3707903"/>
              <a:gd name="connsiteY3" fmla="*/ 0 h 461665"/>
              <a:gd name="connsiteX4" fmla="*/ 2044644 w 3707903"/>
              <a:gd name="connsiteY4" fmla="*/ 0 h 461665"/>
              <a:gd name="connsiteX5" fmla="*/ 2611423 w 3707903"/>
              <a:gd name="connsiteY5" fmla="*/ 0 h 461665"/>
              <a:gd name="connsiteX6" fmla="*/ 3104045 w 3707903"/>
              <a:gd name="connsiteY6" fmla="*/ 0 h 461665"/>
              <a:gd name="connsiteX7" fmla="*/ 3707903 w 3707903"/>
              <a:gd name="connsiteY7" fmla="*/ 0 h 461665"/>
              <a:gd name="connsiteX8" fmla="*/ 3707903 w 3707903"/>
              <a:gd name="connsiteY8" fmla="*/ 461665 h 461665"/>
              <a:gd name="connsiteX9" fmla="*/ 3289440 w 3707903"/>
              <a:gd name="connsiteY9" fmla="*/ 461665 h 461665"/>
              <a:gd name="connsiteX10" fmla="*/ 2833897 w 3707903"/>
              <a:gd name="connsiteY10" fmla="*/ 461665 h 461665"/>
              <a:gd name="connsiteX11" fmla="*/ 2304197 w 3707903"/>
              <a:gd name="connsiteY11" fmla="*/ 461665 h 461665"/>
              <a:gd name="connsiteX12" fmla="*/ 1885734 w 3707903"/>
              <a:gd name="connsiteY12" fmla="*/ 461665 h 461665"/>
              <a:gd name="connsiteX13" fmla="*/ 1281875 w 3707903"/>
              <a:gd name="connsiteY13" fmla="*/ 461665 h 461665"/>
              <a:gd name="connsiteX14" fmla="*/ 678017 w 3707903"/>
              <a:gd name="connsiteY14" fmla="*/ 461665 h 461665"/>
              <a:gd name="connsiteX15" fmla="*/ 0 w 3707903"/>
              <a:gd name="connsiteY15" fmla="*/ 461665 h 461665"/>
              <a:gd name="connsiteX16" fmla="*/ 0 w 3707903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7903" h="461665" fill="none" extrusionOk="0">
                <a:moveTo>
                  <a:pt x="0" y="0"/>
                </a:moveTo>
                <a:cubicBezTo>
                  <a:pt x="144009" y="-7273"/>
                  <a:pt x="439753" y="19363"/>
                  <a:pt x="566779" y="0"/>
                </a:cubicBezTo>
                <a:cubicBezTo>
                  <a:pt x="693805" y="-19363"/>
                  <a:pt x="908656" y="7907"/>
                  <a:pt x="1022322" y="0"/>
                </a:cubicBezTo>
                <a:cubicBezTo>
                  <a:pt x="1135988" y="-7907"/>
                  <a:pt x="1380647" y="24181"/>
                  <a:pt x="1514943" y="0"/>
                </a:cubicBezTo>
                <a:cubicBezTo>
                  <a:pt x="1649239" y="-24181"/>
                  <a:pt x="1860701" y="35973"/>
                  <a:pt x="2044644" y="0"/>
                </a:cubicBezTo>
                <a:cubicBezTo>
                  <a:pt x="2228587" y="-35973"/>
                  <a:pt x="2385736" y="35809"/>
                  <a:pt x="2611423" y="0"/>
                </a:cubicBezTo>
                <a:cubicBezTo>
                  <a:pt x="2837110" y="-35809"/>
                  <a:pt x="2871654" y="8546"/>
                  <a:pt x="3104045" y="0"/>
                </a:cubicBezTo>
                <a:cubicBezTo>
                  <a:pt x="3336436" y="-8546"/>
                  <a:pt x="3469433" y="47896"/>
                  <a:pt x="3707903" y="0"/>
                </a:cubicBezTo>
                <a:cubicBezTo>
                  <a:pt x="3760097" y="115814"/>
                  <a:pt x="3700915" y="354726"/>
                  <a:pt x="3707903" y="461665"/>
                </a:cubicBezTo>
                <a:cubicBezTo>
                  <a:pt x="3545019" y="481662"/>
                  <a:pt x="3464152" y="446475"/>
                  <a:pt x="3289440" y="461665"/>
                </a:cubicBezTo>
                <a:cubicBezTo>
                  <a:pt x="3114728" y="476855"/>
                  <a:pt x="3014781" y="448460"/>
                  <a:pt x="2833897" y="461665"/>
                </a:cubicBezTo>
                <a:cubicBezTo>
                  <a:pt x="2653013" y="474870"/>
                  <a:pt x="2448383" y="458234"/>
                  <a:pt x="2304197" y="461665"/>
                </a:cubicBezTo>
                <a:cubicBezTo>
                  <a:pt x="2160011" y="465096"/>
                  <a:pt x="1988711" y="436474"/>
                  <a:pt x="1885734" y="461665"/>
                </a:cubicBezTo>
                <a:cubicBezTo>
                  <a:pt x="1782757" y="486856"/>
                  <a:pt x="1525987" y="424673"/>
                  <a:pt x="1281875" y="461665"/>
                </a:cubicBezTo>
                <a:cubicBezTo>
                  <a:pt x="1037763" y="498657"/>
                  <a:pt x="899699" y="427666"/>
                  <a:pt x="678017" y="461665"/>
                </a:cubicBezTo>
                <a:cubicBezTo>
                  <a:pt x="456335" y="495664"/>
                  <a:pt x="192142" y="405961"/>
                  <a:pt x="0" y="461665"/>
                </a:cubicBezTo>
                <a:cubicBezTo>
                  <a:pt x="-32827" y="272385"/>
                  <a:pt x="52479" y="160450"/>
                  <a:pt x="0" y="0"/>
                </a:cubicBezTo>
                <a:close/>
              </a:path>
              <a:path w="3707903" h="461665" stroke="0" extrusionOk="0">
                <a:moveTo>
                  <a:pt x="0" y="0"/>
                </a:moveTo>
                <a:cubicBezTo>
                  <a:pt x="211493" y="-15963"/>
                  <a:pt x="469447" y="32278"/>
                  <a:pt x="603858" y="0"/>
                </a:cubicBezTo>
                <a:cubicBezTo>
                  <a:pt x="738269" y="-32278"/>
                  <a:pt x="948971" y="49203"/>
                  <a:pt x="1133559" y="0"/>
                </a:cubicBezTo>
                <a:cubicBezTo>
                  <a:pt x="1318147" y="-49203"/>
                  <a:pt x="1455993" y="15065"/>
                  <a:pt x="1589101" y="0"/>
                </a:cubicBezTo>
                <a:cubicBezTo>
                  <a:pt x="1722209" y="-15065"/>
                  <a:pt x="1891611" y="22248"/>
                  <a:pt x="2118802" y="0"/>
                </a:cubicBezTo>
                <a:cubicBezTo>
                  <a:pt x="2345993" y="-22248"/>
                  <a:pt x="2501148" y="9259"/>
                  <a:pt x="2722660" y="0"/>
                </a:cubicBezTo>
                <a:cubicBezTo>
                  <a:pt x="2944172" y="-9259"/>
                  <a:pt x="2970708" y="46874"/>
                  <a:pt x="3178203" y="0"/>
                </a:cubicBezTo>
                <a:cubicBezTo>
                  <a:pt x="3385698" y="-46874"/>
                  <a:pt x="3457162" y="43482"/>
                  <a:pt x="3707903" y="0"/>
                </a:cubicBezTo>
                <a:cubicBezTo>
                  <a:pt x="3725168" y="190357"/>
                  <a:pt x="3680351" y="333272"/>
                  <a:pt x="3707903" y="461665"/>
                </a:cubicBezTo>
                <a:cubicBezTo>
                  <a:pt x="3500518" y="476641"/>
                  <a:pt x="3452908" y="443469"/>
                  <a:pt x="3215282" y="461665"/>
                </a:cubicBezTo>
                <a:cubicBezTo>
                  <a:pt x="2977656" y="479861"/>
                  <a:pt x="2946508" y="427332"/>
                  <a:pt x="2722660" y="461665"/>
                </a:cubicBezTo>
                <a:cubicBezTo>
                  <a:pt x="2498812" y="495998"/>
                  <a:pt x="2417479" y="427987"/>
                  <a:pt x="2230039" y="461665"/>
                </a:cubicBezTo>
                <a:cubicBezTo>
                  <a:pt x="2042599" y="495343"/>
                  <a:pt x="1796504" y="427520"/>
                  <a:pt x="1663259" y="461665"/>
                </a:cubicBezTo>
                <a:cubicBezTo>
                  <a:pt x="1530014" y="495810"/>
                  <a:pt x="1299516" y="421733"/>
                  <a:pt x="1207717" y="461665"/>
                </a:cubicBezTo>
                <a:cubicBezTo>
                  <a:pt x="1115918" y="501597"/>
                  <a:pt x="822466" y="406067"/>
                  <a:pt x="715096" y="461665"/>
                </a:cubicBezTo>
                <a:cubicBezTo>
                  <a:pt x="607726" y="517263"/>
                  <a:pt x="149238" y="388394"/>
                  <a:pt x="0" y="461665"/>
                </a:cubicBezTo>
                <a:cubicBezTo>
                  <a:pt x="-25125" y="327553"/>
                  <a:pt x="18235" y="15354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Exercise / fit 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149740" y="3334164"/>
            <a:ext cx="2461841" cy="830997"/>
          </a:xfrm>
          <a:custGeom>
            <a:avLst/>
            <a:gdLst>
              <a:gd name="connsiteX0" fmla="*/ 0 w 3707903"/>
              <a:gd name="connsiteY0" fmla="*/ 0 h 461665"/>
              <a:gd name="connsiteX1" fmla="*/ 566779 w 3707903"/>
              <a:gd name="connsiteY1" fmla="*/ 0 h 461665"/>
              <a:gd name="connsiteX2" fmla="*/ 1022322 w 3707903"/>
              <a:gd name="connsiteY2" fmla="*/ 0 h 461665"/>
              <a:gd name="connsiteX3" fmla="*/ 1514943 w 3707903"/>
              <a:gd name="connsiteY3" fmla="*/ 0 h 461665"/>
              <a:gd name="connsiteX4" fmla="*/ 2044644 w 3707903"/>
              <a:gd name="connsiteY4" fmla="*/ 0 h 461665"/>
              <a:gd name="connsiteX5" fmla="*/ 2611423 w 3707903"/>
              <a:gd name="connsiteY5" fmla="*/ 0 h 461665"/>
              <a:gd name="connsiteX6" fmla="*/ 3104045 w 3707903"/>
              <a:gd name="connsiteY6" fmla="*/ 0 h 461665"/>
              <a:gd name="connsiteX7" fmla="*/ 3707903 w 3707903"/>
              <a:gd name="connsiteY7" fmla="*/ 0 h 461665"/>
              <a:gd name="connsiteX8" fmla="*/ 3707903 w 3707903"/>
              <a:gd name="connsiteY8" fmla="*/ 461665 h 461665"/>
              <a:gd name="connsiteX9" fmla="*/ 3289440 w 3707903"/>
              <a:gd name="connsiteY9" fmla="*/ 461665 h 461665"/>
              <a:gd name="connsiteX10" fmla="*/ 2833897 w 3707903"/>
              <a:gd name="connsiteY10" fmla="*/ 461665 h 461665"/>
              <a:gd name="connsiteX11" fmla="*/ 2304197 w 3707903"/>
              <a:gd name="connsiteY11" fmla="*/ 461665 h 461665"/>
              <a:gd name="connsiteX12" fmla="*/ 1885734 w 3707903"/>
              <a:gd name="connsiteY12" fmla="*/ 461665 h 461665"/>
              <a:gd name="connsiteX13" fmla="*/ 1281875 w 3707903"/>
              <a:gd name="connsiteY13" fmla="*/ 461665 h 461665"/>
              <a:gd name="connsiteX14" fmla="*/ 678017 w 3707903"/>
              <a:gd name="connsiteY14" fmla="*/ 461665 h 461665"/>
              <a:gd name="connsiteX15" fmla="*/ 0 w 3707903"/>
              <a:gd name="connsiteY15" fmla="*/ 461665 h 461665"/>
              <a:gd name="connsiteX16" fmla="*/ 0 w 3707903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7903" h="461665" fill="none" extrusionOk="0">
                <a:moveTo>
                  <a:pt x="0" y="0"/>
                </a:moveTo>
                <a:cubicBezTo>
                  <a:pt x="144009" y="-7273"/>
                  <a:pt x="439753" y="19363"/>
                  <a:pt x="566779" y="0"/>
                </a:cubicBezTo>
                <a:cubicBezTo>
                  <a:pt x="693805" y="-19363"/>
                  <a:pt x="908656" y="7907"/>
                  <a:pt x="1022322" y="0"/>
                </a:cubicBezTo>
                <a:cubicBezTo>
                  <a:pt x="1135988" y="-7907"/>
                  <a:pt x="1380647" y="24181"/>
                  <a:pt x="1514943" y="0"/>
                </a:cubicBezTo>
                <a:cubicBezTo>
                  <a:pt x="1649239" y="-24181"/>
                  <a:pt x="1860701" y="35973"/>
                  <a:pt x="2044644" y="0"/>
                </a:cubicBezTo>
                <a:cubicBezTo>
                  <a:pt x="2228587" y="-35973"/>
                  <a:pt x="2385736" y="35809"/>
                  <a:pt x="2611423" y="0"/>
                </a:cubicBezTo>
                <a:cubicBezTo>
                  <a:pt x="2837110" y="-35809"/>
                  <a:pt x="2871654" y="8546"/>
                  <a:pt x="3104045" y="0"/>
                </a:cubicBezTo>
                <a:cubicBezTo>
                  <a:pt x="3336436" y="-8546"/>
                  <a:pt x="3469433" y="47896"/>
                  <a:pt x="3707903" y="0"/>
                </a:cubicBezTo>
                <a:cubicBezTo>
                  <a:pt x="3760097" y="115814"/>
                  <a:pt x="3700915" y="354726"/>
                  <a:pt x="3707903" y="461665"/>
                </a:cubicBezTo>
                <a:cubicBezTo>
                  <a:pt x="3545019" y="481662"/>
                  <a:pt x="3464152" y="446475"/>
                  <a:pt x="3289440" y="461665"/>
                </a:cubicBezTo>
                <a:cubicBezTo>
                  <a:pt x="3114728" y="476855"/>
                  <a:pt x="3014781" y="448460"/>
                  <a:pt x="2833897" y="461665"/>
                </a:cubicBezTo>
                <a:cubicBezTo>
                  <a:pt x="2653013" y="474870"/>
                  <a:pt x="2448383" y="458234"/>
                  <a:pt x="2304197" y="461665"/>
                </a:cubicBezTo>
                <a:cubicBezTo>
                  <a:pt x="2160011" y="465096"/>
                  <a:pt x="1988711" y="436474"/>
                  <a:pt x="1885734" y="461665"/>
                </a:cubicBezTo>
                <a:cubicBezTo>
                  <a:pt x="1782757" y="486856"/>
                  <a:pt x="1525987" y="424673"/>
                  <a:pt x="1281875" y="461665"/>
                </a:cubicBezTo>
                <a:cubicBezTo>
                  <a:pt x="1037763" y="498657"/>
                  <a:pt x="899699" y="427666"/>
                  <a:pt x="678017" y="461665"/>
                </a:cubicBezTo>
                <a:cubicBezTo>
                  <a:pt x="456335" y="495664"/>
                  <a:pt x="192142" y="405961"/>
                  <a:pt x="0" y="461665"/>
                </a:cubicBezTo>
                <a:cubicBezTo>
                  <a:pt x="-32827" y="272385"/>
                  <a:pt x="52479" y="160450"/>
                  <a:pt x="0" y="0"/>
                </a:cubicBezTo>
                <a:close/>
              </a:path>
              <a:path w="3707903" h="461665" stroke="0" extrusionOk="0">
                <a:moveTo>
                  <a:pt x="0" y="0"/>
                </a:moveTo>
                <a:cubicBezTo>
                  <a:pt x="211493" y="-15963"/>
                  <a:pt x="469447" y="32278"/>
                  <a:pt x="603858" y="0"/>
                </a:cubicBezTo>
                <a:cubicBezTo>
                  <a:pt x="738269" y="-32278"/>
                  <a:pt x="948971" y="49203"/>
                  <a:pt x="1133559" y="0"/>
                </a:cubicBezTo>
                <a:cubicBezTo>
                  <a:pt x="1318147" y="-49203"/>
                  <a:pt x="1455993" y="15065"/>
                  <a:pt x="1589101" y="0"/>
                </a:cubicBezTo>
                <a:cubicBezTo>
                  <a:pt x="1722209" y="-15065"/>
                  <a:pt x="1891611" y="22248"/>
                  <a:pt x="2118802" y="0"/>
                </a:cubicBezTo>
                <a:cubicBezTo>
                  <a:pt x="2345993" y="-22248"/>
                  <a:pt x="2501148" y="9259"/>
                  <a:pt x="2722660" y="0"/>
                </a:cubicBezTo>
                <a:cubicBezTo>
                  <a:pt x="2944172" y="-9259"/>
                  <a:pt x="2970708" y="46874"/>
                  <a:pt x="3178203" y="0"/>
                </a:cubicBezTo>
                <a:cubicBezTo>
                  <a:pt x="3385698" y="-46874"/>
                  <a:pt x="3457162" y="43482"/>
                  <a:pt x="3707903" y="0"/>
                </a:cubicBezTo>
                <a:cubicBezTo>
                  <a:pt x="3725168" y="190357"/>
                  <a:pt x="3680351" y="333272"/>
                  <a:pt x="3707903" y="461665"/>
                </a:cubicBezTo>
                <a:cubicBezTo>
                  <a:pt x="3500518" y="476641"/>
                  <a:pt x="3452908" y="443469"/>
                  <a:pt x="3215282" y="461665"/>
                </a:cubicBezTo>
                <a:cubicBezTo>
                  <a:pt x="2977656" y="479861"/>
                  <a:pt x="2946508" y="427332"/>
                  <a:pt x="2722660" y="461665"/>
                </a:cubicBezTo>
                <a:cubicBezTo>
                  <a:pt x="2498812" y="495998"/>
                  <a:pt x="2417479" y="427987"/>
                  <a:pt x="2230039" y="461665"/>
                </a:cubicBezTo>
                <a:cubicBezTo>
                  <a:pt x="2042599" y="495343"/>
                  <a:pt x="1796504" y="427520"/>
                  <a:pt x="1663259" y="461665"/>
                </a:cubicBezTo>
                <a:cubicBezTo>
                  <a:pt x="1530014" y="495810"/>
                  <a:pt x="1299516" y="421733"/>
                  <a:pt x="1207717" y="461665"/>
                </a:cubicBezTo>
                <a:cubicBezTo>
                  <a:pt x="1115918" y="501597"/>
                  <a:pt x="822466" y="406067"/>
                  <a:pt x="715096" y="461665"/>
                </a:cubicBezTo>
                <a:cubicBezTo>
                  <a:pt x="607726" y="517263"/>
                  <a:pt x="149238" y="388394"/>
                  <a:pt x="0" y="461665"/>
                </a:cubicBezTo>
                <a:cubicBezTo>
                  <a:pt x="-25125" y="327553"/>
                  <a:pt x="18235" y="15354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diet/fruit and vegetable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31176" y="2573750"/>
            <a:ext cx="25096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91639" y="872775"/>
            <a:ext cx="25096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73982" y="3785392"/>
            <a:ext cx="25096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09021" y="6301221"/>
            <a:ext cx="25096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7470" y="4257274"/>
            <a:ext cx="25096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Picture 40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FAD7F89B-058C-4FE6-88FE-260FD976113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 flipH="1">
            <a:off x="11111215" y="-15859"/>
            <a:ext cx="1230821" cy="1248968"/>
          </a:xfrm>
          <a:prstGeom prst="rect">
            <a:avLst/>
          </a:prstGeom>
        </p:spPr>
      </p:pic>
      <p:sp>
        <p:nvSpPr>
          <p:cNvPr id="42" name="Thought Bubble: Cloud 31">
            <a:extLst>
              <a:ext uri="{FF2B5EF4-FFF2-40B4-BE49-F238E27FC236}">
                <a16:creationId xmlns:a16="http://schemas.microsoft.com/office/drawing/2014/main" xmlns="" id="{EB95F11E-80D3-446A-9045-E4D44D142F2B}"/>
              </a:ext>
            </a:extLst>
          </p:cNvPr>
          <p:cNvSpPr/>
          <p:nvPr/>
        </p:nvSpPr>
        <p:spPr>
          <a:xfrm flipH="1">
            <a:off x="10255870" y="848825"/>
            <a:ext cx="1592515" cy="1022567"/>
          </a:xfrm>
          <a:prstGeom prst="cloudCallout">
            <a:avLst>
              <a:gd name="adj1" fmla="val -55008"/>
              <a:gd name="adj2" fmla="val -3755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possible answers. </a:t>
            </a:r>
            <a:endParaRPr lang="en-GB" sz="1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8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330802" y="6473444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79629"/>
              </p:ext>
            </p:extLst>
          </p:nvPr>
        </p:nvGraphicFramePr>
        <p:xfrm>
          <a:off x="290260" y="2363724"/>
          <a:ext cx="11558125" cy="3321644"/>
        </p:xfrm>
        <a:graphic>
          <a:graphicData uri="http://schemas.openxmlformats.org/drawingml/2006/table">
            <a:tbl>
              <a:tblPr rtl="1" firstRow="1" bandRow="1"/>
              <a:tblGrid>
                <a:gridCol w="1775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5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0411"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It is not important to start your day with some exercise.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0411"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 three meals are important. 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411">
                <a:tc>
                  <a:txBody>
                    <a:bodyPr/>
                    <a:lstStyle/>
                    <a:p>
                      <a:pPr algn="ctr" rtl="1"/>
                      <a:endParaRPr lang="ar-B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 </a:t>
                      </a:r>
                      <a:endParaRPr lang="ar-B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 should</a:t>
                      </a:r>
                      <a:r>
                        <a:rPr lang="en-US" sz="24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drink at least 1 liter of water daily.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0411"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have a relaxing lifestyle, we should walk more, keep our self-busy with our hobbies.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ar-BH" sz="24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F5EA86D9-4404-4672-81C5-7DAA2BE1A4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10847615" y="-312048"/>
            <a:ext cx="1344385" cy="1626543"/>
          </a:xfrm>
          <a:prstGeom prst="rect">
            <a:avLst/>
          </a:prstGeom>
        </p:spPr>
      </p:pic>
      <p:sp>
        <p:nvSpPr>
          <p:cNvPr id="10" name="Thought Bubble: Cloud 31">
            <a:extLst>
              <a:ext uri="{FF2B5EF4-FFF2-40B4-BE49-F238E27FC236}">
                <a16:creationId xmlns:a16="http://schemas.microsoft.com/office/drawing/2014/main" xmlns="" id="{EB95F11E-80D3-446A-9045-E4D44D142F2B}"/>
              </a:ext>
            </a:extLst>
          </p:cNvPr>
          <p:cNvSpPr/>
          <p:nvPr/>
        </p:nvSpPr>
        <p:spPr>
          <a:xfrm flipH="1">
            <a:off x="9124740" y="79131"/>
            <a:ext cx="1592515" cy="1022567"/>
          </a:xfrm>
          <a:prstGeom prst="cloudCallout">
            <a:avLst>
              <a:gd name="adj1" fmla="val -71413"/>
              <a:gd name="adj2" fmla="val 337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 </a:t>
            </a:r>
            <a:endParaRPr lang="en-GB" sz="1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8445867" y="1577500"/>
            <a:ext cx="1357745" cy="523220"/>
          </a:xfrm>
          <a:custGeom>
            <a:avLst/>
            <a:gdLst>
              <a:gd name="connsiteX0" fmla="*/ 0 w 1357745"/>
              <a:gd name="connsiteY0" fmla="*/ 0 h 523220"/>
              <a:gd name="connsiteX1" fmla="*/ 439004 w 1357745"/>
              <a:gd name="connsiteY1" fmla="*/ 0 h 523220"/>
              <a:gd name="connsiteX2" fmla="*/ 878008 w 1357745"/>
              <a:gd name="connsiteY2" fmla="*/ 0 h 523220"/>
              <a:gd name="connsiteX3" fmla="*/ 1357745 w 1357745"/>
              <a:gd name="connsiteY3" fmla="*/ 0 h 523220"/>
              <a:gd name="connsiteX4" fmla="*/ 1357745 w 1357745"/>
              <a:gd name="connsiteY4" fmla="*/ 523220 h 523220"/>
              <a:gd name="connsiteX5" fmla="*/ 891586 w 1357745"/>
              <a:gd name="connsiteY5" fmla="*/ 523220 h 523220"/>
              <a:gd name="connsiteX6" fmla="*/ 411849 w 1357745"/>
              <a:gd name="connsiteY6" fmla="*/ 523220 h 523220"/>
              <a:gd name="connsiteX7" fmla="*/ 0 w 1357745"/>
              <a:gd name="connsiteY7" fmla="*/ 523220 h 523220"/>
              <a:gd name="connsiteX8" fmla="*/ 0 w 1357745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745" h="523220" fill="none" extrusionOk="0">
                <a:moveTo>
                  <a:pt x="0" y="0"/>
                </a:moveTo>
                <a:cubicBezTo>
                  <a:pt x="156194" y="-18820"/>
                  <a:pt x="338647" y="33367"/>
                  <a:pt x="439004" y="0"/>
                </a:cubicBezTo>
                <a:cubicBezTo>
                  <a:pt x="539361" y="-33367"/>
                  <a:pt x="773999" y="1759"/>
                  <a:pt x="878008" y="0"/>
                </a:cubicBezTo>
                <a:cubicBezTo>
                  <a:pt x="982017" y="-1759"/>
                  <a:pt x="1166117" y="3527"/>
                  <a:pt x="1357745" y="0"/>
                </a:cubicBezTo>
                <a:cubicBezTo>
                  <a:pt x="1400881" y="227040"/>
                  <a:pt x="1311330" y="403544"/>
                  <a:pt x="1357745" y="523220"/>
                </a:cubicBezTo>
                <a:cubicBezTo>
                  <a:pt x="1196637" y="544318"/>
                  <a:pt x="985284" y="496632"/>
                  <a:pt x="891586" y="523220"/>
                </a:cubicBezTo>
                <a:cubicBezTo>
                  <a:pt x="797888" y="549808"/>
                  <a:pt x="580657" y="486332"/>
                  <a:pt x="411849" y="523220"/>
                </a:cubicBezTo>
                <a:cubicBezTo>
                  <a:pt x="243041" y="560108"/>
                  <a:pt x="113603" y="481611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357745" h="523220" stroke="0" extrusionOk="0">
                <a:moveTo>
                  <a:pt x="0" y="0"/>
                </a:moveTo>
                <a:cubicBezTo>
                  <a:pt x="110528" y="-26804"/>
                  <a:pt x="246456" y="44696"/>
                  <a:pt x="479737" y="0"/>
                </a:cubicBezTo>
                <a:cubicBezTo>
                  <a:pt x="713018" y="-44696"/>
                  <a:pt x="839623" y="42891"/>
                  <a:pt x="932318" y="0"/>
                </a:cubicBezTo>
                <a:cubicBezTo>
                  <a:pt x="1025013" y="-42891"/>
                  <a:pt x="1259950" y="18348"/>
                  <a:pt x="1357745" y="0"/>
                </a:cubicBezTo>
                <a:cubicBezTo>
                  <a:pt x="1401181" y="126594"/>
                  <a:pt x="1352524" y="337369"/>
                  <a:pt x="1357745" y="523220"/>
                </a:cubicBezTo>
                <a:cubicBezTo>
                  <a:pt x="1217527" y="574551"/>
                  <a:pt x="1036026" y="502799"/>
                  <a:pt x="905163" y="523220"/>
                </a:cubicBezTo>
                <a:cubicBezTo>
                  <a:pt x="774300" y="543641"/>
                  <a:pt x="643201" y="492867"/>
                  <a:pt x="479737" y="523220"/>
                </a:cubicBezTo>
                <a:cubicBezTo>
                  <a:pt x="316273" y="553573"/>
                  <a:pt x="187854" y="514895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10273229" y="1577500"/>
            <a:ext cx="1357745" cy="523220"/>
          </a:xfrm>
          <a:custGeom>
            <a:avLst/>
            <a:gdLst>
              <a:gd name="connsiteX0" fmla="*/ 0 w 1357745"/>
              <a:gd name="connsiteY0" fmla="*/ 0 h 523220"/>
              <a:gd name="connsiteX1" fmla="*/ 439004 w 1357745"/>
              <a:gd name="connsiteY1" fmla="*/ 0 h 523220"/>
              <a:gd name="connsiteX2" fmla="*/ 878008 w 1357745"/>
              <a:gd name="connsiteY2" fmla="*/ 0 h 523220"/>
              <a:gd name="connsiteX3" fmla="*/ 1357745 w 1357745"/>
              <a:gd name="connsiteY3" fmla="*/ 0 h 523220"/>
              <a:gd name="connsiteX4" fmla="*/ 1357745 w 1357745"/>
              <a:gd name="connsiteY4" fmla="*/ 523220 h 523220"/>
              <a:gd name="connsiteX5" fmla="*/ 891586 w 1357745"/>
              <a:gd name="connsiteY5" fmla="*/ 523220 h 523220"/>
              <a:gd name="connsiteX6" fmla="*/ 411849 w 1357745"/>
              <a:gd name="connsiteY6" fmla="*/ 523220 h 523220"/>
              <a:gd name="connsiteX7" fmla="*/ 0 w 1357745"/>
              <a:gd name="connsiteY7" fmla="*/ 523220 h 523220"/>
              <a:gd name="connsiteX8" fmla="*/ 0 w 1357745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745" h="523220" fill="none" extrusionOk="0">
                <a:moveTo>
                  <a:pt x="0" y="0"/>
                </a:moveTo>
                <a:cubicBezTo>
                  <a:pt x="156194" y="-18820"/>
                  <a:pt x="338647" y="33367"/>
                  <a:pt x="439004" y="0"/>
                </a:cubicBezTo>
                <a:cubicBezTo>
                  <a:pt x="539361" y="-33367"/>
                  <a:pt x="773999" y="1759"/>
                  <a:pt x="878008" y="0"/>
                </a:cubicBezTo>
                <a:cubicBezTo>
                  <a:pt x="982017" y="-1759"/>
                  <a:pt x="1166117" y="3527"/>
                  <a:pt x="1357745" y="0"/>
                </a:cubicBezTo>
                <a:cubicBezTo>
                  <a:pt x="1400881" y="227040"/>
                  <a:pt x="1311330" y="403544"/>
                  <a:pt x="1357745" y="523220"/>
                </a:cubicBezTo>
                <a:cubicBezTo>
                  <a:pt x="1196637" y="544318"/>
                  <a:pt x="985284" y="496632"/>
                  <a:pt x="891586" y="523220"/>
                </a:cubicBezTo>
                <a:cubicBezTo>
                  <a:pt x="797888" y="549808"/>
                  <a:pt x="580657" y="486332"/>
                  <a:pt x="411849" y="523220"/>
                </a:cubicBezTo>
                <a:cubicBezTo>
                  <a:pt x="243041" y="560108"/>
                  <a:pt x="113603" y="481611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357745" h="523220" stroke="0" extrusionOk="0">
                <a:moveTo>
                  <a:pt x="0" y="0"/>
                </a:moveTo>
                <a:cubicBezTo>
                  <a:pt x="110528" y="-26804"/>
                  <a:pt x="246456" y="44696"/>
                  <a:pt x="479737" y="0"/>
                </a:cubicBezTo>
                <a:cubicBezTo>
                  <a:pt x="713018" y="-44696"/>
                  <a:pt x="839623" y="42891"/>
                  <a:pt x="932318" y="0"/>
                </a:cubicBezTo>
                <a:cubicBezTo>
                  <a:pt x="1025013" y="-42891"/>
                  <a:pt x="1259950" y="18348"/>
                  <a:pt x="1357745" y="0"/>
                </a:cubicBezTo>
                <a:cubicBezTo>
                  <a:pt x="1401181" y="126594"/>
                  <a:pt x="1352524" y="337369"/>
                  <a:pt x="1357745" y="523220"/>
                </a:cubicBezTo>
                <a:cubicBezTo>
                  <a:pt x="1217527" y="574551"/>
                  <a:pt x="1036026" y="502799"/>
                  <a:pt x="905163" y="523220"/>
                </a:cubicBezTo>
                <a:cubicBezTo>
                  <a:pt x="774300" y="543641"/>
                  <a:pt x="643201" y="492867"/>
                  <a:pt x="479737" y="523220"/>
                </a:cubicBezTo>
                <a:cubicBezTo>
                  <a:pt x="316273" y="553573"/>
                  <a:pt x="187854" y="514895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False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290260" y="958068"/>
            <a:ext cx="6741911" cy="523220"/>
          </a:xfrm>
          <a:custGeom>
            <a:avLst/>
            <a:gdLst>
              <a:gd name="connsiteX0" fmla="*/ 0 w 8877716"/>
              <a:gd name="connsiteY0" fmla="*/ 0 h 523220"/>
              <a:gd name="connsiteX1" fmla="*/ 680625 w 8877716"/>
              <a:gd name="connsiteY1" fmla="*/ 0 h 523220"/>
              <a:gd name="connsiteX2" fmla="*/ 1272473 w 8877716"/>
              <a:gd name="connsiteY2" fmla="*/ 0 h 523220"/>
              <a:gd name="connsiteX3" fmla="*/ 1775543 w 8877716"/>
              <a:gd name="connsiteY3" fmla="*/ 0 h 523220"/>
              <a:gd name="connsiteX4" fmla="*/ 2544945 w 8877716"/>
              <a:gd name="connsiteY4" fmla="*/ 0 h 523220"/>
              <a:gd name="connsiteX5" fmla="*/ 2959239 w 8877716"/>
              <a:gd name="connsiteY5" fmla="*/ 0 h 523220"/>
              <a:gd name="connsiteX6" fmla="*/ 3462309 w 8877716"/>
              <a:gd name="connsiteY6" fmla="*/ 0 h 523220"/>
              <a:gd name="connsiteX7" fmla="*/ 4142934 w 8877716"/>
              <a:gd name="connsiteY7" fmla="*/ 0 h 523220"/>
              <a:gd name="connsiteX8" fmla="*/ 4912336 w 8877716"/>
              <a:gd name="connsiteY8" fmla="*/ 0 h 523220"/>
              <a:gd name="connsiteX9" fmla="*/ 5592961 w 8877716"/>
              <a:gd name="connsiteY9" fmla="*/ 0 h 523220"/>
              <a:gd name="connsiteX10" fmla="*/ 6273586 w 8877716"/>
              <a:gd name="connsiteY10" fmla="*/ 0 h 523220"/>
              <a:gd name="connsiteX11" fmla="*/ 6954211 w 8877716"/>
              <a:gd name="connsiteY11" fmla="*/ 0 h 523220"/>
              <a:gd name="connsiteX12" fmla="*/ 7368504 w 8877716"/>
              <a:gd name="connsiteY12" fmla="*/ 0 h 523220"/>
              <a:gd name="connsiteX13" fmla="*/ 7694021 w 8877716"/>
              <a:gd name="connsiteY13" fmla="*/ 0 h 523220"/>
              <a:gd name="connsiteX14" fmla="*/ 8108314 w 8877716"/>
              <a:gd name="connsiteY14" fmla="*/ 0 h 523220"/>
              <a:gd name="connsiteX15" fmla="*/ 8877716 w 8877716"/>
              <a:gd name="connsiteY15" fmla="*/ 0 h 523220"/>
              <a:gd name="connsiteX16" fmla="*/ 8877716 w 8877716"/>
              <a:gd name="connsiteY16" fmla="*/ 523220 h 523220"/>
              <a:gd name="connsiteX17" fmla="*/ 8463423 w 8877716"/>
              <a:gd name="connsiteY17" fmla="*/ 523220 h 523220"/>
              <a:gd name="connsiteX18" fmla="*/ 7960352 w 8877716"/>
              <a:gd name="connsiteY18" fmla="*/ 523220 h 523220"/>
              <a:gd name="connsiteX19" fmla="*/ 7634836 w 8877716"/>
              <a:gd name="connsiteY19" fmla="*/ 523220 h 523220"/>
              <a:gd name="connsiteX20" fmla="*/ 7220542 w 8877716"/>
              <a:gd name="connsiteY20" fmla="*/ 523220 h 523220"/>
              <a:gd name="connsiteX21" fmla="*/ 6806249 w 8877716"/>
              <a:gd name="connsiteY21" fmla="*/ 523220 h 523220"/>
              <a:gd name="connsiteX22" fmla="*/ 6391956 w 8877716"/>
              <a:gd name="connsiteY22" fmla="*/ 523220 h 523220"/>
              <a:gd name="connsiteX23" fmla="*/ 5888885 w 8877716"/>
              <a:gd name="connsiteY23" fmla="*/ 523220 h 523220"/>
              <a:gd name="connsiteX24" fmla="*/ 5297037 w 8877716"/>
              <a:gd name="connsiteY24" fmla="*/ 523220 h 523220"/>
              <a:gd name="connsiteX25" fmla="*/ 4793967 w 8877716"/>
              <a:gd name="connsiteY25" fmla="*/ 523220 h 523220"/>
              <a:gd name="connsiteX26" fmla="*/ 4468450 w 8877716"/>
              <a:gd name="connsiteY26" fmla="*/ 523220 h 523220"/>
              <a:gd name="connsiteX27" fmla="*/ 4142934 w 8877716"/>
              <a:gd name="connsiteY27" fmla="*/ 523220 h 523220"/>
              <a:gd name="connsiteX28" fmla="*/ 3551086 w 8877716"/>
              <a:gd name="connsiteY28" fmla="*/ 523220 h 523220"/>
              <a:gd name="connsiteX29" fmla="*/ 3225570 w 8877716"/>
              <a:gd name="connsiteY29" fmla="*/ 523220 h 523220"/>
              <a:gd name="connsiteX30" fmla="*/ 2544945 w 8877716"/>
              <a:gd name="connsiteY30" fmla="*/ 523220 h 523220"/>
              <a:gd name="connsiteX31" fmla="*/ 2219429 w 8877716"/>
              <a:gd name="connsiteY31" fmla="*/ 523220 h 523220"/>
              <a:gd name="connsiteX32" fmla="*/ 1450027 w 8877716"/>
              <a:gd name="connsiteY32" fmla="*/ 523220 h 523220"/>
              <a:gd name="connsiteX33" fmla="*/ 1124511 w 8877716"/>
              <a:gd name="connsiteY33" fmla="*/ 523220 h 523220"/>
              <a:gd name="connsiteX34" fmla="*/ 0 w 8877716"/>
              <a:gd name="connsiteY34" fmla="*/ 523220 h 523220"/>
              <a:gd name="connsiteX35" fmla="*/ 0 w 8877716"/>
              <a:gd name="connsiteY3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877716" h="523220" fill="none" extrusionOk="0">
                <a:moveTo>
                  <a:pt x="0" y="0"/>
                </a:moveTo>
                <a:cubicBezTo>
                  <a:pt x="173713" y="-71921"/>
                  <a:pt x="477449" y="48287"/>
                  <a:pt x="680625" y="0"/>
                </a:cubicBezTo>
                <a:cubicBezTo>
                  <a:pt x="883801" y="-48287"/>
                  <a:pt x="1083120" y="22770"/>
                  <a:pt x="1272473" y="0"/>
                </a:cubicBezTo>
                <a:cubicBezTo>
                  <a:pt x="1461826" y="-22770"/>
                  <a:pt x="1544895" y="11025"/>
                  <a:pt x="1775543" y="0"/>
                </a:cubicBezTo>
                <a:cubicBezTo>
                  <a:pt x="2006191" y="-11025"/>
                  <a:pt x="2336068" y="18172"/>
                  <a:pt x="2544945" y="0"/>
                </a:cubicBezTo>
                <a:cubicBezTo>
                  <a:pt x="2753822" y="-18172"/>
                  <a:pt x="2836135" y="17968"/>
                  <a:pt x="2959239" y="0"/>
                </a:cubicBezTo>
                <a:cubicBezTo>
                  <a:pt x="3082343" y="-17968"/>
                  <a:pt x="3252640" y="7707"/>
                  <a:pt x="3462309" y="0"/>
                </a:cubicBezTo>
                <a:cubicBezTo>
                  <a:pt x="3671978" y="-7707"/>
                  <a:pt x="3821012" y="35156"/>
                  <a:pt x="4142934" y="0"/>
                </a:cubicBezTo>
                <a:cubicBezTo>
                  <a:pt x="4464857" y="-35156"/>
                  <a:pt x="4557311" y="26809"/>
                  <a:pt x="4912336" y="0"/>
                </a:cubicBezTo>
                <a:cubicBezTo>
                  <a:pt x="5267361" y="-26809"/>
                  <a:pt x="5298897" y="30458"/>
                  <a:pt x="5592961" y="0"/>
                </a:cubicBezTo>
                <a:cubicBezTo>
                  <a:pt x="5887026" y="-30458"/>
                  <a:pt x="6074530" y="36700"/>
                  <a:pt x="6273586" y="0"/>
                </a:cubicBezTo>
                <a:cubicBezTo>
                  <a:pt x="6472643" y="-36700"/>
                  <a:pt x="6782467" y="55903"/>
                  <a:pt x="6954211" y="0"/>
                </a:cubicBezTo>
                <a:cubicBezTo>
                  <a:pt x="7125956" y="-55903"/>
                  <a:pt x="7170951" y="24730"/>
                  <a:pt x="7368504" y="0"/>
                </a:cubicBezTo>
                <a:cubicBezTo>
                  <a:pt x="7566057" y="-24730"/>
                  <a:pt x="7541847" y="20300"/>
                  <a:pt x="7694021" y="0"/>
                </a:cubicBezTo>
                <a:cubicBezTo>
                  <a:pt x="7846195" y="-20300"/>
                  <a:pt x="7989986" y="6688"/>
                  <a:pt x="8108314" y="0"/>
                </a:cubicBezTo>
                <a:cubicBezTo>
                  <a:pt x="8226642" y="-6688"/>
                  <a:pt x="8503790" y="36352"/>
                  <a:pt x="8877716" y="0"/>
                </a:cubicBezTo>
                <a:cubicBezTo>
                  <a:pt x="8902637" y="225174"/>
                  <a:pt x="8865232" y="346882"/>
                  <a:pt x="8877716" y="523220"/>
                </a:cubicBezTo>
                <a:cubicBezTo>
                  <a:pt x="8677354" y="547450"/>
                  <a:pt x="8649222" y="510572"/>
                  <a:pt x="8463423" y="523220"/>
                </a:cubicBezTo>
                <a:cubicBezTo>
                  <a:pt x="8277624" y="535868"/>
                  <a:pt x="8209728" y="476500"/>
                  <a:pt x="7960352" y="523220"/>
                </a:cubicBezTo>
                <a:cubicBezTo>
                  <a:pt x="7710976" y="569940"/>
                  <a:pt x="7772380" y="505902"/>
                  <a:pt x="7634836" y="523220"/>
                </a:cubicBezTo>
                <a:cubicBezTo>
                  <a:pt x="7497292" y="540538"/>
                  <a:pt x="7363286" y="513608"/>
                  <a:pt x="7220542" y="523220"/>
                </a:cubicBezTo>
                <a:cubicBezTo>
                  <a:pt x="7077798" y="532832"/>
                  <a:pt x="6958813" y="508618"/>
                  <a:pt x="6806249" y="523220"/>
                </a:cubicBezTo>
                <a:cubicBezTo>
                  <a:pt x="6653685" y="537822"/>
                  <a:pt x="6581944" y="510649"/>
                  <a:pt x="6391956" y="523220"/>
                </a:cubicBezTo>
                <a:cubicBezTo>
                  <a:pt x="6201968" y="535791"/>
                  <a:pt x="6003738" y="506016"/>
                  <a:pt x="5888885" y="523220"/>
                </a:cubicBezTo>
                <a:cubicBezTo>
                  <a:pt x="5774032" y="540424"/>
                  <a:pt x="5498970" y="520198"/>
                  <a:pt x="5297037" y="523220"/>
                </a:cubicBezTo>
                <a:cubicBezTo>
                  <a:pt x="5095104" y="526242"/>
                  <a:pt x="4981237" y="495267"/>
                  <a:pt x="4793967" y="523220"/>
                </a:cubicBezTo>
                <a:cubicBezTo>
                  <a:pt x="4606697" y="551173"/>
                  <a:pt x="4560822" y="494259"/>
                  <a:pt x="4468450" y="523220"/>
                </a:cubicBezTo>
                <a:cubicBezTo>
                  <a:pt x="4376078" y="552181"/>
                  <a:pt x="4257190" y="520382"/>
                  <a:pt x="4142934" y="523220"/>
                </a:cubicBezTo>
                <a:cubicBezTo>
                  <a:pt x="4028678" y="526058"/>
                  <a:pt x="3786389" y="454625"/>
                  <a:pt x="3551086" y="523220"/>
                </a:cubicBezTo>
                <a:cubicBezTo>
                  <a:pt x="3315783" y="591815"/>
                  <a:pt x="3333320" y="492187"/>
                  <a:pt x="3225570" y="523220"/>
                </a:cubicBezTo>
                <a:cubicBezTo>
                  <a:pt x="3117820" y="554253"/>
                  <a:pt x="2749067" y="471522"/>
                  <a:pt x="2544945" y="523220"/>
                </a:cubicBezTo>
                <a:cubicBezTo>
                  <a:pt x="2340823" y="574918"/>
                  <a:pt x="2301843" y="516461"/>
                  <a:pt x="2219429" y="523220"/>
                </a:cubicBezTo>
                <a:cubicBezTo>
                  <a:pt x="2137015" y="529979"/>
                  <a:pt x="1816321" y="511166"/>
                  <a:pt x="1450027" y="523220"/>
                </a:cubicBezTo>
                <a:cubicBezTo>
                  <a:pt x="1083733" y="535274"/>
                  <a:pt x="1254081" y="517873"/>
                  <a:pt x="1124511" y="523220"/>
                </a:cubicBezTo>
                <a:cubicBezTo>
                  <a:pt x="994941" y="528567"/>
                  <a:pt x="389890" y="512216"/>
                  <a:pt x="0" y="523220"/>
                </a:cubicBezTo>
                <a:cubicBezTo>
                  <a:pt x="-33615" y="355528"/>
                  <a:pt x="18566" y="183750"/>
                  <a:pt x="0" y="0"/>
                </a:cubicBezTo>
                <a:close/>
              </a:path>
              <a:path w="8877716" h="523220" stroke="0" extrusionOk="0">
                <a:moveTo>
                  <a:pt x="0" y="0"/>
                </a:moveTo>
                <a:cubicBezTo>
                  <a:pt x="249816" y="-30363"/>
                  <a:pt x="607572" y="62830"/>
                  <a:pt x="769402" y="0"/>
                </a:cubicBezTo>
                <a:cubicBezTo>
                  <a:pt x="931232" y="-62830"/>
                  <a:pt x="1221110" y="24591"/>
                  <a:pt x="1361250" y="0"/>
                </a:cubicBezTo>
                <a:cubicBezTo>
                  <a:pt x="1501390" y="-24591"/>
                  <a:pt x="1572487" y="40396"/>
                  <a:pt x="1775543" y="0"/>
                </a:cubicBezTo>
                <a:cubicBezTo>
                  <a:pt x="1978599" y="-40396"/>
                  <a:pt x="2169092" y="56893"/>
                  <a:pt x="2367391" y="0"/>
                </a:cubicBezTo>
                <a:cubicBezTo>
                  <a:pt x="2565690" y="-56893"/>
                  <a:pt x="2873752" y="32879"/>
                  <a:pt x="3136793" y="0"/>
                </a:cubicBezTo>
                <a:cubicBezTo>
                  <a:pt x="3399834" y="-32879"/>
                  <a:pt x="3357120" y="22924"/>
                  <a:pt x="3551086" y="0"/>
                </a:cubicBezTo>
                <a:cubicBezTo>
                  <a:pt x="3745052" y="-22924"/>
                  <a:pt x="3778630" y="17559"/>
                  <a:pt x="3876603" y="0"/>
                </a:cubicBezTo>
                <a:cubicBezTo>
                  <a:pt x="3974576" y="-17559"/>
                  <a:pt x="4302881" y="24160"/>
                  <a:pt x="4468450" y="0"/>
                </a:cubicBezTo>
                <a:cubicBezTo>
                  <a:pt x="4634019" y="-24160"/>
                  <a:pt x="4891502" y="24205"/>
                  <a:pt x="5060298" y="0"/>
                </a:cubicBezTo>
                <a:cubicBezTo>
                  <a:pt x="5229094" y="-24205"/>
                  <a:pt x="5586074" y="56818"/>
                  <a:pt x="5740923" y="0"/>
                </a:cubicBezTo>
                <a:cubicBezTo>
                  <a:pt x="5895772" y="-56818"/>
                  <a:pt x="6097019" y="24973"/>
                  <a:pt x="6243994" y="0"/>
                </a:cubicBezTo>
                <a:cubicBezTo>
                  <a:pt x="6390969" y="-24973"/>
                  <a:pt x="6441106" y="11678"/>
                  <a:pt x="6569510" y="0"/>
                </a:cubicBezTo>
                <a:cubicBezTo>
                  <a:pt x="6697914" y="-11678"/>
                  <a:pt x="6798714" y="2099"/>
                  <a:pt x="6983803" y="0"/>
                </a:cubicBezTo>
                <a:cubicBezTo>
                  <a:pt x="7168892" y="-2099"/>
                  <a:pt x="7466547" y="72612"/>
                  <a:pt x="7753205" y="0"/>
                </a:cubicBezTo>
                <a:cubicBezTo>
                  <a:pt x="8039863" y="-72612"/>
                  <a:pt x="8010065" y="7975"/>
                  <a:pt x="8167499" y="0"/>
                </a:cubicBezTo>
                <a:cubicBezTo>
                  <a:pt x="8324933" y="-7975"/>
                  <a:pt x="8620405" y="42011"/>
                  <a:pt x="8877716" y="0"/>
                </a:cubicBezTo>
                <a:cubicBezTo>
                  <a:pt x="8903671" y="176501"/>
                  <a:pt x="8861948" y="342481"/>
                  <a:pt x="8877716" y="523220"/>
                </a:cubicBezTo>
                <a:cubicBezTo>
                  <a:pt x="8578456" y="526566"/>
                  <a:pt x="8279879" y="470507"/>
                  <a:pt x="8108314" y="523220"/>
                </a:cubicBezTo>
                <a:cubicBezTo>
                  <a:pt x="7936749" y="575933"/>
                  <a:pt x="7879745" y="520028"/>
                  <a:pt x="7782798" y="523220"/>
                </a:cubicBezTo>
                <a:cubicBezTo>
                  <a:pt x="7685851" y="526412"/>
                  <a:pt x="7402060" y="455281"/>
                  <a:pt x="7190950" y="523220"/>
                </a:cubicBezTo>
                <a:cubicBezTo>
                  <a:pt x="6979840" y="591159"/>
                  <a:pt x="6749548" y="459235"/>
                  <a:pt x="6421548" y="523220"/>
                </a:cubicBezTo>
                <a:cubicBezTo>
                  <a:pt x="6093548" y="587205"/>
                  <a:pt x="5911548" y="457171"/>
                  <a:pt x="5652146" y="523220"/>
                </a:cubicBezTo>
                <a:cubicBezTo>
                  <a:pt x="5392744" y="589269"/>
                  <a:pt x="5202703" y="505821"/>
                  <a:pt x="5060298" y="523220"/>
                </a:cubicBezTo>
                <a:cubicBezTo>
                  <a:pt x="4917893" y="540619"/>
                  <a:pt x="4721432" y="490908"/>
                  <a:pt x="4468450" y="523220"/>
                </a:cubicBezTo>
                <a:cubicBezTo>
                  <a:pt x="4215468" y="555532"/>
                  <a:pt x="4056515" y="445710"/>
                  <a:pt x="3787825" y="523220"/>
                </a:cubicBezTo>
                <a:cubicBezTo>
                  <a:pt x="3519135" y="600730"/>
                  <a:pt x="3308747" y="506650"/>
                  <a:pt x="3018423" y="523220"/>
                </a:cubicBezTo>
                <a:cubicBezTo>
                  <a:pt x="2728099" y="539790"/>
                  <a:pt x="2787223" y="490368"/>
                  <a:pt x="2692907" y="523220"/>
                </a:cubicBezTo>
                <a:cubicBezTo>
                  <a:pt x="2598591" y="556072"/>
                  <a:pt x="2440067" y="503090"/>
                  <a:pt x="2367391" y="523220"/>
                </a:cubicBezTo>
                <a:cubicBezTo>
                  <a:pt x="2294715" y="543350"/>
                  <a:pt x="1987472" y="518848"/>
                  <a:pt x="1864320" y="523220"/>
                </a:cubicBezTo>
                <a:cubicBezTo>
                  <a:pt x="1741168" y="527592"/>
                  <a:pt x="1553690" y="492990"/>
                  <a:pt x="1272473" y="523220"/>
                </a:cubicBezTo>
                <a:cubicBezTo>
                  <a:pt x="991256" y="553450"/>
                  <a:pt x="932162" y="510842"/>
                  <a:pt x="769402" y="523220"/>
                </a:cubicBezTo>
                <a:cubicBezTo>
                  <a:pt x="606642" y="535598"/>
                  <a:pt x="294522" y="473479"/>
                  <a:pt x="0" y="523220"/>
                </a:cubicBezTo>
                <a:cubicBezTo>
                  <a:pt x="-30592" y="323865"/>
                  <a:pt x="58944" y="106925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Listen again and write true or false.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7835" y="3341023"/>
            <a:ext cx="793807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True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0576036" y="2541166"/>
            <a:ext cx="941283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False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0593944" y="4233529"/>
            <a:ext cx="941283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False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795786" y="5017577"/>
            <a:ext cx="793807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True</a:t>
            </a:r>
            <a:endParaRPr lang="en-US" sz="2400" dirty="0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15A4E06-E973-468D-8F67-4A579F1C4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8843" y="835606"/>
            <a:ext cx="768144" cy="768144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0639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0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8247" y="2683799"/>
            <a:ext cx="9144000" cy="4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of the Lesson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330802" y="6473444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17DD22-E420-47EC-85BA-9CFCB9969F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5"/>
            <a:ext cx="1947716" cy="14316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D81A3B36-B319-4C57-85CF-456E88AA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Ministry of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8721A7-816F-4C99-BE89-D02CB058B1C7}"/>
              </a:ext>
            </a:extLst>
          </p:cNvPr>
          <p:cNvSpPr/>
          <p:nvPr/>
        </p:nvSpPr>
        <p:spPr>
          <a:xfrm>
            <a:off x="3216567" y="1259868"/>
            <a:ext cx="5406746" cy="772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Objectives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274821" y="6397244"/>
            <a:ext cx="4560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871" y="2753248"/>
            <a:ext cx="10557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To read an information leaflet about how to stay healthy and extract specific details.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To </a:t>
            </a:r>
            <a:r>
              <a:rPr lang="en-US" sz="2800" b="1" dirty="0" smtClean="0">
                <a:latin typeface="Century Gothic" panose="020B0502020202020204" pitchFamily="34" charset="0"/>
              </a:rPr>
              <a:t>listen </a:t>
            </a:r>
            <a:r>
              <a:rPr lang="en-US" sz="2800" b="1" dirty="0">
                <a:latin typeface="Century Gothic" panose="020B0502020202020204" pitchFamily="34" charset="0"/>
              </a:rPr>
              <a:t>to a text about a healthy lifestyle for general understanding </a:t>
            </a:r>
            <a:r>
              <a:rPr lang="en-US" sz="2800" b="1" dirty="0" smtClean="0">
                <a:latin typeface="Century Gothic" panose="020B0502020202020204" pitchFamily="34" charset="0"/>
              </a:rPr>
              <a:t>/ </a:t>
            </a:r>
            <a:r>
              <a:rPr lang="en-US" sz="2800" b="1" dirty="0">
                <a:latin typeface="Century Gothic" panose="020B0502020202020204" pitchFamily="34" charset="0"/>
              </a:rPr>
              <a:t>specific information.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77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xmlns="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566684" y="6388707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261919" y="4268675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fit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270794" y="2603972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healthy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2943925" y="2524749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energy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2985088" y="4237040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crisps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5803527" y="4237040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cabbage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8405606" y="2458397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calcium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ar-BH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8525461" y="4218718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sardines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3227C65E-7BDF-4091-AD29-8E6DCA913848}"/>
              </a:ext>
            </a:extLst>
          </p:cNvPr>
          <p:cNvSpPr/>
          <p:nvPr/>
        </p:nvSpPr>
        <p:spPr>
          <a:xfrm>
            <a:off x="4525958" y="134933"/>
            <a:ext cx="3311802" cy="723947"/>
          </a:xfrm>
          <a:prstGeom prst="frame">
            <a:avLst>
              <a:gd name="adj1" fmla="val 11025"/>
            </a:avLst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Pre-reading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5662166" y="2586714"/>
            <a:ext cx="2212251" cy="1487889"/>
          </a:xfrm>
          <a:custGeom>
            <a:avLst/>
            <a:gdLst>
              <a:gd name="connsiteX0" fmla="*/ 0 w 2212251"/>
              <a:gd name="connsiteY0" fmla="*/ 743945 h 1487889"/>
              <a:gd name="connsiteX1" fmla="*/ 1106126 w 2212251"/>
              <a:gd name="connsiteY1" fmla="*/ 0 h 1487889"/>
              <a:gd name="connsiteX2" fmla="*/ 2212252 w 2212251"/>
              <a:gd name="connsiteY2" fmla="*/ 743945 h 1487889"/>
              <a:gd name="connsiteX3" fmla="*/ 1106126 w 2212251"/>
              <a:gd name="connsiteY3" fmla="*/ 1487890 h 1487889"/>
              <a:gd name="connsiteX4" fmla="*/ 0 w 2212251"/>
              <a:gd name="connsiteY4" fmla="*/ 743945 h 148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1" h="1487889" fill="none" extrusionOk="0">
                <a:moveTo>
                  <a:pt x="0" y="743945"/>
                </a:moveTo>
                <a:cubicBezTo>
                  <a:pt x="32656" y="302038"/>
                  <a:pt x="598595" y="6821"/>
                  <a:pt x="1106126" y="0"/>
                </a:cubicBezTo>
                <a:cubicBezTo>
                  <a:pt x="1756432" y="67362"/>
                  <a:pt x="2177811" y="332336"/>
                  <a:pt x="2212252" y="743945"/>
                </a:cubicBezTo>
                <a:cubicBezTo>
                  <a:pt x="2230247" y="1157423"/>
                  <a:pt x="1670760" y="1466777"/>
                  <a:pt x="1106126" y="1487890"/>
                </a:cubicBezTo>
                <a:cubicBezTo>
                  <a:pt x="423316" y="1509349"/>
                  <a:pt x="41247" y="1098900"/>
                  <a:pt x="0" y="743945"/>
                </a:cubicBezTo>
                <a:close/>
              </a:path>
              <a:path w="2212251" h="1487889" stroke="0" extrusionOk="0">
                <a:moveTo>
                  <a:pt x="0" y="743945"/>
                </a:moveTo>
                <a:cubicBezTo>
                  <a:pt x="-37087" y="398143"/>
                  <a:pt x="417254" y="-32199"/>
                  <a:pt x="1106126" y="0"/>
                </a:cubicBezTo>
                <a:cubicBezTo>
                  <a:pt x="1740599" y="-3480"/>
                  <a:pt x="2190476" y="372737"/>
                  <a:pt x="2212252" y="743945"/>
                </a:cubicBezTo>
                <a:cubicBezTo>
                  <a:pt x="2205134" y="1157193"/>
                  <a:pt x="1675252" y="1537285"/>
                  <a:pt x="1106126" y="1487890"/>
                </a:cubicBezTo>
                <a:cubicBezTo>
                  <a:pt x="560184" y="1445854"/>
                  <a:pt x="-36953" y="1163291"/>
                  <a:pt x="0" y="74394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sugar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ar-BH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709727" y="1140662"/>
            <a:ext cx="5982018" cy="85873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dictionary to find out the meaning of these new words.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hought Bubble: Cloud 25">
            <a:extLst>
              <a:ext uri="{FF2B5EF4-FFF2-40B4-BE49-F238E27FC236}">
                <a16:creationId xmlns:a16="http://schemas.microsoft.com/office/drawing/2014/main" xmlns="" id="{F0C281F6-F0DC-4193-A67E-EE39DBFAFC60}"/>
              </a:ext>
            </a:extLst>
          </p:cNvPr>
          <p:cNvSpPr/>
          <p:nvPr/>
        </p:nvSpPr>
        <p:spPr>
          <a:xfrm flipH="1">
            <a:off x="6789783" y="937656"/>
            <a:ext cx="4267199" cy="1368863"/>
          </a:xfrm>
          <a:prstGeom prst="cloudCallout">
            <a:avLst>
              <a:gd name="adj1" fmla="val -47630"/>
              <a:gd name="adj2" fmla="val 54042"/>
            </a:avLst>
          </a:prstGeom>
          <a:solidFill>
            <a:srgbClr val="CC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Click on the word to hear how it’s pronounced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85A4B3CE-05EC-4C58-9AF9-2B43229A994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4276" r="51643" b="18929"/>
          <a:stretch/>
        </p:blipFill>
        <p:spPr>
          <a:xfrm flipH="1">
            <a:off x="11056982" y="1120624"/>
            <a:ext cx="872221" cy="3148051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AFB86F8-86B7-4F71-BAEB-D7472DB5A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69370" y="3193700"/>
            <a:ext cx="465720" cy="4657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C48DF27-5D03-49E8-A146-2E5F80262C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865846" y="3154818"/>
            <a:ext cx="465720" cy="4657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D61C34B-8199-46C0-8940-89E39F3B2C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505677" y="3105058"/>
            <a:ext cx="465720" cy="4657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8E7F783-0139-4381-80F6-B7F546C9A3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35755" y="3080657"/>
            <a:ext cx="465720" cy="4657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471DBED-E2B8-4589-A5C3-D76BEE94699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83844" y="4845771"/>
            <a:ext cx="465720" cy="4657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B8B9FBE-26BC-45B9-A1D1-FC37B4D105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55379" y="4820064"/>
            <a:ext cx="465720" cy="4657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95426BE-C162-4418-8E63-B00BC6C44A1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85382" y="4845771"/>
            <a:ext cx="465720" cy="4657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82D711D-C18C-403A-AB93-53A93ADDA16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463391" y="4861158"/>
            <a:ext cx="465720" cy="46572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7038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xmlns="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566684" y="6388707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46" y="1547459"/>
            <a:ext cx="1548518" cy="184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22" y="1584581"/>
            <a:ext cx="1548518" cy="181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xmlns="" id="{4FCB267B-4DEF-498D-8436-EDE69AAC1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110383" y="3978614"/>
            <a:ext cx="1678916" cy="19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lose - up of a rose&#10;&#10;Description automatically generated with medium confidence">
            <a:extLst>
              <a:ext uri="{FF2B5EF4-FFF2-40B4-BE49-F238E27FC236}">
                <a16:creationId xmlns:a16="http://schemas.microsoft.com/office/drawing/2014/main" xmlns="" id="{1616249C-614D-441E-8184-855102614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174399" y="1559833"/>
            <a:ext cx="1548518" cy="184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cup, table, wooden, drink&#10;&#10;Description automatically generated">
            <a:extLst>
              <a:ext uri="{FF2B5EF4-FFF2-40B4-BE49-F238E27FC236}">
                <a16:creationId xmlns:a16="http://schemas.microsoft.com/office/drawing/2014/main" xmlns="" id="{D87DD5AA-D91F-4796-9676-3EE54A0F74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187969" y="1575112"/>
            <a:ext cx="1522321" cy="183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group of fish&#10;&#10;Description automatically generated with medium confidence">
            <a:extLst>
              <a:ext uri="{FF2B5EF4-FFF2-40B4-BE49-F238E27FC236}">
                <a16:creationId xmlns:a16="http://schemas.microsoft.com/office/drawing/2014/main" xmlns="" id="{D17B33EF-F2C8-40AB-BA33-1674192369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 rot="5400000">
            <a:off x="2029067" y="4165899"/>
            <a:ext cx="1859796" cy="1527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snack food&#10;&#10;Description automatically generated">
            <a:extLst>
              <a:ext uri="{FF2B5EF4-FFF2-40B4-BE49-F238E27FC236}">
                <a16:creationId xmlns:a16="http://schemas.microsoft.com/office/drawing/2014/main" xmlns="" id="{39C0AF7E-D640-45E2-AF3B-9605BFA06B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rcRect l="7008" r="23561"/>
          <a:stretch/>
        </p:blipFill>
        <p:spPr>
          <a:xfrm>
            <a:off x="8149613" y="3919291"/>
            <a:ext cx="1669680" cy="196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5D4CE8C-9629-4DB6-81E4-DB685EDD34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6183446" y="3945497"/>
            <a:ext cx="1523167" cy="194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2884557" y="880126"/>
            <a:ext cx="6594603" cy="523220"/>
          </a:xfrm>
          <a:custGeom>
            <a:avLst/>
            <a:gdLst>
              <a:gd name="connsiteX0" fmla="*/ 0 w 5601358"/>
              <a:gd name="connsiteY0" fmla="*/ 0 h 461665"/>
              <a:gd name="connsiteX1" fmla="*/ 448109 w 5601358"/>
              <a:gd name="connsiteY1" fmla="*/ 0 h 461665"/>
              <a:gd name="connsiteX2" fmla="*/ 840204 w 5601358"/>
              <a:gd name="connsiteY2" fmla="*/ 0 h 461665"/>
              <a:gd name="connsiteX3" fmla="*/ 1512367 w 5601358"/>
              <a:gd name="connsiteY3" fmla="*/ 0 h 461665"/>
              <a:gd name="connsiteX4" fmla="*/ 2016489 w 5601358"/>
              <a:gd name="connsiteY4" fmla="*/ 0 h 461665"/>
              <a:gd name="connsiteX5" fmla="*/ 2632638 w 5601358"/>
              <a:gd name="connsiteY5" fmla="*/ 0 h 461665"/>
              <a:gd name="connsiteX6" fmla="*/ 3024733 w 5601358"/>
              <a:gd name="connsiteY6" fmla="*/ 0 h 461665"/>
              <a:gd name="connsiteX7" fmla="*/ 3696896 w 5601358"/>
              <a:gd name="connsiteY7" fmla="*/ 0 h 461665"/>
              <a:gd name="connsiteX8" fmla="*/ 4257032 w 5601358"/>
              <a:gd name="connsiteY8" fmla="*/ 0 h 461665"/>
              <a:gd name="connsiteX9" fmla="*/ 4761154 w 5601358"/>
              <a:gd name="connsiteY9" fmla="*/ 0 h 461665"/>
              <a:gd name="connsiteX10" fmla="*/ 5601358 w 5601358"/>
              <a:gd name="connsiteY10" fmla="*/ 0 h 461665"/>
              <a:gd name="connsiteX11" fmla="*/ 5601358 w 5601358"/>
              <a:gd name="connsiteY11" fmla="*/ 461665 h 461665"/>
              <a:gd name="connsiteX12" fmla="*/ 4929195 w 5601358"/>
              <a:gd name="connsiteY12" fmla="*/ 461665 h 461665"/>
              <a:gd name="connsiteX13" fmla="*/ 4257032 w 5601358"/>
              <a:gd name="connsiteY13" fmla="*/ 461665 h 461665"/>
              <a:gd name="connsiteX14" fmla="*/ 3584869 w 5601358"/>
              <a:gd name="connsiteY14" fmla="*/ 461665 h 461665"/>
              <a:gd name="connsiteX15" fmla="*/ 3192774 w 5601358"/>
              <a:gd name="connsiteY15" fmla="*/ 461665 h 461665"/>
              <a:gd name="connsiteX16" fmla="*/ 2800679 w 5601358"/>
              <a:gd name="connsiteY16" fmla="*/ 461665 h 461665"/>
              <a:gd name="connsiteX17" fmla="*/ 2408584 w 5601358"/>
              <a:gd name="connsiteY17" fmla="*/ 461665 h 461665"/>
              <a:gd name="connsiteX18" fmla="*/ 1792435 w 5601358"/>
              <a:gd name="connsiteY18" fmla="*/ 461665 h 461665"/>
              <a:gd name="connsiteX19" fmla="*/ 1400340 w 5601358"/>
              <a:gd name="connsiteY19" fmla="*/ 461665 h 461665"/>
              <a:gd name="connsiteX20" fmla="*/ 1008244 w 5601358"/>
              <a:gd name="connsiteY20" fmla="*/ 461665 h 461665"/>
              <a:gd name="connsiteX21" fmla="*/ 616149 w 5601358"/>
              <a:gd name="connsiteY21" fmla="*/ 461665 h 461665"/>
              <a:gd name="connsiteX22" fmla="*/ 0 w 5601358"/>
              <a:gd name="connsiteY22" fmla="*/ 461665 h 461665"/>
              <a:gd name="connsiteX23" fmla="*/ 0 w 5601358"/>
              <a:gd name="connsiteY23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01358" h="461665" fill="none" extrusionOk="0">
                <a:moveTo>
                  <a:pt x="0" y="0"/>
                </a:moveTo>
                <a:cubicBezTo>
                  <a:pt x="92955" y="-8304"/>
                  <a:pt x="224861" y="41481"/>
                  <a:pt x="448109" y="0"/>
                </a:cubicBezTo>
                <a:cubicBezTo>
                  <a:pt x="671357" y="-41481"/>
                  <a:pt x="689067" y="18681"/>
                  <a:pt x="840204" y="0"/>
                </a:cubicBezTo>
                <a:cubicBezTo>
                  <a:pt x="991341" y="-18681"/>
                  <a:pt x="1357133" y="68657"/>
                  <a:pt x="1512367" y="0"/>
                </a:cubicBezTo>
                <a:cubicBezTo>
                  <a:pt x="1667601" y="-68657"/>
                  <a:pt x="1795727" y="56231"/>
                  <a:pt x="2016489" y="0"/>
                </a:cubicBezTo>
                <a:cubicBezTo>
                  <a:pt x="2237251" y="-56231"/>
                  <a:pt x="2459899" y="73903"/>
                  <a:pt x="2632638" y="0"/>
                </a:cubicBezTo>
                <a:cubicBezTo>
                  <a:pt x="2805377" y="-73903"/>
                  <a:pt x="2831206" y="31508"/>
                  <a:pt x="3024733" y="0"/>
                </a:cubicBezTo>
                <a:cubicBezTo>
                  <a:pt x="3218261" y="-31508"/>
                  <a:pt x="3475892" y="41625"/>
                  <a:pt x="3696896" y="0"/>
                </a:cubicBezTo>
                <a:cubicBezTo>
                  <a:pt x="3917900" y="-41625"/>
                  <a:pt x="4041072" y="8387"/>
                  <a:pt x="4257032" y="0"/>
                </a:cubicBezTo>
                <a:cubicBezTo>
                  <a:pt x="4472992" y="-8387"/>
                  <a:pt x="4642083" y="25807"/>
                  <a:pt x="4761154" y="0"/>
                </a:cubicBezTo>
                <a:cubicBezTo>
                  <a:pt x="4880225" y="-25807"/>
                  <a:pt x="5278833" y="94541"/>
                  <a:pt x="5601358" y="0"/>
                </a:cubicBezTo>
                <a:cubicBezTo>
                  <a:pt x="5648968" y="205289"/>
                  <a:pt x="5594816" y="355119"/>
                  <a:pt x="5601358" y="461665"/>
                </a:cubicBezTo>
                <a:cubicBezTo>
                  <a:pt x="5306419" y="537938"/>
                  <a:pt x="5192836" y="422250"/>
                  <a:pt x="4929195" y="461665"/>
                </a:cubicBezTo>
                <a:cubicBezTo>
                  <a:pt x="4665554" y="501080"/>
                  <a:pt x="4576750" y="405376"/>
                  <a:pt x="4257032" y="461665"/>
                </a:cubicBezTo>
                <a:cubicBezTo>
                  <a:pt x="3937314" y="517954"/>
                  <a:pt x="3878924" y="440656"/>
                  <a:pt x="3584869" y="461665"/>
                </a:cubicBezTo>
                <a:cubicBezTo>
                  <a:pt x="3290814" y="482674"/>
                  <a:pt x="3321541" y="423912"/>
                  <a:pt x="3192774" y="461665"/>
                </a:cubicBezTo>
                <a:cubicBezTo>
                  <a:pt x="3064008" y="499418"/>
                  <a:pt x="2958059" y="447683"/>
                  <a:pt x="2800679" y="461665"/>
                </a:cubicBezTo>
                <a:cubicBezTo>
                  <a:pt x="2643300" y="475647"/>
                  <a:pt x="2586307" y="423242"/>
                  <a:pt x="2408584" y="461665"/>
                </a:cubicBezTo>
                <a:cubicBezTo>
                  <a:pt x="2230861" y="500088"/>
                  <a:pt x="1917471" y="406433"/>
                  <a:pt x="1792435" y="461665"/>
                </a:cubicBezTo>
                <a:cubicBezTo>
                  <a:pt x="1667399" y="516897"/>
                  <a:pt x="1495098" y="423287"/>
                  <a:pt x="1400340" y="461665"/>
                </a:cubicBezTo>
                <a:cubicBezTo>
                  <a:pt x="1305582" y="500043"/>
                  <a:pt x="1095141" y="455452"/>
                  <a:pt x="1008244" y="461665"/>
                </a:cubicBezTo>
                <a:cubicBezTo>
                  <a:pt x="921347" y="467878"/>
                  <a:pt x="767224" y="415338"/>
                  <a:pt x="616149" y="461665"/>
                </a:cubicBezTo>
                <a:cubicBezTo>
                  <a:pt x="465074" y="507992"/>
                  <a:pt x="144904" y="414273"/>
                  <a:pt x="0" y="461665"/>
                </a:cubicBezTo>
                <a:cubicBezTo>
                  <a:pt x="-51519" y="323928"/>
                  <a:pt x="21092" y="196376"/>
                  <a:pt x="0" y="0"/>
                </a:cubicBezTo>
                <a:close/>
              </a:path>
              <a:path w="5601358" h="461665" stroke="0" extrusionOk="0">
                <a:moveTo>
                  <a:pt x="0" y="0"/>
                </a:moveTo>
                <a:cubicBezTo>
                  <a:pt x="167888" y="-36693"/>
                  <a:pt x="347901" y="49474"/>
                  <a:pt x="672163" y="0"/>
                </a:cubicBezTo>
                <a:cubicBezTo>
                  <a:pt x="996425" y="-49474"/>
                  <a:pt x="1090417" y="44484"/>
                  <a:pt x="1232299" y="0"/>
                </a:cubicBezTo>
                <a:cubicBezTo>
                  <a:pt x="1374181" y="-44484"/>
                  <a:pt x="1567731" y="16035"/>
                  <a:pt x="1680407" y="0"/>
                </a:cubicBezTo>
                <a:cubicBezTo>
                  <a:pt x="1793083" y="-16035"/>
                  <a:pt x="1963535" y="54291"/>
                  <a:pt x="2240543" y="0"/>
                </a:cubicBezTo>
                <a:cubicBezTo>
                  <a:pt x="2517551" y="-54291"/>
                  <a:pt x="2755287" y="47509"/>
                  <a:pt x="2912706" y="0"/>
                </a:cubicBezTo>
                <a:cubicBezTo>
                  <a:pt x="3070125" y="-47509"/>
                  <a:pt x="3205881" y="35558"/>
                  <a:pt x="3360815" y="0"/>
                </a:cubicBezTo>
                <a:cubicBezTo>
                  <a:pt x="3515749" y="-35558"/>
                  <a:pt x="3566907" y="21458"/>
                  <a:pt x="3752910" y="0"/>
                </a:cubicBezTo>
                <a:cubicBezTo>
                  <a:pt x="3938913" y="-21458"/>
                  <a:pt x="4060727" y="50508"/>
                  <a:pt x="4313046" y="0"/>
                </a:cubicBezTo>
                <a:cubicBezTo>
                  <a:pt x="4565365" y="-50508"/>
                  <a:pt x="4630197" y="2006"/>
                  <a:pt x="4873181" y="0"/>
                </a:cubicBezTo>
                <a:cubicBezTo>
                  <a:pt x="5116165" y="-2006"/>
                  <a:pt x="5287032" y="20345"/>
                  <a:pt x="5601358" y="0"/>
                </a:cubicBezTo>
                <a:cubicBezTo>
                  <a:pt x="5621443" y="162979"/>
                  <a:pt x="5586470" y="339331"/>
                  <a:pt x="5601358" y="461665"/>
                </a:cubicBezTo>
                <a:cubicBezTo>
                  <a:pt x="5463603" y="521661"/>
                  <a:pt x="5239884" y="458721"/>
                  <a:pt x="5097236" y="461665"/>
                </a:cubicBezTo>
                <a:cubicBezTo>
                  <a:pt x="4954588" y="464609"/>
                  <a:pt x="4823985" y="451049"/>
                  <a:pt x="4649127" y="461665"/>
                </a:cubicBezTo>
                <a:cubicBezTo>
                  <a:pt x="4474269" y="472281"/>
                  <a:pt x="4275704" y="450751"/>
                  <a:pt x="4145005" y="461665"/>
                </a:cubicBezTo>
                <a:cubicBezTo>
                  <a:pt x="4014306" y="472579"/>
                  <a:pt x="3659553" y="424616"/>
                  <a:pt x="3528856" y="461665"/>
                </a:cubicBezTo>
                <a:cubicBezTo>
                  <a:pt x="3398159" y="498714"/>
                  <a:pt x="3036736" y="389123"/>
                  <a:pt x="2856693" y="461665"/>
                </a:cubicBezTo>
                <a:cubicBezTo>
                  <a:pt x="2676650" y="534207"/>
                  <a:pt x="2424817" y="432315"/>
                  <a:pt x="2240543" y="461665"/>
                </a:cubicBezTo>
                <a:cubicBezTo>
                  <a:pt x="2056269" y="491015"/>
                  <a:pt x="1885559" y="451833"/>
                  <a:pt x="1680407" y="461665"/>
                </a:cubicBezTo>
                <a:cubicBezTo>
                  <a:pt x="1475255" y="471497"/>
                  <a:pt x="1412996" y="429866"/>
                  <a:pt x="1288312" y="461665"/>
                </a:cubicBezTo>
                <a:cubicBezTo>
                  <a:pt x="1163629" y="493464"/>
                  <a:pt x="854477" y="425856"/>
                  <a:pt x="728177" y="461665"/>
                </a:cubicBezTo>
                <a:cubicBezTo>
                  <a:pt x="601877" y="497474"/>
                  <a:pt x="197125" y="457882"/>
                  <a:pt x="0" y="461665"/>
                </a:cubicBezTo>
                <a:cubicBezTo>
                  <a:pt x="-41608" y="265940"/>
                  <a:pt x="2218" y="163367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Match the words with the pictures.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3227C65E-7BDF-4091-AD29-8E6DCA913848}"/>
              </a:ext>
            </a:extLst>
          </p:cNvPr>
          <p:cNvSpPr/>
          <p:nvPr/>
        </p:nvSpPr>
        <p:spPr>
          <a:xfrm>
            <a:off x="4394811" y="70280"/>
            <a:ext cx="3311802" cy="723947"/>
          </a:xfrm>
          <a:prstGeom prst="frame">
            <a:avLst>
              <a:gd name="adj1" fmla="val 11025"/>
            </a:avLst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New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Words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72609" y="2797829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fit</a:t>
            </a:r>
            <a:endParaRPr lang="ar-BH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71242" y="1575112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healthy</a:t>
            </a:r>
            <a:endParaRPr lang="ar-BH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73790" y="3999952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energy</a:t>
            </a:r>
            <a:endParaRPr lang="ar-BH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0248496" y="5314162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crisps</a:t>
            </a:r>
            <a:endParaRPr lang="ar-BH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0248496" y="4109185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cabbage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0166294" y="1683248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calcium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ar-BH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0192492" y="2904208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sardines</a:t>
            </a:r>
            <a:endParaRPr lang="ar-BH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80877" y="5210087"/>
            <a:ext cx="1760689" cy="1147668"/>
          </a:xfrm>
          <a:custGeom>
            <a:avLst/>
            <a:gdLst>
              <a:gd name="connsiteX0" fmla="*/ 0 w 1760689"/>
              <a:gd name="connsiteY0" fmla="*/ 573834 h 1147668"/>
              <a:gd name="connsiteX1" fmla="*/ 880345 w 1760689"/>
              <a:gd name="connsiteY1" fmla="*/ 0 h 1147668"/>
              <a:gd name="connsiteX2" fmla="*/ 1760690 w 1760689"/>
              <a:gd name="connsiteY2" fmla="*/ 573834 h 1147668"/>
              <a:gd name="connsiteX3" fmla="*/ 880345 w 1760689"/>
              <a:gd name="connsiteY3" fmla="*/ 1147668 h 1147668"/>
              <a:gd name="connsiteX4" fmla="*/ 0 w 1760689"/>
              <a:gd name="connsiteY4" fmla="*/ 573834 h 114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89" h="1147668" fill="none" extrusionOk="0">
                <a:moveTo>
                  <a:pt x="0" y="573834"/>
                </a:moveTo>
                <a:cubicBezTo>
                  <a:pt x="33867" y="224725"/>
                  <a:pt x="407230" y="863"/>
                  <a:pt x="880345" y="0"/>
                </a:cubicBezTo>
                <a:cubicBezTo>
                  <a:pt x="1387463" y="35754"/>
                  <a:pt x="1704484" y="255706"/>
                  <a:pt x="1760690" y="573834"/>
                </a:cubicBezTo>
                <a:cubicBezTo>
                  <a:pt x="1840058" y="902263"/>
                  <a:pt x="1313241" y="1123341"/>
                  <a:pt x="880345" y="1147668"/>
                </a:cubicBezTo>
                <a:cubicBezTo>
                  <a:pt x="350643" y="1160649"/>
                  <a:pt x="37066" y="840508"/>
                  <a:pt x="0" y="573834"/>
                </a:cubicBezTo>
                <a:close/>
              </a:path>
              <a:path w="1760689" h="1147668" stroke="0" extrusionOk="0">
                <a:moveTo>
                  <a:pt x="0" y="573834"/>
                </a:moveTo>
                <a:cubicBezTo>
                  <a:pt x="-2883" y="261971"/>
                  <a:pt x="351108" y="-17772"/>
                  <a:pt x="880345" y="0"/>
                </a:cubicBezTo>
                <a:cubicBezTo>
                  <a:pt x="1371864" y="-785"/>
                  <a:pt x="1745402" y="284758"/>
                  <a:pt x="1760690" y="573834"/>
                </a:cubicBezTo>
                <a:cubicBezTo>
                  <a:pt x="1728002" y="901679"/>
                  <a:pt x="1325490" y="1196217"/>
                  <a:pt x="880345" y="1147668"/>
                </a:cubicBezTo>
                <a:cubicBezTo>
                  <a:pt x="406455" y="1139701"/>
                  <a:pt x="-42964" y="900609"/>
                  <a:pt x="0" y="573834"/>
                </a:cubicBezTo>
                <a:close/>
              </a:path>
            </a:pathLst>
          </a:custGeom>
          <a:solidFill>
            <a:srgbClr val="CC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sugar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ar-BH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5198" y="3904713"/>
            <a:ext cx="1213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b="1" dirty="0">
                <a:latin typeface="Century Gothic" panose="020B0502020202020204" pitchFamily="34" charset="0"/>
              </a:rPr>
              <a:t>.healthy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05325" y="1547657"/>
            <a:ext cx="63190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en-US" b="1" dirty="0">
                <a:latin typeface="Century Gothic" panose="020B0502020202020204" pitchFamily="34" charset="0"/>
              </a:rPr>
              <a:t>. fit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13977" y="1500891"/>
            <a:ext cx="123623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n-US" b="1" dirty="0">
                <a:latin typeface="Century Gothic" panose="020B0502020202020204" pitchFamily="34" charset="0"/>
              </a:rPr>
              <a:t>. energy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69913" y="1518127"/>
            <a:ext cx="112402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en-US" b="1" dirty="0">
                <a:latin typeface="Century Gothic" panose="020B0502020202020204" pitchFamily="34" charset="0"/>
              </a:rPr>
              <a:t>. sugar 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6938" y="3940064"/>
            <a:ext cx="1420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en-US" b="1" dirty="0">
                <a:latin typeface="Century Gothic" panose="020B0502020202020204" pitchFamily="34" charset="0"/>
              </a:rPr>
              <a:t>. calcium 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90992" y="3940064"/>
            <a:ext cx="136447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b="1" dirty="0">
                <a:latin typeface="Century Gothic" panose="020B0502020202020204" pitchFamily="34" charset="0"/>
              </a:rPr>
              <a:t>. sardines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31931" y="1520657"/>
            <a:ext cx="149912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7</a:t>
            </a:r>
            <a:r>
              <a:rPr lang="en-US" b="1" dirty="0">
                <a:latin typeface="Century Gothic" panose="020B0502020202020204" pitchFamily="34" charset="0"/>
              </a:rPr>
              <a:t>. cabbage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17250" y="3877005"/>
            <a:ext cx="107433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en-US" b="1" dirty="0">
                <a:latin typeface="Century Gothic" panose="020B0502020202020204" pitchFamily="34" charset="0"/>
              </a:rPr>
              <a:t>. crisps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pic>
        <p:nvPicPr>
          <p:cNvPr id="34" name="Picture 33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FAD7F89B-058C-4FE6-88FE-260FD976113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 flipH="1">
            <a:off x="10811293" y="29835"/>
            <a:ext cx="1449633" cy="1471006"/>
          </a:xfrm>
          <a:prstGeom prst="rect">
            <a:avLst/>
          </a:prstGeom>
        </p:spPr>
      </p:pic>
      <p:sp>
        <p:nvSpPr>
          <p:cNvPr id="35" name="Thought Bubble: Cloud 31">
            <a:extLst>
              <a:ext uri="{FF2B5EF4-FFF2-40B4-BE49-F238E27FC236}">
                <a16:creationId xmlns:a16="http://schemas.microsoft.com/office/drawing/2014/main" xmlns="" id="{EB95F11E-80D3-446A-9045-E4D44D142F2B}"/>
              </a:ext>
            </a:extLst>
          </p:cNvPr>
          <p:cNvSpPr/>
          <p:nvPr/>
        </p:nvSpPr>
        <p:spPr>
          <a:xfrm flipH="1">
            <a:off x="9370036" y="213211"/>
            <a:ext cx="1592515" cy="1022567"/>
          </a:xfrm>
          <a:prstGeom prst="cloudCallout">
            <a:avLst>
              <a:gd name="adj1" fmla="val -76970"/>
              <a:gd name="adj2" fmla="val 5252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 </a:t>
            </a:r>
            <a:endParaRPr lang="en-GB" sz="1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xmlns="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06" y="6346191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109484" y="6550940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31FB83-590B-4309-8F54-527EC0513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28324"/>
              </p:ext>
            </p:extLst>
          </p:nvPr>
        </p:nvGraphicFramePr>
        <p:xfrm>
          <a:off x="240883" y="1709267"/>
          <a:ext cx="11692499" cy="467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117">
                  <a:extLst>
                    <a:ext uri="{9D8B030D-6E8A-4147-A177-3AD203B41FA5}">
                      <a16:colId xmlns:a16="http://schemas.microsoft.com/office/drawing/2014/main" xmlns="" val="1636674249"/>
                    </a:ext>
                  </a:extLst>
                </a:gridCol>
                <a:gridCol w="8377382">
                  <a:extLst>
                    <a:ext uri="{9D8B030D-6E8A-4147-A177-3AD203B41FA5}">
                      <a16:colId xmlns:a16="http://schemas.microsoft.com/office/drawing/2014/main" xmlns="" val="1243258086"/>
                    </a:ext>
                  </a:extLst>
                </a:gridCol>
              </a:tblGrid>
              <a:tr h="531795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healthy</a:t>
                      </a:r>
                      <a:endParaRPr lang="ar-BH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GB" b="1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1" i="0" kern="120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 you have energy,</a:t>
                      </a:r>
                      <a:r>
                        <a:rPr lang="en-GB" sz="1800" b="1" i="0" kern="1200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you feel strong and want to do lots of </a:t>
                      </a:r>
                      <a:r>
                        <a:rPr lang="en-GB" sz="1800" b="1" i="0" kern="1200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exercise. </a:t>
                      </a:r>
                      <a:endParaRPr lang="en-GB" sz="1800" b="1" kern="1200" baseline="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0374058"/>
                  </a:ext>
                </a:extLst>
              </a:tr>
              <a:tr h="561469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fit</a:t>
                      </a:r>
                      <a:endParaRPr lang="ar-BH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GB" sz="1800" b="1" kern="1200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type of food made of very thin, flat pieces of </a:t>
                      </a:r>
                      <a:r>
                        <a:rPr lang="en-GB" sz="18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potato.</a:t>
                      </a:r>
                      <a:endParaRPr lang="en-GB" sz="1800" b="1" kern="1200" baseline="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0098425"/>
                  </a:ext>
                </a:extLst>
              </a:tr>
              <a:tr h="624832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energy</a:t>
                      </a:r>
                      <a:endParaRPr lang="ar-BH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1800" b="1" kern="120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1" i="0" kern="120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vegetable with big green leaves which you </a:t>
                      </a:r>
                      <a:r>
                        <a:rPr lang="en-GB" sz="1800" b="1" i="0" kern="120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cook.</a:t>
                      </a:r>
                      <a:endParaRPr lang="en-GB" b="1" baseline="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1568111"/>
                  </a:ext>
                </a:extLst>
              </a:tr>
              <a:tr h="535570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crisps</a:t>
                      </a:r>
                      <a:endParaRPr lang="ar-BH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. Something that is in some foods,</a:t>
                      </a:r>
                      <a:r>
                        <a:rPr lang="en-GB" b="1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 for example, cheese and </a:t>
                      </a:r>
                      <a:r>
                        <a:rPr lang="en-GB" b="1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milk.</a:t>
                      </a:r>
                      <a:endParaRPr lang="en-GB" b="1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1082221"/>
                  </a:ext>
                </a:extLst>
              </a:tr>
              <a:tr h="5355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sugar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.  If you are</a:t>
                      </a:r>
                      <a:r>
                        <a:rPr lang="en-GB" b="1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 fit, you can do a lot of exercise without getting too </a:t>
                      </a:r>
                      <a:r>
                        <a:rPr lang="en-GB" b="1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tired. </a:t>
                      </a:r>
                      <a:endParaRPr lang="en-GB" sz="1800" b="1" kern="1200" baseline="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7225993"/>
                  </a:ext>
                </a:extLst>
              </a:tr>
              <a:tr h="569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cabbage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.  </a:t>
                      </a:r>
                      <a:r>
                        <a:rPr lang="en-GB" sz="1800" b="1" kern="1200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type of food that is used to make things </a:t>
                      </a:r>
                      <a:r>
                        <a:rPr lang="en-GB" sz="18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sweet.</a:t>
                      </a:r>
                      <a:endParaRPr lang="en-GB" sz="1800" b="1" kern="1200" baseline="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8527690"/>
                  </a:ext>
                </a:extLst>
              </a:tr>
              <a:tr h="624832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calcium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ar-B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GB" b="1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1" kern="1200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type of small </a:t>
                      </a:r>
                      <a:r>
                        <a:rPr lang="en-GB" sz="18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fish.</a:t>
                      </a:r>
                      <a:endParaRPr lang="en-GB" sz="1800" b="1" kern="1200" baseline="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708135"/>
                  </a:ext>
                </a:extLst>
              </a:tr>
              <a:tr h="676509"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sardines</a:t>
                      </a:r>
                      <a:endParaRPr lang="ar-BH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GB" sz="1800" b="1" kern="1200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person who looks after </a:t>
                      </a:r>
                      <a:r>
                        <a:rPr lang="en-GB" sz="18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his/her body, </a:t>
                      </a:r>
                      <a:r>
                        <a:rPr lang="en-GB" sz="1800" b="1" kern="1200" baseline="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something which is good for </a:t>
                      </a:r>
                      <a:r>
                        <a:rPr lang="en-GB" sz="18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you.</a:t>
                      </a:r>
                      <a:endParaRPr lang="en-GB" sz="1800" b="1" kern="1200" baseline="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53140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240883" y="792343"/>
            <a:ext cx="11692499" cy="830997"/>
          </a:xfrm>
          <a:custGeom>
            <a:avLst/>
            <a:gdLst>
              <a:gd name="connsiteX0" fmla="*/ 0 w 11692499"/>
              <a:gd name="connsiteY0" fmla="*/ 0 h 830997"/>
              <a:gd name="connsiteX1" fmla="*/ 584625 w 11692499"/>
              <a:gd name="connsiteY1" fmla="*/ 0 h 830997"/>
              <a:gd name="connsiteX2" fmla="*/ 1052325 w 11692499"/>
              <a:gd name="connsiteY2" fmla="*/ 0 h 830997"/>
              <a:gd name="connsiteX3" fmla="*/ 1636950 w 11692499"/>
              <a:gd name="connsiteY3" fmla="*/ 0 h 830997"/>
              <a:gd name="connsiteX4" fmla="*/ 2338500 w 11692499"/>
              <a:gd name="connsiteY4" fmla="*/ 0 h 830997"/>
              <a:gd name="connsiteX5" fmla="*/ 3040050 w 11692499"/>
              <a:gd name="connsiteY5" fmla="*/ 0 h 830997"/>
              <a:gd name="connsiteX6" fmla="*/ 3273900 w 11692499"/>
              <a:gd name="connsiteY6" fmla="*/ 0 h 830997"/>
              <a:gd name="connsiteX7" fmla="*/ 3741600 w 11692499"/>
              <a:gd name="connsiteY7" fmla="*/ 0 h 830997"/>
              <a:gd name="connsiteX8" fmla="*/ 4443150 w 11692499"/>
              <a:gd name="connsiteY8" fmla="*/ 0 h 830997"/>
              <a:gd name="connsiteX9" fmla="*/ 5261625 w 11692499"/>
              <a:gd name="connsiteY9" fmla="*/ 0 h 830997"/>
              <a:gd name="connsiteX10" fmla="*/ 6080099 w 11692499"/>
              <a:gd name="connsiteY10" fmla="*/ 0 h 830997"/>
              <a:gd name="connsiteX11" fmla="*/ 6430874 w 11692499"/>
              <a:gd name="connsiteY11" fmla="*/ 0 h 830997"/>
              <a:gd name="connsiteX12" fmla="*/ 6664724 w 11692499"/>
              <a:gd name="connsiteY12" fmla="*/ 0 h 830997"/>
              <a:gd name="connsiteX13" fmla="*/ 7015499 w 11692499"/>
              <a:gd name="connsiteY13" fmla="*/ 0 h 830997"/>
              <a:gd name="connsiteX14" fmla="*/ 7600124 w 11692499"/>
              <a:gd name="connsiteY14" fmla="*/ 0 h 830997"/>
              <a:gd name="connsiteX15" fmla="*/ 8184749 w 11692499"/>
              <a:gd name="connsiteY15" fmla="*/ 0 h 830997"/>
              <a:gd name="connsiteX16" fmla="*/ 8418599 w 11692499"/>
              <a:gd name="connsiteY16" fmla="*/ 0 h 830997"/>
              <a:gd name="connsiteX17" fmla="*/ 8886299 w 11692499"/>
              <a:gd name="connsiteY17" fmla="*/ 0 h 830997"/>
              <a:gd name="connsiteX18" fmla="*/ 9704774 w 11692499"/>
              <a:gd name="connsiteY18" fmla="*/ 0 h 830997"/>
              <a:gd name="connsiteX19" fmla="*/ 10172474 w 11692499"/>
              <a:gd name="connsiteY19" fmla="*/ 0 h 830997"/>
              <a:gd name="connsiteX20" fmla="*/ 10523249 w 11692499"/>
              <a:gd name="connsiteY20" fmla="*/ 0 h 830997"/>
              <a:gd name="connsiteX21" fmla="*/ 10990949 w 11692499"/>
              <a:gd name="connsiteY21" fmla="*/ 0 h 830997"/>
              <a:gd name="connsiteX22" fmla="*/ 11692499 w 11692499"/>
              <a:gd name="connsiteY22" fmla="*/ 0 h 830997"/>
              <a:gd name="connsiteX23" fmla="*/ 11692499 w 11692499"/>
              <a:gd name="connsiteY23" fmla="*/ 432118 h 830997"/>
              <a:gd name="connsiteX24" fmla="*/ 11692499 w 11692499"/>
              <a:gd name="connsiteY24" fmla="*/ 830997 h 830997"/>
              <a:gd name="connsiteX25" fmla="*/ 10990949 w 11692499"/>
              <a:gd name="connsiteY25" fmla="*/ 830997 h 830997"/>
              <a:gd name="connsiteX26" fmla="*/ 10640174 w 11692499"/>
              <a:gd name="connsiteY26" fmla="*/ 830997 h 830997"/>
              <a:gd name="connsiteX27" fmla="*/ 10055549 w 11692499"/>
              <a:gd name="connsiteY27" fmla="*/ 830997 h 830997"/>
              <a:gd name="connsiteX28" fmla="*/ 9704774 w 11692499"/>
              <a:gd name="connsiteY28" fmla="*/ 830997 h 830997"/>
              <a:gd name="connsiteX29" fmla="*/ 9353999 w 11692499"/>
              <a:gd name="connsiteY29" fmla="*/ 830997 h 830997"/>
              <a:gd name="connsiteX30" fmla="*/ 8535524 w 11692499"/>
              <a:gd name="connsiteY30" fmla="*/ 830997 h 830997"/>
              <a:gd name="connsiteX31" fmla="*/ 7950899 w 11692499"/>
              <a:gd name="connsiteY31" fmla="*/ 830997 h 830997"/>
              <a:gd name="connsiteX32" fmla="*/ 7717049 w 11692499"/>
              <a:gd name="connsiteY32" fmla="*/ 830997 h 830997"/>
              <a:gd name="connsiteX33" fmla="*/ 7366274 w 11692499"/>
              <a:gd name="connsiteY33" fmla="*/ 830997 h 830997"/>
              <a:gd name="connsiteX34" fmla="*/ 6664724 w 11692499"/>
              <a:gd name="connsiteY34" fmla="*/ 830997 h 830997"/>
              <a:gd name="connsiteX35" fmla="*/ 6313949 w 11692499"/>
              <a:gd name="connsiteY35" fmla="*/ 830997 h 830997"/>
              <a:gd name="connsiteX36" fmla="*/ 5612400 w 11692499"/>
              <a:gd name="connsiteY36" fmla="*/ 830997 h 830997"/>
              <a:gd name="connsiteX37" fmla="*/ 5378550 w 11692499"/>
              <a:gd name="connsiteY37" fmla="*/ 830997 h 830997"/>
              <a:gd name="connsiteX38" fmla="*/ 4793925 w 11692499"/>
              <a:gd name="connsiteY38" fmla="*/ 830997 h 830997"/>
              <a:gd name="connsiteX39" fmla="*/ 4326225 w 11692499"/>
              <a:gd name="connsiteY39" fmla="*/ 830997 h 830997"/>
              <a:gd name="connsiteX40" fmla="*/ 3741600 w 11692499"/>
              <a:gd name="connsiteY40" fmla="*/ 830997 h 830997"/>
              <a:gd name="connsiteX41" fmla="*/ 3156975 w 11692499"/>
              <a:gd name="connsiteY41" fmla="*/ 830997 h 830997"/>
              <a:gd name="connsiteX42" fmla="*/ 2572350 w 11692499"/>
              <a:gd name="connsiteY42" fmla="*/ 830997 h 830997"/>
              <a:gd name="connsiteX43" fmla="*/ 1870800 w 11692499"/>
              <a:gd name="connsiteY43" fmla="*/ 830997 h 830997"/>
              <a:gd name="connsiteX44" fmla="*/ 1636950 w 11692499"/>
              <a:gd name="connsiteY44" fmla="*/ 830997 h 830997"/>
              <a:gd name="connsiteX45" fmla="*/ 935400 w 11692499"/>
              <a:gd name="connsiteY45" fmla="*/ 830997 h 830997"/>
              <a:gd name="connsiteX46" fmla="*/ 0 w 11692499"/>
              <a:gd name="connsiteY46" fmla="*/ 830997 h 830997"/>
              <a:gd name="connsiteX47" fmla="*/ 0 w 11692499"/>
              <a:gd name="connsiteY47" fmla="*/ 423808 h 830997"/>
              <a:gd name="connsiteX48" fmla="*/ 0 w 11692499"/>
              <a:gd name="connsiteY4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692499" h="830997" fill="none" extrusionOk="0">
                <a:moveTo>
                  <a:pt x="0" y="0"/>
                </a:moveTo>
                <a:cubicBezTo>
                  <a:pt x="222166" y="-42881"/>
                  <a:pt x="409540" y="42794"/>
                  <a:pt x="584625" y="0"/>
                </a:cubicBezTo>
                <a:cubicBezTo>
                  <a:pt x="759710" y="-42794"/>
                  <a:pt x="880848" y="54709"/>
                  <a:pt x="1052325" y="0"/>
                </a:cubicBezTo>
                <a:cubicBezTo>
                  <a:pt x="1223802" y="-54709"/>
                  <a:pt x="1485572" y="11295"/>
                  <a:pt x="1636950" y="0"/>
                </a:cubicBezTo>
                <a:cubicBezTo>
                  <a:pt x="1788329" y="-11295"/>
                  <a:pt x="2034749" y="67348"/>
                  <a:pt x="2338500" y="0"/>
                </a:cubicBezTo>
                <a:cubicBezTo>
                  <a:pt x="2642251" y="-67348"/>
                  <a:pt x="2827761" y="15591"/>
                  <a:pt x="3040050" y="0"/>
                </a:cubicBezTo>
                <a:cubicBezTo>
                  <a:pt x="3252339" y="-15591"/>
                  <a:pt x="3178434" y="12893"/>
                  <a:pt x="3273900" y="0"/>
                </a:cubicBezTo>
                <a:cubicBezTo>
                  <a:pt x="3369366" y="-12893"/>
                  <a:pt x="3639620" y="13038"/>
                  <a:pt x="3741600" y="0"/>
                </a:cubicBezTo>
                <a:cubicBezTo>
                  <a:pt x="3843580" y="-13038"/>
                  <a:pt x="4093940" y="68294"/>
                  <a:pt x="4443150" y="0"/>
                </a:cubicBezTo>
                <a:cubicBezTo>
                  <a:pt x="4792360" y="-68294"/>
                  <a:pt x="5081746" y="71110"/>
                  <a:pt x="5261625" y="0"/>
                </a:cubicBezTo>
                <a:cubicBezTo>
                  <a:pt x="5441505" y="-71110"/>
                  <a:pt x="5866009" y="11157"/>
                  <a:pt x="6080099" y="0"/>
                </a:cubicBezTo>
                <a:cubicBezTo>
                  <a:pt x="6294189" y="-11157"/>
                  <a:pt x="6334916" y="41111"/>
                  <a:pt x="6430874" y="0"/>
                </a:cubicBezTo>
                <a:cubicBezTo>
                  <a:pt x="6526832" y="-41111"/>
                  <a:pt x="6557071" y="21522"/>
                  <a:pt x="6664724" y="0"/>
                </a:cubicBezTo>
                <a:cubicBezTo>
                  <a:pt x="6772377" y="-21522"/>
                  <a:pt x="6902973" y="35487"/>
                  <a:pt x="7015499" y="0"/>
                </a:cubicBezTo>
                <a:cubicBezTo>
                  <a:pt x="7128026" y="-35487"/>
                  <a:pt x="7338323" y="18246"/>
                  <a:pt x="7600124" y="0"/>
                </a:cubicBezTo>
                <a:cubicBezTo>
                  <a:pt x="7861926" y="-18246"/>
                  <a:pt x="8061217" y="57586"/>
                  <a:pt x="8184749" y="0"/>
                </a:cubicBezTo>
                <a:cubicBezTo>
                  <a:pt x="8308282" y="-57586"/>
                  <a:pt x="8307384" y="9720"/>
                  <a:pt x="8418599" y="0"/>
                </a:cubicBezTo>
                <a:cubicBezTo>
                  <a:pt x="8529814" y="-9720"/>
                  <a:pt x="8676127" y="32326"/>
                  <a:pt x="8886299" y="0"/>
                </a:cubicBezTo>
                <a:cubicBezTo>
                  <a:pt x="9096471" y="-32326"/>
                  <a:pt x="9470895" y="40331"/>
                  <a:pt x="9704774" y="0"/>
                </a:cubicBezTo>
                <a:cubicBezTo>
                  <a:pt x="9938653" y="-40331"/>
                  <a:pt x="10029013" y="30882"/>
                  <a:pt x="10172474" y="0"/>
                </a:cubicBezTo>
                <a:cubicBezTo>
                  <a:pt x="10315935" y="-30882"/>
                  <a:pt x="10408805" y="25842"/>
                  <a:pt x="10523249" y="0"/>
                </a:cubicBezTo>
                <a:cubicBezTo>
                  <a:pt x="10637693" y="-25842"/>
                  <a:pt x="10890096" y="5328"/>
                  <a:pt x="10990949" y="0"/>
                </a:cubicBezTo>
                <a:cubicBezTo>
                  <a:pt x="11091802" y="-5328"/>
                  <a:pt x="11413813" y="22500"/>
                  <a:pt x="11692499" y="0"/>
                </a:cubicBezTo>
                <a:cubicBezTo>
                  <a:pt x="11694108" y="125860"/>
                  <a:pt x="11647184" y="324342"/>
                  <a:pt x="11692499" y="432118"/>
                </a:cubicBezTo>
                <a:cubicBezTo>
                  <a:pt x="11737814" y="539894"/>
                  <a:pt x="11648275" y="714121"/>
                  <a:pt x="11692499" y="830997"/>
                </a:cubicBezTo>
                <a:cubicBezTo>
                  <a:pt x="11388458" y="889838"/>
                  <a:pt x="11251346" y="821503"/>
                  <a:pt x="10990949" y="830997"/>
                </a:cubicBezTo>
                <a:cubicBezTo>
                  <a:pt x="10730552" y="840491"/>
                  <a:pt x="10744464" y="809490"/>
                  <a:pt x="10640174" y="830997"/>
                </a:cubicBezTo>
                <a:cubicBezTo>
                  <a:pt x="10535885" y="852504"/>
                  <a:pt x="10308091" y="779056"/>
                  <a:pt x="10055549" y="830997"/>
                </a:cubicBezTo>
                <a:cubicBezTo>
                  <a:pt x="9803007" y="882938"/>
                  <a:pt x="9815407" y="792557"/>
                  <a:pt x="9704774" y="830997"/>
                </a:cubicBezTo>
                <a:cubicBezTo>
                  <a:pt x="9594142" y="869437"/>
                  <a:pt x="9513982" y="820120"/>
                  <a:pt x="9353999" y="830997"/>
                </a:cubicBezTo>
                <a:cubicBezTo>
                  <a:pt x="9194017" y="841874"/>
                  <a:pt x="8903756" y="770588"/>
                  <a:pt x="8535524" y="830997"/>
                </a:cubicBezTo>
                <a:cubicBezTo>
                  <a:pt x="8167293" y="891406"/>
                  <a:pt x="8240532" y="784298"/>
                  <a:pt x="7950899" y="830997"/>
                </a:cubicBezTo>
                <a:cubicBezTo>
                  <a:pt x="7661266" y="877696"/>
                  <a:pt x="7778145" y="818205"/>
                  <a:pt x="7717049" y="830997"/>
                </a:cubicBezTo>
                <a:cubicBezTo>
                  <a:pt x="7655953" y="843789"/>
                  <a:pt x="7484578" y="815372"/>
                  <a:pt x="7366274" y="830997"/>
                </a:cubicBezTo>
                <a:cubicBezTo>
                  <a:pt x="7247970" y="846622"/>
                  <a:pt x="6960306" y="785485"/>
                  <a:pt x="6664724" y="830997"/>
                </a:cubicBezTo>
                <a:cubicBezTo>
                  <a:pt x="6369142" y="876509"/>
                  <a:pt x="6400377" y="810770"/>
                  <a:pt x="6313949" y="830997"/>
                </a:cubicBezTo>
                <a:cubicBezTo>
                  <a:pt x="6227522" y="851224"/>
                  <a:pt x="5765604" y="758044"/>
                  <a:pt x="5612400" y="830997"/>
                </a:cubicBezTo>
                <a:cubicBezTo>
                  <a:pt x="5459196" y="903950"/>
                  <a:pt x="5488856" y="815262"/>
                  <a:pt x="5378550" y="830997"/>
                </a:cubicBezTo>
                <a:cubicBezTo>
                  <a:pt x="5268244" y="846732"/>
                  <a:pt x="4912864" y="803614"/>
                  <a:pt x="4793925" y="830997"/>
                </a:cubicBezTo>
                <a:cubicBezTo>
                  <a:pt x="4674987" y="858380"/>
                  <a:pt x="4508613" y="822725"/>
                  <a:pt x="4326225" y="830997"/>
                </a:cubicBezTo>
                <a:cubicBezTo>
                  <a:pt x="4143837" y="839269"/>
                  <a:pt x="3973681" y="786876"/>
                  <a:pt x="3741600" y="830997"/>
                </a:cubicBezTo>
                <a:cubicBezTo>
                  <a:pt x="3509519" y="875118"/>
                  <a:pt x="3440360" y="794751"/>
                  <a:pt x="3156975" y="830997"/>
                </a:cubicBezTo>
                <a:cubicBezTo>
                  <a:pt x="2873590" y="867243"/>
                  <a:pt x="2823959" y="774756"/>
                  <a:pt x="2572350" y="830997"/>
                </a:cubicBezTo>
                <a:cubicBezTo>
                  <a:pt x="2320741" y="887238"/>
                  <a:pt x="2155053" y="751603"/>
                  <a:pt x="1870800" y="830997"/>
                </a:cubicBezTo>
                <a:cubicBezTo>
                  <a:pt x="1586547" y="910391"/>
                  <a:pt x="1693306" y="826964"/>
                  <a:pt x="1636950" y="830997"/>
                </a:cubicBezTo>
                <a:cubicBezTo>
                  <a:pt x="1580594" y="835030"/>
                  <a:pt x="1195383" y="799664"/>
                  <a:pt x="935400" y="830997"/>
                </a:cubicBezTo>
                <a:cubicBezTo>
                  <a:pt x="675417" y="862330"/>
                  <a:pt x="236575" y="742432"/>
                  <a:pt x="0" y="830997"/>
                </a:cubicBezTo>
                <a:cubicBezTo>
                  <a:pt x="-44305" y="716632"/>
                  <a:pt x="45200" y="527361"/>
                  <a:pt x="0" y="423808"/>
                </a:cubicBezTo>
                <a:cubicBezTo>
                  <a:pt x="-45200" y="320255"/>
                  <a:pt x="18283" y="135914"/>
                  <a:pt x="0" y="0"/>
                </a:cubicBezTo>
                <a:close/>
              </a:path>
              <a:path w="11692499" h="830997" stroke="0" extrusionOk="0">
                <a:moveTo>
                  <a:pt x="0" y="0"/>
                </a:moveTo>
                <a:cubicBezTo>
                  <a:pt x="341217" y="-72874"/>
                  <a:pt x="421999" y="88065"/>
                  <a:pt x="818475" y="0"/>
                </a:cubicBezTo>
                <a:cubicBezTo>
                  <a:pt x="1214952" y="-88065"/>
                  <a:pt x="1112308" y="57397"/>
                  <a:pt x="1403100" y="0"/>
                </a:cubicBezTo>
                <a:cubicBezTo>
                  <a:pt x="1693892" y="-57397"/>
                  <a:pt x="1607423" y="31265"/>
                  <a:pt x="1753875" y="0"/>
                </a:cubicBezTo>
                <a:cubicBezTo>
                  <a:pt x="1900328" y="-31265"/>
                  <a:pt x="2166322" y="21733"/>
                  <a:pt x="2338500" y="0"/>
                </a:cubicBezTo>
                <a:cubicBezTo>
                  <a:pt x="2510678" y="-21733"/>
                  <a:pt x="2842865" y="5277"/>
                  <a:pt x="3156975" y="0"/>
                </a:cubicBezTo>
                <a:cubicBezTo>
                  <a:pt x="3471085" y="-5277"/>
                  <a:pt x="3366747" y="40851"/>
                  <a:pt x="3507750" y="0"/>
                </a:cubicBezTo>
                <a:cubicBezTo>
                  <a:pt x="3648754" y="-40851"/>
                  <a:pt x="3671838" y="16422"/>
                  <a:pt x="3741600" y="0"/>
                </a:cubicBezTo>
                <a:cubicBezTo>
                  <a:pt x="3811362" y="-16422"/>
                  <a:pt x="4048400" y="59640"/>
                  <a:pt x="4326225" y="0"/>
                </a:cubicBezTo>
                <a:cubicBezTo>
                  <a:pt x="4604051" y="-59640"/>
                  <a:pt x="4764927" y="50534"/>
                  <a:pt x="4910850" y="0"/>
                </a:cubicBezTo>
                <a:cubicBezTo>
                  <a:pt x="5056774" y="-50534"/>
                  <a:pt x="5398313" y="46018"/>
                  <a:pt x="5612400" y="0"/>
                </a:cubicBezTo>
                <a:cubicBezTo>
                  <a:pt x="5826487" y="-46018"/>
                  <a:pt x="5955843" y="12614"/>
                  <a:pt x="6080099" y="0"/>
                </a:cubicBezTo>
                <a:cubicBezTo>
                  <a:pt x="6204355" y="-12614"/>
                  <a:pt x="6213052" y="26702"/>
                  <a:pt x="6313949" y="0"/>
                </a:cubicBezTo>
                <a:cubicBezTo>
                  <a:pt x="6414846" y="-26702"/>
                  <a:pt x="6573537" y="12706"/>
                  <a:pt x="6664724" y="0"/>
                </a:cubicBezTo>
                <a:cubicBezTo>
                  <a:pt x="6755911" y="-12706"/>
                  <a:pt x="7077364" y="45425"/>
                  <a:pt x="7483199" y="0"/>
                </a:cubicBezTo>
                <a:cubicBezTo>
                  <a:pt x="7889035" y="-45425"/>
                  <a:pt x="7671440" y="259"/>
                  <a:pt x="7833974" y="0"/>
                </a:cubicBezTo>
                <a:cubicBezTo>
                  <a:pt x="7996508" y="-259"/>
                  <a:pt x="8042783" y="8196"/>
                  <a:pt x="8184749" y="0"/>
                </a:cubicBezTo>
                <a:cubicBezTo>
                  <a:pt x="8326716" y="-8196"/>
                  <a:pt x="8447429" y="34004"/>
                  <a:pt x="8535524" y="0"/>
                </a:cubicBezTo>
                <a:cubicBezTo>
                  <a:pt x="8623619" y="-34004"/>
                  <a:pt x="9057548" y="77369"/>
                  <a:pt x="9353999" y="0"/>
                </a:cubicBezTo>
                <a:cubicBezTo>
                  <a:pt x="9650451" y="-77369"/>
                  <a:pt x="9813313" y="27218"/>
                  <a:pt x="10055549" y="0"/>
                </a:cubicBezTo>
                <a:cubicBezTo>
                  <a:pt x="10297785" y="-27218"/>
                  <a:pt x="10257197" y="25342"/>
                  <a:pt x="10406324" y="0"/>
                </a:cubicBezTo>
                <a:cubicBezTo>
                  <a:pt x="10555451" y="-25342"/>
                  <a:pt x="10597552" y="15344"/>
                  <a:pt x="10757099" y="0"/>
                </a:cubicBezTo>
                <a:cubicBezTo>
                  <a:pt x="10916647" y="-15344"/>
                  <a:pt x="10905477" y="22029"/>
                  <a:pt x="10990949" y="0"/>
                </a:cubicBezTo>
                <a:cubicBezTo>
                  <a:pt x="11076421" y="-22029"/>
                  <a:pt x="11548253" y="71248"/>
                  <a:pt x="11692499" y="0"/>
                </a:cubicBezTo>
                <a:cubicBezTo>
                  <a:pt x="11722853" y="90851"/>
                  <a:pt x="11651260" y="304364"/>
                  <a:pt x="11692499" y="432118"/>
                </a:cubicBezTo>
                <a:cubicBezTo>
                  <a:pt x="11733738" y="559872"/>
                  <a:pt x="11646025" y="689077"/>
                  <a:pt x="11692499" y="830997"/>
                </a:cubicBezTo>
                <a:cubicBezTo>
                  <a:pt x="11642106" y="842722"/>
                  <a:pt x="11522737" y="824212"/>
                  <a:pt x="11458649" y="830997"/>
                </a:cubicBezTo>
                <a:cubicBezTo>
                  <a:pt x="11394561" y="837782"/>
                  <a:pt x="11290446" y="827215"/>
                  <a:pt x="11224799" y="830997"/>
                </a:cubicBezTo>
                <a:cubicBezTo>
                  <a:pt x="11159152" y="834779"/>
                  <a:pt x="11066230" y="815360"/>
                  <a:pt x="10990949" y="830997"/>
                </a:cubicBezTo>
                <a:cubicBezTo>
                  <a:pt x="10915668" y="846634"/>
                  <a:pt x="10750935" y="792714"/>
                  <a:pt x="10523249" y="830997"/>
                </a:cubicBezTo>
                <a:cubicBezTo>
                  <a:pt x="10295563" y="869280"/>
                  <a:pt x="10124228" y="787731"/>
                  <a:pt x="9938624" y="830997"/>
                </a:cubicBezTo>
                <a:cubicBezTo>
                  <a:pt x="9753021" y="874263"/>
                  <a:pt x="9643564" y="786100"/>
                  <a:pt x="9470924" y="830997"/>
                </a:cubicBezTo>
                <a:cubicBezTo>
                  <a:pt x="9298284" y="875894"/>
                  <a:pt x="8954367" y="811924"/>
                  <a:pt x="8769374" y="830997"/>
                </a:cubicBezTo>
                <a:cubicBezTo>
                  <a:pt x="8584381" y="850070"/>
                  <a:pt x="8151537" y="767209"/>
                  <a:pt x="7950899" y="830997"/>
                </a:cubicBezTo>
                <a:cubicBezTo>
                  <a:pt x="7750262" y="894785"/>
                  <a:pt x="7580954" y="813920"/>
                  <a:pt x="7366274" y="830997"/>
                </a:cubicBezTo>
                <a:cubicBezTo>
                  <a:pt x="7151594" y="848074"/>
                  <a:pt x="7041954" y="784833"/>
                  <a:pt x="6898574" y="830997"/>
                </a:cubicBezTo>
                <a:cubicBezTo>
                  <a:pt x="6755194" y="877161"/>
                  <a:pt x="6286402" y="740775"/>
                  <a:pt x="6080099" y="830997"/>
                </a:cubicBezTo>
                <a:cubicBezTo>
                  <a:pt x="5873796" y="921219"/>
                  <a:pt x="5728720" y="798991"/>
                  <a:pt x="5378550" y="830997"/>
                </a:cubicBezTo>
                <a:cubicBezTo>
                  <a:pt x="5028380" y="863003"/>
                  <a:pt x="4988776" y="786484"/>
                  <a:pt x="4677000" y="830997"/>
                </a:cubicBezTo>
                <a:cubicBezTo>
                  <a:pt x="4365224" y="875510"/>
                  <a:pt x="4434556" y="810261"/>
                  <a:pt x="4326225" y="830997"/>
                </a:cubicBezTo>
                <a:cubicBezTo>
                  <a:pt x="4217894" y="851733"/>
                  <a:pt x="3775915" y="823452"/>
                  <a:pt x="3507750" y="830997"/>
                </a:cubicBezTo>
                <a:cubicBezTo>
                  <a:pt x="3239586" y="838542"/>
                  <a:pt x="3130473" y="776403"/>
                  <a:pt x="2806200" y="830997"/>
                </a:cubicBezTo>
                <a:cubicBezTo>
                  <a:pt x="2481927" y="885591"/>
                  <a:pt x="2475625" y="792917"/>
                  <a:pt x="2338500" y="830997"/>
                </a:cubicBezTo>
                <a:cubicBezTo>
                  <a:pt x="2201375" y="869077"/>
                  <a:pt x="2146254" y="807720"/>
                  <a:pt x="1987725" y="830997"/>
                </a:cubicBezTo>
                <a:cubicBezTo>
                  <a:pt x="1829197" y="854274"/>
                  <a:pt x="1371629" y="794484"/>
                  <a:pt x="1169250" y="830997"/>
                </a:cubicBezTo>
                <a:cubicBezTo>
                  <a:pt x="966871" y="867510"/>
                  <a:pt x="967726" y="818445"/>
                  <a:pt x="818475" y="830997"/>
                </a:cubicBezTo>
                <a:cubicBezTo>
                  <a:pt x="669225" y="843549"/>
                  <a:pt x="220636" y="740371"/>
                  <a:pt x="0" y="830997"/>
                </a:cubicBezTo>
                <a:cubicBezTo>
                  <a:pt x="-31120" y="708203"/>
                  <a:pt x="20749" y="563010"/>
                  <a:pt x="0" y="415499"/>
                </a:cubicBezTo>
                <a:cubicBezTo>
                  <a:pt x="-20749" y="267988"/>
                  <a:pt x="1305" y="117889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Read then match each word with its meaning.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Write the correct letter in the box beside each word</a:t>
            </a:r>
            <a:r>
              <a:rPr lang="en-GB" sz="24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3227C65E-7BDF-4091-AD29-8E6DCA913848}"/>
              </a:ext>
            </a:extLst>
          </p:cNvPr>
          <p:cNvSpPr/>
          <p:nvPr/>
        </p:nvSpPr>
        <p:spPr>
          <a:xfrm>
            <a:off x="4647928" y="47023"/>
            <a:ext cx="3311802" cy="723947"/>
          </a:xfrm>
          <a:prstGeom prst="frame">
            <a:avLst>
              <a:gd name="adj1" fmla="val 11025"/>
            </a:avLst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New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Words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813703" y="1764913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813703" y="2323713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819966" y="3457417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813703" y="4039096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796187" y="4565532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796188" y="5147211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796189" y="5819755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71F2F51-05C9-4F27-8FF8-B09895420314}"/>
              </a:ext>
            </a:extLst>
          </p:cNvPr>
          <p:cNvSpPr/>
          <p:nvPr/>
        </p:nvSpPr>
        <p:spPr>
          <a:xfrm>
            <a:off x="2813703" y="2891810"/>
            <a:ext cx="498221" cy="407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" name="Picture 27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FAD7F89B-058C-4FE6-88FE-260FD976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 flipH="1">
            <a:off x="10846363" y="-90221"/>
            <a:ext cx="1447954" cy="1469302"/>
          </a:xfrm>
          <a:prstGeom prst="rect">
            <a:avLst/>
          </a:prstGeom>
        </p:spPr>
      </p:pic>
      <p:sp>
        <p:nvSpPr>
          <p:cNvPr id="29" name="Thought Bubble: Cloud 31">
            <a:extLst>
              <a:ext uri="{FF2B5EF4-FFF2-40B4-BE49-F238E27FC236}">
                <a16:creationId xmlns:a16="http://schemas.microsoft.com/office/drawing/2014/main" xmlns="" id="{EB95F11E-80D3-446A-9045-E4D44D142F2B}"/>
              </a:ext>
            </a:extLst>
          </p:cNvPr>
          <p:cNvSpPr/>
          <p:nvPr/>
        </p:nvSpPr>
        <p:spPr>
          <a:xfrm flipH="1">
            <a:off x="9618997" y="496517"/>
            <a:ext cx="1592515" cy="1022567"/>
          </a:xfrm>
          <a:prstGeom prst="cloudCallout">
            <a:avLst>
              <a:gd name="adj1" fmla="val -59374"/>
              <a:gd name="adj2" fmla="val 348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 </a:t>
            </a:r>
            <a:endParaRPr lang="en-GB" sz="1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xmlns="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566684" y="6388707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173018" y="909280"/>
            <a:ext cx="9521120" cy="523220"/>
          </a:xfrm>
          <a:custGeom>
            <a:avLst/>
            <a:gdLst>
              <a:gd name="connsiteX0" fmla="*/ 0 w 9521120"/>
              <a:gd name="connsiteY0" fmla="*/ 0 h 523220"/>
              <a:gd name="connsiteX1" fmla="*/ 785492 w 9521120"/>
              <a:gd name="connsiteY1" fmla="*/ 0 h 523220"/>
              <a:gd name="connsiteX2" fmla="*/ 1190140 w 9521120"/>
              <a:gd name="connsiteY2" fmla="*/ 0 h 523220"/>
              <a:gd name="connsiteX3" fmla="*/ 1689999 w 9521120"/>
              <a:gd name="connsiteY3" fmla="*/ 0 h 523220"/>
              <a:gd name="connsiteX4" fmla="*/ 2380280 w 9521120"/>
              <a:gd name="connsiteY4" fmla="*/ 0 h 523220"/>
              <a:gd name="connsiteX5" fmla="*/ 3165772 w 9521120"/>
              <a:gd name="connsiteY5" fmla="*/ 0 h 523220"/>
              <a:gd name="connsiteX6" fmla="*/ 3856054 w 9521120"/>
              <a:gd name="connsiteY6" fmla="*/ 0 h 523220"/>
              <a:gd name="connsiteX7" fmla="*/ 4546335 w 9521120"/>
              <a:gd name="connsiteY7" fmla="*/ 0 h 523220"/>
              <a:gd name="connsiteX8" fmla="*/ 5236616 w 9521120"/>
              <a:gd name="connsiteY8" fmla="*/ 0 h 523220"/>
              <a:gd name="connsiteX9" fmla="*/ 5641264 w 9521120"/>
              <a:gd name="connsiteY9" fmla="*/ 0 h 523220"/>
              <a:gd name="connsiteX10" fmla="*/ 5950700 w 9521120"/>
              <a:gd name="connsiteY10" fmla="*/ 0 h 523220"/>
              <a:gd name="connsiteX11" fmla="*/ 6355348 w 9521120"/>
              <a:gd name="connsiteY11" fmla="*/ 0 h 523220"/>
              <a:gd name="connsiteX12" fmla="*/ 7140840 w 9521120"/>
              <a:gd name="connsiteY12" fmla="*/ 0 h 523220"/>
              <a:gd name="connsiteX13" fmla="*/ 7545488 w 9521120"/>
              <a:gd name="connsiteY13" fmla="*/ 0 h 523220"/>
              <a:gd name="connsiteX14" fmla="*/ 8045346 w 9521120"/>
              <a:gd name="connsiteY14" fmla="*/ 0 h 523220"/>
              <a:gd name="connsiteX15" fmla="*/ 8640416 w 9521120"/>
              <a:gd name="connsiteY15" fmla="*/ 0 h 523220"/>
              <a:gd name="connsiteX16" fmla="*/ 9521120 w 9521120"/>
              <a:gd name="connsiteY16" fmla="*/ 0 h 523220"/>
              <a:gd name="connsiteX17" fmla="*/ 9521120 w 9521120"/>
              <a:gd name="connsiteY17" fmla="*/ 523220 h 523220"/>
              <a:gd name="connsiteX18" fmla="*/ 8735628 w 9521120"/>
              <a:gd name="connsiteY18" fmla="*/ 523220 h 523220"/>
              <a:gd name="connsiteX19" fmla="*/ 8330980 w 9521120"/>
              <a:gd name="connsiteY19" fmla="*/ 523220 h 523220"/>
              <a:gd name="connsiteX20" fmla="*/ 7831121 w 9521120"/>
              <a:gd name="connsiteY20" fmla="*/ 523220 h 523220"/>
              <a:gd name="connsiteX21" fmla="*/ 7236051 w 9521120"/>
              <a:gd name="connsiteY21" fmla="*/ 523220 h 523220"/>
              <a:gd name="connsiteX22" fmla="*/ 6736192 w 9521120"/>
              <a:gd name="connsiteY22" fmla="*/ 523220 h 523220"/>
              <a:gd name="connsiteX23" fmla="*/ 6426756 w 9521120"/>
              <a:gd name="connsiteY23" fmla="*/ 523220 h 523220"/>
              <a:gd name="connsiteX24" fmla="*/ 6117320 w 9521120"/>
              <a:gd name="connsiteY24" fmla="*/ 523220 h 523220"/>
              <a:gd name="connsiteX25" fmla="*/ 5522250 w 9521120"/>
              <a:gd name="connsiteY25" fmla="*/ 523220 h 523220"/>
              <a:gd name="connsiteX26" fmla="*/ 5212813 w 9521120"/>
              <a:gd name="connsiteY26" fmla="*/ 523220 h 523220"/>
              <a:gd name="connsiteX27" fmla="*/ 4522532 w 9521120"/>
              <a:gd name="connsiteY27" fmla="*/ 523220 h 523220"/>
              <a:gd name="connsiteX28" fmla="*/ 4213096 w 9521120"/>
              <a:gd name="connsiteY28" fmla="*/ 523220 h 523220"/>
              <a:gd name="connsiteX29" fmla="*/ 3427603 w 9521120"/>
              <a:gd name="connsiteY29" fmla="*/ 523220 h 523220"/>
              <a:gd name="connsiteX30" fmla="*/ 3118167 w 9521120"/>
              <a:gd name="connsiteY30" fmla="*/ 523220 h 523220"/>
              <a:gd name="connsiteX31" fmla="*/ 2332674 w 9521120"/>
              <a:gd name="connsiteY31" fmla="*/ 523220 h 523220"/>
              <a:gd name="connsiteX32" fmla="*/ 1547182 w 9521120"/>
              <a:gd name="connsiteY32" fmla="*/ 523220 h 523220"/>
              <a:gd name="connsiteX33" fmla="*/ 952112 w 9521120"/>
              <a:gd name="connsiteY33" fmla="*/ 523220 h 523220"/>
              <a:gd name="connsiteX34" fmla="*/ 642676 w 9521120"/>
              <a:gd name="connsiteY34" fmla="*/ 523220 h 523220"/>
              <a:gd name="connsiteX35" fmla="*/ 0 w 9521120"/>
              <a:gd name="connsiteY35" fmla="*/ 523220 h 523220"/>
              <a:gd name="connsiteX36" fmla="*/ 0 w 9521120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1120" h="523220" fill="none" extrusionOk="0">
                <a:moveTo>
                  <a:pt x="0" y="0"/>
                </a:moveTo>
                <a:cubicBezTo>
                  <a:pt x="206024" y="-83622"/>
                  <a:pt x="488524" y="30471"/>
                  <a:pt x="785492" y="0"/>
                </a:cubicBezTo>
                <a:cubicBezTo>
                  <a:pt x="1082460" y="-30471"/>
                  <a:pt x="993865" y="493"/>
                  <a:pt x="1190140" y="0"/>
                </a:cubicBezTo>
                <a:cubicBezTo>
                  <a:pt x="1386415" y="-493"/>
                  <a:pt x="1471852" y="36584"/>
                  <a:pt x="1689999" y="0"/>
                </a:cubicBezTo>
                <a:cubicBezTo>
                  <a:pt x="1908146" y="-36584"/>
                  <a:pt x="2125450" y="38699"/>
                  <a:pt x="2380280" y="0"/>
                </a:cubicBezTo>
                <a:cubicBezTo>
                  <a:pt x="2635110" y="-38699"/>
                  <a:pt x="2805483" y="65234"/>
                  <a:pt x="3165772" y="0"/>
                </a:cubicBezTo>
                <a:cubicBezTo>
                  <a:pt x="3526061" y="-65234"/>
                  <a:pt x="3567149" y="28835"/>
                  <a:pt x="3856054" y="0"/>
                </a:cubicBezTo>
                <a:cubicBezTo>
                  <a:pt x="4144959" y="-28835"/>
                  <a:pt x="4273647" y="60908"/>
                  <a:pt x="4546335" y="0"/>
                </a:cubicBezTo>
                <a:cubicBezTo>
                  <a:pt x="4819023" y="-60908"/>
                  <a:pt x="5082933" y="39286"/>
                  <a:pt x="5236616" y="0"/>
                </a:cubicBezTo>
                <a:cubicBezTo>
                  <a:pt x="5390299" y="-39286"/>
                  <a:pt x="5526056" y="46345"/>
                  <a:pt x="5641264" y="0"/>
                </a:cubicBezTo>
                <a:cubicBezTo>
                  <a:pt x="5756472" y="-46345"/>
                  <a:pt x="5799513" y="4367"/>
                  <a:pt x="5950700" y="0"/>
                </a:cubicBezTo>
                <a:cubicBezTo>
                  <a:pt x="6101887" y="-4367"/>
                  <a:pt x="6256212" y="32256"/>
                  <a:pt x="6355348" y="0"/>
                </a:cubicBezTo>
                <a:cubicBezTo>
                  <a:pt x="6454484" y="-32256"/>
                  <a:pt x="6841577" y="21829"/>
                  <a:pt x="7140840" y="0"/>
                </a:cubicBezTo>
                <a:cubicBezTo>
                  <a:pt x="7440103" y="-21829"/>
                  <a:pt x="7346561" y="38755"/>
                  <a:pt x="7545488" y="0"/>
                </a:cubicBezTo>
                <a:cubicBezTo>
                  <a:pt x="7744415" y="-38755"/>
                  <a:pt x="7839994" y="37936"/>
                  <a:pt x="8045346" y="0"/>
                </a:cubicBezTo>
                <a:cubicBezTo>
                  <a:pt x="8250698" y="-37936"/>
                  <a:pt x="8397444" y="11623"/>
                  <a:pt x="8640416" y="0"/>
                </a:cubicBezTo>
                <a:cubicBezTo>
                  <a:pt x="8883388" y="-11623"/>
                  <a:pt x="9205065" y="53109"/>
                  <a:pt x="9521120" y="0"/>
                </a:cubicBezTo>
                <a:cubicBezTo>
                  <a:pt x="9527403" y="210918"/>
                  <a:pt x="9472011" y="318041"/>
                  <a:pt x="9521120" y="523220"/>
                </a:cubicBezTo>
                <a:cubicBezTo>
                  <a:pt x="9130055" y="617012"/>
                  <a:pt x="9088553" y="509135"/>
                  <a:pt x="8735628" y="523220"/>
                </a:cubicBezTo>
                <a:cubicBezTo>
                  <a:pt x="8382703" y="537305"/>
                  <a:pt x="8419980" y="492559"/>
                  <a:pt x="8330980" y="523220"/>
                </a:cubicBezTo>
                <a:cubicBezTo>
                  <a:pt x="8241980" y="553881"/>
                  <a:pt x="8050628" y="511632"/>
                  <a:pt x="7831121" y="523220"/>
                </a:cubicBezTo>
                <a:cubicBezTo>
                  <a:pt x="7611614" y="534808"/>
                  <a:pt x="7428988" y="453963"/>
                  <a:pt x="7236051" y="523220"/>
                </a:cubicBezTo>
                <a:cubicBezTo>
                  <a:pt x="7043114" y="592477"/>
                  <a:pt x="6954593" y="489139"/>
                  <a:pt x="6736192" y="523220"/>
                </a:cubicBezTo>
                <a:cubicBezTo>
                  <a:pt x="6517791" y="557301"/>
                  <a:pt x="6574442" y="520136"/>
                  <a:pt x="6426756" y="523220"/>
                </a:cubicBezTo>
                <a:cubicBezTo>
                  <a:pt x="6279070" y="526304"/>
                  <a:pt x="6218954" y="500548"/>
                  <a:pt x="6117320" y="523220"/>
                </a:cubicBezTo>
                <a:cubicBezTo>
                  <a:pt x="6015686" y="545892"/>
                  <a:pt x="5788646" y="455279"/>
                  <a:pt x="5522250" y="523220"/>
                </a:cubicBezTo>
                <a:cubicBezTo>
                  <a:pt x="5255854" y="591161"/>
                  <a:pt x="5284992" y="514443"/>
                  <a:pt x="5212813" y="523220"/>
                </a:cubicBezTo>
                <a:cubicBezTo>
                  <a:pt x="5140634" y="531997"/>
                  <a:pt x="4856858" y="463134"/>
                  <a:pt x="4522532" y="523220"/>
                </a:cubicBezTo>
                <a:cubicBezTo>
                  <a:pt x="4188206" y="583306"/>
                  <a:pt x="4310277" y="517144"/>
                  <a:pt x="4213096" y="523220"/>
                </a:cubicBezTo>
                <a:cubicBezTo>
                  <a:pt x="4115915" y="529296"/>
                  <a:pt x="3587730" y="521356"/>
                  <a:pt x="3427603" y="523220"/>
                </a:cubicBezTo>
                <a:cubicBezTo>
                  <a:pt x="3267476" y="525084"/>
                  <a:pt x="3269205" y="507033"/>
                  <a:pt x="3118167" y="523220"/>
                </a:cubicBezTo>
                <a:cubicBezTo>
                  <a:pt x="2967129" y="539407"/>
                  <a:pt x="2548815" y="454845"/>
                  <a:pt x="2332674" y="523220"/>
                </a:cubicBezTo>
                <a:cubicBezTo>
                  <a:pt x="2116533" y="591595"/>
                  <a:pt x="1854443" y="454245"/>
                  <a:pt x="1547182" y="523220"/>
                </a:cubicBezTo>
                <a:cubicBezTo>
                  <a:pt x="1239921" y="592195"/>
                  <a:pt x="1214449" y="455498"/>
                  <a:pt x="952112" y="523220"/>
                </a:cubicBezTo>
                <a:cubicBezTo>
                  <a:pt x="689775" y="590942"/>
                  <a:pt x="777776" y="488984"/>
                  <a:pt x="642676" y="523220"/>
                </a:cubicBezTo>
                <a:cubicBezTo>
                  <a:pt x="507576" y="557456"/>
                  <a:pt x="277312" y="493172"/>
                  <a:pt x="0" y="523220"/>
                </a:cubicBezTo>
                <a:cubicBezTo>
                  <a:pt x="-33530" y="320528"/>
                  <a:pt x="46355" y="197304"/>
                  <a:pt x="0" y="0"/>
                </a:cubicBezTo>
                <a:close/>
              </a:path>
              <a:path w="9521120" h="523220" stroke="0" extrusionOk="0">
                <a:moveTo>
                  <a:pt x="0" y="0"/>
                </a:moveTo>
                <a:cubicBezTo>
                  <a:pt x="210338" y="-91624"/>
                  <a:pt x="577250" y="37632"/>
                  <a:pt x="785492" y="0"/>
                </a:cubicBezTo>
                <a:cubicBezTo>
                  <a:pt x="993734" y="-37632"/>
                  <a:pt x="1230148" y="286"/>
                  <a:pt x="1380562" y="0"/>
                </a:cubicBezTo>
                <a:cubicBezTo>
                  <a:pt x="1530976" y="-286"/>
                  <a:pt x="1673296" y="19586"/>
                  <a:pt x="1785210" y="0"/>
                </a:cubicBezTo>
                <a:cubicBezTo>
                  <a:pt x="1897124" y="-19586"/>
                  <a:pt x="2104942" y="23400"/>
                  <a:pt x="2380280" y="0"/>
                </a:cubicBezTo>
                <a:cubicBezTo>
                  <a:pt x="2655618" y="-23400"/>
                  <a:pt x="3006882" y="14399"/>
                  <a:pt x="3165772" y="0"/>
                </a:cubicBezTo>
                <a:cubicBezTo>
                  <a:pt x="3324662" y="-14399"/>
                  <a:pt x="3446302" y="44220"/>
                  <a:pt x="3570420" y="0"/>
                </a:cubicBezTo>
                <a:cubicBezTo>
                  <a:pt x="3694538" y="-44220"/>
                  <a:pt x="3810522" y="33763"/>
                  <a:pt x="3879856" y="0"/>
                </a:cubicBezTo>
                <a:cubicBezTo>
                  <a:pt x="3949190" y="-33763"/>
                  <a:pt x="4307877" y="56142"/>
                  <a:pt x="4474926" y="0"/>
                </a:cubicBezTo>
                <a:cubicBezTo>
                  <a:pt x="4641975" y="-56142"/>
                  <a:pt x="4884611" y="32990"/>
                  <a:pt x="5069996" y="0"/>
                </a:cubicBezTo>
                <a:cubicBezTo>
                  <a:pt x="5255381" y="-32990"/>
                  <a:pt x="5440575" y="10065"/>
                  <a:pt x="5760278" y="0"/>
                </a:cubicBezTo>
                <a:cubicBezTo>
                  <a:pt x="6079981" y="-10065"/>
                  <a:pt x="6036561" y="53097"/>
                  <a:pt x="6260136" y="0"/>
                </a:cubicBezTo>
                <a:cubicBezTo>
                  <a:pt x="6483711" y="-53097"/>
                  <a:pt x="6492580" y="34411"/>
                  <a:pt x="6569573" y="0"/>
                </a:cubicBezTo>
                <a:cubicBezTo>
                  <a:pt x="6646566" y="-34411"/>
                  <a:pt x="6782345" y="15402"/>
                  <a:pt x="6974220" y="0"/>
                </a:cubicBezTo>
                <a:cubicBezTo>
                  <a:pt x="7166095" y="-15402"/>
                  <a:pt x="7577254" y="79300"/>
                  <a:pt x="7759713" y="0"/>
                </a:cubicBezTo>
                <a:cubicBezTo>
                  <a:pt x="7942172" y="-79300"/>
                  <a:pt x="8009289" y="40145"/>
                  <a:pt x="8164360" y="0"/>
                </a:cubicBezTo>
                <a:cubicBezTo>
                  <a:pt x="8319431" y="-40145"/>
                  <a:pt x="8438509" y="44241"/>
                  <a:pt x="8569008" y="0"/>
                </a:cubicBezTo>
                <a:cubicBezTo>
                  <a:pt x="8699507" y="-44241"/>
                  <a:pt x="8774779" y="43808"/>
                  <a:pt x="8973656" y="0"/>
                </a:cubicBezTo>
                <a:cubicBezTo>
                  <a:pt x="9172533" y="-43808"/>
                  <a:pt x="9295367" y="20161"/>
                  <a:pt x="9521120" y="0"/>
                </a:cubicBezTo>
                <a:cubicBezTo>
                  <a:pt x="9566053" y="261043"/>
                  <a:pt x="9520106" y="355385"/>
                  <a:pt x="9521120" y="523220"/>
                </a:cubicBezTo>
                <a:cubicBezTo>
                  <a:pt x="9348890" y="536905"/>
                  <a:pt x="9217599" y="517705"/>
                  <a:pt x="9116472" y="523220"/>
                </a:cubicBezTo>
                <a:cubicBezTo>
                  <a:pt x="9015345" y="528735"/>
                  <a:pt x="8650566" y="520247"/>
                  <a:pt x="8330980" y="523220"/>
                </a:cubicBezTo>
                <a:cubicBezTo>
                  <a:pt x="8011394" y="526193"/>
                  <a:pt x="7803800" y="484139"/>
                  <a:pt x="7545488" y="523220"/>
                </a:cubicBezTo>
                <a:cubicBezTo>
                  <a:pt x="7287176" y="562301"/>
                  <a:pt x="7157845" y="502463"/>
                  <a:pt x="6950418" y="523220"/>
                </a:cubicBezTo>
                <a:cubicBezTo>
                  <a:pt x="6742991" y="543977"/>
                  <a:pt x="6604440" y="486350"/>
                  <a:pt x="6355348" y="523220"/>
                </a:cubicBezTo>
                <a:cubicBezTo>
                  <a:pt x="6106256" y="560090"/>
                  <a:pt x="5993084" y="502137"/>
                  <a:pt x="5665066" y="523220"/>
                </a:cubicBezTo>
                <a:cubicBezTo>
                  <a:pt x="5337048" y="544303"/>
                  <a:pt x="5211206" y="516510"/>
                  <a:pt x="4879574" y="523220"/>
                </a:cubicBezTo>
                <a:cubicBezTo>
                  <a:pt x="4547942" y="529930"/>
                  <a:pt x="4697817" y="512296"/>
                  <a:pt x="4570138" y="523220"/>
                </a:cubicBezTo>
                <a:cubicBezTo>
                  <a:pt x="4442459" y="534144"/>
                  <a:pt x="4355334" y="513468"/>
                  <a:pt x="4260701" y="523220"/>
                </a:cubicBezTo>
                <a:cubicBezTo>
                  <a:pt x="4166068" y="532972"/>
                  <a:pt x="3864245" y="505376"/>
                  <a:pt x="3760842" y="523220"/>
                </a:cubicBezTo>
                <a:cubicBezTo>
                  <a:pt x="3657439" y="541064"/>
                  <a:pt x="3288706" y="478891"/>
                  <a:pt x="3165772" y="523220"/>
                </a:cubicBezTo>
                <a:cubicBezTo>
                  <a:pt x="3042838" y="567549"/>
                  <a:pt x="2901274" y="510145"/>
                  <a:pt x="2665914" y="523220"/>
                </a:cubicBezTo>
                <a:cubicBezTo>
                  <a:pt x="2430554" y="536295"/>
                  <a:pt x="2205538" y="516226"/>
                  <a:pt x="1975632" y="523220"/>
                </a:cubicBezTo>
                <a:cubicBezTo>
                  <a:pt x="1745726" y="530214"/>
                  <a:pt x="1348718" y="489716"/>
                  <a:pt x="1190140" y="523220"/>
                </a:cubicBezTo>
                <a:cubicBezTo>
                  <a:pt x="1031562" y="556724"/>
                  <a:pt x="769857" y="515505"/>
                  <a:pt x="595070" y="523220"/>
                </a:cubicBezTo>
                <a:cubicBezTo>
                  <a:pt x="420283" y="530935"/>
                  <a:pt x="159284" y="461082"/>
                  <a:pt x="0" y="523220"/>
                </a:cubicBezTo>
                <a:cubicBezTo>
                  <a:pt x="-23774" y="265061"/>
                  <a:pt x="47443" y="210253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Use </a:t>
            </a:r>
            <a:r>
              <a:rPr lang="en-GB" sz="2800" b="1" dirty="0">
                <a:latin typeface="Century Gothic" panose="020B0502020202020204" pitchFamily="34" charset="0"/>
              </a:rPr>
              <a:t>the words given to complete the sentences.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299265" y="2276032"/>
            <a:ext cx="11624880" cy="579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 Salman and Ahmed go to the gym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everyday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they want to be ________________.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99265" y="2918669"/>
            <a:ext cx="11624880" cy="594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Some drinks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have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lots of _________________, they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are unhealthy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825475" y="49782"/>
            <a:ext cx="2546341" cy="1332523"/>
            <a:chOff x="7652565" y="-92220"/>
            <a:chExt cx="2546341" cy="1332523"/>
          </a:xfrm>
        </p:grpSpPr>
        <p:pic>
          <p:nvPicPr>
            <p:cNvPr id="13" name="Picture 12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xmlns="" id="{FAD7F89B-058C-4FE6-88FE-260FD9761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 flipH="1">
              <a:off x="8968085" y="-92220"/>
              <a:ext cx="1230821" cy="1248968"/>
            </a:xfrm>
            <a:prstGeom prst="rect">
              <a:avLst/>
            </a:prstGeom>
          </p:spPr>
        </p:pic>
        <p:sp>
          <p:nvSpPr>
            <p:cNvPr id="14" name="Thought Bubble: Cloud 31">
              <a:extLst>
                <a:ext uri="{FF2B5EF4-FFF2-40B4-BE49-F238E27FC236}">
                  <a16:creationId xmlns:a16="http://schemas.microsoft.com/office/drawing/2014/main" xmlns="" id="{EB95F11E-80D3-446A-9045-E4D44D142F2B}"/>
                </a:ext>
              </a:extLst>
            </p:cNvPr>
            <p:cNvSpPr/>
            <p:nvPr/>
          </p:nvSpPr>
          <p:spPr>
            <a:xfrm flipH="1">
              <a:off x="7652565" y="217736"/>
              <a:ext cx="1592515" cy="1022567"/>
            </a:xfrm>
            <a:prstGeom prst="cloudCallout">
              <a:avLst>
                <a:gd name="adj1" fmla="val -71413"/>
                <a:gd name="adj2" fmla="val 33773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 </a:t>
              </a:r>
              <a:endParaRPr lang="en-GB" sz="1600" b="1" dirty="0">
                <a:solidFill>
                  <a:srgbClr val="66003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3227C65E-7BDF-4091-AD29-8E6DCA913848}"/>
              </a:ext>
            </a:extLst>
          </p:cNvPr>
          <p:cNvSpPr/>
          <p:nvPr/>
        </p:nvSpPr>
        <p:spPr>
          <a:xfrm>
            <a:off x="4525958" y="104040"/>
            <a:ext cx="3311802" cy="723947"/>
          </a:xfrm>
          <a:prstGeom prst="frame">
            <a:avLst>
              <a:gd name="adj1" fmla="val 11025"/>
            </a:avLst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Practice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99265" y="3585445"/>
            <a:ext cx="11624880" cy="5929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Linda is a very _______________ person, she has a good diet system and drinks </a:t>
            </a:r>
            <a:r>
              <a:rPr lang="en-US" sz="1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lot of water</a:t>
            </a:r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  <a:endParaRPr lang="ar-BH" sz="1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99265" y="4260083"/>
            <a:ext cx="11624880" cy="562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4. Harry prefers  home baked potato _______________ because it is lower in fat.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99265" y="4898460"/>
            <a:ext cx="11624880" cy="5477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5. Now, we add fresh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_________________on our salad. Then, we serve it. 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83560" y="5527796"/>
            <a:ext cx="11624880" cy="5477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6. ______________ is a big green vegetable that could be eaten both ways raw or cooked.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1989120" y="1521673"/>
            <a:ext cx="1428697" cy="556460"/>
          </a:xfrm>
          <a:custGeom>
            <a:avLst/>
            <a:gdLst>
              <a:gd name="connsiteX0" fmla="*/ 0 w 1428697"/>
              <a:gd name="connsiteY0" fmla="*/ 278230 h 556460"/>
              <a:gd name="connsiteX1" fmla="*/ 714349 w 1428697"/>
              <a:gd name="connsiteY1" fmla="*/ 0 h 556460"/>
              <a:gd name="connsiteX2" fmla="*/ 1428698 w 1428697"/>
              <a:gd name="connsiteY2" fmla="*/ 278230 h 556460"/>
              <a:gd name="connsiteX3" fmla="*/ 714349 w 1428697"/>
              <a:gd name="connsiteY3" fmla="*/ 556460 h 556460"/>
              <a:gd name="connsiteX4" fmla="*/ 0 w 1428697"/>
              <a:gd name="connsiteY4" fmla="*/ 278230 h 5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56460" fill="none" extrusionOk="0">
                <a:moveTo>
                  <a:pt x="0" y="278230"/>
                </a:moveTo>
                <a:cubicBezTo>
                  <a:pt x="13395" y="111836"/>
                  <a:pt x="385197" y="4314"/>
                  <a:pt x="714349" y="0"/>
                </a:cubicBezTo>
                <a:cubicBezTo>
                  <a:pt x="1112847" y="6793"/>
                  <a:pt x="1403607" y="124029"/>
                  <a:pt x="1428698" y="278230"/>
                </a:cubicBezTo>
                <a:cubicBezTo>
                  <a:pt x="1470892" y="438011"/>
                  <a:pt x="1103414" y="553969"/>
                  <a:pt x="714349" y="556460"/>
                </a:cubicBezTo>
                <a:cubicBezTo>
                  <a:pt x="298848" y="562720"/>
                  <a:pt x="8785" y="419983"/>
                  <a:pt x="0" y="278230"/>
                </a:cubicBezTo>
                <a:close/>
              </a:path>
              <a:path w="1428697" h="556460" stroke="0" extrusionOk="0">
                <a:moveTo>
                  <a:pt x="0" y="278230"/>
                </a:moveTo>
                <a:cubicBezTo>
                  <a:pt x="-14195" y="149472"/>
                  <a:pt x="262727" y="-23578"/>
                  <a:pt x="714349" y="0"/>
                </a:cubicBezTo>
                <a:cubicBezTo>
                  <a:pt x="1132100" y="-3429"/>
                  <a:pt x="1417565" y="144844"/>
                  <a:pt x="1428698" y="278230"/>
                </a:cubicBezTo>
                <a:cubicBezTo>
                  <a:pt x="1413053" y="437121"/>
                  <a:pt x="1080434" y="590090"/>
                  <a:pt x="714349" y="556460"/>
                </a:cubicBezTo>
                <a:cubicBezTo>
                  <a:pt x="343056" y="541426"/>
                  <a:pt x="-21192" y="436753"/>
                  <a:pt x="0" y="278230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fit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299265" y="1537586"/>
            <a:ext cx="1428697" cy="524635"/>
          </a:xfrm>
          <a:custGeom>
            <a:avLst/>
            <a:gdLst>
              <a:gd name="connsiteX0" fmla="*/ 0 w 1428697"/>
              <a:gd name="connsiteY0" fmla="*/ 262318 h 524635"/>
              <a:gd name="connsiteX1" fmla="*/ 714349 w 1428697"/>
              <a:gd name="connsiteY1" fmla="*/ 0 h 524635"/>
              <a:gd name="connsiteX2" fmla="*/ 1428698 w 1428697"/>
              <a:gd name="connsiteY2" fmla="*/ 262318 h 524635"/>
              <a:gd name="connsiteX3" fmla="*/ 714349 w 1428697"/>
              <a:gd name="connsiteY3" fmla="*/ 524636 h 524635"/>
              <a:gd name="connsiteX4" fmla="*/ 0 w 1428697"/>
              <a:gd name="connsiteY4" fmla="*/ 262318 h 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24635" fill="none" extrusionOk="0">
                <a:moveTo>
                  <a:pt x="0" y="262318"/>
                </a:moveTo>
                <a:cubicBezTo>
                  <a:pt x="12167" y="105880"/>
                  <a:pt x="324896" y="335"/>
                  <a:pt x="714349" y="0"/>
                </a:cubicBezTo>
                <a:cubicBezTo>
                  <a:pt x="1112387" y="6007"/>
                  <a:pt x="1419800" y="117253"/>
                  <a:pt x="1428698" y="262318"/>
                </a:cubicBezTo>
                <a:cubicBezTo>
                  <a:pt x="1450645" y="410375"/>
                  <a:pt x="1053937" y="499565"/>
                  <a:pt x="714349" y="524636"/>
                </a:cubicBezTo>
                <a:cubicBezTo>
                  <a:pt x="318089" y="525154"/>
                  <a:pt x="5277" y="400039"/>
                  <a:pt x="0" y="262318"/>
                </a:cubicBezTo>
                <a:close/>
              </a:path>
              <a:path w="1428697" h="524635" stroke="0" extrusionOk="0">
                <a:moveTo>
                  <a:pt x="0" y="262318"/>
                </a:moveTo>
                <a:cubicBezTo>
                  <a:pt x="-12712" y="139746"/>
                  <a:pt x="269702" y="-20698"/>
                  <a:pt x="714349" y="0"/>
                </a:cubicBezTo>
                <a:cubicBezTo>
                  <a:pt x="1111773" y="-428"/>
                  <a:pt x="1414857" y="142653"/>
                  <a:pt x="1428698" y="262318"/>
                </a:cubicBezTo>
                <a:cubicBezTo>
                  <a:pt x="1398757" y="417199"/>
                  <a:pt x="1080660" y="557998"/>
                  <a:pt x="714349" y="524636"/>
                </a:cubicBezTo>
                <a:cubicBezTo>
                  <a:pt x="326255" y="520475"/>
                  <a:pt x="-17499" y="411206"/>
                  <a:pt x="0" y="262318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healthy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5691957" y="1504933"/>
            <a:ext cx="1428697" cy="642033"/>
          </a:xfrm>
          <a:custGeom>
            <a:avLst/>
            <a:gdLst>
              <a:gd name="connsiteX0" fmla="*/ 0 w 1428697"/>
              <a:gd name="connsiteY0" fmla="*/ 321017 h 642033"/>
              <a:gd name="connsiteX1" fmla="*/ 714349 w 1428697"/>
              <a:gd name="connsiteY1" fmla="*/ 0 h 642033"/>
              <a:gd name="connsiteX2" fmla="*/ 1428698 w 1428697"/>
              <a:gd name="connsiteY2" fmla="*/ 321017 h 642033"/>
              <a:gd name="connsiteX3" fmla="*/ 714349 w 1428697"/>
              <a:gd name="connsiteY3" fmla="*/ 642034 h 642033"/>
              <a:gd name="connsiteX4" fmla="*/ 0 w 1428697"/>
              <a:gd name="connsiteY4" fmla="*/ 321017 h 64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642033" fill="none" extrusionOk="0">
                <a:moveTo>
                  <a:pt x="0" y="321017"/>
                </a:moveTo>
                <a:cubicBezTo>
                  <a:pt x="44658" y="101278"/>
                  <a:pt x="374212" y="3589"/>
                  <a:pt x="714349" y="0"/>
                </a:cubicBezTo>
                <a:cubicBezTo>
                  <a:pt x="1116472" y="12988"/>
                  <a:pt x="1423807" y="143619"/>
                  <a:pt x="1428698" y="321017"/>
                </a:cubicBezTo>
                <a:cubicBezTo>
                  <a:pt x="1494206" y="507810"/>
                  <a:pt x="1054478" y="617210"/>
                  <a:pt x="714349" y="642034"/>
                </a:cubicBezTo>
                <a:cubicBezTo>
                  <a:pt x="306441" y="646028"/>
                  <a:pt x="11292" y="483003"/>
                  <a:pt x="0" y="321017"/>
                </a:cubicBezTo>
                <a:close/>
              </a:path>
              <a:path w="1428697" h="642033" stroke="0" extrusionOk="0">
                <a:moveTo>
                  <a:pt x="0" y="321017"/>
                </a:moveTo>
                <a:cubicBezTo>
                  <a:pt x="-21723" y="181835"/>
                  <a:pt x="286551" y="-13740"/>
                  <a:pt x="714349" y="0"/>
                </a:cubicBezTo>
                <a:cubicBezTo>
                  <a:pt x="1119994" y="-1642"/>
                  <a:pt x="1413587" y="171246"/>
                  <a:pt x="1428698" y="321017"/>
                </a:cubicBezTo>
                <a:cubicBezTo>
                  <a:pt x="1381793" y="513987"/>
                  <a:pt x="1105252" y="646316"/>
                  <a:pt x="714349" y="642034"/>
                </a:cubicBezTo>
                <a:cubicBezTo>
                  <a:pt x="338422" y="629999"/>
                  <a:pt x="-4304" y="499297"/>
                  <a:pt x="0" y="321017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cabbage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7566684" y="1486359"/>
            <a:ext cx="1428697" cy="627088"/>
          </a:xfrm>
          <a:custGeom>
            <a:avLst/>
            <a:gdLst>
              <a:gd name="connsiteX0" fmla="*/ 0 w 1428697"/>
              <a:gd name="connsiteY0" fmla="*/ 313544 h 627088"/>
              <a:gd name="connsiteX1" fmla="*/ 714349 w 1428697"/>
              <a:gd name="connsiteY1" fmla="*/ 0 h 627088"/>
              <a:gd name="connsiteX2" fmla="*/ 1428698 w 1428697"/>
              <a:gd name="connsiteY2" fmla="*/ 313544 h 627088"/>
              <a:gd name="connsiteX3" fmla="*/ 714349 w 1428697"/>
              <a:gd name="connsiteY3" fmla="*/ 627088 h 627088"/>
              <a:gd name="connsiteX4" fmla="*/ 0 w 1428697"/>
              <a:gd name="connsiteY4" fmla="*/ 313544 h 6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627088" fill="none" extrusionOk="0">
                <a:moveTo>
                  <a:pt x="0" y="313544"/>
                </a:moveTo>
                <a:cubicBezTo>
                  <a:pt x="22731" y="118773"/>
                  <a:pt x="375233" y="3656"/>
                  <a:pt x="714349" y="0"/>
                </a:cubicBezTo>
                <a:cubicBezTo>
                  <a:pt x="1126129" y="29497"/>
                  <a:pt x="1398552" y="139730"/>
                  <a:pt x="1428698" y="313544"/>
                </a:cubicBezTo>
                <a:cubicBezTo>
                  <a:pt x="1492220" y="495921"/>
                  <a:pt x="1045971" y="598381"/>
                  <a:pt x="714349" y="627088"/>
                </a:cubicBezTo>
                <a:cubicBezTo>
                  <a:pt x="301318" y="632611"/>
                  <a:pt x="19209" y="460671"/>
                  <a:pt x="0" y="313544"/>
                </a:cubicBezTo>
                <a:close/>
              </a:path>
              <a:path w="1428697" h="627088" stroke="0" extrusionOk="0">
                <a:moveTo>
                  <a:pt x="0" y="313544"/>
                </a:moveTo>
                <a:cubicBezTo>
                  <a:pt x="-27383" y="188420"/>
                  <a:pt x="294955" y="-10270"/>
                  <a:pt x="714349" y="0"/>
                </a:cubicBezTo>
                <a:cubicBezTo>
                  <a:pt x="1113145" y="-631"/>
                  <a:pt x="1414806" y="165680"/>
                  <a:pt x="1428698" y="313544"/>
                </a:cubicBezTo>
                <a:cubicBezTo>
                  <a:pt x="1392301" y="498875"/>
                  <a:pt x="1070118" y="672916"/>
                  <a:pt x="714349" y="627088"/>
                </a:cubicBezTo>
                <a:cubicBezTo>
                  <a:pt x="347077" y="609452"/>
                  <a:pt x="-14045" y="489932"/>
                  <a:pt x="0" y="313544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sardines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3803593" y="1514106"/>
            <a:ext cx="1428697" cy="616762"/>
          </a:xfrm>
          <a:custGeom>
            <a:avLst/>
            <a:gdLst>
              <a:gd name="connsiteX0" fmla="*/ 0 w 1428697"/>
              <a:gd name="connsiteY0" fmla="*/ 308381 h 616762"/>
              <a:gd name="connsiteX1" fmla="*/ 714349 w 1428697"/>
              <a:gd name="connsiteY1" fmla="*/ 0 h 616762"/>
              <a:gd name="connsiteX2" fmla="*/ 1428698 w 1428697"/>
              <a:gd name="connsiteY2" fmla="*/ 308381 h 616762"/>
              <a:gd name="connsiteX3" fmla="*/ 714349 w 1428697"/>
              <a:gd name="connsiteY3" fmla="*/ 616762 h 616762"/>
              <a:gd name="connsiteX4" fmla="*/ 0 w 1428697"/>
              <a:gd name="connsiteY4" fmla="*/ 308381 h 6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616762" fill="none" extrusionOk="0">
                <a:moveTo>
                  <a:pt x="0" y="308381"/>
                </a:moveTo>
                <a:cubicBezTo>
                  <a:pt x="6706" y="131694"/>
                  <a:pt x="349976" y="1990"/>
                  <a:pt x="714349" y="0"/>
                </a:cubicBezTo>
                <a:cubicBezTo>
                  <a:pt x="1121386" y="21389"/>
                  <a:pt x="1405938" y="137578"/>
                  <a:pt x="1428698" y="308381"/>
                </a:cubicBezTo>
                <a:cubicBezTo>
                  <a:pt x="1457590" y="482885"/>
                  <a:pt x="1077370" y="602385"/>
                  <a:pt x="714349" y="616762"/>
                </a:cubicBezTo>
                <a:cubicBezTo>
                  <a:pt x="297398" y="623454"/>
                  <a:pt x="18540" y="453562"/>
                  <a:pt x="0" y="308381"/>
                </a:cubicBezTo>
                <a:close/>
              </a:path>
              <a:path w="1428697" h="616762" stroke="0" extrusionOk="0">
                <a:moveTo>
                  <a:pt x="0" y="308381"/>
                </a:moveTo>
                <a:cubicBezTo>
                  <a:pt x="-3925" y="144954"/>
                  <a:pt x="295062" y="-10225"/>
                  <a:pt x="714349" y="0"/>
                </a:cubicBezTo>
                <a:cubicBezTo>
                  <a:pt x="1127216" y="-2708"/>
                  <a:pt x="1423662" y="147240"/>
                  <a:pt x="1428698" y="308381"/>
                </a:cubicBezTo>
                <a:cubicBezTo>
                  <a:pt x="1399254" y="488536"/>
                  <a:pt x="1093094" y="635421"/>
                  <a:pt x="714349" y="616762"/>
                </a:cubicBezTo>
                <a:cubicBezTo>
                  <a:pt x="322915" y="614762"/>
                  <a:pt x="-29664" y="485500"/>
                  <a:pt x="0" y="308381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sugar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ar-BH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9409716" y="1472646"/>
            <a:ext cx="1428697" cy="627088"/>
          </a:xfrm>
          <a:custGeom>
            <a:avLst/>
            <a:gdLst>
              <a:gd name="connsiteX0" fmla="*/ 0 w 1428697"/>
              <a:gd name="connsiteY0" fmla="*/ 313544 h 627088"/>
              <a:gd name="connsiteX1" fmla="*/ 714349 w 1428697"/>
              <a:gd name="connsiteY1" fmla="*/ 0 h 627088"/>
              <a:gd name="connsiteX2" fmla="*/ 1428698 w 1428697"/>
              <a:gd name="connsiteY2" fmla="*/ 313544 h 627088"/>
              <a:gd name="connsiteX3" fmla="*/ 714349 w 1428697"/>
              <a:gd name="connsiteY3" fmla="*/ 627088 h 627088"/>
              <a:gd name="connsiteX4" fmla="*/ 0 w 1428697"/>
              <a:gd name="connsiteY4" fmla="*/ 313544 h 6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627088" fill="none" extrusionOk="0">
                <a:moveTo>
                  <a:pt x="0" y="313544"/>
                </a:moveTo>
                <a:cubicBezTo>
                  <a:pt x="22731" y="118773"/>
                  <a:pt x="375233" y="3656"/>
                  <a:pt x="714349" y="0"/>
                </a:cubicBezTo>
                <a:cubicBezTo>
                  <a:pt x="1126129" y="29497"/>
                  <a:pt x="1398552" y="139730"/>
                  <a:pt x="1428698" y="313544"/>
                </a:cubicBezTo>
                <a:cubicBezTo>
                  <a:pt x="1492220" y="495921"/>
                  <a:pt x="1045971" y="598381"/>
                  <a:pt x="714349" y="627088"/>
                </a:cubicBezTo>
                <a:cubicBezTo>
                  <a:pt x="301318" y="632611"/>
                  <a:pt x="19209" y="460671"/>
                  <a:pt x="0" y="313544"/>
                </a:cubicBezTo>
                <a:close/>
              </a:path>
              <a:path w="1428697" h="627088" stroke="0" extrusionOk="0">
                <a:moveTo>
                  <a:pt x="0" y="313544"/>
                </a:moveTo>
                <a:cubicBezTo>
                  <a:pt x="-27383" y="188420"/>
                  <a:pt x="294955" y="-10270"/>
                  <a:pt x="714349" y="0"/>
                </a:cubicBezTo>
                <a:cubicBezTo>
                  <a:pt x="1113145" y="-631"/>
                  <a:pt x="1414806" y="165680"/>
                  <a:pt x="1428698" y="313544"/>
                </a:cubicBezTo>
                <a:cubicBezTo>
                  <a:pt x="1392301" y="498875"/>
                  <a:pt x="1070118" y="672916"/>
                  <a:pt x="714349" y="627088"/>
                </a:cubicBezTo>
                <a:cubicBezTo>
                  <a:pt x="347077" y="609452"/>
                  <a:pt x="-14045" y="489932"/>
                  <a:pt x="0" y="313544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crisps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2717308" y="3585445"/>
            <a:ext cx="1428697" cy="524635"/>
          </a:xfrm>
          <a:custGeom>
            <a:avLst/>
            <a:gdLst>
              <a:gd name="connsiteX0" fmla="*/ 0 w 1428697"/>
              <a:gd name="connsiteY0" fmla="*/ 262318 h 524635"/>
              <a:gd name="connsiteX1" fmla="*/ 714349 w 1428697"/>
              <a:gd name="connsiteY1" fmla="*/ 0 h 524635"/>
              <a:gd name="connsiteX2" fmla="*/ 1428698 w 1428697"/>
              <a:gd name="connsiteY2" fmla="*/ 262318 h 524635"/>
              <a:gd name="connsiteX3" fmla="*/ 714349 w 1428697"/>
              <a:gd name="connsiteY3" fmla="*/ 524636 h 524635"/>
              <a:gd name="connsiteX4" fmla="*/ 0 w 1428697"/>
              <a:gd name="connsiteY4" fmla="*/ 262318 h 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24635" fill="none" extrusionOk="0">
                <a:moveTo>
                  <a:pt x="0" y="262318"/>
                </a:moveTo>
                <a:cubicBezTo>
                  <a:pt x="12167" y="105880"/>
                  <a:pt x="324896" y="335"/>
                  <a:pt x="714349" y="0"/>
                </a:cubicBezTo>
                <a:cubicBezTo>
                  <a:pt x="1112387" y="6007"/>
                  <a:pt x="1419800" y="117253"/>
                  <a:pt x="1428698" y="262318"/>
                </a:cubicBezTo>
                <a:cubicBezTo>
                  <a:pt x="1450645" y="410375"/>
                  <a:pt x="1053937" y="499565"/>
                  <a:pt x="714349" y="524636"/>
                </a:cubicBezTo>
                <a:cubicBezTo>
                  <a:pt x="318089" y="525154"/>
                  <a:pt x="5277" y="400039"/>
                  <a:pt x="0" y="262318"/>
                </a:cubicBezTo>
                <a:close/>
              </a:path>
              <a:path w="1428697" h="524635" stroke="0" extrusionOk="0">
                <a:moveTo>
                  <a:pt x="0" y="262318"/>
                </a:moveTo>
                <a:cubicBezTo>
                  <a:pt x="-12712" y="139746"/>
                  <a:pt x="269702" y="-20698"/>
                  <a:pt x="714349" y="0"/>
                </a:cubicBezTo>
                <a:cubicBezTo>
                  <a:pt x="1111773" y="-428"/>
                  <a:pt x="1414857" y="142653"/>
                  <a:pt x="1428698" y="262318"/>
                </a:cubicBezTo>
                <a:cubicBezTo>
                  <a:pt x="1398757" y="417199"/>
                  <a:pt x="1080660" y="557998"/>
                  <a:pt x="714349" y="524636"/>
                </a:cubicBezTo>
                <a:cubicBezTo>
                  <a:pt x="326255" y="520475"/>
                  <a:pt x="-17499" y="411206"/>
                  <a:pt x="0" y="262318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healthy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8903133" y="2340156"/>
            <a:ext cx="1428697" cy="475795"/>
          </a:xfrm>
          <a:custGeom>
            <a:avLst/>
            <a:gdLst>
              <a:gd name="connsiteX0" fmla="*/ 0 w 1428697"/>
              <a:gd name="connsiteY0" fmla="*/ 237898 h 475795"/>
              <a:gd name="connsiteX1" fmla="*/ 714349 w 1428697"/>
              <a:gd name="connsiteY1" fmla="*/ 0 h 475795"/>
              <a:gd name="connsiteX2" fmla="*/ 1428698 w 1428697"/>
              <a:gd name="connsiteY2" fmla="*/ 237898 h 475795"/>
              <a:gd name="connsiteX3" fmla="*/ 714349 w 1428697"/>
              <a:gd name="connsiteY3" fmla="*/ 475796 h 475795"/>
              <a:gd name="connsiteX4" fmla="*/ 0 w 1428697"/>
              <a:gd name="connsiteY4" fmla="*/ 237898 h 47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475795" fill="none" extrusionOk="0">
                <a:moveTo>
                  <a:pt x="0" y="237898"/>
                </a:moveTo>
                <a:cubicBezTo>
                  <a:pt x="33997" y="74198"/>
                  <a:pt x="334753" y="985"/>
                  <a:pt x="714349" y="0"/>
                </a:cubicBezTo>
                <a:cubicBezTo>
                  <a:pt x="1114651" y="9877"/>
                  <a:pt x="1416026" y="106239"/>
                  <a:pt x="1428698" y="237898"/>
                </a:cubicBezTo>
                <a:cubicBezTo>
                  <a:pt x="1440429" y="370986"/>
                  <a:pt x="1097322" y="470524"/>
                  <a:pt x="714349" y="475796"/>
                </a:cubicBezTo>
                <a:cubicBezTo>
                  <a:pt x="314504" y="477384"/>
                  <a:pt x="8625" y="357593"/>
                  <a:pt x="0" y="237898"/>
                </a:cubicBezTo>
                <a:close/>
              </a:path>
              <a:path w="1428697" h="475795" stroke="0" extrusionOk="0">
                <a:moveTo>
                  <a:pt x="0" y="237898"/>
                </a:moveTo>
                <a:cubicBezTo>
                  <a:pt x="-16996" y="136329"/>
                  <a:pt x="295150" y="-10189"/>
                  <a:pt x="714349" y="0"/>
                </a:cubicBezTo>
                <a:cubicBezTo>
                  <a:pt x="1118557" y="-1430"/>
                  <a:pt x="1427523" y="108651"/>
                  <a:pt x="1428698" y="237898"/>
                </a:cubicBezTo>
                <a:cubicBezTo>
                  <a:pt x="1423905" y="370887"/>
                  <a:pt x="1067233" y="525036"/>
                  <a:pt x="714349" y="475796"/>
                </a:cubicBezTo>
                <a:cubicBezTo>
                  <a:pt x="331688" y="468119"/>
                  <a:pt x="-2481" y="369854"/>
                  <a:pt x="0" y="237898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fit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4146005" y="2974400"/>
            <a:ext cx="1428697" cy="515469"/>
          </a:xfrm>
          <a:custGeom>
            <a:avLst/>
            <a:gdLst>
              <a:gd name="connsiteX0" fmla="*/ 0 w 1428697"/>
              <a:gd name="connsiteY0" fmla="*/ 257735 h 515469"/>
              <a:gd name="connsiteX1" fmla="*/ 714349 w 1428697"/>
              <a:gd name="connsiteY1" fmla="*/ 0 h 515469"/>
              <a:gd name="connsiteX2" fmla="*/ 1428698 w 1428697"/>
              <a:gd name="connsiteY2" fmla="*/ 257735 h 515469"/>
              <a:gd name="connsiteX3" fmla="*/ 714349 w 1428697"/>
              <a:gd name="connsiteY3" fmla="*/ 515470 h 515469"/>
              <a:gd name="connsiteX4" fmla="*/ 0 w 1428697"/>
              <a:gd name="connsiteY4" fmla="*/ 257735 h 5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15469" fill="none" extrusionOk="0">
                <a:moveTo>
                  <a:pt x="0" y="257735"/>
                </a:moveTo>
                <a:cubicBezTo>
                  <a:pt x="35831" y="81336"/>
                  <a:pt x="349193" y="1938"/>
                  <a:pt x="714349" y="0"/>
                </a:cubicBezTo>
                <a:cubicBezTo>
                  <a:pt x="1122588" y="23444"/>
                  <a:pt x="1419218" y="115188"/>
                  <a:pt x="1428698" y="257735"/>
                </a:cubicBezTo>
                <a:cubicBezTo>
                  <a:pt x="1469432" y="405985"/>
                  <a:pt x="1074087" y="499595"/>
                  <a:pt x="714349" y="515470"/>
                </a:cubicBezTo>
                <a:cubicBezTo>
                  <a:pt x="314989" y="516913"/>
                  <a:pt x="2293" y="396970"/>
                  <a:pt x="0" y="257735"/>
                </a:cubicBezTo>
                <a:close/>
              </a:path>
              <a:path w="1428697" h="515469" stroke="0" extrusionOk="0">
                <a:moveTo>
                  <a:pt x="0" y="257735"/>
                </a:moveTo>
                <a:cubicBezTo>
                  <a:pt x="-23309" y="156286"/>
                  <a:pt x="284866" y="-14436"/>
                  <a:pt x="714349" y="0"/>
                </a:cubicBezTo>
                <a:cubicBezTo>
                  <a:pt x="1116137" y="-1072"/>
                  <a:pt x="1427472" y="117625"/>
                  <a:pt x="1428698" y="257735"/>
                </a:cubicBezTo>
                <a:cubicBezTo>
                  <a:pt x="1394549" y="411492"/>
                  <a:pt x="1085781" y="542777"/>
                  <a:pt x="714349" y="515470"/>
                </a:cubicBezTo>
                <a:cubicBezTo>
                  <a:pt x="321340" y="514489"/>
                  <a:pt x="-26527" y="406163"/>
                  <a:pt x="0" y="25773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sugar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ar-BH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875193" y="5539338"/>
            <a:ext cx="1428697" cy="579137"/>
          </a:xfrm>
          <a:custGeom>
            <a:avLst/>
            <a:gdLst>
              <a:gd name="connsiteX0" fmla="*/ 0 w 1428697"/>
              <a:gd name="connsiteY0" fmla="*/ 289569 h 579137"/>
              <a:gd name="connsiteX1" fmla="*/ 714349 w 1428697"/>
              <a:gd name="connsiteY1" fmla="*/ 0 h 579137"/>
              <a:gd name="connsiteX2" fmla="*/ 1428698 w 1428697"/>
              <a:gd name="connsiteY2" fmla="*/ 289569 h 579137"/>
              <a:gd name="connsiteX3" fmla="*/ 714349 w 1428697"/>
              <a:gd name="connsiteY3" fmla="*/ 579138 h 579137"/>
              <a:gd name="connsiteX4" fmla="*/ 0 w 1428697"/>
              <a:gd name="connsiteY4" fmla="*/ 289569 h 5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79137" fill="none" extrusionOk="0">
                <a:moveTo>
                  <a:pt x="0" y="289569"/>
                </a:moveTo>
                <a:cubicBezTo>
                  <a:pt x="33319" y="97976"/>
                  <a:pt x="385479" y="4332"/>
                  <a:pt x="714349" y="0"/>
                </a:cubicBezTo>
                <a:cubicBezTo>
                  <a:pt x="1121543" y="21658"/>
                  <a:pt x="1415344" y="129357"/>
                  <a:pt x="1428698" y="289569"/>
                </a:cubicBezTo>
                <a:cubicBezTo>
                  <a:pt x="1487364" y="458001"/>
                  <a:pt x="1061325" y="557439"/>
                  <a:pt x="714349" y="579138"/>
                </a:cubicBezTo>
                <a:cubicBezTo>
                  <a:pt x="307008" y="582963"/>
                  <a:pt x="9898" y="436076"/>
                  <a:pt x="0" y="289569"/>
                </a:cubicBezTo>
                <a:close/>
              </a:path>
              <a:path w="1428697" h="579137" stroke="0" extrusionOk="0">
                <a:moveTo>
                  <a:pt x="0" y="289569"/>
                </a:moveTo>
                <a:cubicBezTo>
                  <a:pt x="-27786" y="178392"/>
                  <a:pt x="275897" y="-18140"/>
                  <a:pt x="714349" y="0"/>
                </a:cubicBezTo>
                <a:cubicBezTo>
                  <a:pt x="1119014" y="-1497"/>
                  <a:pt x="1423935" y="138319"/>
                  <a:pt x="1428698" y="289569"/>
                </a:cubicBezTo>
                <a:cubicBezTo>
                  <a:pt x="1382510" y="464931"/>
                  <a:pt x="1089441" y="602116"/>
                  <a:pt x="714349" y="579138"/>
                </a:cubicBezTo>
                <a:cubicBezTo>
                  <a:pt x="327324" y="574285"/>
                  <a:pt x="-21480" y="454421"/>
                  <a:pt x="0" y="289569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abbage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3476050" y="4917915"/>
            <a:ext cx="1428697" cy="549750"/>
          </a:xfrm>
          <a:custGeom>
            <a:avLst/>
            <a:gdLst>
              <a:gd name="connsiteX0" fmla="*/ 0 w 1428697"/>
              <a:gd name="connsiteY0" fmla="*/ 274875 h 549750"/>
              <a:gd name="connsiteX1" fmla="*/ 714349 w 1428697"/>
              <a:gd name="connsiteY1" fmla="*/ 0 h 549750"/>
              <a:gd name="connsiteX2" fmla="*/ 1428698 w 1428697"/>
              <a:gd name="connsiteY2" fmla="*/ 274875 h 549750"/>
              <a:gd name="connsiteX3" fmla="*/ 714349 w 1428697"/>
              <a:gd name="connsiteY3" fmla="*/ 549750 h 549750"/>
              <a:gd name="connsiteX4" fmla="*/ 0 w 1428697"/>
              <a:gd name="connsiteY4" fmla="*/ 274875 h 5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49750" fill="none" extrusionOk="0">
                <a:moveTo>
                  <a:pt x="0" y="274875"/>
                </a:moveTo>
                <a:cubicBezTo>
                  <a:pt x="41734" y="83399"/>
                  <a:pt x="356545" y="2423"/>
                  <a:pt x="714349" y="0"/>
                </a:cubicBezTo>
                <a:cubicBezTo>
                  <a:pt x="1110056" y="2022"/>
                  <a:pt x="1409875" y="122662"/>
                  <a:pt x="1428698" y="274875"/>
                </a:cubicBezTo>
                <a:cubicBezTo>
                  <a:pt x="1477175" y="433714"/>
                  <a:pt x="1078955" y="536096"/>
                  <a:pt x="714349" y="549750"/>
                </a:cubicBezTo>
                <a:cubicBezTo>
                  <a:pt x="295898" y="556890"/>
                  <a:pt x="6007" y="418541"/>
                  <a:pt x="0" y="274875"/>
                </a:cubicBezTo>
                <a:close/>
              </a:path>
              <a:path w="1428697" h="549750" stroke="0" extrusionOk="0">
                <a:moveTo>
                  <a:pt x="0" y="274875"/>
                </a:moveTo>
                <a:cubicBezTo>
                  <a:pt x="-30076" y="175832"/>
                  <a:pt x="311761" y="-3330"/>
                  <a:pt x="714349" y="0"/>
                </a:cubicBezTo>
                <a:cubicBezTo>
                  <a:pt x="1121112" y="-1807"/>
                  <a:pt x="1425428" y="129022"/>
                  <a:pt x="1428698" y="274875"/>
                </a:cubicBezTo>
                <a:cubicBezTo>
                  <a:pt x="1365853" y="447689"/>
                  <a:pt x="1104086" y="555410"/>
                  <a:pt x="714349" y="549750"/>
                </a:cubicBezTo>
                <a:cubicBezTo>
                  <a:pt x="343486" y="534438"/>
                  <a:pt x="-9728" y="428915"/>
                  <a:pt x="0" y="274875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sardines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5232290" y="4274628"/>
            <a:ext cx="1428697" cy="554253"/>
          </a:xfrm>
          <a:custGeom>
            <a:avLst/>
            <a:gdLst>
              <a:gd name="connsiteX0" fmla="*/ 0 w 1428697"/>
              <a:gd name="connsiteY0" fmla="*/ 277127 h 554253"/>
              <a:gd name="connsiteX1" fmla="*/ 714349 w 1428697"/>
              <a:gd name="connsiteY1" fmla="*/ 0 h 554253"/>
              <a:gd name="connsiteX2" fmla="*/ 1428698 w 1428697"/>
              <a:gd name="connsiteY2" fmla="*/ 277127 h 554253"/>
              <a:gd name="connsiteX3" fmla="*/ 714349 w 1428697"/>
              <a:gd name="connsiteY3" fmla="*/ 554254 h 554253"/>
              <a:gd name="connsiteX4" fmla="*/ 0 w 1428697"/>
              <a:gd name="connsiteY4" fmla="*/ 277127 h 5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54253" fill="none" extrusionOk="0">
                <a:moveTo>
                  <a:pt x="0" y="277127"/>
                </a:moveTo>
                <a:cubicBezTo>
                  <a:pt x="20208" y="104868"/>
                  <a:pt x="333532" y="904"/>
                  <a:pt x="714349" y="0"/>
                </a:cubicBezTo>
                <a:cubicBezTo>
                  <a:pt x="1110833" y="3350"/>
                  <a:pt x="1406057" y="123588"/>
                  <a:pt x="1428698" y="277127"/>
                </a:cubicBezTo>
                <a:cubicBezTo>
                  <a:pt x="1480131" y="437639"/>
                  <a:pt x="1057719" y="530909"/>
                  <a:pt x="714349" y="554254"/>
                </a:cubicBezTo>
                <a:cubicBezTo>
                  <a:pt x="314186" y="555937"/>
                  <a:pt x="3650" y="425232"/>
                  <a:pt x="0" y="277127"/>
                </a:cubicBezTo>
                <a:close/>
              </a:path>
              <a:path w="1428697" h="554253" stroke="0" extrusionOk="0">
                <a:moveTo>
                  <a:pt x="0" y="277127"/>
                </a:moveTo>
                <a:cubicBezTo>
                  <a:pt x="-11450" y="144163"/>
                  <a:pt x="308287" y="-4764"/>
                  <a:pt x="714349" y="0"/>
                </a:cubicBezTo>
                <a:cubicBezTo>
                  <a:pt x="1136354" y="-4057"/>
                  <a:pt x="1418830" y="142046"/>
                  <a:pt x="1428698" y="277127"/>
                </a:cubicBezTo>
                <a:cubicBezTo>
                  <a:pt x="1363789" y="451874"/>
                  <a:pt x="1099107" y="565802"/>
                  <a:pt x="714349" y="554254"/>
                </a:cubicBezTo>
                <a:cubicBezTo>
                  <a:pt x="344014" y="538600"/>
                  <a:pt x="-2546" y="430764"/>
                  <a:pt x="0" y="277127"/>
                </a:cubicBez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crisps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xmlns="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301215" y="6388707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3227C65E-7BDF-4091-AD29-8E6DCA913848}"/>
              </a:ext>
            </a:extLst>
          </p:cNvPr>
          <p:cNvSpPr/>
          <p:nvPr/>
        </p:nvSpPr>
        <p:spPr>
          <a:xfrm>
            <a:off x="4525958" y="121072"/>
            <a:ext cx="3311802" cy="723947"/>
          </a:xfrm>
          <a:prstGeom prst="frame">
            <a:avLst>
              <a:gd name="adj1" fmla="val 11025"/>
            </a:avLst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528033" y="1019044"/>
            <a:ext cx="11198593" cy="523220"/>
          </a:xfrm>
          <a:custGeom>
            <a:avLst/>
            <a:gdLst>
              <a:gd name="connsiteX0" fmla="*/ 0 w 11198593"/>
              <a:gd name="connsiteY0" fmla="*/ 0 h 461665"/>
              <a:gd name="connsiteX1" fmla="*/ 701386 w 11198593"/>
              <a:gd name="connsiteY1" fmla="*/ 0 h 461665"/>
              <a:gd name="connsiteX2" fmla="*/ 1402771 w 11198593"/>
              <a:gd name="connsiteY2" fmla="*/ 0 h 461665"/>
              <a:gd name="connsiteX3" fmla="*/ 2104157 w 11198593"/>
              <a:gd name="connsiteY3" fmla="*/ 0 h 461665"/>
              <a:gd name="connsiteX4" fmla="*/ 2469584 w 11198593"/>
              <a:gd name="connsiteY4" fmla="*/ 0 h 461665"/>
              <a:gd name="connsiteX5" fmla="*/ 2723026 w 11198593"/>
              <a:gd name="connsiteY5" fmla="*/ 0 h 461665"/>
              <a:gd name="connsiteX6" fmla="*/ 3088454 w 11198593"/>
              <a:gd name="connsiteY6" fmla="*/ 0 h 461665"/>
              <a:gd name="connsiteX7" fmla="*/ 3901826 w 11198593"/>
              <a:gd name="connsiteY7" fmla="*/ 0 h 461665"/>
              <a:gd name="connsiteX8" fmla="*/ 4267253 w 11198593"/>
              <a:gd name="connsiteY8" fmla="*/ 0 h 461665"/>
              <a:gd name="connsiteX9" fmla="*/ 4744667 w 11198593"/>
              <a:gd name="connsiteY9" fmla="*/ 0 h 461665"/>
              <a:gd name="connsiteX10" fmla="*/ 5334067 w 11198593"/>
              <a:gd name="connsiteY10" fmla="*/ 0 h 461665"/>
              <a:gd name="connsiteX11" fmla="*/ 6035452 w 11198593"/>
              <a:gd name="connsiteY11" fmla="*/ 0 h 461665"/>
              <a:gd name="connsiteX12" fmla="*/ 6736838 w 11198593"/>
              <a:gd name="connsiteY12" fmla="*/ 0 h 461665"/>
              <a:gd name="connsiteX13" fmla="*/ 6990280 w 11198593"/>
              <a:gd name="connsiteY13" fmla="*/ 0 h 461665"/>
              <a:gd name="connsiteX14" fmla="*/ 7467693 w 11198593"/>
              <a:gd name="connsiteY14" fmla="*/ 0 h 461665"/>
              <a:gd name="connsiteX15" fmla="*/ 8169079 w 11198593"/>
              <a:gd name="connsiteY15" fmla="*/ 0 h 461665"/>
              <a:gd name="connsiteX16" fmla="*/ 8982450 w 11198593"/>
              <a:gd name="connsiteY16" fmla="*/ 0 h 461665"/>
              <a:gd name="connsiteX17" fmla="*/ 9795822 w 11198593"/>
              <a:gd name="connsiteY17" fmla="*/ 0 h 461665"/>
              <a:gd name="connsiteX18" fmla="*/ 10161250 w 11198593"/>
              <a:gd name="connsiteY18" fmla="*/ 0 h 461665"/>
              <a:gd name="connsiteX19" fmla="*/ 10414691 w 11198593"/>
              <a:gd name="connsiteY19" fmla="*/ 0 h 461665"/>
              <a:gd name="connsiteX20" fmla="*/ 11198593 w 11198593"/>
              <a:gd name="connsiteY20" fmla="*/ 0 h 461665"/>
              <a:gd name="connsiteX21" fmla="*/ 11198593 w 11198593"/>
              <a:gd name="connsiteY21" fmla="*/ 461665 h 461665"/>
              <a:gd name="connsiteX22" fmla="*/ 10497207 w 11198593"/>
              <a:gd name="connsiteY22" fmla="*/ 461665 h 461665"/>
              <a:gd name="connsiteX23" fmla="*/ 10243766 w 11198593"/>
              <a:gd name="connsiteY23" fmla="*/ 461665 h 461665"/>
              <a:gd name="connsiteX24" fmla="*/ 9430394 w 11198593"/>
              <a:gd name="connsiteY24" fmla="*/ 461665 h 461665"/>
              <a:gd name="connsiteX25" fmla="*/ 9176952 w 11198593"/>
              <a:gd name="connsiteY25" fmla="*/ 461665 h 461665"/>
              <a:gd name="connsiteX26" fmla="*/ 8363581 w 11198593"/>
              <a:gd name="connsiteY26" fmla="*/ 461665 h 461665"/>
              <a:gd name="connsiteX27" fmla="*/ 7550209 w 11198593"/>
              <a:gd name="connsiteY27" fmla="*/ 461665 h 461665"/>
              <a:gd name="connsiteX28" fmla="*/ 6960810 w 11198593"/>
              <a:gd name="connsiteY28" fmla="*/ 461665 h 461665"/>
              <a:gd name="connsiteX29" fmla="*/ 6707368 w 11198593"/>
              <a:gd name="connsiteY29" fmla="*/ 461665 h 461665"/>
              <a:gd name="connsiteX30" fmla="*/ 6453926 w 11198593"/>
              <a:gd name="connsiteY30" fmla="*/ 461665 h 461665"/>
              <a:gd name="connsiteX31" fmla="*/ 5640554 w 11198593"/>
              <a:gd name="connsiteY31" fmla="*/ 461665 h 461665"/>
              <a:gd name="connsiteX32" fmla="*/ 5275127 w 11198593"/>
              <a:gd name="connsiteY32" fmla="*/ 461665 h 461665"/>
              <a:gd name="connsiteX33" fmla="*/ 4909699 w 11198593"/>
              <a:gd name="connsiteY33" fmla="*/ 461665 h 461665"/>
              <a:gd name="connsiteX34" fmla="*/ 4320299 w 11198593"/>
              <a:gd name="connsiteY34" fmla="*/ 461665 h 461665"/>
              <a:gd name="connsiteX35" fmla="*/ 3954872 w 11198593"/>
              <a:gd name="connsiteY35" fmla="*/ 461665 h 461665"/>
              <a:gd name="connsiteX36" fmla="*/ 3589444 w 11198593"/>
              <a:gd name="connsiteY36" fmla="*/ 461665 h 461665"/>
              <a:gd name="connsiteX37" fmla="*/ 2776072 w 11198593"/>
              <a:gd name="connsiteY37" fmla="*/ 461665 h 461665"/>
              <a:gd name="connsiteX38" fmla="*/ 2186673 w 11198593"/>
              <a:gd name="connsiteY38" fmla="*/ 461665 h 461665"/>
              <a:gd name="connsiteX39" fmla="*/ 1933231 w 11198593"/>
              <a:gd name="connsiteY39" fmla="*/ 461665 h 461665"/>
              <a:gd name="connsiteX40" fmla="*/ 1567803 w 11198593"/>
              <a:gd name="connsiteY40" fmla="*/ 461665 h 461665"/>
              <a:gd name="connsiteX41" fmla="*/ 866417 w 11198593"/>
              <a:gd name="connsiteY41" fmla="*/ 461665 h 461665"/>
              <a:gd name="connsiteX42" fmla="*/ 0 w 11198593"/>
              <a:gd name="connsiteY42" fmla="*/ 461665 h 461665"/>
              <a:gd name="connsiteX43" fmla="*/ 0 w 11198593"/>
              <a:gd name="connsiteY43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198593" h="461665" fill="none" extrusionOk="0">
                <a:moveTo>
                  <a:pt x="0" y="0"/>
                </a:moveTo>
                <a:cubicBezTo>
                  <a:pt x="204867" y="-3650"/>
                  <a:pt x="429001" y="365"/>
                  <a:pt x="701386" y="0"/>
                </a:cubicBezTo>
                <a:cubicBezTo>
                  <a:pt x="973771" y="-365"/>
                  <a:pt x="1106834" y="31163"/>
                  <a:pt x="1402771" y="0"/>
                </a:cubicBezTo>
                <a:cubicBezTo>
                  <a:pt x="1698709" y="-31163"/>
                  <a:pt x="1759751" y="30904"/>
                  <a:pt x="2104157" y="0"/>
                </a:cubicBezTo>
                <a:cubicBezTo>
                  <a:pt x="2448563" y="-30904"/>
                  <a:pt x="2357972" y="745"/>
                  <a:pt x="2469584" y="0"/>
                </a:cubicBezTo>
                <a:cubicBezTo>
                  <a:pt x="2581196" y="-745"/>
                  <a:pt x="2614902" y="7337"/>
                  <a:pt x="2723026" y="0"/>
                </a:cubicBezTo>
                <a:cubicBezTo>
                  <a:pt x="2831150" y="-7337"/>
                  <a:pt x="2939685" y="13378"/>
                  <a:pt x="3088454" y="0"/>
                </a:cubicBezTo>
                <a:cubicBezTo>
                  <a:pt x="3237223" y="-13378"/>
                  <a:pt x="3553353" y="20809"/>
                  <a:pt x="3901826" y="0"/>
                </a:cubicBezTo>
                <a:cubicBezTo>
                  <a:pt x="4250299" y="-20809"/>
                  <a:pt x="4091803" y="19087"/>
                  <a:pt x="4267253" y="0"/>
                </a:cubicBezTo>
                <a:cubicBezTo>
                  <a:pt x="4442703" y="-19087"/>
                  <a:pt x="4515259" y="41037"/>
                  <a:pt x="4744667" y="0"/>
                </a:cubicBezTo>
                <a:cubicBezTo>
                  <a:pt x="4974075" y="-41037"/>
                  <a:pt x="5167862" y="49221"/>
                  <a:pt x="5334067" y="0"/>
                </a:cubicBezTo>
                <a:cubicBezTo>
                  <a:pt x="5500272" y="-49221"/>
                  <a:pt x="5876884" y="6933"/>
                  <a:pt x="6035452" y="0"/>
                </a:cubicBezTo>
                <a:cubicBezTo>
                  <a:pt x="6194020" y="-6933"/>
                  <a:pt x="6456475" y="36880"/>
                  <a:pt x="6736838" y="0"/>
                </a:cubicBezTo>
                <a:cubicBezTo>
                  <a:pt x="7017201" y="-36880"/>
                  <a:pt x="6906145" y="19616"/>
                  <a:pt x="6990280" y="0"/>
                </a:cubicBezTo>
                <a:cubicBezTo>
                  <a:pt x="7074415" y="-19616"/>
                  <a:pt x="7242192" y="53039"/>
                  <a:pt x="7467693" y="0"/>
                </a:cubicBezTo>
                <a:cubicBezTo>
                  <a:pt x="7693194" y="-53039"/>
                  <a:pt x="7909347" y="3139"/>
                  <a:pt x="8169079" y="0"/>
                </a:cubicBezTo>
                <a:cubicBezTo>
                  <a:pt x="8428811" y="-3139"/>
                  <a:pt x="8691910" y="73474"/>
                  <a:pt x="8982450" y="0"/>
                </a:cubicBezTo>
                <a:cubicBezTo>
                  <a:pt x="9272990" y="-73474"/>
                  <a:pt x="9437407" y="36196"/>
                  <a:pt x="9795822" y="0"/>
                </a:cubicBezTo>
                <a:cubicBezTo>
                  <a:pt x="10154237" y="-36196"/>
                  <a:pt x="10078086" y="24839"/>
                  <a:pt x="10161250" y="0"/>
                </a:cubicBezTo>
                <a:cubicBezTo>
                  <a:pt x="10244414" y="-24839"/>
                  <a:pt x="10310647" y="16732"/>
                  <a:pt x="10414691" y="0"/>
                </a:cubicBezTo>
                <a:cubicBezTo>
                  <a:pt x="10518735" y="-16732"/>
                  <a:pt x="11014009" y="27793"/>
                  <a:pt x="11198593" y="0"/>
                </a:cubicBezTo>
                <a:cubicBezTo>
                  <a:pt x="11218733" y="109777"/>
                  <a:pt x="11187189" y="253165"/>
                  <a:pt x="11198593" y="461665"/>
                </a:cubicBezTo>
                <a:cubicBezTo>
                  <a:pt x="10869411" y="543055"/>
                  <a:pt x="10835938" y="432839"/>
                  <a:pt x="10497207" y="461665"/>
                </a:cubicBezTo>
                <a:cubicBezTo>
                  <a:pt x="10158476" y="490491"/>
                  <a:pt x="10343636" y="441487"/>
                  <a:pt x="10243766" y="461665"/>
                </a:cubicBezTo>
                <a:cubicBezTo>
                  <a:pt x="10143896" y="481843"/>
                  <a:pt x="9789729" y="428513"/>
                  <a:pt x="9430394" y="461665"/>
                </a:cubicBezTo>
                <a:cubicBezTo>
                  <a:pt x="9071059" y="494817"/>
                  <a:pt x="9285409" y="446075"/>
                  <a:pt x="9176952" y="461665"/>
                </a:cubicBezTo>
                <a:cubicBezTo>
                  <a:pt x="9068495" y="477255"/>
                  <a:pt x="8615300" y="382330"/>
                  <a:pt x="8363581" y="461665"/>
                </a:cubicBezTo>
                <a:cubicBezTo>
                  <a:pt x="8111862" y="541000"/>
                  <a:pt x="7762925" y="403656"/>
                  <a:pt x="7550209" y="461665"/>
                </a:cubicBezTo>
                <a:cubicBezTo>
                  <a:pt x="7337493" y="519674"/>
                  <a:pt x="7211300" y="426776"/>
                  <a:pt x="6960810" y="461665"/>
                </a:cubicBezTo>
                <a:cubicBezTo>
                  <a:pt x="6710320" y="496554"/>
                  <a:pt x="6813505" y="444556"/>
                  <a:pt x="6707368" y="461665"/>
                </a:cubicBezTo>
                <a:cubicBezTo>
                  <a:pt x="6601231" y="478774"/>
                  <a:pt x="6535347" y="433860"/>
                  <a:pt x="6453926" y="461665"/>
                </a:cubicBezTo>
                <a:cubicBezTo>
                  <a:pt x="6372505" y="489470"/>
                  <a:pt x="5865481" y="414787"/>
                  <a:pt x="5640554" y="461665"/>
                </a:cubicBezTo>
                <a:cubicBezTo>
                  <a:pt x="5415627" y="508543"/>
                  <a:pt x="5356049" y="455887"/>
                  <a:pt x="5275127" y="461665"/>
                </a:cubicBezTo>
                <a:cubicBezTo>
                  <a:pt x="5194205" y="467443"/>
                  <a:pt x="5028536" y="439932"/>
                  <a:pt x="4909699" y="461665"/>
                </a:cubicBezTo>
                <a:cubicBezTo>
                  <a:pt x="4790862" y="483398"/>
                  <a:pt x="4525936" y="421754"/>
                  <a:pt x="4320299" y="461665"/>
                </a:cubicBezTo>
                <a:cubicBezTo>
                  <a:pt x="4114662" y="501576"/>
                  <a:pt x="4113854" y="450067"/>
                  <a:pt x="3954872" y="461665"/>
                </a:cubicBezTo>
                <a:cubicBezTo>
                  <a:pt x="3795890" y="473263"/>
                  <a:pt x="3731516" y="420520"/>
                  <a:pt x="3589444" y="461665"/>
                </a:cubicBezTo>
                <a:cubicBezTo>
                  <a:pt x="3447372" y="502810"/>
                  <a:pt x="2996798" y="461303"/>
                  <a:pt x="2776072" y="461665"/>
                </a:cubicBezTo>
                <a:cubicBezTo>
                  <a:pt x="2555346" y="462027"/>
                  <a:pt x="2447544" y="420626"/>
                  <a:pt x="2186673" y="461665"/>
                </a:cubicBezTo>
                <a:cubicBezTo>
                  <a:pt x="1925802" y="502704"/>
                  <a:pt x="2040005" y="445606"/>
                  <a:pt x="1933231" y="461665"/>
                </a:cubicBezTo>
                <a:cubicBezTo>
                  <a:pt x="1826457" y="477724"/>
                  <a:pt x="1680169" y="452453"/>
                  <a:pt x="1567803" y="461665"/>
                </a:cubicBezTo>
                <a:cubicBezTo>
                  <a:pt x="1455437" y="470877"/>
                  <a:pt x="1079299" y="457352"/>
                  <a:pt x="866417" y="461665"/>
                </a:cubicBezTo>
                <a:cubicBezTo>
                  <a:pt x="653535" y="465978"/>
                  <a:pt x="270877" y="378661"/>
                  <a:pt x="0" y="461665"/>
                </a:cubicBezTo>
                <a:cubicBezTo>
                  <a:pt x="-38881" y="277911"/>
                  <a:pt x="676" y="201586"/>
                  <a:pt x="0" y="0"/>
                </a:cubicBezTo>
                <a:close/>
              </a:path>
              <a:path w="11198593" h="461665" stroke="0" extrusionOk="0">
                <a:moveTo>
                  <a:pt x="0" y="0"/>
                </a:moveTo>
                <a:cubicBezTo>
                  <a:pt x="235872" y="-24039"/>
                  <a:pt x="474686" y="20096"/>
                  <a:pt x="813371" y="0"/>
                </a:cubicBezTo>
                <a:cubicBezTo>
                  <a:pt x="1152056" y="-20096"/>
                  <a:pt x="1175497" y="14944"/>
                  <a:pt x="1402771" y="0"/>
                </a:cubicBezTo>
                <a:cubicBezTo>
                  <a:pt x="1630045" y="-14944"/>
                  <a:pt x="1664484" y="36760"/>
                  <a:pt x="1768199" y="0"/>
                </a:cubicBezTo>
                <a:cubicBezTo>
                  <a:pt x="1871914" y="-36760"/>
                  <a:pt x="2069624" y="65476"/>
                  <a:pt x="2357599" y="0"/>
                </a:cubicBezTo>
                <a:cubicBezTo>
                  <a:pt x="2645574" y="-65476"/>
                  <a:pt x="2956707" y="69967"/>
                  <a:pt x="3170970" y="0"/>
                </a:cubicBezTo>
                <a:cubicBezTo>
                  <a:pt x="3385233" y="-69967"/>
                  <a:pt x="3388418" y="14460"/>
                  <a:pt x="3536398" y="0"/>
                </a:cubicBezTo>
                <a:cubicBezTo>
                  <a:pt x="3684378" y="-14460"/>
                  <a:pt x="3677140" y="26943"/>
                  <a:pt x="3789840" y="0"/>
                </a:cubicBezTo>
                <a:cubicBezTo>
                  <a:pt x="3902540" y="-26943"/>
                  <a:pt x="4087574" y="63640"/>
                  <a:pt x="4379239" y="0"/>
                </a:cubicBezTo>
                <a:cubicBezTo>
                  <a:pt x="4670904" y="-63640"/>
                  <a:pt x="4831685" y="36476"/>
                  <a:pt x="4968639" y="0"/>
                </a:cubicBezTo>
                <a:cubicBezTo>
                  <a:pt x="5105593" y="-36476"/>
                  <a:pt x="5499877" y="35445"/>
                  <a:pt x="5670024" y="0"/>
                </a:cubicBezTo>
                <a:cubicBezTo>
                  <a:pt x="5840172" y="-35445"/>
                  <a:pt x="5983533" y="57176"/>
                  <a:pt x="6147438" y="0"/>
                </a:cubicBezTo>
                <a:cubicBezTo>
                  <a:pt x="6311343" y="-57176"/>
                  <a:pt x="6320762" y="12592"/>
                  <a:pt x="6400880" y="0"/>
                </a:cubicBezTo>
                <a:cubicBezTo>
                  <a:pt x="6480998" y="-12592"/>
                  <a:pt x="6624834" y="828"/>
                  <a:pt x="6766308" y="0"/>
                </a:cubicBezTo>
                <a:cubicBezTo>
                  <a:pt x="6907782" y="-828"/>
                  <a:pt x="7409248" y="92141"/>
                  <a:pt x="7579679" y="0"/>
                </a:cubicBezTo>
                <a:cubicBezTo>
                  <a:pt x="7750110" y="-92141"/>
                  <a:pt x="7805689" y="25791"/>
                  <a:pt x="7945107" y="0"/>
                </a:cubicBezTo>
                <a:cubicBezTo>
                  <a:pt x="8084525" y="-25791"/>
                  <a:pt x="8188043" y="17744"/>
                  <a:pt x="8310535" y="0"/>
                </a:cubicBezTo>
                <a:cubicBezTo>
                  <a:pt x="8433027" y="-17744"/>
                  <a:pt x="8564483" y="6909"/>
                  <a:pt x="8675963" y="0"/>
                </a:cubicBezTo>
                <a:cubicBezTo>
                  <a:pt x="8787443" y="-6909"/>
                  <a:pt x="9245393" y="24896"/>
                  <a:pt x="9489334" y="0"/>
                </a:cubicBezTo>
                <a:cubicBezTo>
                  <a:pt x="9733275" y="-24896"/>
                  <a:pt x="9915171" y="36572"/>
                  <a:pt x="10190720" y="0"/>
                </a:cubicBezTo>
                <a:cubicBezTo>
                  <a:pt x="10466269" y="-36572"/>
                  <a:pt x="10392361" y="37575"/>
                  <a:pt x="10556147" y="0"/>
                </a:cubicBezTo>
                <a:cubicBezTo>
                  <a:pt x="10719933" y="-37575"/>
                  <a:pt x="10881313" y="45580"/>
                  <a:pt x="11198593" y="0"/>
                </a:cubicBezTo>
                <a:cubicBezTo>
                  <a:pt x="11221211" y="113771"/>
                  <a:pt x="11157948" y="261937"/>
                  <a:pt x="11198593" y="461665"/>
                </a:cubicBezTo>
                <a:cubicBezTo>
                  <a:pt x="10980786" y="516140"/>
                  <a:pt x="10652600" y="423091"/>
                  <a:pt x="10497207" y="461665"/>
                </a:cubicBezTo>
                <a:cubicBezTo>
                  <a:pt x="10341814" y="500239"/>
                  <a:pt x="10028054" y="441613"/>
                  <a:pt x="9907808" y="461665"/>
                </a:cubicBezTo>
                <a:cubicBezTo>
                  <a:pt x="9787562" y="481717"/>
                  <a:pt x="9529855" y="394249"/>
                  <a:pt x="9206422" y="461665"/>
                </a:cubicBezTo>
                <a:cubicBezTo>
                  <a:pt x="8882989" y="529081"/>
                  <a:pt x="8614151" y="414475"/>
                  <a:pt x="8393051" y="461665"/>
                </a:cubicBezTo>
                <a:cubicBezTo>
                  <a:pt x="8171951" y="508855"/>
                  <a:pt x="8218211" y="444044"/>
                  <a:pt x="8139609" y="461665"/>
                </a:cubicBezTo>
                <a:cubicBezTo>
                  <a:pt x="8061007" y="479286"/>
                  <a:pt x="7979065" y="444033"/>
                  <a:pt x="7886167" y="461665"/>
                </a:cubicBezTo>
                <a:cubicBezTo>
                  <a:pt x="7793269" y="479297"/>
                  <a:pt x="7638960" y="417117"/>
                  <a:pt x="7408753" y="461665"/>
                </a:cubicBezTo>
                <a:cubicBezTo>
                  <a:pt x="7178546" y="506213"/>
                  <a:pt x="7000815" y="406200"/>
                  <a:pt x="6819354" y="461665"/>
                </a:cubicBezTo>
                <a:cubicBezTo>
                  <a:pt x="6637893" y="517130"/>
                  <a:pt x="6449811" y="422473"/>
                  <a:pt x="6341940" y="461665"/>
                </a:cubicBezTo>
                <a:cubicBezTo>
                  <a:pt x="6234069" y="500857"/>
                  <a:pt x="5979351" y="447516"/>
                  <a:pt x="5640554" y="461665"/>
                </a:cubicBezTo>
                <a:cubicBezTo>
                  <a:pt x="5301757" y="475814"/>
                  <a:pt x="5088626" y="432399"/>
                  <a:pt x="4827183" y="461665"/>
                </a:cubicBezTo>
                <a:cubicBezTo>
                  <a:pt x="4565740" y="490931"/>
                  <a:pt x="4529799" y="395595"/>
                  <a:pt x="4237783" y="461665"/>
                </a:cubicBezTo>
                <a:cubicBezTo>
                  <a:pt x="3945767" y="527735"/>
                  <a:pt x="3976444" y="412067"/>
                  <a:pt x="3760370" y="461665"/>
                </a:cubicBezTo>
                <a:cubicBezTo>
                  <a:pt x="3544296" y="511263"/>
                  <a:pt x="3239380" y="376738"/>
                  <a:pt x="2946998" y="461665"/>
                </a:cubicBezTo>
                <a:cubicBezTo>
                  <a:pt x="2654616" y="546592"/>
                  <a:pt x="2504547" y="412801"/>
                  <a:pt x="2245613" y="461665"/>
                </a:cubicBezTo>
                <a:cubicBezTo>
                  <a:pt x="1986680" y="510529"/>
                  <a:pt x="1781114" y="417451"/>
                  <a:pt x="1544227" y="461665"/>
                </a:cubicBezTo>
                <a:cubicBezTo>
                  <a:pt x="1307340" y="505879"/>
                  <a:pt x="1315919" y="435933"/>
                  <a:pt x="1178799" y="461665"/>
                </a:cubicBezTo>
                <a:cubicBezTo>
                  <a:pt x="1041679" y="487397"/>
                  <a:pt x="514248" y="438279"/>
                  <a:pt x="0" y="461665"/>
                </a:cubicBezTo>
                <a:cubicBezTo>
                  <a:pt x="-18512" y="290056"/>
                  <a:pt x="37792" y="196904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 Write one sentence for each word.</a:t>
            </a: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2753508" y="1989587"/>
            <a:ext cx="9067324" cy="8373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xmlns="" id="{7808EAE2-72BD-447E-A324-27B87E255371}"/>
              </a:ext>
            </a:extLst>
          </p:cNvPr>
          <p:cNvSpPr/>
          <p:nvPr/>
        </p:nvSpPr>
        <p:spPr>
          <a:xfrm>
            <a:off x="2758603" y="3121782"/>
            <a:ext cx="9077081" cy="8373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1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753508" y="4207876"/>
            <a:ext cx="9067324" cy="9216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383458" y="2124847"/>
            <a:ext cx="1573272" cy="524635"/>
          </a:xfrm>
          <a:custGeom>
            <a:avLst/>
            <a:gdLst>
              <a:gd name="connsiteX0" fmla="*/ 0 w 1428697"/>
              <a:gd name="connsiteY0" fmla="*/ 262318 h 524635"/>
              <a:gd name="connsiteX1" fmla="*/ 714349 w 1428697"/>
              <a:gd name="connsiteY1" fmla="*/ 0 h 524635"/>
              <a:gd name="connsiteX2" fmla="*/ 1428698 w 1428697"/>
              <a:gd name="connsiteY2" fmla="*/ 262318 h 524635"/>
              <a:gd name="connsiteX3" fmla="*/ 714349 w 1428697"/>
              <a:gd name="connsiteY3" fmla="*/ 524636 h 524635"/>
              <a:gd name="connsiteX4" fmla="*/ 0 w 1428697"/>
              <a:gd name="connsiteY4" fmla="*/ 262318 h 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524635" fill="none" extrusionOk="0">
                <a:moveTo>
                  <a:pt x="0" y="262318"/>
                </a:moveTo>
                <a:cubicBezTo>
                  <a:pt x="12167" y="105880"/>
                  <a:pt x="324896" y="335"/>
                  <a:pt x="714349" y="0"/>
                </a:cubicBezTo>
                <a:cubicBezTo>
                  <a:pt x="1112387" y="6007"/>
                  <a:pt x="1419800" y="117253"/>
                  <a:pt x="1428698" y="262318"/>
                </a:cubicBezTo>
                <a:cubicBezTo>
                  <a:pt x="1450645" y="410375"/>
                  <a:pt x="1053937" y="499565"/>
                  <a:pt x="714349" y="524636"/>
                </a:cubicBezTo>
                <a:cubicBezTo>
                  <a:pt x="318089" y="525154"/>
                  <a:pt x="5277" y="400039"/>
                  <a:pt x="0" y="262318"/>
                </a:cubicBezTo>
                <a:close/>
              </a:path>
              <a:path w="1428697" h="524635" stroke="0" extrusionOk="0">
                <a:moveTo>
                  <a:pt x="0" y="262318"/>
                </a:moveTo>
                <a:cubicBezTo>
                  <a:pt x="-12712" y="139746"/>
                  <a:pt x="269702" y="-20698"/>
                  <a:pt x="714349" y="0"/>
                </a:cubicBezTo>
                <a:cubicBezTo>
                  <a:pt x="1111773" y="-428"/>
                  <a:pt x="1414857" y="142653"/>
                  <a:pt x="1428698" y="262318"/>
                </a:cubicBezTo>
                <a:cubicBezTo>
                  <a:pt x="1398757" y="417199"/>
                  <a:pt x="1080660" y="557998"/>
                  <a:pt x="714349" y="524636"/>
                </a:cubicBezTo>
                <a:cubicBezTo>
                  <a:pt x="326255" y="520475"/>
                  <a:pt x="-17499" y="411206"/>
                  <a:pt x="0" y="26231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healthy</a:t>
            </a:r>
            <a:endParaRPr lang="ar-BH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383458" y="3216501"/>
            <a:ext cx="1573272" cy="616762"/>
          </a:xfrm>
          <a:custGeom>
            <a:avLst/>
            <a:gdLst>
              <a:gd name="connsiteX0" fmla="*/ 0 w 1428697"/>
              <a:gd name="connsiteY0" fmla="*/ 308381 h 616762"/>
              <a:gd name="connsiteX1" fmla="*/ 714349 w 1428697"/>
              <a:gd name="connsiteY1" fmla="*/ 0 h 616762"/>
              <a:gd name="connsiteX2" fmla="*/ 1428698 w 1428697"/>
              <a:gd name="connsiteY2" fmla="*/ 308381 h 616762"/>
              <a:gd name="connsiteX3" fmla="*/ 714349 w 1428697"/>
              <a:gd name="connsiteY3" fmla="*/ 616762 h 616762"/>
              <a:gd name="connsiteX4" fmla="*/ 0 w 1428697"/>
              <a:gd name="connsiteY4" fmla="*/ 308381 h 6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616762" fill="none" extrusionOk="0">
                <a:moveTo>
                  <a:pt x="0" y="308381"/>
                </a:moveTo>
                <a:cubicBezTo>
                  <a:pt x="6706" y="131694"/>
                  <a:pt x="349976" y="1990"/>
                  <a:pt x="714349" y="0"/>
                </a:cubicBezTo>
                <a:cubicBezTo>
                  <a:pt x="1121386" y="21389"/>
                  <a:pt x="1405938" y="137578"/>
                  <a:pt x="1428698" y="308381"/>
                </a:cubicBezTo>
                <a:cubicBezTo>
                  <a:pt x="1457590" y="482885"/>
                  <a:pt x="1077370" y="602385"/>
                  <a:pt x="714349" y="616762"/>
                </a:cubicBezTo>
                <a:cubicBezTo>
                  <a:pt x="297398" y="623454"/>
                  <a:pt x="18540" y="453562"/>
                  <a:pt x="0" y="308381"/>
                </a:cubicBezTo>
                <a:close/>
              </a:path>
              <a:path w="1428697" h="616762" stroke="0" extrusionOk="0">
                <a:moveTo>
                  <a:pt x="0" y="308381"/>
                </a:moveTo>
                <a:cubicBezTo>
                  <a:pt x="-3925" y="144954"/>
                  <a:pt x="295062" y="-10225"/>
                  <a:pt x="714349" y="0"/>
                </a:cubicBezTo>
                <a:cubicBezTo>
                  <a:pt x="1127216" y="-2708"/>
                  <a:pt x="1423662" y="147240"/>
                  <a:pt x="1428698" y="308381"/>
                </a:cubicBezTo>
                <a:cubicBezTo>
                  <a:pt x="1399254" y="488536"/>
                  <a:pt x="1093094" y="635421"/>
                  <a:pt x="714349" y="616762"/>
                </a:cubicBezTo>
                <a:cubicBezTo>
                  <a:pt x="322915" y="614762"/>
                  <a:pt x="-29664" y="485500"/>
                  <a:pt x="0" y="308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sugar </a:t>
            </a:r>
            <a:endParaRPr lang="ar-BH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383458" y="5468224"/>
            <a:ext cx="1573272" cy="627088"/>
          </a:xfrm>
          <a:custGeom>
            <a:avLst/>
            <a:gdLst>
              <a:gd name="connsiteX0" fmla="*/ 0 w 1428697"/>
              <a:gd name="connsiteY0" fmla="*/ 313544 h 627088"/>
              <a:gd name="connsiteX1" fmla="*/ 714349 w 1428697"/>
              <a:gd name="connsiteY1" fmla="*/ 0 h 627088"/>
              <a:gd name="connsiteX2" fmla="*/ 1428698 w 1428697"/>
              <a:gd name="connsiteY2" fmla="*/ 313544 h 627088"/>
              <a:gd name="connsiteX3" fmla="*/ 714349 w 1428697"/>
              <a:gd name="connsiteY3" fmla="*/ 627088 h 627088"/>
              <a:gd name="connsiteX4" fmla="*/ 0 w 1428697"/>
              <a:gd name="connsiteY4" fmla="*/ 313544 h 6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627088" fill="none" extrusionOk="0">
                <a:moveTo>
                  <a:pt x="0" y="313544"/>
                </a:moveTo>
                <a:cubicBezTo>
                  <a:pt x="22731" y="118773"/>
                  <a:pt x="375233" y="3656"/>
                  <a:pt x="714349" y="0"/>
                </a:cubicBezTo>
                <a:cubicBezTo>
                  <a:pt x="1126129" y="29497"/>
                  <a:pt x="1398552" y="139730"/>
                  <a:pt x="1428698" y="313544"/>
                </a:cubicBezTo>
                <a:cubicBezTo>
                  <a:pt x="1492220" y="495921"/>
                  <a:pt x="1045971" y="598381"/>
                  <a:pt x="714349" y="627088"/>
                </a:cubicBezTo>
                <a:cubicBezTo>
                  <a:pt x="301318" y="632611"/>
                  <a:pt x="19209" y="460671"/>
                  <a:pt x="0" y="313544"/>
                </a:cubicBezTo>
                <a:close/>
              </a:path>
              <a:path w="1428697" h="627088" stroke="0" extrusionOk="0">
                <a:moveTo>
                  <a:pt x="0" y="313544"/>
                </a:moveTo>
                <a:cubicBezTo>
                  <a:pt x="-27383" y="188420"/>
                  <a:pt x="294955" y="-10270"/>
                  <a:pt x="714349" y="0"/>
                </a:cubicBezTo>
                <a:cubicBezTo>
                  <a:pt x="1113145" y="-631"/>
                  <a:pt x="1414806" y="165680"/>
                  <a:pt x="1428698" y="313544"/>
                </a:cubicBezTo>
                <a:cubicBezTo>
                  <a:pt x="1392301" y="498875"/>
                  <a:pt x="1070118" y="672916"/>
                  <a:pt x="714349" y="627088"/>
                </a:cubicBezTo>
                <a:cubicBezTo>
                  <a:pt x="347077" y="609452"/>
                  <a:pt x="-14045" y="489932"/>
                  <a:pt x="0" y="3135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crisps</a:t>
            </a:r>
            <a:endParaRPr lang="ar-BH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383458" y="4360216"/>
            <a:ext cx="1573272" cy="605707"/>
          </a:xfrm>
          <a:custGeom>
            <a:avLst/>
            <a:gdLst>
              <a:gd name="connsiteX0" fmla="*/ 0 w 1428697"/>
              <a:gd name="connsiteY0" fmla="*/ 302854 h 605707"/>
              <a:gd name="connsiteX1" fmla="*/ 714349 w 1428697"/>
              <a:gd name="connsiteY1" fmla="*/ 0 h 605707"/>
              <a:gd name="connsiteX2" fmla="*/ 1428698 w 1428697"/>
              <a:gd name="connsiteY2" fmla="*/ 302854 h 605707"/>
              <a:gd name="connsiteX3" fmla="*/ 714349 w 1428697"/>
              <a:gd name="connsiteY3" fmla="*/ 605708 h 605707"/>
              <a:gd name="connsiteX4" fmla="*/ 0 w 1428697"/>
              <a:gd name="connsiteY4" fmla="*/ 302854 h 60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97" h="605707" fill="none" extrusionOk="0">
                <a:moveTo>
                  <a:pt x="0" y="302854"/>
                </a:moveTo>
                <a:cubicBezTo>
                  <a:pt x="17760" y="118712"/>
                  <a:pt x="384123" y="4243"/>
                  <a:pt x="714349" y="0"/>
                </a:cubicBezTo>
                <a:cubicBezTo>
                  <a:pt x="1120622" y="20082"/>
                  <a:pt x="1397106" y="134913"/>
                  <a:pt x="1428698" y="302854"/>
                </a:cubicBezTo>
                <a:cubicBezTo>
                  <a:pt x="1497288" y="480062"/>
                  <a:pt x="1049053" y="578408"/>
                  <a:pt x="714349" y="605708"/>
                </a:cubicBezTo>
                <a:cubicBezTo>
                  <a:pt x="298477" y="612079"/>
                  <a:pt x="5844" y="462194"/>
                  <a:pt x="0" y="302854"/>
                </a:cubicBezTo>
                <a:close/>
              </a:path>
              <a:path w="1428697" h="605707" stroke="0" extrusionOk="0">
                <a:moveTo>
                  <a:pt x="0" y="302854"/>
                </a:moveTo>
                <a:cubicBezTo>
                  <a:pt x="-12681" y="157841"/>
                  <a:pt x="274402" y="-18757"/>
                  <a:pt x="714349" y="0"/>
                </a:cubicBezTo>
                <a:cubicBezTo>
                  <a:pt x="1113991" y="-756"/>
                  <a:pt x="1427537" y="137706"/>
                  <a:pt x="1428698" y="302854"/>
                </a:cubicBezTo>
                <a:cubicBezTo>
                  <a:pt x="1387761" y="483798"/>
                  <a:pt x="1065900" y="656524"/>
                  <a:pt x="714349" y="605708"/>
                </a:cubicBezTo>
                <a:cubicBezTo>
                  <a:pt x="339895" y="592719"/>
                  <a:pt x="-20850" y="474899"/>
                  <a:pt x="0" y="3028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fit</a:t>
            </a:r>
            <a:endParaRPr lang="ar-BH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768360" y="5303519"/>
            <a:ext cx="9067324" cy="9216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2501" y="2225720"/>
            <a:ext cx="815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To have a healthy body, you should eat healthy food.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72501" y="3294050"/>
            <a:ext cx="5867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Sam would like </a:t>
            </a:r>
            <a:r>
              <a:rPr lang="en-GB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some sugar for </a:t>
            </a:r>
            <a:r>
              <a:rPr lang="en-GB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his tea.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34137" y="5572150"/>
            <a:ext cx="689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We don’t like crisps. We prefer baked potato.</a:t>
            </a:r>
            <a:endParaRPr lang="en-GB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4865" y="4424369"/>
            <a:ext cx="764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 exercise </a:t>
            </a:r>
            <a:r>
              <a:rPr lang="en-GB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everyday </a:t>
            </a:r>
            <a:r>
              <a:rPr lang="en-GB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because we want to be fit.</a:t>
            </a:r>
          </a:p>
        </p:txBody>
      </p:sp>
      <p:pic>
        <p:nvPicPr>
          <p:cNvPr id="24" name="Picture 23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FAD7F89B-058C-4FE6-88FE-260FD976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 flipH="1">
            <a:off x="11111215" y="-15859"/>
            <a:ext cx="1230821" cy="1248968"/>
          </a:xfrm>
          <a:prstGeom prst="rect">
            <a:avLst/>
          </a:prstGeom>
        </p:spPr>
      </p:pic>
      <p:sp>
        <p:nvSpPr>
          <p:cNvPr id="25" name="Thought Bubble: Cloud 31">
            <a:extLst>
              <a:ext uri="{FF2B5EF4-FFF2-40B4-BE49-F238E27FC236}">
                <a16:creationId xmlns:a16="http://schemas.microsoft.com/office/drawing/2014/main" xmlns="" id="{EB95F11E-80D3-446A-9045-E4D44D142F2B}"/>
              </a:ext>
            </a:extLst>
          </p:cNvPr>
          <p:cNvSpPr/>
          <p:nvPr/>
        </p:nvSpPr>
        <p:spPr>
          <a:xfrm flipH="1">
            <a:off x="9249508" y="295376"/>
            <a:ext cx="2003456" cy="1022567"/>
          </a:xfrm>
          <a:prstGeom prst="cloudCallout">
            <a:avLst>
              <a:gd name="adj1" fmla="val -71413"/>
              <a:gd name="adj2" fmla="val 337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</a:t>
            </a:r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answers. </a:t>
            </a:r>
            <a:endParaRPr lang="en-GB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xmlns="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566684" y="6388707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250182" y="116437"/>
            <a:ext cx="7120437" cy="769441"/>
          </a:xfrm>
          <a:custGeom>
            <a:avLst/>
            <a:gdLst>
              <a:gd name="connsiteX0" fmla="*/ 0 w 7120437"/>
              <a:gd name="connsiteY0" fmla="*/ 0 h 769441"/>
              <a:gd name="connsiteX1" fmla="*/ 450961 w 7120437"/>
              <a:gd name="connsiteY1" fmla="*/ 0 h 769441"/>
              <a:gd name="connsiteX2" fmla="*/ 1186740 w 7120437"/>
              <a:gd name="connsiteY2" fmla="*/ 0 h 769441"/>
              <a:gd name="connsiteX3" fmla="*/ 1780109 w 7120437"/>
              <a:gd name="connsiteY3" fmla="*/ 0 h 769441"/>
              <a:gd name="connsiteX4" fmla="*/ 2302275 w 7120437"/>
              <a:gd name="connsiteY4" fmla="*/ 0 h 769441"/>
              <a:gd name="connsiteX5" fmla="*/ 3038053 w 7120437"/>
              <a:gd name="connsiteY5" fmla="*/ 0 h 769441"/>
              <a:gd name="connsiteX6" fmla="*/ 3417810 w 7120437"/>
              <a:gd name="connsiteY6" fmla="*/ 0 h 769441"/>
              <a:gd name="connsiteX7" fmla="*/ 3868771 w 7120437"/>
              <a:gd name="connsiteY7" fmla="*/ 0 h 769441"/>
              <a:gd name="connsiteX8" fmla="*/ 4462141 w 7120437"/>
              <a:gd name="connsiteY8" fmla="*/ 0 h 769441"/>
              <a:gd name="connsiteX9" fmla="*/ 4984306 w 7120437"/>
              <a:gd name="connsiteY9" fmla="*/ 0 h 769441"/>
              <a:gd name="connsiteX10" fmla="*/ 5720084 w 7120437"/>
              <a:gd name="connsiteY10" fmla="*/ 0 h 769441"/>
              <a:gd name="connsiteX11" fmla="*/ 6171045 w 7120437"/>
              <a:gd name="connsiteY11" fmla="*/ 0 h 769441"/>
              <a:gd name="connsiteX12" fmla="*/ 7120437 w 7120437"/>
              <a:gd name="connsiteY12" fmla="*/ 0 h 769441"/>
              <a:gd name="connsiteX13" fmla="*/ 7120437 w 7120437"/>
              <a:gd name="connsiteY13" fmla="*/ 392415 h 769441"/>
              <a:gd name="connsiteX14" fmla="*/ 7120437 w 7120437"/>
              <a:gd name="connsiteY14" fmla="*/ 769441 h 769441"/>
              <a:gd name="connsiteX15" fmla="*/ 6384659 w 7120437"/>
              <a:gd name="connsiteY15" fmla="*/ 769441 h 769441"/>
              <a:gd name="connsiteX16" fmla="*/ 6004902 w 7120437"/>
              <a:gd name="connsiteY16" fmla="*/ 769441 h 769441"/>
              <a:gd name="connsiteX17" fmla="*/ 5482736 w 7120437"/>
              <a:gd name="connsiteY17" fmla="*/ 769441 h 769441"/>
              <a:gd name="connsiteX18" fmla="*/ 4889367 w 7120437"/>
              <a:gd name="connsiteY18" fmla="*/ 769441 h 769441"/>
              <a:gd name="connsiteX19" fmla="*/ 4295997 w 7120437"/>
              <a:gd name="connsiteY19" fmla="*/ 769441 h 769441"/>
              <a:gd name="connsiteX20" fmla="*/ 3702627 w 7120437"/>
              <a:gd name="connsiteY20" fmla="*/ 769441 h 769441"/>
              <a:gd name="connsiteX21" fmla="*/ 3109257 w 7120437"/>
              <a:gd name="connsiteY21" fmla="*/ 769441 h 769441"/>
              <a:gd name="connsiteX22" fmla="*/ 2373479 w 7120437"/>
              <a:gd name="connsiteY22" fmla="*/ 769441 h 769441"/>
              <a:gd name="connsiteX23" fmla="*/ 1637701 w 7120437"/>
              <a:gd name="connsiteY23" fmla="*/ 769441 h 769441"/>
              <a:gd name="connsiteX24" fmla="*/ 1115535 w 7120437"/>
              <a:gd name="connsiteY24" fmla="*/ 769441 h 769441"/>
              <a:gd name="connsiteX25" fmla="*/ 735778 w 7120437"/>
              <a:gd name="connsiteY25" fmla="*/ 769441 h 769441"/>
              <a:gd name="connsiteX26" fmla="*/ 0 w 7120437"/>
              <a:gd name="connsiteY26" fmla="*/ 769441 h 769441"/>
              <a:gd name="connsiteX27" fmla="*/ 0 w 7120437"/>
              <a:gd name="connsiteY27" fmla="*/ 400109 h 769441"/>
              <a:gd name="connsiteX28" fmla="*/ 0 w 7120437"/>
              <a:gd name="connsiteY28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20437" h="769441" fill="none" extrusionOk="0">
                <a:moveTo>
                  <a:pt x="0" y="0"/>
                </a:moveTo>
                <a:cubicBezTo>
                  <a:pt x="107783" y="-42652"/>
                  <a:pt x="302165" y="35805"/>
                  <a:pt x="450961" y="0"/>
                </a:cubicBezTo>
                <a:cubicBezTo>
                  <a:pt x="599757" y="-35805"/>
                  <a:pt x="965050" y="15254"/>
                  <a:pt x="1186740" y="0"/>
                </a:cubicBezTo>
                <a:cubicBezTo>
                  <a:pt x="1408430" y="-15254"/>
                  <a:pt x="1607704" y="11252"/>
                  <a:pt x="1780109" y="0"/>
                </a:cubicBezTo>
                <a:cubicBezTo>
                  <a:pt x="1952514" y="-11252"/>
                  <a:pt x="2162281" y="3758"/>
                  <a:pt x="2302275" y="0"/>
                </a:cubicBezTo>
                <a:cubicBezTo>
                  <a:pt x="2442269" y="-3758"/>
                  <a:pt x="2853556" y="13748"/>
                  <a:pt x="3038053" y="0"/>
                </a:cubicBezTo>
                <a:cubicBezTo>
                  <a:pt x="3222550" y="-13748"/>
                  <a:pt x="3302321" y="11625"/>
                  <a:pt x="3417810" y="0"/>
                </a:cubicBezTo>
                <a:cubicBezTo>
                  <a:pt x="3533299" y="-11625"/>
                  <a:pt x="3730964" y="44980"/>
                  <a:pt x="3868771" y="0"/>
                </a:cubicBezTo>
                <a:cubicBezTo>
                  <a:pt x="4006578" y="-44980"/>
                  <a:pt x="4301915" y="39635"/>
                  <a:pt x="4462141" y="0"/>
                </a:cubicBezTo>
                <a:cubicBezTo>
                  <a:pt x="4622367" y="-39635"/>
                  <a:pt x="4765737" y="39092"/>
                  <a:pt x="4984306" y="0"/>
                </a:cubicBezTo>
                <a:cubicBezTo>
                  <a:pt x="5202876" y="-39092"/>
                  <a:pt x="5487904" y="59793"/>
                  <a:pt x="5720084" y="0"/>
                </a:cubicBezTo>
                <a:cubicBezTo>
                  <a:pt x="5952264" y="-59793"/>
                  <a:pt x="5952303" y="41533"/>
                  <a:pt x="6171045" y="0"/>
                </a:cubicBezTo>
                <a:cubicBezTo>
                  <a:pt x="6389787" y="-41533"/>
                  <a:pt x="6811232" y="72711"/>
                  <a:pt x="7120437" y="0"/>
                </a:cubicBezTo>
                <a:cubicBezTo>
                  <a:pt x="7165660" y="183000"/>
                  <a:pt x="7076190" y="212672"/>
                  <a:pt x="7120437" y="392415"/>
                </a:cubicBezTo>
                <a:cubicBezTo>
                  <a:pt x="7164684" y="572158"/>
                  <a:pt x="7095446" y="663990"/>
                  <a:pt x="7120437" y="769441"/>
                </a:cubicBezTo>
                <a:cubicBezTo>
                  <a:pt x="6921343" y="841938"/>
                  <a:pt x="6689142" y="738615"/>
                  <a:pt x="6384659" y="769441"/>
                </a:cubicBezTo>
                <a:cubicBezTo>
                  <a:pt x="6080176" y="800267"/>
                  <a:pt x="6156113" y="731426"/>
                  <a:pt x="6004902" y="769441"/>
                </a:cubicBezTo>
                <a:cubicBezTo>
                  <a:pt x="5853691" y="807456"/>
                  <a:pt x="5626715" y="707243"/>
                  <a:pt x="5482736" y="769441"/>
                </a:cubicBezTo>
                <a:cubicBezTo>
                  <a:pt x="5338757" y="831639"/>
                  <a:pt x="5061373" y="743658"/>
                  <a:pt x="4889367" y="769441"/>
                </a:cubicBezTo>
                <a:cubicBezTo>
                  <a:pt x="4717361" y="795224"/>
                  <a:pt x="4445326" y="715816"/>
                  <a:pt x="4295997" y="769441"/>
                </a:cubicBezTo>
                <a:cubicBezTo>
                  <a:pt x="4146668" y="823066"/>
                  <a:pt x="3932684" y="727801"/>
                  <a:pt x="3702627" y="769441"/>
                </a:cubicBezTo>
                <a:cubicBezTo>
                  <a:pt x="3472570" y="811081"/>
                  <a:pt x="3331686" y="725013"/>
                  <a:pt x="3109257" y="769441"/>
                </a:cubicBezTo>
                <a:cubicBezTo>
                  <a:pt x="2886828" y="813869"/>
                  <a:pt x="2738264" y="723506"/>
                  <a:pt x="2373479" y="769441"/>
                </a:cubicBezTo>
                <a:cubicBezTo>
                  <a:pt x="2008694" y="815376"/>
                  <a:pt x="1938103" y="742196"/>
                  <a:pt x="1637701" y="769441"/>
                </a:cubicBezTo>
                <a:cubicBezTo>
                  <a:pt x="1337299" y="796686"/>
                  <a:pt x="1313896" y="750665"/>
                  <a:pt x="1115535" y="769441"/>
                </a:cubicBezTo>
                <a:cubicBezTo>
                  <a:pt x="917174" y="788217"/>
                  <a:pt x="895301" y="732832"/>
                  <a:pt x="735778" y="769441"/>
                </a:cubicBezTo>
                <a:cubicBezTo>
                  <a:pt x="576255" y="806050"/>
                  <a:pt x="323313" y="726540"/>
                  <a:pt x="0" y="769441"/>
                </a:cubicBezTo>
                <a:cubicBezTo>
                  <a:pt x="-14289" y="685682"/>
                  <a:pt x="17445" y="539359"/>
                  <a:pt x="0" y="400109"/>
                </a:cubicBezTo>
                <a:cubicBezTo>
                  <a:pt x="-17445" y="260859"/>
                  <a:pt x="20096" y="110065"/>
                  <a:pt x="0" y="0"/>
                </a:cubicBezTo>
                <a:close/>
              </a:path>
              <a:path w="7120437" h="769441" stroke="0" extrusionOk="0">
                <a:moveTo>
                  <a:pt x="0" y="0"/>
                </a:moveTo>
                <a:cubicBezTo>
                  <a:pt x="188280" y="-72976"/>
                  <a:pt x="402191" y="14145"/>
                  <a:pt x="735778" y="0"/>
                </a:cubicBezTo>
                <a:cubicBezTo>
                  <a:pt x="1069365" y="-14145"/>
                  <a:pt x="1071138" y="24333"/>
                  <a:pt x="1329148" y="0"/>
                </a:cubicBezTo>
                <a:cubicBezTo>
                  <a:pt x="1587158" y="-24333"/>
                  <a:pt x="1563760" y="31606"/>
                  <a:pt x="1780109" y="0"/>
                </a:cubicBezTo>
                <a:cubicBezTo>
                  <a:pt x="1996458" y="-31606"/>
                  <a:pt x="2100749" y="66818"/>
                  <a:pt x="2373479" y="0"/>
                </a:cubicBezTo>
                <a:cubicBezTo>
                  <a:pt x="2646209" y="-66818"/>
                  <a:pt x="2812164" y="32898"/>
                  <a:pt x="3109257" y="0"/>
                </a:cubicBezTo>
                <a:cubicBezTo>
                  <a:pt x="3406350" y="-32898"/>
                  <a:pt x="3411905" y="3171"/>
                  <a:pt x="3560219" y="0"/>
                </a:cubicBezTo>
                <a:cubicBezTo>
                  <a:pt x="3708533" y="-3171"/>
                  <a:pt x="3781226" y="25593"/>
                  <a:pt x="3939975" y="0"/>
                </a:cubicBezTo>
                <a:cubicBezTo>
                  <a:pt x="4098724" y="-25593"/>
                  <a:pt x="4364226" y="20400"/>
                  <a:pt x="4533345" y="0"/>
                </a:cubicBezTo>
                <a:cubicBezTo>
                  <a:pt x="4702464" y="-20400"/>
                  <a:pt x="4959278" y="46556"/>
                  <a:pt x="5126715" y="0"/>
                </a:cubicBezTo>
                <a:cubicBezTo>
                  <a:pt x="5294152" y="-46556"/>
                  <a:pt x="5654624" y="37771"/>
                  <a:pt x="5791289" y="0"/>
                </a:cubicBezTo>
                <a:cubicBezTo>
                  <a:pt x="5927954" y="-37771"/>
                  <a:pt x="6162375" y="36376"/>
                  <a:pt x="6313454" y="0"/>
                </a:cubicBezTo>
                <a:cubicBezTo>
                  <a:pt x="6464533" y="-36376"/>
                  <a:pt x="6940931" y="90559"/>
                  <a:pt x="7120437" y="0"/>
                </a:cubicBezTo>
                <a:cubicBezTo>
                  <a:pt x="7162457" y="177173"/>
                  <a:pt x="7086994" y="252674"/>
                  <a:pt x="7120437" y="369332"/>
                </a:cubicBezTo>
                <a:cubicBezTo>
                  <a:pt x="7153880" y="485990"/>
                  <a:pt x="7079439" y="654188"/>
                  <a:pt x="7120437" y="769441"/>
                </a:cubicBezTo>
                <a:cubicBezTo>
                  <a:pt x="7004512" y="793440"/>
                  <a:pt x="6762978" y="717143"/>
                  <a:pt x="6669476" y="769441"/>
                </a:cubicBezTo>
                <a:cubicBezTo>
                  <a:pt x="6575974" y="821739"/>
                  <a:pt x="6130138" y="730697"/>
                  <a:pt x="5933698" y="769441"/>
                </a:cubicBezTo>
                <a:cubicBezTo>
                  <a:pt x="5737258" y="808185"/>
                  <a:pt x="5452363" y="758484"/>
                  <a:pt x="5269123" y="769441"/>
                </a:cubicBezTo>
                <a:cubicBezTo>
                  <a:pt x="5085884" y="780398"/>
                  <a:pt x="4953152" y="725034"/>
                  <a:pt x="4675754" y="769441"/>
                </a:cubicBezTo>
                <a:cubicBezTo>
                  <a:pt x="4398356" y="813848"/>
                  <a:pt x="4406393" y="731940"/>
                  <a:pt x="4295997" y="769441"/>
                </a:cubicBezTo>
                <a:cubicBezTo>
                  <a:pt x="4185601" y="806942"/>
                  <a:pt x="3891854" y="717908"/>
                  <a:pt x="3702627" y="769441"/>
                </a:cubicBezTo>
                <a:cubicBezTo>
                  <a:pt x="3513400" y="820974"/>
                  <a:pt x="3197628" y="754129"/>
                  <a:pt x="2966849" y="769441"/>
                </a:cubicBezTo>
                <a:cubicBezTo>
                  <a:pt x="2736070" y="784753"/>
                  <a:pt x="2575129" y="744683"/>
                  <a:pt x="2231070" y="769441"/>
                </a:cubicBezTo>
                <a:cubicBezTo>
                  <a:pt x="1887011" y="794199"/>
                  <a:pt x="1759915" y="720390"/>
                  <a:pt x="1637701" y="769441"/>
                </a:cubicBezTo>
                <a:cubicBezTo>
                  <a:pt x="1515487" y="818492"/>
                  <a:pt x="1201793" y="728123"/>
                  <a:pt x="1044331" y="769441"/>
                </a:cubicBezTo>
                <a:cubicBezTo>
                  <a:pt x="886869" y="810759"/>
                  <a:pt x="392075" y="765980"/>
                  <a:pt x="0" y="769441"/>
                </a:cubicBezTo>
                <a:cubicBezTo>
                  <a:pt x="-42021" y="602290"/>
                  <a:pt x="24397" y="567920"/>
                  <a:pt x="0" y="369332"/>
                </a:cubicBezTo>
                <a:cubicBezTo>
                  <a:pt x="-24397" y="170744"/>
                  <a:pt x="25400" y="160164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Read “How to stay healthy?” </a:t>
            </a: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Then answer the questions that follow.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527" y="1047597"/>
            <a:ext cx="1189874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12529"/>
                </a:solidFill>
                <a:latin typeface="Century Gothic" panose="020B0502020202020204" pitchFamily="34" charset="0"/>
              </a:rPr>
              <a:t>To have a healthy body is not that easy and is not hard in the same time. U</a:t>
            </a:r>
            <a:r>
              <a:rPr lang="en-US" b="1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nhealthy people can easily get sick if they </a:t>
            </a:r>
            <a:r>
              <a:rPr lang="en-US" b="1" dirty="0">
                <a:solidFill>
                  <a:srgbClr val="212529"/>
                </a:solidFill>
                <a:latin typeface="Century Gothic" panose="020B0502020202020204" pitchFamily="34" charset="0"/>
              </a:rPr>
              <a:t>do not take enough care of </a:t>
            </a:r>
            <a:r>
              <a:rPr lang="en-US" b="1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their body</a:t>
            </a:r>
            <a:r>
              <a:rPr lang="en-US" b="1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and watch out what they eat. Here </a:t>
            </a:r>
            <a:r>
              <a:rPr lang="en-US" b="1" dirty="0">
                <a:solidFill>
                  <a:srgbClr val="212529"/>
                </a:solidFill>
                <a:latin typeface="Century Gothic" panose="020B0502020202020204" pitchFamily="34" charset="0"/>
              </a:rPr>
              <a:t>are some tips to help you </a:t>
            </a:r>
            <a:r>
              <a:rPr lang="en-US" b="1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be </a:t>
            </a:r>
            <a:r>
              <a:rPr lang="en-US" b="1" dirty="0">
                <a:solidFill>
                  <a:srgbClr val="212529"/>
                </a:solidFill>
                <a:latin typeface="Century Gothic" panose="020B0502020202020204" pitchFamily="34" charset="0"/>
              </a:rPr>
              <a:t>healthy.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185527" y="2158465"/>
            <a:ext cx="4548525" cy="3693319"/>
          </a:xfrm>
          <a:custGeom>
            <a:avLst/>
            <a:gdLst>
              <a:gd name="connsiteX0" fmla="*/ 0 w 4152702"/>
              <a:gd name="connsiteY0" fmla="*/ 0 h 3970318"/>
              <a:gd name="connsiteX1" fmla="*/ 510189 w 4152702"/>
              <a:gd name="connsiteY1" fmla="*/ 0 h 3970318"/>
              <a:gd name="connsiteX2" fmla="*/ 1186486 w 4152702"/>
              <a:gd name="connsiteY2" fmla="*/ 0 h 3970318"/>
              <a:gd name="connsiteX3" fmla="*/ 1779729 w 4152702"/>
              <a:gd name="connsiteY3" fmla="*/ 0 h 3970318"/>
              <a:gd name="connsiteX4" fmla="*/ 2331446 w 4152702"/>
              <a:gd name="connsiteY4" fmla="*/ 0 h 3970318"/>
              <a:gd name="connsiteX5" fmla="*/ 3007743 w 4152702"/>
              <a:gd name="connsiteY5" fmla="*/ 0 h 3970318"/>
              <a:gd name="connsiteX6" fmla="*/ 3476405 w 4152702"/>
              <a:gd name="connsiteY6" fmla="*/ 0 h 3970318"/>
              <a:gd name="connsiteX7" fmla="*/ 4152702 w 4152702"/>
              <a:gd name="connsiteY7" fmla="*/ 0 h 3970318"/>
              <a:gd name="connsiteX8" fmla="*/ 4152702 w 4152702"/>
              <a:gd name="connsiteY8" fmla="*/ 567188 h 3970318"/>
              <a:gd name="connsiteX9" fmla="*/ 4152702 w 4152702"/>
              <a:gd name="connsiteY9" fmla="*/ 1174080 h 3970318"/>
              <a:gd name="connsiteX10" fmla="*/ 4152702 w 4152702"/>
              <a:gd name="connsiteY10" fmla="*/ 1661862 h 3970318"/>
              <a:gd name="connsiteX11" fmla="*/ 4152702 w 4152702"/>
              <a:gd name="connsiteY11" fmla="*/ 2308456 h 3970318"/>
              <a:gd name="connsiteX12" fmla="*/ 4152702 w 4152702"/>
              <a:gd name="connsiteY12" fmla="*/ 2915348 h 3970318"/>
              <a:gd name="connsiteX13" fmla="*/ 4152702 w 4152702"/>
              <a:gd name="connsiteY13" fmla="*/ 3442833 h 3970318"/>
              <a:gd name="connsiteX14" fmla="*/ 4152702 w 4152702"/>
              <a:gd name="connsiteY14" fmla="*/ 3970318 h 3970318"/>
              <a:gd name="connsiteX15" fmla="*/ 3476405 w 4152702"/>
              <a:gd name="connsiteY15" fmla="*/ 3970318 h 3970318"/>
              <a:gd name="connsiteX16" fmla="*/ 3007743 w 4152702"/>
              <a:gd name="connsiteY16" fmla="*/ 3970318 h 3970318"/>
              <a:gd name="connsiteX17" fmla="*/ 2456027 w 4152702"/>
              <a:gd name="connsiteY17" fmla="*/ 3970318 h 3970318"/>
              <a:gd name="connsiteX18" fmla="*/ 1862783 w 4152702"/>
              <a:gd name="connsiteY18" fmla="*/ 3970318 h 3970318"/>
              <a:gd name="connsiteX19" fmla="*/ 1269540 w 4152702"/>
              <a:gd name="connsiteY19" fmla="*/ 3970318 h 3970318"/>
              <a:gd name="connsiteX20" fmla="*/ 676297 w 4152702"/>
              <a:gd name="connsiteY20" fmla="*/ 3970318 h 3970318"/>
              <a:gd name="connsiteX21" fmla="*/ 0 w 4152702"/>
              <a:gd name="connsiteY21" fmla="*/ 3970318 h 3970318"/>
              <a:gd name="connsiteX22" fmla="*/ 0 w 4152702"/>
              <a:gd name="connsiteY22" fmla="*/ 3323723 h 3970318"/>
              <a:gd name="connsiteX23" fmla="*/ 0 w 4152702"/>
              <a:gd name="connsiteY23" fmla="*/ 2716832 h 3970318"/>
              <a:gd name="connsiteX24" fmla="*/ 0 w 4152702"/>
              <a:gd name="connsiteY24" fmla="*/ 2109940 h 3970318"/>
              <a:gd name="connsiteX25" fmla="*/ 0 w 4152702"/>
              <a:gd name="connsiteY25" fmla="*/ 1661862 h 3970318"/>
              <a:gd name="connsiteX26" fmla="*/ 0 w 4152702"/>
              <a:gd name="connsiteY26" fmla="*/ 1134377 h 3970318"/>
              <a:gd name="connsiteX27" fmla="*/ 0 w 4152702"/>
              <a:gd name="connsiteY27" fmla="*/ 527485 h 3970318"/>
              <a:gd name="connsiteX28" fmla="*/ 0 w 4152702"/>
              <a:gd name="connsiteY28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52702" h="3970318" fill="none" extrusionOk="0">
                <a:moveTo>
                  <a:pt x="0" y="0"/>
                </a:moveTo>
                <a:cubicBezTo>
                  <a:pt x="172947" y="-5860"/>
                  <a:pt x="352582" y="59031"/>
                  <a:pt x="510189" y="0"/>
                </a:cubicBezTo>
                <a:cubicBezTo>
                  <a:pt x="667796" y="-59031"/>
                  <a:pt x="1002734" y="13839"/>
                  <a:pt x="1186486" y="0"/>
                </a:cubicBezTo>
                <a:cubicBezTo>
                  <a:pt x="1370238" y="-13839"/>
                  <a:pt x="1512210" y="31621"/>
                  <a:pt x="1779729" y="0"/>
                </a:cubicBezTo>
                <a:cubicBezTo>
                  <a:pt x="2047248" y="-31621"/>
                  <a:pt x="2191165" y="49231"/>
                  <a:pt x="2331446" y="0"/>
                </a:cubicBezTo>
                <a:cubicBezTo>
                  <a:pt x="2471727" y="-49231"/>
                  <a:pt x="2688557" y="43586"/>
                  <a:pt x="3007743" y="0"/>
                </a:cubicBezTo>
                <a:cubicBezTo>
                  <a:pt x="3326929" y="-43586"/>
                  <a:pt x="3308239" y="18855"/>
                  <a:pt x="3476405" y="0"/>
                </a:cubicBezTo>
                <a:cubicBezTo>
                  <a:pt x="3644571" y="-18855"/>
                  <a:pt x="3869921" y="9766"/>
                  <a:pt x="4152702" y="0"/>
                </a:cubicBezTo>
                <a:cubicBezTo>
                  <a:pt x="4155685" y="212390"/>
                  <a:pt x="4115479" y="323531"/>
                  <a:pt x="4152702" y="567188"/>
                </a:cubicBezTo>
                <a:cubicBezTo>
                  <a:pt x="4189925" y="810845"/>
                  <a:pt x="4093998" y="955270"/>
                  <a:pt x="4152702" y="1174080"/>
                </a:cubicBezTo>
                <a:cubicBezTo>
                  <a:pt x="4211406" y="1392890"/>
                  <a:pt x="4096583" y="1496290"/>
                  <a:pt x="4152702" y="1661862"/>
                </a:cubicBezTo>
                <a:cubicBezTo>
                  <a:pt x="4208821" y="1827434"/>
                  <a:pt x="4090982" y="2122159"/>
                  <a:pt x="4152702" y="2308456"/>
                </a:cubicBezTo>
                <a:cubicBezTo>
                  <a:pt x="4214422" y="2494753"/>
                  <a:pt x="4115643" y="2731793"/>
                  <a:pt x="4152702" y="2915348"/>
                </a:cubicBezTo>
                <a:cubicBezTo>
                  <a:pt x="4189761" y="3098903"/>
                  <a:pt x="4139490" y="3208529"/>
                  <a:pt x="4152702" y="3442833"/>
                </a:cubicBezTo>
                <a:cubicBezTo>
                  <a:pt x="4165914" y="3677138"/>
                  <a:pt x="4096016" y="3796452"/>
                  <a:pt x="4152702" y="3970318"/>
                </a:cubicBezTo>
                <a:cubicBezTo>
                  <a:pt x="3937240" y="3992574"/>
                  <a:pt x="3660493" y="3938962"/>
                  <a:pt x="3476405" y="3970318"/>
                </a:cubicBezTo>
                <a:cubicBezTo>
                  <a:pt x="3292317" y="4001674"/>
                  <a:pt x="3197563" y="3930930"/>
                  <a:pt x="3007743" y="3970318"/>
                </a:cubicBezTo>
                <a:cubicBezTo>
                  <a:pt x="2817923" y="4009706"/>
                  <a:pt x="2693276" y="3945244"/>
                  <a:pt x="2456027" y="3970318"/>
                </a:cubicBezTo>
                <a:cubicBezTo>
                  <a:pt x="2218778" y="3995392"/>
                  <a:pt x="2052387" y="3901230"/>
                  <a:pt x="1862783" y="3970318"/>
                </a:cubicBezTo>
                <a:cubicBezTo>
                  <a:pt x="1673179" y="4039406"/>
                  <a:pt x="1476943" y="3961155"/>
                  <a:pt x="1269540" y="3970318"/>
                </a:cubicBezTo>
                <a:cubicBezTo>
                  <a:pt x="1062137" y="3979481"/>
                  <a:pt x="833766" y="3963398"/>
                  <a:pt x="676297" y="3970318"/>
                </a:cubicBezTo>
                <a:cubicBezTo>
                  <a:pt x="518828" y="3977238"/>
                  <a:pt x="190175" y="3939850"/>
                  <a:pt x="0" y="3970318"/>
                </a:cubicBezTo>
                <a:cubicBezTo>
                  <a:pt x="-35516" y="3688088"/>
                  <a:pt x="5825" y="3586239"/>
                  <a:pt x="0" y="3323723"/>
                </a:cubicBezTo>
                <a:cubicBezTo>
                  <a:pt x="-5825" y="3061208"/>
                  <a:pt x="5027" y="2930128"/>
                  <a:pt x="0" y="2716832"/>
                </a:cubicBezTo>
                <a:cubicBezTo>
                  <a:pt x="-5027" y="2503536"/>
                  <a:pt x="6766" y="2259108"/>
                  <a:pt x="0" y="2109940"/>
                </a:cubicBezTo>
                <a:cubicBezTo>
                  <a:pt x="-6766" y="1960772"/>
                  <a:pt x="10097" y="1876164"/>
                  <a:pt x="0" y="1661862"/>
                </a:cubicBezTo>
                <a:cubicBezTo>
                  <a:pt x="-10097" y="1447560"/>
                  <a:pt x="52447" y="1285290"/>
                  <a:pt x="0" y="1134377"/>
                </a:cubicBezTo>
                <a:cubicBezTo>
                  <a:pt x="-52447" y="983465"/>
                  <a:pt x="59352" y="756704"/>
                  <a:pt x="0" y="527485"/>
                </a:cubicBezTo>
                <a:cubicBezTo>
                  <a:pt x="-59352" y="298266"/>
                  <a:pt x="48615" y="253629"/>
                  <a:pt x="0" y="0"/>
                </a:cubicBezTo>
                <a:close/>
              </a:path>
              <a:path w="4152702" h="3970318" stroke="0" extrusionOk="0">
                <a:moveTo>
                  <a:pt x="0" y="0"/>
                </a:moveTo>
                <a:cubicBezTo>
                  <a:pt x="174888" y="-72419"/>
                  <a:pt x="479018" y="45204"/>
                  <a:pt x="676297" y="0"/>
                </a:cubicBezTo>
                <a:cubicBezTo>
                  <a:pt x="873576" y="-45204"/>
                  <a:pt x="976363" y="42133"/>
                  <a:pt x="1269540" y="0"/>
                </a:cubicBezTo>
                <a:cubicBezTo>
                  <a:pt x="1562717" y="-42133"/>
                  <a:pt x="1565124" y="37159"/>
                  <a:pt x="1779729" y="0"/>
                </a:cubicBezTo>
                <a:cubicBezTo>
                  <a:pt x="1994334" y="-37159"/>
                  <a:pt x="2220827" y="50432"/>
                  <a:pt x="2372973" y="0"/>
                </a:cubicBezTo>
                <a:cubicBezTo>
                  <a:pt x="2525119" y="-50432"/>
                  <a:pt x="2721295" y="28908"/>
                  <a:pt x="3049270" y="0"/>
                </a:cubicBezTo>
                <a:cubicBezTo>
                  <a:pt x="3377245" y="-28908"/>
                  <a:pt x="3441218" y="41062"/>
                  <a:pt x="3559459" y="0"/>
                </a:cubicBezTo>
                <a:cubicBezTo>
                  <a:pt x="3677700" y="-41062"/>
                  <a:pt x="3929536" y="34494"/>
                  <a:pt x="4152702" y="0"/>
                </a:cubicBezTo>
                <a:cubicBezTo>
                  <a:pt x="4220533" y="252305"/>
                  <a:pt x="4140456" y="434114"/>
                  <a:pt x="4152702" y="567188"/>
                </a:cubicBezTo>
                <a:cubicBezTo>
                  <a:pt x="4164948" y="700262"/>
                  <a:pt x="4146232" y="880865"/>
                  <a:pt x="4152702" y="1094673"/>
                </a:cubicBezTo>
                <a:cubicBezTo>
                  <a:pt x="4159172" y="1308481"/>
                  <a:pt x="4135373" y="1447257"/>
                  <a:pt x="4152702" y="1701565"/>
                </a:cubicBezTo>
                <a:cubicBezTo>
                  <a:pt x="4170031" y="1955873"/>
                  <a:pt x="4094693" y="2005119"/>
                  <a:pt x="4152702" y="2229050"/>
                </a:cubicBezTo>
                <a:cubicBezTo>
                  <a:pt x="4210711" y="2452981"/>
                  <a:pt x="4138342" y="2612450"/>
                  <a:pt x="4152702" y="2756535"/>
                </a:cubicBezTo>
                <a:cubicBezTo>
                  <a:pt x="4167062" y="2900621"/>
                  <a:pt x="4094559" y="3138031"/>
                  <a:pt x="4152702" y="3363427"/>
                </a:cubicBezTo>
                <a:cubicBezTo>
                  <a:pt x="4210845" y="3588823"/>
                  <a:pt x="4152680" y="3684640"/>
                  <a:pt x="4152702" y="3970318"/>
                </a:cubicBezTo>
                <a:cubicBezTo>
                  <a:pt x="3941930" y="3998439"/>
                  <a:pt x="3830282" y="3929911"/>
                  <a:pt x="3642513" y="3970318"/>
                </a:cubicBezTo>
                <a:cubicBezTo>
                  <a:pt x="3454744" y="4010725"/>
                  <a:pt x="3254474" y="3944251"/>
                  <a:pt x="2966216" y="3970318"/>
                </a:cubicBezTo>
                <a:cubicBezTo>
                  <a:pt x="2677958" y="3996385"/>
                  <a:pt x="2514868" y="3943984"/>
                  <a:pt x="2331446" y="3970318"/>
                </a:cubicBezTo>
                <a:cubicBezTo>
                  <a:pt x="2148024" y="3996652"/>
                  <a:pt x="1858410" y="3960797"/>
                  <a:pt x="1738202" y="3970318"/>
                </a:cubicBezTo>
                <a:cubicBezTo>
                  <a:pt x="1617994" y="3979839"/>
                  <a:pt x="1380700" y="3948452"/>
                  <a:pt x="1269540" y="3970318"/>
                </a:cubicBezTo>
                <a:cubicBezTo>
                  <a:pt x="1158380" y="3992184"/>
                  <a:pt x="822903" y="3953048"/>
                  <a:pt x="676297" y="3970318"/>
                </a:cubicBezTo>
                <a:cubicBezTo>
                  <a:pt x="529691" y="3987588"/>
                  <a:pt x="159193" y="3941229"/>
                  <a:pt x="0" y="3970318"/>
                </a:cubicBezTo>
                <a:cubicBezTo>
                  <a:pt x="-41087" y="3746950"/>
                  <a:pt x="53677" y="3559197"/>
                  <a:pt x="0" y="3323723"/>
                </a:cubicBezTo>
                <a:cubicBezTo>
                  <a:pt x="-53677" y="3088249"/>
                  <a:pt x="41484" y="2951944"/>
                  <a:pt x="0" y="2835941"/>
                </a:cubicBezTo>
                <a:cubicBezTo>
                  <a:pt x="-41484" y="2719938"/>
                  <a:pt x="52202" y="2524995"/>
                  <a:pt x="0" y="2229050"/>
                </a:cubicBezTo>
                <a:cubicBezTo>
                  <a:pt x="-52202" y="1933105"/>
                  <a:pt x="67698" y="1794849"/>
                  <a:pt x="0" y="1582455"/>
                </a:cubicBezTo>
                <a:cubicBezTo>
                  <a:pt x="-67698" y="1370061"/>
                  <a:pt x="47481" y="1143158"/>
                  <a:pt x="0" y="935861"/>
                </a:cubicBezTo>
                <a:cubicBezTo>
                  <a:pt x="-47481" y="728564"/>
                  <a:pt x="108559" y="19170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i="1" dirty="0">
                <a:latin typeface="Century Gothic" panose="020B0502020202020204" pitchFamily="34" charset="0"/>
              </a:rPr>
              <a:t>Have healthy food: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Eating a lot of unhealthy food that contains a lot of sugar, salt and fat </a:t>
            </a:r>
            <a:r>
              <a:rPr lang="en-GB" dirty="0">
                <a:latin typeface="Century Gothic" panose="020B0502020202020204" pitchFamily="34" charset="0"/>
              </a:rPr>
              <a:t>like crisps, chocolate, ice-cream, sweets, </a:t>
            </a:r>
            <a:r>
              <a:rPr lang="en-GB" dirty="0" smtClean="0">
                <a:latin typeface="Century Gothic" panose="020B0502020202020204" pitchFamily="34" charset="0"/>
              </a:rPr>
              <a:t>and cakes can be </a:t>
            </a:r>
            <a:r>
              <a:rPr lang="en-GB" dirty="0">
                <a:latin typeface="Century Gothic" panose="020B0502020202020204" pitchFamily="34" charset="0"/>
              </a:rPr>
              <a:t>very harmful </a:t>
            </a:r>
            <a:r>
              <a:rPr lang="en-GB" dirty="0" smtClean="0">
                <a:latin typeface="Century Gothic" panose="020B0502020202020204" pitchFamily="34" charset="0"/>
              </a:rPr>
              <a:t>on the long run. You </a:t>
            </a:r>
            <a:r>
              <a:rPr lang="en-GB" dirty="0">
                <a:latin typeface="Century Gothic" panose="020B0502020202020204" pitchFamily="34" charset="0"/>
              </a:rPr>
              <a:t>can have some of these </a:t>
            </a:r>
            <a:r>
              <a:rPr lang="en-GB" dirty="0" smtClean="0">
                <a:latin typeface="Century Gothic" panose="020B0502020202020204" pitchFamily="34" charset="0"/>
              </a:rPr>
              <a:t>foods occasionally and not regularly. </a:t>
            </a:r>
            <a:r>
              <a:rPr lang="en-GB" dirty="0">
                <a:latin typeface="Century Gothic" panose="020B0502020202020204" pitchFamily="34" charset="0"/>
              </a:rPr>
              <a:t>Try to have food which has more nutrients </a:t>
            </a:r>
            <a:r>
              <a:rPr lang="en-GB" dirty="0" smtClean="0">
                <a:latin typeface="Century Gothic" panose="020B0502020202020204" pitchFamily="34" charset="0"/>
              </a:rPr>
              <a:t>and of benefit to your body. You should include fresh fruit and vegetables, dairy </a:t>
            </a:r>
            <a:r>
              <a:rPr lang="en-GB" dirty="0">
                <a:latin typeface="Century Gothic" panose="020B0502020202020204" pitchFamily="34" charset="0"/>
              </a:rPr>
              <a:t>and fish in your daily </a:t>
            </a:r>
            <a:r>
              <a:rPr lang="en-GB" dirty="0" smtClean="0">
                <a:latin typeface="Century Gothic" panose="020B0502020202020204" pitchFamily="34" charset="0"/>
              </a:rPr>
              <a:t>life meals.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5186422" y="2171503"/>
            <a:ext cx="3037699" cy="3693319"/>
          </a:xfrm>
          <a:custGeom>
            <a:avLst/>
            <a:gdLst>
              <a:gd name="connsiteX0" fmla="*/ 0 w 3037699"/>
              <a:gd name="connsiteY0" fmla="*/ 0 h 3693319"/>
              <a:gd name="connsiteX1" fmla="*/ 567037 w 3037699"/>
              <a:gd name="connsiteY1" fmla="*/ 0 h 3693319"/>
              <a:gd name="connsiteX2" fmla="*/ 1103697 w 3037699"/>
              <a:gd name="connsiteY2" fmla="*/ 0 h 3693319"/>
              <a:gd name="connsiteX3" fmla="*/ 1518849 w 3037699"/>
              <a:gd name="connsiteY3" fmla="*/ 0 h 3693319"/>
              <a:gd name="connsiteX4" fmla="*/ 2085887 w 3037699"/>
              <a:gd name="connsiteY4" fmla="*/ 0 h 3693319"/>
              <a:gd name="connsiteX5" fmla="*/ 2592170 w 3037699"/>
              <a:gd name="connsiteY5" fmla="*/ 0 h 3693319"/>
              <a:gd name="connsiteX6" fmla="*/ 3037699 w 3037699"/>
              <a:gd name="connsiteY6" fmla="*/ 0 h 3693319"/>
              <a:gd name="connsiteX7" fmla="*/ 3037699 w 3037699"/>
              <a:gd name="connsiteY7" fmla="*/ 601483 h 3693319"/>
              <a:gd name="connsiteX8" fmla="*/ 3037699 w 3037699"/>
              <a:gd name="connsiteY8" fmla="*/ 1092167 h 3693319"/>
              <a:gd name="connsiteX9" fmla="*/ 3037699 w 3037699"/>
              <a:gd name="connsiteY9" fmla="*/ 1693651 h 3693319"/>
              <a:gd name="connsiteX10" fmla="*/ 3037699 w 3037699"/>
              <a:gd name="connsiteY10" fmla="*/ 2258201 h 3693319"/>
              <a:gd name="connsiteX11" fmla="*/ 3037699 w 3037699"/>
              <a:gd name="connsiteY11" fmla="*/ 2822751 h 3693319"/>
              <a:gd name="connsiteX12" fmla="*/ 3037699 w 3037699"/>
              <a:gd name="connsiteY12" fmla="*/ 3693319 h 3693319"/>
              <a:gd name="connsiteX13" fmla="*/ 2470662 w 3037699"/>
              <a:gd name="connsiteY13" fmla="*/ 3693319 h 3693319"/>
              <a:gd name="connsiteX14" fmla="*/ 2055510 w 3037699"/>
              <a:gd name="connsiteY14" fmla="*/ 3693319 h 3693319"/>
              <a:gd name="connsiteX15" fmla="*/ 1518850 w 3037699"/>
              <a:gd name="connsiteY15" fmla="*/ 3693319 h 3693319"/>
              <a:gd name="connsiteX16" fmla="*/ 1103697 w 3037699"/>
              <a:gd name="connsiteY16" fmla="*/ 3693319 h 3693319"/>
              <a:gd name="connsiteX17" fmla="*/ 688545 w 3037699"/>
              <a:gd name="connsiteY17" fmla="*/ 3693319 h 3693319"/>
              <a:gd name="connsiteX18" fmla="*/ 0 w 3037699"/>
              <a:gd name="connsiteY18" fmla="*/ 3693319 h 3693319"/>
              <a:gd name="connsiteX19" fmla="*/ 0 w 3037699"/>
              <a:gd name="connsiteY19" fmla="*/ 3202635 h 3693319"/>
              <a:gd name="connsiteX20" fmla="*/ 0 w 3037699"/>
              <a:gd name="connsiteY20" fmla="*/ 2748885 h 3693319"/>
              <a:gd name="connsiteX21" fmla="*/ 0 w 3037699"/>
              <a:gd name="connsiteY21" fmla="*/ 2147401 h 3693319"/>
              <a:gd name="connsiteX22" fmla="*/ 0 w 3037699"/>
              <a:gd name="connsiteY22" fmla="*/ 1693651 h 3693319"/>
              <a:gd name="connsiteX23" fmla="*/ 0 w 3037699"/>
              <a:gd name="connsiteY23" fmla="*/ 1202967 h 3693319"/>
              <a:gd name="connsiteX24" fmla="*/ 0 w 3037699"/>
              <a:gd name="connsiteY24" fmla="*/ 675350 h 3693319"/>
              <a:gd name="connsiteX25" fmla="*/ 0 w 3037699"/>
              <a:gd name="connsiteY25" fmla="*/ 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37699" h="3693319" fill="none" extrusionOk="0">
                <a:moveTo>
                  <a:pt x="0" y="0"/>
                </a:moveTo>
                <a:cubicBezTo>
                  <a:pt x="268591" y="-16700"/>
                  <a:pt x="446426" y="11971"/>
                  <a:pt x="567037" y="0"/>
                </a:cubicBezTo>
                <a:cubicBezTo>
                  <a:pt x="687648" y="-11971"/>
                  <a:pt x="845682" y="28132"/>
                  <a:pt x="1103697" y="0"/>
                </a:cubicBezTo>
                <a:cubicBezTo>
                  <a:pt x="1361712" y="-28132"/>
                  <a:pt x="1334293" y="39992"/>
                  <a:pt x="1518849" y="0"/>
                </a:cubicBezTo>
                <a:cubicBezTo>
                  <a:pt x="1703405" y="-39992"/>
                  <a:pt x="1925487" y="57593"/>
                  <a:pt x="2085887" y="0"/>
                </a:cubicBezTo>
                <a:cubicBezTo>
                  <a:pt x="2246287" y="-57593"/>
                  <a:pt x="2389326" y="32315"/>
                  <a:pt x="2592170" y="0"/>
                </a:cubicBezTo>
                <a:cubicBezTo>
                  <a:pt x="2795014" y="-32315"/>
                  <a:pt x="2881353" y="46385"/>
                  <a:pt x="3037699" y="0"/>
                </a:cubicBezTo>
                <a:cubicBezTo>
                  <a:pt x="3070377" y="194183"/>
                  <a:pt x="3002814" y="454200"/>
                  <a:pt x="3037699" y="601483"/>
                </a:cubicBezTo>
                <a:cubicBezTo>
                  <a:pt x="3072584" y="748766"/>
                  <a:pt x="3003293" y="920850"/>
                  <a:pt x="3037699" y="1092167"/>
                </a:cubicBezTo>
                <a:cubicBezTo>
                  <a:pt x="3072105" y="1263484"/>
                  <a:pt x="2989982" y="1461728"/>
                  <a:pt x="3037699" y="1693651"/>
                </a:cubicBezTo>
                <a:cubicBezTo>
                  <a:pt x="3085416" y="1925574"/>
                  <a:pt x="2991524" y="1992368"/>
                  <a:pt x="3037699" y="2258201"/>
                </a:cubicBezTo>
                <a:cubicBezTo>
                  <a:pt x="3083874" y="2524034"/>
                  <a:pt x="3021524" y="2690371"/>
                  <a:pt x="3037699" y="2822751"/>
                </a:cubicBezTo>
                <a:cubicBezTo>
                  <a:pt x="3053874" y="2955131"/>
                  <a:pt x="3020623" y="3279765"/>
                  <a:pt x="3037699" y="3693319"/>
                </a:cubicBezTo>
                <a:cubicBezTo>
                  <a:pt x="2785457" y="3727448"/>
                  <a:pt x="2663096" y="3636310"/>
                  <a:pt x="2470662" y="3693319"/>
                </a:cubicBezTo>
                <a:cubicBezTo>
                  <a:pt x="2278228" y="3750328"/>
                  <a:pt x="2182494" y="3668198"/>
                  <a:pt x="2055510" y="3693319"/>
                </a:cubicBezTo>
                <a:cubicBezTo>
                  <a:pt x="1928526" y="3718440"/>
                  <a:pt x="1667856" y="3646214"/>
                  <a:pt x="1518850" y="3693319"/>
                </a:cubicBezTo>
                <a:cubicBezTo>
                  <a:pt x="1369844" y="3740424"/>
                  <a:pt x="1228883" y="3682492"/>
                  <a:pt x="1103697" y="3693319"/>
                </a:cubicBezTo>
                <a:cubicBezTo>
                  <a:pt x="978511" y="3704146"/>
                  <a:pt x="829703" y="3653721"/>
                  <a:pt x="688545" y="3693319"/>
                </a:cubicBezTo>
                <a:cubicBezTo>
                  <a:pt x="547387" y="3732917"/>
                  <a:pt x="297500" y="3692433"/>
                  <a:pt x="0" y="3693319"/>
                </a:cubicBezTo>
                <a:cubicBezTo>
                  <a:pt x="-53830" y="3569420"/>
                  <a:pt x="21818" y="3414260"/>
                  <a:pt x="0" y="3202635"/>
                </a:cubicBezTo>
                <a:cubicBezTo>
                  <a:pt x="-21818" y="2991010"/>
                  <a:pt x="10264" y="2887983"/>
                  <a:pt x="0" y="2748885"/>
                </a:cubicBezTo>
                <a:cubicBezTo>
                  <a:pt x="-10264" y="2609787"/>
                  <a:pt x="58353" y="2346982"/>
                  <a:pt x="0" y="2147401"/>
                </a:cubicBezTo>
                <a:cubicBezTo>
                  <a:pt x="-58353" y="1947820"/>
                  <a:pt x="2654" y="1845593"/>
                  <a:pt x="0" y="1693651"/>
                </a:cubicBezTo>
                <a:cubicBezTo>
                  <a:pt x="-2654" y="1541709"/>
                  <a:pt x="4655" y="1388829"/>
                  <a:pt x="0" y="1202967"/>
                </a:cubicBezTo>
                <a:cubicBezTo>
                  <a:pt x="-4655" y="1017105"/>
                  <a:pt x="51209" y="846264"/>
                  <a:pt x="0" y="675350"/>
                </a:cubicBezTo>
                <a:cubicBezTo>
                  <a:pt x="-51209" y="504436"/>
                  <a:pt x="7672" y="181729"/>
                  <a:pt x="0" y="0"/>
                </a:cubicBezTo>
                <a:close/>
              </a:path>
              <a:path w="3037699" h="3693319" stroke="0" extrusionOk="0">
                <a:moveTo>
                  <a:pt x="0" y="0"/>
                </a:moveTo>
                <a:cubicBezTo>
                  <a:pt x="165221" y="-24472"/>
                  <a:pt x="398301" y="24931"/>
                  <a:pt x="567037" y="0"/>
                </a:cubicBezTo>
                <a:cubicBezTo>
                  <a:pt x="735773" y="-24931"/>
                  <a:pt x="928216" y="18901"/>
                  <a:pt x="1073320" y="0"/>
                </a:cubicBezTo>
                <a:cubicBezTo>
                  <a:pt x="1218424" y="-18901"/>
                  <a:pt x="1381960" y="46807"/>
                  <a:pt x="1518849" y="0"/>
                </a:cubicBezTo>
                <a:cubicBezTo>
                  <a:pt x="1655738" y="-46807"/>
                  <a:pt x="1822373" y="56395"/>
                  <a:pt x="2025133" y="0"/>
                </a:cubicBezTo>
                <a:cubicBezTo>
                  <a:pt x="2227893" y="-56395"/>
                  <a:pt x="2439019" y="31790"/>
                  <a:pt x="2592170" y="0"/>
                </a:cubicBezTo>
                <a:cubicBezTo>
                  <a:pt x="2745321" y="-31790"/>
                  <a:pt x="2824330" y="30288"/>
                  <a:pt x="3037699" y="0"/>
                </a:cubicBezTo>
                <a:cubicBezTo>
                  <a:pt x="3049822" y="85956"/>
                  <a:pt x="3002808" y="266331"/>
                  <a:pt x="3037699" y="416817"/>
                </a:cubicBezTo>
                <a:cubicBezTo>
                  <a:pt x="3072590" y="567303"/>
                  <a:pt x="3010905" y="646467"/>
                  <a:pt x="3037699" y="833635"/>
                </a:cubicBezTo>
                <a:cubicBezTo>
                  <a:pt x="3064493" y="1020803"/>
                  <a:pt x="3025447" y="1115548"/>
                  <a:pt x="3037699" y="1324319"/>
                </a:cubicBezTo>
                <a:cubicBezTo>
                  <a:pt x="3049951" y="1533090"/>
                  <a:pt x="3015779" y="1616668"/>
                  <a:pt x="3037699" y="1888869"/>
                </a:cubicBezTo>
                <a:cubicBezTo>
                  <a:pt x="3059619" y="2161070"/>
                  <a:pt x="2998315" y="2271702"/>
                  <a:pt x="3037699" y="2379553"/>
                </a:cubicBezTo>
                <a:cubicBezTo>
                  <a:pt x="3077083" y="2487404"/>
                  <a:pt x="2996936" y="2745566"/>
                  <a:pt x="3037699" y="2870236"/>
                </a:cubicBezTo>
                <a:cubicBezTo>
                  <a:pt x="3078462" y="2994906"/>
                  <a:pt x="3022570" y="3403389"/>
                  <a:pt x="3037699" y="3693319"/>
                </a:cubicBezTo>
                <a:cubicBezTo>
                  <a:pt x="2867515" y="3737337"/>
                  <a:pt x="2710309" y="3685012"/>
                  <a:pt x="2561793" y="3693319"/>
                </a:cubicBezTo>
                <a:cubicBezTo>
                  <a:pt x="2413277" y="3701626"/>
                  <a:pt x="2268129" y="3692704"/>
                  <a:pt x="2025133" y="3693319"/>
                </a:cubicBezTo>
                <a:cubicBezTo>
                  <a:pt x="1782137" y="3693934"/>
                  <a:pt x="1598900" y="3652364"/>
                  <a:pt x="1458096" y="3693319"/>
                </a:cubicBezTo>
                <a:cubicBezTo>
                  <a:pt x="1317292" y="3734274"/>
                  <a:pt x="1184586" y="3653733"/>
                  <a:pt x="921435" y="3693319"/>
                </a:cubicBezTo>
                <a:cubicBezTo>
                  <a:pt x="658284" y="3732905"/>
                  <a:pt x="454434" y="3692838"/>
                  <a:pt x="0" y="3693319"/>
                </a:cubicBezTo>
                <a:cubicBezTo>
                  <a:pt x="-26809" y="3555357"/>
                  <a:pt x="25117" y="3470845"/>
                  <a:pt x="0" y="3276502"/>
                </a:cubicBezTo>
                <a:cubicBezTo>
                  <a:pt x="-25117" y="3082159"/>
                  <a:pt x="406" y="3045478"/>
                  <a:pt x="0" y="2859684"/>
                </a:cubicBezTo>
                <a:cubicBezTo>
                  <a:pt x="-406" y="2673890"/>
                  <a:pt x="41656" y="2615326"/>
                  <a:pt x="0" y="2405934"/>
                </a:cubicBezTo>
                <a:cubicBezTo>
                  <a:pt x="-41656" y="2196542"/>
                  <a:pt x="5447" y="1951689"/>
                  <a:pt x="0" y="1804450"/>
                </a:cubicBezTo>
                <a:cubicBezTo>
                  <a:pt x="-5447" y="1657211"/>
                  <a:pt x="26559" y="1511160"/>
                  <a:pt x="0" y="1350700"/>
                </a:cubicBezTo>
                <a:cubicBezTo>
                  <a:pt x="-26559" y="1190240"/>
                  <a:pt x="37407" y="991491"/>
                  <a:pt x="0" y="786149"/>
                </a:cubicBezTo>
                <a:cubicBezTo>
                  <a:pt x="-37407" y="580807"/>
                  <a:pt x="89590" y="229797"/>
                  <a:pt x="0" y="0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Century Gothic" panose="020B0502020202020204" pitchFamily="34" charset="0"/>
              </a:rPr>
              <a:t>2. Do not skip any meal:</a:t>
            </a:r>
          </a:p>
          <a:p>
            <a:endParaRPr lang="en-GB" b="1" i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Do not skip any of </a:t>
            </a:r>
            <a:r>
              <a:rPr lang="en-GB" dirty="0" smtClean="0">
                <a:latin typeface="Century Gothic" panose="020B0502020202020204" pitchFamily="34" charset="0"/>
              </a:rPr>
              <a:t>the three main meals. </a:t>
            </a:r>
            <a:r>
              <a:rPr lang="en-GB" dirty="0">
                <a:latin typeface="Century Gothic" panose="020B0502020202020204" pitchFamily="34" charset="0"/>
              </a:rPr>
              <a:t>B</a:t>
            </a:r>
            <a:r>
              <a:rPr lang="en-GB" dirty="0" smtClean="0">
                <a:latin typeface="Century Gothic" panose="020B0502020202020204" pitchFamily="34" charset="0"/>
              </a:rPr>
              <a:t>reakfast</a:t>
            </a:r>
            <a:r>
              <a:rPr lang="en-GB" dirty="0">
                <a:latin typeface="Century Gothic" panose="020B0502020202020204" pitchFamily="34" charset="0"/>
              </a:rPr>
              <a:t>, lunch and dinner are </a:t>
            </a:r>
            <a:r>
              <a:rPr lang="en-GB" dirty="0" smtClean="0">
                <a:latin typeface="Century Gothic" panose="020B0502020202020204" pitchFamily="34" charset="0"/>
              </a:rPr>
              <a:t>important meals for the wellbeing of your body. </a:t>
            </a:r>
            <a:r>
              <a:rPr lang="en-US" dirty="0">
                <a:latin typeface="Century Gothic" panose="020B0502020202020204" pitchFamily="34" charset="0"/>
              </a:rPr>
              <a:t>Skipping one of </a:t>
            </a:r>
            <a:r>
              <a:rPr lang="en-US" dirty="0" smtClean="0">
                <a:latin typeface="Century Gothic" panose="020B0502020202020204" pitchFamily="34" charset="0"/>
              </a:rPr>
              <a:t>these regularly </a:t>
            </a:r>
            <a:r>
              <a:rPr lang="en-US" dirty="0">
                <a:latin typeface="Century Gothic" panose="020B0502020202020204" pitchFamily="34" charset="0"/>
              </a:rPr>
              <a:t>will affect your health.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latin typeface="Century Gothic" panose="020B0502020202020204" pitchFamily="34" charset="0"/>
              </a:rPr>
              <a:t>This may cause health </a:t>
            </a:r>
            <a:r>
              <a:rPr lang="en-GB" dirty="0">
                <a:latin typeface="Century Gothic" panose="020B0502020202020204" pitchFamily="34" charset="0"/>
              </a:rPr>
              <a:t>problems in the future</a:t>
            </a:r>
            <a:r>
              <a:rPr lang="en-GB" dirty="0" smtClean="0">
                <a:latin typeface="Century Gothic" panose="020B0502020202020204" pitchFamily="34" charset="0"/>
              </a:rPr>
              <a:t>. </a:t>
            </a:r>
            <a:endParaRPr lang="en-GB" dirty="0">
              <a:latin typeface="Century Gothic" panose="020B0502020202020204" pitchFamily="34" charset="0"/>
            </a:endParaRPr>
          </a:p>
          <a:p>
            <a:pPr algn="just"/>
            <a:r>
              <a:rPr lang="en-GB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8676491" y="2171502"/>
            <a:ext cx="3037699" cy="3693319"/>
          </a:xfrm>
          <a:custGeom>
            <a:avLst/>
            <a:gdLst>
              <a:gd name="connsiteX0" fmla="*/ 0 w 3037699"/>
              <a:gd name="connsiteY0" fmla="*/ 0 h 3693319"/>
              <a:gd name="connsiteX1" fmla="*/ 567037 w 3037699"/>
              <a:gd name="connsiteY1" fmla="*/ 0 h 3693319"/>
              <a:gd name="connsiteX2" fmla="*/ 1103697 w 3037699"/>
              <a:gd name="connsiteY2" fmla="*/ 0 h 3693319"/>
              <a:gd name="connsiteX3" fmla="*/ 1518849 w 3037699"/>
              <a:gd name="connsiteY3" fmla="*/ 0 h 3693319"/>
              <a:gd name="connsiteX4" fmla="*/ 2085887 w 3037699"/>
              <a:gd name="connsiteY4" fmla="*/ 0 h 3693319"/>
              <a:gd name="connsiteX5" fmla="*/ 2592170 w 3037699"/>
              <a:gd name="connsiteY5" fmla="*/ 0 h 3693319"/>
              <a:gd name="connsiteX6" fmla="*/ 3037699 w 3037699"/>
              <a:gd name="connsiteY6" fmla="*/ 0 h 3693319"/>
              <a:gd name="connsiteX7" fmla="*/ 3037699 w 3037699"/>
              <a:gd name="connsiteY7" fmla="*/ 601483 h 3693319"/>
              <a:gd name="connsiteX8" fmla="*/ 3037699 w 3037699"/>
              <a:gd name="connsiteY8" fmla="*/ 1092167 h 3693319"/>
              <a:gd name="connsiteX9" fmla="*/ 3037699 w 3037699"/>
              <a:gd name="connsiteY9" fmla="*/ 1693651 h 3693319"/>
              <a:gd name="connsiteX10" fmla="*/ 3037699 w 3037699"/>
              <a:gd name="connsiteY10" fmla="*/ 2258201 h 3693319"/>
              <a:gd name="connsiteX11" fmla="*/ 3037699 w 3037699"/>
              <a:gd name="connsiteY11" fmla="*/ 2822751 h 3693319"/>
              <a:gd name="connsiteX12" fmla="*/ 3037699 w 3037699"/>
              <a:gd name="connsiteY12" fmla="*/ 3693319 h 3693319"/>
              <a:gd name="connsiteX13" fmla="*/ 2470662 w 3037699"/>
              <a:gd name="connsiteY13" fmla="*/ 3693319 h 3693319"/>
              <a:gd name="connsiteX14" fmla="*/ 2055510 w 3037699"/>
              <a:gd name="connsiteY14" fmla="*/ 3693319 h 3693319"/>
              <a:gd name="connsiteX15" fmla="*/ 1518850 w 3037699"/>
              <a:gd name="connsiteY15" fmla="*/ 3693319 h 3693319"/>
              <a:gd name="connsiteX16" fmla="*/ 1103697 w 3037699"/>
              <a:gd name="connsiteY16" fmla="*/ 3693319 h 3693319"/>
              <a:gd name="connsiteX17" fmla="*/ 688545 w 3037699"/>
              <a:gd name="connsiteY17" fmla="*/ 3693319 h 3693319"/>
              <a:gd name="connsiteX18" fmla="*/ 0 w 3037699"/>
              <a:gd name="connsiteY18" fmla="*/ 3693319 h 3693319"/>
              <a:gd name="connsiteX19" fmla="*/ 0 w 3037699"/>
              <a:gd name="connsiteY19" fmla="*/ 3202635 h 3693319"/>
              <a:gd name="connsiteX20" fmla="*/ 0 w 3037699"/>
              <a:gd name="connsiteY20" fmla="*/ 2748885 h 3693319"/>
              <a:gd name="connsiteX21" fmla="*/ 0 w 3037699"/>
              <a:gd name="connsiteY21" fmla="*/ 2147401 h 3693319"/>
              <a:gd name="connsiteX22" fmla="*/ 0 w 3037699"/>
              <a:gd name="connsiteY22" fmla="*/ 1693651 h 3693319"/>
              <a:gd name="connsiteX23" fmla="*/ 0 w 3037699"/>
              <a:gd name="connsiteY23" fmla="*/ 1202967 h 3693319"/>
              <a:gd name="connsiteX24" fmla="*/ 0 w 3037699"/>
              <a:gd name="connsiteY24" fmla="*/ 675350 h 3693319"/>
              <a:gd name="connsiteX25" fmla="*/ 0 w 3037699"/>
              <a:gd name="connsiteY25" fmla="*/ 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37699" h="3693319" fill="none" extrusionOk="0">
                <a:moveTo>
                  <a:pt x="0" y="0"/>
                </a:moveTo>
                <a:cubicBezTo>
                  <a:pt x="268591" y="-16700"/>
                  <a:pt x="446426" y="11971"/>
                  <a:pt x="567037" y="0"/>
                </a:cubicBezTo>
                <a:cubicBezTo>
                  <a:pt x="687648" y="-11971"/>
                  <a:pt x="845682" y="28132"/>
                  <a:pt x="1103697" y="0"/>
                </a:cubicBezTo>
                <a:cubicBezTo>
                  <a:pt x="1361712" y="-28132"/>
                  <a:pt x="1334293" y="39992"/>
                  <a:pt x="1518849" y="0"/>
                </a:cubicBezTo>
                <a:cubicBezTo>
                  <a:pt x="1703405" y="-39992"/>
                  <a:pt x="1925487" y="57593"/>
                  <a:pt x="2085887" y="0"/>
                </a:cubicBezTo>
                <a:cubicBezTo>
                  <a:pt x="2246287" y="-57593"/>
                  <a:pt x="2389326" y="32315"/>
                  <a:pt x="2592170" y="0"/>
                </a:cubicBezTo>
                <a:cubicBezTo>
                  <a:pt x="2795014" y="-32315"/>
                  <a:pt x="2881353" y="46385"/>
                  <a:pt x="3037699" y="0"/>
                </a:cubicBezTo>
                <a:cubicBezTo>
                  <a:pt x="3070377" y="194183"/>
                  <a:pt x="3002814" y="454200"/>
                  <a:pt x="3037699" y="601483"/>
                </a:cubicBezTo>
                <a:cubicBezTo>
                  <a:pt x="3072584" y="748766"/>
                  <a:pt x="3003293" y="920850"/>
                  <a:pt x="3037699" y="1092167"/>
                </a:cubicBezTo>
                <a:cubicBezTo>
                  <a:pt x="3072105" y="1263484"/>
                  <a:pt x="2989982" y="1461728"/>
                  <a:pt x="3037699" y="1693651"/>
                </a:cubicBezTo>
                <a:cubicBezTo>
                  <a:pt x="3085416" y="1925574"/>
                  <a:pt x="2991524" y="1992368"/>
                  <a:pt x="3037699" y="2258201"/>
                </a:cubicBezTo>
                <a:cubicBezTo>
                  <a:pt x="3083874" y="2524034"/>
                  <a:pt x="3021524" y="2690371"/>
                  <a:pt x="3037699" y="2822751"/>
                </a:cubicBezTo>
                <a:cubicBezTo>
                  <a:pt x="3053874" y="2955131"/>
                  <a:pt x="3020623" y="3279765"/>
                  <a:pt x="3037699" y="3693319"/>
                </a:cubicBezTo>
                <a:cubicBezTo>
                  <a:pt x="2785457" y="3727448"/>
                  <a:pt x="2663096" y="3636310"/>
                  <a:pt x="2470662" y="3693319"/>
                </a:cubicBezTo>
                <a:cubicBezTo>
                  <a:pt x="2278228" y="3750328"/>
                  <a:pt x="2182494" y="3668198"/>
                  <a:pt x="2055510" y="3693319"/>
                </a:cubicBezTo>
                <a:cubicBezTo>
                  <a:pt x="1928526" y="3718440"/>
                  <a:pt x="1667856" y="3646214"/>
                  <a:pt x="1518850" y="3693319"/>
                </a:cubicBezTo>
                <a:cubicBezTo>
                  <a:pt x="1369844" y="3740424"/>
                  <a:pt x="1228883" y="3682492"/>
                  <a:pt x="1103697" y="3693319"/>
                </a:cubicBezTo>
                <a:cubicBezTo>
                  <a:pt x="978511" y="3704146"/>
                  <a:pt x="829703" y="3653721"/>
                  <a:pt x="688545" y="3693319"/>
                </a:cubicBezTo>
                <a:cubicBezTo>
                  <a:pt x="547387" y="3732917"/>
                  <a:pt x="297500" y="3692433"/>
                  <a:pt x="0" y="3693319"/>
                </a:cubicBezTo>
                <a:cubicBezTo>
                  <a:pt x="-53830" y="3569420"/>
                  <a:pt x="21818" y="3414260"/>
                  <a:pt x="0" y="3202635"/>
                </a:cubicBezTo>
                <a:cubicBezTo>
                  <a:pt x="-21818" y="2991010"/>
                  <a:pt x="10264" y="2887983"/>
                  <a:pt x="0" y="2748885"/>
                </a:cubicBezTo>
                <a:cubicBezTo>
                  <a:pt x="-10264" y="2609787"/>
                  <a:pt x="58353" y="2346982"/>
                  <a:pt x="0" y="2147401"/>
                </a:cubicBezTo>
                <a:cubicBezTo>
                  <a:pt x="-58353" y="1947820"/>
                  <a:pt x="2654" y="1845593"/>
                  <a:pt x="0" y="1693651"/>
                </a:cubicBezTo>
                <a:cubicBezTo>
                  <a:pt x="-2654" y="1541709"/>
                  <a:pt x="4655" y="1388829"/>
                  <a:pt x="0" y="1202967"/>
                </a:cubicBezTo>
                <a:cubicBezTo>
                  <a:pt x="-4655" y="1017105"/>
                  <a:pt x="51209" y="846264"/>
                  <a:pt x="0" y="675350"/>
                </a:cubicBezTo>
                <a:cubicBezTo>
                  <a:pt x="-51209" y="504436"/>
                  <a:pt x="7672" y="181729"/>
                  <a:pt x="0" y="0"/>
                </a:cubicBezTo>
                <a:close/>
              </a:path>
              <a:path w="3037699" h="3693319" stroke="0" extrusionOk="0">
                <a:moveTo>
                  <a:pt x="0" y="0"/>
                </a:moveTo>
                <a:cubicBezTo>
                  <a:pt x="165221" y="-24472"/>
                  <a:pt x="398301" y="24931"/>
                  <a:pt x="567037" y="0"/>
                </a:cubicBezTo>
                <a:cubicBezTo>
                  <a:pt x="735773" y="-24931"/>
                  <a:pt x="928216" y="18901"/>
                  <a:pt x="1073320" y="0"/>
                </a:cubicBezTo>
                <a:cubicBezTo>
                  <a:pt x="1218424" y="-18901"/>
                  <a:pt x="1381960" y="46807"/>
                  <a:pt x="1518849" y="0"/>
                </a:cubicBezTo>
                <a:cubicBezTo>
                  <a:pt x="1655738" y="-46807"/>
                  <a:pt x="1822373" y="56395"/>
                  <a:pt x="2025133" y="0"/>
                </a:cubicBezTo>
                <a:cubicBezTo>
                  <a:pt x="2227893" y="-56395"/>
                  <a:pt x="2439019" y="31790"/>
                  <a:pt x="2592170" y="0"/>
                </a:cubicBezTo>
                <a:cubicBezTo>
                  <a:pt x="2745321" y="-31790"/>
                  <a:pt x="2824330" y="30288"/>
                  <a:pt x="3037699" y="0"/>
                </a:cubicBezTo>
                <a:cubicBezTo>
                  <a:pt x="3049822" y="85956"/>
                  <a:pt x="3002808" y="266331"/>
                  <a:pt x="3037699" y="416817"/>
                </a:cubicBezTo>
                <a:cubicBezTo>
                  <a:pt x="3072590" y="567303"/>
                  <a:pt x="3010905" y="646467"/>
                  <a:pt x="3037699" y="833635"/>
                </a:cubicBezTo>
                <a:cubicBezTo>
                  <a:pt x="3064493" y="1020803"/>
                  <a:pt x="3025447" y="1115548"/>
                  <a:pt x="3037699" y="1324319"/>
                </a:cubicBezTo>
                <a:cubicBezTo>
                  <a:pt x="3049951" y="1533090"/>
                  <a:pt x="3015779" y="1616668"/>
                  <a:pt x="3037699" y="1888869"/>
                </a:cubicBezTo>
                <a:cubicBezTo>
                  <a:pt x="3059619" y="2161070"/>
                  <a:pt x="2998315" y="2271702"/>
                  <a:pt x="3037699" y="2379553"/>
                </a:cubicBezTo>
                <a:cubicBezTo>
                  <a:pt x="3077083" y="2487404"/>
                  <a:pt x="2996936" y="2745566"/>
                  <a:pt x="3037699" y="2870236"/>
                </a:cubicBezTo>
                <a:cubicBezTo>
                  <a:pt x="3078462" y="2994906"/>
                  <a:pt x="3022570" y="3403389"/>
                  <a:pt x="3037699" y="3693319"/>
                </a:cubicBezTo>
                <a:cubicBezTo>
                  <a:pt x="2867515" y="3737337"/>
                  <a:pt x="2710309" y="3685012"/>
                  <a:pt x="2561793" y="3693319"/>
                </a:cubicBezTo>
                <a:cubicBezTo>
                  <a:pt x="2413277" y="3701626"/>
                  <a:pt x="2268129" y="3692704"/>
                  <a:pt x="2025133" y="3693319"/>
                </a:cubicBezTo>
                <a:cubicBezTo>
                  <a:pt x="1782137" y="3693934"/>
                  <a:pt x="1598900" y="3652364"/>
                  <a:pt x="1458096" y="3693319"/>
                </a:cubicBezTo>
                <a:cubicBezTo>
                  <a:pt x="1317292" y="3734274"/>
                  <a:pt x="1184586" y="3653733"/>
                  <a:pt x="921435" y="3693319"/>
                </a:cubicBezTo>
                <a:cubicBezTo>
                  <a:pt x="658284" y="3732905"/>
                  <a:pt x="454434" y="3692838"/>
                  <a:pt x="0" y="3693319"/>
                </a:cubicBezTo>
                <a:cubicBezTo>
                  <a:pt x="-26809" y="3555357"/>
                  <a:pt x="25117" y="3470845"/>
                  <a:pt x="0" y="3276502"/>
                </a:cubicBezTo>
                <a:cubicBezTo>
                  <a:pt x="-25117" y="3082159"/>
                  <a:pt x="406" y="3045478"/>
                  <a:pt x="0" y="2859684"/>
                </a:cubicBezTo>
                <a:cubicBezTo>
                  <a:pt x="-406" y="2673890"/>
                  <a:pt x="41656" y="2615326"/>
                  <a:pt x="0" y="2405934"/>
                </a:cubicBezTo>
                <a:cubicBezTo>
                  <a:pt x="-41656" y="2196542"/>
                  <a:pt x="5447" y="1951689"/>
                  <a:pt x="0" y="1804450"/>
                </a:cubicBezTo>
                <a:cubicBezTo>
                  <a:pt x="-5447" y="1657211"/>
                  <a:pt x="26559" y="1511160"/>
                  <a:pt x="0" y="1350700"/>
                </a:cubicBezTo>
                <a:cubicBezTo>
                  <a:pt x="-26559" y="1190240"/>
                  <a:pt x="37407" y="991491"/>
                  <a:pt x="0" y="786149"/>
                </a:cubicBezTo>
                <a:cubicBezTo>
                  <a:pt x="-37407" y="580807"/>
                  <a:pt x="89590" y="229797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Century Gothic" panose="020B0502020202020204" pitchFamily="34" charset="0"/>
              </a:rPr>
              <a:t>3. Drink </a:t>
            </a:r>
            <a:r>
              <a:rPr lang="en-GB" b="1" i="1" dirty="0" smtClean="0">
                <a:latin typeface="Century Gothic" panose="020B0502020202020204" pitchFamily="34" charset="0"/>
              </a:rPr>
              <a:t>a lot of water</a:t>
            </a:r>
            <a:r>
              <a:rPr lang="en-GB" b="1" i="1" dirty="0">
                <a:latin typeface="Century Gothic" panose="020B0502020202020204" pitchFamily="34" charset="0"/>
              </a:rPr>
              <a:t>:</a:t>
            </a:r>
          </a:p>
          <a:p>
            <a:endParaRPr lang="en-GB" b="1" i="1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Always remember to drink </a:t>
            </a:r>
            <a:r>
              <a:rPr lang="en-US" dirty="0" smtClean="0">
                <a:latin typeface="Century Gothic" panose="020B0502020202020204" pitchFamily="34" charset="0"/>
              </a:rPr>
              <a:t>at least 8 glasses of water everyday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If </a:t>
            </a:r>
            <a:r>
              <a:rPr lang="en-US" dirty="0" smtClean="0">
                <a:latin typeface="Century Gothic" panose="020B0502020202020204" pitchFamily="34" charset="0"/>
              </a:rPr>
              <a:t>you don’t drink enough water, your body will be dehydrated. This can lead to further health problems in the future too. 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1" name="Thought Bubble: Cloud 25">
            <a:extLst>
              <a:ext uri="{FF2B5EF4-FFF2-40B4-BE49-F238E27FC236}">
                <a16:creationId xmlns:a16="http://schemas.microsoft.com/office/drawing/2014/main" xmlns="" id="{F0C281F6-F0DC-4193-A67E-EE39DBFAFC60}"/>
              </a:ext>
            </a:extLst>
          </p:cNvPr>
          <p:cNvSpPr/>
          <p:nvPr/>
        </p:nvSpPr>
        <p:spPr>
          <a:xfrm flipH="1">
            <a:off x="7566684" y="-11841"/>
            <a:ext cx="3419936" cy="947953"/>
          </a:xfrm>
          <a:prstGeom prst="cloudCallout">
            <a:avLst>
              <a:gd name="adj1" fmla="val -47630"/>
              <a:gd name="adj2" fmla="val 54042"/>
            </a:avLst>
          </a:prstGeom>
          <a:solidFill>
            <a:srgbClr val="82B90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dictionary to find out the meaning of the new words.</a:t>
            </a:r>
          </a:p>
        </p:txBody>
      </p:sp>
      <p:pic>
        <p:nvPicPr>
          <p:cNvPr id="14" name="Picture 13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FAD7F89B-058C-4FE6-88FE-260FD976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 flipH="1">
            <a:off x="10961178" y="-123328"/>
            <a:ext cx="1230821" cy="13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xmlns="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E360816-713C-4DF4-AAAA-DB5BAAE080E1}"/>
              </a:ext>
            </a:extLst>
          </p:cNvPr>
          <p:cNvSpPr txBox="1"/>
          <p:nvPr/>
        </p:nvSpPr>
        <p:spPr>
          <a:xfrm>
            <a:off x="7566684" y="6388707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272969" y="1074304"/>
            <a:ext cx="3707903" cy="461665"/>
          </a:xfrm>
          <a:custGeom>
            <a:avLst/>
            <a:gdLst>
              <a:gd name="connsiteX0" fmla="*/ 0 w 3707903"/>
              <a:gd name="connsiteY0" fmla="*/ 0 h 461665"/>
              <a:gd name="connsiteX1" fmla="*/ 566779 w 3707903"/>
              <a:gd name="connsiteY1" fmla="*/ 0 h 461665"/>
              <a:gd name="connsiteX2" fmla="*/ 1022322 w 3707903"/>
              <a:gd name="connsiteY2" fmla="*/ 0 h 461665"/>
              <a:gd name="connsiteX3" fmla="*/ 1514943 w 3707903"/>
              <a:gd name="connsiteY3" fmla="*/ 0 h 461665"/>
              <a:gd name="connsiteX4" fmla="*/ 2044644 w 3707903"/>
              <a:gd name="connsiteY4" fmla="*/ 0 h 461665"/>
              <a:gd name="connsiteX5" fmla="*/ 2611423 w 3707903"/>
              <a:gd name="connsiteY5" fmla="*/ 0 h 461665"/>
              <a:gd name="connsiteX6" fmla="*/ 3104045 w 3707903"/>
              <a:gd name="connsiteY6" fmla="*/ 0 h 461665"/>
              <a:gd name="connsiteX7" fmla="*/ 3707903 w 3707903"/>
              <a:gd name="connsiteY7" fmla="*/ 0 h 461665"/>
              <a:gd name="connsiteX8" fmla="*/ 3707903 w 3707903"/>
              <a:gd name="connsiteY8" fmla="*/ 461665 h 461665"/>
              <a:gd name="connsiteX9" fmla="*/ 3289440 w 3707903"/>
              <a:gd name="connsiteY9" fmla="*/ 461665 h 461665"/>
              <a:gd name="connsiteX10" fmla="*/ 2833897 w 3707903"/>
              <a:gd name="connsiteY10" fmla="*/ 461665 h 461665"/>
              <a:gd name="connsiteX11" fmla="*/ 2304197 w 3707903"/>
              <a:gd name="connsiteY11" fmla="*/ 461665 h 461665"/>
              <a:gd name="connsiteX12" fmla="*/ 1885734 w 3707903"/>
              <a:gd name="connsiteY12" fmla="*/ 461665 h 461665"/>
              <a:gd name="connsiteX13" fmla="*/ 1281875 w 3707903"/>
              <a:gd name="connsiteY13" fmla="*/ 461665 h 461665"/>
              <a:gd name="connsiteX14" fmla="*/ 678017 w 3707903"/>
              <a:gd name="connsiteY14" fmla="*/ 461665 h 461665"/>
              <a:gd name="connsiteX15" fmla="*/ 0 w 3707903"/>
              <a:gd name="connsiteY15" fmla="*/ 461665 h 461665"/>
              <a:gd name="connsiteX16" fmla="*/ 0 w 3707903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7903" h="461665" fill="none" extrusionOk="0">
                <a:moveTo>
                  <a:pt x="0" y="0"/>
                </a:moveTo>
                <a:cubicBezTo>
                  <a:pt x="144009" y="-7273"/>
                  <a:pt x="439753" y="19363"/>
                  <a:pt x="566779" y="0"/>
                </a:cubicBezTo>
                <a:cubicBezTo>
                  <a:pt x="693805" y="-19363"/>
                  <a:pt x="908656" y="7907"/>
                  <a:pt x="1022322" y="0"/>
                </a:cubicBezTo>
                <a:cubicBezTo>
                  <a:pt x="1135988" y="-7907"/>
                  <a:pt x="1380647" y="24181"/>
                  <a:pt x="1514943" y="0"/>
                </a:cubicBezTo>
                <a:cubicBezTo>
                  <a:pt x="1649239" y="-24181"/>
                  <a:pt x="1860701" y="35973"/>
                  <a:pt x="2044644" y="0"/>
                </a:cubicBezTo>
                <a:cubicBezTo>
                  <a:pt x="2228587" y="-35973"/>
                  <a:pt x="2385736" y="35809"/>
                  <a:pt x="2611423" y="0"/>
                </a:cubicBezTo>
                <a:cubicBezTo>
                  <a:pt x="2837110" y="-35809"/>
                  <a:pt x="2871654" y="8546"/>
                  <a:pt x="3104045" y="0"/>
                </a:cubicBezTo>
                <a:cubicBezTo>
                  <a:pt x="3336436" y="-8546"/>
                  <a:pt x="3469433" y="47896"/>
                  <a:pt x="3707903" y="0"/>
                </a:cubicBezTo>
                <a:cubicBezTo>
                  <a:pt x="3760097" y="115814"/>
                  <a:pt x="3700915" y="354726"/>
                  <a:pt x="3707903" y="461665"/>
                </a:cubicBezTo>
                <a:cubicBezTo>
                  <a:pt x="3545019" y="481662"/>
                  <a:pt x="3464152" y="446475"/>
                  <a:pt x="3289440" y="461665"/>
                </a:cubicBezTo>
                <a:cubicBezTo>
                  <a:pt x="3114728" y="476855"/>
                  <a:pt x="3014781" y="448460"/>
                  <a:pt x="2833897" y="461665"/>
                </a:cubicBezTo>
                <a:cubicBezTo>
                  <a:pt x="2653013" y="474870"/>
                  <a:pt x="2448383" y="458234"/>
                  <a:pt x="2304197" y="461665"/>
                </a:cubicBezTo>
                <a:cubicBezTo>
                  <a:pt x="2160011" y="465096"/>
                  <a:pt x="1988711" y="436474"/>
                  <a:pt x="1885734" y="461665"/>
                </a:cubicBezTo>
                <a:cubicBezTo>
                  <a:pt x="1782757" y="486856"/>
                  <a:pt x="1525987" y="424673"/>
                  <a:pt x="1281875" y="461665"/>
                </a:cubicBezTo>
                <a:cubicBezTo>
                  <a:pt x="1037763" y="498657"/>
                  <a:pt x="899699" y="427666"/>
                  <a:pt x="678017" y="461665"/>
                </a:cubicBezTo>
                <a:cubicBezTo>
                  <a:pt x="456335" y="495664"/>
                  <a:pt x="192142" y="405961"/>
                  <a:pt x="0" y="461665"/>
                </a:cubicBezTo>
                <a:cubicBezTo>
                  <a:pt x="-32827" y="272385"/>
                  <a:pt x="52479" y="160450"/>
                  <a:pt x="0" y="0"/>
                </a:cubicBezTo>
                <a:close/>
              </a:path>
              <a:path w="3707903" h="461665" stroke="0" extrusionOk="0">
                <a:moveTo>
                  <a:pt x="0" y="0"/>
                </a:moveTo>
                <a:cubicBezTo>
                  <a:pt x="211493" y="-15963"/>
                  <a:pt x="469447" y="32278"/>
                  <a:pt x="603858" y="0"/>
                </a:cubicBezTo>
                <a:cubicBezTo>
                  <a:pt x="738269" y="-32278"/>
                  <a:pt x="948971" y="49203"/>
                  <a:pt x="1133559" y="0"/>
                </a:cubicBezTo>
                <a:cubicBezTo>
                  <a:pt x="1318147" y="-49203"/>
                  <a:pt x="1455993" y="15065"/>
                  <a:pt x="1589101" y="0"/>
                </a:cubicBezTo>
                <a:cubicBezTo>
                  <a:pt x="1722209" y="-15065"/>
                  <a:pt x="1891611" y="22248"/>
                  <a:pt x="2118802" y="0"/>
                </a:cubicBezTo>
                <a:cubicBezTo>
                  <a:pt x="2345993" y="-22248"/>
                  <a:pt x="2501148" y="9259"/>
                  <a:pt x="2722660" y="0"/>
                </a:cubicBezTo>
                <a:cubicBezTo>
                  <a:pt x="2944172" y="-9259"/>
                  <a:pt x="2970708" y="46874"/>
                  <a:pt x="3178203" y="0"/>
                </a:cubicBezTo>
                <a:cubicBezTo>
                  <a:pt x="3385698" y="-46874"/>
                  <a:pt x="3457162" y="43482"/>
                  <a:pt x="3707903" y="0"/>
                </a:cubicBezTo>
                <a:cubicBezTo>
                  <a:pt x="3725168" y="190357"/>
                  <a:pt x="3680351" y="333272"/>
                  <a:pt x="3707903" y="461665"/>
                </a:cubicBezTo>
                <a:cubicBezTo>
                  <a:pt x="3500518" y="476641"/>
                  <a:pt x="3452908" y="443469"/>
                  <a:pt x="3215282" y="461665"/>
                </a:cubicBezTo>
                <a:cubicBezTo>
                  <a:pt x="2977656" y="479861"/>
                  <a:pt x="2946508" y="427332"/>
                  <a:pt x="2722660" y="461665"/>
                </a:cubicBezTo>
                <a:cubicBezTo>
                  <a:pt x="2498812" y="495998"/>
                  <a:pt x="2417479" y="427987"/>
                  <a:pt x="2230039" y="461665"/>
                </a:cubicBezTo>
                <a:cubicBezTo>
                  <a:pt x="2042599" y="495343"/>
                  <a:pt x="1796504" y="427520"/>
                  <a:pt x="1663259" y="461665"/>
                </a:cubicBezTo>
                <a:cubicBezTo>
                  <a:pt x="1530014" y="495810"/>
                  <a:pt x="1299516" y="421733"/>
                  <a:pt x="1207717" y="461665"/>
                </a:cubicBezTo>
                <a:cubicBezTo>
                  <a:pt x="1115918" y="501597"/>
                  <a:pt x="822466" y="406067"/>
                  <a:pt x="715096" y="461665"/>
                </a:cubicBezTo>
                <a:cubicBezTo>
                  <a:pt x="607726" y="517263"/>
                  <a:pt x="149238" y="388394"/>
                  <a:pt x="0" y="461665"/>
                </a:cubicBezTo>
                <a:cubicBezTo>
                  <a:pt x="-25125" y="327553"/>
                  <a:pt x="18235" y="153548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 Answer the questions.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3227C65E-7BDF-4091-AD29-8E6DCA913848}"/>
              </a:ext>
            </a:extLst>
          </p:cNvPr>
          <p:cNvSpPr/>
          <p:nvPr/>
        </p:nvSpPr>
        <p:spPr>
          <a:xfrm>
            <a:off x="4647928" y="47023"/>
            <a:ext cx="3311802" cy="723947"/>
          </a:xfrm>
          <a:prstGeom prst="frame">
            <a:avLst>
              <a:gd name="adj1" fmla="val 11025"/>
            </a:avLst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Post-reading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272966" y="2796979"/>
            <a:ext cx="11715831" cy="10908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 What types of food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contains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large amount of sugar, salt and fat?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272967" y="1622982"/>
            <a:ext cx="11715831" cy="11217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List the three suggested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tips to help you be healthy? 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272967" y="3969338"/>
            <a:ext cx="11715831" cy="11291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 What happens if you skip one of the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meals regularly?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272967" y="5164410"/>
            <a:ext cx="11715831" cy="11383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4.  What happens if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 don’t drink enough water? 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728" y="2349574"/>
            <a:ext cx="10347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1-Have </a:t>
            </a: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healthy </a:t>
            </a: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food 2-Do </a:t>
            </a: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not skip any </a:t>
            </a: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meal 3-Drink a lot of water</a:t>
            </a: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033" y="3503291"/>
            <a:ext cx="10060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Food like crisps, chocolate, ice-cream, </a:t>
            </a: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sweets and cakes.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033" y="4682975"/>
            <a:ext cx="908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Skipping one of the important meals regularly will </a:t>
            </a:r>
            <a:r>
              <a:rPr lang="en-US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affect our health</a:t>
            </a: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973" y="5860913"/>
            <a:ext cx="1130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</a:t>
            </a:r>
            <a:r>
              <a:rPr lang="en-US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ur </a:t>
            </a: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body will be dehydrated. This can lead to further health problems in the future too.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14" name="Picture 13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FAD7F89B-058C-4FE6-88FE-260FD976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 flipH="1">
            <a:off x="11111215" y="-15859"/>
            <a:ext cx="1230821" cy="1248968"/>
          </a:xfrm>
          <a:prstGeom prst="rect">
            <a:avLst/>
          </a:prstGeom>
        </p:spPr>
      </p:pic>
      <p:sp>
        <p:nvSpPr>
          <p:cNvPr id="15" name="Thought Bubble: Cloud 31">
            <a:extLst>
              <a:ext uri="{FF2B5EF4-FFF2-40B4-BE49-F238E27FC236}">
                <a16:creationId xmlns:a16="http://schemas.microsoft.com/office/drawing/2014/main" xmlns="" id="{EB95F11E-80D3-446A-9045-E4D44D142F2B}"/>
              </a:ext>
            </a:extLst>
          </p:cNvPr>
          <p:cNvSpPr/>
          <p:nvPr/>
        </p:nvSpPr>
        <p:spPr>
          <a:xfrm flipH="1">
            <a:off x="9660449" y="295376"/>
            <a:ext cx="1592515" cy="1022567"/>
          </a:xfrm>
          <a:prstGeom prst="cloudCallout">
            <a:avLst>
              <a:gd name="adj1" fmla="val -71413"/>
              <a:gd name="adj2" fmla="val 337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 </a:t>
            </a:r>
            <a:endParaRPr lang="en-GB" sz="1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TMPLT[8510]</Template>
  <TotalTime>2296</TotalTime>
  <Words>1220</Words>
  <Application>Microsoft Office PowerPoint</Application>
  <PresentationFormat>Widescreen</PresentationFormat>
  <Paragraphs>189</Paragraphs>
  <Slides>12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jehad abbas</dc:creator>
  <cp:lastModifiedBy>Sara Abdulla Abdulrahim Fakroo</cp:lastModifiedBy>
  <cp:revision>308</cp:revision>
  <dcterms:created xsi:type="dcterms:W3CDTF">2020-03-04T10:17:55Z</dcterms:created>
  <dcterms:modified xsi:type="dcterms:W3CDTF">2021-02-16T09:35:57Z</dcterms:modified>
</cp:coreProperties>
</file>