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44" r:id="rId2"/>
    <p:sldId id="296" r:id="rId3"/>
    <p:sldId id="368" r:id="rId4"/>
    <p:sldId id="371" r:id="rId5"/>
    <p:sldId id="294" r:id="rId6"/>
    <p:sldId id="370" r:id="rId7"/>
    <p:sldId id="372" r:id="rId8"/>
    <p:sldId id="373" r:id="rId9"/>
    <p:sldId id="369" r:id="rId10"/>
    <p:sldId id="37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CC99FF"/>
    <a:srgbClr val="9966FF"/>
    <a:srgbClr val="CCCCFF"/>
    <a:srgbClr val="82B907"/>
    <a:srgbClr val="148FAC"/>
    <a:srgbClr val="9F5121"/>
    <a:srgbClr val="12AE37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08" y="102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6FA3CF0-6B39-4B7C-B64C-4E993D0E5AE9}" type="datetimeFigureOut">
              <a:rPr lang="ar-SA" smtClean="0"/>
              <a:t>16/07/1442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C6BBBF3-051D-42FC-9E38-8521CAA551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1015958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F2A246B-1E1D-436A-9F14-1DE9C30EBC10}" type="datetimeFigureOut">
              <a:rPr lang="ar-BH" smtClean="0"/>
              <a:t>16/07/1442</a:t>
            </a:fld>
            <a:endParaRPr lang="ar-B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B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EB7879F-5334-4506-A0BF-49C45F4EE76D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05470030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27519-36B0-4907-A065-A1CF46BF58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24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27519-36B0-4907-A065-A1CF46BF58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39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CEA0-CC27-489D-83D3-B5CD623FF65D}" type="datetime1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___________________________________________________________________________________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FEC1-DABD-4A3D-8D76-7131D8073835}" type="datetime1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___________________________________________________________________________________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A6F6-EDE2-406C-AAD7-716455BAC708}" type="datetime1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___________________________________________________________________________________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6B5A-F099-4572-BDCE-25B0438825E7}" type="datetime1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___________________________________________________________________________________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3BF4-224A-4E9F-96C8-D055C3CA9D15}" type="datetime1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___________________________________________________________________________________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0B0F2-D36A-4FCE-923B-476CDDA920F9}" type="datetime1">
              <a:rPr lang="en-US" smtClean="0"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___________________________________________________________________________________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9166-09B0-4823-B870-58EA7A818868}" type="datetime1">
              <a:rPr lang="en-US" smtClean="0"/>
              <a:t>2/27/2021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___________________________________________________________________________________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4B83-7EA8-48F4-A352-B7984C931DD5}" type="datetime1">
              <a:rPr lang="en-US" smtClean="0"/>
              <a:t>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___________________________________________________________________________________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71834-684A-4BAC-91E0-8272D4056E05}" type="datetime1">
              <a:rPr lang="en-US" smtClean="0"/>
              <a:t>2/27/2021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___________________________________________________________________________________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82FF-5289-4873-8F6C-1A15C6D53FA6}" type="datetime1">
              <a:rPr lang="en-US" smtClean="0"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___________________________________________________________________________________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DC9E6-A676-4304-800B-33497688E3A3}" type="datetime1">
              <a:rPr lang="en-US" smtClean="0"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___________________________________________________________________________________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2D139-19E3-4EB0-AA7E-375D1580C249}" type="datetime1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___________________________________________________________________________________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9.pn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image" Target="../media/image8.jpeg"/><Relationship Id="rId2" Type="http://schemas.openxmlformats.org/officeDocument/2006/relationships/audio" Target="../media/media1.m4a"/><Relationship Id="rId16" Type="http://schemas.openxmlformats.org/officeDocument/2006/relationships/image" Target="../media/image7.png"/><Relationship Id="rId20" Type="http://schemas.openxmlformats.org/officeDocument/2006/relationships/image" Target="../media/image11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openxmlformats.org/officeDocument/2006/relationships/image" Target="../media/image6.png"/><Relationship Id="rId10" Type="http://schemas.openxmlformats.org/officeDocument/2006/relationships/audio" Target="../media/media5.m4a"/><Relationship Id="rId19" Type="http://schemas.openxmlformats.org/officeDocument/2006/relationships/image" Target="../media/image10.pn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m4a"/><Relationship Id="rId13" Type="http://schemas.openxmlformats.org/officeDocument/2006/relationships/image" Target="../media/image11.png"/><Relationship Id="rId3" Type="http://schemas.microsoft.com/office/2007/relationships/media" Target="../media/media8.m4a"/><Relationship Id="rId7" Type="http://schemas.microsoft.com/office/2007/relationships/media" Target="../media/media10.m4a"/><Relationship Id="rId12" Type="http://schemas.openxmlformats.org/officeDocument/2006/relationships/image" Target="../media/image14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audio" Target="../media/media9.m4a"/><Relationship Id="rId11" Type="http://schemas.openxmlformats.org/officeDocument/2006/relationships/image" Target="../media/image13.jpeg"/><Relationship Id="rId5" Type="http://schemas.microsoft.com/office/2007/relationships/media" Target="../media/media9.m4a"/><Relationship Id="rId10" Type="http://schemas.openxmlformats.org/officeDocument/2006/relationships/image" Target="../media/image12.png"/><Relationship Id="rId4" Type="http://schemas.openxmlformats.org/officeDocument/2006/relationships/audio" Target="../media/media8.m4a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5.png"/><Relationship Id="rId27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13" Type="http://schemas.microsoft.com/office/2007/relationships/media" Target="../media/media17.m4a"/><Relationship Id="rId18" Type="http://schemas.openxmlformats.org/officeDocument/2006/relationships/audio" Target="../media/media19.m4a"/><Relationship Id="rId26" Type="http://schemas.openxmlformats.org/officeDocument/2006/relationships/audio" Target="../media/media23.m4a"/><Relationship Id="rId21" Type="http://schemas.microsoft.com/office/2007/relationships/media" Target="../media/media21.m4a"/><Relationship Id="rId34" Type="http://schemas.openxmlformats.org/officeDocument/2006/relationships/image" Target="../media/image17.png"/><Relationship Id="rId7" Type="http://schemas.microsoft.com/office/2007/relationships/media" Target="../media/media14.m4a"/><Relationship Id="rId12" Type="http://schemas.openxmlformats.org/officeDocument/2006/relationships/audio" Target="../media/media16.m4a"/><Relationship Id="rId17" Type="http://schemas.microsoft.com/office/2007/relationships/media" Target="../media/media19.m4a"/><Relationship Id="rId25" Type="http://schemas.microsoft.com/office/2007/relationships/media" Target="../media/media23.m4a"/><Relationship Id="rId33" Type="http://schemas.microsoft.com/office/2007/relationships/hdphoto" Target="../media/hdphoto2.wdp"/><Relationship Id="rId2" Type="http://schemas.openxmlformats.org/officeDocument/2006/relationships/audio" Target="../media/media11.m4a"/><Relationship Id="rId16" Type="http://schemas.openxmlformats.org/officeDocument/2006/relationships/audio" Target="../media/media18.m4a"/><Relationship Id="rId20" Type="http://schemas.openxmlformats.org/officeDocument/2006/relationships/audio" Target="../media/media20.m4a"/><Relationship Id="rId29" Type="http://schemas.microsoft.com/office/2007/relationships/media" Target="../media/media25.m4a"/><Relationship Id="rId1" Type="http://schemas.microsoft.com/office/2007/relationships/media" Target="../media/media11.m4a"/><Relationship Id="rId6" Type="http://schemas.openxmlformats.org/officeDocument/2006/relationships/audio" Target="../media/media13.m4a"/><Relationship Id="rId11" Type="http://schemas.microsoft.com/office/2007/relationships/media" Target="../media/media16.m4a"/><Relationship Id="rId24" Type="http://schemas.openxmlformats.org/officeDocument/2006/relationships/audio" Target="../media/media22.m4a"/><Relationship Id="rId32" Type="http://schemas.openxmlformats.org/officeDocument/2006/relationships/image" Target="../media/image16.png"/><Relationship Id="rId37" Type="http://schemas.openxmlformats.org/officeDocument/2006/relationships/image" Target="../media/image18.jpeg"/><Relationship Id="rId5" Type="http://schemas.microsoft.com/office/2007/relationships/media" Target="../media/media13.m4a"/><Relationship Id="rId15" Type="http://schemas.microsoft.com/office/2007/relationships/media" Target="../media/media18.m4a"/><Relationship Id="rId23" Type="http://schemas.microsoft.com/office/2007/relationships/media" Target="../media/media22.m4a"/><Relationship Id="rId28" Type="http://schemas.openxmlformats.org/officeDocument/2006/relationships/audio" Target="../media/media24.m4a"/><Relationship Id="rId36" Type="http://schemas.openxmlformats.org/officeDocument/2006/relationships/image" Target="../media/image11.png"/><Relationship Id="rId10" Type="http://schemas.openxmlformats.org/officeDocument/2006/relationships/audio" Target="../media/media15.m4a"/><Relationship Id="rId19" Type="http://schemas.microsoft.com/office/2007/relationships/media" Target="../media/media20.m4a"/><Relationship Id="rId31" Type="http://schemas.openxmlformats.org/officeDocument/2006/relationships/slideLayout" Target="../slideLayouts/slideLayout1.xml"/><Relationship Id="rId4" Type="http://schemas.openxmlformats.org/officeDocument/2006/relationships/audio" Target="../media/media12.m4a"/><Relationship Id="rId9" Type="http://schemas.microsoft.com/office/2007/relationships/media" Target="../media/media15.m4a"/><Relationship Id="rId14" Type="http://schemas.openxmlformats.org/officeDocument/2006/relationships/audio" Target="../media/media17.m4a"/><Relationship Id="rId22" Type="http://schemas.openxmlformats.org/officeDocument/2006/relationships/audio" Target="../media/media21.m4a"/><Relationship Id="rId27" Type="http://schemas.microsoft.com/office/2007/relationships/media" Target="../media/media24.m4a"/><Relationship Id="rId30" Type="http://schemas.openxmlformats.org/officeDocument/2006/relationships/audio" Target="../media/media25.m4a"/><Relationship Id="rId35" Type="http://schemas.microsoft.com/office/2007/relationships/hdphoto" Target="../media/hdphoto3.wdp"/><Relationship Id="rId8" Type="http://schemas.openxmlformats.org/officeDocument/2006/relationships/audio" Target="../media/media14.m4a"/><Relationship Id="rId3" Type="http://schemas.microsoft.com/office/2007/relationships/media" Target="../media/media12.m4a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20.jpeg"/><Relationship Id="rId4" Type="http://schemas.openxmlformats.org/officeDocument/2006/relationships/image" Target="../media/image9.png"/><Relationship Id="rId27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sv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12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7.svg"/><Relationship Id="rId5" Type="http://schemas.microsoft.com/office/2007/relationships/hdphoto" Target="../media/hdphoto4.wdp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image" Target="../media/image25.svg"/><Relationship Id="rId1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EC5B7B-7E3D-4E1E-952F-72A30EEE7B17}"/>
              </a:ext>
            </a:extLst>
          </p:cNvPr>
          <p:cNvPicPr/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1991543" y="281204"/>
            <a:ext cx="7632848" cy="827938"/>
          </a:xfrm>
          <a:prstGeom prst="rect">
            <a:avLst/>
          </a:prstGeom>
        </p:spPr>
      </p:pic>
      <p:sp>
        <p:nvSpPr>
          <p:cNvPr id="7" name="Rectangle 3"/>
          <p:cNvSpPr/>
          <p:nvPr/>
        </p:nvSpPr>
        <p:spPr>
          <a:xfrm>
            <a:off x="377839" y="1457670"/>
            <a:ext cx="10860257" cy="4761083"/>
          </a:xfrm>
          <a:custGeom>
            <a:avLst/>
            <a:gdLst>
              <a:gd name="connsiteX0" fmla="*/ 0 w 10860257"/>
              <a:gd name="connsiteY0" fmla="*/ 0 h 4761083"/>
              <a:gd name="connsiteX1" fmla="*/ 678766 w 10860257"/>
              <a:gd name="connsiteY1" fmla="*/ 0 h 4761083"/>
              <a:gd name="connsiteX2" fmla="*/ 1357532 w 10860257"/>
              <a:gd name="connsiteY2" fmla="*/ 0 h 4761083"/>
              <a:gd name="connsiteX3" fmla="*/ 2253503 w 10860257"/>
              <a:gd name="connsiteY3" fmla="*/ 0 h 4761083"/>
              <a:gd name="connsiteX4" fmla="*/ 2823667 w 10860257"/>
              <a:gd name="connsiteY4" fmla="*/ 0 h 4761083"/>
              <a:gd name="connsiteX5" fmla="*/ 3285228 w 10860257"/>
              <a:gd name="connsiteY5" fmla="*/ 0 h 4761083"/>
              <a:gd name="connsiteX6" fmla="*/ 3963994 w 10860257"/>
              <a:gd name="connsiteY6" fmla="*/ 0 h 4761083"/>
              <a:gd name="connsiteX7" fmla="*/ 4534157 w 10860257"/>
              <a:gd name="connsiteY7" fmla="*/ 0 h 4761083"/>
              <a:gd name="connsiteX8" fmla="*/ 5212923 w 10860257"/>
              <a:gd name="connsiteY8" fmla="*/ 0 h 4761083"/>
              <a:gd name="connsiteX9" fmla="*/ 5674484 w 10860257"/>
              <a:gd name="connsiteY9" fmla="*/ 0 h 4761083"/>
              <a:gd name="connsiteX10" fmla="*/ 6244648 w 10860257"/>
              <a:gd name="connsiteY10" fmla="*/ 0 h 4761083"/>
              <a:gd name="connsiteX11" fmla="*/ 7140619 w 10860257"/>
              <a:gd name="connsiteY11" fmla="*/ 0 h 4761083"/>
              <a:gd name="connsiteX12" fmla="*/ 7602180 w 10860257"/>
              <a:gd name="connsiteY12" fmla="*/ 0 h 4761083"/>
              <a:gd name="connsiteX13" fmla="*/ 7955138 w 10860257"/>
              <a:gd name="connsiteY13" fmla="*/ 0 h 4761083"/>
              <a:gd name="connsiteX14" fmla="*/ 8742507 w 10860257"/>
              <a:gd name="connsiteY14" fmla="*/ 0 h 4761083"/>
              <a:gd name="connsiteX15" fmla="*/ 9529876 w 10860257"/>
              <a:gd name="connsiteY15" fmla="*/ 0 h 4761083"/>
              <a:gd name="connsiteX16" fmla="*/ 9882834 w 10860257"/>
              <a:gd name="connsiteY16" fmla="*/ 0 h 4761083"/>
              <a:gd name="connsiteX17" fmla="*/ 10860257 w 10860257"/>
              <a:gd name="connsiteY17" fmla="*/ 0 h 4761083"/>
              <a:gd name="connsiteX18" fmla="*/ 10860257 w 10860257"/>
              <a:gd name="connsiteY18" fmla="*/ 680155 h 4761083"/>
              <a:gd name="connsiteX19" fmla="*/ 10860257 w 10860257"/>
              <a:gd name="connsiteY19" fmla="*/ 1360309 h 4761083"/>
              <a:gd name="connsiteX20" fmla="*/ 10860257 w 10860257"/>
              <a:gd name="connsiteY20" fmla="*/ 1945242 h 4761083"/>
              <a:gd name="connsiteX21" fmla="*/ 10860257 w 10860257"/>
              <a:gd name="connsiteY21" fmla="*/ 2577786 h 4761083"/>
              <a:gd name="connsiteX22" fmla="*/ 10860257 w 10860257"/>
              <a:gd name="connsiteY22" fmla="*/ 3210330 h 4761083"/>
              <a:gd name="connsiteX23" fmla="*/ 10860257 w 10860257"/>
              <a:gd name="connsiteY23" fmla="*/ 3890485 h 4761083"/>
              <a:gd name="connsiteX24" fmla="*/ 10860257 w 10860257"/>
              <a:gd name="connsiteY24" fmla="*/ 4761083 h 4761083"/>
              <a:gd name="connsiteX25" fmla="*/ 9964286 w 10860257"/>
              <a:gd name="connsiteY25" fmla="*/ 4761083 h 4761083"/>
              <a:gd name="connsiteX26" fmla="*/ 9285520 w 10860257"/>
              <a:gd name="connsiteY26" fmla="*/ 4761083 h 4761083"/>
              <a:gd name="connsiteX27" fmla="*/ 8498151 w 10860257"/>
              <a:gd name="connsiteY27" fmla="*/ 4761083 h 4761083"/>
              <a:gd name="connsiteX28" fmla="*/ 7710782 w 10860257"/>
              <a:gd name="connsiteY28" fmla="*/ 4761083 h 4761083"/>
              <a:gd name="connsiteX29" fmla="*/ 7032016 w 10860257"/>
              <a:gd name="connsiteY29" fmla="*/ 4761083 h 4761083"/>
              <a:gd name="connsiteX30" fmla="*/ 6570455 w 10860257"/>
              <a:gd name="connsiteY30" fmla="*/ 4761083 h 4761083"/>
              <a:gd name="connsiteX31" fmla="*/ 6000292 w 10860257"/>
              <a:gd name="connsiteY31" fmla="*/ 4761083 h 4761083"/>
              <a:gd name="connsiteX32" fmla="*/ 5430129 w 10860257"/>
              <a:gd name="connsiteY32" fmla="*/ 4761083 h 4761083"/>
              <a:gd name="connsiteX33" fmla="*/ 4642760 w 10860257"/>
              <a:gd name="connsiteY33" fmla="*/ 4761083 h 4761083"/>
              <a:gd name="connsiteX34" fmla="*/ 3963994 w 10860257"/>
              <a:gd name="connsiteY34" fmla="*/ 4761083 h 4761083"/>
              <a:gd name="connsiteX35" fmla="*/ 3611035 w 10860257"/>
              <a:gd name="connsiteY35" fmla="*/ 4761083 h 4761083"/>
              <a:gd name="connsiteX36" fmla="*/ 2823667 w 10860257"/>
              <a:gd name="connsiteY36" fmla="*/ 4761083 h 4761083"/>
              <a:gd name="connsiteX37" fmla="*/ 1927696 w 10860257"/>
              <a:gd name="connsiteY37" fmla="*/ 4761083 h 4761083"/>
              <a:gd name="connsiteX38" fmla="*/ 1466135 w 10860257"/>
              <a:gd name="connsiteY38" fmla="*/ 4761083 h 4761083"/>
              <a:gd name="connsiteX39" fmla="*/ 787369 w 10860257"/>
              <a:gd name="connsiteY39" fmla="*/ 4761083 h 4761083"/>
              <a:gd name="connsiteX40" fmla="*/ 0 w 10860257"/>
              <a:gd name="connsiteY40" fmla="*/ 4761083 h 4761083"/>
              <a:gd name="connsiteX41" fmla="*/ 0 w 10860257"/>
              <a:gd name="connsiteY41" fmla="*/ 3985707 h 4761083"/>
              <a:gd name="connsiteX42" fmla="*/ 0 w 10860257"/>
              <a:gd name="connsiteY42" fmla="*/ 3305552 h 4761083"/>
              <a:gd name="connsiteX43" fmla="*/ 0 w 10860257"/>
              <a:gd name="connsiteY43" fmla="*/ 2768230 h 4761083"/>
              <a:gd name="connsiteX44" fmla="*/ 0 w 10860257"/>
              <a:gd name="connsiteY44" fmla="*/ 2230907 h 4761083"/>
              <a:gd name="connsiteX45" fmla="*/ 0 w 10860257"/>
              <a:gd name="connsiteY45" fmla="*/ 1645974 h 4761083"/>
              <a:gd name="connsiteX46" fmla="*/ 0 w 10860257"/>
              <a:gd name="connsiteY46" fmla="*/ 1108652 h 4761083"/>
              <a:gd name="connsiteX47" fmla="*/ 0 w 10860257"/>
              <a:gd name="connsiteY47" fmla="*/ 0 h 4761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860257" h="4761083" extrusionOk="0">
                <a:moveTo>
                  <a:pt x="0" y="0"/>
                </a:moveTo>
                <a:cubicBezTo>
                  <a:pt x="183241" y="23015"/>
                  <a:pt x="400598" y="30007"/>
                  <a:pt x="678766" y="0"/>
                </a:cubicBezTo>
                <a:cubicBezTo>
                  <a:pt x="956934" y="-30007"/>
                  <a:pt x="1039413" y="16677"/>
                  <a:pt x="1357532" y="0"/>
                </a:cubicBezTo>
                <a:cubicBezTo>
                  <a:pt x="1675651" y="-16677"/>
                  <a:pt x="1856898" y="-27402"/>
                  <a:pt x="2253503" y="0"/>
                </a:cubicBezTo>
                <a:cubicBezTo>
                  <a:pt x="2650108" y="27402"/>
                  <a:pt x="2576979" y="23913"/>
                  <a:pt x="2823667" y="0"/>
                </a:cubicBezTo>
                <a:cubicBezTo>
                  <a:pt x="3070355" y="-23913"/>
                  <a:pt x="3090443" y="22294"/>
                  <a:pt x="3285228" y="0"/>
                </a:cubicBezTo>
                <a:cubicBezTo>
                  <a:pt x="3480013" y="-22294"/>
                  <a:pt x="3677364" y="-1339"/>
                  <a:pt x="3963994" y="0"/>
                </a:cubicBezTo>
                <a:cubicBezTo>
                  <a:pt x="4250624" y="1339"/>
                  <a:pt x="4368182" y="15740"/>
                  <a:pt x="4534157" y="0"/>
                </a:cubicBezTo>
                <a:cubicBezTo>
                  <a:pt x="4700132" y="-15740"/>
                  <a:pt x="4937754" y="-32568"/>
                  <a:pt x="5212923" y="0"/>
                </a:cubicBezTo>
                <a:cubicBezTo>
                  <a:pt x="5488092" y="32568"/>
                  <a:pt x="5540969" y="-15754"/>
                  <a:pt x="5674484" y="0"/>
                </a:cubicBezTo>
                <a:cubicBezTo>
                  <a:pt x="5807999" y="15754"/>
                  <a:pt x="5991828" y="4393"/>
                  <a:pt x="6244648" y="0"/>
                </a:cubicBezTo>
                <a:cubicBezTo>
                  <a:pt x="6497468" y="-4393"/>
                  <a:pt x="6881757" y="-7957"/>
                  <a:pt x="7140619" y="0"/>
                </a:cubicBezTo>
                <a:cubicBezTo>
                  <a:pt x="7399481" y="7957"/>
                  <a:pt x="7418770" y="-1737"/>
                  <a:pt x="7602180" y="0"/>
                </a:cubicBezTo>
                <a:cubicBezTo>
                  <a:pt x="7785590" y="1737"/>
                  <a:pt x="7826289" y="2430"/>
                  <a:pt x="7955138" y="0"/>
                </a:cubicBezTo>
                <a:cubicBezTo>
                  <a:pt x="8083987" y="-2430"/>
                  <a:pt x="8549271" y="-3492"/>
                  <a:pt x="8742507" y="0"/>
                </a:cubicBezTo>
                <a:cubicBezTo>
                  <a:pt x="8935743" y="3492"/>
                  <a:pt x="9252539" y="-15094"/>
                  <a:pt x="9529876" y="0"/>
                </a:cubicBezTo>
                <a:cubicBezTo>
                  <a:pt x="9807213" y="15094"/>
                  <a:pt x="9777927" y="7296"/>
                  <a:pt x="9882834" y="0"/>
                </a:cubicBezTo>
                <a:cubicBezTo>
                  <a:pt x="9987741" y="-7296"/>
                  <a:pt x="10535934" y="40886"/>
                  <a:pt x="10860257" y="0"/>
                </a:cubicBezTo>
                <a:cubicBezTo>
                  <a:pt x="10884455" y="276756"/>
                  <a:pt x="10862789" y="538195"/>
                  <a:pt x="10860257" y="680155"/>
                </a:cubicBezTo>
                <a:cubicBezTo>
                  <a:pt x="10857725" y="822116"/>
                  <a:pt x="10839558" y="1088733"/>
                  <a:pt x="10860257" y="1360309"/>
                </a:cubicBezTo>
                <a:cubicBezTo>
                  <a:pt x="10880956" y="1631885"/>
                  <a:pt x="10839685" y="1653500"/>
                  <a:pt x="10860257" y="1945242"/>
                </a:cubicBezTo>
                <a:cubicBezTo>
                  <a:pt x="10880829" y="2236984"/>
                  <a:pt x="10840197" y="2279251"/>
                  <a:pt x="10860257" y="2577786"/>
                </a:cubicBezTo>
                <a:cubicBezTo>
                  <a:pt x="10880317" y="2876321"/>
                  <a:pt x="10844618" y="2905197"/>
                  <a:pt x="10860257" y="3210330"/>
                </a:cubicBezTo>
                <a:cubicBezTo>
                  <a:pt x="10875896" y="3515463"/>
                  <a:pt x="10889274" y="3563902"/>
                  <a:pt x="10860257" y="3890485"/>
                </a:cubicBezTo>
                <a:cubicBezTo>
                  <a:pt x="10831240" y="4217068"/>
                  <a:pt x="10889806" y="4557178"/>
                  <a:pt x="10860257" y="4761083"/>
                </a:cubicBezTo>
                <a:cubicBezTo>
                  <a:pt x="10653791" y="4745872"/>
                  <a:pt x="10386778" y="4779729"/>
                  <a:pt x="9964286" y="4761083"/>
                </a:cubicBezTo>
                <a:cubicBezTo>
                  <a:pt x="9541794" y="4742437"/>
                  <a:pt x="9471712" y="4743426"/>
                  <a:pt x="9285520" y="4761083"/>
                </a:cubicBezTo>
                <a:cubicBezTo>
                  <a:pt x="9099328" y="4778740"/>
                  <a:pt x="8751023" y="4789564"/>
                  <a:pt x="8498151" y="4761083"/>
                </a:cubicBezTo>
                <a:cubicBezTo>
                  <a:pt x="8245279" y="4732602"/>
                  <a:pt x="8061928" y="4724620"/>
                  <a:pt x="7710782" y="4761083"/>
                </a:cubicBezTo>
                <a:cubicBezTo>
                  <a:pt x="7359636" y="4797546"/>
                  <a:pt x="7279730" y="4781309"/>
                  <a:pt x="7032016" y="4761083"/>
                </a:cubicBezTo>
                <a:cubicBezTo>
                  <a:pt x="6784302" y="4740857"/>
                  <a:pt x="6727848" y="4755774"/>
                  <a:pt x="6570455" y="4761083"/>
                </a:cubicBezTo>
                <a:cubicBezTo>
                  <a:pt x="6413062" y="4766392"/>
                  <a:pt x="6255559" y="4751357"/>
                  <a:pt x="6000292" y="4761083"/>
                </a:cubicBezTo>
                <a:cubicBezTo>
                  <a:pt x="5745025" y="4770809"/>
                  <a:pt x="5584055" y="4775817"/>
                  <a:pt x="5430129" y="4761083"/>
                </a:cubicBezTo>
                <a:cubicBezTo>
                  <a:pt x="5276203" y="4746349"/>
                  <a:pt x="4815831" y="4776442"/>
                  <a:pt x="4642760" y="4761083"/>
                </a:cubicBezTo>
                <a:cubicBezTo>
                  <a:pt x="4469689" y="4745724"/>
                  <a:pt x="4195663" y="4792862"/>
                  <a:pt x="3963994" y="4761083"/>
                </a:cubicBezTo>
                <a:cubicBezTo>
                  <a:pt x="3732325" y="4729304"/>
                  <a:pt x="3782297" y="4772623"/>
                  <a:pt x="3611035" y="4761083"/>
                </a:cubicBezTo>
                <a:cubicBezTo>
                  <a:pt x="3439773" y="4749543"/>
                  <a:pt x="3043160" y="4738581"/>
                  <a:pt x="2823667" y="4761083"/>
                </a:cubicBezTo>
                <a:cubicBezTo>
                  <a:pt x="2604174" y="4783585"/>
                  <a:pt x="2320011" y="4789449"/>
                  <a:pt x="1927696" y="4761083"/>
                </a:cubicBezTo>
                <a:cubicBezTo>
                  <a:pt x="1535381" y="4732717"/>
                  <a:pt x="1639641" y="4738543"/>
                  <a:pt x="1466135" y="4761083"/>
                </a:cubicBezTo>
                <a:cubicBezTo>
                  <a:pt x="1292629" y="4783623"/>
                  <a:pt x="924873" y="4776581"/>
                  <a:pt x="787369" y="4761083"/>
                </a:cubicBezTo>
                <a:cubicBezTo>
                  <a:pt x="649865" y="4745585"/>
                  <a:pt x="204159" y="4771774"/>
                  <a:pt x="0" y="4761083"/>
                </a:cubicBezTo>
                <a:cubicBezTo>
                  <a:pt x="35187" y="4442244"/>
                  <a:pt x="-36542" y="4201314"/>
                  <a:pt x="0" y="3985707"/>
                </a:cubicBezTo>
                <a:cubicBezTo>
                  <a:pt x="36542" y="3770100"/>
                  <a:pt x="18528" y="3443369"/>
                  <a:pt x="0" y="3305552"/>
                </a:cubicBezTo>
                <a:cubicBezTo>
                  <a:pt x="-18528" y="3167736"/>
                  <a:pt x="12270" y="2948980"/>
                  <a:pt x="0" y="2768230"/>
                </a:cubicBezTo>
                <a:cubicBezTo>
                  <a:pt x="-12270" y="2587480"/>
                  <a:pt x="13290" y="2380641"/>
                  <a:pt x="0" y="2230907"/>
                </a:cubicBezTo>
                <a:cubicBezTo>
                  <a:pt x="-13290" y="2081173"/>
                  <a:pt x="24721" y="1769671"/>
                  <a:pt x="0" y="1645974"/>
                </a:cubicBezTo>
                <a:cubicBezTo>
                  <a:pt x="-24721" y="1522277"/>
                  <a:pt x="-5913" y="1375992"/>
                  <a:pt x="0" y="1108652"/>
                </a:cubicBezTo>
                <a:cubicBezTo>
                  <a:pt x="5913" y="841312"/>
                  <a:pt x="-53127" y="432583"/>
                  <a:pt x="0" y="0"/>
                </a:cubicBezTo>
                <a:close/>
              </a:path>
            </a:pathLst>
          </a:custGeom>
          <a:noFill/>
          <a:ln w="28575">
            <a:noFill/>
            <a:extLst>
              <a:ext uri="{C807C97D-BFC1-408E-A445-0C87EB9F89A2}">
                <ask:lineSketchStyleProps xmlns="" xmlns:ask="http://schemas.microsoft.com/office/drawing/2018/sketchyshapes" sd="322564733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latin typeface="Century Gothic" panose="020B0502020202020204" pitchFamily="34" charset="0"/>
              </a:rPr>
              <a:t>  </a:t>
            </a:r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English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Family and Friends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Grade 6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Semester </a:t>
            </a:r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</a:t>
            </a:r>
            <a:endParaRPr lang="en-US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Unit 6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What’s the matter?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Lesson </a:t>
            </a:r>
            <a:r>
              <a:rPr lang="en-US" sz="3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4: </a:t>
            </a:r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Phonics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EBDF6DE1-6031-4F72-9001-B84FCAA4B316}"/>
              </a:ext>
            </a:extLst>
          </p:cNvPr>
          <p:cNvSpPr/>
          <p:nvPr/>
        </p:nvSpPr>
        <p:spPr>
          <a:xfrm>
            <a:off x="2448962" y="3149981"/>
            <a:ext cx="1244184" cy="944380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er</a:t>
            </a:r>
            <a:endParaRPr lang="ar-BH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A08692BF-9CE2-447F-BD72-21FC27CB936E}"/>
              </a:ext>
            </a:extLst>
          </p:cNvPr>
          <p:cNvSpPr/>
          <p:nvPr/>
        </p:nvSpPr>
        <p:spPr>
          <a:xfrm>
            <a:off x="1826870" y="3838213"/>
            <a:ext cx="1244184" cy="944380"/>
          </a:xfrm>
          <a:prstGeom prst="cloud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or</a:t>
            </a:r>
            <a:endParaRPr lang="ar-BH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6" t="2938" r="15017" b="6310"/>
          <a:stretch/>
        </p:blipFill>
        <p:spPr>
          <a:xfrm>
            <a:off x="9053494" y="2727143"/>
            <a:ext cx="1907931" cy="24442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597">
                        <a14:foregroundMark x1="74006" y1="32766" x2="75216" y2="27145"/>
                        <a14:foregroundMark x1="75793" y1="31213" x2="80173" y2="27441"/>
                        <a14:foregroundMark x1="81268" y1="27811" x2="92507" y2="23891"/>
                        <a14:foregroundMark x1="88242" y1="4956" x2="78098" y2="3994"/>
                        <a14:foregroundMark x1="76311" y1="5251" x2="72622" y2="9024"/>
                        <a14:foregroundMark x1="85821" y1="34985" x2="79251" y2="34320"/>
                        <a14:foregroundMark x1="74006" y1="37500" x2="71643" y2="40607"/>
                        <a14:foregroundMark x1="87896" y1="36686" x2="93487" y2="40459"/>
                        <a14:foregroundMark x1="95216" y1="49852" x2="94236" y2="52959"/>
                        <a14:foregroundMark x1="78617" y1="59689" x2="76542" y2="62648"/>
                        <a14:foregroundMark x1="73487" y1="64571" x2="75331" y2="58950"/>
                        <a14:foregroundMark x1="79597" y1="67825" x2="74813" y2="68935"/>
                        <a14:foregroundMark x1="69971" y1="84541" x2="75908" y2="91272"/>
                        <a14:foregroundMark x1="75793" y1="91272" x2="75793" y2="91272"/>
                        <a14:foregroundMark x1="74813" y1="92086" x2="74006" y2="96450"/>
                        <a14:foregroundMark x1="76657" y1="93935" x2="79597" y2="91938"/>
                        <a14:foregroundMark x1="81441" y1="91790" x2="90086" y2="90385"/>
                        <a14:foregroundMark x1="81268" y1="67086" x2="86686" y2="684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2831"/>
          <a:stretch/>
        </p:blipFill>
        <p:spPr>
          <a:xfrm>
            <a:off x="156586" y="2617436"/>
            <a:ext cx="2104291" cy="244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2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78247" y="2683799"/>
            <a:ext cx="9144000" cy="480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End of the Lesson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9E01766-0627-4E40-AEBA-3C1D15C8C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0733" y="6290882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Ministry of Education-Second Semester 2020-2021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1E360816-713C-4DF4-AAAA-DB5BAAE080E1}"/>
              </a:ext>
            </a:extLst>
          </p:cNvPr>
          <p:cNvSpPr txBox="1"/>
          <p:nvPr/>
        </p:nvSpPr>
        <p:spPr>
          <a:xfrm>
            <a:off x="8326058" y="6411312"/>
            <a:ext cx="34644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Century Gothic" panose="020B0502020202020204" pitchFamily="34" charset="0"/>
              </a:rPr>
              <a:t>English -Grade 6– Unit 6 – Lesson 4  (Phonics)</a:t>
            </a:r>
            <a:endParaRPr lang="en-GB" sz="1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41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917DD22-E420-47EC-85BA-9CFCB9969F5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35"/>
            <a:ext cx="1947716" cy="1431689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D81A3B36-B319-4C57-85CF-456E88AA8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033" y="6214682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Ministry of </a:t>
            </a:r>
            <a:r>
              <a:rPr lang="en-US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Education-Second Semester 2020-2021</a:t>
            </a:r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8721A7-816F-4C99-BE89-D02CB058B1C7}"/>
              </a:ext>
            </a:extLst>
          </p:cNvPr>
          <p:cNvSpPr/>
          <p:nvPr/>
        </p:nvSpPr>
        <p:spPr>
          <a:xfrm>
            <a:off x="3242944" y="1703886"/>
            <a:ext cx="5406746" cy="7722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Lesson </a:t>
            </a:r>
            <a:r>
              <a:rPr lang="en-GB" sz="3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Objective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1E360816-713C-4DF4-AAAA-DB5BAAE080E1}"/>
              </a:ext>
            </a:extLst>
          </p:cNvPr>
          <p:cNvSpPr txBox="1"/>
          <p:nvPr/>
        </p:nvSpPr>
        <p:spPr>
          <a:xfrm>
            <a:off x="8326058" y="6397244"/>
            <a:ext cx="34916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Century Gothic" panose="020B0502020202020204" pitchFamily="34" charset="0"/>
              </a:rPr>
              <a:t>English -Grade 6– Unit 6 – Lesson 4  (Phonics)</a:t>
            </a:r>
            <a:endParaRPr lang="en-GB" sz="1200" b="1" dirty="0"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4577" y="3105835"/>
            <a:ext cx="109578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latin typeface="Century Gothic" panose="020B0502020202020204" pitchFamily="34" charset="0"/>
              </a:rPr>
              <a:t>- To </a:t>
            </a:r>
            <a:r>
              <a:rPr lang="en-US" sz="3200" b="1" dirty="0" err="1" smtClean="0">
                <a:latin typeface="Century Gothic" panose="020B0502020202020204" pitchFamily="34" charset="0"/>
              </a:rPr>
              <a:t>realise</a:t>
            </a:r>
            <a:r>
              <a:rPr lang="en-US" sz="3200" b="1" dirty="0" smtClean="0">
                <a:latin typeface="Century Gothic" panose="020B0502020202020204" pitchFamily="34" charset="0"/>
              </a:rPr>
              <a:t> </a:t>
            </a:r>
            <a:r>
              <a:rPr lang="en-US" sz="3200" b="1" dirty="0">
                <a:latin typeface="Century Gothic" panose="020B0502020202020204" pitchFamily="34" charset="0"/>
              </a:rPr>
              <a:t>that words ending with </a:t>
            </a:r>
            <a:r>
              <a:rPr lang="en-US" sz="3200" b="1" i="1" dirty="0">
                <a:latin typeface="Century Gothic" panose="020B0502020202020204" pitchFamily="34" charset="0"/>
              </a:rPr>
              <a:t>‘</a:t>
            </a:r>
            <a:r>
              <a:rPr lang="en-US" sz="3200" b="1" i="1" dirty="0" err="1">
                <a:latin typeface="Century Gothic" panose="020B0502020202020204" pitchFamily="34" charset="0"/>
              </a:rPr>
              <a:t>er</a:t>
            </a:r>
            <a:r>
              <a:rPr lang="en-US" sz="3200" b="1" i="1" dirty="0">
                <a:latin typeface="Century Gothic" panose="020B0502020202020204" pitchFamily="34" charset="0"/>
              </a:rPr>
              <a:t>’ </a:t>
            </a:r>
            <a:r>
              <a:rPr lang="en-US" sz="3200" b="1" dirty="0">
                <a:latin typeface="Century Gothic" panose="020B0502020202020204" pitchFamily="34" charset="0"/>
              </a:rPr>
              <a:t>and </a:t>
            </a:r>
            <a:r>
              <a:rPr lang="en-US" sz="3200" b="1" i="1" dirty="0">
                <a:latin typeface="Century Gothic" panose="020B0502020202020204" pitchFamily="34" charset="0"/>
              </a:rPr>
              <a:t>‘or’ </a:t>
            </a:r>
            <a:r>
              <a:rPr lang="en-US" sz="3200" b="1" dirty="0">
                <a:latin typeface="Century Gothic" panose="020B0502020202020204" pitchFamily="34" charset="0"/>
              </a:rPr>
              <a:t>have the same sound. </a:t>
            </a:r>
          </a:p>
        </p:txBody>
      </p:sp>
    </p:spTree>
    <p:extLst>
      <p:ext uri="{BB962C8B-B14F-4D97-AF65-F5344CB8AC3E}">
        <p14:creationId xmlns:p14="http://schemas.microsoft.com/office/powerpoint/2010/main" val="300778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9E01766-0627-4E40-AEBA-3C1D15C8C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0733" y="6290882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Ministry of Education-Second Semester 2020-2021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1E360816-713C-4DF4-AAAA-DB5BAAE080E1}"/>
              </a:ext>
            </a:extLst>
          </p:cNvPr>
          <p:cNvSpPr txBox="1"/>
          <p:nvPr/>
        </p:nvSpPr>
        <p:spPr>
          <a:xfrm>
            <a:off x="8326058" y="6411312"/>
            <a:ext cx="34644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Century Gothic" panose="020B0502020202020204" pitchFamily="34" charset="0"/>
              </a:rPr>
              <a:t>English -Grade 6– Unit 6 – Lesson 4  (Phonics)</a:t>
            </a:r>
            <a:endParaRPr lang="en-GB" sz="1200" b="1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14E471-BE4A-44DB-84A6-0504B43E4D3C}"/>
              </a:ext>
            </a:extLst>
          </p:cNvPr>
          <p:cNvSpPr txBox="1"/>
          <p:nvPr/>
        </p:nvSpPr>
        <p:spPr>
          <a:xfrm>
            <a:off x="2631986" y="646510"/>
            <a:ext cx="6139422" cy="523220"/>
          </a:xfrm>
          <a:custGeom>
            <a:avLst/>
            <a:gdLst>
              <a:gd name="connsiteX0" fmla="*/ 0 w 6139422"/>
              <a:gd name="connsiteY0" fmla="*/ 0 h 523220"/>
              <a:gd name="connsiteX1" fmla="*/ 619523 w 6139422"/>
              <a:gd name="connsiteY1" fmla="*/ 0 h 523220"/>
              <a:gd name="connsiteX2" fmla="*/ 1300441 w 6139422"/>
              <a:gd name="connsiteY2" fmla="*/ 0 h 523220"/>
              <a:gd name="connsiteX3" fmla="*/ 1797176 w 6139422"/>
              <a:gd name="connsiteY3" fmla="*/ 0 h 523220"/>
              <a:gd name="connsiteX4" fmla="*/ 2416700 w 6139422"/>
              <a:gd name="connsiteY4" fmla="*/ 0 h 523220"/>
              <a:gd name="connsiteX5" fmla="*/ 2790646 w 6139422"/>
              <a:gd name="connsiteY5" fmla="*/ 0 h 523220"/>
              <a:gd name="connsiteX6" fmla="*/ 3471564 w 6139422"/>
              <a:gd name="connsiteY6" fmla="*/ 0 h 523220"/>
              <a:gd name="connsiteX7" fmla="*/ 4029693 w 6139422"/>
              <a:gd name="connsiteY7" fmla="*/ 0 h 523220"/>
              <a:gd name="connsiteX8" fmla="*/ 4526428 w 6139422"/>
              <a:gd name="connsiteY8" fmla="*/ 0 h 523220"/>
              <a:gd name="connsiteX9" fmla="*/ 5207346 w 6139422"/>
              <a:gd name="connsiteY9" fmla="*/ 0 h 523220"/>
              <a:gd name="connsiteX10" fmla="*/ 5581293 w 6139422"/>
              <a:gd name="connsiteY10" fmla="*/ 0 h 523220"/>
              <a:gd name="connsiteX11" fmla="*/ 6139422 w 6139422"/>
              <a:gd name="connsiteY11" fmla="*/ 0 h 523220"/>
              <a:gd name="connsiteX12" fmla="*/ 6139422 w 6139422"/>
              <a:gd name="connsiteY12" fmla="*/ 523220 h 523220"/>
              <a:gd name="connsiteX13" fmla="*/ 5519899 w 6139422"/>
              <a:gd name="connsiteY13" fmla="*/ 523220 h 523220"/>
              <a:gd name="connsiteX14" fmla="*/ 5145952 w 6139422"/>
              <a:gd name="connsiteY14" fmla="*/ 523220 h 523220"/>
              <a:gd name="connsiteX15" fmla="*/ 4772005 w 6139422"/>
              <a:gd name="connsiteY15" fmla="*/ 523220 h 523220"/>
              <a:gd name="connsiteX16" fmla="*/ 4398059 w 6139422"/>
              <a:gd name="connsiteY16" fmla="*/ 523220 h 523220"/>
              <a:gd name="connsiteX17" fmla="*/ 3778535 w 6139422"/>
              <a:gd name="connsiteY17" fmla="*/ 523220 h 523220"/>
              <a:gd name="connsiteX18" fmla="*/ 3404589 w 6139422"/>
              <a:gd name="connsiteY18" fmla="*/ 523220 h 523220"/>
              <a:gd name="connsiteX19" fmla="*/ 3030642 w 6139422"/>
              <a:gd name="connsiteY19" fmla="*/ 523220 h 523220"/>
              <a:gd name="connsiteX20" fmla="*/ 2656695 w 6139422"/>
              <a:gd name="connsiteY20" fmla="*/ 523220 h 523220"/>
              <a:gd name="connsiteX21" fmla="*/ 2159960 w 6139422"/>
              <a:gd name="connsiteY21" fmla="*/ 523220 h 523220"/>
              <a:gd name="connsiteX22" fmla="*/ 1601831 w 6139422"/>
              <a:gd name="connsiteY22" fmla="*/ 523220 h 523220"/>
              <a:gd name="connsiteX23" fmla="*/ 1043702 w 6139422"/>
              <a:gd name="connsiteY23" fmla="*/ 523220 h 523220"/>
              <a:gd name="connsiteX24" fmla="*/ 485572 w 6139422"/>
              <a:gd name="connsiteY24" fmla="*/ 523220 h 523220"/>
              <a:gd name="connsiteX25" fmla="*/ 0 w 6139422"/>
              <a:gd name="connsiteY25" fmla="*/ 523220 h 523220"/>
              <a:gd name="connsiteX26" fmla="*/ 0 w 6139422"/>
              <a:gd name="connsiteY26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139422" h="523220" fill="none" extrusionOk="0">
                <a:moveTo>
                  <a:pt x="0" y="0"/>
                </a:moveTo>
                <a:cubicBezTo>
                  <a:pt x="252820" y="-24317"/>
                  <a:pt x="374194" y="15542"/>
                  <a:pt x="619523" y="0"/>
                </a:cubicBezTo>
                <a:cubicBezTo>
                  <a:pt x="864852" y="-15542"/>
                  <a:pt x="1101010" y="73112"/>
                  <a:pt x="1300441" y="0"/>
                </a:cubicBezTo>
                <a:cubicBezTo>
                  <a:pt x="1499872" y="-73112"/>
                  <a:pt x="1592409" y="52386"/>
                  <a:pt x="1797176" y="0"/>
                </a:cubicBezTo>
                <a:cubicBezTo>
                  <a:pt x="2001944" y="-52386"/>
                  <a:pt x="2120830" y="25658"/>
                  <a:pt x="2416700" y="0"/>
                </a:cubicBezTo>
                <a:cubicBezTo>
                  <a:pt x="2712570" y="-25658"/>
                  <a:pt x="2640231" y="22211"/>
                  <a:pt x="2790646" y="0"/>
                </a:cubicBezTo>
                <a:cubicBezTo>
                  <a:pt x="2941061" y="-22211"/>
                  <a:pt x="3153415" y="33771"/>
                  <a:pt x="3471564" y="0"/>
                </a:cubicBezTo>
                <a:cubicBezTo>
                  <a:pt x="3789713" y="-33771"/>
                  <a:pt x="3850811" y="4201"/>
                  <a:pt x="4029693" y="0"/>
                </a:cubicBezTo>
                <a:cubicBezTo>
                  <a:pt x="4208575" y="-4201"/>
                  <a:pt x="4313465" y="39388"/>
                  <a:pt x="4526428" y="0"/>
                </a:cubicBezTo>
                <a:cubicBezTo>
                  <a:pt x="4739391" y="-39388"/>
                  <a:pt x="4878802" y="13905"/>
                  <a:pt x="5207346" y="0"/>
                </a:cubicBezTo>
                <a:cubicBezTo>
                  <a:pt x="5535890" y="-13905"/>
                  <a:pt x="5411585" y="10490"/>
                  <a:pt x="5581293" y="0"/>
                </a:cubicBezTo>
                <a:cubicBezTo>
                  <a:pt x="5751001" y="-10490"/>
                  <a:pt x="5997448" y="35793"/>
                  <a:pt x="6139422" y="0"/>
                </a:cubicBezTo>
                <a:cubicBezTo>
                  <a:pt x="6159708" y="204753"/>
                  <a:pt x="6084696" y="320759"/>
                  <a:pt x="6139422" y="523220"/>
                </a:cubicBezTo>
                <a:cubicBezTo>
                  <a:pt x="6008958" y="567682"/>
                  <a:pt x="5819051" y="512865"/>
                  <a:pt x="5519899" y="523220"/>
                </a:cubicBezTo>
                <a:cubicBezTo>
                  <a:pt x="5220747" y="533575"/>
                  <a:pt x="5302113" y="481996"/>
                  <a:pt x="5145952" y="523220"/>
                </a:cubicBezTo>
                <a:cubicBezTo>
                  <a:pt x="4989791" y="564444"/>
                  <a:pt x="4885726" y="482135"/>
                  <a:pt x="4772005" y="523220"/>
                </a:cubicBezTo>
                <a:cubicBezTo>
                  <a:pt x="4658284" y="564305"/>
                  <a:pt x="4498723" y="487093"/>
                  <a:pt x="4398059" y="523220"/>
                </a:cubicBezTo>
                <a:cubicBezTo>
                  <a:pt x="4297395" y="559347"/>
                  <a:pt x="4059230" y="468514"/>
                  <a:pt x="3778535" y="523220"/>
                </a:cubicBezTo>
                <a:cubicBezTo>
                  <a:pt x="3497840" y="577926"/>
                  <a:pt x="3580741" y="521438"/>
                  <a:pt x="3404589" y="523220"/>
                </a:cubicBezTo>
                <a:cubicBezTo>
                  <a:pt x="3228437" y="525002"/>
                  <a:pt x="3165053" y="512217"/>
                  <a:pt x="3030642" y="523220"/>
                </a:cubicBezTo>
                <a:cubicBezTo>
                  <a:pt x="2896231" y="534223"/>
                  <a:pt x="2835772" y="499136"/>
                  <a:pt x="2656695" y="523220"/>
                </a:cubicBezTo>
                <a:cubicBezTo>
                  <a:pt x="2477618" y="547304"/>
                  <a:pt x="2322562" y="516162"/>
                  <a:pt x="2159960" y="523220"/>
                </a:cubicBezTo>
                <a:cubicBezTo>
                  <a:pt x="1997358" y="530278"/>
                  <a:pt x="1716593" y="478429"/>
                  <a:pt x="1601831" y="523220"/>
                </a:cubicBezTo>
                <a:cubicBezTo>
                  <a:pt x="1487069" y="568011"/>
                  <a:pt x="1269950" y="509007"/>
                  <a:pt x="1043702" y="523220"/>
                </a:cubicBezTo>
                <a:cubicBezTo>
                  <a:pt x="817454" y="537433"/>
                  <a:pt x="687697" y="475377"/>
                  <a:pt x="485572" y="523220"/>
                </a:cubicBezTo>
                <a:cubicBezTo>
                  <a:pt x="283447" y="571063"/>
                  <a:pt x="139558" y="484778"/>
                  <a:pt x="0" y="523220"/>
                </a:cubicBezTo>
                <a:cubicBezTo>
                  <a:pt x="-5536" y="283456"/>
                  <a:pt x="10456" y="173815"/>
                  <a:pt x="0" y="0"/>
                </a:cubicBezTo>
                <a:close/>
              </a:path>
              <a:path w="6139422" h="523220" stroke="0" extrusionOk="0">
                <a:moveTo>
                  <a:pt x="0" y="0"/>
                </a:moveTo>
                <a:cubicBezTo>
                  <a:pt x="147767" y="-10736"/>
                  <a:pt x="463662" y="43476"/>
                  <a:pt x="680918" y="0"/>
                </a:cubicBezTo>
                <a:cubicBezTo>
                  <a:pt x="898174" y="-43476"/>
                  <a:pt x="1074300" y="7526"/>
                  <a:pt x="1239047" y="0"/>
                </a:cubicBezTo>
                <a:cubicBezTo>
                  <a:pt x="1403794" y="-7526"/>
                  <a:pt x="1548121" y="49593"/>
                  <a:pt x="1674388" y="0"/>
                </a:cubicBezTo>
                <a:cubicBezTo>
                  <a:pt x="1800655" y="-49593"/>
                  <a:pt x="1959248" y="19735"/>
                  <a:pt x="2232517" y="0"/>
                </a:cubicBezTo>
                <a:cubicBezTo>
                  <a:pt x="2505786" y="-19735"/>
                  <a:pt x="2655866" y="11001"/>
                  <a:pt x="2913435" y="0"/>
                </a:cubicBezTo>
                <a:cubicBezTo>
                  <a:pt x="3171004" y="-11001"/>
                  <a:pt x="3177031" y="24088"/>
                  <a:pt x="3348776" y="0"/>
                </a:cubicBezTo>
                <a:cubicBezTo>
                  <a:pt x="3520521" y="-24088"/>
                  <a:pt x="3642774" y="8033"/>
                  <a:pt x="3722722" y="0"/>
                </a:cubicBezTo>
                <a:cubicBezTo>
                  <a:pt x="3802670" y="-8033"/>
                  <a:pt x="4078105" y="50176"/>
                  <a:pt x="4280852" y="0"/>
                </a:cubicBezTo>
                <a:cubicBezTo>
                  <a:pt x="4483599" y="-50176"/>
                  <a:pt x="4561811" y="38122"/>
                  <a:pt x="4838981" y="0"/>
                </a:cubicBezTo>
                <a:cubicBezTo>
                  <a:pt x="5116151" y="-38122"/>
                  <a:pt x="5156975" y="72096"/>
                  <a:pt x="5458504" y="0"/>
                </a:cubicBezTo>
                <a:cubicBezTo>
                  <a:pt x="5760033" y="-72096"/>
                  <a:pt x="5815250" y="60790"/>
                  <a:pt x="6139422" y="0"/>
                </a:cubicBezTo>
                <a:cubicBezTo>
                  <a:pt x="6184528" y="211417"/>
                  <a:pt x="6137852" y="301996"/>
                  <a:pt x="6139422" y="523220"/>
                </a:cubicBezTo>
                <a:cubicBezTo>
                  <a:pt x="5933561" y="561996"/>
                  <a:pt x="5699111" y="486784"/>
                  <a:pt x="5519899" y="523220"/>
                </a:cubicBezTo>
                <a:cubicBezTo>
                  <a:pt x="5340687" y="559656"/>
                  <a:pt x="5241753" y="501549"/>
                  <a:pt x="5023163" y="523220"/>
                </a:cubicBezTo>
                <a:cubicBezTo>
                  <a:pt x="4804573" y="544891"/>
                  <a:pt x="4557241" y="475146"/>
                  <a:pt x="4403640" y="523220"/>
                </a:cubicBezTo>
                <a:cubicBezTo>
                  <a:pt x="4250039" y="571294"/>
                  <a:pt x="4040119" y="447244"/>
                  <a:pt x="3722722" y="523220"/>
                </a:cubicBezTo>
                <a:cubicBezTo>
                  <a:pt x="3405325" y="599196"/>
                  <a:pt x="3241567" y="453079"/>
                  <a:pt x="3103199" y="523220"/>
                </a:cubicBezTo>
                <a:cubicBezTo>
                  <a:pt x="2964831" y="593361"/>
                  <a:pt x="2722280" y="475547"/>
                  <a:pt x="2545069" y="523220"/>
                </a:cubicBezTo>
                <a:cubicBezTo>
                  <a:pt x="2367858" y="570893"/>
                  <a:pt x="2302007" y="503249"/>
                  <a:pt x="2171123" y="523220"/>
                </a:cubicBezTo>
                <a:cubicBezTo>
                  <a:pt x="2040239" y="543191"/>
                  <a:pt x="1863560" y="472262"/>
                  <a:pt x="1612994" y="523220"/>
                </a:cubicBezTo>
                <a:cubicBezTo>
                  <a:pt x="1362428" y="574178"/>
                  <a:pt x="1118158" y="506427"/>
                  <a:pt x="932076" y="523220"/>
                </a:cubicBezTo>
                <a:cubicBezTo>
                  <a:pt x="745994" y="540013"/>
                  <a:pt x="457766" y="492437"/>
                  <a:pt x="0" y="523220"/>
                </a:cubicBezTo>
                <a:cubicBezTo>
                  <a:pt x="-663" y="275629"/>
                  <a:pt x="55441" y="143565"/>
                  <a:pt x="0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Read, click on the word and </a:t>
            </a:r>
            <a:r>
              <a:rPr lang="en-GB" sz="2800" b="1" dirty="0" smtClean="0">
                <a:latin typeface="Century Gothic" panose="020B0502020202020204" pitchFamily="34" charset="0"/>
              </a:rPr>
              <a:t>listen.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8313"/>
          <a:stretch/>
        </p:blipFill>
        <p:spPr>
          <a:xfrm>
            <a:off x="2417991" y="1297352"/>
            <a:ext cx="1773143" cy="16304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512" y="4026329"/>
            <a:ext cx="1773143" cy="16573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11893" y="4063267"/>
            <a:ext cx="1718198" cy="16652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893" y="1309653"/>
            <a:ext cx="1751594" cy="17727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8"/>
          <a:srcRect l="35943" t="22875" r="35242" b="16035"/>
          <a:stretch/>
        </p:blipFill>
        <p:spPr>
          <a:xfrm>
            <a:off x="4955300" y="4049410"/>
            <a:ext cx="1773143" cy="16791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9"/>
          <a:srcRect l="48526" t="2038" r="4195" b="50336"/>
          <a:stretch/>
        </p:blipFill>
        <p:spPr>
          <a:xfrm>
            <a:off x="4829874" y="1337187"/>
            <a:ext cx="1773143" cy="17125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C14E471-BE4A-44DB-84A6-0504B43E4D3C}"/>
              </a:ext>
            </a:extLst>
          </p:cNvPr>
          <p:cNvSpPr txBox="1"/>
          <p:nvPr/>
        </p:nvSpPr>
        <p:spPr>
          <a:xfrm>
            <a:off x="2417991" y="3142353"/>
            <a:ext cx="1690733" cy="461665"/>
          </a:xfrm>
          <a:custGeom>
            <a:avLst/>
            <a:gdLst>
              <a:gd name="connsiteX0" fmla="*/ 0 w 1690733"/>
              <a:gd name="connsiteY0" fmla="*/ 0 h 461665"/>
              <a:gd name="connsiteX1" fmla="*/ 546670 w 1690733"/>
              <a:gd name="connsiteY1" fmla="*/ 0 h 461665"/>
              <a:gd name="connsiteX2" fmla="*/ 1093341 w 1690733"/>
              <a:gd name="connsiteY2" fmla="*/ 0 h 461665"/>
              <a:gd name="connsiteX3" fmla="*/ 1690733 w 1690733"/>
              <a:gd name="connsiteY3" fmla="*/ 0 h 461665"/>
              <a:gd name="connsiteX4" fmla="*/ 1690733 w 1690733"/>
              <a:gd name="connsiteY4" fmla="*/ 461665 h 461665"/>
              <a:gd name="connsiteX5" fmla="*/ 1110248 w 1690733"/>
              <a:gd name="connsiteY5" fmla="*/ 461665 h 461665"/>
              <a:gd name="connsiteX6" fmla="*/ 512856 w 1690733"/>
              <a:gd name="connsiteY6" fmla="*/ 461665 h 461665"/>
              <a:gd name="connsiteX7" fmla="*/ 0 w 1690733"/>
              <a:gd name="connsiteY7" fmla="*/ 461665 h 461665"/>
              <a:gd name="connsiteX8" fmla="*/ 0 w 1690733"/>
              <a:gd name="connsiteY8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0733" h="461665" fill="none" extrusionOk="0">
                <a:moveTo>
                  <a:pt x="0" y="0"/>
                </a:moveTo>
                <a:cubicBezTo>
                  <a:pt x="271620" y="-28042"/>
                  <a:pt x="431965" y="46496"/>
                  <a:pt x="546670" y="0"/>
                </a:cubicBezTo>
                <a:cubicBezTo>
                  <a:pt x="661375" y="-46496"/>
                  <a:pt x="936830" y="8551"/>
                  <a:pt x="1093341" y="0"/>
                </a:cubicBezTo>
                <a:cubicBezTo>
                  <a:pt x="1249852" y="-8551"/>
                  <a:pt x="1555456" y="38557"/>
                  <a:pt x="1690733" y="0"/>
                </a:cubicBezTo>
                <a:cubicBezTo>
                  <a:pt x="1724572" y="222907"/>
                  <a:pt x="1656174" y="256245"/>
                  <a:pt x="1690733" y="461665"/>
                </a:cubicBezTo>
                <a:cubicBezTo>
                  <a:pt x="1561568" y="496579"/>
                  <a:pt x="1377290" y="428811"/>
                  <a:pt x="1110248" y="461665"/>
                </a:cubicBezTo>
                <a:cubicBezTo>
                  <a:pt x="843207" y="494519"/>
                  <a:pt x="657569" y="457457"/>
                  <a:pt x="512856" y="461665"/>
                </a:cubicBezTo>
                <a:cubicBezTo>
                  <a:pt x="368143" y="465873"/>
                  <a:pt x="179313" y="454375"/>
                  <a:pt x="0" y="461665"/>
                </a:cubicBezTo>
                <a:cubicBezTo>
                  <a:pt x="-16995" y="283462"/>
                  <a:pt x="51081" y="122364"/>
                  <a:pt x="0" y="0"/>
                </a:cubicBezTo>
                <a:close/>
              </a:path>
              <a:path w="1690733" h="461665" stroke="0" extrusionOk="0">
                <a:moveTo>
                  <a:pt x="0" y="0"/>
                </a:moveTo>
                <a:cubicBezTo>
                  <a:pt x="146422" y="-15574"/>
                  <a:pt x="457887" y="57198"/>
                  <a:pt x="597392" y="0"/>
                </a:cubicBezTo>
                <a:cubicBezTo>
                  <a:pt x="736897" y="-57198"/>
                  <a:pt x="902618" y="6959"/>
                  <a:pt x="1160970" y="0"/>
                </a:cubicBezTo>
                <a:cubicBezTo>
                  <a:pt x="1419322" y="-6959"/>
                  <a:pt x="1547558" y="38600"/>
                  <a:pt x="1690733" y="0"/>
                </a:cubicBezTo>
                <a:cubicBezTo>
                  <a:pt x="1735401" y="110948"/>
                  <a:pt x="1669648" y="342475"/>
                  <a:pt x="1690733" y="461665"/>
                </a:cubicBezTo>
                <a:cubicBezTo>
                  <a:pt x="1528754" y="507060"/>
                  <a:pt x="1352360" y="454499"/>
                  <a:pt x="1127155" y="461665"/>
                </a:cubicBezTo>
                <a:cubicBezTo>
                  <a:pt x="901950" y="468831"/>
                  <a:pt x="729981" y="425185"/>
                  <a:pt x="597392" y="461665"/>
                </a:cubicBezTo>
                <a:cubicBezTo>
                  <a:pt x="464803" y="498145"/>
                  <a:pt x="142991" y="428263"/>
                  <a:pt x="0" y="461665"/>
                </a:cubicBezTo>
                <a:cubicBezTo>
                  <a:pt x="-11349" y="358734"/>
                  <a:pt x="40317" y="181442"/>
                  <a:pt x="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flower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C14E471-BE4A-44DB-84A6-0504B43E4D3C}"/>
              </a:ext>
            </a:extLst>
          </p:cNvPr>
          <p:cNvSpPr txBox="1"/>
          <p:nvPr/>
        </p:nvSpPr>
        <p:spPr>
          <a:xfrm>
            <a:off x="2364718" y="5887324"/>
            <a:ext cx="1690733" cy="461665"/>
          </a:xfrm>
          <a:custGeom>
            <a:avLst/>
            <a:gdLst>
              <a:gd name="connsiteX0" fmla="*/ 0 w 1690733"/>
              <a:gd name="connsiteY0" fmla="*/ 0 h 461665"/>
              <a:gd name="connsiteX1" fmla="*/ 546670 w 1690733"/>
              <a:gd name="connsiteY1" fmla="*/ 0 h 461665"/>
              <a:gd name="connsiteX2" fmla="*/ 1093341 w 1690733"/>
              <a:gd name="connsiteY2" fmla="*/ 0 h 461665"/>
              <a:gd name="connsiteX3" fmla="*/ 1690733 w 1690733"/>
              <a:gd name="connsiteY3" fmla="*/ 0 h 461665"/>
              <a:gd name="connsiteX4" fmla="*/ 1690733 w 1690733"/>
              <a:gd name="connsiteY4" fmla="*/ 461665 h 461665"/>
              <a:gd name="connsiteX5" fmla="*/ 1110248 w 1690733"/>
              <a:gd name="connsiteY5" fmla="*/ 461665 h 461665"/>
              <a:gd name="connsiteX6" fmla="*/ 512856 w 1690733"/>
              <a:gd name="connsiteY6" fmla="*/ 461665 h 461665"/>
              <a:gd name="connsiteX7" fmla="*/ 0 w 1690733"/>
              <a:gd name="connsiteY7" fmla="*/ 461665 h 461665"/>
              <a:gd name="connsiteX8" fmla="*/ 0 w 1690733"/>
              <a:gd name="connsiteY8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0733" h="461665" fill="none" extrusionOk="0">
                <a:moveTo>
                  <a:pt x="0" y="0"/>
                </a:moveTo>
                <a:cubicBezTo>
                  <a:pt x="271620" y="-28042"/>
                  <a:pt x="431965" y="46496"/>
                  <a:pt x="546670" y="0"/>
                </a:cubicBezTo>
                <a:cubicBezTo>
                  <a:pt x="661375" y="-46496"/>
                  <a:pt x="936830" y="8551"/>
                  <a:pt x="1093341" y="0"/>
                </a:cubicBezTo>
                <a:cubicBezTo>
                  <a:pt x="1249852" y="-8551"/>
                  <a:pt x="1555456" y="38557"/>
                  <a:pt x="1690733" y="0"/>
                </a:cubicBezTo>
                <a:cubicBezTo>
                  <a:pt x="1724572" y="222907"/>
                  <a:pt x="1656174" y="256245"/>
                  <a:pt x="1690733" y="461665"/>
                </a:cubicBezTo>
                <a:cubicBezTo>
                  <a:pt x="1561568" y="496579"/>
                  <a:pt x="1377290" y="428811"/>
                  <a:pt x="1110248" y="461665"/>
                </a:cubicBezTo>
                <a:cubicBezTo>
                  <a:pt x="843207" y="494519"/>
                  <a:pt x="657569" y="457457"/>
                  <a:pt x="512856" y="461665"/>
                </a:cubicBezTo>
                <a:cubicBezTo>
                  <a:pt x="368143" y="465873"/>
                  <a:pt x="179313" y="454375"/>
                  <a:pt x="0" y="461665"/>
                </a:cubicBezTo>
                <a:cubicBezTo>
                  <a:pt x="-16995" y="283462"/>
                  <a:pt x="51081" y="122364"/>
                  <a:pt x="0" y="0"/>
                </a:cubicBezTo>
                <a:close/>
              </a:path>
              <a:path w="1690733" h="461665" stroke="0" extrusionOk="0">
                <a:moveTo>
                  <a:pt x="0" y="0"/>
                </a:moveTo>
                <a:cubicBezTo>
                  <a:pt x="146422" y="-15574"/>
                  <a:pt x="457887" y="57198"/>
                  <a:pt x="597392" y="0"/>
                </a:cubicBezTo>
                <a:cubicBezTo>
                  <a:pt x="736897" y="-57198"/>
                  <a:pt x="902618" y="6959"/>
                  <a:pt x="1160970" y="0"/>
                </a:cubicBezTo>
                <a:cubicBezTo>
                  <a:pt x="1419322" y="-6959"/>
                  <a:pt x="1547558" y="38600"/>
                  <a:pt x="1690733" y="0"/>
                </a:cubicBezTo>
                <a:cubicBezTo>
                  <a:pt x="1735401" y="110948"/>
                  <a:pt x="1669648" y="342475"/>
                  <a:pt x="1690733" y="461665"/>
                </a:cubicBezTo>
                <a:cubicBezTo>
                  <a:pt x="1528754" y="507060"/>
                  <a:pt x="1352360" y="454499"/>
                  <a:pt x="1127155" y="461665"/>
                </a:cubicBezTo>
                <a:cubicBezTo>
                  <a:pt x="901950" y="468831"/>
                  <a:pt x="729981" y="425185"/>
                  <a:pt x="597392" y="461665"/>
                </a:cubicBezTo>
                <a:cubicBezTo>
                  <a:pt x="464803" y="498145"/>
                  <a:pt x="142991" y="428263"/>
                  <a:pt x="0" y="461665"/>
                </a:cubicBezTo>
                <a:cubicBezTo>
                  <a:pt x="-11349" y="358734"/>
                  <a:pt x="40317" y="181442"/>
                  <a:pt x="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teacher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C14E471-BE4A-44DB-84A6-0504B43E4D3C}"/>
              </a:ext>
            </a:extLst>
          </p:cNvPr>
          <p:cNvSpPr txBox="1"/>
          <p:nvPr/>
        </p:nvSpPr>
        <p:spPr>
          <a:xfrm>
            <a:off x="7656056" y="3282775"/>
            <a:ext cx="1690733" cy="461665"/>
          </a:xfrm>
          <a:custGeom>
            <a:avLst/>
            <a:gdLst>
              <a:gd name="connsiteX0" fmla="*/ 0 w 1690733"/>
              <a:gd name="connsiteY0" fmla="*/ 0 h 461665"/>
              <a:gd name="connsiteX1" fmla="*/ 546670 w 1690733"/>
              <a:gd name="connsiteY1" fmla="*/ 0 h 461665"/>
              <a:gd name="connsiteX2" fmla="*/ 1093341 w 1690733"/>
              <a:gd name="connsiteY2" fmla="*/ 0 h 461665"/>
              <a:gd name="connsiteX3" fmla="*/ 1690733 w 1690733"/>
              <a:gd name="connsiteY3" fmla="*/ 0 h 461665"/>
              <a:gd name="connsiteX4" fmla="*/ 1690733 w 1690733"/>
              <a:gd name="connsiteY4" fmla="*/ 461665 h 461665"/>
              <a:gd name="connsiteX5" fmla="*/ 1110248 w 1690733"/>
              <a:gd name="connsiteY5" fmla="*/ 461665 h 461665"/>
              <a:gd name="connsiteX6" fmla="*/ 512856 w 1690733"/>
              <a:gd name="connsiteY6" fmla="*/ 461665 h 461665"/>
              <a:gd name="connsiteX7" fmla="*/ 0 w 1690733"/>
              <a:gd name="connsiteY7" fmla="*/ 461665 h 461665"/>
              <a:gd name="connsiteX8" fmla="*/ 0 w 1690733"/>
              <a:gd name="connsiteY8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0733" h="461665" fill="none" extrusionOk="0">
                <a:moveTo>
                  <a:pt x="0" y="0"/>
                </a:moveTo>
                <a:cubicBezTo>
                  <a:pt x="271620" y="-28042"/>
                  <a:pt x="431965" y="46496"/>
                  <a:pt x="546670" y="0"/>
                </a:cubicBezTo>
                <a:cubicBezTo>
                  <a:pt x="661375" y="-46496"/>
                  <a:pt x="936830" y="8551"/>
                  <a:pt x="1093341" y="0"/>
                </a:cubicBezTo>
                <a:cubicBezTo>
                  <a:pt x="1249852" y="-8551"/>
                  <a:pt x="1555456" y="38557"/>
                  <a:pt x="1690733" y="0"/>
                </a:cubicBezTo>
                <a:cubicBezTo>
                  <a:pt x="1724572" y="222907"/>
                  <a:pt x="1656174" y="256245"/>
                  <a:pt x="1690733" y="461665"/>
                </a:cubicBezTo>
                <a:cubicBezTo>
                  <a:pt x="1561568" y="496579"/>
                  <a:pt x="1377290" y="428811"/>
                  <a:pt x="1110248" y="461665"/>
                </a:cubicBezTo>
                <a:cubicBezTo>
                  <a:pt x="843207" y="494519"/>
                  <a:pt x="657569" y="457457"/>
                  <a:pt x="512856" y="461665"/>
                </a:cubicBezTo>
                <a:cubicBezTo>
                  <a:pt x="368143" y="465873"/>
                  <a:pt x="179313" y="454375"/>
                  <a:pt x="0" y="461665"/>
                </a:cubicBezTo>
                <a:cubicBezTo>
                  <a:pt x="-16995" y="283462"/>
                  <a:pt x="51081" y="122364"/>
                  <a:pt x="0" y="0"/>
                </a:cubicBezTo>
                <a:close/>
              </a:path>
              <a:path w="1690733" h="461665" stroke="0" extrusionOk="0">
                <a:moveTo>
                  <a:pt x="0" y="0"/>
                </a:moveTo>
                <a:cubicBezTo>
                  <a:pt x="146422" y="-15574"/>
                  <a:pt x="457887" y="57198"/>
                  <a:pt x="597392" y="0"/>
                </a:cubicBezTo>
                <a:cubicBezTo>
                  <a:pt x="736897" y="-57198"/>
                  <a:pt x="902618" y="6959"/>
                  <a:pt x="1160970" y="0"/>
                </a:cubicBezTo>
                <a:cubicBezTo>
                  <a:pt x="1419322" y="-6959"/>
                  <a:pt x="1547558" y="38600"/>
                  <a:pt x="1690733" y="0"/>
                </a:cubicBezTo>
                <a:cubicBezTo>
                  <a:pt x="1735401" y="110948"/>
                  <a:pt x="1669648" y="342475"/>
                  <a:pt x="1690733" y="461665"/>
                </a:cubicBezTo>
                <a:cubicBezTo>
                  <a:pt x="1528754" y="507060"/>
                  <a:pt x="1352360" y="454499"/>
                  <a:pt x="1127155" y="461665"/>
                </a:cubicBezTo>
                <a:cubicBezTo>
                  <a:pt x="901950" y="468831"/>
                  <a:pt x="729981" y="425185"/>
                  <a:pt x="597392" y="461665"/>
                </a:cubicBezTo>
                <a:cubicBezTo>
                  <a:pt x="464803" y="498145"/>
                  <a:pt x="142991" y="428263"/>
                  <a:pt x="0" y="461665"/>
                </a:cubicBezTo>
                <a:cubicBezTo>
                  <a:pt x="-11349" y="358734"/>
                  <a:pt x="40317" y="181442"/>
                  <a:pt x="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brother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14E471-BE4A-44DB-84A6-0504B43E4D3C}"/>
              </a:ext>
            </a:extLst>
          </p:cNvPr>
          <p:cNvSpPr txBox="1"/>
          <p:nvPr/>
        </p:nvSpPr>
        <p:spPr>
          <a:xfrm>
            <a:off x="4912284" y="3256508"/>
            <a:ext cx="1690733" cy="461665"/>
          </a:xfrm>
          <a:custGeom>
            <a:avLst/>
            <a:gdLst>
              <a:gd name="connsiteX0" fmla="*/ 0 w 1690733"/>
              <a:gd name="connsiteY0" fmla="*/ 0 h 461665"/>
              <a:gd name="connsiteX1" fmla="*/ 546670 w 1690733"/>
              <a:gd name="connsiteY1" fmla="*/ 0 h 461665"/>
              <a:gd name="connsiteX2" fmla="*/ 1093341 w 1690733"/>
              <a:gd name="connsiteY2" fmla="*/ 0 h 461665"/>
              <a:gd name="connsiteX3" fmla="*/ 1690733 w 1690733"/>
              <a:gd name="connsiteY3" fmla="*/ 0 h 461665"/>
              <a:gd name="connsiteX4" fmla="*/ 1690733 w 1690733"/>
              <a:gd name="connsiteY4" fmla="*/ 461665 h 461665"/>
              <a:gd name="connsiteX5" fmla="*/ 1110248 w 1690733"/>
              <a:gd name="connsiteY5" fmla="*/ 461665 h 461665"/>
              <a:gd name="connsiteX6" fmla="*/ 512856 w 1690733"/>
              <a:gd name="connsiteY6" fmla="*/ 461665 h 461665"/>
              <a:gd name="connsiteX7" fmla="*/ 0 w 1690733"/>
              <a:gd name="connsiteY7" fmla="*/ 461665 h 461665"/>
              <a:gd name="connsiteX8" fmla="*/ 0 w 1690733"/>
              <a:gd name="connsiteY8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0733" h="461665" fill="none" extrusionOk="0">
                <a:moveTo>
                  <a:pt x="0" y="0"/>
                </a:moveTo>
                <a:cubicBezTo>
                  <a:pt x="271620" y="-28042"/>
                  <a:pt x="431965" y="46496"/>
                  <a:pt x="546670" y="0"/>
                </a:cubicBezTo>
                <a:cubicBezTo>
                  <a:pt x="661375" y="-46496"/>
                  <a:pt x="936830" y="8551"/>
                  <a:pt x="1093341" y="0"/>
                </a:cubicBezTo>
                <a:cubicBezTo>
                  <a:pt x="1249852" y="-8551"/>
                  <a:pt x="1555456" y="38557"/>
                  <a:pt x="1690733" y="0"/>
                </a:cubicBezTo>
                <a:cubicBezTo>
                  <a:pt x="1724572" y="222907"/>
                  <a:pt x="1656174" y="256245"/>
                  <a:pt x="1690733" y="461665"/>
                </a:cubicBezTo>
                <a:cubicBezTo>
                  <a:pt x="1561568" y="496579"/>
                  <a:pt x="1377290" y="428811"/>
                  <a:pt x="1110248" y="461665"/>
                </a:cubicBezTo>
                <a:cubicBezTo>
                  <a:pt x="843207" y="494519"/>
                  <a:pt x="657569" y="457457"/>
                  <a:pt x="512856" y="461665"/>
                </a:cubicBezTo>
                <a:cubicBezTo>
                  <a:pt x="368143" y="465873"/>
                  <a:pt x="179313" y="454375"/>
                  <a:pt x="0" y="461665"/>
                </a:cubicBezTo>
                <a:cubicBezTo>
                  <a:pt x="-16995" y="283462"/>
                  <a:pt x="51081" y="122364"/>
                  <a:pt x="0" y="0"/>
                </a:cubicBezTo>
                <a:close/>
              </a:path>
              <a:path w="1690733" h="461665" stroke="0" extrusionOk="0">
                <a:moveTo>
                  <a:pt x="0" y="0"/>
                </a:moveTo>
                <a:cubicBezTo>
                  <a:pt x="146422" y="-15574"/>
                  <a:pt x="457887" y="57198"/>
                  <a:pt x="597392" y="0"/>
                </a:cubicBezTo>
                <a:cubicBezTo>
                  <a:pt x="736897" y="-57198"/>
                  <a:pt x="902618" y="6959"/>
                  <a:pt x="1160970" y="0"/>
                </a:cubicBezTo>
                <a:cubicBezTo>
                  <a:pt x="1419322" y="-6959"/>
                  <a:pt x="1547558" y="38600"/>
                  <a:pt x="1690733" y="0"/>
                </a:cubicBezTo>
                <a:cubicBezTo>
                  <a:pt x="1735401" y="110948"/>
                  <a:pt x="1669648" y="342475"/>
                  <a:pt x="1690733" y="461665"/>
                </a:cubicBezTo>
                <a:cubicBezTo>
                  <a:pt x="1528754" y="507060"/>
                  <a:pt x="1352360" y="454499"/>
                  <a:pt x="1127155" y="461665"/>
                </a:cubicBezTo>
                <a:cubicBezTo>
                  <a:pt x="901950" y="468831"/>
                  <a:pt x="729981" y="425185"/>
                  <a:pt x="597392" y="461665"/>
                </a:cubicBezTo>
                <a:cubicBezTo>
                  <a:pt x="464803" y="498145"/>
                  <a:pt x="142991" y="428263"/>
                  <a:pt x="0" y="461665"/>
                </a:cubicBezTo>
                <a:cubicBezTo>
                  <a:pt x="-11349" y="358734"/>
                  <a:pt x="40317" y="181442"/>
                  <a:pt x="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player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C14E471-BE4A-44DB-84A6-0504B43E4D3C}"/>
              </a:ext>
            </a:extLst>
          </p:cNvPr>
          <p:cNvSpPr txBox="1"/>
          <p:nvPr/>
        </p:nvSpPr>
        <p:spPr>
          <a:xfrm>
            <a:off x="7625625" y="5887324"/>
            <a:ext cx="1690733" cy="461665"/>
          </a:xfrm>
          <a:custGeom>
            <a:avLst/>
            <a:gdLst>
              <a:gd name="connsiteX0" fmla="*/ 0 w 1690733"/>
              <a:gd name="connsiteY0" fmla="*/ 0 h 461665"/>
              <a:gd name="connsiteX1" fmla="*/ 546670 w 1690733"/>
              <a:gd name="connsiteY1" fmla="*/ 0 h 461665"/>
              <a:gd name="connsiteX2" fmla="*/ 1093341 w 1690733"/>
              <a:gd name="connsiteY2" fmla="*/ 0 h 461665"/>
              <a:gd name="connsiteX3" fmla="*/ 1690733 w 1690733"/>
              <a:gd name="connsiteY3" fmla="*/ 0 h 461665"/>
              <a:gd name="connsiteX4" fmla="*/ 1690733 w 1690733"/>
              <a:gd name="connsiteY4" fmla="*/ 461665 h 461665"/>
              <a:gd name="connsiteX5" fmla="*/ 1110248 w 1690733"/>
              <a:gd name="connsiteY5" fmla="*/ 461665 h 461665"/>
              <a:gd name="connsiteX6" fmla="*/ 512856 w 1690733"/>
              <a:gd name="connsiteY6" fmla="*/ 461665 h 461665"/>
              <a:gd name="connsiteX7" fmla="*/ 0 w 1690733"/>
              <a:gd name="connsiteY7" fmla="*/ 461665 h 461665"/>
              <a:gd name="connsiteX8" fmla="*/ 0 w 1690733"/>
              <a:gd name="connsiteY8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0733" h="461665" fill="none" extrusionOk="0">
                <a:moveTo>
                  <a:pt x="0" y="0"/>
                </a:moveTo>
                <a:cubicBezTo>
                  <a:pt x="271620" y="-28042"/>
                  <a:pt x="431965" y="46496"/>
                  <a:pt x="546670" y="0"/>
                </a:cubicBezTo>
                <a:cubicBezTo>
                  <a:pt x="661375" y="-46496"/>
                  <a:pt x="936830" y="8551"/>
                  <a:pt x="1093341" y="0"/>
                </a:cubicBezTo>
                <a:cubicBezTo>
                  <a:pt x="1249852" y="-8551"/>
                  <a:pt x="1555456" y="38557"/>
                  <a:pt x="1690733" y="0"/>
                </a:cubicBezTo>
                <a:cubicBezTo>
                  <a:pt x="1724572" y="222907"/>
                  <a:pt x="1656174" y="256245"/>
                  <a:pt x="1690733" y="461665"/>
                </a:cubicBezTo>
                <a:cubicBezTo>
                  <a:pt x="1561568" y="496579"/>
                  <a:pt x="1377290" y="428811"/>
                  <a:pt x="1110248" y="461665"/>
                </a:cubicBezTo>
                <a:cubicBezTo>
                  <a:pt x="843207" y="494519"/>
                  <a:pt x="657569" y="457457"/>
                  <a:pt x="512856" y="461665"/>
                </a:cubicBezTo>
                <a:cubicBezTo>
                  <a:pt x="368143" y="465873"/>
                  <a:pt x="179313" y="454375"/>
                  <a:pt x="0" y="461665"/>
                </a:cubicBezTo>
                <a:cubicBezTo>
                  <a:pt x="-16995" y="283462"/>
                  <a:pt x="51081" y="122364"/>
                  <a:pt x="0" y="0"/>
                </a:cubicBezTo>
                <a:close/>
              </a:path>
              <a:path w="1690733" h="461665" stroke="0" extrusionOk="0">
                <a:moveTo>
                  <a:pt x="0" y="0"/>
                </a:moveTo>
                <a:cubicBezTo>
                  <a:pt x="146422" y="-15574"/>
                  <a:pt x="457887" y="57198"/>
                  <a:pt x="597392" y="0"/>
                </a:cubicBezTo>
                <a:cubicBezTo>
                  <a:pt x="736897" y="-57198"/>
                  <a:pt x="902618" y="6959"/>
                  <a:pt x="1160970" y="0"/>
                </a:cubicBezTo>
                <a:cubicBezTo>
                  <a:pt x="1419322" y="-6959"/>
                  <a:pt x="1547558" y="38600"/>
                  <a:pt x="1690733" y="0"/>
                </a:cubicBezTo>
                <a:cubicBezTo>
                  <a:pt x="1735401" y="110948"/>
                  <a:pt x="1669648" y="342475"/>
                  <a:pt x="1690733" y="461665"/>
                </a:cubicBezTo>
                <a:cubicBezTo>
                  <a:pt x="1528754" y="507060"/>
                  <a:pt x="1352360" y="454499"/>
                  <a:pt x="1127155" y="461665"/>
                </a:cubicBezTo>
                <a:cubicBezTo>
                  <a:pt x="901950" y="468831"/>
                  <a:pt x="729981" y="425185"/>
                  <a:pt x="597392" y="461665"/>
                </a:cubicBezTo>
                <a:cubicBezTo>
                  <a:pt x="464803" y="498145"/>
                  <a:pt x="142991" y="428263"/>
                  <a:pt x="0" y="461665"/>
                </a:cubicBezTo>
                <a:cubicBezTo>
                  <a:pt x="-11349" y="358734"/>
                  <a:pt x="40317" y="181442"/>
                  <a:pt x="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weather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C14E471-BE4A-44DB-84A6-0504B43E4D3C}"/>
              </a:ext>
            </a:extLst>
          </p:cNvPr>
          <p:cNvSpPr txBox="1"/>
          <p:nvPr/>
        </p:nvSpPr>
        <p:spPr>
          <a:xfrm>
            <a:off x="4956818" y="5923552"/>
            <a:ext cx="1690733" cy="461665"/>
          </a:xfrm>
          <a:custGeom>
            <a:avLst/>
            <a:gdLst>
              <a:gd name="connsiteX0" fmla="*/ 0 w 1690733"/>
              <a:gd name="connsiteY0" fmla="*/ 0 h 461665"/>
              <a:gd name="connsiteX1" fmla="*/ 546670 w 1690733"/>
              <a:gd name="connsiteY1" fmla="*/ 0 h 461665"/>
              <a:gd name="connsiteX2" fmla="*/ 1093341 w 1690733"/>
              <a:gd name="connsiteY2" fmla="*/ 0 h 461665"/>
              <a:gd name="connsiteX3" fmla="*/ 1690733 w 1690733"/>
              <a:gd name="connsiteY3" fmla="*/ 0 h 461665"/>
              <a:gd name="connsiteX4" fmla="*/ 1690733 w 1690733"/>
              <a:gd name="connsiteY4" fmla="*/ 461665 h 461665"/>
              <a:gd name="connsiteX5" fmla="*/ 1110248 w 1690733"/>
              <a:gd name="connsiteY5" fmla="*/ 461665 h 461665"/>
              <a:gd name="connsiteX6" fmla="*/ 512856 w 1690733"/>
              <a:gd name="connsiteY6" fmla="*/ 461665 h 461665"/>
              <a:gd name="connsiteX7" fmla="*/ 0 w 1690733"/>
              <a:gd name="connsiteY7" fmla="*/ 461665 h 461665"/>
              <a:gd name="connsiteX8" fmla="*/ 0 w 1690733"/>
              <a:gd name="connsiteY8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0733" h="461665" fill="none" extrusionOk="0">
                <a:moveTo>
                  <a:pt x="0" y="0"/>
                </a:moveTo>
                <a:cubicBezTo>
                  <a:pt x="271620" y="-28042"/>
                  <a:pt x="431965" y="46496"/>
                  <a:pt x="546670" y="0"/>
                </a:cubicBezTo>
                <a:cubicBezTo>
                  <a:pt x="661375" y="-46496"/>
                  <a:pt x="936830" y="8551"/>
                  <a:pt x="1093341" y="0"/>
                </a:cubicBezTo>
                <a:cubicBezTo>
                  <a:pt x="1249852" y="-8551"/>
                  <a:pt x="1555456" y="38557"/>
                  <a:pt x="1690733" y="0"/>
                </a:cubicBezTo>
                <a:cubicBezTo>
                  <a:pt x="1724572" y="222907"/>
                  <a:pt x="1656174" y="256245"/>
                  <a:pt x="1690733" y="461665"/>
                </a:cubicBezTo>
                <a:cubicBezTo>
                  <a:pt x="1561568" y="496579"/>
                  <a:pt x="1377290" y="428811"/>
                  <a:pt x="1110248" y="461665"/>
                </a:cubicBezTo>
                <a:cubicBezTo>
                  <a:pt x="843207" y="494519"/>
                  <a:pt x="657569" y="457457"/>
                  <a:pt x="512856" y="461665"/>
                </a:cubicBezTo>
                <a:cubicBezTo>
                  <a:pt x="368143" y="465873"/>
                  <a:pt x="179313" y="454375"/>
                  <a:pt x="0" y="461665"/>
                </a:cubicBezTo>
                <a:cubicBezTo>
                  <a:pt x="-16995" y="283462"/>
                  <a:pt x="51081" y="122364"/>
                  <a:pt x="0" y="0"/>
                </a:cubicBezTo>
                <a:close/>
              </a:path>
              <a:path w="1690733" h="461665" stroke="0" extrusionOk="0">
                <a:moveTo>
                  <a:pt x="0" y="0"/>
                </a:moveTo>
                <a:cubicBezTo>
                  <a:pt x="146422" y="-15574"/>
                  <a:pt x="457887" y="57198"/>
                  <a:pt x="597392" y="0"/>
                </a:cubicBezTo>
                <a:cubicBezTo>
                  <a:pt x="736897" y="-57198"/>
                  <a:pt x="902618" y="6959"/>
                  <a:pt x="1160970" y="0"/>
                </a:cubicBezTo>
                <a:cubicBezTo>
                  <a:pt x="1419322" y="-6959"/>
                  <a:pt x="1547558" y="38600"/>
                  <a:pt x="1690733" y="0"/>
                </a:cubicBezTo>
                <a:cubicBezTo>
                  <a:pt x="1735401" y="110948"/>
                  <a:pt x="1669648" y="342475"/>
                  <a:pt x="1690733" y="461665"/>
                </a:cubicBezTo>
                <a:cubicBezTo>
                  <a:pt x="1528754" y="507060"/>
                  <a:pt x="1352360" y="454499"/>
                  <a:pt x="1127155" y="461665"/>
                </a:cubicBezTo>
                <a:cubicBezTo>
                  <a:pt x="901950" y="468831"/>
                  <a:pt x="729981" y="425185"/>
                  <a:pt x="597392" y="461665"/>
                </a:cubicBezTo>
                <a:cubicBezTo>
                  <a:pt x="464803" y="498145"/>
                  <a:pt x="142991" y="428263"/>
                  <a:pt x="0" y="461665"/>
                </a:cubicBezTo>
                <a:cubicBezTo>
                  <a:pt x="-11349" y="358734"/>
                  <a:pt x="40317" y="181442"/>
                  <a:pt x="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doctor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3926605" y="4149476"/>
            <a:ext cx="793177" cy="1361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6428369" y="1795531"/>
            <a:ext cx="793177" cy="1361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9069023" y="1753729"/>
            <a:ext cx="793177" cy="1361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8966898" y="4063267"/>
            <a:ext cx="793177" cy="1361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6074789" y="4188952"/>
            <a:ext cx="889172" cy="949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EB4B29E-52F7-433A-93FF-570BE6F05A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3904433" y="3046841"/>
            <a:ext cx="609600" cy="609600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C021103-BF78-4D85-B9E3-6068407C108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341655" y="3157424"/>
            <a:ext cx="609600" cy="609600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AFB73A3-06EB-47D5-9810-DFD0772ACCB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155164" y="3227436"/>
            <a:ext cx="609600" cy="609600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89FFE18-8905-4A40-A79B-07525FDF90C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475830" y="5841259"/>
            <a:ext cx="609600" cy="609600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773087D-C9AB-47A9-AAC4-80E780FE864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3904433" y="5784518"/>
            <a:ext cx="609600" cy="609600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761D025-5B35-42EA-8356-C3664DCAF10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155164" y="5813356"/>
            <a:ext cx="609600" cy="6096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C14E471-BE4A-44DB-84A6-0504B43E4D3C}"/>
              </a:ext>
            </a:extLst>
          </p:cNvPr>
          <p:cNvSpPr txBox="1"/>
          <p:nvPr/>
        </p:nvSpPr>
        <p:spPr>
          <a:xfrm>
            <a:off x="4625366" y="60967"/>
            <a:ext cx="2550766" cy="523220"/>
          </a:xfrm>
          <a:custGeom>
            <a:avLst/>
            <a:gdLst>
              <a:gd name="connsiteX0" fmla="*/ 0 w 8649579"/>
              <a:gd name="connsiteY0" fmla="*/ 0 h 461665"/>
              <a:gd name="connsiteX1" fmla="*/ 663134 w 8649579"/>
              <a:gd name="connsiteY1" fmla="*/ 0 h 461665"/>
              <a:gd name="connsiteX2" fmla="*/ 1239773 w 8649579"/>
              <a:gd name="connsiteY2" fmla="*/ 0 h 461665"/>
              <a:gd name="connsiteX3" fmla="*/ 1729916 w 8649579"/>
              <a:gd name="connsiteY3" fmla="*/ 0 h 461665"/>
              <a:gd name="connsiteX4" fmla="*/ 2479546 w 8649579"/>
              <a:gd name="connsiteY4" fmla="*/ 0 h 461665"/>
              <a:gd name="connsiteX5" fmla="*/ 2883193 w 8649579"/>
              <a:gd name="connsiteY5" fmla="*/ 0 h 461665"/>
              <a:gd name="connsiteX6" fmla="*/ 3373336 w 8649579"/>
              <a:gd name="connsiteY6" fmla="*/ 0 h 461665"/>
              <a:gd name="connsiteX7" fmla="*/ 4036470 w 8649579"/>
              <a:gd name="connsiteY7" fmla="*/ 0 h 461665"/>
              <a:gd name="connsiteX8" fmla="*/ 4786100 w 8649579"/>
              <a:gd name="connsiteY8" fmla="*/ 0 h 461665"/>
              <a:gd name="connsiteX9" fmla="*/ 5449235 w 8649579"/>
              <a:gd name="connsiteY9" fmla="*/ 0 h 461665"/>
              <a:gd name="connsiteX10" fmla="*/ 6112369 w 8649579"/>
              <a:gd name="connsiteY10" fmla="*/ 0 h 461665"/>
              <a:gd name="connsiteX11" fmla="*/ 6775504 w 8649579"/>
              <a:gd name="connsiteY11" fmla="*/ 0 h 461665"/>
              <a:gd name="connsiteX12" fmla="*/ 7179151 w 8649579"/>
              <a:gd name="connsiteY12" fmla="*/ 0 h 461665"/>
              <a:gd name="connsiteX13" fmla="*/ 7496302 w 8649579"/>
              <a:gd name="connsiteY13" fmla="*/ 0 h 461665"/>
              <a:gd name="connsiteX14" fmla="*/ 7899949 w 8649579"/>
              <a:gd name="connsiteY14" fmla="*/ 0 h 461665"/>
              <a:gd name="connsiteX15" fmla="*/ 8649579 w 8649579"/>
              <a:gd name="connsiteY15" fmla="*/ 0 h 461665"/>
              <a:gd name="connsiteX16" fmla="*/ 8649579 w 8649579"/>
              <a:gd name="connsiteY16" fmla="*/ 461665 h 461665"/>
              <a:gd name="connsiteX17" fmla="*/ 8245932 w 8649579"/>
              <a:gd name="connsiteY17" fmla="*/ 461665 h 461665"/>
              <a:gd name="connsiteX18" fmla="*/ 7755789 w 8649579"/>
              <a:gd name="connsiteY18" fmla="*/ 461665 h 461665"/>
              <a:gd name="connsiteX19" fmla="*/ 7438638 w 8649579"/>
              <a:gd name="connsiteY19" fmla="*/ 461665 h 461665"/>
              <a:gd name="connsiteX20" fmla="*/ 7034991 w 8649579"/>
              <a:gd name="connsiteY20" fmla="*/ 461665 h 461665"/>
              <a:gd name="connsiteX21" fmla="*/ 6631344 w 8649579"/>
              <a:gd name="connsiteY21" fmla="*/ 461665 h 461665"/>
              <a:gd name="connsiteX22" fmla="*/ 6227697 w 8649579"/>
              <a:gd name="connsiteY22" fmla="*/ 461665 h 461665"/>
              <a:gd name="connsiteX23" fmla="*/ 5737554 w 8649579"/>
              <a:gd name="connsiteY23" fmla="*/ 461665 h 461665"/>
              <a:gd name="connsiteX24" fmla="*/ 5160915 w 8649579"/>
              <a:gd name="connsiteY24" fmla="*/ 461665 h 461665"/>
              <a:gd name="connsiteX25" fmla="*/ 4670773 w 8649579"/>
              <a:gd name="connsiteY25" fmla="*/ 461665 h 461665"/>
              <a:gd name="connsiteX26" fmla="*/ 4353621 w 8649579"/>
              <a:gd name="connsiteY26" fmla="*/ 461665 h 461665"/>
              <a:gd name="connsiteX27" fmla="*/ 4036470 w 8649579"/>
              <a:gd name="connsiteY27" fmla="*/ 461665 h 461665"/>
              <a:gd name="connsiteX28" fmla="*/ 3459832 w 8649579"/>
              <a:gd name="connsiteY28" fmla="*/ 461665 h 461665"/>
              <a:gd name="connsiteX29" fmla="*/ 3142680 w 8649579"/>
              <a:gd name="connsiteY29" fmla="*/ 461665 h 461665"/>
              <a:gd name="connsiteX30" fmla="*/ 2479546 w 8649579"/>
              <a:gd name="connsiteY30" fmla="*/ 461665 h 461665"/>
              <a:gd name="connsiteX31" fmla="*/ 2162395 w 8649579"/>
              <a:gd name="connsiteY31" fmla="*/ 461665 h 461665"/>
              <a:gd name="connsiteX32" fmla="*/ 1412765 w 8649579"/>
              <a:gd name="connsiteY32" fmla="*/ 461665 h 461665"/>
              <a:gd name="connsiteX33" fmla="*/ 1095613 w 8649579"/>
              <a:gd name="connsiteY33" fmla="*/ 461665 h 461665"/>
              <a:gd name="connsiteX34" fmla="*/ 0 w 8649579"/>
              <a:gd name="connsiteY34" fmla="*/ 461665 h 461665"/>
              <a:gd name="connsiteX35" fmla="*/ 0 w 8649579"/>
              <a:gd name="connsiteY35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649579" h="461665" fill="none" extrusionOk="0">
                <a:moveTo>
                  <a:pt x="0" y="0"/>
                </a:moveTo>
                <a:cubicBezTo>
                  <a:pt x="210334" y="-35452"/>
                  <a:pt x="379469" y="75407"/>
                  <a:pt x="663134" y="0"/>
                </a:cubicBezTo>
                <a:cubicBezTo>
                  <a:pt x="946799" y="-75407"/>
                  <a:pt x="954991" y="5568"/>
                  <a:pt x="1239773" y="0"/>
                </a:cubicBezTo>
                <a:cubicBezTo>
                  <a:pt x="1524555" y="-5568"/>
                  <a:pt x="1620277" y="21614"/>
                  <a:pt x="1729916" y="0"/>
                </a:cubicBezTo>
                <a:cubicBezTo>
                  <a:pt x="1839555" y="-21614"/>
                  <a:pt x="2144188" y="72837"/>
                  <a:pt x="2479546" y="0"/>
                </a:cubicBezTo>
                <a:cubicBezTo>
                  <a:pt x="2814904" y="-72837"/>
                  <a:pt x="2706694" y="29195"/>
                  <a:pt x="2883193" y="0"/>
                </a:cubicBezTo>
                <a:cubicBezTo>
                  <a:pt x="3059692" y="-29195"/>
                  <a:pt x="3204331" y="2287"/>
                  <a:pt x="3373336" y="0"/>
                </a:cubicBezTo>
                <a:cubicBezTo>
                  <a:pt x="3542341" y="-2287"/>
                  <a:pt x="3733289" y="76489"/>
                  <a:pt x="4036470" y="0"/>
                </a:cubicBezTo>
                <a:cubicBezTo>
                  <a:pt x="4339651" y="-76489"/>
                  <a:pt x="4477351" y="34311"/>
                  <a:pt x="4786100" y="0"/>
                </a:cubicBezTo>
                <a:cubicBezTo>
                  <a:pt x="5094849" y="-34311"/>
                  <a:pt x="5188770" y="9945"/>
                  <a:pt x="5449235" y="0"/>
                </a:cubicBezTo>
                <a:cubicBezTo>
                  <a:pt x="5709701" y="-9945"/>
                  <a:pt x="5935730" y="4505"/>
                  <a:pt x="6112369" y="0"/>
                </a:cubicBezTo>
                <a:cubicBezTo>
                  <a:pt x="6289008" y="-4505"/>
                  <a:pt x="6444525" y="42776"/>
                  <a:pt x="6775504" y="0"/>
                </a:cubicBezTo>
                <a:cubicBezTo>
                  <a:pt x="7106484" y="-42776"/>
                  <a:pt x="7048520" y="1827"/>
                  <a:pt x="7179151" y="0"/>
                </a:cubicBezTo>
                <a:cubicBezTo>
                  <a:pt x="7309782" y="-1827"/>
                  <a:pt x="7426655" y="21056"/>
                  <a:pt x="7496302" y="0"/>
                </a:cubicBezTo>
                <a:cubicBezTo>
                  <a:pt x="7565949" y="-21056"/>
                  <a:pt x="7774103" y="32373"/>
                  <a:pt x="7899949" y="0"/>
                </a:cubicBezTo>
                <a:cubicBezTo>
                  <a:pt x="8025795" y="-32373"/>
                  <a:pt x="8328257" y="27702"/>
                  <a:pt x="8649579" y="0"/>
                </a:cubicBezTo>
                <a:cubicBezTo>
                  <a:pt x="8680365" y="173393"/>
                  <a:pt x="8633755" y="236205"/>
                  <a:pt x="8649579" y="461665"/>
                </a:cubicBezTo>
                <a:cubicBezTo>
                  <a:pt x="8533648" y="509670"/>
                  <a:pt x="8379900" y="449950"/>
                  <a:pt x="8245932" y="461665"/>
                </a:cubicBezTo>
                <a:cubicBezTo>
                  <a:pt x="8111964" y="473380"/>
                  <a:pt x="7957114" y="444046"/>
                  <a:pt x="7755789" y="461665"/>
                </a:cubicBezTo>
                <a:cubicBezTo>
                  <a:pt x="7554464" y="479284"/>
                  <a:pt x="7541797" y="441309"/>
                  <a:pt x="7438638" y="461665"/>
                </a:cubicBezTo>
                <a:cubicBezTo>
                  <a:pt x="7335479" y="482021"/>
                  <a:pt x="7200344" y="459893"/>
                  <a:pt x="7034991" y="461665"/>
                </a:cubicBezTo>
                <a:cubicBezTo>
                  <a:pt x="6869638" y="463437"/>
                  <a:pt x="6759342" y="453260"/>
                  <a:pt x="6631344" y="461665"/>
                </a:cubicBezTo>
                <a:cubicBezTo>
                  <a:pt x="6503346" y="470070"/>
                  <a:pt x="6427580" y="459986"/>
                  <a:pt x="6227697" y="461665"/>
                </a:cubicBezTo>
                <a:cubicBezTo>
                  <a:pt x="6027814" y="463344"/>
                  <a:pt x="5882977" y="405923"/>
                  <a:pt x="5737554" y="461665"/>
                </a:cubicBezTo>
                <a:cubicBezTo>
                  <a:pt x="5592131" y="517407"/>
                  <a:pt x="5433707" y="430412"/>
                  <a:pt x="5160915" y="461665"/>
                </a:cubicBezTo>
                <a:cubicBezTo>
                  <a:pt x="4888123" y="492918"/>
                  <a:pt x="4915058" y="410320"/>
                  <a:pt x="4670773" y="461665"/>
                </a:cubicBezTo>
                <a:cubicBezTo>
                  <a:pt x="4426488" y="513010"/>
                  <a:pt x="4500824" y="424215"/>
                  <a:pt x="4353621" y="461665"/>
                </a:cubicBezTo>
                <a:cubicBezTo>
                  <a:pt x="4206418" y="499115"/>
                  <a:pt x="4147381" y="424004"/>
                  <a:pt x="4036470" y="461665"/>
                </a:cubicBezTo>
                <a:cubicBezTo>
                  <a:pt x="3925559" y="499326"/>
                  <a:pt x="3575248" y="431240"/>
                  <a:pt x="3459832" y="461665"/>
                </a:cubicBezTo>
                <a:cubicBezTo>
                  <a:pt x="3344416" y="492090"/>
                  <a:pt x="3257123" y="459143"/>
                  <a:pt x="3142680" y="461665"/>
                </a:cubicBezTo>
                <a:cubicBezTo>
                  <a:pt x="3028237" y="464187"/>
                  <a:pt x="2688393" y="451330"/>
                  <a:pt x="2479546" y="461665"/>
                </a:cubicBezTo>
                <a:cubicBezTo>
                  <a:pt x="2270699" y="472000"/>
                  <a:pt x="2258115" y="432470"/>
                  <a:pt x="2162395" y="461665"/>
                </a:cubicBezTo>
                <a:cubicBezTo>
                  <a:pt x="2066675" y="490860"/>
                  <a:pt x="1744884" y="459610"/>
                  <a:pt x="1412765" y="461665"/>
                </a:cubicBezTo>
                <a:cubicBezTo>
                  <a:pt x="1080646" y="463720"/>
                  <a:pt x="1252036" y="427374"/>
                  <a:pt x="1095613" y="461665"/>
                </a:cubicBezTo>
                <a:cubicBezTo>
                  <a:pt x="939190" y="495956"/>
                  <a:pt x="291005" y="422321"/>
                  <a:pt x="0" y="461665"/>
                </a:cubicBezTo>
                <a:cubicBezTo>
                  <a:pt x="-16827" y="336443"/>
                  <a:pt x="46304" y="204720"/>
                  <a:pt x="0" y="0"/>
                </a:cubicBezTo>
                <a:close/>
              </a:path>
              <a:path w="8649579" h="461665" stroke="0" extrusionOk="0">
                <a:moveTo>
                  <a:pt x="0" y="0"/>
                </a:moveTo>
                <a:cubicBezTo>
                  <a:pt x="172679" y="-29412"/>
                  <a:pt x="453023" y="9231"/>
                  <a:pt x="749630" y="0"/>
                </a:cubicBezTo>
                <a:cubicBezTo>
                  <a:pt x="1046237" y="-9231"/>
                  <a:pt x="1210009" y="16663"/>
                  <a:pt x="1326269" y="0"/>
                </a:cubicBezTo>
                <a:cubicBezTo>
                  <a:pt x="1442529" y="-16663"/>
                  <a:pt x="1605338" y="8257"/>
                  <a:pt x="1729916" y="0"/>
                </a:cubicBezTo>
                <a:cubicBezTo>
                  <a:pt x="1854494" y="-8257"/>
                  <a:pt x="2172022" y="15713"/>
                  <a:pt x="2306554" y="0"/>
                </a:cubicBezTo>
                <a:cubicBezTo>
                  <a:pt x="2441086" y="-15713"/>
                  <a:pt x="2751407" y="14718"/>
                  <a:pt x="3056185" y="0"/>
                </a:cubicBezTo>
                <a:cubicBezTo>
                  <a:pt x="3360963" y="-14718"/>
                  <a:pt x="3308201" y="13046"/>
                  <a:pt x="3459832" y="0"/>
                </a:cubicBezTo>
                <a:cubicBezTo>
                  <a:pt x="3611463" y="-13046"/>
                  <a:pt x="3622883" y="24335"/>
                  <a:pt x="3776983" y="0"/>
                </a:cubicBezTo>
                <a:cubicBezTo>
                  <a:pt x="3931083" y="-24335"/>
                  <a:pt x="4212275" y="68903"/>
                  <a:pt x="4353621" y="0"/>
                </a:cubicBezTo>
                <a:cubicBezTo>
                  <a:pt x="4494967" y="-68903"/>
                  <a:pt x="4717975" y="61638"/>
                  <a:pt x="4930260" y="0"/>
                </a:cubicBezTo>
                <a:cubicBezTo>
                  <a:pt x="5142545" y="-61638"/>
                  <a:pt x="5264545" y="34828"/>
                  <a:pt x="5593394" y="0"/>
                </a:cubicBezTo>
                <a:cubicBezTo>
                  <a:pt x="5922243" y="-34828"/>
                  <a:pt x="5972878" y="34305"/>
                  <a:pt x="6083537" y="0"/>
                </a:cubicBezTo>
                <a:cubicBezTo>
                  <a:pt x="6194196" y="-34305"/>
                  <a:pt x="6281518" y="32600"/>
                  <a:pt x="6400688" y="0"/>
                </a:cubicBezTo>
                <a:cubicBezTo>
                  <a:pt x="6519858" y="-32600"/>
                  <a:pt x="6630253" y="23189"/>
                  <a:pt x="6804335" y="0"/>
                </a:cubicBezTo>
                <a:cubicBezTo>
                  <a:pt x="6978417" y="-23189"/>
                  <a:pt x="7366207" y="85897"/>
                  <a:pt x="7553966" y="0"/>
                </a:cubicBezTo>
                <a:cubicBezTo>
                  <a:pt x="7741725" y="-85897"/>
                  <a:pt x="7818922" y="9370"/>
                  <a:pt x="7957613" y="0"/>
                </a:cubicBezTo>
                <a:cubicBezTo>
                  <a:pt x="8096304" y="-9370"/>
                  <a:pt x="8340097" y="47234"/>
                  <a:pt x="8649579" y="0"/>
                </a:cubicBezTo>
                <a:cubicBezTo>
                  <a:pt x="8673386" y="208332"/>
                  <a:pt x="8606164" y="231804"/>
                  <a:pt x="8649579" y="461665"/>
                </a:cubicBezTo>
                <a:cubicBezTo>
                  <a:pt x="8306801" y="522610"/>
                  <a:pt x="8101410" y="416300"/>
                  <a:pt x="7899949" y="461665"/>
                </a:cubicBezTo>
                <a:cubicBezTo>
                  <a:pt x="7698488" y="507030"/>
                  <a:pt x="7691550" y="444738"/>
                  <a:pt x="7582798" y="461665"/>
                </a:cubicBezTo>
                <a:cubicBezTo>
                  <a:pt x="7474046" y="478592"/>
                  <a:pt x="7289222" y="458391"/>
                  <a:pt x="7006159" y="461665"/>
                </a:cubicBezTo>
                <a:cubicBezTo>
                  <a:pt x="6723096" y="464939"/>
                  <a:pt x="6416671" y="434345"/>
                  <a:pt x="6256529" y="461665"/>
                </a:cubicBezTo>
                <a:cubicBezTo>
                  <a:pt x="6096387" y="488985"/>
                  <a:pt x="5784208" y="437110"/>
                  <a:pt x="5506899" y="461665"/>
                </a:cubicBezTo>
                <a:cubicBezTo>
                  <a:pt x="5229590" y="486220"/>
                  <a:pt x="5124485" y="409455"/>
                  <a:pt x="4930260" y="461665"/>
                </a:cubicBezTo>
                <a:cubicBezTo>
                  <a:pt x="4736035" y="513875"/>
                  <a:pt x="4474246" y="449500"/>
                  <a:pt x="4353621" y="461665"/>
                </a:cubicBezTo>
                <a:cubicBezTo>
                  <a:pt x="4232996" y="473830"/>
                  <a:pt x="3960257" y="384198"/>
                  <a:pt x="3690487" y="461665"/>
                </a:cubicBezTo>
                <a:cubicBezTo>
                  <a:pt x="3420717" y="539132"/>
                  <a:pt x="3233075" y="409831"/>
                  <a:pt x="2940857" y="461665"/>
                </a:cubicBezTo>
                <a:cubicBezTo>
                  <a:pt x="2648639" y="513499"/>
                  <a:pt x="2780902" y="457906"/>
                  <a:pt x="2623706" y="461665"/>
                </a:cubicBezTo>
                <a:cubicBezTo>
                  <a:pt x="2466510" y="465424"/>
                  <a:pt x="2371942" y="457504"/>
                  <a:pt x="2306554" y="461665"/>
                </a:cubicBezTo>
                <a:cubicBezTo>
                  <a:pt x="2241166" y="465826"/>
                  <a:pt x="1957537" y="414460"/>
                  <a:pt x="1816412" y="461665"/>
                </a:cubicBezTo>
                <a:cubicBezTo>
                  <a:pt x="1675287" y="508870"/>
                  <a:pt x="1524893" y="420242"/>
                  <a:pt x="1239773" y="461665"/>
                </a:cubicBezTo>
                <a:cubicBezTo>
                  <a:pt x="954653" y="503088"/>
                  <a:pt x="890392" y="461232"/>
                  <a:pt x="749630" y="461665"/>
                </a:cubicBezTo>
                <a:cubicBezTo>
                  <a:pt x="608868" y="462098"/>
                  <a:pt x="365239" y="378543"/>
                  <a:pt x="0" y="461665"/>
                </a:cubicBezTo>
                <a:cubicBezTo>
                  <a:pt x="-14545" y="345115"/>
                  <a:pt x="2725" y="118954"/>
                  <a:pt x="0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Century Gothic" panose="020B0502020202020204" pitchFamily="34" charset="0"/>
              </a:rPr>
              <a:t>Presentation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64845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9E01766-0627-4E40-AEBA-3C1D15C8C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0733" y="6290882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Ministry of Education-Second Semester 2020-2021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1E360816-713C-4DF4-AAAA-DB5BAAE080E1}"/>
              </a:ext>
            </a:extLst>
          </p:cNvPr>
          <p:cNvSpPr txBox="1"/>
          <p:nvPr/>
        </p:nvSpPr>
        <p:spPr>
          <a:xfrm>
            <a:off x="8326058" y="6411312"/>
            <a:ext cx="34644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Century Gothic" panose="020B0502020202020204" pitchFamily="34" charset="0"/>
              </a:rPr>
              <a:t>English -Grade 6– Unit 6 – Lesson 4  (Phonics)</a:t>
            </a:r>
            <a:endParaRPr lang="en-GB" sz="1200" b="1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14E471-BE4A-44DB-84A6-0504B43E4D3C}"/>
              </a:ext>
            </a:extLst>
          </p:cNvPr>
          <p:cNvSpPr txBox="1"/>
          <p:nvPr/>
        </p:nvSpPr>
        <p:spPr>
          <a:xfrm>
            <a:off x="2831697" y="780456"/>
            <a:ext cx="6312630" cy="523220"/>
          </a:xfrm>
          <a:custGeom>
            <a:avLst/>
            <a:gdLst>
              <a:gd name="connsiteX0" fmla="*/ 0 w 6312630"/>
              <a:gd name="connsiteY0" fmla="*/ 0 h 523220"/>
              <a:gd name="connsiteX1" fmla="*/ 637002 w 6312630"/>
              <a:gd name="connsiteY1" fmla="*/ 0 h 523220"/>
              <a:gd name="connsiteX2" fmla="*/ 1337130 w 6312630"/>
              <a:gd name="connsiteY2" fmla="*/ 0 h 523220"/>
              <a:gd name="connsiteX3" fmla="*/ 1847879 w 6312630"/>
              <a:gd name="connsiteY3" fmla="*/ 0 h 523220"/>
              <a:gd name="connsiteX4" fmla="*/ 2484881 w 6312630"/>
              <a:gd name="connsiteY4" fmla="*/ 0 h 523220"/>
              <a:gd name="connsiteX5" fmla="*/ 2869377 w 6312630"/>
              <a:gd name="connsiteY5" fmla="*/ 0 h 523220"/>
              <a:gd name="connsiteX6" fmla="*/ 3569505 w 6312630"/>
              <a:gd name="connsiteY6" fmla="*/ 0 h 523220"/>
              <a:gd name="connsiteX7" fmla="*/ 4143381 w 6312630"/>
              <a:gd name="connsiteY7" fmla="*/ 0 h 523220"/>
              <a:gd name="connsiteX8" fmla="*/ 4654130 w 6312630"/>
              <a:gd name="connsiteY8" fmla="*/ 0 h 523220"/>
              <a:gd name="connsiteX9" fmla="*/ 5354258 w 6312630"/>
              <a:gd name="connsiteY9" fmla="*/ 0 h 523220"/>
              <a:gd name="connsiteX10" fmla="*/ 5738755 w 6312630"/>
              <a:gd name="connsiteY10" fmla="*/ 0 h 523220"/>
              <a:gd name="connsiteX11" fmla="*/ 6312630 w 6312630"/>
              <a:gd name="connsiteY11" fmla="*/ 0 h 523220"/>
              <a:gd name="connsiteX12" fmla="*/ 6312630 w 6312630"/>
              <a:gd name="connsiteY12" fmla="*/ 523220 h 523220"/>
              <a:gd name="connsiteX13" fmla="*/ 5675628 w 6312630"/>
              <a:gd name="connsiteY13" fmla="*/ 523220 h 523220"/>
              <a:gd name="connsiteX14" fmla="*/ 5291132 w 6312630"/>
              <a:gd name="connsiteY14" fmla="*/ 523220 h 523220"/>
              <a:gd name="connsiteX15" fmla="*/ 4906635 w 6312630"/>
              <a:gd name="connsiteY15" fmla="*/ 523220 h 523220"/>
              <a:gd name="connsiteX16" fmla="*/ 4522139 w 6312630"/>
              <a:gd name="connsiteY16" fmla="*/ 523220 h 523220"/>
              <a:gd name="connsiteX17" fmla="*/ 3885137 w 6312630"/>
              <a:gd name="connsiteY17" fmla="*/ 523220 h 523220"/>
              <a:gd name="connsiteX18" fmla="*/ 3500640 w 6312630"/>
              <a:gd name="connsiteY18" fmla="*/ 523220 h 523220"/>
              <a:gd name="connsiteX19" fmla="*/ 3116144 w 6312630"/>
              <a:gd name="connsiteY19" fmla="*/ 523220 h 523220"/>
              <a:gd name="connsiteX20" fmla="*/ 2731647 w 6312630"/>
              <a:gd name="connsiteY20" fmla="*/ 523220 h 523220"/>
              <a:gd name="connsiteX21" fmla="*/ 2220898 w 6312630"/>
              <a:gd name="connsiteY21" fmla="*/ 523220 h 523220"/>
              <a:gd name="connsiteX22" fmla="*/ 1647023 w 6312630"/>
              <a:gd name="connsiteY22" fmla="*/ 523220 h 523220"/>
              <a:gd name="connsiteX23" fmla="*/ 1073147 w 6312630"/>
              <a:gd name="connsiteY23" fmla="*/ 523220 h 523220"/>
              <a:gd name="connsiteX24" fmla="*/ 499272 w 6312630"/>
              <a:gd name="connsiteY24" fmla="*/ 523220 h 523220"/>
              <a:gd name="connsiteX25" fmla="*/ 0 w 6312630"/>
              <a:gd name="connsiteY25" fmla="*/ 523220 h 523220"/>
              <a:gd name="connsiteX26" fmla="*/ 0 w 6312630"/>
              <a:gd name="connsiteY26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312630" h="523220" fill="none" extrusionOk="0">
                <a:moveTo>
                  <a:pt x="0" y="0"/>
                </a:moveTo>
                <a:cubicBezTo>
                  <a:pt x="135541" y="-29368"/>
                  <a:pt x="484278" y="42683"/>
                  <a:pt x="637002" y="0"/>
                </a:cubicBezTo>
                <a:cubicBezTo>
                  <a:pt x="789726" y="-42683"/>
                  <a:pt x="1046395" y="8453"/>
                  <a:pt x="1337130" y="0"/>
                </a:cubicBezTo>
                <a:cubicBezTo>
                  <a:pt x="1627865" y="-8453"/>
                  <a:pt x="1654903" y="38786"/>
                  <a:pt x="1847879" y="0"/>
                </a:cubicBezTo>
                <a:cubicBezTo>
                  <a:pt x="2040855" y="-38786"/>
                  <a:pt x="2327003" y="71798"/>
                  <a:pt x="2484881" y="0"/>
                </a:cubicBezTo>
                <a:cubicBezTo>
                  <a:pt x="2642759" y="-71798"/>
                  <a:pt x="2747932" y="8702"/>
                  <a:pt x="2869377" y="0"/>
                </a:cubicBezTo>
                <a:cubicBezTo>
                  <a:pt x="2990822" y="-8702"/>
                  <a:pt x="3260475" y="82792"/>
                  <a:pt x="3569505" y="0"/>
                </a:cubicBezTo>
                <a:cubicBezTo>
                  <a:pt x="3878535" y="-82792"/>
                  <a:pt x="4024760" y="48547"/>
                  <a:pt x="4143381" y="0"/>
                </a:cubicBezTo>
                <a:cubicBezTo>
                  <a:pt x="4262002" y="-48547"/>
                  <a:pt x="4537991" y="18193"/>
                  <a:pt x="4654130" y="0"/>
                </a:cubicBezTo>
                <a:cubicBezTo>
                  <a:pt x="4770269" y="-18193"/>
                  <a:pt x="5200547" y="45868"/>
                  <a:pt x="5354258" y="0"/>
                </a:cubicBezTo>
                <a:cubicBezTo>
                  <a:pt x="5507969" y="-45868"/>
                  <a:pt x="5621665" y="16916"/>
                  <a:pt x="5738755" y="0"/>
                </a:cubicBezTo>
                <a:cubicBezTo>
                  <a:pt x="5855845" y="-16916"/>
                  <a:pt x="6148099" y="1472"/>
                  <a:pt x="6312630" y="0"/>
                </a:cubicBezTo>
                <a:cubicBezTo>
                  <a:pt x="6332916" y="204753"/>
                  <a:pt x="6257904" y="320759"/>
                  <a:pt x="6312630" y="523220"/>
                </a:cubicBezTo>
                <a:cubicBezTo>
                  <a:pt x="6183999" y="593984"/>
                  <a:pt x="5808725" y="512329"/>
                  <a:pt x="5675628" y="523220"/>
                </a:cubicBezTo>
                <a:cubicBezTo>
                  <a:pt x="5542531" y="534111"/>
                  <a:pt x="5417319" y="479752"/>
                  <a:pt x="5291132" y="523220"/>
                </a:cubicBezTo>
                <a:cubicBezTo>
                  <a:pt x="5164945" y="566688"/>
                  <a:pt x="5042469" y="490587"/>
                  <a:pt x="4906635" y="523220"/>
                </a:cubicBezTo>
                <a:cubicBezTo>
                  <a:pt x="4770801" y="555853"/>
                  <a:pt x="4628804" y="515742"/>
                  <a:pt x="4522139" y="523220"/>
                </a:cubicBezTo>
                <a:cubicBezTo>
                  <a:pt x="4415474" y="530698"/>
                  <a:pt x="4192805" y="452767"/>
                  <a:pt x="3885137" y="523220"/>
                </a:cubicBezTo>
                <a:cubicBezTo>
                  <a:pt x="3577469" y="593673"/>
                  <a:pt x="3635157" y="519805"/>
                  <a:pt x="3500640" y="523220"/>
                </a:cubicBezTo>
                <a:cubicBezTo>
                  <a:pt x="3366123" y="526635"/>
                  <a:pt x="3295971" y="505055"/>
                  <a:pt x="3116144" y="523220"/>
                </a:cubicBezTo>
                <a:cubicBezTo>
                  <a:pt x="2936317" y="541385"/>
                  <a:pt x="2887122" y="502940"/>
                  <a:pt x="2731647" y="523220"/>
                </a:cubicBezTo>
                <a:cubicBezTo>
                  <a:pt x="2576172" y="543500"/>
                  <a:pt x="2331881" y="490048"/>
                  <a:pt x="2220898" y="523220"/>
                </a:cubicBezTo>
                <a:cubicBezTo>
                  <a:pt x="2109915" y="556392"/>
                  <a:pt x="1869631" y="492706"/>
                  <a:pt x="1647023" y="523220"/>
                </a:cubicBezTo>
                <a:cubicBezTo>
                  <a:pt x="1424415" y="553734"/>
                  <a:pt x="1234961" y="494999"/>
                  <a:pt x="1073147" y="523220"/>
                </a:cubicBezTo>
                <a:cubicBezTo>
                  <a:pt x="911333" y="551441"/>
                  <a:pt x="713808" y="461461"/>
                  <a:pt x="499272" y="523220"/>
                </a:cubicBezTo>
                <a:cubicBezTo>
                  <a:pt x="284737" y="584979"/>
                  <a:pt x="184638" y="501255"/>
                  <a:pt x="0" y="523220"/>
                </a:cubicBezTo>
                <a:cubicBezTo>
                  <a:pt x="-5536" y="283456"/>
                  <a:pt x="10456" y="173815"/>
                  <a:pt x="0" y="0"/>
                </a:cubicBezTo>
                <a:close/>
              </a:path>
              <a:path w="6312630" h="523220" stroke="0" extrusionOk="0">
                <a:moveTo>
                  <a:pt x="0" y="0"/>
                </a:moveTo>
                <a:cubicBezTo>
                  <a:pt x="169860" y="-32413"/>
                  <a:pt x="514786" y="50979"/>
                  <a:pt x="700128" y="0"/>
                </a:cubicBezTo>
                <a:cubicBezTo>
                  <a:pt x="885470" y="-50979"/>
                  <a:pt x="1132104" y="2007"/>
                  <a:pt x="1274004" y="0"/>
                </a:cubicBezTo>
                <a:cubicBezTo>
                  <a:pt x="1415904" y="-2007"/>
                  <a:pt x="1622188" y="6124"/>
                  <a:pt x="1721626" y="0"/>
                </a:cubicBezTo>
                <a:cubicBezTo>
                  <a:pt x="1821064" y="-6124"/>
                  <a:pt x="2062974" y="53192"/>
                  <a:pt x="2295502" y="0"/>
                </a:cubicBezTo>
                <a:cubicBezTo>
                  <a:pt x="2528030" y="-53192"/>
                  <a:pt x="2791612" y="35085"/>
                  <a:pt x="2995630" y="0"/>
                </a:cubicBezTo>
                <a:cubicBezTo>
                  <a:pt x="3199648" y="-35085"/>
                  <a:pt x="3310693" y="24416"/>
                  <a:pt x="3443253" y="0"/>
                </a:cubicBezTo>
                <a:cubicBezTo>
                  <a:pt x="3575813" y="-24416"/>
                  <a:pt x="3701530" y="34730"/>
                  <a:pt x="3827749" y="0"/>
                </a:cubicBezTo>
                <a:cubicBezTo>
                  <a:pt x="3953968" y="-34730"/>
                  <a:pt x="4143691" y="54915"/>
                  <a:pt x="4401625" y="0"/>
                </a:cubicBezTo>
                <a:cubicBezTo>
                  <a:pt x="4659559" y="-54915"/>
                  <a:pt x="4807803" y="47219"/>
                  <a:pt x="4975500" y="0"/>
                </a:cubicBezTo>
                <a:cubicBezTo>
                  <a:pt x="5143198" y="-47219"/>
                  <a:pt x="5388403" y="47690"/>
                  <a:pt x="5612502" y="0"/>
                </a:cubicBezTo>
                <a:cubicBezTo>
                  <a:pt x="5836601" y="-47690"/>
                  <a:pt x="6016030" y="10594"/>
                  <a:pt x="6312630" y="0"/>
                </a:cubicBezTo>
                <a:cubicBezTo>
                  <a:pt x="6357736" y="211417"/>
                  <a:pt x="6311060" y="301996"/>
                  <a:pt x="6312630" y="523220"/>
                </a:cubicBezTo>
                <a:cubicBezTo>
                  <a:pt x="6174825" y="531403"/>
                  <a:pt x="5913869" y="492472"/>
                  <a:pt x="5675628" y="523220"/>
                </a:cubicBezTo>
                <a:cubicBezTo>
                  <a:pt x="5437387" y="553968"/>
                  <a:pt x="5327579" y="516672"/>
                  <a:pt x="5164879" y="523220"/>
                </a:cubicBezTo>
                <a:cubicBezTo>
                  <a:pt x="5002179" y="529768"/>
                  <a:pt x="4777896" y="508923"/>
                  <a:pt x="4527877" y="523220"/>
                </a:cubicBezTo>
                <a:cubicBezTo>
                  <a:pt x="4277858" y="537517"/>
                  <a:pt x="4111768" y="517608"/>
                  <a:pt x="3827749" y="523220"/>
                </a:cubicBezTo>
                <a:cubicBezTo>
                  <a:pt x="3543730" y="528832"/>
                  <a:pt x="3487345" y="485406"/>
                  <a:pt x="3190748" y="523220"/>
                </a:cubicBezTo>
                <a:cubicBezTo>
                  <a:pt x="2894151" y="561034"/>
                  <a:pt x="2893961" y="462006"/>
                  <a:pt x="2616872" y="523220"/>
                </a:cubicBezTo>
                <a:cubicBezTo>
                  <a:pt x="2339783" y="584434"/>
                  <a:pt x="2336659" y="485313"/>
                  <a:pt x="2232376" y="523220"/>
                </a:cubicBezTo>
                <a:cubicBezTo>
                  <a:pt x="2128093" y="561127"/>
                  <a:pt x="1847765" y="519417"/>
                  <a:pt x="1658500" y="523220"/>
                </a:cubicBezTo>
                <a:cubicBezTo>
                  <a:pt x="1469235" y="527023"/>
                  <a:pt x="1255821" y="454909"/>
                  <a:pt x="958372" y="523220"/>
                </a:cubicBezTo>
                <a:cubicBezTo>
                  <a:pt x="660923" y="591531"/>
                  <a:pt x="385577" y="408615"/>
                  <a:pt x="0" y="523220"/>
                </a:cubicBezTo>
                <a:cubicBezTo>
                  <a:pt x="-663" y="275629"/>
                  <a:pt x="55441" y="143565"/>
                  <a:pt x="0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Read, click on the word and </a:t>
            </a:r>
            <a:r>
              <a:rPr lang="en-GB" sz="2800" b="1" dirty="0" smtClean="0">
                <a:latin typeface="Century Gothic" panose="020B0502020202020204" pitchFamily="34" charset="0"/>
              </a:rPr>
              <a:t>listen.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14E471-BE4A-44DB-84A6-0504B43E4D3C}"/>
              </a:ext>
            </a:extLst>
          </p:cNvPr>
          <p:cNvSpPr txBox="1"/>
          <p:nvPr/>
        </p:nvSpPr>
        <p:spPr>
          <a:xfrm>
            <a:off x="9598242" y="1754846"/>
            <a:ext cx="1690733" cy="523220"/>
          </a:xfrm>
          <a:custGeom>
            <a:avLst/>
            <a:gdLst>
              <a:gd name="connsiteX0" fmla="*/ 0 w 1690733"/>
              <a:gd name="connsiteY0" fmla="*/ 0 h 523220"/>
              <a:gd name="connsiteX1" fmla="*/ 546670 w 1690733"/>
              <a:gd name="connsiteY1" fmla="*/ 0 h 523220"/>
              <a:gd name="connsiteX2" fmla="*/ 1093341 w 1690733"/>
              <a:gd name="connsiteY2" fmla="*/ 0 h 523220"/>
              <a:gd name="connsiteX3" fmla="*/ 1690733 w 1690733"/>
              <a:gd name="connsiteY3" fmla="*/ 0 h 523220"/>
              <a:gd name="connsiteX4" fmla="*/ 1690733 w 1690733"/>
              <a:gd name="connsiteY4" fmla="*/ 523220 h 523220"/>
              <a:gd name="connsiteX5" fmla="*/ 1110248 w 1690733"/>
              <a:gd name="connsiteY5" fmla="*/ 523220 h 523220"/>
              <a:gd name="connsiteX6" fmla="*/ 512856 w 1690733"/>
              <a:gd name="connsiteY6" fmla="*/ 523220 h 523220"/>
              <a:gd name="connsiteX7" fmla="*/ 0 w 1690733"/>
              <a:gd name="connsiteY7" fmla="*/ 523220 h 523220"/>
              <a:gd name="connsiteX8" fmla="*/ 0 w 1690733"/>
              <a:gd name="connsiteY8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0733" h="523220" fill="none" extrusionOk="0">
                <a:moveTo>
                  <a:pt x="0" y="0"/>
                </a:moveTo>
                <a:cubicBezTo>
                  <a:pt x="271620" y="-28042"/>
                  <a:pt x="431965" y="46496"/>
                  <a:pt x="546670" y="0"/>
                </a:cubicBezTo>
                <a:cubicBezTo>
                  <a:pt x="661375" y="-46496"/>
                  <a:pt x="936830" y="8551"/>
                  <a:pt x="1093341" y="0"/>
                </a:cubicBezTo>
                <a:cubicBezTo>
                  <a:pt x="1249852" y="-8551"/>
                  <a:pt x="1555456" y="38557"/>
                  <a:pt x="1690733" y="0"/>
                </a:cubicBezTo>
                <a:cubicBezTo>
                  <a:pt x="1733869" y="227040"/>
                  <a:pt x="1644318" y="403544"/>
                  <a:pt x="1690733" y="523220"/>
                </a:cubicBezTo>
                <a:cubicBezTo>
                  <a:pt x="1561568" y="558134"/>
                  <a:pt x="1377290" y="490366"/>
                  <a:pt x="1110248" y="523220"/>
                </a:cubicBezTo>
                <a:cubicBezTo>
                  <a:pt x="843207" y="556074"/>
                  <a:pt x="657569" y="519012"/>
                  <a:pt x="512856" y="523220"/>
                </a:cubicBezTo>
                <a:cubicBezTo>
                  <a:pt x="368143" y="527428"/>
                  <a:pt x="179313" y="515930"/>
                  <a:pt x="0" y="523220"/>
                </a:cubicBezTo>
                <a:cubicBezTo>
                  <a:pt x="-7083" y="281631"/>
                  <a:pt x="59429" y="242870"/>
                  <a:pt x="0" y="0"/>
                </a:cubicBezTo>
                <a:close/>
              </a:path>
              <a:path w="1690733" h="523220" stroke="0" extrusionOk="0">
                <a:moveTo>
                  <a:pt x="0" y="0"/>
                </a:moveTo>
                <a:cubicBezTo>
                  <a:pt x="146422" y="-15574"/>
                  <a:pt x="457887" y="57198"/>
                  <a:pt x="597392" y="0"/>
                </a:cubicBezTo>
                <a:cubicBezTo>
                  <a:pt x="736897" y="-57198"/>
                  <a:pt x="902618" y="6959"/>
                  <a:pt x="1160970" y="0"/>
                </a:cubicBezTo>
                <a:cubicBezTo>
                  <a:pt x="1419322" y="-6959"/>
                  <a:pt x="1547558" y="38600"/>
                  <a:pt x="1690733" y="0"/>
                </a:cubicBezTo>
                <a:cubicBezTo>
                  <a:pt x="1734169" y="126594"/>
                  <a:pt x="1685512" y="337369"/>
                  <a:pt x="1690733" y="523220"/>
                </a:cubicBezTo>
                <a:cubicBezTo>
                  <a:pt x="1528754" y="568615"/>
                  <a:pt x="1352360" y="516054"/>
                  <a:pt x="1127155" y="523220"/>
                </a:cubicBezTo>
                <a:cubicBezTo>
                  <a:pt x="901950" y="530386"/>
                  <a:pt x="729981" y="486740"/>
                  <a:pt x="597392" y="523220"/>
                </a:cubicBezTo>
                <a:cubicBezTo>
                  <a:pt x="464803" y="559700"/>
                  <a:pt x="142991" y="489818"/>
                  <a:pt x="0" y="523220"/>
                </a:cubicBezTo>
                <a:cubicBezTo>
                  <a:pt x="-35782" y="349421"/>
                  <a:pt x="42796" y="128842"/>
                  <a:pt x="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actor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C14E471-BE4A-44DB-84A6-0504B43E4D3C}"/>
              </a:ext>
            </a:extLst>
          </p:cNvPr>
          <p:cNvSpPr txBox="1"/>
          <p:nvPr/>
        </p:nvSpPr>
        <p:spPr>
          <a:xfrm>
            <a:off x="9409965" y="4733404"/>
            <a:ext cx="2192226" cy="523220"/>
          </a:xfrm>
          <a:custGeom>
            <a:avLst/>
            <a:gdLst>
              <a:gd name="connsiteX0" fmla="*/ 0 w 2192226"/>
              <a:gd name="connsiteY0" fmla="*/ 0 h 523220"/>
              <a:gd name="connsiteX1" fmla="*/ 504212 w 2192226"/>
              <a:gd name="connsiteY1" fmla="*/ 0 h 523220"/>
              <a:gd name="connsiteX2" fmla="*/ 1030346 w 2192226"/>
              <a:gd name="connsiteY2" fmla="*/ 0 h 523220"/>
              <a:gd name="connsiteX3" fmla="*/ 1534558 w 2192226"/>
              <a:gd name="connsiteY3" fmla="*/ 0 h 523220"/>
              <a:gd name="connsiteX4" fmla="*/ 2192226 w 2192226"/>
              <a:gd name="connsiteY4" fmla="*/ 0 h 523220"/>
              <a:gd name="connsiteX5" fmla="*/ 2192226 w 2192226"/>
              <a:gd name="connsiteY5" fmla="*/ 523220 h 523220"/>
              <a:gd name="connsiteX6" fmla="*/ 1644170 w 2192226"/>
              <a:gd name="connsiteY6" fmla="*/ 523220 h 523220"/>
              <a:gd name="connsiteX7" fmla="*/ 1139958 w 2192226"/>
              <a:gd name="connsiteY7" fmla="*/ 523220 h 523220"/>
              <a:gd name="connsiteX8" fmla="*/ 657668 w 2192226"/>
              <a:gd name="connsiteY8" fmla="*/ 523220 h 523220"/>
              <a:gd name="connsiteX9" fmla="*/ 0 w 2192226"/>
              <a:gd name="connsiteY9" fmla="*/ 523220 h 523220"/>
              <a:gd name="connsiteX10" fmla="*/ 0 w 2192226"/>
              <a:gd name="connsiteY10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92226" h="523220" fill="none" extrusionOk="0">
                <a:moveTo>
                  <a:pt x="0" y="0"/>
                </a:moveTo>
                <a:cubicBezTo>
                  <a:pt x="139444" y="-26628"/>
                  <a:pt x="391397" y="52124"/>
                  <a:pt x="504212" y="0"/>
                </a:cubicBezTo>
                <a:cubicBezTo>
                  <a:pt x="617027" y="-52124"/>
                  <a:pt x="881698" y="22731"/>
                  <a:pt x="1030346" y="0"/>
                </a:cubicBezTo>
                <a:cubicBezTo>
                  <a:pt x="1178994" y="-22731"/>
                  <a:pt x="1431045" y="57144"/>
                  <a:pt x="1534558" y="0"/>
                </a:cubicBezTo>
                <a:cubicBezTo>
                  <a:pt x="1638071" y="-57144"/>
                  <a:pt x="1909363" y="67775"/>
                  <a:pt x="2192226" y="0"/>
                </a:cubicBezTo>
                <a:cubicBezTo>
                  <a:pt x="2239244" y="185515"/>
                  <a:pt x="2158353" y="287960"/>
                  <a:pt x="2192226" y="523220"/>
                </a:cubicBezTo>
                <a:cubicBezTo>
                  <a:pt x="1963249" y="540034"/>
                  <a:pt x="1818668" y="510178"/>
                  <a:pt x="1644170" y="523220"/>
                </a:cubicBezTo>
                <a:cubicBezTo>
                  <a:pt x="1469672" y="536262"/>
                  <a:pt x="1317141" y="518245"/>
                  <a:pt x="1139958" y="523220"/>
                </a:cubicBezTo>
                <a:cubicBezTo>
                  <a:pt x="962775" y="528195"/>
                  <a:pt x="788700" y="483580"/>
                  <a:pt x="657668" y="523220"/>
                </a:cubicBezTo>
                <a:cubicBezTo>
                  <a:pt x="526636" y="562860"/>
                  <a:pt x="190981" y="448329"/>
                  <a:pt x="0" y="523220"/>
                </a:cubicBezTo>
                <a:cubicBezTo>
                  <a:pt x="-58764" y="301470"/>
                  <a:pt x="12280" y="185136"/>
                  <a:pt x="0" y="0"/>
                </a:cubicBezTo>
                <a:close/>
              </a:path>
              <a:path w="2192226" h="523220" stroke="0" extrusionOk="0">
                <a:moveTo>
                  <a:pt x="0" y="0"/>
                </a:moveTo>
                <a:cubicBezTo>
                  <a:pt x="295922" y="-25593"/>
                  <a:pt x="457132" y="66732"/>
                  <a:pt x="591901" y="0"/>
                </a:cubicBezTo>
                <a:cubicBezTo>
                  <a:pt x="726670" y="-66732"/>
                  <a:pt x="934777" y="61786"/>
                  <a:pt x="1139958" y="0"/>
                </a:cubicBezTo>
                <a:cubicBezTo>
                  <a:pt x="1345139" y="-61786"/>
                  <a:pt x="1417914" y="37653"/>
                  <a:pt x="1644170" y="0"/>
                </a:cubicBezTo>
                <a:cubicBezTo>
                  <a:pt x="1870426" y="-37653"/>
                  <a:pt x="1973696" y="9013"/>
                  <a:pt x="2192226" y="0"/>
                </a:cubicBezTo>
                <a:cubicBezTo>
                  <a:pt x="2206526" y="240806"/>
                  <a:pt x="2187638" y="272186"/>
                  <a:pt x="2192226" y="523220"/>
                </a:cubicBezTo>
                <a:cubicBezTo>
                  <a:pt x="2049295" y="578979"/>
                  <a:pt x="1804223" y="480223"/>
                  <a:pt x="1644170" y="523220"/>
                </a:cubicBezTo>
                <a:cubicBezTo>
                  <a:pt x="1484117" y="566217"/>
                  <a:pt x="1193379" y="496477"/>
                  <a:pt x="1074191" y="523220"/>
                </a:cubicBezTo>
                <a:cubicBezTo>
                  <a:pt x="955003" y="549963"/>
                  <a:pt x="668627" y="500326"/>
                  <a:pt x="504212" y="523220"/>
                </a:cubicBezTo>
                <a:cubicBezTo>
                  <a:pt x="339797" y="546114"/>
                  <a:pt x="141338" y="507852"/>
                  <a:pt x="0" y="523220"/>
                </a:cubicBezTo>
                <a:cubicBezTo>
                  <a:pt x="-41315" y="271707"/>
                  <a:pt x="17680" y="154837"/>
                  <a:pt x="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December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C14E471-BE4A-44DB-84A6-0504B43E4D3C}"/>
              </a:ext>
            </a:extLst>
          </p:cNvPr>
          <p:cNvSpPr txBox="1"/>
          <p:nvPr/>
        </p:nvSpPr>
        <p:spPr>
          <a:xfrm>
            <a:off x="3946850" y="1685943"/>
            <a:ext cx="2199104" cy="523220"/>
          </a:xfrm>
          <a:custGeom>
            <a:avLst/>
            <a:gdLst>
              <a:gd name="connsiteX0" fmla="*/ 0 w 2199104"/>
              <a:gd name="connsiteY0" fmla="*/ 0 h 523220"/>
              <a:gd name="connsiteX1" fmla="*/ 505794 w 2199104"/>
              <a:gd name="connsiteY1" fmla="*/ 0 h 523220"/>
              <a:gd name="connsiteX2" fmla="*/ 1033579 w 2199104"/>
              <a:gd name="connsiteY2" fmla="*/ 0 h 523220"/>
              <a:gd name="connsiteX3" fmla="*/ 1539373 w 2199104"/>
              <a:gd name="connsiteY3" fmla="*/ 0 h 523220"/>
              <a:gd name="connsiteX4" fmla="*/ 2199104 w 2199104"/>
              <a:gd name="connsiteY4" fmla="*/ 0 h 523220"/>
              <a:gd name="connsiteX5" fmla="*/ 2199104 w 2199104"/>
              <a:gd name="connsiteY5" fmla="*/ 523220 h 523220"/>
              <a:gd name="connsiteX6" fmla="*/ 1649328 w 2199104"/>
              <a:gd name="connsiteY6" fmla="*/ 523220 h 523220"/>
              <a:gd name="connsiteX7" fmla="*/ 1143534 w 2199104"/>
              <a:gd name="connsiteY7" fmla="*/ 523220 h 523220"/>
              <a:gd name="connsiteX8" fmla="*/ 659731 w 2199104"/>
              <a:gd name="connsiteY8" fmla="*/ 523220 h 523220"/>
              <a:gd name="connsiteX9" fmla="*/ 0 w 2199104"/>
              <a:gd name="connsiteY9" fmla="*/ 523220 h 523220"/>
              <a:gd name="connsiteX10" fmla="*/ 0 w 2199104"/>
              <a:gd name="connsiteY10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99104" h="523220" fill="none" extrusionOk="0">
                <a:moveTo>
                  <a:pt x="0" y="0"/>
                </a:moveTo>
                <a:cubicBezTo>
                  <a:pt x="231550" y="-19454"/>
                  <a:pt x="355972" y="52248"/>
                  <a:pt x="505794" y="0"/>
                </a:cubicBezTo>
                <a:cubicBezTo>
                  <a:pt x="655616" y="-52248"/>
                  <a:pt x="872958" y="41346"/>
                  <a:pt x="1033579" y="0"/>
                </a:cubicBezTo>
                <a:cubicBezTo>
                  <a:pt x="1194201" y="-41346"/>
                  <a:pt x="1409918" y="17799"/>
                  <a:pt x="1539373" y="0"/>
                </a:cubicBezTo>
                <a:cubicBezTo>
                  <a:pt x="1668828" y="-17799"/>
                  <a:pt x="2029736" y="68956"/>
                  <a:pt x="2199104" y="0"/>
                </a:cubicBezTo>
                <a:cubicBezTo>
                  <a:pt x="2246122" y="185515"/>
                  <a:pt x="2165231" y="287960"/>
                  <a:pt x="2199104" y="523220"/>
                </a:cubicBezTo>
                <a:cubicBezTo>
                  <a:pt x="2038603" y="578203"/>
                  <a:pt x="1796168" y="484495"/>
                  <a:pt x="1649328" y="523220"/>
                </a:cubicBezTo>
                <a:cubicBezTo>
                  <a:pt x="1502488" y="561945"/>
                  <a:pt x="1354101" y="474791"/>
                  <a:pt x="1143534" y="523220"/>
                </a:cubicBezTo>
                <a:cubicBezTo>
                  <a:pt x="932967" y="571649"/>
                  <a:pt x="857694" y="482643"/>
                  <a:pt x="659731" y="523220"/>
                </a:cubicBezTo>
                <a:cubicBezTo>
                  <a:pt x="461768" y="563797"/>
                  <a:pt x="256791" y="491451"/>
                  <a:pt x="0" y="523220"/>
                </a:cubicBezTo>
                <a:cubicBezTo>
                  <a:pt x="-58764" y="301470"/>
                  <a:pt x="12280" y="185136"/>
                  <a:pt x="0" y="0"/>
                </a:cubicBezTo>
                <a:close/>
              </a:path>
              <a:path w="2199104" h="523220" stroke="0" extrusionOk="0">
                <a:moveTo>
                  <a:pt x="0" y="0"/>
                </a:moveTo>
                <a:cubicBezTo>
                  <a:pt x="139415" y="-63472"/>
                  <a:pt x="401868" y="44078"/>
                  <a:pt x="593758" y="0"/>
                </a:cubicBezTo>
                <a:cubicBezTo>
                  <a:pt x="785648" y="-44078"/>
                  <a:pt x="886596" y="64941"/>
                  <a:pt x="1143534" y="0"/>
                </a:cubicBezTo>
                <a:cubicBezTo>
                  <a:pt x="1400472" y="-64941"/>
                  <a:pt x="1486851" y="2478"/>
                  <a:pt x="1649328" y="0"/>
                </a:cubicBezTo>
                <a:cubicBezTo>
                  <a:pt x="1811805" y="-2478"/>
                  <a:pt x="2030016" y="7696"/>
                  <a:pt x="2199104" y="0"/>
                </a:cubicBezTo>
                <a:cubicBezTo>
                  <a:pt x="2213404" y="240806"/>
                  <a:pt x="2194516" y="272186"/>
                  <a:pt x="2199104" y="523220"/>
                </a:cubicBezTo>
                <a:cubicBezTo>
                  <a:pt x="1979876" y="585124"/>
                  <a:pt x="1777542" y="479989"/>
                  <a:pt x="1649328" y="523220"/>
                </a:cubicBezTo>
                <a:cubicBezTo>
                  <a:pt x="1521114" y="566451"/>
                  <a:pt x="1205923" y="520865"/>
                  <a:pt x="1077561" y="523220"/>
                </a:cubicBezTo>
                <a:cubicBezTo>
                  <a:pt x="949199" y="525575"/>
                  <a:pt x="641869" y="490975"/>
                  <a:pt x="505794" y="523220"/>
                </a:cubicBezTo>
                <a:cubicBezTo>
                  <a:pt x="369719" y="555465"/>
                  <a:pt x="212552" y="486604"/>
                  <a:pt x="0" y="523220"/>
                </a:cubicBezTo>
                <a:cubicBezTo>
                  <a:pt x="-41315" y="271707"/>
                  <a:pt x="17680" y="154837"/>
                  <a:pt x="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computer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14E471-BE4A-44DB-84A6-0504B43E4D3C}"/>
              </a:ext>
            </a:extLst>
          </p:cNvPr>
          <p:cNvSpPr txBox="1"/>
          <p:nvPr/>
        </p:nvSpPr>
        <p:spPr>
          <a:xfrm>
            <a:off x="4333532" y="4726066"/>
            <a:ext cx="1690733" cy="523220"/>
          </a:xfrm>
          <a:custGeom>
            <a:avLst/>
            <a:gdLst>
              <a:gd name="connsiteX0" fmla="*/ 0 w 1690733"/>
              <a:gd name="connsiteY0" fmla="*/ 0 h 523220"/>
              <a:gd name="connsiteX1" fmla="*/ 546670 w 1690733"/>
              <a:gd name="connsiteY1" fmla="*/ 0 h 523220"/>
              <a:gd name="connsiteX2" fmla="*/ 1093341 w 1690733"/>
              <a:gd name="connsiteY2" fmla="*/ 0 h 523220"/>
              <a:gd name="connsiteX3" fmla="*/ 1690733 w 1690733"/>
              <a:gd name="connsiteY3" fmla="*/ 0 h 523220"/>
              <a:gd name="connsiteX4" fmla="*/ 1690733 w 1690733"/>
              <a:gd name="connsiteY4" fmla="*/ 523220 h 523220"/>
              <a:gd name="connsiteX5" fmla="*/ 1110248 w 1690733"/>
              <a:gd name="connsiteY5" fmla="*/ 523220 h 523220"/>
              <a:gd name="connsiteX6" fmla="*/ 512856 w 1690733"/>
              <a:gd name="connsiteY6" fmla="*/ 523220 h 523220"/>
              <a:gd name="connsiteX7" fmla="*/ 0 w 1690733"/>
              <a:gd name="connsiteY7" fmla="*/ 523220 h 523220"/>
              <a:gd name="connsiteX8" fmla="*/ 0 w 1690733"/>
              <a:gd name="connsiteY8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0733" h="523220" fill="none" extrusionOk="0">
                <a:moveTo>
                  <a:pt x="0" y="0"/>
                </a:moveTo>
                <a:cubicBezTo>
                  <a:pt x="271620" y="-28042"/>
                  <a:pt x="431965" y="46496"/>
                  <a:pt x="546670" y="0"/>
                </a:cubicBezTo>
                <a:cubicBezTo>
                  <a:pt x="661375" y="-46496"/>
                  <a:pt x="936830" y="8551"/>
                  <a:pt x="1093341" y="0"/>
                </a:cubicBezTo>
                <a:cubicBezTo>
                  <a:pt x="1249852" y="-8551"/>
                  <a:pt x="1555456" y="38557"/>
                  <a:pt x="1690733" y="0"/>
                </a:cubicBezTo>
                <a:cubicBezTo>
                  <a:pt x="1733869" y="227040"/>
                  <a:pt x="1644318" y="403544"/>
                  <a:pt x="1690733" y="523220"/>
                </a:cubicBezTo>
                <a:cubicBezTo>
                  <a:pt x="1561568" y="558134"/>
                  <a:pt x="1377290" y="490366"/>
                  <a:pt x="1110248" y="523220"/>
                </a:cubicBezTo>
                <a:cubicBezTo>
                  <a:pt x="843207" y="556074"/>
                  <a:pt x="657569" y="519012"/>
                  <a:pt x="512856" y="523220"/>
                </a:cubicBezTo>
                <a:cubicBezTo>
                  <a:pt x="368143" y="527428"/>
                  <a:pt x="179313" y="515930"/>
                  <a:pt x="0" y="523220"/>
                </a:cubicBezTo>
                <a:cubicBezTo>
                  <a:pt x="-7083" y="281631"/>
                  <a:pt x="59429" y="242870"/>
                  <a:pt x="0" y="0"/>
                </a:cubicBezTo>
                <a:close/>
              </a:path>
              <a:path w="1690733" h="523220" stroke="0" extrusionOk="0">
                <a:moveTo>
                  <a:pt x="0" y="0"/>
                </a:moveTo>
                <a:cubicBezTo>
                  <a:pt x="146422" y="-15574"/>
                  <a:pt x="457887" y="57198"/>
                  <a:pt x="597392" y="0"/>
                </a:cubicBezTo>
                <a:cubicBezTo>
                  <a:pt x="736897" y="-57198"/>
                  <a:pt x="902618" y="6959"/>
                  <a:pt x="1160970" y="0"/>
                </a:cubicBezTo>
                <a:cubicBezTo>
                  <a:pt x="1419322" y="-6959"/>
                  <a:pt x="1547558" y="38600"/>
                  <a:pt x="1690733" y="0"/>
                </a:cubicBezTo>
                <a:cubicBezTo>
                  <a:pt x="1734169" y="126594"/>
                  <a:pt x="1685512" y="337369"/>
                  <a:pt x="1690733" y="523220"/>
                </a:cubicBezTo>
                <a:cubicBezTo>
                  <a:pt x="1528754" y="568615"/>
                  <a:pt x="1352360" y="516054"/>
                  <a:pt x="1127155" y="523220"/>
                </a:cubicBezTo>
                <a:cubicBezTo>
                  <a:pt x="901950" y="530386"/>
                  <a:pt x="729981" y="486740"/>
                  <a:pt x="597392" y="523220"/>
                </a:cubicBezTo>
                <a:cubicBezTo>
                  <a:pt x="464803" y="559700"/>
                  <a:pt x="142991" y="489818"/>
                  <a:pt x="0" y="523220"/>
                </a:cubicBezTo>
                <a:cubicBezTo>
                  <a:pt x="-35782" y="349421"/>
                  <a:pt x="42796" y="128842"/>
                  <a:pt x="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runner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9606" y="1433582"/>
            <a:ext cx="2417920" cy="22744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095" y="1473756"/>
            <a:ext cx="2467016" cy="23062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06" y="4005400"/>
            <a:ext cx="2467017" cy="23145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11" name="Straight Arrow Connector 10"/>
          <p:cNvCxnSpPr/>
          <p:nvPr/>
        </p:nvCxnSpPr>
        <p:spPr>
          <a:xfrm flipH="1">
            <a:off x="8645858" y="2064489"/>
            <a:ext cx="883202" cy="1656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3140364" y="4888856"/>
            <a:ext cx="1107514" cy="2932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3062100" y="2021299"/>
            <a:ext cx="918773" cy="1932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297EF2E-83B0-47E8-A3AD-3074768877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103279" y="1642753"/>
            <a:ext cx="609600" cy="609600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4EBAF63-D96C-436D-B7BC-A3F72C02192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238785" y="1728982"/>
            <a:ext cx="609600" cy="609600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B5DA2E0-0C43-4856-86D1-7099A525A4B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988012" y="4717960"/>
            <a:ext cx="609600" cy="609600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2BA0A6A-5397-436A-A6C6-C0A2C7985C7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83021" y="4682876"/>
            <a:ext cx="609600" cy="609600"/>
          </a:xfrm>
          <a:prstGeom prst="rect">
            <a:avLst/>
          </a:prstGeom>
          <a:solidFill>
            <a:schemeClr val="accent1"/>
          </a:solidFill>
        </p:spPr>
      </p:pic>
      <p:grpSp>
        <p:nvGrpSpPr>
          <p:cNvPr id="25" name="Group 24"/>
          <p:cNvGrpSpPr/>
          <p:nvPr/>
        </p:nvGrpSpPr>
        <p:grpSpPr>
          <a:xfrm>
            <a:off x="6656703" y="4053621"/>
            <a:ext cx="2635079" cy="2011858"/>
            <a:chOff x="2821344" y="1158584"/>
            <a:chExt cx="1732085" cy="1696916"/>
          </a:xfrm>
        </p:grpSpPr>
        <p:pic>
          <p:nvPicPr>
            <p:cNvPr id="28" name="Graphic 30" descr="Daily calendar">
              <a:extLst>
                <a:ext uri="{FF2B5EF4-FFF2-40B4-BE49-F238E27FC236}">
                  <a16:creationId xmlns:a16="http://schemas.microsoft.com/office/drawing/2014/main" id="{66D54ED8-96F5-471D-A66E-C0F589D622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96DAC541-7B7A-43D3-8B79-37D633B846F1}">
                  <asvg:svgBlip xmlns="" xmlns:asvg="http://schemas.microsoft.com/office/drawing/2016/SVG/main" r:embed="rId27"/>
                </a:ext>
              </a:extLst>
            </a:blip>
            <a:srcRect l="12335" t="13628" r="11157" b="11418"/>
            <a:stretch/>
          </p:blipFill>
          <p:spPr>
            <a:xfrm>
              <a:off x="2821344" y="1158584"/>
              <a:ext cx="1732085" cy="169691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5BF2EDD-9BED-479A-A61C-A08811D81456}"/>
                </a:ext>
              </a:extLst>
            </p:cNvPr>
            <p:cNvSpPr txBox="1"/>
            <p:nvPr/>
          </p:nvSpPr>
          <p:spPr>
            <a:xfrm>
              <a:off x="3162774" y="1316254"/>
              <a:ext cx="1004977" cy="260548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December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5C14E471-BE4A-44DB-84A6-0504B43E4D3C}"/>
              </a:ext>
            </a:extLst>
          </p:cNvPr>
          <p:cNvSpPr txBox="1"/>
          <p:nvPr/>
        </p:nvSpPr>
        <p:spPr>
          <a:xfrm>
            <a:off x="4625366" y="156211"/>
            <a:ext cx="2550766" cy="523220"/>
          </a:xfrm>
          <a:custGeom>
            <a:avLst/>
            <a:gdLst>
              <a:gd name="connsiteX0" fmla="*/ 0 w 8649579"/>
              <a:gd name="connsiteY0" fmla="*/ 0 h 461665"/>
              <a:gd name="connsiteX1" fmla="*/ 663134 w 8649579"/>
              <a:gd name="connsiteY1" fmla="*/ 0 h 461665"/>
              <a:gd name="connsiteX2" fmla="*/ 1239773 w 8649579"/>
              <a:gd name="connsiteY2" fmla="*/ 0 h 461665"/>
              <a:gd name="connsiteX3" fmla="*/ 1729916 w 8649579"/>
              <a:gd name="connsiteY3" fmla="*/ 0 h 461665"/>
              <a:gd name="connsiteX4" fmla="*/ 2479546 w 8649579"/>
              <a:gd name="connsiteY4" fmla="*/ 0 h 461665"/>
              <a:gd name="connsiteX5" fmla="*/ 2883193 w 8649579"/>
              <a:gd name="connsiteY5" fmla="*/ 0 h 461665"/>
              <a:gd name="connsiteX6" fmla="*/ 3373336 w 8649579"/>
              <a:gd name="connsiteY6" fmla="*/ 0 h 461665"/>
              <a:gd name="connsiteX7" fmla="*/ 4036470 w 8649579"/>
              <a:gd name="connsiteY7" fmla="*/ 0 h 461665"/>
              <a:gd name="connsiteX8" fmla="*/ 4786100 w 8649579"/>
              <a:gd name="connsiteY8" fmla="*/ 0 h 461665"/>
              <a:gd name="connsiteX9" fmla="*/ 5449235 w 8649579"/>
              <a:gd name="connsiteY9" fmla="*/ 0 h 461665"/>
              <a:gd name="connsiteX10" fmla="*/ 6112369 w 8649579"/>
              <a:gd name="connsiteY10" fmla="*/ 0 h 461665"/>
              <a:gd name="connsiteX11" fmla="*/ 6775504 w 8649579"/>
              <a:gd name="connsiteY11" fmla="*/ 0 h 461665"/>
              <a:gd name="connsiteX12" fmla="*/ 7179151 w 8649579"/>
              <a:gd name="connsiteY12" fmla="*/ 0 h 461665"/>
              <a:gd name="connsiteX13" fmla="*/ 7496302 w 8649579"/>
              <a:gd name="connsiteY13" fmla="*/ 0 h 461665"/>
              <a:gd name="connsiteX14" fmla="*/ 7899949 w 8649579"/>
              <a:gd name="connsiteY14" fmla="*/ 0 h 461665"/>
              <a:gd name="connsiteX15" fmla="*/ 8649579 w 8649579"/>
              <a:gd name="connsiteY15" fmla="*/ 0 h 461665"/>
              <a:gd name="connsiteX16" fmla="*/ 8649579 w 8649579"/>
              <a:gd name="connsiteY16" fmla="*/ 461665 h 461665"/>
              <a:gd name="connsiteX17" fmla="*/ 8245932 w 8649579"/>
              <a:gd name="connsiteY17" fmla="*/ 461665 h 461665"/>
              <a:gd name="connsiteX18" fmla="*/ 7755789 w 8649579"/>
              <a:gd name="connsiteY18" fmla="*/ 461665 h 461665"/>
              <a:gd name="connsiteX19" fmla="*/ 7438638 w 8649579"/>
              <a:gd name="connsiteY19" fmla="*/ 461665 h 461665"/>
              <a:gd name="connsiteX20" fmla="*/ 7034991 w 8649579"/>
              <a:gd name="connsiteY20" fmla="*/ 461665 h 461665"/>
              <a:gd name="connsiteX21" fmla="*/ 6631344 w 8649579"/>
              <a:gd name="connsiteY21" fmla="*/ 461665 h 461665"/>
              <a:gd name="connsiteX22" fmla="*/ 6227697 w 8649579"/>
              <a:gd name="connsiteY22" fmla="*/ 461665 h 461665"/>
              <a:gd name="connsiteX23" fmla="*/ 5737554 w 8649579"/>
              <a:gd name="connsiteY23" fmla="*/ 461665 h 461665"/>
              <a:gd name="connsiteX24" fmla="*/ 5160915 w 8649579"/>
              <a:gd name="connsiteY24" fmla="*/ 461665 h 461665"/>
              <a:gd name="connsiteX25" fmla="*/ 4670773 w 8649579"/>
              <a:gd name="connsiteY25" fmla="*/ 461665 h 461665"/>
              <a:gd name="connsiteX26" fmla="*/ 4353621 w 8649579"/>
              <a:gd name="connsiteY26" fmla="*/ 461665 h 461665"/>
              <a:gd name="connsiteX27" fmla="*/ 4036470 w 8649579"/>
              <a:gd name="connsiteY27" fmla="*/ 461665 h 461665"/>
              <a:gd name="connsiteX28" fmla="*/ 3459832 w 8649579"/>
              <a:gd name="connsiteY28" fmla="*/ 461665 h 461665"/>
              <a:gd name="connsiteX29" fmla="*/ 3142680 w 8649579"/>
              <a:gd name="connsiteY29" fmla="*/ 461665 h 461665"/>
              <a:gd name="connsiteX30" fmla="*/ 2479546 w 8649579"/>
              <a:gd name="connsiteY30" fmla="*/ 461665 h 461665"/>
              <a:gd name="connsiteX31" fmla="*/ 2162395 w 8649579"/>
              <a:gd name="connsiteY31" fmla="*/ 461665 h 461665"/>
              <a:gd name="connsiteX32" fmla="*/ 1412765 w 8649579"/>
              <a:gd name="connsiteY32" fmla="*/ 461665 h 461665"/>
              <a:gd name="connsiteX33" fmla="*/ 1095613 w 8649579"/>
              <a:gd name="connsiteY33" fmla="*/ 461665 h 461665"/>
              <a:gd name="connsiteX34" fmla="*/ 0 w 8649579"/>
              <a:gd name="connsiteY34" fmla="*/ 461665 h 461665"/>
              <a:gd name="connsiteX35" fmla="*/ 0 w 8649579"/>
              <a:gd name="connsiteY35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649579" h="461665" fill="none" extrusionOk="0">
                <a:moveTo>
                  <a:pt x="0" y="0"/>
                </a:moveTo>
                <a:cubicBezTo>
                  <a:pt x="210334" y="-35452"/>
                  <a:pt x="379469" y="75407"/>
                  <a:pt x="663134" y="0"/>
                </a:cubicBezTo>
                <a:cubicBezTo>
                  <a:pt x="946799" y="-75407"/>
                  <a:pt x="954991" y="5568"/>
                  <a:pt x="1239773" y="0"/>
                </a:cubicBezTo>
                <a:cubicBezTo>
                  <a:pt x="1524555" y="-5568"/>
                  <a:pt x="1620277" y="21614"/>
                  <a:pt x="1729916" y="0"/>
                </a:cubicBezTo>
                <a:cubicBezTo>
                  <a:pt x="1839555" y="-21614"/>
                  <a:pt x="2144188" y="72837"/>
                  <a:pt x="2479546" y="0"/>
                </a:cubicBezTo>
                <a:cubicBezTo>
                  <a:pt x="2814904" y="-72837"/>
                  <a:pt x="2706694" y="29195"/>
                  <a:pt x="2883193" y="0"/>
                </a:cubicBezTo>
                <a:cubicBezTo>
                  <a:pt x="3059692" y="-29195"/>
                  <a:pt x="3204331" y="2287"/>
                  <a:pt x="3373336" y="0"/>
                </a:cubicBezTo>
                <a:cubicBezTo>
                  <a:pt x="3542341" y="-2287"/>
                  <a:pt x="3733289" y="76489"/>
                  <a:pt x="4036470" y="0"/>
                </a:cubicBezTo>
                <a:cubicBezTo>
                  <a:pt x="4339651" y="-76489"/>
                  <a:pt x="4477351" y="34311"/>
                  <a:pt x="4786100" y="0"/>
                </a:cubicBezTo>
                <a:cubicBezTo>
                  <a:pt x="5094849" y="-34311"/>
                  <a:pt x="5188770" y="9945"/>
                  <a:pt x="5449235" y="0"/>
                </a:cubicBezTo>
                <a:cubicBezTo>
                  <a:pt x="5709701" y="-9945"/>
                  <a:pt x="5935730" y="4505"/>
                  <a:pt x="6112369" y="0"/>
                </a:cubicBezTo>
                <a:cubicBezTo>
                  <a:pt x="6289008" y="-4505"/>
                  <a:pt x="6444525" y="42776"/>
                  <a:pt x="6775504" y="0"/>
                </a:cubicBezTo>
                <a:cubicBezTo>
                  <a:pt x="7106484" y="-42776"/>
                  <a:pt x="7048520" y="1827"/>
                  <a:pt x="7179151" y="0"/>
                </a:cubicBezTo>
                <a:cubicBezTo>
                  <a:pt x="7309782" y="-1827"/>
                  <a:pt x="7426655" y="21056"/>
                  <a:pt x="7496302" y="0"/>
                </a:cubicBezTo>
                <a:cubicBezTo>
                  <a:pt x="7565949" y="-21056"/>
                  <a:pt x="7774103" y="32373"/>
                  <a:pt x="7899949" y="0"/>
                </a:cubicBezTo>
                <a:cubicBezTo>
                  <a:pt x="8025795" y="-32373"/>
                  <a:pt x="8328257" y="27702"/>
                  <a:pt x="8649579" y="0"/>
                </a:cubicBezTo>
                <a:cubicBezTo>
                  <a:pt x="8680365" y="173393"/>
                  <a:pt x="8633755" y="236205"/>
                  <a:pt x="8649579" y="461665"/>
                </a:cubicBezTo>
                <a:cubicBezTo>
                  <a:pt x="8533648" y="509670"/>
                  <a:pt x="8379900" y="449950"/>
                  <a:pt x="8245932" y="461665"/>
                </a:cubicBezTo>
                <a:cubicBezTo>
                  <a:pt x="8111964" y="473380"/>
                  <a:pt x="7957114" y="444046"/>
                  <a:pt x="7755789" y="461665"/>
                </a:cubicBezTo>
                <a:cubicBezTo>
                  <a:pt x="7554464" y="479284"/>
                  <a:pt x="7541797" y="441309"/>
                  <a:pt x="7438638" y="461665"/>
                </a:cubicBezTo>
                <a:cubicBezTo>
                  <a:pt x="7335479" y="482021"/>
                  <a:pt x="7200344" y="459893"/>
                  <a:pt x="7034991" y="461665"/>
                </a:cubicBezTo>
                <a:cubicBezTo>
                  <a:pt x="6869638" y="463437"/>
                  <a:pt x="6759342" y="453260"/>
                  <a:pt x="6631344" y="461665"/>
                </a:cubicBezTo>
                <a:cubicBezTo>
                  <a:pt x="6503346" y="470070"/>
                  <a:pt x="6427580" y="459986"/>
                  <a:pt x="6227697" y="461665"/>
                </a:cubicBezTo>
                <a:cubicBezTo>
                  <a:pt x="6027814" y="463344"/>
                  <a:pt x="5882977" y="405923"/>
                  <a:pt x="5737554" y="461665"/>
                </a:cubicBezTo>
                <a:cubicBezTo>
                  <a:pt x="5592131" y="517407"/>
                  <a:pt x="5433707" y="430412"/>
                  <a:pt x="5160915" y="461665"/>
                </a:cubicBezTo>
                <a:cubicBezTo>
                  <a:pt x="4888123" y="492918"/>
                  <a:pt x="4915058" y="410320"/>
                  <a:pt x="4670773" y="461665"/>
                </a:cubicBezTo>
                <a:cubicBezTo>
                  <a:pt x="4426488" y="513010"/>
                  <a:pt x="4500824" y="424215"/>
                  <a:pt x="4353621" y="461665"/>
                </a:cubicBezTo>
                <a:cubicBezTo>
                  <a:pt x="4206418" y="499115"/>
                  <a:pt x="4147381" y="424004"/>
                  <a:pt x="4036470" y="461665"/>
                </a:cubicBezTo>
                <a:cubicBezTo>
                  <a:pt x="3925559" y="499326"/>
                  <a:pt x="3575248" y="431240"/>
                  <a:pt x="3459832" y="461665"/>
                </a:cubicBezTo>
                <a:cubicBezTo>
                  <a:pt x="3344416" y="492090"/>
                  <a:pt x="3257123" y="459143"/>
                  <a:pt x="3142680" y="461665"/>
                </a:cubicBezTo>
                <a:cubicBezTo>
                  <a:pt x="3028237" y="464187"/>
                  <a:pt x="2688393" y="451330"/>
                  <a:pt x="2479546" y="461665"/>
                </a:cubicBezTo>
                <a:cubicBezTo>
                  <a:pt x="2270699" y="472000"/>
                  <a:pt x="2258115" y="432470"/>
                  <a:pt x="2162395" y="461665"/>
                </a:cubicBezTo>
                <a:cubicBezTo>
                  <a:pt x="2066675" y="490860"/>
                  <a:pt x="1744884" y="459610"/>
                  <a:pt x="1412765" y="461665"/>
                </a:cubicBezTo>
                <a:cubicBezTo>
                  <a:pt x="1080646" y="463720"/>
                  <a:pt x="1252036" y="427374"/>
                  <a:pt x="1095613" y="461665"/>
                </a:cubicBezTo>
                <a:cubicBezTo>
                  <a:pt x="939190" y="495956"/>
                  <a:pt x="291005" y="422321"/>
                  <a:pt x="0" y="461665"/>
                </a:cubicBezTo>
                <a:cubicBezTo>
                  <a:pt x="-16827" y="336443"/>
                  <a:pt x="46304" y="204720"/>
                  <a:pt x="0" y="0"/>
                </a:cubicBezTo>
                <a:close/>
              </a:path>
              <a:path w="8649579" h="461665" stroke="0" extrusionOk="0">
                <a:moveTo>
                  <a:pt x="0" y="0"/>
                </a:moveTo>
                <a:cubicBezTo>
                  <a:pt x="172679" y="-29412"/>
                  <a:pt x="453023" y="9231"/>
                  <a:pt x="749630" y="0"/>
                </a:cubicBezTo>
                <a:cubicBezTo>
                  <a:pt x="1046237" y="-9231"/>
                  <a:pt x="1210009" y="16663"/>
                  <a:pt x="1326269" y="0"/>
                </a:cubicBezTo>
                <a:cubicBezTo>
                  <a:pt x="1442529" y="-16663"/>
                  <a:pt x="1605338" y="8257"/>
                  <a:pt x="1729916" y="0"/>
                </a:cubicBezTo>
                <a:cubicBezTo>
                  <a:pt x="1854494" y="-8257"/>
                  <a:pt x="2172022" y="15713"/>
                  <a:pt x="2306554" y="0"/>
                </a:cubicBezTo>
                <a:cubicBezTo>
                  <a:pt x="2441086" y="-15713"/>
                  <a:pt x="2751407" y="14718"/>
                  <a:pt x="3056185" y="0"/>
                </a:cubicBezTo>
                <a:cubicBezTo>
                  <a:pt x="3360963" y="-14718"/>
                  <a:pt x="3308201" y="13046"/>
                  <a:pt x="3459832" y="0"/>
                </a:cubicBezTo>
                <a:cubicBezTo>
                  <a:pt x="3611463" y="-13046"/>
                  <a:pt x="3622883" y="24335"/>
                  <a:pt x="3776983" y="0"/>
                </a:cubicBezTo>
                <a:cubicBezTo>
                  <a:pt x="3931083" y="-24335"/>
                  <a:pt x="4212275" y="68903"/>
                  <a:pt x="4353621" y="0"/>
                </a:cubicBezTo>
                <a:cubicBezTo>
                  <a:pt x="4494967" y="-68903"/>
                  <a:pt x="4717975" y="61638"/>
                  <a:pt x="4930260" y="0"/>
                </a:cubicBezTo>
                <a:cubicBezTo>
                  <a:pt x="5142545" y="-61638"/>
                  <a:pt x="5264545" y="34828"/>
                  <a:pt x="5593394" y="0"/>
                </a:cubicBezTo>
                <a:cubicBezTo>
                  <a:pt x="5922243" y="-34828"/>
                  <a:pt x="5972878" y="34305"/>
                  <a:pt x="6083537" y="0"/>
                </a:cubicBezTo>
                <a:cubicBezTo>
                  <a:pt x="6194196" y="-34305"/>
                  <a:pt x="6281518" y="32600"/>
                  <a:pt x="6400688" y="0"/>
                </a:cubicBezTo>
                <a:cubicBezTo>
                  <a:pt x="6519858" y="-32600"/>
                  <a:pt x="6630253" y="23189"/>
                  <a:pt x="6804335" y="0"/>
                </a:cubicBezTo>
                <a:cubicBezTo>
                  <a:pt x="6978417" y="-23189"/>
                  <a:pt x="7366207" y="85897"/>
                  <a:pt x="7553966" y="0"/>
                </a:cubicBezTo>
                <a:cubicBezTo>
                  <a:pt x="7741725" y="-85897"/>
                  <a:pt x="7818922" y="9370"/>
                  <a:pt x="7957613" y="0"/>
                </a:cubicBezTo>
                <a:cubicBezTo>
                  <a:pt x="8096304" y="-9370"/>
                  <a:pt x="8340097" y="47234"/>
                  <a:pt x="8649579" y="0"/>
                </a:cubicBezTo>
                <a:cubicBezTo>
                  <a:pt x="8673386" y="208332"/>
                  <a:pt x="8606164" y="231804"/>
                  <a:pt x="8649579" y="461665"/>
                </a:cubicBezTo>
                <a:cubicBezTo>
                  <a:pt x="8306801" y="522610"/>
                  <a:pt x="8101410" y="416300"/>
                  <a:pt x="7899949" y="461665"/>
                </a:cubicBezTo>
                <a:cubicBezTo>
                  <a:pt x="7698488" y="507030"/>
                  <a:pt x="7691550" y="444738"/>
                  <a:pt x="7582798" y="461665"/>
                </a:cubicBezTo>
                <a:cubicBezTo>
                  <a:pt x="7474046" y="478592"/>
                  <a:pt x="7289222" y="458391"/>
                  <a:pt x="7006159" y="461665"/>
                </a:cubicBezTo>
                <a:cubicBezTo>
                  <a:pt x="6723096" y="464939"/>
                  <a:pt x="6416671" y="434345"/>
                  <a:pt x="6256529" y="461665"/>
                </a:cubicBezTo>
                <a:cubicBezTo>
                  <a:pt x="6096387" y="488985"/>
                  <a:pt x="5784208" y="437110"/>
                  <a:pt x="5506899" y="461665"/>
                </a:cubicBezTo>
                <a:cubicBezTo>
                  <a:pt x="5229590" y="486220"/>
                  <a:pt x="5124485" y="409455"/>
                  <a:pt x="4930260" y="461665"/>
                </a:cubicBezTo>
                <a:cubicBezTo>
                  <a:pt x="4736035" y="513875"/>
                  <a:pt x="4474246" y="449500"/>
                  <a:pt x="4353621" y="461665"/>
                </a:cubicBezTo>
                <a:cubicBezTo>
                  <a:pt x="4232996" y="473830"/>
                  <a:pt x="3960257" y="384198"/>
                  <a:pt x="3690487" y="461665"/>
                </a:cubicBezTo>
                <a:cubicBezTo>
                  <a:pt x="3420717" y="539132"/>
                  <a:pt x="3233075" y="409831"/>
                  <a:pt x="2940857" y="461665"/>
                </a:cubicBezTo>
                <a:cubicBezTo>
                  <a:pt x="2648639" y="513499"/>
                  <a:pt x="2780902" y="457906"/>
                  <a:pt x="2623706" y="461665"/>
                </a:cubicBezTo>
                <a:cubicBezTo>
                  <a:pt x="2466510" y="465424"/>
                  <a:pt x="2371942" y="457504"/>
                  <a:pt x="2306554" y="461665"/>
                </a:cubicBezTo>
                <a:cubicBezTo>
                  <a:pt x="2241166" y="465826"/>
                  <a:pt x="1957537" y="414460"/>
                  <a:pt x="1816412" y="461665"/>
                </a:cubicBezTo>
                <a:cubicBezTo>
                  <a:pt x="1675287" y="508870"/>
                  <a:pt x="1524893" y="420242"/>
                  <a:pt x="1239773" y="461665"/>
                </a:cubicBezTo>
                <a:cubicBezTo>
                  <a:pt x="954653" y="503088"/>
                  <a:pt x="890392" y="461232"/>
                  <a:pt x="749630" y="461665"/>
                </a:cubicBezTo>
                <a:cubicBezTo>
                  <a:pt x="608868" y="462098"/>
                  <a:pt x="365239" y="378543"/>
                  <a:pt x="0" y="461665"/>
                </a:cubicBezTo>
                <a:cubicBezTo>
                  <a:pt x="-14545" y="345115"/>
                  <a:pt x="2725" y="118954"/>
                  <a:pt x="0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Century Gothic" panose="020B0502020202020204" pitchFamily="34" charset="0"/>
              </a:rPr>
              <a:t>Presentation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20597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ooter Placeholder 2">
            <a:extLst>
              <a:ext uri="{FF2B5EF4-FFF2-40B4-BE49-F238E27FC236}">
                <a16:creationId xmlns:a16="http://schemas.microsoft.com/office/drawing/2014/main" id="{4690775F-22D8-4005-99F3-87066774B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033" y="6214682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Ministry of Education-Second Semester 2020-2021</a:t>
            </a: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1E360816-713C-4DF4-AAAA-DB5BAAE080E1}"/>
              </a:ext>
            </a:extLst>
          </p:cNvPr>
          <p:cNvSpPr txBox="1"/>
          <p:nvPr/>
        </p:nvSpPr>
        <p:spPr>
          <a:xfrm>
            <a:off x="7566684" y="6388707"/>
            <a:ext cx="34644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Century Gothic" panose="020B0502020202020204" pitchFamily="34" charset="0"/>
              </a:rPr>
              <a:t>English -Grade 6– Unit 6 – Lesson 4  (Phonics)</a:t>
            </a:r>
            <a:endParaRPr lang="en-GB" sz="1200" b="1" dirty="0"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14E471-BE4A-44DB-84A6-0504B43E4D3C}"/>
              </a:ext>
            </a:extLst>
          </p:cNvPr>
          <p:cNvSpPr txBox="1"/>
          <p:nvPr/>
        </p:nvSpPr>
        <p:spPr>
          <a:xfrm>
            <a:off x="2284218" y="120855"/>
            <a:ext cx="7733816" cy="523220"/>
          </a:xfrm>
          <a:custGeom>
            <a:avLst/>
            <a:gdLst>
              <a:gd name="connsiteX0" fmla="*/ 0 w 7733816"/>
              <a:gd name="connsiteY0" fmla="*/ 0 h 584775"/>
              <a:gd name="connsiteX1" fmla="*/ 594909 w 7733816"/>
              <a:gd name="connsiteY1" fmla="*/ 0 h 584775"/>
              <a:gd name="connsiteX2" fmla="*/ 1189818 w 7733816"/>
              <a:gd name="connsiteY2" fmla="*/ 0 h 584775"/>
              <a:gd name="connsiteX3" fmla="*/ 1707389 w 7733816"/>
              <a:gd name="connsiteY3" fmla="*/ 0 h 584775"/>
              <a:gd name="connsiteX4" fmla="*/ 2456974 w 7733816"/>
              <a:gd name="connsiteY4" fmla="*/ 0 h 584775"/>
              <a:gd name="connsiteX5" fmla="*/ 2819868 w 7733816"/>
              <a:gd name="connsiteY5" fmla="*/ 0 h 584775"/>
              <a:gd name="connsiteX6" fmla="*/ 3260101 w 7733816"/>
              <a:gd name="connsiteY6" fmla="*/ 0 h 584775"/>
              <a:gd name="connsiteX7" fmla="*/ 3855010 w 7733816"/>
              <a:gd name="connsiteY7" fmla="*/ 0 h 584775"/>
              <a:gd name="connsiteX8" fmla="*/ 4372581 w 7733816"/>
              <a:gd name="connsiteY8" fmla="*/ 0 h 584775"/>
              <a:gd name="connsiteX9" fmla="*/ 5122166 w 7733816"/>
              <a:gd name="connsiteY9" fmla="*/ 0 h 584775"/>
              <a:gd name="connsiteX10" fmla="*/ 5562398 w 7733816"/>
              <a:gd name="connsiteY10" fmla="*/ 0 h 584775"/>
              <a:gd name="connsiteX11" fmla="*/ 6079969 w 7733816"/>
              <a:gd name="connsiteY11" fmla="*/ 0 h 584775"/>
              <a:gd name="connsiteX12" fmla="*/ 6752216 w 7733816"/>
              <a:gd name="connsiteY12" fmla="*/ 0 h 584775"/>
              <a:gd name="connsiteX13" fmla="*/ 7733816 w 7733816"/>
              <a:gd name="connsiteY13" fmla="*/ 0 h 584775"/>
              <a:gd name="connsiteX14" fmla="*/ 7733816 w 7733816"/>
              <a:gd name="connsiteY14" fmla="*/ 584775 h 584775"/>
              <a:gd name="connsiteX15" fmla="*/ 7293583 w 7733816"/>
              <a:gd name="connsiteY15" fmla="*/ 584775 h 584775"/>
              <a:gd name="connsiteX16" fmla="*/ 6776013 w 7733816"/>
              <a:gd name="connsiteY16" fmla="*/ 584775 h 584775"/>
              <a:gd name="connsiteX17" fmla="*/ 6181104 w 7733816"/>
              <a:gd name="connsiteY17" fmla="*/ 584775 h 584775"/>
              <a:gd name="connsiteX18" fmla="*/ 5586195 w 7733816"/>
              <a:gd name="connsiteY18" fmla="*/ 584775 h 584775"/>
              <a:gd name="connsiteX19" fmla="*/ 4991286 w 7733816"/>
              <a:gd name="connsiteY19" fmla="*/ 584775 h 584775"/>
              <a:gd name="connsiteX20" fmla="*/ 4396377 w 7733816"/>
              <a:gd name="connsiteY20" fmla="*/ 584775 h 584775"/>
              <a:gd name="connsiteX21" fmla="*/ 3646792 w 7733816"/>
              <a:gd name="connsiteY21" fmla="*/ 584775 h 584775"/>
              <a:gd name="connsiteX22" fmla="*/ 2897206 w 7733816"/>
              <a:gd name="connsiteY22" fmla="*/ 584775 h 584775"/>
              <a:gd name="connsiteX23" fmla="*/ 2379636 w 7733816"/>
              <a:gd name="connsiteY23" fmla="*/ 584775 h 584775"/>
              <a:gd name="connsiteX24" fmla="*/ 2016741 w 7733816"/>
              <a:gd name="connsiteY24" fmla="*/ 584775 h 584775"/>
              <a:gd name="connsiteX25" fmla="*/ 1576509 w 7733816"/>
              <a:gd name="connsiteY25" fmla="*/ 584775 h 584775"/>
              <a:gd name="connsiteX26" fmla="*/ 1136276 w 7733816"/>
              <a:gd name="connsiteY26" fmla="*/ 584775 h 584775"/>
              <a:gd name="connsiteX27" fmla="*/ 696043 w 7733816"/>
              <a:gd name="connsiteY27" fmla="*/ 584775 h 584775"/>
              <a:gd name="connsiteX28" fmla="*/ 0 w 7733816"/>
              <a:gd name="connsiteY28" fmla="*/ 584775 h 584775"/>
              <a:gd name="connsiteX29" fmla="*/ 0 w 7733816"/>
              <a:gd name="connsiteY29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733816" h="584775" fill="none" extrusionOk="0">
                <a:moveTo>
                  <a:pt x="0" y="0"/>
                </a:moveTo>
                <a:cubicBezTo>
                  <a:pt x="122389" y="-49003"/>
                  <a:pt x="461744" y="66778"/>
                  <a:pt x="594909" y="0"/>
                </a:cubicBezTo>
                <a:cubicBezTo>
                  <a:pt x="728074" y="-66778"/>
                  <a:pt x="1008420" y="7589"/>
                  <a:pt x="1189818" y="0"/>
                </a:cubicBezTo>
                <a:cubicBezTo>
                  <a:pt x="1371216" y="-7589"/>
                  <a:pt x="1453837" y="24604"/>
                  <a:pt x="1707389" y="0"/>
                </a:cubicBezTo>
                <a:cubicBezTo>
                  <a:pt x="1960941" y="-24604"/>
                  <a:pt x="2286594" y="87357"/>
                  <a:pt x="2456974" y="0"/>
                </a:cubicBezTo>
                <a:cubicBezTo>
                  <a:pt x="2627355" y="-87357"/>
                  <a:pt x="2649962" y="34844"/>
                  <a:pt x="2819868" y="0"/>
                </a:cubicBezTo>
                <a:cubicBezTo>
                  <a:pt x="2989774" y="-34844"/>
                  <a:pt x="3055529" y="25818"/>
                  <a:pt x="3260101" y="0"/>
                </a:cubicBezTo>
                <a:cubicBezTo>
                  <a:pt x="3464673" y="-25818"/>
                  <a:pt x="3719976" y="2166"/>
                  <a:pt x="3855010" y="0"/>
                </a:cubicBezTo>
                <a:cubicBezTo>
                  <a:pt x="3990044" y="-2166"/>
                  <a:pt x="4170191" y="58499"/>
                  <a:pt x="4372581" y="0"/>
                </a:cubicBezTo>
                <a:cubicBezTo>
                  <a:pt x="4574971" y="-58499"/>
                  <a:pt x="4799622" y="2751"/>
                  <a:pt x="5122166" y="0"/>
                </a:cubicBezTo>
                <a:cubicBezTo>
                  <a:pt x="5444711" y="-2751"/>
                  <a:pt x="5451252" y="19606"/>
                  <a:pt x="5562398" y="0"/>
                </a:cubicBezTo>
                <a:cubicBezTo>
                  <a:pt x="5673544" y="-19606"/>
                  <a:pt x="5825591" y="2732"/>
                  <a:pt x="6079969" y="0"/>
                </a:cubicBezTo>
                <a:cubicBezTo>
                  <a:pt x="6334347" y="-2732"/>
                  <a:pt x="6589133" y="6115"/>
                  <a:pt x="6752216" y="0"/>
                </a:cubicBezTo>
                <a:cubicBezTo>
                  <a:pt x="6915299" y="-6115"/>
                  <a:pt x="7476903" y="8335"/>
                  <a:pt x="7733816" y="0"/>
                </a:cubicBezTo>
                <a:cubicBezTo>
                  <a:pt x="7734651" y="241781"/>
                  <a:pt x="7697906" y="461631"/>
                  <a:pt x="7733816" y="584775"/>
                </a:cubicBezTo>
                <a:cubicBezTo>
                  <a:pt x="7619887" y="616309"/>
                  <a:pt x="7395067" y="553928"/>
                  <a:pt x="7293583" y="584775"/>
                </a:cubicBezTo>
                <a:cubicBezTo>
                  <a:pt x="7192099" y="615622"/>
                  <a:pt x="6981639" y="543683"/>
                  <a:pt x="6776013" y="584775"/>
                </a:cubicBezTo>
                <a:cubicBezTo>
                  <a:pt x="6570387" y="625867"/>
                  <a:pt x="6467655" y="521397"/>
                  <a:pt x="6181104" y="584775"/>
                </a:cubicBezTo>
                <a:cubicBezTo>
                  <a:pt x="5894553" y="648153"/>
                  <a:pt x="5805761" y="534146"/>
                  <a:pt x="5586195" y="584775"/>
                </a:cubicBezTo>
                <a:cubicBezTo>
                  <a:pt x="5366629" y="635404"/>
                  <a:pt x="5238653" y="556740"/>
                  <a:pt x="4991286" y="584775"/>
                </a:cubicBezTo>
                <a:cubicBezTo>
                  <a:pt x="4743919" y="612810"/>
                  <a:pt x="4539292" y="572727"/>
                  <a:pt x="4396377" y="584775"/>
                </a:cubicBezTo>
                <a:cubicBezTo>
                  <a:pt x="4253462" y="596823"/>
                  <a:pt x="3850803" y="510506"/>
                  <a:pt x="3646792" y="584775"/>
                </a:cubicBezTo>
                <a:cubicBezTo>
                  <a:pt x="3442782" y="659044"/>
                  <a:pt x="3066293" y="536702"/>
                  <a:pt x="2897206" y="584775"/>
                </a:cubicBezTo>
                <a:cubicBezTo>
                  <a:pt x="2728119" y="632848"/>
                  <a:pt x="2485409" y="559023"/>
                  <a:pt x="2379636" y="584775"/>
                </a:cubicBezTo>
                <a:cubicBezTo>
                  <a:pt x="2273863" y="610527"/>
                  <a:pt x="2096177" y="541908"/>
                  <a:pt x="2016741" y="584775"/>
                </a:cubicBezTo>
                <a:cubicBezTo>
                  <a:pt x="1937305" y="627642"/>
                  <a:pt x="1731269" y="537198"/>
                  <a:pt x="1576509" y="584775"/>
                </a:cubicBezTo>
                <a:cubicBezTo>
                  <a:pt x="1421749" y="632352"/>
                  <a:pt x="1274839" y="573452"/>
                  <a:pt x="1136276" y="584775"/>
                </a:cubicBezTo>
                <a:cubicBezTo>
                  <a:pt x="997713" y="596098"/>
                  <a:pt x="811055" y="581913"/>
                  <a:pt x="696043" y="584775"/>
                </a:cubicBezTo>
                <a:cubicBezTo>
                  <a:pt x="581031" y="587637"/>
                  <a:pt x="156013" y="536864"/>
                  <a:pt x="0" y="584775"/>
                </a:cubicBezTo>
                <a:cubicBezTo>
                  <a:pt x="-64304" y="445291"/>
                  <a:pt x="67679" y="244811"/>
                  <a:pt x="0" y="0"/>
                </a:cubicBezTo>
                <a:close/>
              </a:path>
              <a:path w="7733816" h="584775" stroke="0" extrusionOk="0">
                <a:moveTo>
                  <a:pt x="0" y="0"/>
                </a:moveTo>
                <a:cubicBezTo>
                  <a:pt x="329054" y="-13663"/>
                  <a:pt x="505205" y="49232"/>
                  <a:pt x="749585" y="0"/>
                </a:cubicBezTo>
                <a:cubicBezTo>
                  <a:pt x="993965" y="-49232"/>
                  <a:pt x="1110629" y="22794"/>
                  <a:pt x="1344494" y="0"/>
                </a:cubicBezTo>
                <a:cubicBezTo>
                  <a:pt x="1578359" y="-22794"/>
                  <a:pt x="1683781" y="17337"/>
                  <a:pt x="1784727" y="0"/>
                </a:cubicBezTo>
                <a:cubicBezTo>
                  <a:pt x="1885673" y="-17337"/>
                  <a:pt x="2176040" y="47036"/>
                  <a:pt x="2379636" y="0"/>
                </a:cubicBezTo>
                <a:cubicBezTo>
                  <a:pt x="2583232" y="-47036"/>
                  <a:pt x="2850267" y="53772"/>
                  <a:pt x="3129221" y="0"/>
                </a:cubicBezTo>
                <a:cubicBezTo>
                  <a:pt x="3408176" y="-53772"/>
                  <a:pt x="3361889" y="31122"/>
                  <a:pt x="3569454" y="0"/>
                </a:cubicBezTo>
                <a:cubicBezTo>
                  <a:pt x="3777019" y="-31122"/>
                  <a:pt x="3855320" y="24727"/>
                  <a:pt x="3932348" y="0"/>
                </a:cubicBezTo>
                <a:cubicBezTo>
                  <a:pt x="4009376" y="-24727"/>
                  <a:pt x="4320468" y="15085"/>
                  <a:pt x="4527257" y="0"/>
                </a:cubicBezTo>
                <a:cubicBezTo>
                  <a:pt x="4734046" y="-15085"/>
                  <a:pt x="4945454" y="36358"/>
                  <a:pt x="5122166" y="0"/>
                </a:cubicBezTo>
                <a:cubicBezTo>
                  <a:pt x="5298878" y="-36358"/>
                  <a:pt x="5518386" y="40434"/>
                  <a:pt x="5794413" y="0"/>
                </a:cubicBezTo>
                <a:cubicBezTo>
                  <a:pt x="6070440" y="-40434"/>
                  <a:pt x="6191495" y="4898"/>
                  <a:pt x="6311984" y="0"/>
                </a:cubicBezTo>
                <a:cubicBezTo>
                  <a:pt x="6432473" y="-4898"/>
                  <a:pt x="6532931" y="29558"/>
                  <a:pt x="6674878" y="0"/>
                </a:cubicBezTo>
                <a:cubicBezTo>
                  <a:pt x="6816825" y="-29558"/>
                  <a:pt x="6957849" y="17406"/>
                  <a:pt x="7115111" y="0"/>
                </a:cubicBezTo>
                <a:cubicBezTo>
                  <a:pt x="7272373" y="-17406"/>
                  <a:pt x="7514530" y="52780"/>
                  <a:pt x="7733816" y="0"/>
                </a:cubicBezTo>
                <a:cubicBezTo>
                  <a:pt x="7766713" y="264250"/>
                  <a:pt x="7671562" y="358330"/>
                  <a:pt x="7733816" y="584775"/>
                </a:cubicBezTo>
                <a:cubicBezTo>
                  <a:pt x="7543613" y="642728"/>
                  <a:pt x="7292909" y="577128"/>
                  <a:pt x="7138907" y="584775"/>
                </a:cubicBezTo>
                <a:cubicBezTo>
                  <a:pt x="6984905" y="592422"/>
                  <a:pt x="6686274" y="524607"/>
                  <a:pt x="6466660" y="584775"/>
                </a:cubicBezTo>
                <a:cubicBezTo>
                  <a:pt x="6247046" y="644943"/>
                  <a:pt x="6096918" y="518431"/>
                  <a:pt x="5871751" y="584775"/>
                </a:cubicBezTo>
                <a:cubicBezTo>
                  <a:pt x="5646584" y="651119"/>
                  <a:pt x="5597539" y="546216"/>
                  <a:pt x="5508857" y="584775"/>
                </a:cubicBezTo>
                <a:cubicBezTo>
                  <a:pt x="5420175" y="623334"/>
                  <a:pt x="5084242" y="552387"/>
                  <a:pt x="4913948" y="584775"/>
                </a:cubicBezTo>
                <a:cubicBezTo>
                  <a:pt x="4743654" y="617163"/>
                  <a:pt x="4324536" y="522359"/>
                  <a:pt x="4164362" y="584775"/>
                </a:cubicBezTo>
                <a:cubicBezTo>
                  <a:pt x="4004188" y="647191"/>
                  <a:pt x="3617004" y="524815"/>
                  <a:pt x="3414777" y="584775"/>
                </a:cubicBezTo>
                <a:cubicBezTo>
                  <a:pt x="3212551" y="644735"/>
                  <a:pt x="2974926" y="554104"/>
                  <a:pt x="2819868" y="584775"/>
                </a:cubicBezTo>
                <a:cubicBezTo>
                  <a:pt x="2664810" y="615446"/>
                  <a:pt x="2465373" y="573540"/>
                  <a:pt x="2224959" y="584775"/>
                </a:cubicBezTo>
                <a:cubicBezTo>
                  <a:pt x="1984545" y="596010"/>
                  <a:pt x="1778698" y="576260"/>
                  <a:pt x="1552712" y="584775"/>
                </a:cubicBezTo>
                <a:cubicBezTo>
                  <a:pt x="1326726" y="593290"/>
                  <a:pt x="1076963" y="525729"/>
                  <a:pt x="803127" y="584775"/>
                </a:cubicBezTo>
                <a:cubicBezTo>
                  <a:pt x="529292" y="643821"/>
                  <a:pt x="284682" y="557638"/>
                  <a:pt x="0" y="584775"/>
                </a:cubicBezTo>
                <a:cubicBezTo>
                  <a:pt x="-16637" y="380437"/>
                  <a:pt x="33267" y="165681"/>
                  <a:pt x="0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Read, click on the word and </a:t>
            </a:r>
            <a:r>
              <a:rPr lang="en-GB" sz="2800" b="1" dirty="0" smtClean="0">
                <a:latin typeface="Century Gothic" panose="020B0502020202020204" pitchFamily="34" charset="0"/>
              </a:rPr>
              <a:t>classify. 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14E471-BE4A-44DB-84A6-0504B43E4D3C}"/>
              </a:ext>
            </a:extLst>
          </p:cNvPr>
          <p:cNvSpPr txBox="1"/>
          <p:nvPr/>
        </p:nvSpPr>
        <p:spPr>
          <a:xfrm>
            <a:off x="3015628" y="1533831"/>
            <a:ext cx="2199104" cy="523220"/>
          </a:xfrm>
          <a:custGeom>
            <a:avLst/>
            <a:gdLst>
              <a:gd name="connsiteX0" fmla="*/ 0 w 2199104"/>
              <a:gd name="connsiteY0" fmla="*/ 0 h 523220"/>
              <a:gd name="connsiteX1" fmla="*/ 505794 w 2199104"/>
              <a:gd name="connsiteY1" fmla="*/ 0 h 523220"/>
              <a:gd name="connsiteX2" fmla="*/ 1033579 w 2199104"/>
              <a:gd name="connsiteY2" fmla="*/ 0 h 523220"/>
              <a:gd name="connsiteX3" fmla="*/ 1539373 w 2199104"/>
              <a:gd name="connsiteY3" fmla="*/ 0 h 523220"/>
              <a:gd name="connsiteX4" fmla="*/ 2199104 w 2199104"/>
              <a:gd name="connsiteY4" fmla="*/ 0 h 523220"/>
              <a:gd name="connsiteX5" fmla="*/ 2199104 w 2199104"/>
              <a:gd name="connsiteY5" fmla="*/ 523220 h 523220"/>
              <a:gd name="connsiteX6" fmla="*/ 1649328 w 2199104"/>
              <a:gd name="connsiteY6" fmla="*/ 523220 h 523220"/>
              <a:gd name="connsiteX7" fmla="*/ 1143534 w 2199104"/>
              <a:gd name="connsiteY7" fmla="*/ 523220 h 523220"/>
              <a:gd name="connsiteX8" fmla="*/ 659731 w 2199104"/>
              <a:gd name="connsiteY8" fmla="*/ 523220 h 523220"/>
              <a:gd name="connsiteX9" fmla="*/ 0 w 2199104"/>
              <a:gd name="connsiteY9" fmla="*/ 523220 h 523220"/>
              <a:gd name="connsiteX10" fmla="*/ 0 w 2199104"/>
              <a:gd name="connsiteY10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99104" h="523220" fill="none" extrusionOk="0">
                <a:moveTo>
                  <a:pt x="0" y="0"/>
                </a:moveTo>
                <a:cubicBezTo>
                  <a:pt x="231550" y="-19454"/>
                  <a:pt x="355972" y="52248"/>
                  <a:pt x="505794" y="0"/>
                </a:cubicBezTo>
                <a:cubicBezTo>
                  <a:pt x="655616" y="-52248"/>
                  <a:pt x="872958" y="41346"/>
                  <a:pt x="1033579" y="0"/>
                </a:cubicBezTo>
                <a:cubicBezTo>
                  <a:pt x="1194201" y="-41346"/>
                  <a:pt x="1409918" y="17799"/>
                  <a:pt x="1539373" y="0"/>
                </a:cubicBezTo>
                <a:cubicBezTo>
                  <a:pt x="1668828" y="-17799"/>
                  <a:pt x="2029736" y="68956"/>
                  <a:pt x="2199104" y="0"/>
                </a:cubicBezTo>
                <a:cubicBezTo>
                  <a:pt x="2246122" y="185515"/>
                  <a:pt x="2165231" y="287960"/>
                  <a:pt x="2199104" y="523220"/>
                </a:cubicBezTo>
                <a:cubicBezTo>
                  <a:pt x="2038603" y="578203"/>
                  <a:pt x="1796168" y="484495"/>
                  <a:pt x="1649328" y="523220"/>
                </a:cubicBezTo>
                <a:cubicBezTo>
                  <a:pt x="1502488" y="561945"/>
                  <a:pt x="1354101" y="474791"/>
                  <a:pt x="1143534" y="523220"/>
                </a:cubicBezTo>
                <a:cubicBezTo>
                  <a:pt x="932967" y="571649"/>
                  <a:pt x="857694" y="482643"/>
                  <a:pt x="659731" y="523220"/>
                </a:cubicBezTo>
                <a:cubicBezTo>
                  <a:pt x="461768" y="563797"/>
                  <a:pt x="256791" y="491451"/>
                  <a:pt x="0" y="523220"/>
                </a:cubicBezTo>
                <a:cubicBezTo>
                  <a:pt x="-58764" y="301470"/>
                  <a:pt x="12280" y="185136"/>
                  <a:pt x="0" y="0"/>
                </a:cubicBezTo>
                <a:close/>
              </a:path>
              <a:path w="2199104" h="523220" stroke="0" extrusionOk="0">
                <a:moveTo>
                  <a:pt x="0" y="0"/>
                </a:moveTo>
                <a:cubicBezTo>
                  <a:pt x="139415" y="-63472"/>
                  <a:pt x="401868" y="44078"/>
                  <a:pt x="593758" y="0"/>
                </a:cubicBezTo>
                <a:cubicBezTo>
                  <a:pt x="785648" y="-44078"/>
                  <a:pt x="886596" y="64941"/>
                  <a:pt x="1143534" y="0"/>
                </a:cubicBezTo>
                <a:cubicBezTo>
                  <a:pt x="1400472" y="-64941"/>
                  <a:pt x="1486851" y="2478"/>
                  <a:pt x="1649328" y="0"/>
                </a:cubicBezTo>
                <a:cubicBezTo>
                  <a:pt x="1811805" y="-2478"/>
                  <a:pt x="2030016" y="7696"/>
                  <a:pt x="2199104" y="0"/>
                </a:cubicBezTo>
                <a:cubicBezTo>
                  <a:pt x="2213404" y="240806"/>
                  <a:pt x="2194516" y="272186"/>
                  <a:pt x="2199104" y="523220"/>
                </a:cubicBezTo>
                <a:cubicBezTo>
                  <a:pt x="1979876" y="585124"/>
                  <a:pt x="1777542" y="479989"/>
                  <a:pt x="1649328" y="523220"/>
                </a:cubicBezTo>
                <a:cubicBezTo>
                  <a:pt x="1521114" y="566451"/>
                  <a:pt x="1205923" y="520865"/>
                  <a:pt x="1077561" y="523220"/>
                </a:cubicBezTo>
                <a:cubicBezTo>
                  <a:pt x="949199" y="525575"/>
                  <a:pt x="641869" y="490975"/>
                  <a:pt x="505794" y="523220"/>
                </a:cubicBezTo>
                <a:cubicBezTo>
                  <a:pt x="369719" y="555465"/>
                  <a:pt x="212552" y="486604"/>
                  <a:pt x="0" y="523220"/>
                </a:cubicBezTo>
                <a:cubicBezTo>
                  <a:pt x="-41315" y="271707"/>
                  <a:pt x="17680" y="154837"/>
                  <a:pt x="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mother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14E471-BE4A-44DB-84A6-0504B43E4D3C}"/>
              </a:ext>
            </a:extLst>
          </p:cNvPr>
          <p:cNvSpPr txBox="1"/>
          <p:nvPr/>
        </p:nvSpPr>
        <p:spPr>
          <a:xfrm>
            <a:off x="7801448" y="2322448"/>
            <a:ext cx="1996087" cy="461665"/>
          </a:xfrm>
          <a:custGeom>
            <a:avLst/>
            <a:gdLst>
              <a:gd name="connsiteX0" fmla="*/ 0 w 2199104"/>
              <a:gd name="connsiteY0" fmla="*/ 0 h 523220"/>
              <a:gd name="connsiteX1" fmla="*/ 505794 w 2199104"/>
              <a:gd name="connsiteY1" fmla="*/ 0 h 523220"/>
              <a:gd name="connsiteX2" fmla="*/ 1033579 w 2199104"/>
              <a:gd name="connsiteY2" fmla="*/ 0 h 523220"/>
              <a:gd name="connsiteX3" fmla="*/ 1539373 w 2199104"/>
              <a:gd name="connsiteY3" fmla="*/ 0 h 523220"/>
              <a:gd name="connsiteX4" fmla="*/ 2199104 w 2199104"/>
              <a:gd name="connsiteY4" fmla="*/ 0 h 523220"/>
              <a:gd name="connsiteX5" fmla="*/ 2199104 w 2199104"/>
              <a:gd name="connsiteY5" fmla="*/ 523220 h 523220"/>
              <a:gd name="connsiteX6" fmla="*/ 1649328 w 2199104"/>
              <a:gd name="connsiteY6" fmla="*/ 523220 h 523220"/>
              <a:gd name="connsiteX7" fmla="*/ 1143534 w 2199104"/>
              <a:gd name="connsiteY7" fmla="*/ 523220 h 523220"/>
              <a:gd name="connsiteX8" fmla="*/ 659731 w 2199104"/>
              <a:gd name="connsiteY8" fmla="*/ 523220 h 523220"/>
              <a:gd name="connsiteX9" fmla="*/ 0 w 2199104"/>
              <a:gd name="connsiteY9" fmla="*/ 523220 h 523220"/>
              <a:gd name="connsiteX10" fmla="*/ 0 w 2199104"/>
              <a:gd name="connsiteY10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99104" h="523220" fill="none" extrusionOk="0">
                <a:moveTo>
                  <a:pt x="0" y="0"/>
                </a:moveTo>
                <a:cubicBezTo>
                  <a:pt x="231550" y="-19454"/>
                  <a:pt x="355972" y="52248"/>
                  <a:pt x="505794" y="0"/>
                </a:cubicBezTo>
                <a:cubicBezTo>
                  <a:pt x="655616" y="-52248"/>
                  <a:pt x="872958" y="41346"/>
                  <a:pt x="1033579" y="0"/>
                </a:cubicBezTo>
                <a:cubicBezTo>
                  <a:pt x="1194201" y="-41346"/>
                  <a:pt x="1409918" y="17799"/>
                  <a:pt x="1539373" y="0"/>
                </a:cubicBezTo>
                <a:cubicBezTo>
                  <a:pt x="1668828" y="-17799"/>
                  <a:pt x="2029736" y="68956"/>
                  <a:pt x="2199104" y="0"/>
                </a:cubicBezTo>
                <a:cubicBezTo>
                  <a:pt x="2246122" y="185515"/>
                  <a:pt x="2165231" y="287960"/>
                  <a:pt x="2199104" y="523220"/>
                </a:cubicBezTo>
                <a:cubicBezTo>
                  <a:pt x="2038603" y="578203"/>
                  <a:pt x="1796168" y="484495"/>
                  <a:pt x="1649328" y="523220"/>
                </a:cubicBezTo>
                <a:cubicBezTo>
                  <a:pt x="1502488" y="561945"/>
                  <a:pt x="1354101" y="474791"/>
                  <a:pt x="1143534" y="523220"/>
                </a:cubicBezTo>
                <a:cubicBezTo>
                  <a:pt x="932967" y="571649"/>
                  <a:pt x="857694" y="482643"/>
                  <a:pt x="659731" y="523220"/>
                </a:cubicBezTo>
                <a:cubicBezTo>
                  <a:pt x="461768" y="563797"/>
                  <a:pt x="256791" y="491451"/>
                  <a:pt x="0" y="523220"/>
                </a:cubicBezTo>
                <a:cubicBezTo>
                  <a:pt x="-58764" y="301470"/>
                  <a:pt x="12280" y="185136"/>
                  <a:pt x="0" y="0"/>
                </a:cubicBezTo>
                <a:close/>
              </a:path>
              <a:path w="2199104" h="523220" stroke="0" extrusionOk="0">
                <a:moveTo>
                  <a:pt x="0" y="0"/>
                </a:moveTo>
                <a:cubicBezTo>
                  <a:pt x="139415" y="-63472"/>
                  <a:pt x="401868" y="44078"/>
                  <a:pt x="593758" y="0"/>
                </a:cubicBezTo>
                <a:cubicBezTo>
                  <a:pt x="785648" y="-44078"/>
                  <a:pt x="886596" y="64941"/>
                  <a:pt x="1143534" y="0"/>
                </a:cubicBezTo>
                <a:cubicBezTo>
                  <a:pt x="1400472" y="-64941"/>
                  <a:pt x="1486851" y="2478"/>
                  <a:pt x="1649328" y="0"/>
                </a:cubicBezTo>
                <a:cubicBezTo>
                  <a:pt x="1811805" y="-2478"/>
                  <a:pt x="2030016" y="7696"/>
                  <a:pt x="2199104" y="0"/>
                </a:cubicBezTo>
                <a:cubicBezTo>
                  <a:pt x="2213404" y="240806"/>
                  <a:pt x="2194516" y="272186"/>
                  <a:pt x="2199104" y="523220"/>
                </a:cubicBezTo>
                <a:cubicBezTo>
                  <a:pt x="1979876" y="585124"/>
                  <a:pt x="1777542" y="479989"/>
                  <a:pt x="1649328" y="523220"/>
                </a:cubicBezTo>
                <a:cubicBezTo>
                  <a:pt x="1521114" y="566451"/>
                  <a:pt x="1205923" y="520865"/>
                  <a:pt x="1077561" y="523220"/>
                </a:cubicBezTo>
                <a:cubicBezTo>
                  <a:pt x="949199" y="525575"/>
                  <a:pt x="641869" y="490975"/>
                  <a:pt x="505794" y="523220"/>
                </a:cubicBezTo>
                <a:cubicBezTo>
                  <a:pt x="369719" y="555465"/>
                  <a:pt x="212552" y="486604"/>
                  <a:pt x="0" y="523220"/>
                </a:cubicBezTo>
                <a:cubicBezTo>
                  <a:pt x="-41315" y="271707"/>
                  <a:pt x="17680" y="154837"/>
                  <a:pt x="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September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14E471-BE4A-44DB-84A6-0504B43E4D3C}"/>
              </a:ext>
            </a:extLst>
          </p:cNvPr>
          <p:cNvSpPr txBox="1"/>
          <p:nvPr/>
        </p:nvSpPr>
        <p:spPr>
          <a:xfrm>
            <a:off x="7801448" y="1590044"/>
            <a:ext cx="2199104" cy="523220"/>
          </a:xfrm>
          <a:custGeom>
            <a:avLst/>
            <a:gdLst>
              <a:gd name="connsiteX0" fmla="*/ 0 w 2199104"/>
              <a:gd name="connsiteY0" fmla="*/ 0 h 523220"/>
              <a:gd name="connsiteX1" fmla="*/ 505794 w 2199104"/>
              <a:gd name="connsiteY1" fmla="*/ 0 h 523220"/>
              <a:gd name="connsiteX2" fmla="*/ 1033579 w 2199104"/>
              <a:gd name="connsiteY2" fmla="*/ 0 h 523220"/>
              <a:gd name="connsiteX3" fmla="*/ 1539373 w 2199104"/>
              <a:gd name="connsiteY3" fmla="*/ 0 h 523220"/>
              <a:gd name="connsiteX4" fmla="*/ 2199104 w 2199104"/>
              <a:gd name="connsiteY4" fmla="*/ 0 h 523220"/>
              <a:gd name="connsiteX5" fmla="*/ 2199104 w 2199104"/>
              <a:gd name="connsiteY5" fmla="*/ 523220 h 523220"/>
              <a:gd name="connsiteX6" fmla="*/ 1649328 w 2199104"/>
              <a:gd name="connsiteY6" fmla="*/ 523220 h 523220"/>
              <a:gd name="connsiteX7" fmla="*/ 1143534 w 2199104"/>
              <a:gd name="connsiteY7" fmla="*/ 523220 h 523220"/>
              <a:gd name="connsiteX8" fmla="*/ 659731 w 2199104"/>
              <a:gd name="connsiteY8" fmla="*/ 523220 h 523220"/>
              <a:gd name="connsiteX9" fmla="*/ 0 w 2199104"/>
              <a:gd name="connsiteY9" fmla="*/ 523220 h 523220"/>
              <a:gd name="connsiteX10" fmla="*/ 0 w 2199104"/>
              <a:gd name="connsiteY10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99104" h="523220" fill="none" extrusionOk="0">
                <a:moveTo>
                  <a:pt x="0" y="0"/>
                </a:moveTo>
                <a:cubicBezTo>
                  <a:pt x="231550" y="-19454"/>
                  <a:pt x="355972" y="52248"/>
                  <a:pt x="505794" y="0"/>
                </a:cubicBezTo>
                <a:cubicBezTo>
                  <a:pt x="655616" y="-52248"/>
                  <a:pt x="872958" y="41346"/>
                  <a:pt x="1033579" y="0"/>
                </a:cubicBezTo>
                <a:cubicBezTo>
                  <a:pt x="1194201" y="-41346"/>
                  <a:pt x="1409918" y="17799"/>
                  <a:pt x="1539373" y="0"/>
                </a:cubicBezTo>
                <a:cubicBezTo>
                  <a:pt x="1668828" y="-17799"/>
                  <a:pt x="2029736" y="68956"/>
                  <a:pt x="2199104" y="0"/>
                </a:cubicBezTo>
                <a:cubicBezTo>
                  <a:pt x="2246122" y="185515"/>
                  <a:pt x="2165231" y="287960"/>
                  <a:pt x="2199104" y="523220"/>
                </a:cubicBezTo>
                <a:cubicBezTo>
                  <a:pt x="2038603" y="578203"/>
                  <a:pt x="1796168" y="484495"/>
                  <a:pt x="1649328" y="523220"/>
                </a:cubicBezTo>
                <a:cubicBezTo>
                  <a:pt x="1502488" y="561945"/>
                  <a:pt x="1354101" y="474791"/>
                  <a:pt x="1143534" y="523220"/>
                </a:cubicBezTo>
                <a:cubicBezTo>
                  <a:pt x="932967" y="571649"/>
                  <a:pt x="857694" y="482643"/>
                  <a:pt x="659731" y="523220"/>
                </a:cubicBezTo>
                <a:cubicBezTo>
                  <a:pt x="461768" y="563797"/>
                  <a:pt x="256791" y="491451"/>
                  <a:pt x="0" y="523220"/>
                </a:cubicBezTo>
                <a:cubicBezTo>
                  <a:pt x="-58764" y="301470"/>
                  <a:pt x="12280" y="185136"/>
                  <a:pt x="0" y="0"/>
                </a:cubicBezTo>
                <a:close/>
              </a:path>
              <a:path w="2199104" h="523220" stroke="0" extrusionOk="0">
                <a:moveTo>
                  <a:pt x="0" y="0"/>
                </a:moveTo>
                <a:cubicBezTo>
                  <a:pt x="139415" y="-63472"/>
                  <a:pt x="401868" y="44078"/>
                  <a:pt x="593758" y="0"/>
                </a:cubicBezTo>
                <a:cubicBezTo>
                  <a:pt x="785648" y="-44078"/>
                  <a:pt x="886596" y="64941"/>
                  <a:pt x="1143534" y="0"/>
                </a:cubicBezTo>
                <a:cubicBezTo>
                  <a:pt x="1400472" y="-64941"/>
                  <a:pt x="1486851" y="2478"/>
                  <a:pt x="1649328" y="0"/>
                </a:cubicBezTo>
                <a:cubicBezTo>
                  <a:pt x="1811805" y="-2478"/>
                  <a:pt x="2030016" y="7696"/>
                  <a:pt x="2199104" y="0"/>
                </a:cubicBezTo>
                <a:cubicBezTo>
                  <a:pt x="2213404" y="240806"/>
                  <a:pt x="2194516" y="272186"/>
                  <a:pt x="2199104" y="523220"/>
                </a:cubicBezTo>
                <a:cubicBezTo>
                  <a:pt x="1979876" y="585124"/>
                  <a:pt x="1777542" y="479989"/>
                  <a:pt x="1649328" y="523220"/>
                </a:cubicBezTo>
                <a:cubicBezTo>
                  <a:pt x="1521114" y="566451"/>
                  <a:pt x="1205923" y="520865"/>
                  <a:pt x="1077561" y="523220"/>
                </a:cubicBezTo>
                <a:cubicBezTo>
                  <a:pt x="949199" y="525575"/>
                  <a:pt x="641869" y="490975"/>
                  <a:pt x="505794" y="523220"/>
                </a:cubicBezTo>
                <a:cubicBezTo>
                  <a:pt x="369719" y="555465"/>
                  <a:pt x="212552" y="486604"/>
                  <a:pt x="0" y="523220"/>
                </a:cubicBezTo>
                <a:cubicBezTo>
                  <a:pt x="-41315" y="271707"/>
                  <a:pt x="17680" y="154837"/>
                  <a:pt x="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father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14E471-BE4A-44DB-84A6-0504B43E4D3C}"/>
              </a:ext>
            </a:extLst>
          </p:cNvPr>
          <p:cNvSpPr txBox="1"/>
          <p:nvPr/>
        </p:nvSpPr>
        <p:spPr>
          <a:xfrm>
            <a:off x="9936441" y="917626"/>
            <a:ext cx="1871302" cy="523220"/>
          </a:xfrm>
          <a:custGeom>
            <a:avLst/>
            <a:gdLst>
              <a:gd name="connsiteX0" fmla="*/ 0 w 1871302"/>
              <a:gd name="connsiteY0" fmla="*/ 0 h 523220"/>
              <a:gd name="connsiteX1" fmla="*/ 430399 w 1871302"/>
              <a:gd name="connsiteY1" fmla="*/ 0 h 523220"/>
              <a:gd name="connsiteX2" fmla="*/ 879512 w 1871302"/>
              <a:gd name="connsiteY2" fmla="*/ 0 h 523220"/>
              <a:gd name="connsiteX3" fmla="*/ 1309911 w 1871302"/>
              <a:gd name="connsiteY3" fmla="*/ 0 h 523220"/>
              <a:gd name="connsiteX4" fmla="*/ 1871302 w 1871302"/>
              <a:gd name="connsiteY4" fmla="*/ 0 h 523220"/>
              <a:gd name="connsiteX5" fmla="*/ 1871302 w 1871302"/>
              <a:gd name="connsiteY5" fmla="*/ 523220 h 523220"/>
              <a:gd name="connsiteX6" fmla="*/ 1403477 w 1871302"/>
              <a:gd name="connsiteY6" fmla="*/ 523220 h 523220"/>
              <a:gd name="connsiteX7" fmla="*/ 973077 w 1871302"/>
              <a:gd name="connsiteY7" fmla="*/ 523220 h 523220"/>
              <a:gd name="connsiteX8" fmla="*/ 561391 w 1871302"/>
              <a:gd name="connsiteY8" fmla="*/ 523220 h 523220"/>
              <a:gd name="connsiteX9" fmla="*/ 0 w 1871302"/>
              <a:gd name="connsiteY9" fmla="*/ 523220 h 523220"/>
              <a:gd name="connsiteX10" fmla="*/ 0 w 1871302"/>
              <a:gd name="connsiteY10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71302" h="523220" fill="none" extrusionOk="0">
                <a:moveTo>
                  <a:pt x="0" y="0"/>
                </a:moveTo>
                <a:cubicBezTo>
                  <a:pt x="183701" y="-13430"/>
                  <a:pt x="282707" y="27701"/>
                  <a:pt x="430399" y="0"/>
                </a:cubicBezTo>
                <a:cubicBezTo>
                  <a:pt x="578091" y="-27701"/>
                  <a:pt x="686170" y="38680"/>
                  <a:pt x="879512" y="0"/>
                </a:cubicBezTo>
                <a:cubicBezTo>
                  <a:pt x="1072854" y="-38680"/>
                  <a:pt x="1097438" y="15555"/>
                  <a:pt x="1309911" y="0"/>
                </a:cubicBezTo>
                <a:cubicBezTo>
                  <a:pt x="1522384" y="-15555"/>
                  <a:pt x="1721899" y="49460"/>
                  <a:pt x="1871302" y="0"/>
                </a:cubicBezTo>
                <a:cubicBezTo>
                  <a:pt x="1918320" y="185515"/>
                  <a:pt x="1837429" y="287960"/>
                  <a:pt x="1871302" y="523220"/>
                </a:cubicBezTo>
                <a:cubicBezTo>
                  <a:pt x="1724334" y="561382"/>
                  <a:pt x="1538411" y="504943"/>
                  <a:pt x="1403477" y="523220"/>
                </a:cubicBezTo>
                <a:cubicBezTo>
                  <a:pt x="1268544" y="541497"/>
                  <a:pt x="1175378" y="472806"/>
                  <a:pt x="973077" y="523220"/>
                </a:cubicBezTo>
                <a:cubicBezTo>
                  <a:pt x="770776" y="573634"/>
                  <a:pt x="715821" y="489753"/>
                  <a:pt x="561391" y="523220"/>
                </a:cubicBezTo>
                <a:cubicBezTo>
                  <a:pt x="406961" y="556687"/>
                  <a:pt x="248494" y="502083"/>
                  <a:pt x="0" y="523220"/>
                </a:cubicBezTo>
                <a:cubicBezTo>
                  <a:pt x="-58764" y="301470"/>
                  <a:pt x="12280" y="185136"/>
                  <a:pt x="0" y="0"/>
                </a:cubicBezTo>
                <a:close/>
              </a:path>
              <a:path w="1871302" h="523220" stroke="0" extrusionOk="0">
                <a:moveTo>
                  <a:pt x="0" y="0"/>
                </a:moveTo>
                <a:cubicBezTo>
                  <a:pt x="102539" y="-1298"/>
                  <a:pt x="385510" y="48656"/>
                  <a:pt x="505252" y="0"/>
                </a:cubicBezTo>
                <a:cubicBezTo>
                  <a:pt x="624994" y="-48656"/>
                  <a:pt x="851459" y="49213"/>
                  <a:pt x="973077" y="0"/>
                </a:cubicBezTo>
                <a:cubicBezTo>
                  <a:pt x="1094695" y="-49213"/>
                  <a:pt x="1214222" y="3851"/>
                  <a:pt x="1403477" y="0"/>
                </a:cubicBezTo>
                <a:cubicBezTo>
                  <a:pt x="1592732" y="-3851"/>
                  <a:pt x="1751135" y="24025"/>
                  <a:pt x="1871302" y="0"/>
                </a:cubicBezTo>
                <a:cubicBezTo>
                  <a:pt x="1885602" y="240806"/>
                  <a:pt x="1866714" y="272186"/>
                  <a:pt x="1871302" y="523220"/>
                </a:cubicBezTo>
                <a:cubicBezTo>
                  <a:pt x="1766639" y="552193"/>
                  <a:pt x="1561460" y="519806"/>
                  <a:pt x="1403477" y="523220"/>
                </a:cubicBezTo>
                <a:cubicBezTo>
                  <a:pt x="1245495" y="526634"/>
                  <a:pt x="1092231" y="488055"/>
                  <a:pt x="916938" y="523220"/>
                </a:cubicBezTo>
                <a:cubicBezTo>
                  <a:pt x="741645" y="558385"/>
                  <a:pt x="631301" y="480201"/>
                  <a:pt x="430399" y="523220"/>
                </a:cubicBezTo>
                <a:cubicBezTo>
                  <a:pt x="229497" y="566239"/>
                  <a:pt x="110988" y="504777"/>
                  <a:pt x="0" y="523220"/>
                </a:cubicBezTo>
                <a:cubicBezTo>
                  <a:pt x="-41315" y="271707"/>
                  <a:pt x="17680" y="154837"/>
                  <a:pt x="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October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14E471-BE4A-44DB-84A6-0504B43E4D3C}"/>
              </a:ext>
            </a:extLst>
          </p:cNvPr>
          <p:cNvSpPr txBox="1"/>
          <p:nvPr/>
        </p:nvSpPr>
        <p:spPr>
          <a:xfrm>
            <a:off x="5439216" y="1570206"/>
            <a:ext cx="2199104" cy="523220"/>
          </a:xfrm>
          <a:custGeom>
            <a:avLst/>
            <a:gdLst>
              <a:gd name="connsiteX0" fmla="*/ 0 w 2199104"/>
              <a:gd name="connsiteY0" fmla="*/ 0 h 523220"/>
              <a:gd name="connsiteX1" fmla="*/ 505794 w 2199104"/>
              <a:gd name="connsiteY1" fmla="*/ 0 h 523220"/>
              <a:gd name="connsiteX2" fmla="*/ 1033579 w 2199104"/>
              <a:gd name="connsiteY2" fmla="*/ 0 h 523220"/>
              <a:gd name="connsiteX3" fmla="*/ 1539373 w 2199104"/>
              <a:gd name="connsiteY3" fmla="*/ 0 h 523220"/>
              <a:gd name="connsiteX4" fmla="*/ 2199104 w 2199104"/>
              <a:gd name="connsiteY4" fmla="*/ 0 h 523220"/>
              <a:gd name="connsiteX5" fmla="*/ 2199104 w 2199104"/>
              <a:gd name="connsiteY5" fmla="*/ 523220 h 523220"/>
              <a:gd name="connsiteX6" fmla="*/ 1649328 w 2199104"/>
              <a:gd name="connsiteY6" fmla="*/ 523220 h 523220"/>
              <a:gd name="connsiteX7" fmla="*/ 1143534 w 2199104"/>
              <a:gd name="connsiteY7" fmla="*/ 523220 h 523220"/>
              <a:gd name="connsiteX8" fmla="*/ 659731 w 2199104"/>
              <a:gd name="connsiteY8" fmla="*/ 523220 h 523220"/>
              <a:gd name="connsiteX9" fmla="*/ 0 w 2199104"/>
              <a:gd name="connsiteY9" fmla="*/ 523220 h 523220"/>
              <a:gd name="connsiteX10" fmla="*/ 0 w 2199104"/>
              <a:gd name="connsiteY10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99104" h="523220" fill="none" extrusionOk="0">
                <a:moveTo>
                  <a:pt x="0" y="0"/>
                </a:moveTo>
                <a:cubicBezTo>
                  <a:pt x="231550" y="-19454"/>
                  <a:pt x="355972" y="52248"/>
                  <a:pt x="505794" y="0"/>
                </a:cubicBezTo>
                <a:cubicBezTo>
                  <a:pt x="655616" y="-52248"/>
                  <a:pt x="872958" y="41346"/>
                  <a:pt x="1033579" y="0"/>
                </a:cubicBezTo>
                <a:cubicBezTo>
                  <a:pt x="1194201" y="-41346"/>
                  <a:pt x="1409918" y="17799"/>
                  <a:pt x="1539373" y="0"/>
                </a:cubicBezTo>
                <a:cubicBezTo>
                  <a:pt x="1668828" y="-17799"/>
                  <a:pt x="2029736" y="68956"/>
                  <a:pt x="2199104" y="0"/>
                </a:cubicBezTo>
                <a:cubicBezTo>
                  <a:pt x="2246122" y="185515"/>
                  <a:pt x="2165231" y="287960"/>
                  <a:pt x="2199104" y="523220"/>
                </a:cubicBezTo>
                <a:cubicBezTo>
                  <a:pt x="2038603" y="578203"/>
                  <a:pt x="1796168" y="484495"/>
                  <a:pt x="1649328" y="523220"/>
                </a:cubicBezTo>
                <a:cubicBezTo>
                  <a:pt x="1502488" y="561945"/>
                  <a:pt x="1354101" y="474791"/>
                  <a:pt x="1143534" y="523220"/>
                </a:cubicBezTo>
                <a:cubicBezTo>
                  <a:pt x="932967" y="571649"/>
                  <a:pt x="857694" y="482643"/>
                  <a:pt x="659731" y="523220"/>
                </a:cubicBezTo>
                <a:cubicBezTo>
                  <a:pt x="461768" y="563797"/>
                  <a:pt x="256791" y="491451"/>
                  <a:pt x="0" y="523220"/>
                </a:cubicBezTo>
                <a:cubicBezTo>
                  <a:pt x="-58764" y="301470"/>
                  <a:pt x="12280" y="185136"/>
                  <a:pt x="0" y="0"/>
                </a:cubicBezTo>
                <a:close/>
              </a:path>
              <a:path w="2199104" h="523220" stroke="0" extrusionOk="0">
                <a:moveTo>
                  <a:pt x="0" y="0"/>
                </a:moveTo>
                <a:cubicBezTo>
                  <a:pt x="139415" y="-63472"/>
                  <a:pt x="401868" y="44078"/>
                  <a:pt x="593758" y="0"/>
                </a:cubicBezTo>
                <a:cubicBezTo>
                  <a:pt x="785648" y="-44078"/>
                  <a:pt x="886596" y="64941"/>
                  <a:pt x="1143534" y="0"/>
                </a:cubicBezTo>
                <a:cubicBezTo>
                  <a:pt x="1400472" y="-64941"/>
                  <a:pt x="1486851" y="2478"/>
                  <a:pt x="1649328" y="0"/>
                </a:cubicBezTo>
                <a:cubicBezTo>
                  <a:pt x="1811805" y="-2478"/>
                  <a:pt x="2030016" y="7696"/>
                  <a:pt x="2199104" y="0"/>
                </a:cubicBezTo>
                <a:cubicBezTo>
                  <a:pt x="2213404" y="240806"/>
                  <a:pt x="2194516" y="272186"/>
                  <a:pt x="2199104" y="523220"/>
                </a:cubicBezTo>
                <a:cubicBezTo>
                  <a:pt x="1979876" y="585124"/>
                  <a:pt x="1777542" y="479989"/>
                  <a:pt x="1649328" y="523220"/>
                </a:cubicBezTo>
                <a:cubicBezTo>
                  <a:pt x="1521114" y="566451"/>
                  <a:pt x="1205923" y="520865"/>
                  <a:pt x="1077561" y="523220"/>
                </a:cubicBezTo>
                <a:cubicBezTo>
                  <a:pt x="949199" y="525575"/>
                  <a:pt x="641869" y="490975"/>
                  <a:pt x="505794" y="523220"/>
                </a:cubicBezTo>
                <a:cubicBezTo>
                  <a:pt x="369719" y="555465"/>
                  <a:pt x="212552" y="486604"/>
                  <a:pt x="0" y="523220"/>
                </a:cubicBezTo>
                <a:cubicBezTo>
                  <a:pt x="-41315" y="271707"/>
                  <a:pt x="17680" y="154837"/>
                  <a:pt x="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doctor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14E471-BE4A-44DB-84A6-0504B43E4D3C}"/>
              </a:ext>
            </a:extLst>
          </p:cNvPr>
          <p:cNvSpPr txBox="1"/>
          <p:nvPr/>
        </p:nvSpPr>
        <p:spPr>
          <a:xfrm>
            <a:off x="3015628" y="2257289"/>
            <a:ext cx="2199104" cy="523220"/>
          </a:xfrm>
          <a:custGeom>
            <a:avLst/>
            <a:gdLst>
              <a:gd name="connsiteX0" fmla="*/ 0 w 2199104"/>
              <a:gd name="connsiteY0" fmla="*/ 0 h 523220"/>
              <a:gd name="connsiteX1" fmla="*/ 505794 w 2199104"/>
              <a:gd name="connsiteY1" fmla="*/ 0 h 523220"/>
              <a:gd name="connsiteX2" fmla="*/ 1033579 w 2199104"/>
              <a:gd name="connsiteY2" fmla="*/ 0 h 523220"/>
              <a:gd name="connsiteX3" fmla="*/ 1539373 w 2199104"/>
              <a:gd name="connsiteY3" fmla="*/ 0 h 523220"/>
              <a:gd name="connsiteX4" fmla="*/ 2199104 w 2199104"/>
              <a:gd name="connsiteY4" fmla="*/ 0 h 523220"/>
              <a:gd name="connsiteX5" fmla="*/ 2199104 w 2199104"/>
              <a:gd name="connsiteY5" fmla="*/ 523220 h 523220"/>
              <a:gd name="connsiteX6" fmla="*/ 1649328 w 2199104"/>
              <a:gd name="connsiteY6" fmla="*/ 523220 h 523220"/>
              <a:gd name="connsiteX7" fmla="*/ 1143534 w 2199104"/>
              <a:gd name="connsiteY7" fmla="*/ 523220 h 523220"/>
              <a:gd name="connsiteX8" fmla="*/ 659731 w 2199104"/>
              <a:gd name="connsiteY8" fmla="*/ 523220 h 523220"/>
              <a:gd name="connsiteX9" fmla="*/ 0 w 2199104"/>
              <a:gd name="connsiteY9" fmla="*/ 523220 h 523220"/>
              <a:gd name="connsiteX10" fmla="*/ 0 w 2199104"/>
              <a:gd name="connsiteY10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99104" h="523220" fill="none" extrusionOk="0">
                <a:moveTo>
                  <a:pt x="0" y="0"/>
                </a:moveTo>
                <a:cubicBezTo>
                  <a:pt x="231550" y="-19454"/>
                  <a:pt x="355972" y="52248"/>
                  <a:pt x="505794" y="0"/>
                </a:cubicBezTo>
                <a:cubicBezTo>
                  <a:pt x="655616" y="-52248"/>
                  <a:pt x="872958" y="41346"/>
                  <a:pt x="1033579" y="0"/>
                </a:cubicBezTo>
                <a:cubicBezTo>
                  <a:pt x="1194201" y="-41346"/>
                  <a:pt x="1409918" y="17799"/>
                  <a:pt x="1539373" y="0"/>
                </a:cubicBezTo>
                <a:cubicBezTo>
                  <a:pt x="1668828" y="-17799"/>
                  <a:pt x="2029736" y="68956"/>
                  <a:pt x="2199104" y="0"/>
                </a:cubicBezTo>
                <a:cubicBezTo>
                  <a:pt x="2246122" y="185515"/>
                  <a:pt x="2165231" y="287960"/>
                  <a:pt x="2199104" y="523220"/>
                </a:cubicBezTo>
                <a:cubicBezTo>
                  <a:pt x="2038603" y="578203"/>
                  <a:pt x="1796168" y="484495"/>
                  <a:pt x="1649328" y="523220"/>
                </a:cubicBezTo>
                <a:cubicBezTo>
                  <a:pt x="1502488" y="561945"/>
                  <a:pt x="1354101" y="474791"/>
                  <a:pt x="1143534" y="523220"/>
                </a:cubicBezTo>
                <a:cubicBezTo>
                  <a:pt x="932967" y="571649"/>
                  <a:pt x="857694" y="482643"/>
                  <a:pt x="659731" y="523220"/>
                </a:cubicBezTo>
                <a:cubicBezTo>
                  <a:pt x="461768" y="563797"/>
                  <a:pt x="256791" y="491451"/>
                  <a:pt x="0" y="523220"/>
                </a:cubicBezTo>
                <a:cubicBezTo>
                  <a:pt x="-58764" y="301470"/>
                  <a:pt x="12280" y="185136"/>
                  <a:pt x="0" y="0"/>
                </a:cubicBezTo>
                <a:close/>
              </a:path>
              <a:path w="2199104" h="523220" stroke="0" extrusionOk="0">
                <a:moveTo>
                  <a:pt x="0" y="0"/>
                </a:moveTo>
                <a:cubicBezTo>
                  <a:pt x="139415" y="-63472"/>
                  <a:pt x="401868" y="44078"/>
                  <a:pt x="593758" y="0"/>
                </a:cubicBezTo>
                <a:cubicBezTo>
                  <a:pt x="785648" y="-44078"/>
                  <a:pt x="886596" y="64941"/>
                  <a:pt x="1143534" y="0"/>
                </a:cubicBezTo>
                <a:cubicBezTo>
                  <a:pt x="1400472" y="-64941"/>
                  <a:pt x="1486851" y="2478"/>
                  <a:pt x="1649328" y="0"/>
                </a:cubicBezTo>
                <a:cubicBezTo>
                  <a:pt x="1811805" y="-2478"/>
                  <a:pt x="2030016" y="7696"/>
                  <a:pt x="2199104" y="0"/>
                </a:cubicBezTo>
                <a:cubicBezTo>
                  <a:pt x="2213404" y="240806"/>
                  <a:pt x="2194516" y="272186"/>
                  <a:pt x="2199104" y="523220"/>
                </a:cubicBezTo>
                <a:cubicBezTo>
                  <a:pt x="1979876" y="585124"/>
                  <a:pt x="1777542" y="479989"/>
                  <a:pt x="1649328" y="523220"/>
                </a:cubicBezTo>
                <a:cubicBezTo>
                  <a:pt x="1521114" y="566451"/>
                  <a:pt x="1205923" y="520865"/>
                  <a:pt x="1077561" y="523220"/>
                </a:cubicBezTo>
                <a:cubicBezTo>
                  <a:pt x="949199" y="525575"/>
                  <a:pt x="641869" y="490975"/>
                  <a:pt x="505794" y="523220"/>
                </a:cubicBezTo>
                <a:cubicBezTo>
                  <a:pt x="369719" y="555465"/>
                  <a:pt x="212552" y="486604"/>
                  <a:pt x="0" y="523220"/>
                </a:cubicBezTo>
                <a:cubicBezTo>
                  <a:pt x="-41315" y="271707"/>
                  <a:pt x="17680" y="154837"/>
                  <a:pt x="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visitor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14E471-BE4A-44DB-84A6-0504B43E4D3C}"/>
              </a:ext>
            </a:extLst>
          </p:cNvPr>
          <p:cNvSpPr txBox="1"/>
          <p:nvPr/>
        </p:nvSpPr>
        <p:spPr>
          <a:xfrm>
            <a:off x="9975617" y="1567217"/>
            <a:ext cx="1871302" cy="523220"/>
          </a:xfrm>
          <a:custGeom>
            <a:avLst/>
            <a:gdLst>
              <a:gd name="connsiteX0" fmla="*/ 0 w 1871302"/>
              <a:gd name="connsiteY0" fmla="*/ 0 h 523220"/>
              <a:gd name="connsiteX1" fmla="*/ 430399 w 1871302"/>
              <a:gd name="connsiteY1" fmla="*/ 0 h 523220"/>
              <a:gd name="connsiteX2" fmla="*/ 879512 w 1871302"/>
              <a:gd name="connsiteY2" fmla="*/ 0 h 523220"/>
              <a:gd name="connsiteX3" fmla="*/ 1309911 w 1871302"/>
              <a:gd name="connsiteY3" fmla="*/ 0 h 523220"/>
              <a:gd name="connsiteX4" fmla="*/ 1871302 w 1871302"/>
              <a:gd name="connsiteY4" fmla="*/ 0 h 523220"/>
              <a:gd name="connsiteX5" fmla="*/ 1871302 w 1871302"/>
              <a:gd name="connsiteY5" fmla="*/ 523220 h 523220"/>
              <a:gd name="connsiteX6" fmla="*/ 1403477 w 1871302"/>
              <a:gd name="connsiteY6" fmla="*/ 523220 h 523220"/>
              <a:gd name="connsiteX7" fmla="*/ 973077 w 1871302"/>
              <a:gd name="connsiteY7" fmla="*/ 523220 h 523220"/>
              <a:gd name="connsiteX8" fmla="*/ 561391 w 1871302"/>
              <a:gd name="connsiteY8" fmla="*/ 523220 h 523220"/>
              <a:gd name="connsiteX9" fmla="*/ 0 w 1871302"/>
              <a:gd name="connsiteY9" fmla="*/ 523220 h 523220"/>
              <a:gd name="connsiteX10" fmla="*/ 0 w 1871302"/>
              <a:gd name="connsiteY10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71302" h="523220" fill="none" extrusionOk="0">
                <a:moveTo>
                  <a:pt x="0" y="0"/>
                </a:moveTo>
                <a:cubicBezTo>
                  <a:pt x="183701" y="-13430"/>
                  <a:pt x="282707" y="27701"/>
                  <a:pt x="430399" y="0"/>
                </a:cubicBezTo>
                <a:cubicBezTo>
                  <a:pt x="578091" y="-27701"/>
                  <a:pt x="686170" y="38680"/>
                  <a:pt x="879512" y="0"/>
                </a:cubicBezTo>
                <a:cubicBezTo>
                  <a:pt x="1072854" y="-38680"/>
                  <a:pt x="1097438" y="15555"/>
                  <a:pt x="1309911" y="0"/>
                </a:cubicBezTo>
                <a:cubicBezTo>
                  <a:pt x="1522384" y="-15555"/>
                  <a:pt x="1721899" y="49460"/>
                  <a:pt x="1871302" y="0"/>
                </a:cubicBezTo>
                <a:cubicBezTo>
                  <a:pt x="1918320" y="185515"/>
                  <a:pt x="1837429" y="287960"/>
                  <a:pt x="1871302" y="523220"/>
                </a:cubicBezTo>
                <a:cubicBezTo>
                  <a:pt x="1724334" y="561382"/>
                  <a:pt x="1538411" y="504943"/>
                  <a:pt x="1403477" y="523220"/>
                </a:cubicBezTo>
                <a:cubicBezTo>
                  <a:pt x="1268544" y="541497"/>
                  <a:pt x="1175378" y="472806"/>
                  <a:pt x="973077" y="523220"/>
                </a:cubicBezTo>
                <a:cubicBezTo>
                  <a:pt x="770776" y="573634"/>
                  <a:pt x="715821" y="489753"/>
                  <a:pt x="561391" y="523220"/>
                </a:cubicBezTo>
                <a:cubicBezTo>
                  <a:pt x="406961" y="556687"/>
                  <a:pt x="248494" y="502083"/>
                  <a:pt x="0" y="523220"/>
                </a:cubicBezTo>
                <a:cubicBezTo>
                  <a:pt x="-58764" y="301470"/>
                  <a:pt x="12280" y="185136"/>
                  <a:pt x="0" y="0"/>
                </a:cubicBezTo>
                <a:close/>
              </a:path>
              <a:path w="1871302" h="523220" stroke="0" extrusionOk="0">
                <a:moveTo>
                  <a:pt x="0" y="0"/>
                </a:moveTo>
                <a:cubicBezTo>
                  <a:pt x="102539" y="-1298"/>
                  <a:pt x="385510" y="48656"/>
                  <a:pt x="505252" y="0"/>
                </a:cubicBezTo>
                <a:cubicBezTo>
                  <a:pt x="624994" y="-48656"/>
                  <a:pt x="851459" y="49213"/>
                  <a:pt x="973077" y="0"/>
                </a:cubicBezTo>
                <a:cubicBezTo>
                  <a:pt x="1094695" y="-49213"/>
                  <a:pt x="1214222" y="3851"/>
                  <a:pt x="1403477" y="0"/>
                </a:cubicBezTo>
                <a:cubicBezTo>
                  <a:pt x="1592732" y="-3851"/>
                  <a:pt x="1751135" y="24025"/>
                  <a:pt x="1871302" y="0"/>
                </a:cubicBezTo>
                <a:cubicBezTo>
                  <a:pt x="1885602" y="240806"/>
                  <a:pt x="1866714" y="272186"/>
                  <a:pt x="1871302" y="523220"/>
                </a:cubicBezTo>
                <a:cubicBezTo>
                  <a:pt x="1766639" y="552193"/>
                  <a:pt x="1561460" y="519806"/>
                  <a:pt x="1403477" y="523220"/>
                </a:cubicBezTo>
                <a:cubicBezTo>
                  <a:pt x="1245495" y="526634"/>
                  <a:pt x="1092231" y="488055"/>
                  <a:pt x="916938" y="523220"/>
                </a:cubicBezTo>
                <a:cubicBezTo>
                  <a:pt x="741645" y="558385"/>
                  <a:pt x="631301" y="480201"/>
                  <a:pt x="430399" y="523220"/>
                </a:cubicBezTo>
                <a:cubicBezTo>
                  <a:pt x="229497" y="566239"/>
                  <a:pt x="110988" y="504777"/>
                  <a:pt x="0" y="523220"/>
                </a:cubicBezTo>
                <a:cubicBezTo>
                  <a:pt x="-41315" y="271707"/>
                  <a:pt x="17680" y="154837"/>
                  <a:pt x="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actor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14E471-BE4A-44DB-84A6-0504B43E4D3C}"/>
              </a:ext>
            </a:extLst>
          </p:cNvPr>
          <p:cNvSpPr txBox="1"/>
          <p:nvPr/>
        </p:nvSpPr>
        <p:spPr>
          <a:xfrm>
            <a:off x="5439216" y="2303495"/>
            <a:ext cx="1805046" cy="523220"/>
          </a:xfrm>
          <a:custGeom>
            <a:avLst/>
            <a:gdLst>
              <a:gd name="connsiteX0" fmla="*/ 0 w 2199104"/>
              <a:gd name="connsiteY0" fmla="*/ 0 h 523220"/>
              <a:gd name="connsiteX1" fmla="*/ 505794 w 2199104"/>
              <a:gd name="connsiteY1" fmla="*/ 0 h 523220"/>
              <a:gd name="connsiteX2" fmla="*/ 1033579 w 2199104"/>
              <a:gd name="connsiteY2" fmla="*/ 0 h 523220"/>
              <a:gd name="connsiteX3" fmla="*/ 1539373 w 2199104"/>
              <a:gd name="connsiteY3" fmla="*/ 0 h 523220"/>
              <a:gd name="connsiteX4" fmla="*/ 2199104 w 2199104"/>
              <a:gd name="connsiteY4" fmla="*/ 0 h 523220"/>
              <a:gd name="connsiteX5" fmla="*/ 2199104 w 2199104"/>
              <a:gd name="connsiteY5" fmla="*/ 523220 h 523220"/>
              <a:gd name="connsiteX6" fmla="*/ 1649328 w 2199104"/>
              <a:gd name="connsiteY6" fmla="*/ 523220 h 523220"/>
              <a:gd name="connsiteX7" fmla="*/ 1143534 w 2199104"/>
              <a:gd name="connsiteY7" fmla="*/ 523220 h 523220"/>
              <a:gd name="connsiteX8" fmla="*/ 659731 w 2199104"/>
              <a:gd name="connsiteY8" fmla="*/ 523220 h 523220"/>
              <a:gd name="connsiteX9" fmla="*/ 0 w 2199104"/>
              <a:gd name="connsiteY9" fmla="*/ 523220 h 523220"/>
              <a:gd name="connsiteX10" fmla="*/ 0 w 2199104"/>
              <a:gd name="connsiteY10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99104" h="523220" fill="none" extrusionOk="0">
                <a:moveTo>
                  <a:pt x="0" y="0"/>
                </a:moveTo>
                <a:cubicBezTo>
                  <a:pt x="231550" y="-19454"/>
                  <a:pt x="355972" y="52248"/>
                  <a:pt x="505794" y="0"/>
                </a:cubicBezTo>
                <a:cubicBezTo>
                  <a:pt x="655616" y="-52248"/>
                  <a:pt x="872958" y="41346"/>
                  <a:pt x="1033579" y="0"/>
                </a:cubicBezTo>
                <a:cubicBezTo>
                  <a:pt x="1194201" y="-41346"/>
                  <a:pt x="1409918" y="17799"/>
                  <a:pt x="1539373" y="0"/>
                </a:cubicBezTo>
                <a:cubicBezTo>
                  <a:pt x="1668828" y="-17799"/>
                  <a:pt x="2029736" y="68956"/>
                  <a:pt x="2199104" y="0"/>
                </a:cubicBezTo>
                <a:cubicBezTo>
                  <a:pt x="2246122" y="185515"/>
                  <a:pt x="2165231" y="287960"/>
                  <a:pt x="2199104" y="523220"/>
                </a:cubicBezTo>
                <a:cubicBezTo>
                  <a:pt x="2038603" y="578203"/>
                  <a:pt x="1796168" y="484495"/>
                  <a:pt x="1649328" y="523220"/>
                </a:cubicBezTo>
                <a:cubicBezTo>
                  <a:pt x="1502488" y="561945"/>
                  <a:pt x="1354101" y="474791"/>
                  <a:pt x="1143534" y="523220"/>
                </a:cubicBezTo>
                <a:cubicBezTo>
                  <a:pt x="932967" y="571649"/>
                  <a:pt x="857694" y="482643"/>
                  <a:pt x="659731" y="523220"/>
                </a:cubicBezTo>
                <a:cubicBezTo>
                  <a:pt x="461768" y="563797"/>
                  <a:pt x="256791" y="491451"/>
                  <a:pt x="0" y="523220"/>
                </a:cubicBezTo>
                <a:cubicBezTo>
                  <a:pt x="-58764" y="301470"/>
                  <a:pt x="12280" y="185136"/>
                  <a:pt x="0" y="0"/>
                </a:cubicBezTo>
                <a:close/>
              </a:path>
              <a:path w="2199104" h="523220" stroke="0" extrusionOk="0">
                <a:moveTo>
                  <a:pt x="0" y="0"/>
                </a:moveTo>
                <a:cubicBezTo>
                  <a:pt x="139415" y="-63472"/>
                  <a:pt x="401868" y="44078"/>
                  <a:pt x="593758" y="0"/>
                </a:cubicBezTo>
                <a:cubicBezTo>
                  <a:pt x="785648" y="-44078"/>
                  <a:pt x="886596" y="64941"/>
                  <a:pt x="1143534" y="0"/>
                </a:cubicBezTo>
                <a:cubicBezTo>
                  <a:pt x="1400472" y="-64941"/>
                  <a:pt x="1486851" y="2478"/>
                  <a:pt x="1649328" y="0"/>
                </a:cubicBezTo>
                <a:cubicBezTo>
                  <a:pt x="1811805" y="-2478"/>
                  <a:pt x="2030016" y="7696"/>
                  <a:pt x="2199104" y="0"/>
                </a:cubicBezTo>
                <a:cubicBezTo>
                  <a:pt x="2213404" y="240806"/>
                  <a:pt x="2194516" y="272186"/>
                  <a:pt x="2199104" y="523220"/>
                </a:cubicBezTo>
                <a:cubicBezTo>
                  <a:pt x="1979876" y="585124"/>
                  <a:pt x="1777542" y="479989"/>
                  <a:pt x="1649328" y="523220"/>
                </a:cubicBezTo>
                <a:cubicBezTo>
                  <a:pt x="1521114" y="566451"/>
                  <a:pt x="1205923" y="520865"/>
                  <a:pt x="1077561" y="523220"/>
                </a:cubicBezTo>
                <a:cubicBezTo>
                  <a:pt x="949199" y="525575"/>
                  <a:pt x="641869" y="490975"/>
                  <a:pt x="505794" y="523220"/>
                </a:cubicBezTo>
                <a:cubicBezTo>
                  <a:pt x="369719" y="555465"/>
                  <a:pt x="212552" y="486604"/>
                  <a:pt x="0" y="523220"/>
                </a:cubicBezTo>
                <a:cubicBezTo>
                  <a:pt x="-41315" y="271707"/>
                  <a:pt x="17680" y="154837"/>
                  <a:pt x="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mirror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14E471-BE4A-44DB-84A6-0504B43E4D3C}"/>
              </a:ext>
            </a:extLst>
          </p:cNvPr>
          <p:cNvSpPr txBox="1"/>
          <p:nvPr/>
        </p:nvSpPr>
        <p:spPr>
          <a:xfrm>
            <a:off x="579699" y="2264193"/>
            <a:ext cx="2055104" cy="523220"/>
          </a:xfrm>
          <a:custGeom>
            <a:avLst/>
            <a:gdLst>
              <a:gd name="connsiteX0" fmla="*/ 0 w 2199104"/>
              <a:gd name="connsiteY0" fmla="*/ 0 h 523220"/>
              <a:gd name="connsiteX1" fmla="*/ 505794 w 2199104"/>
              <a:gd name="connsiteY1" fmla="*/ 0 h 523220"/>
              <a:gd name="connsiteX2" fmla="*/ 1033579 w 2199104"/>
              <a:gd name="connsiteY2" fmla="*/ 0 h 523220"/>
              <a:gd name="connsiteX3" fmla="*/ 1539373 w 2199104"/>
              <a:gd name="connsiteY3" fmla="*/ 0 h 523220"/>
              <a:gd name="connsiteX4" fmla="*/ 2199104 w 2199104"/>
              <a:gd name="connsiteY4" fmla="*/ 0 h 523220"/>
              <a:gd name="connsiteX5" fmla="*/ 2199104 w 2199104"/>
              <a:gd name="connsiteY5" fmla="*/ 523220 h 523220"/>
              <a:gd name="connsiteX6" fmla="*/ 1649328 w 2199104"/>
              <a:gd name="connsiteY6" fmla="*/ 523220 h 523220"/>
              <a:gd name="connsiteX7" fmla="*/ 1143534 w 2199104"/>
              <a:gd name="connsiteY7" fmla="*/ 523220 h 523220"/>
              <a:gd name="connsiteX8" fmla="*/ 659731 w 2199104"/>
              <a:gd name="connsiteY8" fmla="*/ 523220 h 523220"/>
              <a:gd name="connsiteX9" fmla="*/ 0 w 2199104"/>
              <a:gd name="connsiteY9" fmla="*/ 523220 h 523220"/>
              <a:gd name="connsiteX10" fmla="*/ 0 w 2199104"/>
              <a:gd name="connsiteY10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99104" h="523220" fill="none" extrusionOk="0">
                <a:moveTo>
                  <a:pt x="0" y="0"/>
                </a:moveTo>
                <a:cubicBezTo>
                  <a:pt x="231550" y="-19454"/>
                  <a:pt x="355972" y="52248"/>
                  <a:pt x="505794" y="0"/>
                </a:cubicBezTo>
                <a:cubicBezTo>
                  <a:pt x="655616" y="-52248"/>
                  <a:pt x="872958" y="41346"/>
                  <a:pt x="1033579" y="0"/>
                </a:cubicBezTo>
                <a:cubicBezTo>
                  <a:pt x="1194201" y="-41346"/>
                  <a:pt x="1409918" y="17799"/>
                  <a:pt x="1539373" y="0"/>
                </a:cubicBezTo>
                <a:cubicBezTo>
                  <a:pt x="1668828" y="-17799"/>
                  <a:pt x="2029736" y="68956"/>
                  <a:pt x="2199104" y="0"/>
                </a:cubicBezTo>
                <a:cubicBezTo>
                  <a:pt x="2246122" y="185515"/>
                  <a:pt x="2165231" y="287960"/>
                  <a:pt x="2199104" y="523220"/>
                </a:cubicBezTo>
                <a:cubicBezTo>
                  <a:pt x="2038603" y="578203"/>
                  <a:pt x="1796168" y="484495"/>
                  <a:pt x="1649328" y="523220"/>
                </a:cubicBezTo>
                <a:cubicBezTo>
                  <a:pt x="1502488" y="561945"/>
                  <a:pt x="1354101" y="474791"/>
                  <a:pt x="1143534" y="523220"/>
                </a:cubicBezTo>
                <a:cubicBezTo>
                  <a:pt x="932967" y="571649"/>
                  <a:pt x="857694" y="482643"/>
                  <a:pt x="659731" y="523220"/>
                </a:cubicBezTo>
                <a:cubicBezTo>
                  <a:pt x="461768" y="563797"/>
                  <a:pt x="256791" y="491451"/>
                  <a:pt x="0" y="523220"/>
                </a:cubicBezTo>
                <a:cubicBezTo>
                  <a:pt x="-58764" y="301470"/>
                  <a:pt x="12280" y="185136"/>
                  <a:pt x="0" y="0"/>
                </a:cubicBezTo>
                <a:close/>
              </a:path>
              <a:path w="2199104" h="523220" stroke="0" extrusionOk="0">
                <a:moveTo>
                  <a:pt x="0" y="0"/>
                </a:moveTo>
                <a:cubicBezTo>
                  <a:pt x="139415" y="-63472"/>
                  <a:pt x="401868" y="44078"/>
                  <a:pt x="593758" y="0"/>
                </a:cubicBezTo>
                <a:cubicBezTo>
                  <a:pt x="785648" y="-44078"/>
                  <a:pt x="886596" y="64941"/>
                  <a:pt x="1143534" y="0"/>
                </a:cubicBezTo>
                <a:cubicBezTo>
                  <a:pt x="1400472" y="-64941"/>
                  <a:pt x="1486851" y="2478"/>
                  <a:pt x="1649328" y="0"/>
                </a:cubicBezTo>
                <a:cubicBezTo>
                  <a:pt x="1811805" y="-2478"/>
                  <a:pt x="2030016" y="7696"/>
                  <a:pt x="2199104" y="0"/>
                </a:cubicBezTo>
                <a:cubicBezTo>
                  <a:pt x="2213404" y="240806"/>
                  <a:pt x="2194516" y="272186"/>
                  <a:pt x="2199104" y="523220"/>
                </a:cubicBezTo>
                <a:cubicBezTo>
                  <a:pt x="1979876" y="585124"/>
                  <a:pt x="1777542" y="479989"/>
                  <a:pt x="1649328" y="523220"/>
                </a:cubicBezTo>
                <a:cubicBezTo>
                  <a:pt x="1521114" y="566451"/>
                  <a:pt x="1205923" y="520865"/>
                  <a:pt x="1077561" y="523220"/>
                </a:cubicBezTo>
                <a:cubicBezTo>
                  <a:pt x="949199" y="525575"/>
                  <a:pt x="641869" y="490975"/>
                  <a:pt x="505794" y="523220"/>
                </a:cubicBezTo>
                <a:cubicBezTo>
                  <a:pt x="369719" y="555465"/>
                  <a:pt x="212552" y="486604"/>
                  <a:pt x="0" y="523220"/>
                </a:cubicBezTo>
                <a:cubicBezTo>
                  <a:pt x="-41315" y="271707"/>
                  <a:pt x="17680" y="154837"/>
                  <a:pt x="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summer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C14E471-BE4A-44DB-84A6-0504B43E4D3C}"/>
              </a:ext>
            </a:extLst>
          </p:cNvPr>
          <p:cNvSpPr txBox="1"/>
          <p:nvPr/>
        </p:nvSpPr>
        <p:spPr>
          <a:xfrm>
            <a:off x="5402886" y="901421"/>
            <a:ext cx="1969100" cy="523220"/>
          </a:xfrm>
          <a:custGeom>
            <a:avLst/>
            <a:gdLst>
              <a:gd name="connsiteX0" fmla="*/ 0 w 2154829"/>
              <a:gd name="connsiteY0" fmla="*/ 0 h 523220"/>
              <a:gd name="connsiteX1" fmla="*/ 495611 w 2154829"/>
              <a:gd name="connsiteY1" fmla="*/ 0 h 523220"/>
              <a:gd name="connsiteX2" fmla="*/ 1012770 w 2154829"/>
              <a:gd name="connsiteY2" fmla="*/ 0 h 523220"/>
              <a:gd name="connsiteX3" fmla="*/ 1508380 w 2154829"/>
              <a:gd name="connsiteY3" fmla="*/ 0 h 523220"/>
              <a:gd name="connsiteX4" fmla="*/ 2154829 w 2154829"/>
              <a:gd name="connsiteY4" fmla="*/ 0 h 523220"/>
              <a:gd name="connsiteX5" fmla="*/ 2154829 w 2154829"/>
              <a:gd name="connsiteY5" fmla="*/ 523220 h 523220"/>
              <a:gd name="connsiteX6" fmla="*/ 1616122 w 2154829"/>
              <a:gd name="connsiteY6" fmla="*/ 523220 h 523220"/>
              <a:gd name="connsiteX7" fmla="*/ 1120511 w 2154829"/>
              <a:gd name="connsiteY7" fmla="*/ 523220 h 523220"/>
              <a:gd name="connsiteX8" fmla="*/ 646449 w 2154829"/>
              <a:gd name="connsiteY8" fmla="*/ 523220 h 523220"/>
              <a:gd name="connsiteX9" fmla="*/ 0 w 2154829"/>
              <a:gd name="connsiteY9" fmla="*/ 523220 h 523220"/>
              <a:gd name="connsiteX10" fmla="*/ 0 w 2154829"/>
              <a:gd name="connsiteY10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54829" h="523220" fill="none" extrusionOk="0">
                <a:moveTo>
                  <a:pt x="0" y="0"/>
                </a:moveTo>
                <a:cubicBezTo>
                  <a:pt x="228944" y="-41758"/>
                  <a:pt x="263742" y="4110"/>
                  <a:pt x="495611" y="0"/>
                </a:cubicBezTo>
                <a:cubicBezTo>
                  <a:pt x="727480" y="-4110"/>
                  <a:pt x="877876" y="54555"/>
                  <a:pt x="1012770" y="0"/>
                </a:cubicBezTo>
                <a:cubicBezTo>
                  <a:pt x="1147664" y="-54555"/>
                  <a:pt x="1356916" y="56574"/>
                  <a:pt x="1508380" y="0"/>
                </a:cubicBezTo>
                <a:cubicBezTo>
                  <a:pt x="1659844" y="-56574"/>
                  <a:pt x="1875027" y="37789"/>
                  <a:pt x="2154829" y="0"/>
                </a:cubicBezTo>
                <a:cubicBezTo>
                  <a:pt x="2201847" y="185515"/>
                  <a:pt x="2120956" y="287960"/>
                  <a:pt x="2154829" y="523220"/>
                </a:cubicBezTo>
                <a:cubicBezTo>
                  <a:pt x="1889284" y="581507"/>
                  <a:pt x="1864932" y="493901"/>
                  <a:pt x="1616122" y="523220"/>
                </a:cubicBezTo>
                <a:cubicBezTo>
                  <a:pt x="1367312" y="552539"/>
                  <a:pt x="1264383" y="514613"/>
                  <a:pt x="1120511" y="523220"/>
                </a:cubicBezTo>
                <a:cubicBezTo>
                  <a:pt x="976639" y="531827"/>
                  <a:pt x="776614" y="497839"/>
                  <a:pt x="646449" y="523220"/>
                </a:cubicBezTo>
                <a:cubicBezTo>
                  <a:pt x="516284" y="548601"/>
                  <a:pt x="202146" y="450686"/>
                  <a:pt x="0" y="523220"/>
                </a:cubicBezTo>
                <a:cubicBezTo>
                  <a:pt x="-58764" y="301470"/>
                  <a:pt x="12280" y="185136"/>
                  <a:pt x="0" y="0"/>
                </a:cubicBezTo>
                <a:close/>
              </a:path>
              <a:path w="2154829" h="523220" stroke="0" extrusionOk="0">
                <a:moveTo>
                  <a:pt x="0" y="0"/>
                </a:moveTo>
                <a:cubicBezTo>
                  <a:pt x="222539" y="-10124"/>
                  <a:pt x="449500" y="60966"/>
                  <a:pt x="581804" y="0"/>
                </a:cubicBezTo>
                <a:cubicBezTo>
                  <a:pt x="714108" y="-60966"/>
                  <a:pt x="912838" y="57808"/>
                  <a:pt x="1120511" y="0"/>
                </a:cubicBezTo>
                <a:cubicBezTo>
                  <a:pt x="1328184" y="-57808"/>
                  <a:pt x="1379763" y="7311"/>
                  <a:pt x="1616122" y="0"/>
                </a:cubicBezTo>
                <a:cubicBezTo>
                  <a:pt x="1852481" y="-7311"/>
                  <a:pt x="1914410" y="38001"/>
                  <a:pt x="2154829" y="0"/>
                </a:cubicBezTo>
                <a:cubicBezTo>
                  <a:pt x="2169129" y="240806"/>
                  <a:pt x="2150241" y="272186"/>
                  <a:pt x="2154829" y="523220"/>
                </a:cubicBezTo>
                <a:cubicBezTo>
                  <a:pt x="1984475" y="568965"/>
                  <a:pt x="1763346" y="516937"/>
                  <a:pt x="1616122" y="523220"/>
                </a:cubicBezTo>
                <a:cubicBezTo>
                  <a:pt x="1468898" y="529503"/>
                  <a:pt x="1276557" y="519522"/>
                  <a:pt x="1055866" y="523220"/>
                </a:cubicBezTo>
                <a:cubicBezTo>
                  <a:pt x="835175" y="526918"/>
                  <a:pt x="737032" y="475665"/>
                  <a:pt x="495611" y="523220"/>
                </a:cubicBezTo>
                <a:cubicBezTo>
                  <a:pt x="254190" y="570775"/>
                  <a:pt x="218121" y="505020"/>
                  <a:pt x="0" y="523220"/>
                </a:cubicBezTo>
                <a:cubicBezTo>
                  <a:pt x="-41315" y="271707"/>
                  <a:pt x="17680" y="154837"/>
                  <a:pt x="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number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C14E471-BE4A-44DB-84A6-0504B43E4D3C}"/>
              </a:ext>
            </a:extLst>
          </p:cNvPr>
          <p:cNvSpPr txBox="1"/>
          <p:nvPr/>
        </p:nvSpPr>
        <p:spPr>
          <a:xfrm>
            <a:off x="3015628" y="918200"/>
            <a:ext cx="2199104" cy="523220"/>
          </a:xfrm>
          <a:custGeom>
            <a:avLst/>
            <a:gdLst>
              <a:gd name="connsiteX0" fmla="*/ 0 w 2199104"/>
              <a:gd name="connsiteY0" fmla="*/ 0 h 523220"/>
              <a:gd name="connsiteX1" fmla="*/ 505794 w 2199104"/>
              <a:gd name="connsiteY1" fmla="*/ 0 h 523220"/>
              <a:gd name="connsiteX2" fmla="*/ 1033579 w 2199104"/>
              <a:gd name="connsiteY2" fmla="*/ 0 h 523220"/>
              <a:gd name="connsiteX3" fmla="*/ 1539373 w 2199104"/>
              <a:gd name="connsiteY3" fmla="*/ 0 h 523220"/>
              <a:gd name="connsiteX4" fmla="*/ 2199104 w 2199104"/>
              <a:gd name="connsiteY4" fmla="*/ 0 h 523220"/>
              <a:gd name="connsiteX5" fmla="*/ 2199104 w 2199104"/>
              <a:gd name="connsiteY5" fmla="*/ 523220 h 523220"/>
              <a:gd name="connsiteX6" fmla="*/ 1649328 w 2199104"/>
              <a:gd name="connsiteY6" fmla="*/ 523220 h 523220"/>
              <a:gd name="connsiteX7" fmla="*/ 1143534 w 2199104"/>
              <a:gd name="connsiteY7" fmla="*/ 523220 h 523220"/>
              <a:gd name="connsiteX8" fmla="*/ 659731 w 2199104"/>
              <a:gd name="connsiteY8" fmla="*/ 523220 h 523220"/>
              <a:gd name="connsiteX9" fmla="*/ 0 w 2199104"/>
              <a:gd name="connsiteY9" fmla="*/ 523220 h 523220"/>
              <a:gd name="connsiteX10" fmla="*/ 0 w 2199104"/>
              <a:gd name="connsiteY10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99104" h="523220" fill="none" extrusionOk="0">
                <a:moveTo>
                  <a:pt x="0" y="0"/>
                </a:moveTo>
                <a:cubicBezTo>
                  <a:pt x="231550" y="-19454"/>
                  <a:pt x="355972" y="52248"/>
                  <a:pt x="505794" y="0"/>
                </a:cubicBezTo>
                <a:cubicBezTo>
                  <a:pt x="655616" y="-52248"/>
                  <a:pt x="872958" y="41346"/>
                  <a:pt x="1033579" y="0"/>
                </a:cubicBezTo>
                <a:cubicBezTo>
                  <a:pt x="1194201" y="-41346"/>
                  <a:pt x="1409918" y="17799"/>
                  <a:pt x="1539373" y="0"/>
                </a:cubicBezTo>
                <a:cubicBezTo>
                  <a:pt x="1668828" y="-17799"/>
                  <a:pt x="2029736" y="68956"/>
                  <a:pt x="2199104" y="0"/>
                </a:cubicBezTo>
                <a:cubicBezTo>
                  <a:pt x="2246122" y="185515"/>
                  <a:pt x="2165231" y="287960"/>
                  <a:pt x="2199104" y="523220"/>
                </a:cubicBezTo>
                <a:cubicBezTo>
                  <a:pt x="2038603" y="578203"/>
                  <a:pt x="1796168" y="484495"/>
                  <a:pt x="1649328" y="523220"/>
                </a:cubicBezTo>
                <a:cubicBezTo>
                  <a:pt x="1502488" y="561945"/>
                  <a:pt x="1354101" y="474791"/>
                  <a:pt x="1143534" y="523220"/>
                </a:cubicBezTo>
                <a:cubicBezTo>
                  <a:pt x="932967" y="571649"/>
                  <a:pt x="857694" y="482643"/>
                  <a:pt x="659731" y="523220"/>
                </a:cubicBezTo>
                <a:cubicBezTo>
                  <a:pt x="461768" y="563797"/>
                  <a:pt x="256791" y="491451"/>
                  <a:pt x="0" y="523220"/>
                </a:cubicBezTo>
                <a:cubicBezTo>
                  <a:pt x="-58764" y="301470"/>
                  <a:pt x="12280" y="185136"/>
                  <a:pt x="0" y="0"/>
                </a:cubicBezTo>
                <a:close/>
              </a:path>
              <a:path w="2199104" h="523220" stroke="0" extrusionOk="0">
                <a:moveTo>
                  <a:pt x="0" y="0"/>
                </a:moveTo>
                <a:cubicBezTo>
                  <a:pt x="139415" y="-63472"/>
                  <a:pt x="401868" y="44078"/>
                  <a:pt x="593758" y="0"/>
                </a:cubicBezTo>
                <a:cubicBezTo>
                  <a:pt x="785648" y="-44078"/>
                  <a:pt x="886596" y="64941"/>
                  <a:pt x="1143534" y="0"/>
                </a:cubicBezTo>
                <a:cubicBezTo>
                  <a:pt x="1400472" y="-64941"/>
                  <a:pt x="1486851" y="2478"/>
                  <a:pt x="1649328" y="0"/>
                </a:cubicBezTo>
                <a:cubicBezTo>
                  <a:pt x="1811805" y="-2478"/>
                  <a:pt x="2030016" y="7696"/>
                  <a:pt x="2199104" y="0"/>
                </a:cubicBezTo>
                <a:cubicBezTo>
                  <a:pt x="2213404" y="240806"/>
                  <a:pt x="2194516" y="272186"/>
                  <a:pt x="2199104" y="523220"/>
                </a:cubicBezTo>
                <a:cubicBezTo>
                  <a:pt x="1979876" y="585124"/>
                  <a:pt x="1777542" y="479989"/>
                  <a:pt x="1649328" y="523220"/>
                </a:cubicBezTo>
                <a:cubicBezTo>
                  <a:pt x="1521114" y="566451"/>
                  <a:pt x="1205923" y="520865"/>
                  <a:pt x="1077561" y="523220"/>
                </a:cubicBezTo>
                <a:cubicBezTo>
                  <a:pt x="949199" y="525575"/>
                  <a:pt x="641869" y="490975"/>
                  <a:pt x="505794" y="523220"/>
                </a:cubicBezTo>
                <a:cubicBezTo>
                  <a:pt x="369719" y="555465"/>
                  <a:pt x="212552" y="486604"/>
                  <a:pt x="0" y="523220"/>
                </a:cubicBezTo>
                <a:cubicBezTo>
                  <a:pt x="-41315" y="271707"/>
                  <a:pt x="17680" y="154837"/>
                  <a:pt x="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dinner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C14E471-BE4A-44DB-84A6-0504B43E4D3C}"/>
              </a:ext>
            </a:extLst>
          </p:cNvPr>
          <p:cNvSpPr txBox="1"/>
          <p:nvPr/>
        </p:nvSpPr>
        <p:spPr>
          <a:xfrm>
            <a:off x="592040" y="893385"/>
            <a:ext cx="2199104" cy="523220"/>
          </a:xfrm>
          <a:custGeom>
            <a:avLst/>
            <a:gdLst>
              <a:gd name="connsiteX0" fmla="*/ 0 w 2199104"/>
              <a:gd name="connsiteY0" fmla="*/ 0 h 523220"/>
              <a:gd name="connsiteX1" fmla="*/ 505794 w 2199104"/>
              <a:gd name="connsiteY1" fmla="*/ 0 h 523220"/>
              <a:gd name="connsiteX2" fmla="*/ 1033579 w 2199104"/>
              <a:gd name="connsiteY2" fmla="*/ 0 h 523220"/>
              <a:gd name="connsiteX3" fmla="*/ 1539373 w 2199104"/>
              <a:gd name="connsiteY3" fmla="*/ 0 h 523220"/>
              <a:gd name="connsiteX4" fmla="*/ 2199104 w 2199104"/>
              <a:gd name="connsiteY4" fmla="*/ 0 h 523220"/>
              <a:gd name="connsiteX5" fmla="*/ 2199104 w 2199104"/>
              <a:gd name="connsiteY5" fmla="*/ 523220 h 523220"/>
              <a:gd name="connsiteX6" fmla="*/ 1649328 w 2199104"/>
              <a:gd name="connsiteY6" fmla="*/ 523220 h 523220"/>
              <a:gd name="connsiteX7" fmla="*/ 1143534 w 2199104"/>
              <a:gd name="connsiteY7" fmla="*/ 523220 h 523220"/>
              <a:gd name="connsiteX8" fmla="*/ 659731 w 2199104"/>
              <a:gd name="connsiteY8" fmla="*/ 523220 h 523220"/>
              <a:gd name="connsiteX9" fmla="*/ 0 w 2199104"/>
              <a:gd name="connsiteY9" fmla="*/ 523220 h 523220"/>
              <a:gd name="connsiteX10" fmla="*/ 0 w 2199104"/>
              <a:gd name="connsiteY10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99104" h="523220" fill="none" extrusionOk="0">
                <a:moveTo>
                  <a:pt x="0" y="0"/>
                </a:moveTo>
                <a:cubicBezTo>
                  <a:pt x="231550" y="-19454"/>
                  <a:pt x="355972" y="52248"/>
                  <a:pt x="505794" y="0"/>
                </a:cubicBezTo>
                <a:cubicBezTo>
                  <a:pt x="655616" y="-52248"/>
                  <a:pt x="872958" y="41346"/>
                  <a:pt x="1033579" y="0"/>
                </a:cubicBezTo>
                <a:cubicBezTo>
                  <a:pt x="1194201" y="-41346"/>
                  <a:pt x="1409918" y="17799"/>
                  <a:pt x="1539373" y="0"/>
                </a:cubicBezTo>
                <a:cubicBezTo>
                  <a:pt x="1668828" y="-17799"/>
                  <a:pt x="2029736" y="68956"/>
                  <a:pt x="2199104" y="0"/>
                </a:cubicBezTo>
                <a:cubicBezTo>
                  <a:pt x="2246122" y="185515"/>
                  <a:pt x="2165231" y="287960"/>
                  <a:pt x="2199104" y="523220"/>
                </a:cubicBezTo>
                <a:cubicBezTo>
                  <a:pt x="2038603" y="578203"/>
                  <a:pt x="1796168" y="484495"/>
                  <a:pt x="1649328" y="523220"/>
                </a:cubicBezTo>
                <a:cubicBezTo>
                  <a:pt x="1502488" y="561945"/>
                  <a:pt x="1354101" y="474791"/>
                  <a:pt x="1143534" y="523220"/>
                </a:cubicBezTo>
                <a:cubicBezTo>
                  <a:pt x="932967" y="571649"/>
                  <a:pt x="857694" y="482643"/>
                  <a:pt x="659731" y="523220"/>
                </a:cubicBezTo>
                <a:cubicBezTo>
                  <a:pt x="461768" y="563797"/>
                  <a:pt x="256791" y="491451"/>
                  <a:pt x="0" y="523220"/>
                </a:cubicBezTo>
                <a:cubicBezTo>
                  <a:pt x="-58764" y="301470"/>
                  <a:pt x="12280" y="185136"/>
                  <a:pt x="0" y="0"/>
                </a:cubicBezTo>
                <a:close/>
              </a:path>
              <a:path w="2199104" h="523220" stroke="0" extrusionOk="0">
                <a:moveTo>
                  <a:pt x="0" y="0"/>
                </a:moveTo>
                <a:cubicBezTo>
                  <a:pt x="139415" y="-63472"/>
                  <a:pt x="401868" y="44078"/>
                  <a:pt x="593758" y="0"/>
                </a:cubicBezTo>
                <a:cubicBezTo>
                  <a:pt x="785648" y="-44078"/>
                  <a:pt x="886596" y="64941"/>
                  <a:pt x="1143534" y="0"/>
                </a:cubicBezTo>
                <a:cubicBezTo>
                  <a:pt x="1400472" y="-64941"/>
                  <a:pt x="1486851" y="2478"/>
                  <a:pt x="1649328" y="0"/>
                </a:cubicBezTo>
                <a:cubicBezTo>
                  <a:pt x="1811805" y="-2478"/>
                  <a:pt x="2030016" y="7696"/>
                  <a:pt x="2199104" y="0"/>
                </a:cubicBezTo>
                <a:cubicBezTo>
                  <a:pt x="2213404" y="240806"/>
                  <a:pt x="2194516" y="272186"/>
                  <a:pt x="2199104" y="523220"/>
                </a:cubicBezTo>
                <a:cubicBezTo>
                  <a:pt x="1979876" y="585124"/>
                  <a:pt x="1777542" y="479989"/>
                  <a:pt x="1649328" y="523220"/>
                </a:cubicBezTo>
                <a:cubicBezTo>
                  <a:pt x="1521114" y="566451"/>
                  <a:pt x="1205923" y="520865"/>
                  <a:pt x="1077561" y="523220"/>
                </a:cubicBezTo>
                <a:cubicBezTo>
                  <a:pt x="949199" y="525575"/>
                  <a:pt x="641869" y="490975"/>
                  <a:pt x="505794" y="523220"/>
                </a:cubicBezTo>
                <a:cubicBezTo>
                  <a:pt x="369719" y="555465"/>
                  <a:pt x="212552" y="486604"/>
                  <a:pt x="0" y="523220"/>
                </a:cubicBezTo>
                <a:cubicBezTo>
                  <a:pt x="-41315" y="271707"/>
                  <a:pt x="17680" y="154837"/>
                  <a:pt x="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sister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14E471-BE4A-44DB-84A6-0504B43E4D3C}"/>
              </a:ext>
            </a:extLst>
          </p:cNvPr>
          <p:cNvSpPr txBox="1"/>
          <p:nvPr/>
        </p:nvSpPr>
        <p:spPr>
          <a:xfrm>
            <a:off x="7801448" y="922724"/>
            <a:ext cx="1922419" cy="523220"/>
          </a:xfrm>
          <a:custGeom>
            <a:avLst/>
            <a:gdLst>
              <a:gd name="connsiteX0" fmla="*/ 0 w 2199104"/>
              <a:gd name="connsiteY0" fmla="*/ 0 h 523220"/>
              <a:gd name="connsiteX1" fmla="*/ 505794 w 2199104"/>
              <a:gd name="connsiteY1" fmla="*/ 0 h 523220"/>
              <a:gd name="connsiteX2" fmla="*/ 1033579 w 2199104"/>
              <a:gd name="connsiteY2" fmla="*/ 0 h 523220"/>
              <a:gd name="connsiteX3" fmla="*/ 1539373 w 2199104"/>
              <a:gd name="connsiteY3" fmla="*/ 0 h 523220"/>
              <a:gd name="connsiteX4" fmla="*/ 2199104 w 2199104"/>
              <a:gd name="connsiteY4" fmla="*/ 0 h 523220"/>
              <a:gd name="connsiteX5" fmla="*/ 2199104 w 2199104"/>
              <a:gd name="connsiteY5" fmla="*/ 523220 h 523220"/>
              <a:gd name="connsiteX6" fmla="*/ 1649328 w 2199104"/>
              <a:gd name="connsiteY6" fmla="*/ 523220 h 523220"/>
              <a:gd name="connsiteX7" fmla="*/ 1143534 w 2199104"/>
              <a:gd name="connsiteY7" fmla="*/ 523220 h 523220"/>
              <a:gd name="connsiteX8" fmla="*/ 659731 w 2199104"/>
              <a:gd name="connsiteY8" fmla="*/ 523220 h 523220"/>
              <a:gd name="connsiteX9" fmla="*/ 0 w 2199104"/>
              <a:gd name="connsiteY9" fmla="*/ 523220 h 523220"/>
              <a:gd name="connsiteX10" fmla="*/ 0 w 2199104"/>
              <a:gd name="connsiteY10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99104" h="523220" fill="none" extrusionOk="0">
                <a:moveTo>
                  <a:pt x="0" y="0"/>
                </a:moveTo>
                <a:cubicBezTo>
                  <a:pt x="231550" y="-19454"/>
                  <a:pt x="355972" y="52248"/>
                  <a:pt x="505794" y="0"/>
                </a:cubicBezTo>
                <a:cubicBezTo>
                  <a:pt x="655616" y="-52248"/>
                  <a:pt x="872958" y="41346"/>
                  <a:pt x="1033579" y="0"/>
                </a:cubicBezTo>
                <a:cubicBezTo>
                  <a:pt x="1194201" y="-41346"/>
                  <a:pt x="1409918" y="17799"/>
                  <a:pt x="1539373" y="0"/>
                </a:cubicBezTo>
                <a:cubicBezTo>
                  <a:pt x="1668828" y="-17799"/>
                  <a:pt x="2029736" y="68956"/>
                  <a:pt x="2199104" y="0"/>
                </a:cubicBezTo>
                <a:cubicBezTo>
                  <a:pt x="2246122" y="185515"/>
                  <a:pt x="2165231" y="287960"/>
                  <a:pt x="2199104" y="523220"/>
                </a:cubicBezTo>
                <a:cubicBezTo>
                  <a:pt x="2038603" y="578203"/>
                  <a:pt x="1796168" y="484495"/>
                  <a:pt x="1649328" y="523220"/>
                </a:cubicBezTo>
                <a:cubicBezTo>
                  <a:pt x="1502488" y="561945"/>
                  <a:pt x="1354101" y="474791"/>
                  <a:pt x="1143534" y="523220"/>
                </a:cubicBezTo>
                <a:cubicBezTo>
                  <a:pt x="932967" y="571649"/>
                  <a:pt x="857694" y="482643"/>
                  <a:pt x="659731" y="523220"/>
                </a:cubicBezTo>
                <a:cubicBezTo>
                  <a:pt x="461768" y="563797"/>
                  <a:pt x="256791" y="491451"/>
                  <a:pt x="0" y="523220"/>
                </a:cubicBezTo>
                <a:cubicBezTo>
                  <a:pt x="-58764" y="301470"/>
                  <a:pt x="12280" y="185136"/>
                  <a:pt x="0" y="0"/>
                </a:cubicBezTo>
                <a:close/>
              </a:path>
              <a:path w="2199104" h="523220" stroke="0" extrusionOk="0">
                <a:moveTo>
                  <a:pt x="0" y="0"/>
                </a:moveTo>
                <a:cubicBezTo>
                  <a:pt x="139415" y="-63472"/>
                  <a:pt x="401868" y="44078"/>
                  <a:pt x="593758" y="0"/>
                </a:cubicBezTo>
                <a:cubicBezTo>
                  <a:pt x="785648" y="-44078"/>
                  <a:pt x="886596" y="64941"/>
                  <a:pt x="1143534" y="0"/>
                </a:cubicBezTo>
                <a:cubicBezTo>
                  <a:pt x="1400472" y="-64941"/>
                  <a:pt x="1486851" y="2478"/>
                  <a:pt x="1649328" y="0"/>
                </a:cubicBezTo>
                <a:cubicBezTo>
                  <a:pt x="1811805" y="-2478"/>
                  <a:pt x="2030016" y="7696"/>
                  <a:pt x="2199104" y="0"/>
                </a:cubicBezTo>
                <a:cubicBezTo>
                  <a:pt x="2213404" y="240806"/>
                  <a:pt x="2194516" y="272186"/>
                  <a:pt x="2199104" y="523220"/>
                </a:cubicBezTo>
                <a:cubicBezTo>
                  <a:pt x="1979876" y="585124"/>
                  <a:pt x="1777542" y="479989"/>
                  <a:pt x="1649328" y="523220"/>
                </a:cubicBezTo>
                <a:cubicBezTo>
                  <a:pt x="1521114" y="566451"/>
                  <a:pt x="1205923" y="520865"/>
                  <a:pt x="1077561" y="523220"/>
                </a:cubicBezTo>
                <a:cubicBezTo>
                  <a:pt x="949199" y="525575"/>
                  <a:pt x="641869" y="490975"/>
                  <a:pt x="505794" y="523220"/>
                </a:cubicBezTo>
                <a:cubicBezTo>
                  <a:pt x="369719" y="555465"/>
                  <a:pt x="212552" y="486604"/>
                  <a:pt x="0" y="523220"/>
                </a:cubicBezTo>
                <a:cubicBezTo>
                  <a:pt x="-41315" y="271707"/>
                  <a:pt x="17680" y="154837"/>
                  <a:pt x="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brother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C14E471-BE4A-44DB-84A6-0504B43E4D3C}"/>
              </a:ext>
            </a:extLst>
          </p:cNvPr>
          <p:cNvSpPr txBox="1"/>
          <p:nvPr/>
        </p:nvSpPr>
        <p:spPr>
          <a:xfrm>
            <a:off x="592040" y="1547856"/>
            <a:ext cx="2199104" cy="523220"/>
          </a:xfrm>
          <a:custGeom>
            <a:avLst/>
            <a:gdLst>
              <a:gd name="connsiteX0" fmla="*/ 0 w 2199104"/>
              <a:gd name="connsiteY0" fmla="*/ 0 h 523220"/>
              <a:gd name="connsiteX1" fmla="*/ 505794 w 2199104"/>
              <a:gd name="connsiteY1" fmla="*/ 0 h 523220"/>
              <a:gd name="connsiteX2" fmla="*/ 1033579 w 2199104"/>
              <a:gd name="connsiteY2" fmla="*/ 0 h 523220"/>
              <a:gd name="connsiteX3" fmla="*/ 1539373 w 2199104"/>
              <a:gd name="connsiteY3" fmla="*/ 0 h 523220"/>
              <a:gd name="connsiteX4" fmla="*/ 2199104 w 2199104"/>
              <a:gd name="connsiteY4" fmla="*/ 0 h 523220"/>
              <a:gd name="connsiteX5" fmla="*/ 2199104 w 2199104"/>
              <a:gd name="connsiteY5" fmla="*/ 523220 h 523220"/>
              <a:gd name="connsiteX6" fmla="*/ 1649328 w 2199104"/>
              <a:gd name="connsiteY6" fmla="*/ 523220 h 523220"/>
              <a:gd name="connsiteX7" fmla="*/ 1143534 w 2199104"/>
              <a:gd name="connsiteY7" fmla="*/ 523220 h 523220"/>
              <a:gd name="connsiteX8" fmla="*/ 659731 w 2199104"/>
              <a:gd name="connsiteY8" fmla="*/ 523220 h 523220"/>
              <a:gd name="connsiteX9" fmla="*/ 0 w 2199104"/>
              <a:gd name="connsiteY9" fmla="*/ 523220 h 523220"/>
              <a:gd name="connsiteX10" fmla="*/ 0 w 2199104"/>
              <a:gd name="connsiteY10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99104" h="523220" fill="none" extrusionOk="0">
                <a:moveTo>
                  <a:pt x="0" y="0"/>
                </a:moveTo>
                <a:cubicBezTo>
                  <a:pt x="231550" y="-19454"/>
                  <a:pt x="355972" y="52248"/>
                  <a:pt x="505794" y="0"/>
                </a:cubicBezTo>
                <a:cubicBezTo>
                  <a:pt x="655616" y="-52248"/>
                  <a:pt x="872958" y="41346"/>
                  <a:pt x="1033579" y="0"/>
                </a:cubicBezTo>
                <a:cubicBezTo>
                  <a:pt x="1194201" y="-41346"/>
                  <a:pt x="1409918" y="17799"/>
                  <a:pt x="1539373" y="0"/>
                </a:cubicBezTo>
                <a:cubicBezTo>
                  <a:pt x="1668828" y="-17799"/>
                  <a:pt x="2029736" y="68956"/>
                  <a:pt x="2199104" y="0"/>
                </a:cubicBezTo>
                <a:cubicBezTo>
                  <a:pt x="2246122" y="185515"/>
                  <a:pt x="2165231" y="287960"/>
                  <a:pt x="2199104" y="523220"/>
                </a:cubicBezTo>
                <a:cubicBezTo>
                  <a:pt x="2038603" y="578203"/>
                  <a:pt x="1796168" y="484495"/>
                  <a:pt x="1649328" y="523220"/>
                </a:cubicBezTo>
                <a:cubicBezTo>
                  <a:pt x="1502488" y="561945"/>
                  <a:pt x="1354101" y="474791"/>
                  <a:pt x="1143534" y="523220"/>
                </a:cubicBezTo>
                <a:cubicBezTo>
                  <a:pt x="932967" y="571649"/>
                  <a:pt x="857694" y="482643"/>
                  <a:pt x="659731" y="523220"/>
                </a:cubicBezTo>
                <a:cubicBezTo>
                  <a:pt x="461768" y="563797"/>
                  <a:pt x="256791" y="491451"/>
                  <a:pt x="0" y="523220"/>
                </a:cubicBezTo>
                <a:cubicBezTo>
                  <a:pt x="-58764" y="301470"/>
                  <a:pt x="12280" y="185136"/>
                  <a:pt x="0" y="0"/>
                </a:cubicBezTo>
                <a:close/>
              </a:path>
              <a:path w="2199104" h="523220" stroke="0" extrusionOk="0">
                <a:moveTo>
                  <a:pt x="0" y="0"/>
                </a:moveTo>
                <a:cubicBezTo>
                  <a:pt x="139415" y="-63472"/>
                  <a:pt x="401868" y="44078"/>
                  <a:pt x="593758" y="0"/>
                </a:cubicBezTo>
                <a:cubicBezTo>
                  <a:pt x="785648" y="-44078"/>
                  <a:pt x="886596" y="64941"/>
                  <a:pt x="1143534" y="0"/>
                </a:cubicBezTo>
                <a:cubicBezTo>
                  <a:pt x="1400472" y="-64941"/>
                  <a:pt x="1486851" y="2478"/>
                  <a:pt x="1649328" y="0"/>
                </a:cubicBezTo>
                <a:cubicBezTo>
                  <a:pt x="1811805" y="-2478"/>
                  <a:pt x="2030016" y="7696"/>
                  <a:pt x="2199104" y="0"/>
                </a:cubicBezTo>
                <a:cubicBezTo>
                  <a:pt x="2213404" y="240806"/>
                  <a:pt x="2194516" y="272186"/>
                  <a:pt x="2199104" y="523220"/>
                </a:cubicBezTo>
                <a:cubicBezTo>
                  <a:pt x="1979876" y="585124"/>
                  <a:pt x="1777542" y="479989"/>
                  <a:pt x="1649328" y="523220"/>
                </a:cubicBezTo>
                <a:cubicBezTo>
                  <a:pt x="1521114" y="566451"/>
                  <a:pt x="1205923" y="520865"/>
                  <a:pt x="1077561" y="523220"/>
                </a:cubicBezTo>
                <a:cubicBezTo>
                  <a:pt x="949199" y="525575"/>
                  <a:pt x="641869" y="490975"/>
                  <a:pt x="505794" y="523220"/>
                </a:cubicBezTo>
                <a:cubicBezTo>
                  <a:pt x="369719" y="555465"/>
                  <a:pt x="212552" y="486604"/>
                  <a:pt x="0" y="523220"/>
                </a:cubicBezTo>
                <a:cubicBezTo>
                  <a:pt x="-41315" y="271707"/>
                  <a:pt x="17680" y="154837"/>
                  <a:pt x="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author</a:t>
            </a:r>
          </a:p>
        </p:txBody>
      </p:sp>
      <p:sp>
        <p:nvSpPr>
          <p:cNvPr id="30" name="Oval Callout 29"/>
          <p:cNvSpPr/>
          <p:nvPr/>
        </p:nvSpPr>
        <p:spPr>
          <a:xfrm>
            <a:off x="9429912" y="3219889"/>
            <a:ext cx="1262680" cy="729480"/>
          </a:xfrm>
          <a:prstGeom prst="wedgeEllipseCallout">
            <a:avLst>
              <a:gd name="adj1" fmla="val 83120"/>
              <a:gd name="adj2" fmla="val -11219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dirty="0"/>
              <a:t>er</a:t>
            </a:r>
            <a:endParaRPr lang="ar-BH" sz="5400" dirty="0"/>
          </a:p>
        </p:txBody>
      </p:sp>
      <p:sp>
        <p:nvSpPr>
          <p:cNvPr id="31" name="Oval Callout 30"/>
          <p:cNvSpPr/>
          <p:nvPr/>
        </p:nvSpPr>
        <p:spPr>
          <a:xfrm>
            <a:off x="1568947" y="3276582"/>
            <a:ext cx="1204006" cy="706684"/>
          </a:xfrm>
          <a:prstGeom prst="wedgeEllipseCallout">
            <a:avLst>
              <a:gd name="adj1" fmla="val -87419"/>
              <a:gd name="adj2" fmla="val 1552"/>
            </a:avLst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dirty="0"/>
              <a:t>or</a:t>
            </a:r>
            <a:endParaRPr lang="ar-BH" sz="5400" dirty="0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6154799" y="3186545"/>
            <a:ext cx="18148" cy="302813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5C14E471-BE4A-44DB-84A6-0504B43E4D3C}"/>
              </a:ext>
            </a:extLst>
          </p:cNvPr>
          <p:cNvSpPr txBox="1"/>
          <p:nvPr/>
        </p:nvSpPr>
        <p:spPr>
          <a:xfrm>
            <a:off x="10018034" y="2321795"/>
            <a:ext cx="1871302" cy="523220"/>
          </a:xfrm>
          <a:custGeom>
            <a:avLst/>
            <a:gdLst>
              <a:gd name="connsiteX0" fmla="*/ 0 w 1871302"/>
              <a:gd name="connsiteY0" fmla="*/ 0 h 523220"/>
              <a:gd name="connsiteX1" fmla="*/ 430399 w 1871302"/>
              <a:gd name="connsiteY1" fmla="*/ 0 h 523220"/>
              <a:gd name="connsiteX2" fmla="*/ 879512 w 1871302"/>
              <a:gd name="connsiteY2" fmla="*/ 0 h 523220"/>
              <a:gd name="connsiteX3" fmla="*/ 1309911 w 1871302"/>
              <a:gd name="connsiteY3" fmla="*/ 0 h 523220"/>
              <a:gd name="connsiteX4" fmla="*/ 1871302 w 1871302"/>
              <a:gd name="connsiteY4" fmla="*/ 0 h 523220"/>
              <a:gd name="connsiteX5" fmla="*/ 1871302 w 1871302"/>
              <a:gd name="connsiteY5" fmla="*/ 523220 h 523220"/>
              <a:gd name="connsiteX6" fmla="*/ 1403477 w 1871302"/>
              <a:gd name="connsiteY6" fmla="*/ 523220 h 523220"/>
              <a:gd name="connsiteX7" fmla="*/ 973077 w 1871302"/>
              <a:gd name="connsiteY7" fmla="*/ 523220 h 523220"/>
              <a:gd name="connsiteX8" fmla="*/ 561391 w 1871302"/>
              <a:gd name="connsiteY8" fmla="*/ 523220 h 523220"/>
              <a:gd name="connsiteX9" fmla="*/ 0 w 1871302"/>
              <a:gd name="connsiteY9" fmla="*/ 523220 h 523220"/>
              <a:gd name="connsiteX10" fmla="*/ 0 w 1871302"/>
              <a:gd name="connsiteY10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71302" h="523220" fill="none" extrusionOk="0">
                <a:moveTo>
                  <a:pt x="0" y="0"/>
                </a:moveTo>
                <a:cubicBezTo>
                  <a:pt x="183701" y="-13430"/>
                  <a:pt x="282707" y="27701"/>
                  <a:pt x="430399" y="0"/>
                </a:cubicBezTo>
                <a:cubicBezTo>
                  <a:pt x="578091" y="-27701"/>
                  <a:pt x="686170" y="38680"/>
                  <a:pt x="879512" y="0"/>
                </a:cubicBezTo>
                <a:cubicBezTo>
                  <a:pt x="1072854" y="-38680"/>
                  <a:pt x="1097438" y="15555"/>
                  <a:pt x="1309911" y="0"/>
                </a:cubicBezTo>
                <a:cubicBezTo>
                  <a:pt x="1522384" y="-15555"/>
                  <a:pt x="1721899" y="49460"/>
                  <a:pt x="1871302" y="0"/>
                </a:cubicBezTo>
                <a:cubicBezTo>
                  <a:pt x="1918320" y="185515"/>
                  <a:pt x="1837429" y="287960"/>
                  <a:pt x="1871302" y="523220"/>
                </a:cubicBezTo>
                <a:cubicBezTo>
                  <a:pt x="1724334" y="561382"/>
                  <a:pt x="1538411" y="504943"/>
                  <a:pt x="1403477" y="523220"/>
                </a:cubicBezTo>
                <a:cubicBezTo>
                  <a:pt x="1268544" y="541497"/>
                  <a:pt x="1175378" y="472806"/>
                  <a:pt x="973077" y="523220"/>
                </a:cubicBezTo>
                <a:cubicBezTo>
                  <a:pt x="770776" y="573634"/>
                  <a:pt x="715821" y="489753"/>
                  <a:pt x="561391" y="523220"/>
                </a:cubicBezTo>
                <a:cubicBezTo>
                  <a:pt x="406961" y="556687"/>
                  <a:pt x="248494" y="502083"/>
                  <a:pt x="0" y="523220"/>
                </a:cubicBezTo>
                <a:cubicBezTo>
                  <a:pt x="-58764" y="301470"/>
                  <a:pt x="12280" y="185136"/>
                  <a:pt x="0" y="0"/>
                </a:cubicBezTo>
                <a:close/>
              </a:path>
              <a:path w="1871302" h="523220" stroke="0" extrusionOk="0">
                <a:moveTo>
                  <a:pt x="0" y="0"/>
                </a:moveTo>
                <a:cubicBezTo>
                  <a:pt x="102539" y="-1298"/>
                  <a:pt x="385510" y="48656"/>
                  <a:pt x="505252" y="0"/>
                </a:cubicBezTo>
                <a:cubicBezTo>
                  <a:pt x="624994" y="-48656"/>
                  <a:pt x="851459" y="49213"/>
                  <a:pt x="973077" y="0"/>
                </a:cubicBezTo>
                <a:cubicBezTo>
                  <a:pt x="1094695" y="-49213"/>
                  <a:pt x="1214222" y="3851"/>
                  <a:pt x="1403477" y="0"/>
                </a:cubicBezTo>
                <a:cubicBezTo>
                  <a:pt x="1592732" y="-3851"/>
                  <a:pt x="1751135" y="24025"/>
                  <a:pt x="1871302" y="0"/>
                </a:cubicBezTo>
                <a:cubicBezTo>
                  <a:pt x="1885602" y="240806"/>
                  <a:pt x="1866714" y="272186"/>
                  <a:pt x="1871302" y="523220"/>
                </a:cubicBezTo>
                <a:cubicBezTo>
                  <a:pt x="1766639" y="552193"/>
                  <a:pt x="1561460" y="519806"/>
                  <a:pt x="1403477" y="523220"/>
                </a:cubicBezTo>
                <a:cubicBezTo>
                  <a:pt x="1245495" y="526634"/>
                  <a:pt x="1092231" y="488055"/>
                  <a:pt x="916938" y="523220"/>
                </a:cubicBezTo>
                <a:cubicBezTo>
                  <a:pt x="741645" y="558385"/>
                  <a:pt x="631301" y="480201"/>
                  <a:pt x="430399" y="523220"/>
                </a:cubicBezTo>
                <a:cubicBezTo>
                  <a:pt x="229497" y="566239"/>
                  <a:pt x="110988" y="504777"/>
                  <a:pt x="0" y="523220"/>
                </a:cubicBezTo>
                <a:cubicBezTo>
                  <a:pt x="-41315" y="271707"/>
                  <a:pt x="17680" y="154837"/>
                  <a:pt x="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advisor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0" b="100000" l="0" r="99597">
                        <a14:foregroundMark x1="74006" y1="32766" x2="75216" y2="27145"/>
                        <a14:foregroundMark x1="75793" y1="31213" x2="80173" y2="27441"/>
                        <a14:foregroundMark x1="81268" y1="27811" x2="92507" y2="23891"/>
                        <a14:foregroundMark x1="88242" y1="4956" x2="78098" y2="3994"/>
                        <a14:foregroundMark x1="76311" y1="5251" x2="72622" y2="9024"/>
                        <a14:foregroundMark x1="85821" y1="34985" x2="79251" y2="34320"/>
                        <a14:foregroundMark x1="74006" y1="37500" x2="71643" y2="40607"/>
                        <a14:foregroundMark x1="87896" y1="36686" x2="93487" y2="40459"/>
                        <a14:foregroundMark x1="95216" y1="49852" x2="94236" y2="52959"/>
                        <a14:foregroundMark x1="78617" y1="59689" x2="76542" y2="62648"/>
                        <a14:foregroundMark x1="73487" y1="64571" x2="75331" y2="58950"/>
                        <a14:foregroundMark x1="79597" y1="67825" x2="74813" y2="68935"/>
                        <a14:foregroundMark x1="69971" y1="84541" x2="75908" y2="91272"/>
                        <a14:foregroundMark x1="75793" y1="91272" x2="75793" y2="91272"/>
                        <a14:foregroundMark x1="74813" y1="92086" x2="74006" y2="96450"/>
                        <a14:foregroundMark x1="76657" y1="93935" x2="79597" y2="91938"/>
                        <a14:foregroundMark x1="81441" y1="91790" x2="90086" y2="90385"/>
                        <a14:foregroundMark x1="81268" y1="67086" x2="86686" y2="684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2831"/>
          <a:stretch/>
        </p:blipFill>
        <p:spPr>
          <a:xfrm>
            <a:off x="250577" y="2895185"/>
            <a:ext cx="1088402" cy="126284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4" cstate="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0" b="100000" l="0" r="99597">
                        <a14:foregroundMark x1="74006" y1="32766" x2="75216" y2="27145"/>
                        <a14:foregroundMark x1="75793" y1="31213" x2="80173" y2="27441"/>
                        <a14:foregroundMark x1="81268" y1="27811" x2="92507" y2="23891"/>
                        <a14:foregroundMark x1="88242" y1="4956" x2="78098" y2="3994"/>
                        <a14:foregroundMark x1="76311" y1="5251" x2="72622" y2="9024"/>
                        <a14:foregroundMark x1="85821" y1="34985" x2="79251" y2="34320"/>
                        <a14:foregroundMark x1="74006" y1="37500" x2="71643" y2="40607"/>
                        <a14:foregroundMark x1="87896" y1="36686" x2="93487" y2="40459"/>
                        <a14:foregroundMark x1="95216" y1="49852" x2="94236" y2="52959"/>
                        <a14:foregroundMark x1="78617" y1="59689" x2="76542" y2="62648"/>
                        <a14:foregroundMark x1="73487" y1="64571" x2="75331" y2="58950"/>
                        <a14:foregroundMark x1="79597" y1="67825" x2="74813" y2="68935"/>
                        <a14:foregroundMark x1="69971" y1="84541" x2="75908" y2="91272"/>
                        <a14:foregroundMark x1="75793" y1="91272" x2="75793" y2="91272"/>
                        <a14:foregroundMark x1="74813" y1="92086" x2="74006" y2="96450"/>
                        <a14:foregroundMark x1="76657" y1="93935" x2="79597" y2="91938"/>
                        <a14:foregroundMark x1="81441" y1="91790" x2="90086" y2="90385"/>
                        <a14:foregroundMark x1="81268" y1="67086" x2="86686" y2="684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2831"/>
          <a:stretch/>
        </p:blipFill>
        <p:spPr>
          <a:xfrm flipH="1">
            <a:off x="11028316" y="2948673"/>
            <a:ext cx="984447" cy="126284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5C14E471-BE4A-44DB-84A6-0504B43E4D3C}"/>
              </a:ext>
            </a:extLst>
          </p:cNvPr>
          <p:cNvSpPr txBox="1"/>
          <p:nvPr/>
        </p:nvSpPr>
        <p:spPr>
          <a:xfrm>
            <a:off x="8306354" y="5756621"/>
            <a:ext cx="1676445" cy="523220"/>
          </a:xfrm>
          <a:custGeom>
            <a:avLst/>
            <a:gdLst>
              <a:gd name="connsiteX0" fmla="*/ 0 w 1676445"/>
              <a:gd name="connsiteY0" fmla="*/ 0 h 523220"/>
              <a:gd name="connsiteX1" fmla="*/ 542051 w 1676445"/>
              <a:gd name="connsiteY1" fmla="*/ 0 h 523220"/>
              <a:gd name="connsiteX2" fmla="*/ 1084101 w 1676445"/>
              <a:gd name="connsiteY2" fmla="*/ 0 h 523220"/>
              <a:gd name="connsiteX3" fmla="*/ 1676445 w 1676445"/>
              <a:gd name="connsiteY3" fmla="*/ 0 h 523220"/>
              <a:gd name="connsiteX4" fmla="*/ 1676445 w 1676445"/>
              <a:gd name="connsiteY4" fmla="*/ 523220 h 523220"/>
              <a:gd name="connsiteX5" fmla="*/ 1100866 w 1676445"/>
              <a:gd name="connsiteY5" fmla="*/ 523220 h 523220"/>
              <a:gd name="connsiteX6" fmla="*/ 508522 w 1676445"/>
              <a:gd name="connsiteY6" fmla="*/ 523220 h 523220"/>
              <a:gd name="connsiteX7" fmla="*/ 0 w 1676445"/>
              <a:gd name="connsiteY7" fmla="*/ 523220 h 523220"/>
              <a:gd name="connsiteX8" fmla="*/ 0 w 1676445"/>
              <a:gd name="connsiteY8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6445" h="523220" fill="none" extrusionOk="0">
                <a:moveTo>
                  <a:pt x="0" y="0"/>
                </a:moveTo>
                <a:cubicBezTo>
                  <a:pt x="205552" y="-20654"/>
                  <a:pt x="419031" y="3517"/>
                  <a:pt x="542051" y="0"/>
                </a:cubicBezTo>
                <a:cubicBezTo>
                  <a:pt x="665071" y="-3517"/>
                  <a:pt x="925721" y="2020"/>
                  <a:pt x="1084101" y="0"/>
                </a:cubicBezTo>
                <a:cubicBezTo>
                  <a:pt x="1242481" y="-2020"/>
                  <a:pt x="1406069" y="43200"/>
                  <a:pt x="1676445" y="0"/>
                </a:cubicBezTo>
                <a:cubicBezTo>
                  <a:pt x="1719581" y="227040"/>
                  <a:pt x="1630030" y="403544"/>
                  <a:pt x="1676445" y="523220"/>
                </a:cubicBezTo>
                <a:cubicBezTo>
                  <a:pt x="1417513" y="569427"/>
                  <a:pt x="1246622" y="504183"/>
                  <a:pt x="1100866" y="523220"/>
                </a:cubicBezTo>
                <a:cubicBezTo>
                  <a:pt x="955110" y="542257"/>
                  <a:pt x="688120" y="505003"/>
                  <a:pt x="508522" y="523220"/>
                </a:cubicBezTo>
                <a:cubicBezTo>
                  <a:pt x="328924" y="541437"/>
                  <a:pt x="184980" y="498384"/>
                  <a:pt x="0" y="523220"/>
                </a:cubicBezTo>
                <a:cubicBezTo>
                  <a:pt x="-7083" y="281631"/>
                  <a:pt x="59429" y="242870"/>
                  <a:pt x="0" y="0"/>
                </a:cubicBezTo>
                <a:close/>
              </a:path>
              <a:path w="1676445" h="523220" stroke="0" extrusionOk="0">
                <a:moveTo>
                  <a:pt x="0" y="0"/>
                </a:moveTo>
                <a:cubicBezTo>
                  <a:pt x="123410" y="-63966"/>
                  <a:pt x="339655" y="10363"/>
                  <a:pt x="592344" y="0"/>
                </a:cubicBezTo>
                <a:cubicBezTo>
                  <a:pt x="845033" y="-10363"/>
                  <a:pt x="972336" y="39400"/>
                  <a:pt x="1151159" y="0"/>
                </a:cubicBezTo>
                <a:cubicBezTo>
                  <a:pt x="1329983" y="-39400"/>
                  <a:pt x="1491715" y="9055"/>
                  <a:pt x="1676445" y="0"/>
                </a:cubicBezTo>
                <a:cubicBezTo>
                  <a:pt x="1719881" y="126594"/>
                  <a:pt x="1671224" y="337369"/>
                  <a:pt x="1676445" y="523220"/>
                </a:cubicBezTo>
                <a:cubicBezTo>
                  <a:pt x="1554028" y="559753"/>
                  <a:pt x="1276210" y="511324"/>
                  <a:pt x="1117630" y="523220"/>
                </a:cubicBezTo>
                <a:cubicBezTo>
                  <a:pt x="959050" y="535116"/>
                  <a:pt x="709806" y="515480"/>
                  <a:pt x="592344" y="523220"/>
                </a:cubicBezTo>
                <a:cubicBezTo>
                  <a:pt x="474882" y="530960"/>
                  <a:pt x="260192" y="493450"/>
                  <a:pt x="0" y="523220"/>
                </a:cubicBezTo>
                <a:cubicBezTo>
                  <a:pt x="-35782" y="349421"/>
                  <a:pt x="42796" y="128842"/>
                  <a:pt x="0" y="0"/>
                </a:cubicBezTo>
                <a:close/>
              </a:path>
            </a:pathLst>
          </a:custGeom>
          <a:solidFill>
            <a:srgbClr val="FFCCFF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mother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C14E471-BE4A-44DB-84A6-0504B43E4D3C}"/>
              </a:ext>
            </a:extLst>
          </p:cNvPr>
          <p:cNvSpPr txBox="1"/>
          <p:nvPr/>
        </p:nvSpPr>
        <p:spPr>
          <a:xfrm>
            <a:off x="6281770" y="5012466"/>
            <a:ext cx="2199104" cy="523220"/>
          </a:xfrm>
          <a:custGeom>
            <a:avLst/>
            <a:gdLst>
              <a:gd name="connsiteX0" fmla="*/ 0 w 2199104"/>
              <a:gd name="connsiteY0" fmla="*/ 0 h 523220"/>
              <a:gd name="connsiteX1" fmla="*/ 505794 w 2199104"/>
              <a:gd name="connsiteY1" fmla="*/ 0 h 523220"/>
              <a:gd name="connsiteX2" fmla="*/ 1033579 w 2199104"/>
              <a:gd name="connsiteY2" fmla="*/ 0 h 523220"/>
              <a:gd name="connsiteX3" fmla="*/ 1539373 w 2199104"/>
              <a:gd name="connsiteY3" fmla="*/ 0 h 523220"/>
              <a:gd name="connsiteX4" fmla="*/ 2199104 w 2199104"/>
              <a:gd name="connsiteY4" fmla="*/ 0 h 523220"/>
              <a:gd name="connsiteX5" fmla="*/ 2199104 w 2199104"/>
              <a:gd name="connsiteY5" fmla="*/ 523220 h 523220"/>
              <a:gd name="connsiteX6" fmla="*/ 1649328 w 2199104"/>
              <a:gd name="connsiteY6" fmla="*/ 523220 h 523220"/>
              <a:gd name="connsiteX7" fmla="*/ 1143534 w 2199104"/>
              <a:gd name="connsiteY7" fmla="*/ 523220 h 523220"/>
              <a:gd name="connsiteX8" fmla="*/ 659731 w 2199104"/>
              <a:gd name="connsiteY8" fmla="*/ 523220 h 523220"/>
              <a:gd name="connsiteX9" fmla="*/ 0 w 2199104"/>
              <a:gd name="connsiteY9" fmla="*/ 523220 h 523220"/>
              <a:gd name="connsiteX10" fmla="*/ 0 w 2199104"/>
              <a:gd name="connsiteY10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99104" h="523220" fill="none" extrusionOk="0">
                <a:moveTo>
                  <a:pt x="0" y="0"/>
                </a:moveTo>
                <a:cubicBezTo>
                  <a:pt x="231550" y="-19454"/>
                  <a:pt x="355972" y="52248"/>
                  <a:pt x="505794" y="0"/>
                </a:cubicBezTo>
                <a:cubicBezTo>
                  <a:pt x="655616" y="-52248"/>
                  <a:pt x="872958" y="41346"/>
                  <a:pt x="1033579" y="0"/>
                </a:cubicBezTo>
                <a:cubicBezTo>
                  <a:pt x="1194201" y="-41346"/>
                  <a:pt x="1409918" y="17799"/>
                  <a:pt x="1539373" y="0"/>
                </a:cubicBezTo>
                <a:cubicBezTo>
                  <a:pt x="1668828" y="-17799"/>
                  <a:pt x="2029736" y="68956"/>
                  <a:pt x="2199104" y="0"/>
                </a:cubicBezTo>
                <a:cubicBezTo>
                  <a:pt x="2246122" y="185515"/>
                  <a:pt x="2165231" y="287960"/>
                  <a:pt x="2199104" y="523220"/>
                </a:cubicBezTo>
                <a:cubicBezTo>
                  <a:pt x="2038603" y="578203"/>
                  <a:pt x="1796168" y="484495"/>
                  <a:pt x="1649328" y="523220"/>
                </a:cubicBezTo>
                <a:cubicBezTo>
                  <a:pt x="1502488" y="561945"/>
                  <a:pt x="1354101" y="474791"/>
                  <a:pt x="1143534" y="523220"/>
                </a:cubicBezTo>
                <a:cubicBezTo>
                  <a:pt x="932967" y="571649"/>
                  <a:pt x="857694" y="482643"/>
                  <a:pt x="659731" y="523220"/>
                </a:cubicBezTo>
                <a:cubicBezTo>
                  <a:pt x="461768" y="563797"/>
                  <a:pt x="256791" y="491451"/>
                  <a:pt x="0" y="523220"/>
                </a:cubicBezTo>
                <a:cubicBezTo>
                  <a:pt x="-58764" y="301470"/>
                  <a:pt x="12280" y="185136"/>
                  <a:pt x="0" y="0"/>
                </a:cubicBezTo>
                <a:close/>
              </a:path>
              <a:path w="2199104" h="523220" stroke="0" extrusionOk="0">
                <a:moveTo>
                  <a:pt x="0" y="0"/>
                </a:moveTo>
                <a:cubicBezTo>
                  <a:pt x="139415" y="-63472"/>
                  <a:pt x="401868" y="44078"/>
                  <a:pt x="593758" y="0"/>
                </a:cubicBezTo>
                <a:cubicBezTo>
                  <a:pt x="785648" y="-44078"/>
                  <a:pt x="886596" y="64941"/>
                  <a:pt x="1143534" y="0"/>
                </a:cubicBezTo>
                <a:cubicBezTo>
                  <a:pt x="1400472" y="-64941"/>
                  <a:pt x="1486851" y="2478"/>
                  <a:pt x="1649328" y="0"/>
                </a:cubicBezTo>
                <a:cubicBezTo>
                  <a:pt x="1811805" y="-2478"/>
                  <a:pt x="2030016" y="7696"/>
                  <a:pt x="2199104" y="0"/>
                </a:cubicBezTo>
                <a:cubicBezTo>
                  <a:pt x="2213404" y="240806"/>
                  <a:pt x="2194516" y="272186"/>
                  <a:pt x="2199104" y="523220"/>
                </a:cubicBezTo>
                <a:cubicBezTo>
                  <a:pt x="1979876" y="585124"/>
                  <a:pt x="1777542" y="479989"/>
                  <a:pt x="1649328" y="523220"/>
                </a:cubicBezTo>
                <a:cubicBezTo>
                  <a:pt x="1521114" y="566451"/>
                  <a:pt x="1205923" y="520865"/>
                  <a:pt x="1077561" y="523220"/>
                </a:cubicBezTo>
                <a:cubicBezTo>
                  <a:pt x="949199" y="525575"/>
                  <a:pt x="641869" y="490975"/>
                  <a:pt x="505794" y="523220"/>
                </a:cubicBezTo>
                <a:cubicBezTo>
                  <a:pt x="369719" y="555465"/>
                  <a:pt x="212552" y="486604"/>
                  <a:pt x="0" y="523220"/>
                </a:cubicBezTo>
                <a:cubicBezTo>
                  <a:pt x="-41315" y="271707"/>
                  <a:pt x="17680" y="154837"/>
                  <a:pt x="0" y="0"/>
                </a:cubicBezTo>
                <a:close/>
              </a:path>
            </a:pathLst>
          </a:custGeom>
          <a:solidFill>
            <a:srgbClr val="FFCCFF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September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C14E471-BE4A-44DB-84A6-0504B43E4D3C}"/>
              </a:ext>
            </a:extLst>
          </p:cNvPr>
          <p:cNvSpPr txBox="1"/>
          <p:nvPr/>
        </p:nvSpPr>
        <p:spPr>
          <a:xfrm>
            <a:off x="8669249" y="5000812"/>
            <a:ext cx="1494431" cy="523220"/>
          </a:xfrm>
          <a:custGeom>
            <a:avLst/>
            <a:gdLst>
              <a:gd name="connsiteX0" fmla="*/ 0 w 1494431"/>
              <a:gd name="connsiteY0" fmla="*/ 0 h 523220"/>
              <a:gd name="connsiteX1" fmla="*/ 483199 w 1494431"/>
              <a:gd name="connsiteY1" fmla="*/ 0 h 523220"/>
              <a:gd name="connsiteX2" fmla="*/ 966399 w 1494431"/>
              <a:gd name="connsiteY2" fmla="*/ 0 h 523220"/>
              <a:gd name="connsiteX3" fmla="*/ 1494431 w 1494431"/>
              <a:gd name="connsiteY3" fmla="*/ 0 h 523220"/>
              <a:gd name="connsiteX4" fmla="*/ 1494431 w 1494431"/>
              <a:gd name="connsiteY4" fmla="*/ 523220 h 523220"/>
              <a:gd name="connsiteX5" fmla="*/ 981343 w 1494431"/>
              <a:gd name="connsiteY5" fmla="*/ 523220 h 523220"/>
              <a:gd name="connsiteX6" fmla="*/ 453311 w 1494431"/>
              <a:gd name="connsiteY6" fmla="*/ 523220 h 523220"/>
              <a:gd name="connsiteX7" fmla="*/ 0 w 1494431"/>
              <a:gd name="connsiteY7" fmla="*/ 523220 h 523220"/>
              <a:gd name="connsiteX8" fmla="*/ 0 w 1494431"/>
              <a:gd name="connsiteY8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4431" h="523220" fill="none" extrusionOk="0">
                <a:moveTo>
                  <a:pt x="0" y="0"/>
                </a:moveTo>
                <a:cubicBezTo>
                  <a:pt x="111858" y="-3867"/>
                  <a:pt x="377889" y="52223"/>
                  <a:pt x="483199" y="0"/>
                </a:cubicBezTo>
                <a:cubicBezTo>
                  <a:pt x="588509" y="-52223"/>
                  <a:pt x="731125" y="23218"/>
                  <a:pt x="966399" y="0"/>
                </a:cubicBezTo>
                <a:cubicBezTo>
                  <a:pt x="1201673" y="-23218"/>
                  <a:pt x="1272483" y="53435"/>
                  <a:pt x="1494431" y="0"/>
                </a:cubicBezTo>
                <a:cubicBezTo>
                  <a:pt x="1537567" y="227040"/>
                  <a:pt x="1448016" y="403544"/>
                  <a:pt x="1494431" y="523220"/>
                </a:cubicBezTo>
                <a:cubicBezTo>
                  <a:pt x="1268057" y="567915"/>
                  <a:pt x="1103887" y="494395"/>
                  <a:pt x="981343" y="523220"/>
                </a:cubicBezTo>
                <a:cubicBezTo>
                  <a:pt x="858799" y="552045"/>
                  <a:pt x="645411" y="484152"/>
                  <a:pt x="453311" y="523220"/>
                </a:cubicBezTo>
                <a:cubicBezTo>
                  <a:pt x="261211" y="562288"/>
                  <a:pt x="213705" y="480311"/>
                  <a:pt x="0" y="523220"/>
                </a:cubicBezTo>
                <a:cubicBezTo>
                  <a:pt x="-7083" y="281631"/>
                  <a:pt x="59429" y="242870"/>
                  <a:pt x="0" y="0"/>
                </a:cubicBezTo>
                <a:close/>
              </a:path>
              <a:path w="1494431" h="523220" stroke="0" extrusionOk="0">
                <a:moveTo>
                  <a:pt x="0" y="0"/>
                </a:moveTo>
                <a:cubicBezTo>
                  <a:pt x="191802" y="-56248"/>
                  <a:pt x="317660" y="28515"/>
                  <a:pt x="528032" y="0"/>
                </a:cubicBezTo>
                <a:cubicBezTo>
                  <a:pt x="738404" y="-28515"/>
                  <a:pt x="830325" y="40876"/>
                  <a:pt x="1026176" y="0"/>
                </a:cubicBezTo>
                <a:cubicBezTo>
                  <a:pt x="1222027" y="-40876"/>
                  <a:pt x="1279971" y="30347"/>
                  <a:pt x="1494431" y="0"/>
                </a:cubicBezTo>
                <a:cubicBezTo>
                  <a:pt x="1537867" y="126594"/>
                  <a:pt x="1489210" y="337369"/>
                  <a:pt x="1494431" y="523220"/>
                </a:cubicBezTo>
                <a:cubicBezTo>
                  <a:pt x="1246273" y="561089"/>
                  <a:pt x="1139073" y="490796"/>
                  <a:pt x="996287" y="523220"/>
                </a:cubicBezTo>
                <a:cubicBezTo>
                  <a:pt x="853501" y="555644"/>
                  <a:pt x="681628" y="513079"/>
                  <a:pt x="528032" y="523220"/>
                </a:cubicBezTo>
                <a:cubicBezTo>
                  <a:pt x="374437" y="533361"/>
                  <a:pt x="251391" y="517856"/>
                  <a:pt x="0" y="523220"/>
                </a:cubicBezTo>
                <a:cubicBezTo>
                  <a:pt x="-35782" y="349421"/>
                  <a:pt x="42796" y="128842"/>
                  <a:pt x="0" y="0"/>
                </a:cubicBezTo>
                <a:close/>
              </a:path>
            </a:pathLst>
          </a:custGeom>
          <a:solidFill>
            <a:srgbClr val="FFCCFF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father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C14E471-BE4A-44DB-84A6-0504B43E4D3C}"/>
              </a:ext>
            </a:extLst>
          </p:cNvPr>
          <p:cNvSpPr txBox="1"/>
          <p:nvPr/>
        </p:nvSpPr>
        <p:spPr>
          <a:xfrm>
            <a:off x="10095441" y="4321816"/>
            <a:ext cx="1740243" cy="523220"/>
          </a:xfrm>
          <a:custGeom>
            <a:avLst/>
            <a:gdLst>
              <a:gd name="connsiteX0" fmla="*/ 0 w 1740243"/>
              <a:gd name="connsiteY0" fmla="*/ 0 h 523220"/>
              <a:gd name="connsiteX1" fmla="*/ 562679 w 1740243"/>
              <a:gd name="connsiteY1" fmla="*/ 0 h 523220"/>
              <a:gd name="connsiteX2" fmla="*/ 1125357 w 1740243"/>
              <a:gd name="connsiteY2" fmla="*/ 0 h 523220"/>
              <a:gd name="connsiteX3" fmla="*/ 1740243 w 1740243"/>
              <a:gd name="connsiteY3" fmla="*/ 0 h 523220"/>
              <a:gd name="connsiteX4" fmla="*/ 1740243 w 1740243"/>
              <a:gd name="connsiteY4" fmla="*/ 523220 h 523220"/>
              <a:gd name="connsiteX5" fmla="*/ 1142760 w 1740243"/>
              <a:gd name="connsiteY5" fmla="*/ 523220 h 523220"/>
              <a:gd name="connsiteX6" fmla="*/ 527874 w 1740243"/>
              <a:gd name="connsiteY6" fmla="*/ 523220 h 523220"/>
              <a:gd name="connsiteX7" fmla="*/ 0 w 1740243"/>
              <a:gd name="connsiteY7" fmla="*/ 523220 h 523220"/>
              <a:gd name="connsiteX8" fmla="*/ 0 w 1740243"/>
              <a:gd name="connsiteY8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0243" h="523220" fill="none" extrusionOk="0">
                <a:moveTo>
                  <a:pt x="0" y="0"/>
                </a:moveTo>
                <a:cubicBezTo>
                  <a:pt x="115579" y="-57522"/>
                  <a:pt x="398690" y="23620"/>
                  <a:pt x="562679" y="0"/>
                </a:cubicBezTo>
                <a:cubicBezTo>
                  <a:pt x="726668" y="-23620"/>
                  <a:pt x="998972" y="23653"/>
                  <a:pt x="1125357" y="0"/>
                </a:cubicBezTo>
                <a:cubicBezTo>
                  <a:pt x="1251742" y="-23653"/>
                  <a:pt x="1490721" y="60711"/>
                  <a:pt x="1740243" y="0"/>
                </a:cubicBezTo>
                <a:cubicBezTo>
                  <a:pt x="1783379" y="227040"/>
                  <a:pt x="1693828" y="403544"/>
                  <a:pt x="1740243" y="523220"/>
                </a:cubicBezTo>
                <a:cubicBezTo>
                  <a:pt x="1568537" y="528115"/>
                  <a:pt x="1344170" y="464171"/>
                  <a:pt x="1142760" y="523220"/>
                </a:cubicBezTo>
                <a:cubicBezTo>
                  <a:pt x="941350" y="582269"/>
                  <a:pt x="748089" y="477919"/>
                  <a:pt x="527874" y="523220"/>
                </a:cubicBezTo>
                <a:cubicBezTo>
                  <a:pt x="307659" y="568521"/>
                  <a:pt x="191552" y="482282"/>
                  <a:pt x="0" y="523220"/>
                </a:cubicBezTo>
                <a:cubicBezTo>
                  <a:pt x="-7083" y="281631"/>
                  <a:pt x="59429" y="242870"/>
                  <a:pt x="0" y="0"/>
                </a:cubicBezTo>
                <a:close/>
              </a:path>
              <a:path w="1740243" h="523220" stroke="0" extrusionOk="0">
                <a:moveTo>
                  <a:pt x="0" y="0"/>
                </a:moveTo>
                <a:cubicBezTo>
                  <a:pt x="231341" y="-1452"/>
                  <a:pt x="458786" y="47689"/>
                  <a:pt x="614886" y="0"/>
                </a:cubicBezTo>
                <a:cubicBezTo>
                  <a:pt x="770986" y="-47689"/>
                  <a:pt x="917928" y="7457"/>
                  <a:pt x="1194967" y="0"/>
                </a:cubicBezTo>
                <a:cubicBezTo>
                  <a:pt x="1472006" y="-7457"/>
                  <a:pt x="1628485" y="64848"/>
                  <a:pt x="1740243" y="0"/>
                </a:cubicBezTo>
                <a:cubicBezTo>
                  <a:pt x="1783679" y="126594"/>
                  <a:pt x="1735022" y="337369"/>
                  <a:pt x="1740243" y="523220"/>
                </a:cubicBezTo>
                <a:cubicBezTo>
                  <a:pt x="1528034" y="578714"/>
                  <a:pt x="1441848" y="472182"/>
                  <a:pt x="1160162" y="523220"/>
                </a:cubicBezTo>
                <a:cubicBezTo>
                  <a:pt x="878476" y="574258"/>
                  <a:pt x="820410" y="497607"/>
                  <a:pt x="614886" y="523220"/>
                </a:cubicBezTo>
                <a:cubicBezTo>
                  <a:pt x="409362" y="548833"/>
                  <a:pt x="295927" y="488211"/>
                  <a:pt x="0" y="523220"/>
                </a:cubicBezTo>
                <a:cubicBezTo>
                  <a:pt x="-35782" y="349421"/>
                  <a:pt x="42796" y="128842"/>
                  <a:pt x="0" y="0"/>
                </a:cubicBezTo>
                <a:close/>
              </a:path>
            </a:pathLst>
          </a:custGeom>
          <a:solidFill>
            <a:srgbClr val="FFCCFF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October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C14E471-BE4A-44DB-84A6-0504B43E4D3C}"/>
              </a:ext>
            </a:extLst>
          </p:cNvPr>
          <p:cNvSpPr txBox="1"/>
          <p:nvPr/>
        </p:nvSpPr>
        <p:spPr>
          <a:xfrm>
            <a:off x="10253720" y="5029258"/>
            <a:ext cx="1781262" cy="523220"/>
          </a:xfrm>
          <a:custGeom>
            <a:avLst/>
            <a:gdLst>
              <a:gd name="connsiteX0" fmla="*/ 0 w 1781262"/>
              <a:gd name="connsiteY0" fmla="*/ 0 h 523220"/>
              <a:gd name="connsiteX1" fmla="*/ 575941 w 1781262"/>
              <a:gd name="connsiteY1" fmla="*/ 0 h 523220"/>
              <a:gd name="connsiteX2" fmla="*/ 1151883 w 1781262"/>
              <a:gd name="connsiteY2" fmla="*/ 0 h 523220"/>
              <a:gd name="connsiteX3" fmla="*/ 1781262 w 1781262"/>
              <a:gd name="connsiteY3" fmla="*/ 0 h 523220"/>
              <a:gd name="connsiteX4" fmla="*/ 1781262 w 1781262"/>
              <a:gd name="connsiteY4" fmla="*/ 523220 h 523220"/>
              <a:gd name="connsiteX5" fmla="*/ 1169695 w 1781262"/>
              <a:gd name="connsiteY5" fmla="*/ 523220 h 523220"/>
              <a:gd name="connsiteX6" fmla="*/ 540316 w 1781262"/>
              <a:gd name="connsiteY6" fmla="*/ 523220 h 523220"/>
              <a:gd name="connsiteX7" fmla="*/ 0 w 1781262"/>
              <a:gd name="connsiteY7" fmla="*/ 523220 h 523220"/>
              <a:gd name="connsiteX8" fmla="*/ 0 w 1781262"/>
              <a:gd name="connsiteY8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1262" h="523220" fill="none" extrusionOk="0">
                <a:moveTo>
                  <a:pt x="0" y="0"/>
                </a:moveTo>
                <a:cubicBezTo>
                  <a:pt x="141888" y="-14399"/>
                  <a:pt x="342446" y="33931"/>
                  <a:pt x="575941" y="0"/>
                </a:cubicBezTo>
                <a:cubicBezTo>
                  <a:pt x="809436" y="-33931"/>
                  <a:pt x="1013356" y="28207"/>
                  <a:pt x="1151883" y="0"/>
                </a:cubicBezTo>
                <a:cubicBezTo>
                  <a:pt x="1290410" y="-28207"/>
                  <a:pt x="1521609" y="16278"/>
                  <a:pt x="1781262" y="0"/>
                </a:cubicBezTo>
                <a:cubicBezTo>
                  <a:pt x="1824398" y="227040"/>
                  <a:pt x="1734847" y="403544"/>
                  <a:pt x="1781262" y="523220"/>
                </a:cubicBezTo>
                <a:cubicBezTo>
                  <a:pt x="1557042" y="578113"/>
                  <a:pt x="1386450" y="470294"/>
                  <a:pt x="1169695" y="523220"/>
                </a:cubicBezTo>
                <a:cubicBezTo>
                  <a:pt x="952940" y="576146"/>
                  <a:pt x="812513" y="469204"/>
                  <a:pt x="540316" y="523220"/>
                </a:cubicBezTo>
                <a:cubicBezTo>
                  <a:pt x="268119" y="577236"/>
                  <a:pt x="216529" y="514050"/>
                  <a:pt x="0" y="523220"/>
                </a:cubicBezTo>
                <a:cubicBezTo>
                  <a:pt x="-7083" y="281631"/>
                  <a:pt x="59429" y="242870"/>
                  <a:pt x="0" y="0"/>
                </a:cubicBezTo>
                <a:close/>
              </a:path>
              <a:path w="1781262" h="523220" stroke="0" extrusionOk="0">
                <a:moveTo>
                  <a:pt x="0" y="0"/>
                </a:moveTo>
                <a:cubicBezTo>
                  <a:pt x="197973" y="-39539"/>
                  <a:pt x="362019" y="3912"/>
                  <a:pt x="629379" y="0"/>
                </a:cubicBezTo>
                <a:cubicBezTo>
                  <a:pt x="896739" y="-3912"/>
                  <a:pt x="1060223" y="41762"/>
                  <a:pt x="1223133" y="0"/>
                </a:cubicBezTo>
                <a:cubicBezTo>
                  <a:pt x="1386043" y="-41762"/>
                  <a:pt x="1637434" y="53475"/>
                  <a:pt x="1781262" y="0"/>
                </a:cubicBezTo>
                <a:cubicBezTo>
                  <a:pt x="1824698" y="126594"/>
                  <a:pt x="1776041" y="337369"/>
                  <a:pt x="1781262" y="523220"/>
                </a:cubicBezTo>
                <a:cubicBezTo>
                  <a:pt x="1657170" y="555378"/>
                  <a:pt x="1343110" y="466279"/>
                  <a:pt x="1187508" y="523220"/>
                </a:cubicBezTo>
                <a:cubicBezTo>
                  <a:pt x="1031906" y="580161"/>
                  <a:pt x="754705" y="477171"/>
                  <a:pt x="629379" y="523220"/>
                </a:cubicBezTo>
                <a:cubicBezTo>
                  <a:pt x="504053" y="569269"/>
                  <a:pt x="303291" y="504886"/>
                  <a:pt x="0" y="523220"/>
                </a:cubicBezTo>
                <a:cubicBezTo>
                  <a:pt x="-35782" y="349421"/>
                  <a:pt x="42796" y="128842"/>
                  <a:pt x="0" y="0"/>
                </a:cubicBezTo>
                <a:close/>
              </a:path>
            </a:pathLst>
          </a:custGeom>
          <a:solidFill>
            <a:srgbClr val="FFCCFF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summer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C14E471-BE4A-44DB-84A6-0504B43E4D3C}"/>
              </a:ext>
            </a:extLst>
          </p:cNvPr>
          <p:cNvSpPr txBox="1"/>
          <p:nvPr/>
        </p:nvSpPr>
        <p:spPr>
          <a:xfrm>
            <a:off x="6568021" y="4343681"/>
            <a:ext cx="1626602" cy="523220"/>
          </a:xfrm>
          <a:custGeom>
            <a:avLst/>
            <a:gdLst>
              <a:gd name="connsiteX0" fmla="*/ 0 w 1626602"/>
              <a:gd name="connsiteY0" fmla="*/ 0 h 523220"/>
              <a:gd name="connsiteX1" fmla="*/ 525935 w 1626602"/>
              <a:gd name="connsiteY1" fmla="*/ 0 h 523220"/>
              <a:gd name="connsiteX2" fmla="*/ 1051869 w 1626602"/>
              <a:gd name="connsiteY2" fmla="*/ 0 h 523220"/>
              <a:gd name="connsiteX3" fmla="*/ 1626602 w 1626602"/>
              <a:gd name="connsiteY3" fmla="*/ 0 h 523220"/>
              <a:gd name="connsiteX4" fmla="*/ 1626602 w 1626602"/>
              <a:gd name="connsiteY4" fmla="*/ 523220 h 523220"/>
              <a:gd name="connsiteX5" fmla="*/ 1068135 w 1626602"/>
              <a:gd name="connsiteY5" fmla="*/ 523220 h 523220"/>
              <a:gd name="connsiteX6" fmla="*/ 493403 w 1626602"/>
              <a:gd name="connsiteY6" fmla="*/ 523220 h 523220"/>
              <a:gd name="connsiteX7" fmla="*/ 0 w 1626602"/>
              <a:gd name="connsiteY7" fmla="*/ 523220 h 523220"/>
              <a:gd name="connsiteX8" fmla="*/ 0 w 1626602"/>
              <a:gd name="connsiteY8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6602" h="523220" fill="none" extrusionOk="0">
                <a:moveTo>
                  <a:pt x="0" y="0"/>
                </a:moveTo>
                <a:cubicBezTo>
                  <a:pt x="126150" y="-38319"/>
                  <a:pt x="316519" y="33881"/>
                  <a:pt x="525935" y="0"/>
                </a:cubicBezTo>
                <a:cubicBezTo>
                  <a:pt x="735351" y="-33881"/>
                  <a:pt x="907248" y="58653"/>
                  <a:pt x="1051869" y="0"/>
                </a:cubicBezTo>
                <a:cubicBezTo>
                  <a:pt x="1196490" y="-58653"/>
                  <a:pt x="1436678" y="35541"/>
                  <a:pt x="1626602" y="0"/>
                </a:cubicBezTo>
                <a:cubicBezTo>
                  <a:pt x="1669738" y="227040"/>
                  <a:pt x="1580187" y="403544"/>
                  <a:pt x="1626602" y="523220"/>
                </a:cubicBezTo>
                <a:cubicBezTo>
                  <a:pt x="1448572" y="527477"/>
                  <a:pt x="1246177" y="500736"/>
                  <a:pt x="1068135" y="523220"/>
                </a:cubicBezTo>
                <a:cubicBezTo>
                  <a:pt x="890093" y="545704"/>
                  <a:pt x="629575" y="496908"/>
                  <a:pt x="493403" y="523220"/>
                </a:cubicBezTo>
                <a:cubicBezTo>
                  <a:pt x="357231" y="549532"/>
                  <a:pt x="161535" y="484303"/>
                  <a:pt x="0" y="523220"/>
                </a:cubicBezTo>
                <a:cubicBezTo>
                  <a:pt x="-7083" y="281631"/>
                  <a:pt x="59429" y="242870"/>
                  <a:pt x="0" y="0"/>
                </a:cubicBezTo>
                <a:close/>
              </a:path>
              <a:path w="1626602" h="523220" stroke="0" extrusionOk="0">
                <a:moveTo>
                  <a:pt x="0" y="0"/>
                </a:moveTo>
                <a:cubicBezTo>
                  <a:pt x="156082" y="-59485"/>
                  <a:pt x="324185" y="24417"/>
                  <a:pt x="574733" y="0"/>
                </a:cubicBezTo>
                <a:cubicBezTo>
                  <a:pt x="825281" y="-24417"/>
                  <a:pt x="927412" y="39280"/>
                  <a:pt x="1116933" y="0"/>
                </a:cubicBezTo>
                <a:cubicBezTo>
                  <a:pt x="1306454" y="-39280"/>
                  <a:pt x="1448683" y="9235"/>
                  <a:pt x="1626602" y="0"/>
                </a:cubicBezTo>
                <a:cubicBezTo>
                  <a:pt x="1670038" y="126594"/>
                  <a:pt x="1621381" y="337369"/>
                  <a:pt x="1626602" y="523220"/>
                </a:cubicBezTo>
                <a:cubicBezTo>
                  <a:pt x="1455206" y="549902"/>
                  <a:pt x="1287281" y="509800"/>
                  <a:pt x="1084401" y="523220"/>
                </a:cubicBezTo>
                <a:cubicBezTo>
                  <a:pt x="881521" y="536640"/>
                  <a:pt x="738532" y="491717"/>
                  <a:pt x="574733" y="523220"/>
                </a:cubicBezTo>
                <a:cubicBezTo>
                  <a:pt x="410934" y="554723"/>
                  <a:pt x="193621" y="516238"/>
                  <a:pt x="0" y="523220"/>
                </a:cubicBezTo>
                <a:cubicBezTo>
                  <a:pt x="-35782" y="349421"/>
                  <a:pt x="42796" y="128842"/>
                  <a:pt x="0" y="0"/>
                </a:cubicBezTo>
                <a:close/>
              </a:path>
            </a:pathLst>
          </a:custGeom>
          <a:solidFill>
            <a:srgbClr val="FFCCFF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number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C14E471-BE4A-44DB-84A6-0504B43E4D3C}"/>
              </a:ext>
            </a:extLst>
          </p:cNvPr>
          <p:cNvSpPr txBox="1"/>
          <p:nvPr/>
        </p:nvSpPr>
        <p:spPr>
          <a:xfrm>
            <a:off x="6568021" y="5745755"/>
            <a:ext cx="1561893" cy="523220"/>
          </a:xfrm>
          <a:custGeom>
            <a:avLst/>
            <a:gdLst>
              <a:gd name="connsiteX0" fmla="*/ 0 w 1561893"/>
              <a:gd name="connsiteY0" fmla="*/ 0 h 523220"/>
              <a:gd name="connsiteX1" fmla="*/ 505012 w 1561893"/>
              <a:gd name="connsiteY1" fmla="*/ 0 h 523220"/>
              <a:gd name="connsiteX2" fmla="*/ 1010024 w 1561893"/>
              <a:gd name="connsiteY2" fmla="*/ 0 h 523220"/>
              <a:gd name="connsiteX3" fmla="*/ 1561893 w 1561893"/>
              <a:gd name="connsiteY3" fmla="*/ 0 h 523220"/>
              <a:gd name="connsiteX4" fmla="*/ 1561893 w 1561893"/>
              <a:gd name="connsiteY4" fmla="*/ 523220 h 523220"/>
              <a:gd name="connsiteX5" fmla="*/ 1025643 w 1561893"/>
              <a:gd name="connsiteY5" fmla="*/ 523220 h 523220"/>
              <a:gd name="connsiteX6" fmla="*/ 473774 w 1561893"/>
              <a:gd name="connsiteY6" fmla="*/ 523220 h 523220"/>
              <a:gd name="connsiteX7" fmla="*/ 0 w 1561893"/>
              <a:gd name="connsiteY7" fmla="*/ 523220 h 523220"/>
              <a:gd name="connsiteX8" fmla="*/ 0 w 1561893"/>
              <a:gd name="connsiteY8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1893" h="523220" fill="none" extrusionOk="0">
                <a:moveTo>
                  <a:pt x="0" y="0"/>
                </a:moveTo>
                <a:cubicBezTo>
                  <a:pt x="235596" y="-45167"/>
                  <a:pt x="337286" y="2268"/>
                  <a:pt x="505012" y="0"/>
                </a:cubicBezTo>
                <a:cubicBezTo>
                  <a:pt x="672738" y="-2268"/>
                  <a:pt x="813191" y="41298"/>
                  <a:pt x="1010024" y="0"/>
                </a:cubicBezTo>
                <a:cubicBezTo>
                  <a:pt x="1206857" y="-41298"/>
                  <a:pt x="1318755" y="48079"/>
                  <a:pt x="1561893" y="0"/>
                </a:cubicBezTo>
                <a:cubicBezTo>
                  <a:pt x="1605029" y="227040"/>
                  <a:pt x="1515478" y="403544"/>
                  <a:pt x="1561893" y="523220"/>
                </a:cubicBezTo>
                <a:cubicBezTo>
                  <a:pt x="1417274" y="551863"/>
                  <a:pt x="1207195" y="466734"/>
                  <a:pt x="1025643" y="523220"/>
                </a:cubicBezTo>
                <a:cubicBezTo>
                  <a:pt x="844091" y="579706"/>
                  <a:pt x="688437" y="483618"/>
                  <a:pt x="473774" y="523220"/>
                </a:cubicBezTo>
                <a:cubicBezTo>
                  <a:pt x="259111" y="562822"/>
                  <a:pt x="157370" y="515502"/>
                  <a:pt x="0" y="523220"/>
                </a:cubicBezTo>
                <a:cubicBezTo>
                  <a:pt x="-7083" y="281631"/>
                  <a:pt x="59429" y="242870"/>
                  <a:pt x="0" y="0"/>
                </a:cubicBezTo>
                <a:close/>
              </a:path>
              <a:path w="1561893" h="523220" stroke="0" extrusionOk="0">
                <a:moveTo>
                  <a:pt x="0" y="0"/>
                </a:moveTo>
                <a:cubicBezTo>
                  <a:pt x="145537" y="-9655"/>
                  <a:pt x="308162" y="51480"/>
                  <a:pt x="551869" y="0"/>
                </a:cubicBezTo>
                <a:cubicBezTo>
                  <a:pt x="795576" y="-51480"/>
                  <a:pt x="959222" y="35889"/>
                  <a:pt x="1072500" y="0"/>
                </a:cubicBezTo>
                <a:cubicBezTo>
                  <a:pt x="1185778" y="-35889"/>
                  <a:pt x="1446930" y="25188"/>
                  <a:pt x="1561893" y="0"/>
                </a:cubicBezTo>
                <a:cubicBezTo>
                  <a:pt x="1605329" y="126594"/>
                  <a:pt x="1556672" y="337369"/>
                  <a:pt x="1561893" y="523220"/>
                </a:cubicBezTo>
                <a:cubicBezTo>
                  <a:pt x="1430243" y="580093"/>
                  <a:pt x="1262469" y="514447"/>
                  <a:pt x="1041262" y="523220"/>
                </a:cubicBezTo>
                <a:cubicBezTo>
                  <a:pt x="820055" y="531993"/>
                  <a:pt x="768840" y="467239"/>
                  <a:pt x="551869" y="523220"/>
                </a:cubicBezTo>
                <a:cubicBezTo>
                  <a:pt x="334898" y="579201"/>
                  <a:pt x="193875" y="490618"/>
                  <a:pt x="0" y="523220"/>
                </a:cubicBezTo>
                <a:cubicBezTo>
                  <a:pt x="-35782" y="349421"/>
                  <a:pt x="42796" y="128842"/>
                  <a:pt x="0" y="0"/>
                </a:cubicBezTo>
                <a:close/>
              </a:path>
            </a:pathLst>
          </a:custGeom>
          <a:solidFill>
            <a:srgbClr val="FFCCFF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dinner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C14E471-BE4A-44DB-84A6-0504B43E4D3C}"/>
              </a:ext>
            </a:extLst>
          </p:cNvPr>
          <p:cNvSpPr txBox="1"/>
          <p:nvPr/>
        </p:nvSpPr>
        <p:spPr>
          <a:xfrm>
            <a:off x="10249298" y="5773076"/>
            <a:ext cx="1319887" cy="523220"/>
          </a:xfrm>
          <a:custGeom>
            <a:avLst/>
            <a:gdLst>
              <a:gd name="connsiteX0" fmla="*/ 0 w 1319887"/>
              <a:gd name="connsiteY0" fmla="*/ 0 h 523220"/>
              <a:gd name="connsiteX1" fmla="*/ 426763 w 1319887"/>
              <a:gd name="connsiteY1" fmla="*/ 0 h 523220"/>
              <a:gd name="connsiteX2" fmla="*/ 853527 w 1319887"/>
              <a:gd name="connsiteY2" fmla="*/ 0 h 523220"/>
              <a:gd name="connsiteX3" fmla="*/ 1319887 w 1319887"/>
              <a:gd name="connsiteY3" fmla="*/ 0 h 523220"/>
              <a:gd name="connsiteX4" fmla="*/ 1319887 w 1319887"/>
              <a:gd name="connsiteY4" fmla="*/ 523220 h 523220"/>
              <a:gd name="connsiteX5" fmla="*/ 866726 w 1319887"/>
              <a:gd name="connsiteY5" fmla="*/ 523220 h 523220"/>
              <a:gd name="connsiteX6" fmla="*/ 400366 w 1319887"/>
              <a:gd name="connsiteY6" fmla="*/ 523220 h 523220"/>
              <a:gd name="connsiteX7" fmla="*/ 0 w 1319887"/>
              <a:gd name="connsiteY7" fmla="*/ 523220 h 523220"/>
              <a:gd name="connsiteX8" fmla="*/ 0 w 1319887"/>
              <a:gd name="connsiteY8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9887" h="523220" fill="none" extrusionOk="0">
                <a:moveTo>
                  <a:pt x="0" y="0"/>
                </a:moveTo>
                <a:cubicBezTo>
                  <a:pt x="168065" y="-5665"/>
                  <a:pt x="310433" y="2024"/>
                  <a:pt x="426763" y="0"/>
                </a:cubicBezTo>
                <a:cubicBezTo>
                  <a:pt x="543093" y="-2024"/>
                  <a:pt x="746870" y="37255"/>
                  <a:pt x="853527" y="0"/>
                </a:cubicBezTo>
                <a:cubicBezTo>
                  <a:pt x="960184" y="-37255"/>
                  <a:pt x="1188442" y="733"/>
                  <a:pt x="1319887" y="0"/>
                </a:cubicBezTo>
                <a:cubicBezTo>
                  <a:pt x="1363023" y="227040"/>
                  <a:pt x="1273472" y="403544"/>
                  <a:pt x="1319887" y="523220"/>
                </a:cubicBezTo>
                <a:cubicBezTo>
                  <a:pt x="1205245" y="556543"/>
                  <a:pt x="1031774" y="511753"/>
                  <a:pt x="866726" y="523220"/>
                </a:cubicBezTo>
                <a:cubicBezTo>
                  <a:pt x="701678" y="534687"/>
                  <a:pt x="521013" y="474604"/>
                  <a:pt x="400366" y="523220"/>
                </a:cubicBezTo>
                <a:cubicBezTo>
                  <a:pt x="279719" y="571836"/>
                  <a:pt x="133570" y="495140"/>
                  <a:pt x="0" y="523220"/>
                </a:cubicBezTo>
                <a:cubicBezTo>
                  <a:pt x="-7083" y="281631"/>
                  <a:pt x="59429" y="242870"/>
                  <a:pt x="0" y="0"/>
                </a:cubicBezTo>
                <a:close/>
              </a:path>
              <a:path w="1319887" h="523220" stroke="0" extrusionOk="0">
                <a:moveTo>
                  <a:pt x="0" y="0"/>
                </a:moveTo>
                <a:cubicBezTo>
                  <a:pt x="136205" y="-8660"/>
                  <a:pt x="286674" y="22243"/>
                  <a:pt x="466360" y="0"/>
                </a:cubicBezTo>
                <a:cubicBezTo>
                  <a:pt x="646046" y="-22243"/>
                  <a:pt x="711675" y="38254"/>
                  <a:pt x="906322" y="0"/>
                </a:cubicBezTo>
                <a:cubicBezTo>
                  <a:pt x="1100969" y="-38254"/>
                  <a:pt x="1210374" y="47330"/>
                  <a:pt x="1319887" y="0"/>
                </a:cubicBezTo>
                <a:cubicBezTo>
                  <a:pt x="1363323" y="126594"/>
                  <a:pt x="1314666" y="337369"/>
                  <a:pt x="1319887" y="523220"/>
                </a:cubicBezTo>
                <a:cubicBezTo>
                  <a:pt x="1170199" y="556941"/>
                  <a:pt x="1042771" y="502265"/>
                  <a:pt x="879925" y="523220"/>
                </a:cubicBezTo>
                <a:cubicBezTo>
                  <a:pt x="717079" y="544175"/>
                  <a:pt x="622872" y="489632"/>
                  <a:pt x="466360" y="523220"/>
                </a:cubicBezTo>
                <a:cubicBezTo>
                  <a:pt x="309849" y="556808"/>
                  <a:pt x="132959" y="514743"/>
                  <a:pt x="0" y="523220"/>
                </a:cubicBezTo>
                <a:cubicBezTo>
                  <a:pt x="-35782" y="349421"/>
                  <a:pt x="42796" y="128842"/>
                  <a:pt x="0" y="0"/>
                </a:cubicBezTo>
                <a:close/>
              </a:path>
            </a:pathLst>
          </a:custGeom>
          <a:solidFill>
            <a:srgbClr val="FFCCFF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sister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C14E471-BE4A-44DB-84A6-0504B43E4D3C}"/>
              </a:ext>
            </a:extLst>
          </p:cNvPr>
          <p:cNvSpPr txBox="1"/>
          <p:nvPr/>
        </p:nvSpPr>
        <p:spPr>
          <a:xfrm>
            <a:off x="8408414" y="4349324"/>
            <a:ext cx="1494431" cy="523220"/>
          </a:xfrm>
          <a:custGeom>
            <a:avLst/>
            <a:gdLst>
              <a:gd name="connsiteX0" fmla="*/ 0 w 1494431"/>
              <a:gd name="connsiteY0" fmla="*/ 0 h 523220"/>
              <a:gd name="connsiteX1" fmla="*/ 483199 w 1494431"/>
              <a:gd name="connsiteY1" fmla="*/ 0 h 523220"/>
              <a:gd name="connsiteX2" fmla="*/ 966399 w 1494431"/>
              <a:gd name="connsiteY2" fmla="*/ 0 h 523220"/>
              <a:gd name="connsiteX3" fmla="*/ 1494431 w 1494431"/>
              <a:gd name="connsiteY3" fmla="*/ 0 h 523220"/>
              <a:gd name="connsiteX4" fmla="*/ 1494431 w 1494431"/>
              <a:gd name="connsiteY4" fmla="*/ 523220 h 523220"/>
              <a:gd name="connsiteX5" fmla="*/ 981343 w 1494431"/>
              <a:gd name="connsiteY5" fmla="*/ 523220 h 523220"/>
              <a:gd name="connsiteX6" fmla="*/ 453311 w 1494431"/>
              <a:gd name="connsiteY6" fmla="*/ 523220 h 523220"/>
              <a:gd name="connsiteX7" fmla="*/ 0 w 1494431"/>
              <a:gd name="connsiteY7" fmla="*/ 523220 h 523220"/>
              <a:gd name="connsiteX8" fmla="*/ 0 w 1494431"/>
              <a:gd name="connsiteY8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4431" h="523220" fill="none" extrusionOk="0">
                <a:moveTo>
                  <a:pt x="0" y="0"/>
                </a:moveTo>
                <a:cubicBezTo>
                  <a:pt x="111858" y="-3867"/>
                  <a:pt x="377889" y="52223"/>
                  <a:pt x="483199" y="0"/>
                </a:cubicBezTo>
                <a:cubicBezTo>
                  <a:pt x="588509" y="-52223"/>
                  <a:pt x="731125" y="23218"/>
                  <a:pt x="966399" y="0"/>
                </a:cubicBezTo>
                <a:cubicBezTo>
                  <a:pt x="1201673" y="-23218"/>
                  <a:pt x="1272483" y="53435"/>
                  <a:pt x="1494431" y="0"/>
                </a:cubicBezTo>
                <a:cubicBezTo>
                  <a:pt x="1537567" y="227040"/>
                  <a:pt x="1448016" y="403544"/>
                  <a:pt x="1494431" y="523220"/>
                </a:cubicBezTo>
                <a:cubicBezTo>
                  <a:pt x="1268057" y="567915"/>
                  <a:pt x="1103887" y="494395"/>
                  <a:pt x="981343" y="523220"/>
                </a:cubicBezTo>
                <a:cubicBezTo>
                  <a:pt x="858799" y="552045"/>
                  <a:pt x="645411" y="484152"/>
                  <a:pt x="453311" y="523220"/>
                </a:cubicBezTo>
                <a:cubicBezTo>
                  <a:pt x="261211" y="562288"/>
                  <a:pt x="213705" y="480311"/>
                  <a:pt x="0" y="523220"/>
                </a:cubicBezTo>
                <a:cubicBezTo>
                  <a:pt x="-7083" y="281631"/>
                  <a:pt x="59429" y="242870"/>
                  <a:pt x="0" y="0"/>
                </a:cubicBezTo>
                <a:close/>
              </a:path>
              <a:path w="1494431" h="523220" stroke="0" extrusionOk="0">
                <a:moveTo>
                  <a:pt x="0" y="0"/>
                </a:moveTo>
                <a:cubicBezTo>
                  <a:pt x="191802" y="-56248"/>
                  <a:pt x="317660" y="28515"/>
                  <a:pt x="528032" y="0"/>
                </a:cubicBezTo>
                <a:cubicBezTo>
                  <a:pt x="738404" y="-28515"/>
                  <a:pt x="830325" y="40876"/>
                  <a:pt x="1026176" y="0"/>
                </a:cubicBezTo>
                <a:cubicBezTo>
                  <a:pt x="1222027" y="-40876"/>
                  <a:pt x="1279971" y="30347"/>
                  <a:pt x="1494431" y="0"/>
                </a:cubicBezTo>
                <a:cubicBezTo>
                  <a:pt x="1537867" y="126594"/>
                  <a:pt x="1489210" y="337369"/>
                  <a:pt x="1494431" y="523220"/>
                </a:cubicBezTo>
                <a:cubicBezTo>
                  <a:pt x="1246273" y="561089"/>
                  <a:pt x="1139073" y="490796"/>
                  <a:pt x="996287" y="523220"/>
                </a:cubicBezTo>
                <a:cubicBezTo>
                  <a:pt x="853501" y="555644"/>
                  <a:pt x="681628" y="513079"/>
                  <a:pt x="528032" y="523220"/>
                </a:cubicBezTo>
                <a:cubicBezTo>
                  <a:pt x="374437" y="533361"/>
                  <a:pt x="251391" y="517856"/>
                  <a:pt x="0" y="523220"/>
                </a:cubicBezTo>
                <a:cubicBezTo>
                  <a:pt x="-35782" y="349421"/>
                  <a:pt x="42796" y="128842"/>
                  <a:pt x="0" y="0"/>
                </a:cubicBezTo>
                <a:close/>
              </a:path>
            </a:pathLst>
          </a:custGeom>
          <a:solidFill>
            <a:srgbClr val="FFCCFF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brother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C14E471-BE4A-44DB-84A6-0504B43E4D3C}"/>
              </a:ext>
            </a:extLst>
          </p:cNvPr>
          <p:cNvSpPr txBox="1"/>
          <p:nvPr/>
        </p:nvSpPr>
        <p:spPr>
          <a:xfrm>
            <a:off x="1009818" y="4946567"/>
            <a:ext cx="1763135" cy="523220"/>
          </a:xfrm>
          <a:custGeom>
            <a:avLst/>
            <a:gdLst>
              <a:gd name="connsiteX0" fmla="*/ 0 w 1763135"/>
              <a:gd name="connsiteY0" fmla="*/ 0 h 523220"/>
              <a:gd name="connsiteX1" fmla="*/ 570080 w 1763135"/>
              <a:gd name="connsiteY1" fmla="*/ 0 h 523220"/>
              <a:gd name="connsiteX2" fmla="*/ 1140161 w 1763135"/>
              <a:gd name="connsiteY2" fmla="*/ 0 h 523220"/>
              <a:gd name="connsiteX3" fmla="*/ 1763135 w 1763135"/>
              <a:gd name="connsiteY3" fmla="*/ 0 h 523220"/>
              <a:gd name="connsiteX4" fmla="*/ 1763135 w 1763135"/>
              <a:gd name="connsiteY4" fmla="*/ 523220 h 523220"/>
              <a:gd name="connsiteX5" fmla="*/ 1157792 w 1763135"/>
              <a:gd name="connsiteY5" fmla="*/ 523220 h 523220"/>
              <a:gd name="connsiteX6" fmla="*/ 534818 w 1763135"/>
              <a:gd name="connsiteY6" fmla="*/ 523220 h 523220"/>
              <a:gd name="connsiteX7" fmla="*/ 0 w 1763135"/>
              <a:gd name="connsiteY7" fmla="*/ 523220 h 523220"/>
              <a:gd name="connsiteX8" fmla="*/ 0 w 1763135"/>
              <a:gd name="connsiteY8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3135" h="523220" fill="none" extrusionOk="0">
                <a:moveTo>
                  <a:pt x="0" y="0"/>
                </a:moveTo>
                <a:cubicBezTo>
                  <a:pt x="132803" y="-14166"/>
                  <a:pt x="361220" y="46635"/>
                  <a:pt x="570080" y="0"/>
                </a:cubicBezTo>
                <a:cubicBezTo>
                  <a:pt x="778940" y="-46635"/>
                  <a:pt x="942475" y="64715"/>
                  <a:pt x="1140161" y="0"/>
                </a:cubicBezTo>
                <a:cubicBezTo>
                  <a:pt x="1337847" y="-64715"/>
                  <a:pt x="1569925" y="49141"/>
                  <a:pt x="1763135" y="0"/>
                </a:cubicBezTo>
                <a:cubicBezTo>
                  <a:pt x="1806271" y="227040"/>
                  <a:pt x="1716720" y="403544"/>
                  <a:pt x="1763135" y="523220"/>
                </a:cubicBezTo>
                <a:cubicBezTo>
                  <a:pt x="1487957" y="574163"/>
                  <a:pt x="1307504" y="483158"/>
                  <a:pt x="1157792" y="523220"/>
                </a:cubicBezTo>
                <a:cubicBezTo>
                  <a:pt x="1008080" y="563282"/>
                  <a:pt x="734261" y="502346"/>
                  <a:pt x="534818" y="523220"/>
                </a:cubicBezTo>
                <a:cubicBezTo>
                  <a:pt x="335375" y="544094"/>
                  <a:pt x="209210" y="506796"/>
                  <a:pt x="0" y="523220"/>
                </a:cubicBezTo>
                <a:cubicBezTo>
                  <a:pt x="-7083" y="281631"/>
                  <a:pt x="59429" y="242870"/>
                  <a:pt x="0" y="0"/>
                </a:cubicBezTo>
                <a:close/>
              </a:path>
              <a:path w="1763135" h="523220" stroke="0" extrusionOk="0">
                <a:moveTo>
                  <a:pt x="0" y="0"/>
                </a:moveTo>
                <a:cubicBezTo>
                  <a:pt x="168793" y="-62050"/>
                  <a:pt x="425265" y="55771"/>
                  <a:pt x="622974" y="0"/>
                </a:cubicBezTo>
                <a:cubicBezTo>
                  <a:pt x="820683" y="-55771"/>
                  <a:pt x="957134" y="41578"/>
                  <a:pt x="1210686" y="0"/>
                </a:cubicBezTo>
                <a:cubicBezTo>
                  <a:pt x="1464238" y="-41578"/>
                  <a:pt x="1621910" y="64258"/>
                  <a:pt x="1763135" y="0"/>
                </a:cubicBezTo>
                <a:cubicBezTo>
                  <a:pt x="1806571" y="126594"/>
                  <a:pt x="1757914" y="337369"/>
                  <a:pt x="1763135" y="523220"/>
                </a:cubicBezTo>
                <a:cubicBezTo>
                  <a:pt x="1622868" y="551205"/>
                  <a:pt x="1300979" y="507236"/>
                  <a:pt x="1175423" y="523220"/>
                </a:cubicBezTo>
                <a:cubicBezTo>
                  <a:pt x="1049867" y="539204"/>
                  <a:pt x="860802" y="490830"/>
                  <a:pt x="622974" y="523220"/>
                </a:cubicBezTo>
                <a:cubicBezTo>
                  <a:pt x="385146" y="555610"/>
                  <a:pt x="280077" y="513004"/>
                  <a:pt x="0" y="523220"/>
                </a:cubicBezTo>
                <a:cubicBezTo>
                  <a:pt x="-35782" y="349421"/>
                  <a:pt x="42796" y="128842"/>
                  <a:pt x="0" y="0"/>
                </a:cubicBezTo>
                <a:close/>
              </a:path>
            </a:pathLst>
          </a:custGeom>
          <a:solidFill>
            <a:srgbClr val="CC99FF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doctor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C14E471-BE4A-44DB-84A6-0504B43E4D3C}"/>
              </a:ext>
            </a:extLst>
          </p:cNvPr>
          <p:cNvSpPr txBox="1"/>
          <p:nvPr/>
        </p:nvSpPr>
        <p:spPr>
          <a:xfrm>
            <a:off x="2053350" y="4284363"/>
            <a:ext cx="1636344" cy="523220"/>
          </a:xfrm>
          <a:custGeom>
            <a:avLst/>
            <a:gdLst>
              <a:gd name="connsiteX0" fmla="*/ 0 w 1636344"/>
              <a:gd name="connsiteY0" fmla="*/ 0 h 523220"/>
              <a:gd name="connsiteX1" fmla="*/ 529085 w 1636344"/>
              <a:gd name="connsiteY1" fmla="*/ 0 h 523220"/>
              <a:gd name="connsiteX2" fmla="*/ 1058169 w 1636344"/>
              <a:gd name="connsiteY2" fmla="*/ 0 h 523220"/>
              <a:gd name="connsiteX3" fmla="*/ 1636344 w 1636344"/>
              <a:gd name="connsiteY3" fmla="*/ 0 h 523220"/>
              <a:gd name="connsiteX4" fmla="*/ 1636344 w 1636344"/>
              <a:gd name="connsiteY4" fmla="*/ 523220 h 523220"/>
              <a:gd name="connsiteX5" fmla="*/ 1074533 w 1636344"/>
              <a:gd name="connsiteY5" fmla="*/ 523220 h 523220"/>
              <a:gd name="connsiteX6" fmla="*/ 496358 w 1636344"/>
              <a:gd name="connsiteY6" fmla="*/ 523220 h 523220"/>
              <a:gd name="connsiteX7" fmla="*/ 0 w 1636344"/>
              <a:gd name="connsiteY7" fmla="*/ 523220 h 523220"/>
              <a:gd name="connsiteX8" fmla="*/ 0 w 1636344"/>
              <a:gd name="connsiteY8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6344" h="523220" fill="none" extrusionOk="0">
                <a:moveTo>
                  <a:pt x="0" y="0"/>
                </a:moveTo>
                <a:cubicBezTo>
                  <a:pt x="166175" y="-7743"/>
                  <a:pt x="324556" y="15433"/>
                  <a:pt x="529085" y="0"/>
                </a:cubicBezTo>
                <a:cubicBezTo>
                  <a:pt x="733615" y="-15433"/>
                  <a:pt x="839814" y="27944"/>
                  <a:pt x="1058169" y="0"/>
                </a:cubicBezTo>
                <a:cubicBezTo>
                  <a:pt x="1276524" y="-27944"/>
                  <a:pt x="1511180" y="37684"/>
                  <a:pt x="1636344" y="0"/>
                </a:cubicBezTo>
                <a:cubicBezTo>
                  <a:pt x="1679480" y="227040"/>
                  <a:pt x="1589929" y="403544"/>
                  <a:pt x="1636344" y="523220"/>
                </a:cubicBezTo>
                <a:cubicBezTo>
                  <a:pt x="1425889" y="544835"/>
                  <a:pt x="1322143" y="462523"/>
                  <a:pt x="1074533" y="523220"/>
                </a:cubicBezTo>
                <a:cubicBezTo>
                  <a:pt x="826923" y="583917"/>
                  <a:pt x="631514" y="486261"/>
                  <a:pt x="496358" y="523220"/>
                </a:cubicBezTo>
                <a:cubicBezTo>
                  <a:pt x="361202" y="560179"/>
                  <a:pt x="231094" y="474785"/>
                  <a:pt x="0" y="523220"/>
                </a:cubicBezTo>
                <a:cubicBezTo>
                  <a:pt x="-7083" y="281631"/>
                  <a:pt x="59429" y="242870"/>
                  <a:pt x="0" y="0"/>
                </a:cubicBezTo>
                <a:close/>
              </a:path>
              <a:path w="1636344" h="523220" stroke="0" extrusionOk="0">
                <a:moveTo>
                  <a:pt x="0" y="0"/>
                </a:moveTo>
                <a:cubicBezTo>
                  <a:pt x="166032" y="-58897"/>
                  <a:pt x="321077" y="34164"/>
                  <a:pt x="578175" y="0"/>
                </a:cubicBezTo>
                <a:cubicBezTo>
                  <a:pt x="835274" y="-34164"/>
                  <a:pt x="884181" y="64797"/>
                  <a:pt x="1123623" y="0"/>
                </a:cubicBezTo>
                <a:cubicBezTo>
                  <a:pt x="1363065" y="-64797"/>
                  <a:pt x="1531603" y="39488"/>
                  <a:pt x="1636344" y="0"/>
                </a:cubicBezTo>
                <a:cubicBezTo>
                  <a:pt x="1679780" y="126594"/>
                  <a:pt x="1631123" y="337369"/>
                  <a:pt x="1636344" y="523220"/>
                </a:cubicBezTo>
                <a:cubicBezTo>
                  <a:pt x="1414007" y="576350"/>
                  <a:pt x="1295149" y="498627"/>
                  <a:pt x="1090896" y="523220"/>
                </a:cubicBezTo>
                <a:cubicBezTo>
                  <a:pt x="886643" y="547813"/>
                  <a:pt x="778468" y="517491"/>
                  <a:pt x="578175" y="523220"/>
                </a:cubicBezTo>
                <a:cubicBezTo>
                  <a:pt x="377882" y="528949"/>
                  <a:pt x="172719" y="512618"/>
                  <a:pt x="0" y="523220"/>
                </a:cubicBezTo>
                <a:cubicBezTo>
                  <a:pt x="-35782" y="349421"/>
                  <a:pt x="42796" y="128842"/>
                  <a:pt x="0" y="0"/>
                </a:cubicBezTo>
                <a:close/>
              </a:path>
            </a:pathLst>
          </a:custGeom>
          <a:solidFill>
            <a:srgbClr val="CC99FF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visitor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C14E471-BE4A-44DB-84A6-0504B43E4D3C}"/>
              </a:ext>
            </a:extLst>
          </p:cNvPr>
          <p:cNvSpPr txBox="1"/>
          <p:nvPr/>
        </p:nvSpPr>
        <p:spPr>
          <a:xfrm>
            <a:off x="3305733" y="4960926"/>
            <a:ext cx="1871302" cy="523220"/>
          </a:xfrm>
          <a:custGeom>
            <a:avLst/>
            <a:gdLst>
              <a:gd name="connsiteX0" fmla="*/ 0 w 1871302"/>
              <a:gd name="connsiteY0" fmla="*/ 0 h 523220"/>
              <a:gd name="connsiteX1" fmla="*/ 430399 w 1871302"/>
              <a:gd name="connsiteY1" fmla="*/ 0 h 523220"/>
              <a:gd name="connsiteX2" fmla="*/ 879512 w 1871302"/>
              <a:gd name="connsiteY2" fmla="*/ 0 h 523220"/>
              <a:gd name="connsiteX3" fmla="*/ 1309911 w 1871302"/>
              <a:gd name="connsiteY3" fmla="*/ 0 h 523220"/>
              <a:gd name="connsiteX4" fmla="*/ 1871302 w 1871302"/>
              <a:gd name="connsiteY4" fmla="*/ 0 h 523220"/>
              <a:gd name="connsiteX5" fmla="*/ 1871302 w 1871302"/>
              <a:gd name="connsiteY5" fmla="*/ 523220 h 523220"/>
              <a:gd name="connsiteX6" fmla="*/ 1403477 w 1871302"/>
              <a:gd name="connsiteY6" fmla="*/ 523220 h 523220"/>
              <a:gd name="connsiteX7" fmla="*/ 973077 w 1871302"/>
              <a:gd name="connsiteY7" fmla="*/ 523220 h 523220"/>
              <a:gd name="connsiteX8" fmla="*/ 561391 w 1871302"/>
              <a:gd name="connsiteY8" fmla="*/ 523220 h 523220"/>
              <a:gd name="connsiteX9" fmla="*/ 0 w 1871302"/>
              <a:gd name="connsiteY9" fmla="*/ 523220 h 523220"/>
              <a:gd name="connsiteX10" fmla="*/ 0 w 1871302"/>
              <a:gd name="connsiteY10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71302" h="523220" fill="none" extrusionOk="0">
                <a:moveTo>
                  <a:pt x="0" y="0"/>
                </a:moveTo>
                <a:cubicBezTo>
                  <a:pt x="183701" y="-13430"/>
                  <a:pt x="282707" y="27701"/>
                  <a:pt x="430399" y="0"/>
                </a:cubicBezTo>
                <a:cubicBezTo>
                  <a:pt x="578091" y="-27701"/>
                  <a:pt x="686170" y="38680"/>
                  <a:pt x="879512" y="0"/>
                </a:cubicBezTo>
                <a:cubicBezTo>
                  <a:pt x="1072854" y="-38680"/>
                  <a:pt x="1097438" y="15555"/>
                  <a:pt x="1309911" y="0"/>
                </a:cubicBezTo>
                <a:cubicBezTo>
                  <a:pt x="1522384" y="-15555"/>
                  <a:pt x="1721899" y="49460"/>
                  <a:pt x="1871302" y="0"/>
                </a:cubicBezTo>
                <a:cubicBezTo>
                  <a:pt x="1918320" y="185515"/>
                  <a:pt x="1837429" y="287960"/>
                  <a:pt x="1871302" y="523220"/>
                </a:cubicBezTo>
                <a:cubicBezTo>
                  <a:pt x="1724334" y="561382"/>
                  <a:pt x="1538411" y="504943"/>
                  <a:pt x="1403477" y="523220"/>
                </a:cubicBezTo>
                <a:cubicBezTo>
                  <a:pt x="1268544" y="541497"/>
                  <a:pt x="1175378" y="472806"/>
                  <a:pt x="973077" y="523220"/>
                </a:cubicBezTo>
                <a:cubicBezTo>
                  <a:pt x="770776" y="573634"/>
                  <a:pt x="715821" y="489753"/>
                  <a:pt x="561391" y="523220"/>
                </a:cubicBezTo>
                <a:cubicBezTo>
                  <a:pt x="406961" y="556687"/>
                  <a:pt x="248494" y="502083"/>
                  <a:pt x="0" y="523220"/>
                </a:cubicBezTo>
                <a:cubicBezTo>
                  <a:pt x="-58764" y="301470"/>
                  <a:pt x="12280" y="185136"/>
                  <a:pt x="0" y="0"/>
                </a:cubicBezTo>
                <a:close/>
              </a:path>
              <a:path w="1871302" h="523220" stroke="0" extrusionOk="0">
                <a:moveTo>
                  <a:pt x="0" y="0"/>
                </a:moveTo>
                <a:cubicBezTo>
                  <a:pt x="102539" y="-1298"/>
                  <a:pt x="385510" y="48656"/>
                  <a:pt x="505252" y="0"/>
                </a:cubicBezTo>
                <a:cubicBezTo>
                  <a:pt x="624994" y="-48656"/>
                  <a:pt x="851459" y="49213"/>
                  <a:pt x="973077" y="0"/>
                </a:cubicBezTo>
                <a:cubicBezTo>
                  <a:pt x="1094695" y="-49213"/>
                  <a:pt x="1214222" y="3851"/>
                  <a:pt x="1403477" y="0"/>
                </a:cubicBezTo>
                <a:cubicBezTo>
                  <a:pt x="1592732" y="-3851"/>
                  <a:pt x="1751135" y="24025"/>
                  <a:pt x="1871302" y="0"/>
                </a:cubicBezTo>
                <a:cubicBezTo>
                  <a:pt x="1885602" y="240806"/>
                  <a:pt x="1866714" y="272186"/>
                  <a:pt x="1871302" y="523220"/>
                </a:cubicBezTo>
                <a:cubicBezTo>
                  <a:pt x="1766639" y="552193"/>
                  <a:pt x="1561460" y="519806"/>
                  <a:pt x="1403477" y="523220"/>
                </a:cubicBezTo>
                <a:cubicBezTo>
                  <a:pt x="1245495" y="526634"/>
                  <a:pt x="1092231" y="488055"/>
                  <a:pt x="916938" y="523220"/>
                </a:cubicBezTo>
                <a:cubicBezTo>
                  <a:pt x="741645" y="558385"/>
                  <a:pt x="631301" y="480201"/>
                  <a:pt x="430399" y="523220"/>
                </a:cubicBezTo>
                <a:cubicBezTo>
                  <a:pt x="229497" y="566239"/>
                  <a:pt x="110988" y="504777"/>
                  <a:pt x="0" y="523220"/>
                </a:cubicBezTo>
                <a:cubicBezTo>
                  <a:pt x="-41315" y="271707"/>
                  <a:pt x="17680" y="154837"/>
                  <a:pt x="0" y="0"/>
                </a:cubicBezTo>
                <a:close/>
              </a:path>
            </a:pathLst>
          </a:custGeom>
          <a:solidFill>
            <a:srgbClr val="CC99FF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actor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C14E471-BE4A-44DB-84A6-0504B43E4D3C}"/>
              </a:ext>
            </a:extLst>
          </p:cNvPr>
          <p:cNvSpPr txBox="1"/>
          <p:nvPr/>
        </p:nvSpPr>
        <p:spPr>
          <a:xfrm>
            <a:off x="3859397" y="4292796"/>
            <a:ext cx="1851973" cy="523220"/>
          </a:xfrm>
          <a:custGeom>
            <a:avLst/>
            <a:gdLst>
              <a:gd name="connsiteX0" fmla="*/ 0 w 1851973"/>
              <a:gd name="connsiteY0" fmla="*/ 0 h 523220"/>
              <a:gd name="connsiteX1" fmla="*/ 425954 w 1851973"/>
              <a:gd name="connsiteY1" fmla="*/ 0 h 523220"/>
              <a:gd name="connsiteX2" fmla="*/ 870427 w 1851973"/>
              <a:gd name="connsiteY2" fmla="*/ 0 h 523220"/>
              <a:gd name="connsiteX3" fmla="*/ 1296381 w 1851973"/>
              <a:gd name="connsiteY3" fmla="*/ 0 h 523220"/>
              <a:gd name="connsiteX4" fmla="*/ 1851973 w 1851973"/>
              <a:gd name="connsiteY4" fmla="*/ 0 h 523220"/>
              <a:gd name="connsiteX5" fmla="*/ 1851973 w 1851973"/>
              <a:gd name="connsiteY5" fmla="*/ 523220 h 523220"/>
              <a:gd name="connsiteX6" fmla="*/ 1388980 w 1851973"/>
              <a:gd name="connsiteY6" fmla="*/ 523220 h 523220"/>
              <a:gd name="connsiteX7" fmla="*/ 963026 w 1851973"/>
              <a:gd name="connsiteY7" fmla="*/ 523220 h 523220"/>
              <a:gd name="connsiteX8" fmla="*/ 555592 w 1851973"/>
              <a:gd name="connsiteY8" fmla="*/ 523220 h 523220"/>
              <a:gd name="connsiteX9" fmla="*/ 0 w 1851973"/>
              <a:gd name="connsiteY9" fmla="*/ 523220 h 523220"/>
              <a:gd name="connsiteX10" fmla="*/ 0 w 1851973"/>
              <a:gd name="connsiteY10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1973" h="523220" fill="none" extrusionOk="0">
                <a:moveTo>
                  <a:pt x="0" y="0"/>
                </a:moveTo>
                <a:cubicBezTo>
                  <a:pt x="157529" y="-40676"/>
                  <a:pt x="233142" y="34268"/>
                  <a:pt x="425954" y="0"/>
                </a:cubicBezTo>
                <a:cubicBezTo>
                  <a:pt x="618766" y="-34268"/>
                  <a:pt x="681385" y="53132"/>
                  <a:pt x="870427" y="0"/>
                </a:cubicBezTo>
                <a:cubicBezTo>
                  <a:pt x="1059469" y="-53132"/>
                  <a:pt x="1133889" y="5878"/>
                  <a:pt x="1296381" y="0"/>
                </a:cubicBezTo>
                <a:cubicBezTo>
                  <a:pt x="1458873" y="-5878"/>
                  <a:pt x="1635166" y="56044"/>
                  <a:pt x="1851973" y="0"/>
                </a:cubicBezTo>
                <a:cubicBezTo>
                  <a:pt x="1898991" y="185515"/>
                  <a:pt x="1818100" y="287960"/>
                  <a:pt x="1851973" y="523220"/>
                </a:cubicBezTo>
                <a:cubicBezTo>
                  <a:pt x="1715802" y="552138"/>
                  <a:pt x="1587337" y="500264"/>
                  <a:pt x="1388980" y="523220"/>
                </a:cubicBezTo>
                <a:cubicBezTo>
                  <a:pt x="1190623" y="546176"/>
                  <a:pt x="1158353" y="513914"/>
                  <a:pt x="963026" y="523220"/>
                </a:cubicBezTo>
                <a:cubicBezTo>
                  <a:pt x="767699" y="532526"/>
                  <a:pt x="654096" y="480967"/>
                  <a:pt x="555592" y="523220"/>
                </a:cubicBezTo>
                <a:cubicBezTo>
                  <a:pt x="457088" y="565473"/>
                  <a:pt x="159401" y="519340"/>
                  <a:pt x="0" y="523220"/>
                </a:cubicBezTo>
                <a:cubicBezTo>
                  <a:pt x="-58764" y="301470"/>
                  <a:pt x="12280" y="185136"/>
                  <a:pt x="0" y="0"/>
                </a:cubicBezTo>
                <a:close/>
              </a:path>
              <a:path w="1851973" h="523220" stroke="0" extrusionOk="0">
                <a:moveTo>
                  <a:pt x="0" y="0"/>
                </a:moveTo>
                <a:cubicBezTo>
                  <a:pt x="159230" y="-54704"/>
                  <a:pt x="364667" y="27880"/>
                  <a:pt x="500033" y="0"/>
                </a:cubicBezTo>
                <a:cubicBezTo>
                  <a:pt x="635399" y="-27880"/>
                  <a:pt x="740225" y="19009"/>
                  <a:pt x="963026" y="0"/>
                </a:cubicBezTo>
                <a:cubicBezTo>
                  <a:pt x="1185827" y="-19009"/>
                  <a:pt x="1224199" y="39065"/>
                  <a:pt x="1388980" y="0"/>
                </a:cubicBezTo>
                <a:cubicBezTo>
                  <a:pt x="1553761" y="-39065"/>
                  <a:pt x="1712861" y="2274"/>
                  <a:pt x="1851973" y="0"/>
                </a:cubicBezTo>
                <a:cubicBezTo>
                  <a:pt x="1866273" y="240806"/>
                  <a:pt x="1847385" y="272186"/>
                  <a:pt x="1851973" y="523220"/>
                </a:cubicBezTo>
                <a:cubicBezTo>
                  <a:pt x="1645238" y="527173"/>
                  <a:pt x="1543610" y="508251"/>
                  <a:pt x="1388980" y="523220"/>
                </a:cubicBezTo>
                <a:cubicBezTo>
                  <a:pt x="1234350" y="538189"/>
                  <a:pt x="1077896" y="500239"/>
                  <a:pt x="907467" y="523220"/>
                </a:cubicBezTo>
                <a:cubicBezTo>
                  <a:pt x="737038" y="546201"/>
                  <a:pt x="647522" y="519984"/>
                  <a:pt x="425954" y="523220"/>
                </a:cubicBezTo>
                <a:cubicBezTo>
                  <a:pt x="204386" y="526456"/>
                  <a:pt x="172711" y="515150"/>
                  <a:pt x="0" y="523220"/>
                </a:cubicBezTo>
                <a:cubicBezTo>
                  <a:pt x="-41315" y="271707"/>
                  <a:pt x="17680" y="154837"/>
                  <a:pt x="0" y="0"/>
                </a:cubicBezTo>
                <a:close/>
              </a:path>
            </a:pathLst>
          </a:custGeom>
          <a:solidFill>
            <a:srgbClr val="CC99FF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mirror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C14E471-BE4A-44DB-84A6-0504B43E4D3C}"/>
              </a:ext>
            </a:extLst>
          </p:cNvPr>
          <p:cNvSpPr txBox="1"/>
          <p:nvPr/>
        </p:nvSpPr>
        <p:spPr>
          <a:xfrm>
            <a:off x="230760" y="4259089"/>
            <a:ext cx="1558116" cy="523220"/>
          </a:xfrm>
          <a:custGeom>
            <a:avLst/>
            <a:gdLst>
              <a:gd name="connsiteX0" fmla="*/ 0 w 1558116"/>
              <a:gd name="connsiteY0" fmla="*/ 0 h 523220"/>
              <a:gd name="connsiteX1" fmla="*/ 503791 w 1558116"/>
              <a:gd name="connsiteY1" fmla="*/ 0 h 523220"/>
              <a:gd name="connsiteX2" fmla="*/ 1007582 w 1558116"/>
              <a:gd name="connsiteY2" fmla="*/ 0 h 523220"/>
              <a:gd name="connsiteX3" fmla="*/ 1558116 w 1558116"/>
              <a:gd name="connsiteY3" fmla="*/ 0 h 523220"/>
              <a:gd name="connsiteX4" fmla="*/ 1558116 w 1558116"/>
              <a:gd name="connsiteY4" fmla="*/ 523220 h 523220"/>
              <a:gd name="connsiteX5" fmla="*/ 1023163 w 1558116"/>
              <a:gd name="connsiteY5" fmla="*/ 523220 h 523220"/>
              <a:gd name="connsiteX6" fmla="*/ 472629 w 1558116"/>
              <a:gd name="connsiteY6" fmla="*/ 523220 h 523220"/>
              <a:gd name="connsiteX7" fmla="*/ 0 w 1558116"/>
              <a:gd name="connsiteY7" fmla="*/ 523220 h 523220"/>
              <a:gd name="connsiteX8" fmla="*/ 0 w 1558116"/>
              <a:gd name="connsiteY8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8116" h="523220" fill="none" extrusionOk="0">
                <a:moveTo>
                  <a:pt x="0" y="0"/>
                </a:moveTo>
                <a:cubicBezTo>
                  <a:pt x="171715" y="-36187"/>
                  <a:pt x="312937" y="34421"/>
                  <a:pt x="503791" y="0"/>
                </a:cubicBezTo>
                <a:cubicBezTo>
                  <a:pt x="694645" y="-34421"/>
                  <a:pt x="857247" y="11847"/>
                  <a:pt x="1007582" y="0"/>
                </a:cubicBezTo>
                <a:cubicBezTo>
                  <a:pt x="1157917" y="-11847"/>
                  <a:pt x="1323260" y="28765"/>
                  <a:pt x="1558116" y="0"/>
                </a:cubicBezTo>
                <a:cubicBezTo>
                  <a:pt x="1601252" y="227040"/>
                  <a:pt x="1511701" y="403544"/>
                  <a:pt x="1558116" y="523220"/>
                </a:cubicBezTo>
                <a:cubicBezTo>
                  <a:pt x="1334662" y="572319"/>
                  <a:pt x="1279003" y="506077"/>
                  <a:pt x="1023163" y="523220"/>
                </a:cubicBezTo>
                <a:cubicBezTo>
                  <a:pt x="767323" y="540363"/>
                  <a:pt x="740312" y="474117"/>
                  <a:pt x="472629" y="523220"/>
                </a:cubicBezTo>
                <a:cubicBezTo>
                  <a:pt x="204946" y="572323"/>
                  <a:pt x="169895" y="470974"/>
                  <a:pt x="0" y="523220"/>
                </a:cubicBezTo>
                <a:cubicBezTo>
                  <a:pt x="-7083" y="281631"/>
                  <a:pt x="59429" y="242870"/>
                  <a:pt x="0" y="0"/>
                </a:cubicBezTo>
                <a:close/>
              </a:path>
              <a:path w="1558116" h="523220" stroke="0" extrusionOk="0">
                <a:moveTo>
                  <a:pt x="0" y="0"/>
                </a:moveTo>
                <a:cubicBezTo>
                  <a:pt x="171012" y="-44422"/>
                  <a:pt x="429387" y="2972"/>
                  <a:pt x="550534" y="0"/>
                </a:cubicBezTo>
                <a:cubicBezTo>
                  <a:pt x="671681" y="-2972"/>
                  <a:pt x="826343" y="50002"/>
                  <a:pt x="1069906" y="0"/>
                </a:cubicBezTo>
                <a:cubicBezTo>
                  <a:pt x="1313469" y="-50002"/>
                  <a:pt x="1319962" y="36322"/>
                  <a:pt x="1558116" y="0"/>
                </a:cubicBezTo>
                <a:cubicBezTo>
                  <a:pt x="1601552" y="126594"/>
                  <a:pt x="1552895" y="337369"/>
                  <a:pt x="1558116" y="523220"/>
                </a:cubicBezTo>
                <a:cubicBezTo>
                  <a:pt x="1376797" y="572666"/>
                  <a:pt x="1274879" y="498394"/>
                  <a:pt x="1038744" y="523220"/>
                </a:cubicBezTo>
                <a:cubicBezTo>
                  <a:pt x="802609" y="548046"/>
                  <a:pt x="739489" y="519999"/>
                  <a:pt x="550534" y="523220"/>
                </a:cubicBezTo>
                <a:cubicBezTo>
                  <a:pt x="361579" y="526441"/>
                  <a:pt x="252392" y="460978"/>
                  <a:pt x="0" y="523220"/>
                </a:cubicBezTo>
                <a:cubicBezTo>
                  <a:pt x="-35782" y="349421"/>
                  <a:pt x="42796" y="128842"/>
                  <a:pt x="0" y="0"/>
                </a:cubicBezTo>
                <a:close/>
              </a:path>
            </a:pathLst>
          </a:custGeom>
          <a:solidFill>
            <a:srgbClr val="CC99FF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author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C14E471-BE4A-44DB-84A6-0504B43E4D3C}"/>
              </a:ext>
            </a:extLst>
          </p:cNvPr>
          <p:cNvSpPr txBox="1"/>
          <p:nvPr/>
        </p:nvSpPr>
        <p:spPr>
          <a:xfrm>
            <a:off x="1935870" y="5718609"/>
            <a:ext cx="1983461" cy="523220"/>
          </a:xfrm>
          <a:custGeom>
            <a:avLst/>
            <a:gdLst>
              <a:gd name="connsiteX0" fmla="*/ 0 w 1983461"/>
              <a:gd name="connsiteY0" fmla="*/ 0 h 523220"/>
              <a:gd name="connsiteX1" fmla="*/ 456196 w 1983461"/>
              <a:gd name="connsiteY1" fmla="*/ 0 h 523220"/>
              <a:gd name="connsiteX2" fmla="*/ 932227 w 1983461"/>
              <a:gd name="connsiteY2" fmla="*/ 0 h 523220"/>
              <a:gd name="connsiteX3" fmla="*/ 1388423 w 1983461"/>
              <a:gd name="connsiteY3" fmla="*/ 0 h 523220"/>
              <a:gd name="connsiteX4" fmla="*/ 1983461 w 1983461"/>
              <a:gd name="connsiteY4" fmla="*/ 0 h 523220"/>
              <a:gd name="connsiteX5" fmla="*/ 1983461 w 1983461"/>
              <a:gd name="connsiteY5" fmla="*/ 523220 h 523220"/>
              <a:gd name="connsiteX6" fmla="*/ 1487596 w 1983461"/>
              <a:gd name="connsiteY6" fmla="*/ 523220 h 523220"/>
              <a:gd name="connsiteX7" fmla="*/ 1031400 w 1983461"/>
              <a:gd name="connsiteY7" fmla="*/ 523220 h 523220"/>
              <a:gd name="connsiteX8" fmla="*/ 595038 w 1983461"/>
              <a:gd name="connsiteY8" fmla="*/ 523220 h 523220"/>
              <a:gd name="connsiteX9" fmla="*/ 0 w 1983461"/>
              <a:gd name="connsiteY9" fmla="*/ 523220 h 523220"/>
              <a:gd name="connsiteX10" fmla="*/ 0 w 1983461"/>
              <a:gd name="connsiteY10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83461" h="523220" fill="none" extrusionOk="0">
                <a:moveTo>
                  <a:pt x="0" y="0"/>
                </a:moveTo>
                <a:cubicBezTo>
                  <a:pt x="221416" y="-27013"/>
                  <a:pt x="363112" y="3194"/>
                  <a:pt x="456196" y="0"/>
                </a:cubicBezTo>
                <a:cubicBezTo>
                  <a:pt x="549280" y="-3194"/>
                  <a:pt x="725537" y="20384"/>
                  <a:pt x="932227" y="0"/>
                </a:cubicBezTo>
                <a:cubicBezTo>
                  <a:pt x="1138917" y="-20384"/>
                  <a:pt x="1289689" y="3745"/>
                  <a:pt x="1388423" y="0"/>
                </a:cubicBezTo>
                <a:cubicBezTo>
                  <a:pt x="1487157" y="-3745"/>
                  <a:pt x="1793752" y="3603"/>
                  <a:pt x="1983461" y="0"/>
                </a:cubicBezTo>
                <a:cubicBezTo>
                  <a:pt x="2030479" y="185515"/>
                  <a:pt x="1949588" y="287960"/>
                  <a:pt x="1983461" y="523220"/>
                </a:cubicBezTo>
                <a:cubicBezTo>
                  <a:pt x="1783180" y="539304"/>
                  <a:pt x="1685797" y="489131"/>
                  <a:pt x="1487596" y="523220"/>
                </a:cubicBezTo>
                <a:cubicBezTo>
                  <a:pt x="1289396" y="557309"/>
                  <a:pt x="1127461" y="514310"/>
                  <a:pt x="1031400" y="523220"/>
                </a:cubicBezTo>
                <a:cubicBezTo>
                  <a:pt x="935339" y="532130"/>
                  <a:pt x="698275" y="472430"/>
                  <a:pt x="595038" y="523220"/>
                </a:cubicBezTo>
                <a:cubicBezTo>
                  <a:pt x="491801" y="574010"/>
                  <a:pt x="211932" y="473969"/>
                  <a:pt x="0" y="523220"/>
                </a:cubicBezTo>
                <a:cubicBezTo>
                  <a:pt x="-58764" y="301470"/>
                  <a:pt x="12280" y="185136"/>
                  <a:pt x="0" y="0"/>
                </a:cubicBezTo>
                <a:close/>
              </a:path>
              <a:path w="1983461" h="523220" stroke="0" extrusionOk="0">
                <a:moveTo>
                  <a:pt x="0" y="0"/>
                </a:moveTo>
                <a:cubicBezTo>
                  <a:pt x="134262" y="-10026"/>
                  <a:pt x="336529" y="55210"/>
                  <a:pt x="535534" y="0"/>
                </a:cubicBezTo>
                <a:cubicBezTo>
                  <a:pt x="734539" y="-55210"/>
                  <a:pt x="929560" y="4592"/>
                  <a:pt x="1031400" y="0"/>
                </a:cubicBezTo>
                <a:cubicBezTo>
                  <a:pt x="1133240" y="-4592"/>
                  <a:pt x="1395171" y="48352"/>
                  <a:pt x="1487596" y="0"/>
                </a:cubicBezTo>
                <a:cubicBezTo>
                  <a:pt x="1580021" y="-48352"/>
                  <a:pt x="1846122" y="56018"/>
                  <a:pt x="1983461" y="0"/>
                </a:cubicBezTo>
                <a:cubicBezTo>
                  <a:pt x="1997761" y="240806"/>
                  <a:pt x="1978873" y="272186"/>
                  <a:pt x="1983461" y="523220"/>
                </a:cubicBezTo>
                <a:cubicBezTo>
                  <a:pt x="1743822" y="565052"/>
                  <a:pt x="1648294" y="522143"/>
                  <a:pt x="1487596" y="523220"/>
                </a:cubicBezTo>
                <a:cubicBezTo>
                  <a:pt x="1326898" y="524297"/>
                  <a:pt x="1227891" y="517253"/>
                  <a:pt x="971896" y="523220"/>
                </a:cubicBezTo>
                <a:cubicBezTo>
                  <a:pt x="715901" y="529187"/>
                  <a:pt x="606046" y="468580"/>
                  <a:pt x="456196" y="523220"/>
                </a:cubicBezTo>
                <a:cubicBezTo>
                  <a:pt x="306346" y="577860"/>
                  <a:pt x="155783" y="486770"/>
                  <a:pt x="0" y="523220"/>
                </a:cubicBezTo>
                <a:cubicBezTo>
                  <a:pt x="-41315" y="271707"/>
                  <a:pt x="17680" y="154837"/>
                  <a:pt x="0" y="0"/>
                </a:cubicBezTo>
                <a:close/>
              </a:path>
            </a:pathLst>
          </a:custGeom>
          <a:solidFill>
            <a:srgbClr val="CC99FF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advisor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B5F5D6A-DCAA-4DA7-A352-DD820018D6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2336291" y="884543"/>
            <a:ext cx="609600" cy="609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8B71AF4-0410-4292-BB76-6AA97188582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4866947" y="831820"/>
            <a:ext cx="609600" cy="609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94B3635-DD32-4F09-9627-59237F29795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7225758" y="891210"/>
            <a:ext cx="609600" cy="609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5A355F1-2E1E-4B1C-A92C-1D72C4D1DFB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9550659" y="914814"/>
            <a:ext cx="609600" cy="609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AA4B995-F848-4133-BC6E-771C7E48698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1632785" y="875010"/>
            <a:ext cx="609600" cy="609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C4E946A-5AAA-4609-B1B8-179CB9EA66D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2353618" y="1561790"/>
            <a:ext cx="609600" cy="609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6997998-5137-4FBD-91C6-D143E8ACE1DB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4866947" y="1522470"/>
            <a:ext cx="609600" cy="609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0BE2002-86AF-4963-82B9-643CAEF334AC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7203559" y="1554795"/>
            <a:ext cx="609600" cy="609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FB7CBB5-9D4E-48A9-95DE-D984094D03C0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9528460" y="1547856"/>
            <a:ext cx="609600" cy="609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3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BF93539-C357-4496-B10F-8C5F1754F5CD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1632785" y="1534224"/>
            <a:ext cx="609600" cy="609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3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2B94B9D-B0BC-4EF1-81DD-EDAE22235B4C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2338284" y="2218283"/>
            <a:ext cx="609600" cy="609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5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E470891-15F0-41B8-A2C2-CA8328B731EA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4791273" y="2239116"/>
            <a:ext cx="609600" cy="609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5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3D894AD-0D3F-426F-AB4C-3ADAB9CC75BB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7212740" y="2277391"/>
            <a:ext cx="609600" cy="609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5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7315E3F-6523-4966-B200-1B900EEF7471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9648475" y="2304458"/>
            <a:ext cx="575933" cy="57593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5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88FA256-7368-4676-8726-1319DB7880AC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1632785" y="2271426"/>
            <a:ext cx="609600" cy="609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6" name="Striped Right Arrow 5"/>
          <p:cNvSpPr/>
          <p:nvPr/>
        </p:nvSpPr>
        <p:spPr>
          <a:xfrm>
            <a:off x="84724" y="1670750"/>
            <a:ext cx="395074" cy="24938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triped Right Arrow 57"/>
          <p:cNvSpPr/>
          <p:nvPr/>
        </p:nvSpPr>
        <p:spPr>
          <a:xfrm>
            <a:off x="79527" y="970232"/>
            <a:ext cx="395074" cy="24938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triped Right Arrow 58"/>
          <p:cNvSpPr/>
          <p:nvPr/>
        </p:nvSpPr>
        <p:spPr>
          <a:xfrm>
            <a:off x="69081" y="2326844"/>
            <a:ext cx="395074" cy="24938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59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9564F414-DB76-4769-A003-9E1A97B8D20B}"/>
              </a:ext>
            </a:extLst>
          </p:cNvPr>
          <p:cNvPicPr>
            <a:picLocks noChangeAspect="1"/>
          </p:cNvPicPr>
          <p:nvPr/>
        </p:nvPicPr>
        <p:blipFill rotWithShape="1"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05" b="56890"/>
          <a:stretch/>
        </p:blipFill>
        <p:spPr>
          <a:xfrm>
            <a:off x="11328506" y="59256"/>
            <a:ext cx="863494" cy="790365"/>
          </a:xfrm>
          <a:prstGeom prst="rect">
            <a:avLst/>
          </a:prstGeom>
        </p:spPr>
      </p:pic>
      <p:sp>
        <p:nvSpPr>
          <p:cNvPr id="61" name="Thought Bubble: Cloud 52">
            <a:extLst>
              <a:ext uri="{FF2B5EF4-FFF2-40B4-BE49-F238E27FC236}">
                <a16:creationId xmlns:a16="http://schemas.microsoft.com/office/drawing/2014/main" id="{C7C02A35-5FA8-4C68-8E39-74EC037DC234}"/>
              </a:ext>
            </a:extLst>
          </p:cNvPr>
          <p:cNvSpPr/>
          <p:nvPr/>
        </p:nvSpPr>
        <p:spPr>
          <a:xfrm>
            <a:off x="9606368" y="338337"/>
            <a:ext cx="1847692" cy="1022567"/>
          </a:xfrm>
          <a:prstGeom prst="cloudCallout">
            <a:avLst>
              <a:gd name="adj1" fmla="val 57982"/>
              <a:gd name="adj2" fmla="val -9776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Check your answers.</a:t>
            </a:r>
          </a:p>
        </p:txBody>
      </p:sp>
    </p:spTree>
    <p:extLst>
      <p:ext uri="{BB962C8B-B14F-4D97-AF65-F5344CB8AC3E}">
        <p14:creationId xmlns:p14="http://schemas.microsoft.com/office/powerpoint/2010/main" val="370387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6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/>
          <p:cNvSpPr/>
          <p:nvPr/>
        </p:nvSpPr>
        <p:spPr>
          <a:xfrm>
            <a:off x="1284577" y="5277704"/>
            <a:ext cx="1173018" cy="113207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412225" y="4424478"/>
            <a:ext cx="1173018" cy="113207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270036" y="3477855"/>
            <a:ext cx="1173018" cy="113207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769354" y="2589731"/>
            <a:ext cx="1173018" cy="113207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6317673" y="1664012"/>
            <a:ext cx="1173018" cy="113207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9E01766-0627-4E40-AEBA-3C1D15C8C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0733" y="6290882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Ministry of Education-Second Semester 2020-2021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1E360816-713C-4DF4-AAAA-DB5BAAE080E1}"/>
              </a:ext>
            </a:extLst>
          </p:cNvPr>
          <p:cNvSpPr txBox="1"/>
          <p:nvPr/>
        </p:nvSpPr>
        <p:spPr>
          <a:xfrm>
            <a:off x="8326058" y="6411312"/>
            <a:ext cx="34644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Century Gothic" panose="020B0502020202020204" pitchFamily="34" charset="0"/>
              </a:rPr>
              <a:t>English -Grade 6– Unit 6 – Lesson 4  (Phonics)</a:t>
            </a:r>
            <a:endParaRPr lang="en-GB" sz="1200" b="1" dirty="0"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14E471-BE4A-44DB-84A6-0504B43E4D3C}"/>
              </a:ext>
            </a:extLst>
          </p:cNvPr>
          <p:cNvSpPr txBox="1"/>
          <p:nvPr/>
        </p:nvSpPr>
        <p:spPr>
          <a:xfrm>
            <a:off x="2333513" y="1041325"/>
            <a:ext cx="7042304" cy="523220"/>
          </a:xfrm>
          <a:custGeom>
            <a:avLst/>
            <a:gdLst>
              <a:gd name="connsiteX0" fmla="*/ 0 w 7042304"/>
              <a:gd name="connsiteY0" fmla="*/ 0 h 523220"/>
              <a:gd name="connsiteX1" fmla="*/ 727705 w 7042304"/>
              <a:gd name="connsiteY1" fmla="*/ 0 h 523220"/>
              <a:gd name="connsiteX2" fmla="*/ 1384986 w 7042304"/>
              <a:gd name="connsiteY2" fmla="*/ 0 h 523220"/>
              <a:gd name="connsiteX3" fmla="*/ 1760576 w 7042304"/>
              <a:gd name="connsiteY3" fmla="*/ 0 h 523220"/>
              <a:gd name="connsiteX4" fmla="*/ 2488281 w 7042304"/>
              <a:gd name="connsiteY4" fmla="*/ 0 h 523220"/>
              <a:gd name="connsiteX5" fmla="*/ 3075139 w 7042304"/>
              <a:gd name="connsiteY5" fmla="*/ 0 h 523220"/>
              <a:gd name="connsiteX6" fmla="*/ 3591575 w 7042304"/>
              <a:gd name="connsiteY6" fmla="*/ 0 h 523220"/>
              <a:gd name="connsiteX7" fmla="*/ 4319280 w 7042304"/>
              <a:gd name="connsiteY7" fmla="*/ 0 h 523220"/>
              <a:gd name="connsiteX8" fmla="*/ 4694869 w 7042304"/>
              <a:gd name="connsiteY8" fmla="*/ 0 h 523220"/>
              <a:gd name="connsiteX9" fmla="*/ 5140882 w 7042304"/>
              <a:gd name="connsiteY9" fmla="*/ 0 h 523220"/>
              <a:gd name="connsiteX10" fmla="*/ 5727741 w 7042304"/>
              <a:gd name="connsiteY10" fmla="*/ 0 h 523220"/>
              <a:gd name="connsiteX11" fmla="*/ 6244176 w 7042304"/>
              <a:gd name="connsiteY11" fmla="*/ 0 h 523220"/>
              <a:gd name="connsiteX12" fmla="*/ 7042304 w 7042304"/>
              <a:gd name="connsiteY12" fmla="*/ 0 h 523220"/>
              <a:gd name="connsiteX13" fmla="*/ 7042304 w 7042304"/>
              <a:gd name="connsiteY13" fmla="*/ 523220 h 523220"/>
              <a:gd name="connsiteX14" fmla="*/ 6385022 w 7042304"/>
              <a:gd name="connsiteY14" fmla="*/ 523220 h 523220"/>
              <a:gd name="connsiteX15" fmla="*/ 5727741 w 7042304"/>
              <a:gd name="connsiteY15" fmla="*/ 523220 h 523220"/>
              <a:gd name="connsiteX16" fmla="*/ 5352151 w 7042304"/>
              <a:gd name="connsiteY16" fmla="*/ 523220 h 523220"/>
              <a:gd name="connsiteX17" fmla="*/ 4976561 w 7042304"/>
              <a:gd name="connsiteY17" fmla="*/ 523220 h 523220"/>
              <a:gd name="connsiteX18" fmla="*/ 4600972 w 7042304"/>
              <a:gd name="connsiteY18" fmla="*/ 523220 h 523220"/>
              <a:gd name="connsiteX19" fmla="*/ 4084536 w 7042304"/>
              <a:gd name="connsiteY19" fmla="*/ 523220 h 523220"/>
              <a:gd name="connsiteX20" fmla="*/ 3497678 w 7042304"/>
              <a:gd name="connsiteY20" fmla="*/ 523220 h 523220"/>
              <a:gd name="connsiteX21" fmla="*/ 2910819 w 7042304"/>
              <a:gd name="connsiteY21" fmla="*/ 523220 h 523220"/>
              <a:gd name="connsiteX22" fmla="*/ 2323960 w 7042304"/>
              <a:gd name="connsiteY22" fmla="*/ 523220 h 523220"/>
              <a:gd name="connsiteX23" fmla="*/ 1737102 w 7042304"/>
              <a:gd name="connsiteY23" fmla="*/ 523220 h 523220"/>
              <a:gd name="connsiteX24" fmla="*/ 1009397 w 7042304"/>
              <a:gd name="connsiteY24" fmla="*/ 523220 h 523220"/>
              <a:gd name="connsiteX25" fmla="*/ 0 w 7042304"/>
              <a:gd name="connsiteY25" fmla="*/ 523220 h 523220"/>
              <a:gd name="connsiteX26" fmla="*/ 0 w 7042304"/>
              <a:gd name="connsiteY26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042304" h="523220" fill="none" extrusionOk="0">
                <a:moveTo>
                  <a:pt x="0" y="0"/>
                </a:moveTo>
                <a:cubicBezTo>
                  <a:pt x="169999" y="-25738"/>
                  <a:pt x="545682" y="37375"/>
                  <a:pt x="727705" y="0"/>
                </a:cubicBezTo>
                <a:cubicBezTo>
                  <a:pt x="909728" y="-37375"/>
                  <a:pt x="1056618" y="52214"/>
                  <a:pt x="1384986" y="0"/>
                </a:cubicBezTo>
                <a:cubicBezTo>
                  <a:pt x="1713354" y="-52214"/>
                  <a:pt x="1604964" y="8360"/>
                  <a:pt x="1760576" y="0"/>
                </a:cubicBezTo>
                <a:cubicBezTo>
                  <a:pt x="1916188" y="-8360"/>
                  <a:pt x="2166727" y="35288"/>
                  <a:pt x="2488281" y="0"/>
                </a:cubicBezTo>
                <a:cubicBezTo>
                  <a:pt x="2809835" y="-35288"/>
                  <a:pt x="2866409" y="57509"/>
                  <a:pt x="3075139" y="0"/>
                </a:cubicBezTo>
                <a:cubicBezTo>
                  <a:pt x="3283869" y="-57509"/>
                  <a:pt x="3456167" y="57775"/>
                  <a:pt x="3591575" y="0"/>
                </a:cubicBezTo>
                <a:cubicBezTo>
                  <a:pt x="3726983" y="-57775"/>
                  <a:pt x="4109922" y="47912"/>
                  <a:pt x="4319280" y="0"/>
                </a:cubicBezTo>
                <a:cubicBezTo>
                  <a:pt x="4528639" y="-47912"/>
                  <a:pt x="4522025" y="9053"/>
                  <a:pt x="4694869" y="0"/>
                </a:cubicBezTo>
                <a:cubicBezTo>
                  <a:pt x="4867713" y="-9053"/>
                  <a:pt x="4968706" y="40665"/>
                  <a:pt x="5140882" y="0"/>
                </a:cubicBezTo>
                <a:cubicBezTo>
                  <a:pt x="5313058" y="-40665"/>
                  <a:pt x="5488190" y="54058"/>
                  <a:pt x="5727741" y="0"/>
                </a:cubicBezTo>
                <a:cubicBezTo>
                  <a:pt x="5967292" y="-54058"/>
                  <a:pt x="6046518" y="48310"/>
                  <a:pt x="6244176" y="0"/>
                </a:cubicBezTo>
                <a:cubicBezTo>
                  <a:pt x="6441835" y="-48310"/>
                  <a:pt x="6740668" y="4768"/>
                  <a:pt x="7042304" y="0"/>
                </a:cubicBezTo>
                <a:cubicBezTo>
                  <a:pt x="7064926" y="256746"/>
                  <a:pt x="6980371" y="364383"/>
                  <a:pt x="7042304" y="523220"/>
                </a:cubicBezTo>
                <a:cubicBezTo>
                  <a:pt x="6777506" y="592670"/>
                  <a:pt x="6575044" y="517427"/>
                  <a:pt x="6385022" y="523220"/>
                </a:cubicBezTo>
                <a:cubicBezTo>
                  <a:pt x="6195000" y="529013"/>
                  <a:pt x="6015530" y="508726"/>
                  <a:pt x="5727741" y="523220"/>
                </a:cubicBezTo>
                <a:cubicBezTo>
                  <a:pt x="5439952" y="537714"/>
                  <a:pt x="5479649" y="493035"/>
                  <a:pt x="5352151" y="523220"/>
                </a:cubicBezTo>
                <a:cubicBezTo>
                  <a:pt x="5224653" y="553405"/>
                  <a:pt x="5108603" y="490641"/>
                  <a:pt x="4976561" y="523220"/>
                </a:cubicBezTo>
                <a:cubicBezTo>
                  <a:pt x="4844519" y="555799"/>
                  <a:pt x="4756842" y="516450"/>
                  <a:pt x="4600972" y="523220"/>
                </a:cubicBezTo>
                <a:cubicBezTo>
                  <a:pt x="4445102" y="529990"/>
                  <a:pt x="4279437" y="504492"/>
                  <a:pt x="4084536" y="523220"/>
                </a:cubicBezTo>
                <a:cubicBezTo>
                  <a:pt x="3889635" y="541948"/>
                  <a:pt x="3712283" y="495301"/>
                  <a:pt x="3497678" y="523220"/>
                </a:cubicBezTo>
                <a:cubicBezTo>
                  <a:pt x="3283073" y="551139"/>
                  <a:pt x="3167430" y="511144"/>
                  <a:pt x="2910819" y="523220"/>
                </a:cubicBezTo>
                <a:cubicBezTo>
                  <a:pt x="2654208" y="535296"/>
                  <a:pt x="2591287" y="513305"/>
                  <a:pt x="2323960" y="523220"/>
                </a:cubicBezTo>
                <a:cubicBezTo>
                  <a:pt x="2056633" y="533135"/>
                  <a:pt x="1861401" y="515227"/>
                  <a:pt x="1737102" y="523220"/>
                </a:cubicBezTo>
                <a:cubicBezTo>
                  <a:pt x="1612803" y="531213"/>
                  <a:pt x="1313845" y="451632"/>
                  <a:pt x="1009397" y="523220"/>
                </a:cubicBezTo>
                <a:cubicBezTo>
                  <a:pt x="704949" y="594808"/>
                  <a:pt x="371335" y="455913"/>
                  <a:pt x="0" y="523220"/>
                </a:cubicBezTo>
                <a:cubicBezTo>
                  <a:pt x="-36043" y="372217"/>
                  <a:pt x="56504" y="155336"/>
                  <a:pt x="0" y="0"/>
                </a:cubicBezTo>
                <a:close/>
              </a:path>
              <a:path w="7042304" h="523220" stroke="0" extrusionOk="0">
                <a:moveTo>
                  <a:pt x="0" y="0"/>
                </a:moveTo>
                <a:cubicBezTo>
                  <a:pt x="170992" y="-51732"/>
                  <a:pt x="553003" y="13911"/>
                  <a:pt x="727705" y="0"/>
                </a:cubicBezTo>
                <a:cubicBezTo>
                  <a:pt x="902407" y="-13911"/>
                  <a:pt x="1102011" y="21556"/>
                  <a:pt x="1314563" y="0"/>
                </a:cubicBezTo>
                <a:cubicBezTo>
                  <a:pt x="1527115" y="-21556"/>
                  <a:pt x="1594909" y="40148"/>
                  <a:pt x="1760576" y="0"/>
                </a:cubicBezTo>
                <a:cubicBezTo>
                  <a:pt x="1926243" y="-40148"/>
                  <a:pt x="2227148" y="24387"/>
                  <a:pt x="2347435" y="0"/>
                </a:cubicBezTo>
                <a:cubicBezTo>
                  <a:pt x="2467722" y="-24387"/>
                  <a:pt x="2855738" y="30627"/>
                  <a:pt x="3075139" y="0"/>
                </a:cubicBezTo>
                <a:cubicBezTo>
                  <a:pt x="3294540" y="-30627"/>
                  <a:pt x="3398674" y="32985"/>
                  <a:pt x="3521152" y="0"/>
                </a:cubicBezTo>
                <a:cubicBezTo>
                  <a:pt x="3643630" y="-32985"/>
                  <a:pt x="3709998" y="34376"/>
                  <a:pt x="3896742" y="0"/>
                </a:cubicBezTo>
                <a:cubicBezTo>
                  <a:pt x="4083486" y="-34376"/>
                  <a:pt x="4195212" y="53978"/>
                  <a:pt x="4483600" y="0"/>
                </a:cubicBezTo>
                <a:cubicBezTo>
                  <a:pt x="4771988" y="-53978"/>
                  <a:pt x="4922371" y="35479"/>
                  <a:pt x="5070459" y="0"/>
                </a:cubicBezTo>
                <a:cubicBezTo>
                  <a:pt x="5218547" y="-35479"/>
                  <a:pt x="5471086" y="66350"/>
                  <a:pt x="5727741" y="0"/>
                </a:cubicBezTo>
                <a:cubicBezTo>
                  <a:pt x="5984396" y="-66350"/>
                  <a:pt x="6092712" y="28395"/>
                  <a:pt x="6244176" y="0"/>
                </a:cubicBezTo>
                <a:cubicBezTo>
                  <a:pt x="6395641" y="-28395"/>
                  <a:pt x="6717383" y="75210"/>
                  <a:pt x="7042304" y="0"/>
                </a:cubicBezTo>
                <a:cubicBezTo>
                  <a:pt x="7056845" y="257205"/>
                  <a:pt x="7029825" y="368340"/>
                  <a:pt x="7042304" y="523220"/>
                </a:cubicBezTo>
                <a:cubicBezTo>
                  <a:pt x="6907319" y="583122"/>
                  <a:pt x="6784055" y="497992"/>
                  <a:pt x="6525868" y="523220"/>
                </a:cubicBezTo>
                <a:cubicBezTo>
                  <a:pt x="6267681" y="548448"/>
                  <a:pt x="6029153" y="467781"/>
                  <a:pt x="5868587" y="523220"/>
                </a:cubicBezTo>
                <a:cubicBezTo>
                  <a:pt x="5708021" y="578659"/>
                  <a:pt x="5355574" y="489031"/>
                  <a:pt x="5140882" y="523220"/>
                </a:cubicBezTo>
                <a:cubicBezTo>
                  <a:pt x="4926191" y="557409"/>
                  <a:pt x="4692468" y="501769"/>
                  <a:pt x="4483600" y="523220"/>
                </a:cubicBezTo>
                <a:cubicBezTo>
                  <a:pt x="4274732" y="544671"/>
                  <a:pt x="4091386" y="469953"/>
                  <a:pt x="3896742" y="523220"/>
                </a:cubicBezTo>
                <a:cubicBezTo>
                  <a:pt x="3702098" y="576487"/>
                  <a:pt x="3618442" y="500912"/>
                  <a:pt x="3521152" y="523220"/>
                </a:cubicBezTo>
                <a:cubicBezTo>
                  <a:pt x="3423862" y="545528"/>
                  <a:pt x="3227192" y="479972"/>
                  <a:pt x="2934293" y="523220"/>
                </a:cubicBezTo>
                <a:cubicBezTo>
                  <a:pt x="2641394" y="566468"/>
                  <a:pt x="2535149" y="445439"/>
                  <a:pt x="2206589" y="523220"/>
                </a:cubicBezTo>
                <a:cubicBezTo>
                  <a:pt x="1878029" y="601001"/>
                  <a:pt x="1632518" y="462527"/>
                  <a:pt x="1478884" y="523220"/>
                </a:cubicBezTo>
                <a:cubicBezTo>
                  <a:pt x="1325250" y="583913"/>
                  <a:pt x="1105050" y="490128"/>
                  <a:pt x="892025" y="523220"/>
                </a:cubicBezTo>
                <a:cubicBezTo>
                  <a:pt x="679000" y="556312"/>
                  <a:pt x="198457" y="510403"/>
                  <a:pt x="0" y="523220"/>
                </a:cubicBezTo>
                <a:cubicBezTo>
                  <a:pt x="-49806" y="343689"/>
                  <a:pt x="37656" y="228813"/>
                  <a:pt x="0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Circle the odd-one-out. Write the </a:t>
            </a:r>
            <a:r>
              <a:rPr lang="en-GB" sz="2800" b="1" dirty="0" smtClean="0">
                <a:latin typeface="Century Gothic" panose="020B0502020202020204" pitchFamily="34" charset="0"/>
              </a:rPr>
              <a:t>word.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14E471-BE4A-44DB-84A6-0504B43E4D3C}"/>
              </a:ext>
            </a:extLst>
          </p:cNvPr>
          <p:cNvSpPr txBox="1"/>
          <p:nvPr/>
        </p:nvSpPr>
        <p:spPr>
          <a:xfrm>
            <a:off x="3251263" y="1985502"/>
            <a:ext cx="2199104" cy="523220"/>
          </a:xfrm>
          <a:custGeom>
            <a:avLst/>
            <a:gdLst>
              <a:gd name="connsiteX0" fmla="*/ 0 w 2199104"/>
              <a:gd name="connsiteY0" fmla="*/ 0 h 523220"/>
              <a:gd name="connsiteX1" fmla="*/ 505794 w 2199104"/>
              <a:gd name="connsiteY1" fmla="*/ 0 h 523220"/>
              <a:gd name="connsiteX2" fmla="*/ 1033579 w 2199104"/>
              <a:gd name="connsiteY2" fmla="*/ 0 h 523220"/>
              <a:gd name="connsiteX3" fmla="*/ 1539373 w 2199104"/>
              <a:gd name="connsiteY3" fmla="*/ 0 h 523220"/>
              <a:gd name="connsiteX4" fmla="*/ 2199104 w 2199104"/>
              <a:gd name="connsiteY4" fmla="*/ 0 h 523220"/>
              <a:gd name="connsiteX5" fmla="*/ 2199104 w 2199104"/>
              <a:gd name="connsiteY5" fmla="*/ 523220 h 523220"/>
              <a:gd name="connsiteX6" fmla="*/ 1649328 w 2199104"/>
              <a:gd name="connsiteY6" fmla="*/ 523220 h 523220"/>
              <a:gd name="connsiteX7" fmla="*/ 1143534 w 2199104"/>
              <a:gd name="connsiteY7" fmla="*/ 523220 h 523220"/>
              <a:gd name="connsiteX8" fmla="*/ 659731 w 2199104"/>
              <a:gd name="connsiteY8" fmla="*/ 523220 h 523220"/>
              <a:gd name="connsiteX9" fmla="*/ 0 w 2199104"/>
              <a:gd name="connsiteY9" fmla="*/ 523220 h 523220"/>
              <a:gd name="connsiteX10" fmla="*/ 0 w 2199104"/>
              <a:gd name="connsiteY10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99104" h="523220" fill="none" extrusionOk="0">
                <a:moveTo>
                  <a:pt x="0" y="0"/>
                </a:moveTo>
                <a:cubicBezTo>
                  <a:pt x="231550" y="-19454"/>
                  <a:pt x="355972" y="52248"/>
                  <a:pt x="505794" y="0"/>
                </a:cubicBezTo>
                <a:cubicBezTo>
                  <a:pt x="655616" y="-52248"/>
                  <a:pt x="872958" y="41346"/>
                  <a:pt x="1033579" y="0"/>
                </a:cubicBezTo>
                <a:cubicBezTo>
                  <a:pt x="1194201" y="-41346"/>
                  <a:pt x="1409918" y="17799"/>
                  <a:pt x="1539373" y="0"/>
                </a:cubicBezTo>
                <a:cubicBezTo>
                  <a:pt x="1668828" y="-17799"/>
                  <a:pt x="2029736" y="68956"/>
                  <a:pt x="2199104" y="0"/>
                </a:cubicBezTo>
                <a:cubicBezTo>
                  <a:pt x="2246122" y="185515"/>
                  <a:pt x="2165231" y="287960"/>
                  <a:pt x="2199104" y="523220"/>
                </a:cubicBezTo>
                <a:cubicBezTo>
                  <a:pt x="2038603" y="578203"/>
                  <a:pt x="1796168" y="484495"/>
                  <a:pt x="1649328" y="523220"/>
                </a:cubicBezTo>
                <a:cubicBezTo>
                  <a:pt x="1502488" y="561945"/>
                  <a:pt x="1354101" y="474791"/>
                  <a:pt x="1143534" y="523220"/>
                </a:cubicBezTo>
                <a:cubicBezTo>
                  <a:pt x="932967" y="571649"/>
                  <a:pt x="857694" y="482643"/>
                  <a:pt x="659731" y="523220"/>
                </a:cubicBezTo>
                <a:cubicBezTo>
                  <a:pt x="461768" y="563797"/>
                  <a:pt x="256791" y="491451"/>
                  <a:pt x="0" y="523220"/>
                </a:cubicBezTo>
                <a:cubicBezTo>
                  <a:pt x="-58764" y="301470"/>
                  <a:pt x="12280" y="185136"/>
                  <a:pt x="0" y="0"/>
                </a:cubicBezTo>
                <a:close/>
              </a:path>
              <a:path w="2199104" h="523220" stroke="0" extrusionOk="0">
                <a:moveTo>
                  <a:pt x="0" y="0"/>
                </a:moveTo>
                <a:cubicBezTo>
                  <a:pt x="139415" y="-63472"/>
                  <a:pt x="401868" y="44078"/>
                  <a:pt x="593758" y="0"/>
                </a:cubicBezTo>
                <a:cubicBezTo>
                  <a:pt x="785648" y="-44078"/>
                  <a:pt x="886596" y="64941"/>
                  <a:pt x="1143534" y="0"/>
                </a:cubicBezTo>
                <a:cubicBezTo>
                  <a:pt x="1400472" y="-64941"/>
                  <a:pt x="1486851" y="2478"/>
                  <a:pt x="1649328" y="0"/>
                </a:cubicBezTo>
                <a:cubicBezTo>
                  <a:pt x="1811805" y="-2478"/>
                  <a:pt x="2030016" y="7696"/>
                  <a:pt x="2199104" y="0"/>
                </a:cubicBezTo>
                <a:cubicBezTo>
                  <a:pt x="2213404" y="240806"/>
                  <a:pt x="2194516" y="272186"/>
                  <a:pt x="2199104" y="523220"/>
                </a:cubicBezTo>
                <a:cubicBezTo>
                  <a:pt x="1979876" y="585124"/>
                  <a:pt x="1777542" y="479989"/>
                  <a:pt x="1649328" y="523220"/>
                </a:cubicBezTo>
                <a:cubicBezTo>
                  <a:pt x="1521114" y="566451"/>
                  <a:pt x="1205923" y="520865"/>
                  <a:pt x="1077561" y="523220"/>
                </a:cubicBezTo>
                <a:cubicBezTo>
                  <a:pt x="949199" y="525575"/>
                  <a:pt x="641869" y="490975"/>
                  <a:pt x="505794" y="523220"/>
                </a:cubicBezTo>
                <a:cubicBezTo>
                  <a:pt x="369719" y="555465"/>
                  <a:pt x="212552" y="486604"/>
                  <a:pt x="0" y="523220"/>
                </a:cubicBezTo>
                <a:cubicBezTo>
                  <a:pt x="-41315" y="271707"/>
                  <a:pt x="17680" y="154837"/>
                  <a:pt x="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sister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14E471-BE4A-44DB-84A6-0504B43E4D3C}"/>
              </a:ext>
            </a:extLst>
          </p:cNvPr>
          <p:cNvSpPr txBox="1"/>
          <p:nvPr/>
        </p:nvSpPr>
        <p:spPr>
          <a:xfrm>
            <a:off x="695808" y="1985502"/>
            <a:ext cx="2199104" cy="523220"/>
          </a:xfrm>
          <a:custGeom>
            <a:avLst/>
            <a:gdLst>
              <a:gd name="connsiteX0" fmla="*/ 0 w 2199104"/>
              <a:gd name="connsiteY0" fmla="*/ 0 h 523220"/>
              <a:gd name="connsiteX1" fmla="*/ 505794 w 2199104"/>
              <a:gd name="connsiteY1" fmla="*/ 0 h 523220"/>
              <a:gd name="connsiteX2" fmla="*/ 1033579 w 2199104"/>
              <a:gd name="connsiteY2" fmla="*/ 0 h 523220"/>
              <a:gd name="connsiteX3" fmla="*/ 1539373 w 2199104"/>
              <a:gd name="connsiteY3" fmla="*/ 0 h 523220"/>
              <a:gd name="connsiteX4" fmla="*/ 2199104 w 2199104"/>
              <a:gd name="connsiteY4" fmla="*/ 0 h 523220"/>
              <a:gd name="connsiteX5" fmla="*/ 2199104 w 2199104"/>
              <a:gd name="connsiteY5" fmla="*/ 523220 h 523220"/>
              <a:gd name="connsiteX6" fmla="*/ 1649328 w 2199104"/>
              <a:gd name="connsiteY6" fmla="*/ 523220 h 523220"/>
              <a:gd name="connsiteX7" fmla="*/ 1143534 w 2199104"/>
              <a:gd name="connsiteY7" fmla="*/ 523220 h 523220"/>
              <a:gd name="connsiteX8" fmla="*/ 659731 w 2199104"/>
              <a:gd name="connsiteY8" fmla="*/ 523220 h 523220"/>
              <a:gd name="connsiteX9" fmla="*/ 0 w 2199104"/>
              <a:gd name="connsiteY9" fmla="*/ 523220 h 523220"/>
              <a:gd name="connsiteX10" fmla="*/ 0 w 2199104"/>
              <a:gd name="connsiteY10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99104" h="523220" fill="none" extrusionOk="0">
                <a:moveTo>
                  <a:pt x="0" y="0"/>
                </a:moveTo>
                <a:cubicBezTo>
                  <a:pt x="231550" y="-19454"/>
                  <a:pt x="355972" y="52248"/>
                  <a:pt x="505794" y="0"/>
                </a:cubicBezTo>
                <a:cubicBezTo>
                  <a:pt x="655616" y="-52248"/>
                  <a:pt x="872958" y="41346"/>
                  <a:pt x="1033579" y="0"/>
                </a:cubicBezTo>
                <a:cubicBezTo>
                  <a:pt x="1194201" y="-41346"/>
                  <a:pt x="1409918" y="17799"/>
                  <a:pt x="1539373" y="0"/>
                </a:cubicBezTo>
                <a:cubicBezTo>
                  <a:pt x="1668828" y="-17799"/>
                  <a:pt x="2029736" y="68956"/>
                  <a:pt x="2199104" y="0"/>
                </a:cubicBezTo>
                <a:cubicBezTo>
                  <a:pt x="2246122" y="185515"/>
                  <a:pt x="2165231" y="287960"/>
                  <a:pt x="2199104" y="523220"/>
                </a:cubicBezTo>
                <a:cubicBezTo>
                  <a:pt x="2038603" y="578203"/>
                  <a:pt x="1796168" y="484495"/>
                  <a:pt x="1649328" y="523220"/>
                </a:cubicBezTo>
                <a:cubicBezTo>
                  <a:pt x="1502488" y="561945"/>
                  <a:pt x="1354101" y="474791"/>
                  <a:pt x="1143534" y="523220"/>
                </a:cubicBezTo>
                <a:cubicBezTo>
                  <a:pt x="932967" y="571649"/>
                  <a:pt x="857694" y="482643"/>
                  <a:pt x="659731" y="523220"/>
                </a:cubicBezTo>
                <a:cubicBezTo>
                  <a:pt x="461768" y="563797"/>
                  <a:pt x="256791" y="491451"/>
                  <a:pt x="0" y="523220"/>
                </a:cubicBezTo>
                <a:cubicBezTo>
                  <a:pt x="-58764" y="301470"/>
                  <a:pt x="12280" y="185136"/>
                  <a:pt x="0" y="0"/>
                </a:cubicBezTo>
                <a:close/>
              </a:path>
              <a:path w="2199104" h="523220" stroke="0" extrusionOk="0">
                <a:moveTo>
                  <a:pt x="0" y="0"/>
                </a:moveTo>
                <a:cubicBezTo>
                  <a:pt x="139415" y="-63472"/>
                  <a:pt x="401868" y="44078"/>
                  <a:pt x="593758" y="0"/>
                </a:cubicBezTo>
                <a:cubicBezTo>
                  <a:pt x="785648" y="-44078"/>
                  <a:pt x="886596" y="64941"/>
                  <a:pt x="1143534" y="0"/>
                </a:cubicBezTo>
                <a:cubicBezTo>
                  <a:pt x="1400472" y="-64941"/>
                  <a:pt x="1486851" y="2478"/>
                  <a:pt x="1649328" y="0"/>
                </a:cubicBezTo>
                <a:cubicBezTo>
                  <a:pt x="1811805" y="-2478"/>
                  <a:pt x="2030016" y="7696"/>
                  <a:pt x="2199104" y="0"/>
                </a:cubicBezTo>
                <a:cubicBezTo>
                  <a:pt x="2213404" y="240806"/>
                  <a:pt x="2194516" y="272186"/>
                  <a:pt x="2199104" y="523220"/>
                </a:cubicBezTo>
                <a:cubicBezTo>
                  <a:pt x="1979876" y="585124"/>
                  <a:pt x="1777542" y="479989"/>
                  <a:pt x="1649328" y="523220"/>
                </a:cubicBezTo>
                <a:cubicBezTo>
                  <a:pt x="1521114" y="566451"/>
                  <a:pt x="1205923" y="520865"/>
                  <a:pt x="1077561" y="523220"/>
                </a:cubicBezTo>
                <a:cubicBezTo>
                  <a:pt x="949199" y="525575"/>
                  <a:pt x="641869" y="490975"/>
                  <a:pt x="505794" y="523220"/>
                </a:cubicBezTo>
                <a:cubicBezTo>
                  <a:pt x="369719" y="555465"/>
                  <a:pt x="212552" y="486604"/>
                  <a:pt x="0" y="523220"/>
                </a:cubicBezTo>
                <a:cubicBezTo>
                  <a:pt x="-41315" y="271707"/>
                  <a:pt x="17680" y="154837"/>
                  <a:pt x="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brother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14E471-BE4A-44DB-84A6-0504B43E4D3C}"/>
              </a:ext>
            </a:extLst>
          </p:cNvPr>
          <p:cNvSpPr txBox="1"/>
          <p:nvPr/>
        </p:nvSpPr>
        <p:spPr>
          <a:xfrm>
            <a:off x="5797482" y="1982866"/>
            <a:ext cx="2199104" cy="523220"/>
          </a:xfrm>
          <a:custGeom>
            <a:avLst/>
            <a:gdLst>
              <a:gd name="connsiteX0" fmla="*/ 0 w 2199104"/>
              <a:gd name="connsiteY0" fmla="*/ 0 h 523220"/>
              <a:gd name="connsiteX1" fmla="*/ 505794 w 2199104"/>
              <a:gd name="connsiteY1" fmla="*/ 0 h 523220"/>
              <a:gd name="connsiteX2" fmla="*/ 1033579 w 2199104"/>
              <a:gd name="connsiteY2" fmla="*/ 0 h 523220"/>
              <a:gd name="connsiteX3" fmla="*/ 1539373 w 2199104"/>
              <a:gd name="connsiteY3" fmla="*/ 0 h 523220"/>
              <a:gd name="connsiteX4" fmla="*/ 2199104 w 2199104"/>
              <a:gd name="connsiteY4" fmla="*/ 0 h 523220"/>
              <a:gd name="connsiteX5" fmla="*/ 2199104 w 2199104"/>
              <a:gd name="connsiteY5" fmla="*/ 523220 h 523220"/>
              <a:gd name="connsiteX6" fmla="*/ 1649328 w 2199104"/>
              <a:gd name="connsiteY6" fmla="*/ 523220 h 523220"/>
              <a:gd name="connsiteX7" fmla="*/ 1143534 w 2199104"/>
              <a:gd name="connsiteY7" fmla="*/ 523220 h 523220"/>
              <a:gd name="connsiteX8" fmla="*/ 659731 w 2199104"/>
              <a:gd name="connsiteY8" fmla="*/ 523220 h 523220"/>
              <a:gd name="connsiteX9" fmla="*/ 0 w 2199104"/>
              <a:gd name="connsiteY9" fmla="*/ 523220 h 523220"/>
              <a:gd name="connsiteX10" fmla="*/ 0 w 2199104"/>
              <a:gd name="connsiteY10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99104" h="523220" fill="none" extrusionOk="0">
                <a:moveTo>
                  <a:pt x="0" y="0"/>
                </a:moveTo>
                <a:cubicBezTo>
                  <a:pt x="231550" y="-19454"/>
                  <a:pt x="355972" y="52248"/>
                  <a:pt x="505794" y="0"/>
                </a:cubicBezTo>
                <a:cubicBezTo>
                  <a:pt x="655616" y="-52248"/>
                  <a:pt x="872958" y="41346"/>
                  <a:pt x="1033579" y="0"/>
                </a:cubicBezTo>
                <a:cubicBezTo>
                  <a:pt x="1194201" y="-41346"/>
                  <a:pt x="1409918" y="17799"/>
                  <a:pt x="1539373" y="0"/>
                </a:cubicBezTo>
                <a:cubicBezTo>
                  <a:pt x="1668828" y="-17799"/>
                  <a:pt x="2029736" y="68956"/>
                  <a:pt x="2199104" y="0"/>
                </a:cubicBezTo>
                <a:cubicBezTo>
                  <a:pt x="2246122" y="185515"/>
                  <a:pt x="2165231" y="287960"/>
                  <a:pt x="2199104" y="523220"/>
                </a:cubicBezTo>
                <a:cubicBezTo>
                  <a:pt x="2038603" y="578203"/>
                  <a:pt x="1796168" y="484495"/>
                  <a:pt x="1649328" y="523220"/>
                </a:cubicBezTo>
                <a:cubicBezTo>
                  <a:pt x="1502488" y="561945"/>
                  <a:pt x="1354101" y="474791"/>
                  <a:pt x="1143534" y="523220"/>
                </a:cubicBezTo>
                <a:cubicBezTo>
                  <a:pt x="932967" y="571649"/>
                  <a:pt x="857694" y="482643"/>
                  <a:pt x="659731" y="523220"/>
                </a:cubicBezTo>
                <a:cubicBezTo>
                  <a:pt x="461768" y="563797"/>
                  <a:pt x="256791" y="491451"/>
                  <a:pt x="0" y="523220"/>
                </a:cubicBezTo>
                <a:cubicBezTo>
                  <a:pt x="-58764" y="301470"/>
                  <a:pt x="12280" y="185136"/>
                  <a:pt x="0" y="0"/>
                </a:cubicBezTo>
                <a:close/>
              </a:path>
              <a:path w="2199104" h="523220" stroke="0" extrusionOk="0">
                <a:moveTo>
                  <a:pt x="0" y="0"/>
                </a:moveTo>
                <a:cubicBezTo>
                  <a:pt x="139415" y="-63472"/>
                  <a:pt x="401868" y="44078"/>
                  <a:pt x="593758" y="0"/>
                </a:cubicBezTo>
                <a:cubicBezTo>
                  <a:pt x="785648" y="-44078"/>
                  <a:pt x="886596" y="64941"/>
                  <a:pt x="1143534" y="0"/>
                </a:cubicBezTo>
                <a:cubicBezTo>
                  <a:pt x="1400472" y="-64941"/>
                  <a:pt x="1486851" y="2478"/>
                  <a:pt x="1649328" y="0"/>
                </a:cubicBezTo>
                <a:cubicBezTo>
                  <a:pt x="1811805" y="-2478"/>
                  <a:pt x="2030016" y="7696"/>
                  <a:pt x="2199104" y="0"/>
                </a:cubicBezTo>
                <a:cubicBezTo>
                  <a:pt x="2213404" y="240806"/>
                  <a:pt x="2194516" y="272186"/>
                  <a:pt x="2199104" y="523220"/>
                </a:cubicBezTo>
                <a:cubicBezTo>
                  <a:pt x="1979876" y="585124"/>
                  <a:pt x="1777542" y="479989"/>
                  <a:pt x="1649328" y="523220"/>
                </a:cubicBezTo>
                <a:cubicBezTo>
                  <a:pt x="1521114" y="566451"/>
                  <a:pt x="1205923" y="520865"/>
                  <a:pt x="1077561" y="523220"/>
                </a:cubicBezTo>
                <a:cubicBezTo>
                  <a:pt x="949199" y="525575"/>
                  <a:pt x="641869" y="490975"/>
                  <a:pt x="505794" y="523220"/>
                </a:cubicBezTo>
                <a:cubicBezTo>
                  <a:pt x="369719" y="555465"/>
                  <a:pt x="212552" y="486604"/>
                  <a:pt x="0" y="523220"/>
                </a:cubicBezTo>
                <a:cubicBezTo>
                  <a:pt x="-41315" y="271707"/>
                  <a:pt x="17680" y="154837"/>
                  <a:pt x="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author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7782" y="2019810"/>
            <a:ext cx="304800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5088" y="3049665"/>
            <a:ext cx="30480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14E471-BE4A-44DB-84A6-0504B43E4D3C}"/>
              </a:ext>
            </a:extLst>
          </p:cNvPr>
          <p:cNvSpPr txBox="1"/>
          <p:nvPr/>
        </p:nvSpPr>
        <p:spPr>
          <a:xfrm>
            <a:off x="695808" y="2916403"/>
            <a:ext cx="2199104" cy="523220"/>
          </a:xfrm>
          <a:custGeom>
            <a:avLst/>
            <a:gdLst>
              <a:gd name="connsiteX0" fmla="*/ 0 w 2199104"/>
              <a:gd name="connsiteY0" fmla="*/ 0 h 523220"/>
              <a:gd name="connsiteX1" fmla="*/ 505794 w 2199104"/>
              <a:gd name="connsiteY1" fmla="*/ 0 h 523220"/>
              <a:gd name="connsiteX2" fmla="*/ 1033579 w 2199104"/>
              <a:gd name="connsiteY2" fmla="*/ 0 h 523220"/>
              <a:gd name="connsiteX3" fmla="*/ 1539373 w 2199104"/>
              <a:gd name="connsiteY3" fmla="*/ 0 h 523220"/>
              <a:gd name="connsiteX4" fmla="*/ 2199104 w 2199104"/>
              <a:gd name="connsiteY4" fmla="*/ 0 h 523220"/>
              <a:gd name="connsiteX5" fmla="*/ 2199104 w 2199104"/>
              <a:gd name="connsiteY5" fmla="*/ 523220 h 523220"/>
              <a:gd name="connsiteX6" fmla="*/ 1649328 w 2199104"/>
              <a:gd name="connsiteY6" fmla="*/ 523220 h 523220"/>
              <a:gd name="connsiteX7" fmla="*/ 1143534 w 2199104"/>
              <a:gd name="connsiteY7" fmla="*/ 523220 h 523220"/>
              <a:gd name="connsiteX8" fmla="*/ 659731 w 2199104"/>
              <a:gd name="connsiteY8" fmla="*/ 523220 h 523220"/>
              <a:gd name="connsiteX9" fmla="*/ 0 w 2199104"/>
              <a:gd name="connsiteY9" fmla="*/ 523220 h 523220"/>
              <a:gd name="connsiteX10" fmla="*/ 0 w 2199104"/>
              <a:gd name="connsiteY10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99104" h="523220" fill="none" extrusionOk="0">
                <a:moveTo>
                  <a:pt x="0" y="0"/>
                </a:moveTo>
                <a:cubicBezTo>
                  <a:pt x="231550" y="-19454"/>
                  <a:pt x="355972" y="52248"/>
                  <a:pt x="505794" y="0"/>
                </a:cubicBezTo>
                <a:cubicBezTo>
                  <a:pt x="655616" y="-52248"/>
                  <a:pt x="872958" y="41346"/>
                  <a:pt x="1033579" y="0"/>
                </a:cubicBezTo>
                <a:cubicBezTo>
                  <a:pt x="1194201" y="-41346"/>
                  <a:pt x="1409918" y="17799"/>
                  <a:pt x="1539373" y="0"/>
                </a:cubicBezTo>
                <a:cubicBezTo>
                  <a:pt x="1668828" y="-17799"/>
                  <a:pt x="2029736" y="68956"/>
                  <a:pt x="2199104" y="0"/>
                </a:cubicBezTo>
                <a:cubicBezTo>
                  <a:pt x="2246122" y="185515"/>
                  <a:pt x="2165231" y="287960"/>
                  <a:pt x="2199104" y="523220"/>
                </a:cubicBezTo>
                <a:cubicBezTo>
                  <a:pt x="2038603" y="578203"/>
                  <a:pt x="1796168" y="484495"/>
                  <a:pt x="1649328" y="523220"/>
                </a:cubicBezTo>
                <a:cubicBezTo>
                  <a:pt x="1502488" y="561945"/>
                  <a:pt x="1354101" y="474791"/>
                  <a:pt x="1143534" y="523220"/>
                </a:cubicBezTo>
                <a:cubicBezTo>
                  <a:pt x="932967" y="571649"/>
                  <a:pt x="857694" y="482643"/>
                  <a:pt x="659731" y="523220"/>
                </a:cubicBezTo>
                <a:cubicBezTo>
                  <a:pt x="461768" y="563797"/>
                  <a:pt x="256791" y="491451"/>
                  <a:pt x="0" y="523220"/>
                </a:cubicBezTo>
                <a:cubicBezTo>
                  <a:pt x="-58764" y="301470"/>
                  <a:pt x="12280" y="185136"/>
                  <a:pt x="0" y="0"/>
                </a:cubicBezTo>
                <a:close/>
              </a:path>
              <a:path w="2199104" h="523220" stroke="0" extrusionOk="0">
                <a:moveTo>
                  <a:pt x="0" y="0"/>
                </a:moveTo>
                <a:cubicBezTo>
                  <a:pt x="139415" y="-63472"/>
                  <a:pt x="401868" y="44078"/>
                  <a:pt x="593758" y="0"/>
                </a:cubicBezTo>
                <a:cubicBezTo>
                  <a:pt x="785648" y="-44078"/>
                  <a:pt x="886596" y="64941"/>
                  <a:pt x="1143534" y="0"/>
                </a:cubicBezTo>
                <a:cubicBezTo>
                  <a:pt x="1400472" y="-64941"/>
                  <a:pt x="1486851" y="2478"/>
                  <a:pt x="1649328" y="0"/>
                </a:cubicBezTo>
                <a:cubicBezTo>
                  <a:pt x="1811805" y="-2478"/>
                  <a:pt x="2030016" y="7696"/>
                  <a:pt x="2199104" y="0"/>
                </a:cubicBezTo>
                <a:cubicBezTo>
                  <a:pt x="2213404" y="240806"/>
                  <a:pt x="2194516" y="272186"/>
                  <a:pt x="2199104" y="523220"/>
                </a:cubicBezTo>
                <a:cubicBezTo>
                  <a:pt x="1979876" y="585124"/>
                  <a:pt x="1777542" y="479989"/>
                  <a:pt x="1649328" y="523220"/>
                </a:cubicBezTo>
                <a:cubicBezTo>
                  <a:pt x="1521114" y="566451"/>
                  <a:pt x="1205923" y="520865"/>
                  <a:pt x="1077561" y="523220"/>
                </a:cubicBezTo>
                <a:cubicBezTo>
                  <a:pt x="949199" y="525575"/>
                  <a:pt x="641869" y="490975"/>
                  <a:pt x="505794" y="523220"/>
                </a:cubicBezTo>
                <a:cubicBezTo>
                  <a:pt x="369719" y="555465"/>
                  <a:pt x="212552" y="486604"/>
                  <a:pt x="0" y="523220"/>
                </a:cubicBezTo>
                <a:cubicBezTo>
                  <a:pt x="-41315" y="271707"/>
                  <a:pt x="17680" y="154837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actor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14E471-BE4A-44DB-84A6-0504B43E4D3C}"/>
              </a:ext>
            </a:extLst>
          </p:cNvPr>
          <p:cNvSpPr txBox="1"/>
          <p:nvPr/>
        </p:nvSpPr>
        <p:spPr>
          <a:xfrm>
            <a:off x="5816813" y="2926555"/>
            <a:ext cx="2199104" cy="523220"/>
          </a:xfrm>
          <a:custGeom>
            <a:avLst/>
            <a:gdLst>
              <a:gd name="connsiteX0" fmla="*/ 0 w 2199104"/>
              <a:gd name="connsiteY0" fmla="*/ 0 h 523220"/>
              <a:gd name="connsiteX1" fmla="*/ 505794 w 2199104"/>
              <a:gd name="connsiteY1" fmla="*/ 0 h 523220"/>
              <a:gd name="connsiteX2" fmla="*/ 1033579 w 2199104"/>
              <a:gd name="connsiteY2" fmla="*/ 0 h 523220"/>
              <a:gd name="connsiteX3" fmla="*/ 1539373 w 2199104"/>
              <a:gd name="connsiteY3" fmla="*/ 0 h 523220"/>
              <a:gd name="connsiteX4" fmla="*/ 2199104 w 2199104"/>
              <a:gd name="connsiteY4" fmla="*/ 0 h 523220"/>
              <a:gd name="connsiteX5" fmla="*/ 2199104 w 2199104"/>
              <a:gd name="connsiteY5" fmla="*/ 523220 h 523220"/>
              <a:gd name="connsiteX6" fmla="*/ 1649328 w 2199104"/>
              <a:gd name="connsiteY6" fmla="*/ 523220 h 523220"/>
              <a:gd name="connsiteX7" fmla="*/ 1143534 w 2199104"/>
              <a:gd name="connsiteY7" fmla="*/ 523220 h 523220"/>
              <a:gd name="connsiteX8" fmla="*/ 659731 w 2199104"/>
              <a:gd name="connsiteY8" fmla="*/ 523220 h 523220"/>
              <a:gd name="connsiteX9" fmla="*/ 0 w 2199104"/>
              <a:gd name="connsiteY9" fmla="*/ 523220 h 523220"/>
              <a:gd name="connsiteX10" fmla="*/ 0 w 2199104"/>
              <a:gd name="connsiteY10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99104" h="523220" fill="none" extrusionOk="0">
                <a:moveTo>
                  <a:pt x="0" y="0"/>
                </a:moveTo>
                <a:cubicBezTo>
                  <a:pt x="231550" y="-19454"/>
                  <a:pt x="355972" y="52248"/>
                  <a:pt x="505794" y="0"/>
                </a:cubicBezTo>
                <a:cubicBezTo>
                  <a:pt x="655616" y="-52248"/>
                  <a:pt x="872958" y="41346"/>
                  <a:pt x="1033579" y="0"/>
                </a:cubicBezTo>
                <a:cubicBezTo>
                  <a:pt x="1194201" y="-41346"/>
                  <a:pt x="1409918" y="17799"/>
                  <a:pt x="1539373" y="0"/>
                </a:cubicBezTo>
                <a:cubicBezTo>
                  <a:pt x="1668828" y="-17799"/>
                  <a:pt x="2029736" y="68956"/>
                  <a:pt x="2199104" y="0"/>
                </a:cubicBezTo>
                <a:cubicBezTo>
                  <a:pt x="2246122" y="185515"/>
                  <a:pt x="2165231" y="287960"/>
                  <a:pt x="2199104" y="523220"/>
                </a:cubicBezTo>
                <a:cubicBezTo>
                  <a:pt x="2038603" y="578203"/>
                  <a:pt x="1796168" y="484495"/>
                  <a:pt x="1649328" y="523220"/>
                </a:cubicBezTo>
                <a:cubicBezTo>
                  <a:pt x="1502488" y="561945"/>
                  <a:pt x="1354101" y="474791"/>
                  <a:pt x="1143534" y="523220"/>
                </a:cubicBezTo>
                <a:cubicBezTo>
                  <a:pt x="932967" y="571649"/>
                  <a:pt x="857694" y="482643"/>
                  <a:pt x="659731" y="523220"/>
                </a:cubicBezTo>
                <a:cubicBezTo>
                  <a:pt x="461768" y="563797"/>
                  <a:pt x="256791" y="491451"/>
                  <a:pt x="0" y="523220"/>
                </a:cubicBezTo>
                <a:cubicBezTo>
                  <a:pt x="-58764" y="301470"/>
                  <a:pt x="12280" y="185136"/>
                  <a:pt x="0" y="0"/>
                </a:cubicBezTo>
                <a:close/>
              </a:path>
              <a:path w="2199104" h="523220" stroke="0" extrusionOk="0">
                <a:moveTo>
                  <a:pt x="0" y="0"/>
                </a:moveTo>
                <a:cubicBezTo>
                  <a:pt x="139415" y="-63472"/>
                  <a:pt x="401868" y="44078"/>
                  <a:pt x="593758" y="0"/>
                </a:cubicBezTo>
                <a:cubicBezTo>
                  <a:pt x="785648" y="-44078"/>
                  <a:pt x="886596" y="64941"/>
                  <a:pt x="1143534" y="0"/>
                </a:cubicBezTo>
                <a:cubicBezTo>
                  <a:pt x="1400472" y="-64941"/>
                  <a:pt x="1486851" y="2478"/>
                  <a:pt x="1649328" y="0"/>
                </a:cubicBezTo>
                <a:cubicBezTo>
                  <a:pt x="1811805" y="-2478"/>
                  <a:pt x="2030016" y="7696"/>
                  <a:pt x="2199104" y="0"/>
                </a:cubicBezTo>
                <a:cubicBezTo>
                  <a:pt x="2213404" y="240806"/>
                  <a:pt x="2194516" y="272186"/>
                  <a:pt x="2199104" y="523220"/>
                </a:cubicBezTo>
                <a:cubicBezTo>
                  <a:pt x="1979876" y="585124"/>
                  <a:pt x="1777542" y="479989"/>
                  <a:pt x="1649328" y="523220"/>
                </a:cubicBezTo>
                <a:cubicBezTo>
                  <a:pt x="1521114" y="566451"/>
                  <a:pt x="1205923" y="520865"/>
                  <a:pt x="1077561" y="523220"/>
                </a:cubicBezTo>
                <a:cubicBezTo>
                  <a:pt x="949199" y="525575"/>
                  <a:pt x="641869" y="490975"/>
                  <a:pt x="505794" y="523220"/>
                </a:cubicBezTo>
                <a:cubicBezTo>
                  <a:pt x="369719" y="555465"/>
                  <a:pt x="212552" y="486604"/>
                  <a:pt x="0" y="523220"/>
                </a:cubicBezTo>
                <a:cubicBezTo>
                  <a:pt x="-41315" y="271707"/>
                  <a:pt x="17680" y="154837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mirror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14E471-BE4A-44DB-84A6-0504B43E4D3C}"/>
              </a:ext>
            </a:extLst>
          </p:cNvPr>
          <p:cNvSpPr txBox="1"/>
          <p:nvPr/>
        </p:nvSpPr>
        <p:spPr>
          <a:xfrm>
            <a:off x="3251263" y="2916403"/>
            <a:ext cx="2199104" cy="523220"/>
          </a:xfrm>
          <a:custGeom>
            <a:avLst/>
            <a:gdLst>
              <a:gd name="connsiteX0" fmla="*/ 0 w 2199104"/>
              <a:gd name="connsiteY0" fmla="*/ 0 h 523220"/>
              <a:gd name="connsiteX1" fmla="*/ 505794 w 2199104"/>
              <a:gd name="connsiteY1" fmla="*/ 0 h 523220"/>
              <a:gd name="connsiteX2" fmla="*/ 1033579 w 2199104"/>
              <a:gd name="connsiteY2" fmla="*/ 0 h 523220"/>
              <a:gd name="connsiteX3" fmla="*/ 1539373 w 2199104"/>
              <a:gd name="connsiteY3" fmla="*/ 0 h 523220"/>
              <a:gd name="connsiteX4" fmla="*/ 2199104 w 2199104"/>
              <a:gd name="connsiteY4" fmla="*/ 0 h 523220"/>
              <a:gd name="connsiteX5" fmla="*/ 2199104 w 2199104"/>
              <a:gd name="connsiteY5" fmla="*/ 523220 h 523220"/>
              <a:gd name="connsiteX6" fmla="*/ 1649328 w 2199104"/>
              <a:gd name="connsiteY6" fmla="*/ 523220 h 523220"/>
              <a:gd name="connsiteX7" fmla="*/ 1143534 w 2199104"/>
              <a:gd name="connsiteY7" fmla="*/ 523220 h 523220"/>
              <a:gd name="connsiteX8" fmla="*/ 659731 w 2199104"/>
              <a:gd name="connsiteY8" fmla="*/ 523220 h 523220"/>
              <a:gd name="connsiteX9" fmla="*/ 0 w 2199104"/>
              <a:gd name="connsiteY9" fmla="*/ 523220 h 523220"/>
              <a:gd name="connsiteX10" fmla="*/ 0 w 2199104"/>
              <a:gd name="connsiteY10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99104" h="523220" fill="none" extrusionOk="0">
                <a:moveTo>
                  <a:pt x="0" y="0"/>
                </a:moveTo>
                <a:cubicBezTo>
                  <a:pt x="231550" y="-19454"/>
                  <a:pt x="355972" y="52248"/>
                  <a:pt x="505794" y="0"/>
                </a:cubicBezTo>
                <a:cubicBezTo>
                  <a:pt x="655616" y="-52248"/>
                  <a:pt x="872958" y="41346"/>
                  <a:pt x="1033579" y="0"/>
                </a:cubicBezTo>
                <a:cubicBezTo>
                  <a:pt x="1194201" y="-41346"/>
                  <a:pt x="1409918" y="17799"/>
                  <a:pt x="1539373" y="0"/>
                </a:cubicBezTo>
                <a:cubicBezTo>
                  <a:pt x="1668828" y="-17799"/>
                  <a:pt x="2029736" y="68956"/>
                  <a:pt x="2199104" y="0"/>
                </a:cubicBezTo>
                <a:cubicBezTo>
                  <a:pt x="2246122" y="185515"/>
                  <a:pt x="2165231" y="287960"/>
                  <a:pt x="2199104" y="523220"/>
                </a:cubicBezTo>
                <a:cubicBezTo>
                  <a:pt x="2038603" y="578203"/>
                  <a:pt x="1796168" y="484495"/>
                  <a:pt x="1649328" y="523220"/>
                </a:cubicBezTo>
                <a:cubicBezTo>
                  <a:pt x="1502488" y="561945"/>
                  <a:pt x="1354101" y="474791"/>
                  <a:pt x="1143534" y="523220"/>
                </a:cubicBezTo>
                <a:cubicBezTo>
                  <a:pt x="932967" y="571649"/>
                  <a:pt x="857694" y="482643"/>
                  <a:pt x="659731" y="523220"/>
                </a:cubicBezTo>
                <a:cubicBezTo>
                  <a:pt x="461768" y="563797"/>
                  <a:pt x="256791" y="491451"/>
                  <a:pt x="0" y="523220"/>
                </a:cubicBezTo>
                <a:cubicBezTo>
                  <a:pt x="-58764" y="301470"/>
                  <a:pt x="12280" y="185136"/>
                  <a:pt x="0" y="0"/>
                </a:cubicBezTo>
                <a:close/>
              </a:path>
              <a:path w="2199104" h="523220" stroke="0" extrusionOk="0">
                <a:moveTo>
                  <a:pt x="0" y="0"/>
                </a:moveTo>
                <a:cubicBezTo>
                  <a:pt x="139415" y="-63472"/>
                  <a:pt x="401868" y="44078"/>
                  <a:pt x="593758" y="0"/>
                </a:cubicBezTo>
                <a:cubicBezTo>
                  <a:pt x="785648" y="-44078"/>
                  <a:pt x="886596" y="64941"/>
                  <a:pt x="1143534" y="0"/>
                </a:cubicBezTo>
                <a:cubicBezTo>
                  <a:pt x="1400472" y="-64941"/>
                  <a:pt x="1486851" y="2478"/>
                  <a:pt x="1649328" y="0"/>
                </a:cubicBezTo>
                <a:cubicBezTo>
                  <a:pt x="1811805" y="-2478"/>
                  <a:pt x="2030016" y="7696"/>
                  <a:pt x="2199104" y="0"/>
                </a:cubicBezTo>
                <a:cubicBezTo>
                  <a:pt x="2213404" y="240806"/>
                  <a:pt x="2194516" y="272186"/>
                  <a:pt x="2199104" y="523220"/>
                </a:cubicBezTo>
                <a:cubicBezTo>
                  <a:pt x="1979876" y="585124"/>
                  <a:pt x="1777542" y="479989"/>
                  <a:pt x="1649328" y="523220"/>
                </a:cubicBezTo>
                <a:cubicBezTo>
                  <a:pt x="1521114" y="566451"/>
                  <a:pt x="1205923" y="520865"/>
                  <a:pt x="1077561" y="523220"/>
                </a:cubicBezTo>
                <a:cubicBezTo>
                  <a:pt x="949199" y="525575"/>
                  <a:pt x="641869" y="490975"/>
                  <a:pt x="505794" y="523220"/>
                </a:cubicBezTo>
                <a:cubicBezTo>
                  <a:pt x="369719" y="555465"/>
                  <a:pt x="212552" y="486604"/>
                  <a:pt x="0" y="523220"/>
                </a:cubicBezTo>
                <a:cubicBezTo>
                  <a:pt x="-41315" y="271707"/>
                  <a:pt x="17680" y="154837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mother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7782" y="4005628"/>
            <a:ext cx="304800" cy="40011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14E471-BE4A-44DB-84A6-0504B43E4D3C}"/>
              </a:ext>
            </a:extLst>
          </p:cNvPr>
          <p:cNvSpPr txBox="1"/>
          <p:nvPr/>
        </p:nvSpPr>
        <p:spPr>
          <a:xfrm>
            <a:off x="5797482" y="3868096"/>
            <a:ext cx="2199104" cy="523220"/>
          </a:xfrm>
          <a:custGeom>
            <a:avLst/>
            <a:gdLst>
              <a:gd name="connsiteX0" fmla="*/ 0 w 2199104"/>
              <a:gd name="connsiteY0" fmla="*/ 0 h 523220"/>
              <a:gd name="connsiteX1" fmla="*/ 505794 w 2199104"/>
              <a:gd name="connsiteY1" fmla="*/ 0 h 523220"/>
              <a:gd name="connsiteX2" fmla="*/ 1033579 w 2199104"/>
              <a:gd name="connsiteY2" fmla="*/ 0 h 523220"/>
              <a:gd name="connsiteX3" fmla="*/ 1539373 w 2199104"/>
              <a:gd name="connsiteY3" fmla="*/ 0 h 523220"/>
              <a:gd name="connsiteX4" fmla="*/ 2199104 w 2199104"/>
              <a:gd name="connsiteY4" fmla="*/ 0 h 523220"/>
              <a:gd name="connsiteX5" fmla="*/ 2199104 w 2199104"/>
              <a:gd name="connsiteY5" fmla="*/ 523220 h 523220"/>
              <a:gd name="connsiteX6" fmla="*/ 1649328 w 2199104"/>
              <a:gd name="connsiteY6" fmla="*/ 523220 h 523220"/>
              <a:gd name="connsiteX7" fmla="*/ 1143534 w 2199104"/>
              <a:gd name="connsiteY7" fmla="*/ 523220 h 523220"/>
              <a:gd name="connsiteX8" fmla="*/ 659731 w 2199104"/>
              <a:gd name="connsiteY8" fmla="*/ 523220 h 523220"/>
              <a:gd name="connsiteX9" fmla="*/ 0 w 2199104"/>
              <a:gd name="connsiteY9" fmla="*/ 523220 h 523220"/>
              <a:gd name="connsiteX10" fmla="*/ 0 w 2199104"/>
              <a:gd name="connsiteY10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99104" h="523220" fill="none" extrusionOk="0">
                <a:moveTo>
                  <a:pt x="0" y="0"/>
                </a:moveTo>
                <a:cubicBezTo>
                  <a:pt x="231550" y="-19454"/>
                  <a:pt x="355972" y="52248"/>
                  <a:pt x="505794" y="0"/>
                </a:cubicBezTo>
                <a:cubicBezTo>
                  <a:pt x="655616" y="-52248"/>
                  <a:pt x="872958" y="41346"/>
                  <a:pt x="1033579" y="0"/>
                </a:cubicBezTo>
                <a:cubicBezTo>
                  <a:pt x="1194201" y="-41346"/>
                  <a:pt x="1409918" y="17799"/>
                  <a:pt x="1539373" y="0"/>
                </a:cubicBezTo>
                <a:cubicBezTo>
                  <a:pt x="1668828" y="-17799"/>
                  <a:pt x="2029736" y="68956"/>
                  <a:pt x="2199104" y="0"/>
                </a:cubicBezTo>
                <a:cubicBezTo>
                  <a:pt x="2246122" y="185515"/>
                  <a:pt x="2165231" y="287960"/>
                  <a:pt x="2199104" y="523220"/>
                </a:cubicBezTo>
                <a:cubicBezTo>
                  <a:pt x="2038603" y="578203"/>
                  <a:pt x="1796168" y="484495"/>
                  <a:pt x="1649328" y="523220"/>
                </a:cubicBezTo>
                <a:cubicBezTo>
                  <a:pt x="1502488" y="561945"/>
                  <a:pt x="1354101" y="474791"/>
                  <a:pt x="1143534" y="523220"/>
                </a:cubicBezTo>
                <a:cubicBezTo>
                  <a:pt x="932967" y="571649"/>
                  <a:pt x="857694" y="482643"/>
                  <a:pt x="659731" y="523220"/>
                </a:cubicBezTo>
                <a:cubicBezTo>
                  <a:pt x="461768" y="563797"/>
                  <a:pt x="256791" y="491451"/>
                  <a:pt x="0" y="523220"/>
                </a:cubicBezTo>
                <a:cubicBezTo>
                  <a:pt x="-58764" y="301470"/>
                  <a:pt x="12280" y="185136"/>
                  <a:pt x="0" y="0"/>
                </a:cubicBezTo>
                <a:close/>
              </a:path>
              <a:path w="2199104" h="523220" stroke="0" extrusionOk="0">
                <a:moveTo>
                  <a:pt x="0" y="0"/>
                </a:moveTo>
                <a:cubicBezTo>
                  <a:pt x="139415" y="-63472"/>
                  <a:pt x="401868" y="44078"/>
                  <a:pt x="593758" y="0"/>
                </a:cubicBezTo>
                <a:cubicBezTo>
                  <a:pt x="785648" y="-44078"/>
                  <a:pt x="886596" y="64941"/>
                  <a:pt x="1143534" y="0"/>
                </a:cubicBezTo>
                <a:cubicBezTo>
                  <a:pt x="1400472" y="-64941"/>
                  <a:pt x="1486851" y="2478"/>
                  <a:pt x="1649328" y="0"/>
                </a:cubicBezTo>
                <a:cubicBezTo>
                  <a:pt x="1811805" y="-2478"/>
                  <a:pt x="2030016" y="7696"/>
                  <a:pt x="2199104" y="0"/>
                </a:cubicBezTo>
                <a:cubicBezTo>
                  <a:pt x="2213404" y="240806"/>
                  <a:pt x="2194516" y="272186"/>
                  <a:pt x="2199104" y="523220"/>
                </a:cubicBezTo>
                <a:cubicBezTo>
                  <a:pt x="1979876" y="585124"/>
                  <a:pt x="1777542" y="479989"/>
                  <a:pt x="1649328" y="523220"/>
                </a:cubicBezTo>
                <a:cubicBezTo>
                  <a:pt x="1521114" y="566451"/>
                  <a:pt x="1205923" y="520865"/>
                  <a:pt x="1077561" y="523220"/>
                </a:cubicBezTo>
                <a:cubicBezTo>
                  <a:pt x="949199" y="525575"/>
                  <a:pt x="641869" y="490975"/>
                  <a:pt x="505794" y="523220"/>
                </a:cubicBezTo>
                <a:cubicBezTo>
                  <a:pt x="369719" y="555465"/>
                  <a:pt x="212552" y="486604"/>
                  <a:pt x="0" y="523220"/>
                </a:cubicBezTo>
                <a:cubicBezTo>
                  <a:pt x="-41315" y="271707"/>
                  <a:pt x="17680" y="154837"/>
                  <a:pt x="0" y="0"/>
                </a:cubicBezTo>
                <a:close/>
              </a:path>
            </a:pathLst>
          </a:custGeom>
          <a:solidFill>
            <a:srgbClr val="FFCCFF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doctor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14E471-BE4A-44DB-84A6-0504B43E4D3C}"/>
              </a:ext>
            </a:extLst>
          </p:cNvPr>
          <p:cNvSpPr txBox="1"/>
          <p:nvPr/>
        </p:nvSpPr>
        <p:spPr>
          <a:xfrm>
            <a:off x="3329076" y="3838319"/>
            <a:ext cx="2199104" cy="523220"/>
          </a:xfrm>
          <a:custGeom>
            <a:avLst/>
            <a:gdLst>
              <a:gd name="connsiteX0" fmla="*/ 0 w 2199104"/>
              <a:gd name="connsiteY0" fmla="*/ 0 h 523220"/>
              <a:gd name="connsiteX1" fmla="*/ 505794 w 2199104"/>
              <a:gd name="connsiteY1" fmla="*/ 0 h 523220"/>
              <a:gd name="connsiteX2" fmla="*/ 1033579 w 2199104"/>
              <a:gd name="connsiteY2" fmla="*/ 0 h 523220"/>
              <a:gd name="connsiteX3" fmla="*/ 1539373 w 2199104"/>
              <a:gd name="connsiteY3" fmla="*/ 0 h 523220"/>
              <a:gd name="connsiteX4" fmla="*/ 2199104 w 2199104"/>
              <a:gd name="connsiteY4" fmla="*/ 0 h 523220"/>
              <a:gd name="connsiteX5" fmla="*/ 2199104 w 2199104"/>
              <a:gd name="connsiteY5" fmla="*/ 523220 h 523220"/>
              <a:gd name="connsiteX6" fmla="*/ 1649328 w 2199104"/>
              <a:gd name="connsiteY6" fmla="*/ 523220 h 523220"/>
              <a:gd name="connsiteX7" fmla="*/ 1143534 w 2199104"/>
              <a:gd name="connsiteY7" fmla="*/ 523220 h 523220"/>
              <a:gd name="connsiteX8" fmla="*/ 659731 w 2199104"/>
              <a:gd name="connsiteY8" fmla="*/ 523220 h 523220"/>
              <a:gd name="connsiteX9" fmla="*/ 0 w 2199104"/>
              <a:gd name="connsiteY9" fmla="*/ 523220 h 523220"/>
              <a:gd name="connsiteX10" fmla="*/ 0 w 2199104"/>
              <a:gd name="connsiteY10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99104" h="523220" fill="none" extrusionOk="0">
                <a:moveTo>
                  <a:pt x="0" y="0"/>
                </a:moveTo>
                <a:cubicBezTo>
                  <a:pt x="231550" y="-19454"/>
                  <a:pt x="355972" y="52248"/>
                  <a:pt x="505794" y="0"/>
                </a:cubicBezTo>
                <a:cubicBezTo>
                  <a:pt x="655616" y="-52248"/>
                  <a:pt x="872958" y="41346"/>
                  <a:pt x="1033579" y="0"/>
                </a:cubicBezTo>
                <a:cubicBezTo>
                  <a:pt x="1194201" y="-41346"/>
                  <a:pt x="1409918" y="17799"/>
                  <a:pt x="1539373" y="0"/>
                </a:cubicBezTo>
                <a:cubicBezTo>
                  <a:pt x="1668828" y="-17799"/>
                  <a:pt x="2029736" y="68956"/>
                  <a:pt x="2199104" y="0"/>
                </a:cubicBezTo>
                <a:cubicBezTo>
                  <a:pt x="2246122" y="185515"/>
                  <a:pt x="2165231" y="287960"/>
                  <a:pt x="2199104" y="523220"/>
                </a:cubicBezTo>
                <a:cubicBezTo>
                  <a:pt x="2038603" y="578203"/>
                  <a:pt x="1796168" y="484495"/>
                  <a:pt x="1649328" y="523220"/>
                </a:cubicBezTo>
                <a:cubicBezTo>
                  <a:pt x="1502488" y="561945"/>
                  <a:pt x="1354101" y="474791"/>
                  <a:pt x="1143534" y="523220"/>
                </a:cubicBezTo>
                <a:cubicBezTo>
                  <a:pt x="932967" y="571649"/>
                  <a:pt x="857694" y="482643"/>
                  <a:pt x="659731" y="523220"/>
                </a:cubicBezTo>
                <a:cubicBezTo>
                  <a:pt x="461768" y="563797"/>
                  <a:pt x="256791" y="491451"/>
                  <a:pt x="0" y="523220"/>
                </a:cubicBezTo>
                <a:cubicBezTo>
                  <a:pt x="-58764" y="301470"/>
                  <a:pt x="12280" y="185136"/>
                  <a:pt x="0" y="0"/>
                </a:cubicBezTo>
                <a:close/>
              </a:path>
              <a:path w="2199104" h="523220" stroke="0" extrusionOk="0">
                <a:moveTo>
                  <a:pt x="0" y="0"/>
                </a:moveTo>
                <a:cubicBezTo>
                  <a:pt x="139415" y="-63472"/>
                  <a:pt x="401868" y="44078"/>
                  <a:pt x="593758" y="0"/>
                </a:cubicBezTo>
                <a:cubicBezTo>
                  <a:pt x="785648" y="-44078"/>
                  <a:pt x="886596" y="64941"/>
                  <a:pt x="1143534" y="0"/>
                </a:cubicBezTo>
                <a:cubicBezTo>
                  <a:pt x="1400472" y="-64941"/>
                  <a:pt x="1486851" y="2478"/>
                  <a:pt x="1649328" y="0"/>
                </a:cubicBezTo>
                <a:cubicBezTo>
                  <a:pt x="1811805" y="-2478"/>
                  <a:pt x="2030016" y="7696"/>
                  <a:pt x="2199104" y="0"/>
                </a:cubicBezTo>
                <a:cubicBezTo>
                  <a:pt x="2213404" y="240806"/>
                  <a:pt x="2194516" y="272186"/>
                  <a:pt x="2199104" y="523220"/>
                </a:cubicBezTo>
                <a:cubicBezTo>
                  <a:pt x="1979876" y="585124"/>
                  <a:pt x="1777542" y="479989"/>
                  <a:pt x="1649328" y="523220"/>
                </a:cubicBezTo>
                <a:cubicBezTo>
                  <a:pt x="1521114" y="566451"/>
                  <a:pt x="1205923" y="520865"/>
                  <a:pt x="1077561" y="523220"/>
                </a:cubicBezTo>
                <a:cubicBezTo>
                  <a:pt x="949199" y="525575"/>
                  <a:pt x="641869" y="490975"/>
                  <a:pt x="505794" y="523220"/>
                </a:cubicBezTo>
                <a:cubicBezTo>
                  <a:pt x="369719" y="555465"/>
                  <a:pt x="212552" y="486604"/>
                  <a:pt x="0" y="523220"/>
                </a:cubicBezTo>
                <a:cubicBezTo>
                  <a:pt x="-41315" y="271707"/>
                  <a:pt x="17680" y="154837"/>
                  <a:pt x="0" y="0"/>
                </a:cubicBezTo>
                <a:close/>
              </a:path>
            </a:pathLst>
          </a:custGeom>
          <a:solidFill>
            <a:srgbClr val="FFCCFF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author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14E471-BE4A-44DB-84A6-0504B43E4D3C}"/>
              </a:ext>
            </a:extLst>
          </p:cNvPr>
          <p:cNvSpPr txBox="1"/>
          <p:nvPr/>
        </p:nvSpPr>
        <p:spPr>
          <a:xfrm>
            <a:off x="695808" y="3847304"/>
            <a:ext cx="2199104" cy="523220"/>
          </a:xfrm>
          <a:custGeom>
            <a:avLst/>
            <a:gdLst>
              <a:gd name="connsiteX0" fmla="*/ 0 w 2199104"/>
              <a:gd name="connsiteY0" fmla="*/ 0 h 523220"/>
              <a:gd name="connsiteX1" fmla="*/ 505794 w 2199104"/>
              <a:gd name="connsiteY1" fmla="*/ 0 h 523220"/>
              <a:gd name="connsiteX2" fmla="*/ 1033579 w 2199104"/>
              <a:gd name="connsiteY2" fmla="*/ 0 h 523220"/>
              <a:gd name="connsiteX3" fmla="*/ 1539373 w 2199104"/>
              <a:gd name="connsiteY3" fmla="*/ 0 h 523220"/>
              <a:gd name="connsiteX4" fmla="*/ 2199104 w 2199104"/>
              <a:gd name="connsiteY4" fmla="*/ 0 h 523220"/>
              <a:gd name="connsiteX5" fmla="*/ 2199104 w 2199104"/>
              <a:gd name="connsiteY5" fmla="*/ 523220 h 523220"/>
              <a:gd name="connsiteX6" fmla="*/ 1649328 w 2199104"/>
              <a:gd name="connsiteY6" fmla="*/ 523220 h 523220"/>
              <a:gd name="connsiteX7" fmla="*/ 1143534 w 2199104"/>
              <a:gd name="connsiteY7" fmla="*/ 523220 h 523220"/>
              <a:gd name="connsiteX8" fmla="*/ 659731 w 2199104"/>
              <a:gd name="connsiteY8" fmla="*/ 523220 h 523220"/>
              <a:gd name="connsiteX9" fmla="*/ 0 w 2199104"/>
              <a:gd name="connsiteY9" fmla="*/ 523220 h 523220"/>
              <a:gd name="connsiteX10" fmla="*/ 0 w 2199104"/>
              <a:gd name="connsiteY10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99104" h="523220" fill="none" extrusionOk="0">
                <a:moveTo>
                  <a:pt x="0" y="0"/>
                </a:moveTo>
                <a:cubicBezTo>
                  <a:pt x="231550" y="-19454"/>
                  <a:pt x="355972" y="52248"/>
                  <a:pt x="505794" y="0"/>
                </a:cubicBezTo>
                <a:cubicBezTo>
                  <a:pt x="655616" y="-52248"/>
                  <a:pt x="872958" y="41346"/>
                  <a:pt x="1033579" y="0"/>
                </a:cubicBezTo>
                <a:cubicBezTo>
                  <a:pt x="1194201" y="-41346"/>
                  <a:pt x="1409918" y="17799"/>
                  <a:pt x="1539373" y="0"/>
                </a:cubicBezTo>
                <a:cubicBezTo>
                  <a:pt x="1668828" y="-17799"/>
                  <a:pt x="2029736" y="68956"/>
                  <a:pt x="2199104" y="0"/>
                </a:cubicBezTo>
                <a:cubicBezTo>
                  <a:pt x="2246122" y="185515"/>
                  <a:pt x="2165231" y="287960"/>
                  <a:pt x="2199104" y="523220"/>
                </a:cubicBezTo>
                <a:cubicBezTo>
                  <a:pt x="2038603" y="578203"/>
                  <a:pt x="1796168" y="484495"/>
                  <a:pt x="1649328" y="523220"/>
                </a:cubicBezTo>
                <a:cubicBezTo>
                  <a:pt x="1502488" y="561945"/>
                  <a:pt x="1354101" y="474791"/>
                  <a:pt x="1143534" y="523220"/>
                </a:cubicBezTo>
                <a:cubicBezTo>
                  <a:pt x="932967" y="571649"/>
                  <a:pt x="857694" y="482643"/>
                  <a:pt x="659731" y="523220"/>
                </a:cubicBezTo>
                <a:cubicBezTo>
                  <a:pt x="461768" y="563797"/>
                  <a:pt x="256791" y="491451"/>
                  <a:pt x="0" y="523220"/>
                </a:cubicBezTo>
                <a:cubicBezTo>
                  <a:pt x="-58764" y="301470"/>
                  <a:pt x="12280" y="185136"/>
                  <a:pt x="0" y="0"/>
                </a:cubicBezTo>
                <a:close/>
              </a:path>
              <a:path w="2199104" h="523220" stroke="0" extrusionOk="0">
                <a:moveTo>
                  <a:pt x="0" y="0"/>
                </a:moveTo>
                <a:cubicBezTo>
                  <a:pt x="139415" y="-63472"/>
                  <a:pt x="401868" y="44078"/>
                  <a:pt x="593758" y="0"/>
                </a:cubicBezTo>
                <a:cubicBezTo>
                  <a:pt x="785648" y="-44078"/>
                  <a:pt x="886596" y="64941"/>
                  <a:pt x="1143534" y="0"/>
                </a:cubicBezTo>
                <a:cubicBezTo>
                  <a:pt x="1400472" y="-64941"/>
                  <a:pt x="1486851" y="2478"/>
                  <a:pt x="1649328" y="0"/>
                </a:cubicBezTo>
                <a:cubicBezTo>
                  <a:pt x="1811805" y="-2478"/>
                  <a:pt x="2030016" y="7696"/>
                  <a:pt x="2199104" y="0"/>
                </a:cubicBezTo>
                <a:cubicBezTo>
                  <a:pt x="2213404" y="240806"/>
                  <a:pt x="2194516" y="272186"/>
                  <a:pt x="2199104" y="523220"/>
                </a:cubicBezTo>
                <a:cubicBezTo>
                  <a:pt x="1979876" y="585124"/>
                  <a:pt x="1777542" y="479989"/>
                  <a:pt x="1649328" y="523220"/>
                </a:cubicBezTo>
                <a:cubicBezTo>
                  <a:pt x="1521114" y="566451"/>
                  <a:pt x="1205923" y="520865"/>
                  <a:pt x="1077561" y="523220"/>
                </a:cubicBezTo>
                <a:cubicBezTo>
                  <a:pt x="949199" y="525575"/>
                  <a:pt x="641869" y="490975"/>
                  <a:pt x="505794" y="523220"/>
                </a:cubicBezTo>
                <a:cubicBezTo>
                  <a:pt x="369719" y="555465"/>
                  <a:pt x="212552" y="486604"/>
                  <a:pt x="0" y="523220"/>
                </a:cubicBezTo>
                <a:cubicBezTo>
                  <a:pt x="-41315" y="271707"/>
                  <a:pt x="17680" y="154837"/>
                  <a:pt x="0" y="0"/>
                </a:cubicBezTo>
                <a:close/>
              </a:path>
            </a:pathLst>
          </a:custGeom>
          <a:solidFill>
            <a:srgbClr val="FFCCFF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dinner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7782" y="4835428"/>
            <a:ext cx="304800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14E471-BE4A-44DB-84A6-0504B43E4D3C}"/>
              </a:ext>
            </a:extLst>
          </p:cNvPr>
          <p:cNvSpPr txBox="1"/>
          <p:nvPr/>
        </p:nvSpPr>
        <p:spPr>
          <a:xfrm>
            <a:off x="3335358" y="4728903"/>
            <a:ext cx="2199104" cy="523220"/>
          </a:xfrm>
          <a:custGeom>
            <a:avLst/>
            <a:gdLst>
              <a:gd name="connsiteX0" fmla="*/ 0 w 2199104"/>
              <a:gd name="connsiteY0" fmla="*/ 0 h 523220"/>
              <a:gd name="connsiteX1" fmla="*/ 505794 w 2199104"/>
              <a:gd name="connsiteY1" fmla="*/ 0 h 523220"/>
              <a:gd name="connsiteX2" fmla="*/ 1033579 w 2199104"/>
              <a:gd name="connsiteY2" fmla="*/ 0 h 523220"/>
              <a:gd name="connsiteX3" fmla="*/ 1539373 w 2199104"/>
              <a:gd name="connsiteY3" fmla="*/ 0 h 523220"/>
              <a:gd name="connsiteX4" fmla="*/ 2199104 w 2199104"/>
              <a:gd name="connsiteY4" fmla="*/ 0 h 523220"/>
              <a:gd name="connsiteX5" fmla="*/ 2199104 w 2199104"/>
              <a:gd name="connsiteY5" fmla="*/ 523220 h 523220"/>
              <a:gd name="connsiteX6" fmla="*/ 1649328 w 2199104"/>
              <a:gd name="connsiteY6" fmla="*/ 523220 h 523220"/>
              <a:gd name="connsiteX7" fmla="*/ 1143534 w 2199104"/>
              <a:gd name="connsiteY7" fmla="*/ 523220 h 523220"/>
              <a:gd name="connsiteX8" fmla="*/ 659731 w 2199104"/>
              <a:gd name="connsiteY8" fmla="*/ 523220 h 523220"/>
              <a:gd name="connsiteX9" fmla="*/ 0 w 2199104"/>
              <a:gd name="connsiteY9" fmla="*/ 523220 h 523220"/>
              <a:gd name="connsiteX10" fmla="*/ 0 w 2199104"/>
              <a:gd name="connsiteY10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99104" h="523220" fill="none" extrusionOk="0">
                <a:moveTo>
                  <a:pt x="0" y="0"/>
                </a:moveTo>
                <a:cubicBezTo>
                  <a:pt x="231550" y="-19454"/>
                  <a:pt x="355972" y="52248"/>
                  <a:pt x="505794" y="0"/>
                </a:cubicBezTo>
                <a:cubicBezTo>
                  <a:pt x="655616" y="-52248"/>
                  <a:pt x="872958" y="41346"/>
                  <a:pt x="1033579" y="0"/>
                </a:cubicBezTo>
                <a:cubicBezTo>
                  <a:pt x="1194201" y="-41346"/>
                  <a:pt x="1409918" y="17799"/>
                  <a:pt x="1539373" y="0"/>
                </a:cubicBezTo>
                <a:cubicBezTo>
                  <a:pt x="1668828" y="-17799"/>
                  <a:pt x="2029736" y="68956"/>
                  <a:pt x="2199104" y="0"/>
                </a:cubicBezTo>
                <a:cubicBezTo>
                  <a:pt x="2246122" y="185515"/>
                  <a:pt x="2165231" y="287960"/>
                  <a:pt x="2199104" y="523220"/>
                </a:cubicBezTo>
                <a:cubicBezTo>
                  <a:pt x="2038603" y="578203"/>
                  <a:pt x="1796168" y="484495"/>
                  <a:pt x="1649328" y="523220"/>
                </a:cubicBezTo>
                <a:cubicBezTo>
                  <a:pt x="1502488" y="561945"/>
                  <a:pt x="1354101" y="474791"/>
                  <a:pt x="1143534" y="523220"/>
                </a:cubicBezTo>
                <a:cubicBezTo>
                  <a:pt x="932967" y="571649"/>
                  <a:pt x="857694" y="482643"/>
                  <a:pt x="659731" y="523220"/>
                </a:cubicBezTo>
                <a:cubicBezTo>
                  <a:pt x="461768" y="563797"/>
                  <a:pt x="256791" y="491451"/>
                  <a:pt x="0" y="523220"/>
                </a:cubicBezTo>
                <a:cubicBezTo>
                  <a:pt x="-58764" y="301470"/>
                  <a:pt x="12280" y="185136"/>
                  <a:pt x="0" y="0"/>
                </a:cubicBezTo>
                <a:close/>
              </a:path>
              <a:path w="2199104" h="523220" stroke="0" extrusionOk="0">
                <a:moveTo>
                  <a:pt x="0" y="0"/>
                </a:moveTo>
                <a:cubicBezTo>
                  <a:pt x="139415" y="-63472"/>
                  <a:pt x="401868" y="44078"/>
                  <a:pt x="593758" y="0"/>
                </a:cubicBezTo>
                <a:cubicBezTo>
                  <a:pt x="785648" y="-44078"/>
                  <a:pt x="886596" y="64941"/>
                  <a:pt x="1143534" y="0"/>
                </a:cubicBezTo>
                <a:cubicBezTo>
                  <a:pt x="1400472" y="-64941"/>
                  <a:pt x="1486851" y="2478"/>
                  <a:pt x="1649328" y="0"/>
                </a:cubicBezTo>
                <a:cubicBezTo>
                  <a:pt x="1811805" y="-2478"/>
                  <a:pt x="2030016" y="7696"/>
                  <a:pt x="2199104" y="0"/>
                </a:cubicBezTo>
                <a:cubicBezTo>
                  <a:pt x="2213404" y="240806"/>
                  <a:pt x="2194516" y="272186"/>
                  <a:pt x="2199104" y="523220"/>
                </a:cubicBezTo>
                <a:cubicBezTo>
                  <a:pt x="1979876" y="585124"/>
                  <a:pt x="1777542" y="479989"/>
                  <a:pt x="1649328" y="523220"/>
                </a:cubicBezTo>
                <a:cubicBezTo>
                  <a:pt x="1521114" y="566451"/>
                  <a:pt x="1205923" y="520865"/>
                  <a:pt x="1077561" y="523220"/>
                </a:cubicBezTo>
                <a:cubicBezTo>
                  <a:pt x="949199" y="525575"/>
                  <a:pt x="641869" y="490975"/>
                  <a:pt x="505794" y="523220"/>
                </a:cubicBezTo>
                <a:cubicBezTo>
                  <a:pt x="369719" y="555465"/>
                  <a:pt x="212552" y="486604"/>
                  <a:pt x="0" y="523220"/>
                </a:cubicBezTo>
                <a:cubicBezTo>
                  <a:pt x="-41315" y="271707"/>
                  <a:pt x="17680" y="154837"/>
                  <a:pt x="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summer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C14E471-BE4A-44DB-84A6-0504B43E4D3C}"/>
              </a:ext>
            </a:extLst>
          </p:cNvPr>
          <p:cNvSpPr txBox="1"/>
          <p:nvPr/>
        </p:nvSpPr>
        <p:spPr>
          <a:xfrm>
            <a:off x="5899182" y="4712318"/>
            <a:ext cx="2199104" cy="523220"/>
          </a:xfrm>
          <a:custGeom>
            <a:avLst/>
            <a:gdLst>
              <a:gd name="connsiteX0" fmla="*/ 0 w 2199104"/>
              <a:gd name="connsiteY0" fmla="*/ 0 h 523220"/>
              <a:gd name="connsiteX1" fmla="*/ 505794 w 2199104"/>
              <a:gd name="connsiteY1" fmla="*/ 0 h 523220"/>
              <a:gd name="connsiteX2" fmla="*/ 1033579 w 2199104"/>
              <a:gd name="connsiteY2" fmla="*/ 0 h 523220"/>
              <a:gd name="connsiteX3" fmla="*/ 1539373 w 2199104"/>
              <a:gd name="connsiteY3" fmla="*/ 0 h 523220"/>
              <a:gd name="connsiteX4" fmla="*/ 2199104 w 2199104"/>
              <a:gd name="connsiteY4" fmla="*/ 0 h 523220"/>
              <a:gd name="connsiteX5" fmla="*/ 2199104 w 2199104"/>
              <a:gd name="connsiteY5" fmla="*/ 523220 h 523220"/>
              <a:gd name="connsiteX6" fmla="*/ 1649328 w 2199104"/>
              <a:gd name="connsiteY6" fmla="*/ 523220 h 523220"/>
              <a:gd name="connsiteX7" fmla="*/ 1143534 w 2199104"/>
              <a:gd name="connsiteY7" fmla="*/ 523220 h 523220"/>
              <a:gd name="connsiteX8" fmla="*/ 659731 w 2199104"/>
              <a:gd name="connsiteY8" fmla="*/ 523220 h 523220"/>
              <a:gd name="connsiteX9" fmla="*/ 0 w 2199104"/>
              <a:gd name="connsiteY9" fmla="*/ 523220 h 523220"/>
              <a:gd name="connsiteX10" fmla="*/ 0 w 2199104"/>
              <a:gd name="connsiteY10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99104" h="523220" fill="none" extrusionOk="0">
                <a:moveTo>
                  <a:pt x="0" y="0"/>
                </a:moveTo>
                <a:cubicBezTo>
                  <a:pt x="231550" y="-19454"/>
                  <a:pt x="355972" y="52248"/>
                  <a:pt x="505794" y="0"/>
                </a:cubicBezTo>
                <a:cubicBezTo>
                  <a:pt x="655616" y="-52248"/>
                  <a:pt x="872958" y="41346"/>
                  <a:pt x="1033579" y="0"/>
                </a:cubicBezTo>
                <a:cubicBezTo>
                  <a:pt x="1194201" y="-41346"/>
                  <a:pt x="1409918" y="17799"/>
                  <a:pt x="1539373" y="0"/>
                </a:cubicBezTo>
                <a:cubicBezTo>
                  <a:pt x="1668828" y="-17799"/>
                  <a:pt x="2029736" y="68956"/>
                  <a:pt x="2199104" y="0"/>
                </a:cubicBezTo>
                <a:cubicBezTo>
                  <a:pt x="2246122" y="185515"/>
                  <a:pt x="2165231" y="287960"/>
                  <a:pt x="2199104" y="523220"/>
                </a:cubicBezTo>
                <a:cubicBezTo>
                  <a:pt x="2038603" y="578203"/>
                  <a:pt x="1796168" y="484495"/>
                  <a:pt x="1649328" y="523220"/>
                </a:cubicBezTo>
                <a:cubicBezTo>
                  <a:pt x="1502488" y="561945"/>
                  <a:pt x="1354101" y="474791"/>
                  <a:pt x="1143534" y="523220"/>
                </a:cubicBezTo>
                <a:cubicBezTo>
                  <a:pt x="932967" y="571649"/>
                  <a:pt x="857694" y="482643"/>
                  <a:pt x="659731" y="523220"/>
                </a:cubicBezTo>
                <a:cubicBezTo>
                  <a:pt x="461768" y="563797"/>
                  <a:pt x="256791" y="491451"/>
                  <a:pt x="0" y="523220"/>
                </a:cubicBezTo>
                <a:cubicBezTo>
                  <a:pt x="-58764" y="301470"/>
                  <a:pt x="12280" y="185136"/>
                  <a:pt x="0" y="0"/>
                </a:cubicBezTo>
                <a:close/>
              </a:path>
              <a:path w="2199104" h="523220" stroke="0" extrusionOk="0">
                <a:moveTo>
                  <a:pt x="0" y="0"/>
                </a:moveTo>
                <a:cubicBezTo>
                  <a:pt x="139415" y="-63472"/>
                  <a:pt x="401868" y="44078"/>
                  <a:pt x="593758" y="0"/>
                </a:cubicBezTo>
                <a:cubicBezTo>
                  <a:pt x="785648" y="-44078"/>
                  <a:pt x="886596" y="64941"/>
                  <a:pt x="1143534" y="0"/>
                </a:cubicBezTo>
                <a:cubicBezTo>
                  <a:pt x="1400472" y="-64941"/>
                  <a:pt x="1486851" y="2478"/>
                  <a:pt x="1649328" y="0"/>
                </a:cubicBezTo>
                <a:cubicBezTo>
                  <a:pt x="1811805" y="-2478"/>
                  <a:pt x="2030016" y="7696"/>
                  <a:pt x="2199104" y="0"/>
                </a:cubicBezTo>
                <a:cubicBezTo>
                  <a:pt x="2213404" y="240806"/>
                  <a:pt x="2194516" y="272186"/>
                  <a:pt x="2199104" y="523220"/>
                </a:cubicBezTo>
                <a:cubicBezTo>
                  <a:pt x="1979876" y="585124"/>
                  <a:pt x="1777542" y="479989"/>
                  <a:pt x="1649328" y="523220"/>
                </a:cubicBezTo>
                <a:cubicBezTo>
                  <a:pt x="1521114" y="566451"/>
                  <a:pt x="1205923" y="520865"/>
                  <a:pt x="1077561" y="523220"/>
                </a:cubicBezTo>
                <a:cubicBezTo>
                  <a:pt x="949199" y="525575"/>
                  <a:pt x="641869" y="490975"/>
                  <a:pt x="505794" y="523220"/>
                </a:cubicBezTo>
                <a:cubicBezTo>
                  <a:pt x="369719" y="555465"/>
                  <a:pt x="212552" y="486604"/>
                  <a:pt x="0" y="523220"/>
                </a:cubicBezTo>
                <a:cubicBezTo>
                  <a:pt x="-41315" y="271707"/>
                  <a:pt x="17680" y="154837"/>
                  <a:pt x="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visitor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C14E471-BE4A-44DB-84A6-0504B43E4D3C}"/>
              </a:ext>
            </a:extLst>
          </p:cNvPr>
          <p:cNvSpPr txBox="1"/>
          <p:nvPr/>
        </p:nvSpPr>
        <p:spPr>
          <a:xfrm>
            <a:off x="672084" y="4712318"/>
            <a:ext cx="2199104" cy="523220"/>
          </a:xfrm>
          <a:custGeom>
            <a:avLst/>
            <a:gdLst>
              <a:gd name="connsiteX0" fmla="*/ 0 w 2199104"/>
              <a:gd name="connsiteY0" fmla="*/ 0 h 523220"/>
              <a:gd name="connsiteX1" fmla="*/ 505794 w 2199104"/>
              <a:gd name="connsiteY1" fmla="*/ 0 h 523220"/>
              <a:gd name="connsiteX2" fmla="*/ 1033579 w 2199104"/>
              <a:gd name="connsiteY2" fmla="*/ 0 h 523220"/>
              <a:gd name="connsiteX3" fmla="*/ 1539373 w 2199104"/>
              <a:gd name="connsiteY3" fmla="*/ 0 h 523220"/>
              <a:gd name="connsiteX4" fmla="*/ 2199104 w 2199104"/>
              <a:gd name="connsiteY4" fmla="*/ 0 h 523220"/>
              <a:gd name="connsiteX5" fmla="*/ 2199104 w 2199104"/>
              <a:gd name="connsiteY5" fmla="*/ 523220 h 523220"/>
              <a:gd name="connsiteX6" fmla="*/ 1649328 w 2199104"/>
              <a:gd name="connsiteY6" fmla="*/ 523220 h 523220"/>
              <a:gd name="connsiteX7" fmla="*/ 1143534 w 2199104"/>
              <a:gd name="connsiteY7" fmla="*/ 523220 h 523220"/>
              <a:gd name="connsiteX8" fmla="*/ 659731 w 2199104"/>
              <a:gd name="connsiteY8" fmla="*/ 523220 h 523220"/>
              <a:gd name="connsiteX9" fmla="*/ 0 w 2199104"/>
              <a:gd name="connsiteY9" fmla="*/ 523220 h 523220"/>
              <a:gd name="connsiteX10" fmla="*/ 0 w 2199104"/>
              <a:gd name="connsiteY10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99104" h="523220" fill="none" extrusionOk="0">
                <a:moveTo>
                  <a:pt x="0" y="0"/>
                </a:moveTo>
                <a:cubicBezTo>
                  <a:pt x="231550" y="-19454"/>
                  <a:pt x="355972" y="52248"/>
                  <a:pt x="505794" y="0"/>
                </a:cubicBezTo>
                <a:cubicBezTo>
                  <a:pt x="655616" y="-52248"/>
                  <a:pt x="872958" y="41346"/>
                  <a:pt x="1033579" y="0"/>
                </a:cubicBezTo>
                <a:cubicBezTo>
                  <a:pt x="1194201" y="-41346"/>
                  <a:pt x="1409918" y="17799"/>
                  <a:pt x="1539373" y="0"/>
                </a:cubicBezTo>
                <a:cubicBezTo>
                  <a:pt x="1668828" y="-17799"/>
                  <a:pt x="2029736" y="68956"/>
                  <a:pt x="2199104" y="0"/>
                </a:cubicBezTo>
                <a:cubicBezTo>
                  <a:pt x="2246122" y="185515"/>
                  <a:pt x="2165231" y="287960"/>
                  <a:pt x="2199104" y="523220"/>
                </a:cubicBezTo>
                <a:cubicBezTo>
                  <a:pt x="2038603" y="578203"/>
                  <a:pt x="1796168" y="484495"/>
                  <a:pt x="1649328" y="523220"/>
                </a:cubicBezTo>
                <a:cubicBezTo>
                  <a:pt x="1502488" y="561945"/>
                  <a:pt x="1354101" y="474791"/>
                  <a:pt x="1143534" y="523220"/>
                </a:cubicBezTo>
                <a:cubicBezTo>
                  <a:pt x="932967" y="571649"/>
                  <a:pt x="857694" y="482643"/>
                  <a:pt x="659731" y="523220"/>
                </a:cubicBezTo>
                <a:cubicBezTo>
                  <a:pt x="461768" y="563797"/>
                  <a:pt x="256791" y="491451"/>
                  <a:pt x="0" y="523220"/>
                </a:cubicBezTo>
                <a:cubicBezTo>
                  <a:pt x="-58764" y="301470"/>
                  <a:pt x="12280" y="185136"/>
                  <a:pt x="0" y="0"/>
                </a:cubicBezTo>
                <a:close/>
              </a:path>
              <a:path w="2199104" h="523220" stroke="0" extrusionOk="0">
                <a:moveTo>
                  <a:pt x="0" y="0"/>
                </a:moveTo>
                <a:cubicBezTo>
                  <a:pt x="139415" y="-63472"/>
                  <a:pt x="401868" y="44078"/>
                  <a:pt x="593758" y="0"/>
                </a:cubicBezTo>
                <a:cubicBezTo>
                  <a:pt x="785648" y="-44078"/>
                  <a:pt x="886596" y="64941"/>
                  <a:pt x="1143534" y="0"/>
                </a:cubicBezTo>
                <a:cubicBezTo>
                  <a:pt x="1400472" y="-64941"/>
                  <a:pt x="1486851" y="2478"/>
                  <a:pt x="1649328" y="0"/>
                </a:cubicBezTo>
                <a:cubicBezTo>
                  <a:pt x="1811805" y="-2478"/>
                  <a:pt x="2030016" y="7696"/>
                  <a:pt x="2199104" y="0"/>
                </a:cubicBezTo>
                <a:cubicBezTo>
                  <a:pt x="2213404" y="240806"/>
                  <a:pt x="2194516" y="272186"/>
                  <a:pt x="2199104" y="523220"/>
                </a:cubicBezTo>
                <a:cubicBezTo>
                  <a:pt x="1979876" y="585124"/>
                  <a:pt x="1777542" y="479989"/>
                  <a:pt x="1649328" y="523220"/>
                </a:cubicBezTo>
                <a:cubicBezTo>
                  <a:pt x="1521114" y="566451"/>
                  <a:pt x="1205923" y="520865"/>
                  <a:pt x="1077561" y="523220"/>
                </a:cubicBezTo>
                <a:cubicBezTo>
                  <a:pt x="949199" y="525575"/>
                  <a:pt x="641869" y="490975"/>
                  <a:pt x="505794" y="523220"/>
                </a:cubicBezTo>
                <a:cubicBezTo>
                  <a:pt x="369719" y="555465"/>
                  <a:pt x="212552" y="486604"/>
                  <a:pt x="0" y="523220"/>
                </a:cubicBezTo>
                <a:cubicBezTo>
                  <a:pt x="-41315" y="271707"/>
                  <a:pt x="17680" y="154837"/>
                  <a:pt x="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number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7782" y="5791391"/>
            <a:ext cx="304800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14E471-BE4A-44DB-84A6-0504B43E4D3C}"/>
              </a:ext>
            </a:extLst>
          </p:cNvPr>
          <p:cNvSpPr txBox="1"/>
          <p:nvPr/>
        </p:nvSpPr>
        <p:spPr>
          <a:xfrm>
            <a:off x="712276" y="5678176"/>
            <a:ext cx="2199104" cy="523220"/>
          </a:xfrm>
          <a:custGeom>
            <a:avLst/>
            <a:gdLst>
              <a:gd name="connsiteX0" fmla="*/ 0 w 2199104"/>
              <a:gd name="connsiteY0" fmla="*/ 0 h 523220"/>
              <a:gd name="connsiteX1" fmla="*/ 505794 w 2199104"/>
              <a:gd name="connsiteY1" fmla="*/ 0 h 523220"/>
              <a:gd name="connsiteX2" fmla="*/ 1033579 w 2199104"/>
              <a:gd name="connsiteY2" fmla="*/ 0 h 523220"/>
              <a:gd name="connsiteX3" fmla="*/ 1539373 w 2199104"/>
              <a:gd name="connsiteY3" fmla="*/ 0 h 523220"/>
              <a:gd name="connsiteX4" fmla="*/ 2199104 w 2199104"/>
              <a:gd name="connsiteY4" fmla="*/ 0 h 523220"/>
              <a:gd name="connsiteX5" fmla="*/ 2199104 w 2199104"/>
              <a:gd name="connsiteY5" fmla="*/ 523220 h 523220"/>
              <a:gd name="connsiteX6" fmla="*/ 1649328 w 2199104"/>
              <a:gd name="connsiteY6" fmla="*/ 523220 h 523220"/>
              <a:gd name="connsiteX7" fmla="*/ 1143534 w 2199104"/>
              <a:gd name="connsiteY7" fmla="*/ 523220 h 523220"/>
              <a:gd name="connsiteX8" fmla="*/ 659731 w 2199104"/>
              <a:gd name="connsiteY8" fmla="*/ 523220 h 523220"/>
              <a:gd name="connsiteX9" fmla="*/ 0 w 2199104"/>
              <a:gd name="connsiteY9" fmla="*/ 523220 h 523220"/>
              <a:gd name="connsiteX10" fmla="*/ 0 w 2199104"/>
              <a:gd name="connsiteY10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99104" h="523220" fill="none" extrusionOk="0">
                <a:moveTo>
                  <a:pt x="0" y="0"/>
                </a:moveTo>
                <a:cubicBezTo>
                  <a:pt x="231550" y="-19454"/>
                  <a:pt x="355972" y="52248"/>
                  <a:pt x="505794" y="0"/>
                </a:cubicBezTo>
                <a:cubicBezTo>
                  <a:pt x="655616" y="-52248"/>
                  <a:pt x="872958" y="41346"/>
                  <a:pt x="1033579" y="0"/>
                </a:cubicBezTo>
                <a:cubicBezTo>
                  <a:pt x="1194201" y="-41346"/>
                  <a:pt x="1409918" y="17799"/>
                  <a:pt x="1539373" y="0"/>
                </a:cubicBezTo>
                <a:cubicBezTo>
                  <a:pt x="1668828" y="-17799"/>
                  <a:pt x="2029736" y="68956"/>
                  <a:pt x="2199104" y="0"/>
                </a:cubicBezTo>
                <a:cubicBezTo>
                  <a:pt x="2246122" y="185515"/>
                  <a:pt x="2165231" y="287960"/>
                  <a:pt x="2199104" y="523220"/>
                </a:cubicBezTo>
                <a:cubicBezTo>
                  <a:pt x="2038603" y="578203"/>
                  <a:pt x="1796168" y="484495"/>
                  <a:pt x="1649328" y="523220"/>
                </a:cubicBezTo>
                <a:cubicBezTo>
                  <a:pt x="1502488" y="561945"/>
                  <a:pt x="1354101" y="474791"/>
                  <a:pt x="1143534" y="523220"/>
                </a:cubicBezTo>
                <a:cubicBezTo>
                  <a:pt x="932967" y="571649"/>
                  <a:pt x="857694" y="482643"/>
                  <a:pt x="659731" y="523220"/>
                </a:cubicBezTo>
                <a:cubicBezTo>
                  <a:pt x="461768" y="563797"/>
                  <a:pt x="256791" y="491451"/>
                  <a:pt x="0" y="523220"/>
                </a:cubicBezTo>
                <a:cubicBezTo>
                  <a:pt x="-58764" y="301470"/>
                  <a:pt x="12280" y="185136"/>
                  <a:pt x="0" y="0"/>
                </a:cubicBezTo>
                <a:close/>
              </a:path>
              <a:path w="2199104" h="523220" stroke="0" extrusionOk="0">
                <a:moveTo>
                  <a:pt x="0" y="0"/>
                </a:moveTo>
                <a:cubicBezTo>
                  <a:pt x="139415" y="-63472"/>
                  <a:pt x="401868" y="44078"/>
                  <a:pt x="593758" y="0"/>
                </a:cubicBezTo>
                <a:cubicBezTo>
                  <a:pt x="785648" y="-44078"/>
                  <a:pt x="886596" y="64941"/>
                  <a:pt x="1143534" y="0"/>
                </a:cubicBezTo>
                <a:cubicBezTo>
                  <a:pt x="1400472" y="-64941"/>
                  <a:pt x="1486851" y="2478"/>
                  <a:pt x="1649328" y="0"/>
                </a:cubicBezTo>
                <a:cubicBezTo>
                  <a:pt x="1811805" y="-2478"/>
                  <a:pt x="2030016" y="7696"/>
                  <a:pt x="2199104" y="0"/>
                </a:cubicBezTo>
                <a:cubicBezTo>
                  <a:pt x="2213404" y="240806"/>
                  <a:pt x="2194516" y="272186"/>
                  <a:pt x="2199104" y="523220"/>
                </a:cubicBezTo>
                <a:cubicBezTo>
                  <a:pt x="1979876" y="585124"/>
                  <a:pt x="1777542" y="479989"/>
                  <a:pt x="1649328" y="523220"/>
                </a:cubicBezTo>
                <a:cubicBezTo>
                  <a:pt x="1521114" y="566451"/>
                  <a:pt x="1205923" y="520865"/>
                  <a:pt x="1077561" y="523220"/>
                </a:cubicBezTo>
                <a:cubicBezTo>
                  <a:pt x="949199" y="525575"/>
                  <a:pt x="641869" y="490975"/>
                  <a:pt x="505794" y="523220"/>
                </a:cubicBezTo>
                <a:cubicBezTo>
                  <a:pt x="369719" y="555465"/>
                  <a:pt x="212552" y="486604"/>
                  <a:pt x="0" y="523220"/>
                </a:cubicBezTo>
                <a:cubicBezTo>
                  <a:pt x="-41315" y="271707"/>
                  <a:pt x="17680" y="154837"/>
                  <a:pt x="0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September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C14E471-BE4A-44DB-84A6-0504B43E4D3C}"/>
              </a:ext>
            </a:extLst>
          </p:cNvPr>
          <p:cNvSpPr txBox="1"/>
          <p:nvPr/>
        </p:nvSpPr>
        <p:spPr>
          <a:xfrm>
            <a:off x="5790250" y="5675543"/>
            <a:ext cx="2199104" cy="523220"/>
          </a:xfrm>
          <a:custGeom>
            <a:avLst/>
            <a:gdLst>
              <a:gd name="connsiteX0" fmla="*/ 0 w 2199104"/>
              <a:gd name="connsiteY0" fmla="*/ 0 h 523220"/>
              <a:gd name="connsiteX1" fmla="*/ 505794 w 2199104"/>
              <a:gd name="connsiteY1" fmla="*/ 0 h 523220"/>
              <a:gd name="connsiteX2" fmla="*/ 1033579 w 2199104"/>
              <a:gd name="connsiteY2" fmla="*/ 0 h 523220"/>
              <a:gd name="connsiteX3" fmla="*/ 1539373 w 2199104"/>
              <a:gd name="connsiteY3" fmla="*/ 0 h 523220"/>
              <a:gd name="connsiteX4" fmla="*/ 2199104 w 2199104"/>
              <a:gd name="connsiteY4" fmla="*/ 0 h 523220"/>
              <a:gd name="connsiteX5" fmla="*/ 2199104 w 2199104"/>
              <a:gd name="connsiteY5" fmla="*/ 523220 h 523220"/>
              <a:gd name="connsiteX6" fmla="*/ 1649328 w 2199104"/>
              <a:gd name="connsiteY6" fmla="*/ 523220 h 523220"/>
              <a:gd name="connsiteX7" fmla="*/ 1143534 w 2199104"/>
              <a:gd name="connsiteY7" fmla="*/ 523220 h 523220"/>
              <a:gd name="connsiteX8" fmla="*/ 659731 w 2199104"/>
              <a:gd name="connsiteY8" fmla="*/ 523220 h 523220"/>
              <a:gd name="connsiteX9" fmla="*/ 0 w 2199104"/>
              <a:gd name="connsiteY9" fmla="*/ 523220 h 523220"/>
              <a:gd name="connsiteX10" fmla="*/ 0 w 2199104"/>
              <a:gd name="connsiteY10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99104" h="523220" fill="none" extrusionOk="0">
                <a:moveTo>
                  <a:pt x="0" y="0"/>
                </a:moveTo>
                <a:cubicBezTo>
                  <a:pt x="231550" y="-19454"/>
                  <a:pt x="355972" y="52248"/>
                  <a:pt x="505794" y="0"/>
                </a:cubicBezTo>
                <a:cubicBezTo>
                  <a:pt x="655616" y="-52248"/>
                  <a:pt x="872958" y="41346"/>
                  <a:pt x="1033579" y="0"/>
                </a:cubicBezTo>
                <a:cubicBezTo>
                  <a:pt x="1194201" y="-41346"/>
                  <a:pt x="1409918" y="17799"/>
                  <a:pt x="1539373" y="0"/>
                </a:cubicBezTo>
                <a:cubicBezTo>
                  <a:pt x="1668828" y="-17799"/>
                  <a:pt x="2029736" y="68956"/>
                  <a:pt x="2199104" y="0"/>
                </a:cubicBezTo>
                <a:cubicBezTo>
                  <a:pt x="2246122" y="185515"/>
                  <a:pt x="2165231" y="287960"/>
                  <a:pt x="2199104" y="523220"/>
                </a:cubicBezTo>
                <a:cubicBezTo>
                  <a:pt x="2038603" y="578203"/>
                  <a:pt x="1796168" y="484495"/>
                  <a:pt x="1649328" y="523220"/>
                </a:cubicBezTo>
                <a:cubicBezTo>
                  <a:pt x="1502488" y="561945"/>
                  <a:pt x="1354101" y="474791"/>
                  <a:pt x="1143534" y="523220"/>
                </a:cubicBezTo>
                <a:cubicBezTo>
                  <a:pt x="932967" y="571649"/>
                  <a:pt x="857694" y="482643"/>
                  <a:pt x="659731" y="523220"/>
                </a:cubicBezTo>
                <a:cubicBezTo>
                  <a:pt x="461768" y="563797"/>
                  <a:pt x="256791" y="491451"/>
                  <a:pt x="0" y="523220"/>
                </a:cubicBezTo>
                <a:cubicBezTo>
                  <a:pt x="-58764" y="301470"/>
                  <a:pt x="12280" y="185136"/>
                  <a:pt x="0" y="0"/>
                </a:cubicBezTo>
                <a:close/>
              </a:path>
              <a:path w="2199104" h="523220" stroke="0" extrusionOk="0">
                <a:moveTo>
                  <a:pt x="0" y="0"/>
                </a:moveTo>
                <a:cubicBezTo>
                  <a:pt x="139415" y="-63472"/>
                  <a:pt x="401868" y="44078"/>
                  <a:pt x="593758" y="0"/>
                </a:cubicBezTo>
                <a:cubicBezTo>
                  <a:pt x="785648" y="-44078"/>
                  <a:pt x="886596" y="64941"/>
                  <a:pt x="1143534" y="0"/>
                </a:cubicBezTo>
                <a:cubicBezTo>
                  <a:pt x="1400472" y="-64941"/>
                  <a:pt x="1486851" y="2478"/>
                  <a:pt x="1649328" y="0"/>
                </a:cubicBezTo>
                <a:cubicBezTo>
                  <a:pt x="1811805" y="-2478"/>
                  <a:pt x="2030016" y="7696"/>
                  <a:pt x="2199104" y="0"/>
                </a:cubicBezTo>
                <a:cubicBezTo>
                  <a:pt x="2213404" y="240806"/>
                  <a:pt x="2194516" y="272186"/>
                  <a:pt x="2199104" y="523220"/>
                </a:cubicBezTo>
                <a:cubicBezTo>
                  <a:pt x="1979876" y="585124"/>
                  <a:pt x="1777542" y="479989"/>
                  <a:pt x="1649328" y="523220"/>
                </a:cubicBezTo>
                <a:cubicBezTo>
                  <a:pt x="1521114" y="566451"/>
                  <a:pt x="1205923" y="520865"/>
                  <a:pt x="1077561" y="523220"/>
                </a:cubicBezTo>
                <a:cubicBezTo>
                  <a:pt x="949199" y="525575"/>
                  <a:pt x="641869" y="490975"/>
                  <a:pt x="505794" y="523220"/>
                </a:cubicBezTo>
                <a:cubicBezTo>
                  <a:pt x="369719" y="555465"/>
                  <a:pt x="212552" y="486604"/>
                  <a:pt x="0" y="523220"/>
                </a:cubicBezTo>
                <a:cubicBezTo>
                  <a:pt x="-41315" y="271707"/>
                  <a:pt x="17680" y="154837"/>
                  <a:pt x="0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author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C14E471-BE4A-44DB-84A6-0504B43E4D3C}"/>
              </a:ext>
            </a:extLst>
          </p:cNvPr>
          <p:cNvSpPr txBox="1"/>
          <p:nvPr/>
        </p:nvSpPr>
        <p:spPr>
          <a:xfrm>
            <a:off x="3251263" y="5668281"/>
            <a:ext cx="2199104" cy="523220"/>
          </a:xfrm>
          <a:custGeom>
            <a:avLst/>
            <a:gdLst>
              <a:gd name="connsiteX0" fmla="*/ 0 w 2199104"/>
              <a:gd name="connsiteY0" fmla="*/ 0 h 523220"/>
              <a:gd name="connsiteX1" fmla="*/ 505794 w 2199104"/>
              <a:gd name="connsiteY1" fmla="*/ 0 h 523220"/>
              <a:gd name="connsiteX2" fmla="*/ 1033579 w 2199104"/>
              <a:gd name="connsiteY2" fmla="*/ 0 h 523220"/>
              <a:gd name="connsiteX3" fmla="*/ 1539373 w 2199104"/>
              <a:gd name="connsiteY3" fmla="*/ 0 h 523220"/>
              <a:gd name="connsiteX4" fmla="*/ 2199104 w 2199104"/>
              <a:gd name="connsiteY4" fmla="*/ 0 h 523220"/>
              <a:gd name="connsiteX5" fmla="*/ 2199104 w 2199104"/>
              <a:gd name="connsiteY5" fmla="*/ 523220 h 523220"/>
              <a:gd name="connsiteX6" fmla="*/ 1649328 w 2199104"/>
              <a:gd name="connsiteY6" fmla="*/ 523220 h 523220"/>
              <a:gd name="connsiteX7" fmla="*/ 1143534 w 2199104"/>
              <a:gd name="connsiteY7" fmla="*/ 523220 h 523220"/>
              <a:gd name="connsiteX8" fmla="*/ 659731 w 2199104"/>
              <a:gd name="connsiteY8" fmla="*/ 523220 h 523220"/>
              <a:gd name="connsiteX9" fmla="*/ 0 w 2199104"/>
              <a:gd name="connsiteY9" fmla="*/ 523220 h 523220"/>
              <a:gd name="connsiteX10" fmla="*/ 0 w 2199104"/>
              <a:gd name="connsiteY10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99104" h="523220" fill="none" extrusionOk="0">
                <a:moveTo>
                  <a:pt x="0" y="0"/>
                </a:moveTo>
                <a:cubicBezTo>
                  <a:pt x="231550" y="-19454"/>
                  <a:pt x="355972" y="52248"/>
                  <a:pt x="505794" y="0"/>
                </a:cubicBezTo>
                <a:cubicBezTo>
                  <a:pt x="655616" y="-52248"/>
                  <a:pt x="872958" y="41346"/>
                  <a:pt x="1033579" y="0"/>
                </a:cubicBezTo>
                <a:cubicBezTo>
                  <a:pt x="1194201" y="-41346"/>
                  <a:pt x="1409918" y="17799"/>
                  <a:pt x="1539373" y="0"/>
                </a:cubicBezTo>
                <a:cubicBezTo>
                  <a:pt x="1668828" y="-17799"/>
                  <a:pt x="2029736" y="68956"/>
                  <a:pt x="2199104" y="0"/>
                </a:cubicBezTo>
                <a:cubicBezTo>
                  <a:pt x="2246122" y="185515"/>
                  <a:pt x="2165231" y="287960"/>
                  <a:pt x="2199104" y="523220"/>
                </a:cubicBezTo>
                <a:cubicBezTo>
                  <a:pt x="2038603" y="578203"/>
                  <a:pt x="1796168" y="484495"/>
                  <a:pt x="1649328" y="523220"/>
                </a:cubicBezTo>
                <a:cubicBezTo>
                  <a:pt x="1502488" y="561945"/>
                  <a:pt x="1354101" y="474791"/>
                  <a:pt x="1143534" y="523220"/>
                </a:cubicBezTo>
                <a:cubicBezTo>
                  <a:pt x="932967" y="571649"/>
                  <a:pt x="857694" y="482643"/>
                  <a:pt x="659731" y="523220"/>
                </a:cubicBezTo>
                <a:cubicBezTo>
                  <a:pt x="461768" y="563797"/>
                  <a:pt x="256791" y="491451"/>
                  <a:pt x="0" y="523220"/>
                </a:cubicBezTo>
                <a:cubicBezTo>
                  <a:pt x="-58764" y="301470"/>
                  <a:pt x="12280" y="185136"/>
                  <a:pt x="0" y="0"/>
                </a:cubicBezTo>
                <a:close/>
              </a:path>
              <a:path w="2199104" h="523220" stroke="0" extrusionOk="0">
                <a:moveTo>
                  <a:pt x="0" y="0"/>
                </a:moveTo>
                <a:cubicBezTo>
                  <a:pt x="139415" y="-63472"/>
                  <a:pt x="401868" y="44078"/>
                  <a:pt x="593758" y="0"/>
                </a:cubicBezTo>
                <a:cubicBezTo>
                  <a:pt x="785648" y="-44078"/>
                  <a:pt x="886596" y="64941"/>
                  <a:pt x="1143534" y="0"/>
                </a:cubicBezTo>
                <a:cubicBezTo>
                  <a:pt x="1400472" y="-64941"/>
                  <a:pt x="1486851" y="2478"/>
                  <a:pt x="1649328" y="0"/>
                </a:cubicBezTo>
                <a:cubicBezTo>
                  <a:pt x="1811805" y="-2478"/>
                  <a:pt x="2030016" y="7696"/>
                  <a:pt x="2199104" y="0"/>
                </a:cubicBezTo>
                <a:cubicBezTo>
                  <a:pt x="2213404" y="240806"/>
                  <a:pt x="2194516" y="272186"/>
                  <a:pt x="2199104" y="523220"/>
                </a:cubicBezTo>
                <a:cubicBezTo>
                  <a:pt x="1979876" y="585124"/>
                  <a:pt x="1777542" y="479989"/>
                  <a:pt x="1649328" y="523220"/>
                </a:cubicBezTo>
                <a:cubicBezTo>
                  <a:pt x="1521114" y="566451"/>
                  <a:pt x="1205923" y="520865"/>
                  <a:pt x="1077561" y="523220"/>
                </a:cubicBezTo>
                <a:cubicBezTo>
                  <a:pt x="949199" y="525575"/>
                  <a:pt x="641869" y="490975"/>
                  <a:pt x="505794" y="523220"/>
                </a:cubicBezTo>
                <a:cubicBezTo>
                  <a:pt x="369719" y="555465"/>
                  <a:pt x="212552" y="486604"/>
                  <a:pt x="0" y="523220"/>
                </a:cubicBezTo>
                <a:cubicBezTo>
                  <a:pt x="-41315" y="271707"/>
                  <a:pt x="17680" y="154837"/>
                  <a:pt x="0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doctor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C14E471-BE4A-44DB-84A6-0504B43E4D3C}"/>
              </a:ext>
            </a:extLst>
          </p:cNvPr>
          <p:cNvSpPr txBox="1"/>
          <p:nvPr/>
        </p:nvSpPr>
        <p:spPr>
          <a:xfrm>
            <a:off x="9649281" y="1982866"/>
            <a:ext cx="2199104" cy="523220"/>
          </a:xfrm>
          <a:custGeom>
            <a:avLst/>
            <a:gdLst>
              <a:gd name="connsiteX0" fmla="*/ 0 w 2199104"/>
              <a:gd name="connsiteY0" fmla="*/ 0 h 523220"/>
              <a:gd name="connsiteX1" fmla="*/ 505794 w 2199104"/>
              <a:gd name="connsiteY1" fmla="*/ 0 h 523220"/>
              <a:gd name="connsiteX2" fmla="*/ 1033579 w 2199104"/>
              <a:gd name="connsiteY2" fmla="*/ 0 h 523220"/>
              <a:gd name="connsiteX3" fmla="*/ 1539373 w 2199104"/>
              <a:gd name="connsiteY3" fmla="*/ 0 h 523220"/>
              <a:gd name="connsiteX4" fmla="*/ 2199104 w 2199104"/>
              <a:gd name="connsiteY4" fmla="*/ 0 h 523220"/>
              <a:gd name="connsiteX5" fmla="*/ 2199104 w 2199104"/>
              <a:gd name="connsiteY5" fmla="*/ 523220 h 523220"/>
              <a:gd name="connsiteX6" fmla="*/ 1649328 w 2199104"/>
              <a:gd name="connsiteY6" fmla="*/ 523220 h 523220"/>
              <a:gd name="connsiteX7" fmla="*/ 1143534 w 2199104"/>
              <a:gd name="connsiteY7" fmla="*/ 523220 h 523220"/>
              <a:gd name="connsiteX8" fmla="*/ 659731 w 2199104"/>
              <a:gd name="connsiteY8" fmla="*/ 523220 h 523220"/>
              <a:gd name="connsiteX9" fmla="*/ 0 w 2199104"/>
              <a:gd name="connsiteY9" fmla="*/ 523220 h 523220"/>
              <a:gd name="connsiteX10" fmla="*/ 0 w 2199104"/>
              <a:gd name="connsiteY10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99104" h="523220" fill="none" extrusionOk="0">
                <a:moveTo>
                  <a:pt x="0" y="0"/>
                </a:moveTo>
                <a:cubicBezTo>
                  <a:pt x="231550" y="-19454"/>
                  <a:pt x="355972" y="52248"/>
                  <a:pt x="505794" y="0"/>
                </a:cubicBezTo>
                <a:cubicBezTo>
                  <a:pt x="655616" y="-52248"/>
                  <a:pt x="872958" y="41346"/>
                  <a:pt x="1033579" y="0"/>
                </a:cubicBezTo>
                <a:cubicBezTo>
                  <a:pt x="1194201" y="-41346"/>
                  <a:pt x="1409918" y="17799"/>
                  <a:pt x="1539373" y="0"/>
                </a:cubicBezTo>
                <a:cubicBezTo>
                  <a:pt x="1668828" y="-17799"/>
                  <a:pt x="2029736" y="68956"/>
                  <a:pt x="2199104" y="0"/>
                </a:cubicBezTo>
                <a:cubicBezTo>
                  <a:pt x="2246122" y="185515"/>
                  <a:pt x="2165231" y="287960"/>
                  <a:pt x="2199104" y="523220"/>
                </a:cubicBezTo>
                <a:cubicBezTo>
                  <a:pt x="2038603" y="578203"/>
                  <a:pt x="1796168" y="484495"/>
                  <a:pt x="1649328" y="523220"/>
                </a:cubicBezTo>
                <a:cubicBezTo>
                  <a:pt x="1502488" y="561945"/>
                  <a:pt x="1354101" y="474791"/>
                  <a:pt x="1143534" y="523220"/>
                </a:cubicBezTo>
                <a:cubicBezTo>
                  <a:pt x="932967" y="571649"/>
                  <a:pt x="857694" y="482643"/>
                  <a:pt x="659731" y="523220"/>
                </a:cubicBezTo>
                <a:cubicBezTo>
                  <a:pt x="461768" y="563797"/>
                  <a:pt x="256791" y="491451"/>
                  <a:pt x="0" y="523220"/>
                </a:cubicBezTo>
                <a:cubicBezTo>
                  <a:pt x="-58764" y="301470"/>
                  <a:pt x="12280" y="185136"/>
                  <a:pt x="0" y="0"/>
                </a:cubicBezTo>
                <a:close/>
              </a:path>
              <a:path w="2199104" h="523220" stroke="0" extrusionOk="0">
                <a:moveTo>
                  <a:pt x="0" y="0"/>
                </a:moveTo>
                <a:cubicBezTo>
                  <a:pt x="139415" y="-63472"/>
                  <a:pt x="401868" y="44078"/>
                  <a:pt x="593758" y="0"/>
                </a:cubicBezTo>
                <a:cubicBezTo>
                  <a:pt x="785648" y="-44078"/>
                  <a:pt x="886596" y="64941"/>
                  <a:pt x="1143534" y="0"/>
                </a:cubicBezTo>
                <a:cubicBezTo>
                  <a:pt x="1400472" y="-64941"/>
                  <a:pt x="1486851" y="2478"/>
                  <a:pt x="1649328" y="0"/>
                </a:cubicBezTo>
                <a:cubicBezTo>
                  <a:pt x="1811805" y="-2478"/>
                  <a:pt x="2030016" y="7696"/>
                  <a:pt x="2199104" y="0"/>
                </a:cubicBezTo>
                <a:cubicBezTo>
                  <a:pt x="2213404" y="240806"/>
                  <a:pt x="2194516" y="272186"/>
                  <a:pt x="2199104" y="523220"/>
                </a:cubicBezTo>
                <a:cubicBezTo>
                  <a:pt x="1979876" y="585124"/>
                  <a:pt x="1777542" y="479989"/>
                  <a:pt x="1649328" y="523220"/>
                </a:cubicBezTo>
                <a:cubicBezTo>
                  <a:pt x="1521114" y="566451"/>
                  <a:pt x="1205923" y="520865"/>
                  <a:pt x="1077561" y="523220"/>
                </a:cubicBezTo>
                <a:cubicBezTo>
                  <a:pt x="949199" y="525575"/>
                  <a:pt x="641869" y="490975"/>
                  <a:pt x="505794" y="523220"/>
                </a:cubicBezTo>
                <a:cubicBezTo>
                  <a:pt x="369719" y="555465"/>
                  <a:pt x="212552" y="486604"/>
                  <a:pt x="0" y="523220"/>
                </a:cubicBezTo>
                <a:cubicBezTo>
                  <a:pt x="-41315" y="271707"/>
                  <a:pt x="17680" y="154837"/>
                  <a:pt x="0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author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C14E471-BE4A-44DB-84A6-0504B43E4D3C}"/>
              </a:ext>
            </a:extLst>
          </p:cNvPr>
          <p:cNvSpPr txBox="1"/>
          <p:nvPr/>
        </p:nvSpPr>
        <p:spPr>
          <a:xfrm>
            <a:off x="9649281" y="2894156"/>
            <a:ext cx="2199104" cy="523220"/>
          </a:xfrm>
          <a:custGeom>
            <a:avLst/>
            <a:gdLst>
              <a:gd name="connsiteX0" fmla="*/ 0 w 2199104"/>
              <a:gd name="connsiteY0" fmla="*/ 0 h 523220"/>
              <a:gd name="connsiteX1" fmla="*/ 505794 w 2199104"/>
              <a:gd name="connsiteY1" fmla="*/ 0 h 523220"/>
              <a:gd name="connsiteX2" fmla="*/ 1033579 w 2199104"/>
              <a:gd name="connsiteY2" fmla="*/ 0 h 523220"/>
              <a:gd name="connsiteX3" fmla="*/ 1539373 w 2199104"/>
              <a:gd name="connsiteY3" fmla="*/ 0 h 523220"/>
              <a:gd name="connsiteX4" fmla="*/ 2199104 w 2199104"/>
              <a:gd name="connsiteY4" fmla="*/ 0 h 523220"/>
              <a:gd name="connsiteX5" fmla="*/ 2199104 w 2199104"/>
              <a:gd name="connsiteY5" fmla="*/ 523220 h 523220"/>
              <a:gd name="connsiteX6" fmla="*/ 1649328 w 2199104"/>
              <a:gd name="connsiteY6" fmla="*/ 523220 h 523220"/>
              <a:gd name="connsiteX7" fmla="*/ 1143534 w 2199104"/>
              <a:gd name="connsiteY7" fmla="*/ 523220 h 523220"/>
              <a:gd name="connsiteX8" fmla="*/ 659731 w 2199104"/>
              <a:gd name="connsiteY8" fmla="*/ 523220 h 523220"/>
              <a:gd name="connsiteX9" fmla="*/ 0 w 2199104"/>
              <a:gd name="connsiteY9" fmla="*/ 523220 h 523220"/>
              <a:gd name="connsiteX10" fmla="*/ 0 w 2199104"/>
              <a:gd name="connsiteY10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99104" h="523220" fill="none" extrusionOk="0">
                <a:moveTo>
                  <a:pt x="0" y="0"/>
                </a:moveTo>
                <a:cubicBezTo>
                  <a:pt x="231550" y="-19454"/>
                  <a:pt x="355972" y="52248"/>
                  <a:pt x="505794" y="0"/>
                </a:cubicBezTo>
                <a:cubicBezTo>
                  <a:pt x="655616" y="-52248"/>
                  <a:pt x="872958" y="41346"/>
                  <a:pt x="1033579" y="0"/>
                </a:cubicBezTo>
                <a:cubicBezTo>
                  <a:pt x="1194201" y="-41346"/>
                  <a:pt x="1409918" y="17799"/>
                  <a:pt x="1539373" y="0"/>
                </a:cubicBezTo>
                <a:cubicBezTo>
                  <a:pt x="1668828" y="-17799"/>
                  <a:pt x="2029736" y="68956"/>
                  <a:pt x="2199104" y="0"/>
                </a:cubicBezTo>
                <a:cubicBezTo>
                  <a:pt x="2246122" y="185515"/>
                  <a:pt x="2165231" y="287960"/>
                  <a:pt x="2199104" y="523220"/>
                </a:cubicBezTo>
                <a:cubicBezTo>
                  <a:pt x="2038603" y="578203"/>
                  <a:pt x="1796168" y="484495"/>
                  <a:pt x="1649328" y="523220"/>
                </a:cubicBezTo>
                <a:cubicBezTo>
                  <a:pt x="1502488" y="561945"/>
                  <a:pt x="1354101" y="474791"/>
                  <a:pt x="1143534" y="523220"/>
                </a:cubicBezTo>
                <a:cubicBezTo>
                  <a:pt x="932967" y="571649"/>
                  <a:pt x="857694" y="482643"/>
                  <a:pt x="659731" y="523220"/>
                </a:cubicBezTo>
                <a:cubicBezTo>
                  <a:pt x="461768" y="563797"/>
                  <a:pt x="256791" y="491451"/>
                  <a:pt x="0" y="523220"/>
                </a:cubicBezTo>
                <a:cubicBezTo>
                  <a:pt x="-58764" y="301470"/>
                  <a:pt x="12280" y="185136"/>
                  <a:pt x="0" y="0"/>
                </a:cubicBezTo>
                <a:close/>
              </a:path>
              <a:path w="2199104" h="523220" stroke="0" extrusionOk="0">
                <a:moveTo>
                  <a:pt x="0" y="0"/>
                </a:moveTo>
                <a:cubicBezTo>
                  <a:pt x="139415" y="-63472"/>
                  <a:pt x="401868" y="44078"/>
                  <a:pt x="593758" y="0"/>
                </a:cubicBezTo>
                <a:cubicBezTo>
                  <a:pt x="785648" y="-44078"/>
                  <a:pt x="886596" y="64941"/>
                  <a:pt x="1143534" y="0"/>
                </a:cubicBezTo>
                <a:cubicBezTo>
                  <a:pt x="1400472" y="-64941"/>
                  <a:pt x="1486851" y="2478"/>
                  <a:pt x="1649328" y="0"/>
                </a:cubicBezTo>
                <a:cubicBezTo>
                  <a:pt x="1811805" y="-2478"/>
                  <a:pt x="2030016" y="7696"/>
                  <a:pt x="2199104" y="0"/>
                </a:cubicBezTo>
                <a:cubicBezTo>
                  <a:pt x="2213404" y="240806"/>
                  <a:pt x="2194516" y="272186"/>
                  <a:pt x="2199104" y="523220"/>
                </a:cubicBezTo>
                <a:cubicBezTo>
                  <a:pt x="1979876" y="585124"/>
                  <a:pt x="1777542" y="479989"/>
                  <a:pt x="1649328" y="523220"/>
                </a:cubicBezTo>
                <a:cubicBezTo>
                  <a:pt x="1521114" y="566451"/>
                  <a:pt x="1205923" y="520865"/>
                  <a:pt x="1077561" y="523220"/>
                </a:cubicBezTo>
                <a:cubicBezTo>
                  <a:pt x="949199" y="525575"/>
                  <a:pt x="641869" y="490975"/>
                  <a:pt x="505794" y="523220"/>
                </a:cubicBezTo>
                <a:cubicBezTo>
                  <a:pt x="369719" y="555465"/>
                  <a:pt x="212552" y="486604"/>
                  <a:pt x="0" y="523220"/>
                </a:cubicBezTo>
                <a:cubicBezTo>
                  <a:pt x="-41315" y="271707"/>
                  <a:pt x="17680" y="154837"/>
                  <a:pt x="0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mother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C14E471-BE4A-44DB-84A6-0504B43E4D3C}"/>
              </a:ext>
            </a:extLst>
          </p:cNvPr>
          <p:cNvSpPr txBox="1"/>
          <p:nvPr/>
        </p:nvSpPr>
        <p:spPr>
          <a:xfrm>
            <a:off x="9649281" y="3878232"/>
            <a:ext cx="2199104" cy="523220"/>
          </a:xfrm>
          <a:custGeom>
            <a:avLst/>
            <a:gdLst>
              <a:gd name="connsiteX0" fmla="*/ 0 w 2199104"/>
              <a:gd name="connsiteY0" fmla="*/ 0 h 523220"/>
              <a:gd name="connsiteX1" fmla="*/ 505794 w 2199104"/>
              <a:gd name="connsiteY1" fmla="*/ 0 h 523220"/>
              <a:gd name="connsiteX2" fmla="*/ 1033579 w 2199104"/>
              <a:gd name="connsiteY2" fmla="*/ 0 h 523220"/>
              <a:gd name="connsiteX3" fmla="*/ 1539373 w 2199104"/>
              <a:gd name="connsiteY3" fmla="*/ 0 h 523220"/>
              <a:gd name="connsiteX4" fmla="*/ 2199104 w 2199104"/>
              <a:gd name="connsiteY4" fmla="*/ 0 h 523220"/>
              <a:gd name="connsiteX5" fmla="*/ 2199104 w 2199104"/>
              <a:gd name="connsiteY5" fmla="*/ 523220 h 523220"/>
              <a:gd name="connsiteX6" fmla="*/ 1649328 w 2199104"/>
              <a:gd name="connsiteY6" fmla="*/ 523220 h 523220"/>
              <a:gd name="connsiteX7" fmla="*/ 1143534 w 2199104"/>
              <a:gd name="connsiteY7" fmla="*/ 523220 h 523220"/>
              <a:gd name="connsiteX8" fmla="*/ 659731 w 2199104"/>
              <a:gd name="connsiteY8" fmla="*/ 523220 h 523220"/>
              <a:gd name="connsiteX9" fmla="*/ 0 w 2199104"/>
              <a:gd name="connsiteY9" fmla="*/ 523220 h 523220"/>
              <a:gd name="connsiteX10" fmla="*/ 0 w 2199104"/>
              <a:gd name="connsiteY10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99104" h="523220" fill="none" extrusionOk="0">
                <a:moveTo>
                  <a:pt x="0" y="0"/>
                </a:moveTo>
                <a:cubicBezTo>
                  <a:pt x="231550" y="-19454"/>
                  <a:pt x="355972" y="52248"/>
                  <a:pt x="505794" y="0"/>
                </a:cubicBezTo>
                <a:cubicBezTo>
                  <a:pt x="655616" y="-52248"/>
                  <a:pt x="872958" y="41346"/>
                  <a:pt x="1033579" y="0"/>
                </a:cubicBezTo>
                <a:cubicBezTo>
                  <a:pt x="1194201" y="-41346"/>
                  <a:pt x="1409918" y="17799"/>
                  <a:pt x="1539373" y="0"/>
                </a:cubicBezTo>
                <a:cubicBezTo>
                  <a:pt x="1668828" y="-17799"/>
                  <a:pt x="2029736" y="68956"/>
                  <a:pt x="2199104" y="0"/>
                </a:cubicBezTo>
                <a:cubicBezTo>
                  <a:pt x="2246122" y="185515"/>
                  <a:pt x="2165231" y="287960"/>
                  <a:pt x="2199104" y="523220"/>
                </a:cubicBezTo>
                <a:cubicBezTo>
                  <a:pt x="2038603" y="578203"/>
                  <a:pt x="1796168" y="484495"/>
                  <a:pt x="1649328" y="523220"/>
                </a:cubicBezTo>
                <a:cubicBezTo>
                  <a:pt x="1502488" y="561945"/>
                  <a:pt x="1354101" y="474791"/>
                  <a:pt x="1143534" y="523220"/>
                </a:cubicBezTo>
                <a:cubicBezTo>
                  <a:pt x="932967" y="571649"/>
                  <a:pt x="857694" y="482643"/>
                  <a:pt x="659731" y="523220"/>
                </a:cubicBezTo>
                <a:cubicBezTo>
                  <a:pt x="461768" y="563797"/>
                  <a:pt x="256791" y="491451"/>
                  <a:pt x="0" y="523220"/>
                </a:cubicBezTo>
                <a:cubicBezTo>
                  <a:pt x="-58764" y="301470"/>
                  <a:pt x="12280" y="185136"/>
                  <a:pt x="0" y="0"/>
                </a:cubicBezTo>
                <a:close/>
              </a:path>
              <a:path w="2199104" h="523220" stroke="0" extrusionOk="0">
                <a:moveTo>
                  <a:pt x="0" y="0"/>
                </a:moveTo>
                <a:cubicBezTo>
                  <a:pt x="139415" y="-63472"/>
                  <a:pt x="401868" y="44078"/>
                  <a:pt x="593758" y="0"/>
                </a:cubicBezTo>
                <a:cubicBezTo>
                  <a:pt x="785648" y="-44078"/>
                  <a:pt x="886596" y="64941"/>
                  <a:pt x="1143534" y="0"/>
                </a:cubicBezTo>
                <a:cubicBezTo>
                  <a:pt x="1400472" y="-64941"/>
                  <a:pt x="1486851" y="2478"/>
                  <a:pt x="1649328" y="0"/>
                </a:cubicBezTo>
                <a:cubicBezTo>
                  <a:pt x="1811805" y="-2478"/>
                  <a:pt x="2030016" y="7696"/>
                  <a:pt x="2199104" y="0"/>
                </a:cubicBezTo>
                <a:cubicBezTo>
                  <a:pt x="2213404" y="240806"/>
                  <a:pt x="2194516" y="272186"/>
                  <a:pt x="2199104" y="523220"/>
                </a:cubicBezTo>
                <a:cubicBezTo>
                  <a:pt x="1979876" y="585124"/>
                  <a:pt x="1777542" y="479989"/>
                  <a:pt x="1649328" y="523220"/>
                </a:cubicBezTo>
                <a:cubicBezTo>
                  <a:pt x="1521114" y="566451"/>
                  <a:pt x="1205923" y="520865"/>
                  <a:pt x="1077561" y="523220"/>
                </a:cubicBezTo>
                <a:cubicBezTo>
                  <a:pt x="949199" y="525575"/>
                  <a:pt x="641869" y="490975"/>
                  <a:pt x="505794" y="523220"/>
                </a:cubicBezTo>
                <a:cubicBezTo>
                  <a:pt x="369719" y="555465"/>
                  <a:pt x="212552" y="486604"/>
                  <a:pt x="0" y="523220"/>
                </a:cubicBezTo>
                <a:cubicBezTo>
                  <a:pt x="-41315" y="271707"/>
                  <a:pt x="17680" y="154837"/>
                  <a:pt x="0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dinner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C14E471-BE4A-44DB-84A6-0504B43E4D3C}"/>
              </a:ext>
            </a:extLst>
          </p:cNvPr>
          <p:cNvSpPr txBox="1"/>
          <p:nvPr/>
        </p:nvSpPr>
        <p:spPr>
          <a:xfrm>
            <a:off x="9649281" y="4728903"/>
            <a:ext cx="2199104" cy="523220"/>
          </a:xfrm>
          <a:custGeom>
            <a:avLst/>
            <a:gdLst>
              <a:gd name="connsiteX0" fmla="*/ 0 w 2199104"/>
              <a:gd name="connsiteY0" fmla="*/ 0 h 523220"/>
              <a:gd name="connsiteX1" fmla="*/ 505794 w 2199104"/>
              <a:gd name="connsiteY1" fmla="*/ 0 h 523220"/>
              <a:gd name="connsiteX2" fmla="*/ 1033579 w 2199104"/>
              <a:gd name="connsiteY2" fmla="*/ 0 h 523220"/>
              <a:gd name="connsiteX3" fmla="*/ 1539373 w 2199104"/>
              <a:gd name="connsiteY3" fmla="*/ 0 h 523220"/>
              <a:gd name="connsiteX4" fmla="*/ 2199104 w 2199104"/>
              <a:gd name="connsiteY4" fmla="*/ 0 h 523220"/>
              <a:gd name="connsiteX5" fmla="*/ 2199104 w 2199104"/>
              <a:gd name="connsiteY5" fmla="*/ 523220 h 523220"/>
              <a:gd name="connsiteX6" fmla="*/ 1649328 w 2199104"/>
              <a:gd name="connsiteY6" fmla="*/ 523220 h 523220"/>
              <a:gd name="connsiteX7" fmla="*/ 1143534 w 2199104"/>
              <a:gd name="connsiteY7" fmla="*/ 523220 h 523220"/>
              <a:gd name="connsiteX8" fmla="*/ 659731 w 2199104"/>
              <a:gd name="connsiteY8" fmla="*/ 523220 h 523220"/>
              <a:gd name="connsiteX9" fmla="*/ 0 w 2199104"/>
              <a:gd name="connsiteY9" fmla="*/ 523220 h 523220"/>
              <a:gd name="connsiteX10" fmla="*/ 0 w 2199104"/>
              <a:gd name="connsiteY10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99104" h="523220" fill="none" extrusionOk="0">
                <a:moveTo>
                  <a:pt x="0" y="0"/>
                </a:moveTo>
                <a:cubicBezTo>
                  <a:pt x="231550" y="-19454"/>
                  <a:pt x="355972" y="52248"/>
                  <a:pt x="505794" y="0"/>
                </a:cubicBezTo>
                <a:cubicBezTo>
                  <a:pt x="655616" y="-52248"/>
                  <a:pt x="872958" y="41346"/>
                  <a:pt x="1033579" y="0"/>
                </a:cubicBezTo>
                <a:cubicBezTo>
                  <a:pt x="1194201" y="-41346"/>
                  <a:pt x="1409918" y="17799"/>
                  <a:pt x="1539373" y="0"/>
                </a:cubicBezTo>
                <a:cubicBezTo>
                  <a:pt x="1668828" y="-17799"/>
                  <a:pt x="2029736" y="68956"/>
                  <a:pt x="2199104" y="0"/>
                </a:cubicBezTo>
                <a:cubicBezTo>
                  <a:pt x="2246122" y="185515"/>
                  <a:pt x="2165231" y="287960"/>
                  <a:pt x="2199104" y="523220"/>
                </a:cubicBezTo>
                <a:cubicBezTo>
                  <a:pt x="2038603" y="578203"/>
                  <a:pt x="1796168" y="484495"/>
                  <a:pt x="1649328" y="523220"/>
                </a:cubicBezTo>
                <a:cubicBezTo>
                  <a:pt x="1502488" y="561945"/>
                  <a:pt x="1354101" y="474791"/>
                  <a:pt x="1143534" y="523220"/>
                </a:cubicBezTo>
                <a:cubicBezTo>
                  <a:pt x="932967" y="571649"/>
                  <a:pt x="857694" y="482643"/>
                  <a:pt x="659731" y="523220"/>
                </a:cubicBezTo>
                <a:cubicBezTo>
                  <a:pt x="461768" y="563797"/>
                  <a:pt x="256791" y="491451"/>
                  <a:pt x="0" y="523220"/>
                </a:cubicBezTo>
                <a:cubicBezTo>
                  <a:pt x="-58764" y="301470"/>
                  <a:pt x="12280" y="185136"/>
                  <a:pt x="0" y="0"/>
                </a:cubicBezTo>
                <a:close/>
              </a:path>
              <a:path w="2199104" h="523220" stroke="0" extrusionOk="0">
                <a:moveTo>
                  <a:pt x="0" y="0"/>
                </a:moveTo>
                <a:cubicBezTo>
                  <a:pt x="139415" y="-63472"/>
                  <a:pt x="401868" y="44078"/>
                  <a:pt x="593758" y="0"/>
                </a:cubicBezTo>
                <a:cubicBezTo>
                  <a:pt x="785648" y="-44078"/>
                  <a:pt x="886596" y="64941"/>
                  <a:pt x="1143534" y="0"/>
                </a:cubicBezTo>
                <a:cubicBezTo>
                  <a:pt x="1400472" y="-64941"/>
                  <a:pt x="1486851" y="2478"/>
                  <a:pt x="1649328" y="0"/>
                </a:cubicBezTo>
                <a:cubicBezTo>
                  <a:pt x="1811805" y="-2478"/>
                  <a:pt x="2030016" y="7696"/>
                  <a:pt x="2199104" y="0"/>
                </a:cubicBezTo>
                <a:cubicBezTo>
                  <a:pt x="2213404" y="240806"/>
                  <a:pt x="2194516" y="272186"/>
                  <a:pt x="2199104" y="523220"/>
                </a:cubicBezTo>
                <a:cubicBezTo>
                  <a:pt x="1979876" y="585124"/>
                  <a:pt x="1777542" y="479989"/>
                  <a:pt x="1649328" y="523220"/>
                </a:cubicBezTo>
                <a:cubicBezTo>
                  <a:pt x="1521114" y="566451"/>
                  <a:pt x="1205923" y="520865"/>
                  <a:pt x="1077561" y="523220"/>
                </a:cubicBezTo>
                <a:cubicBezTo>
                  <a:pt x="949199" y="525575"/>
                  <a:pt x="641869" y="490975"/>
                  <a:pt x="505794" y="523220"/>
                </a:cubicBezTo>
                <a:cubicBezTo>
                  <a:pt x="369719" y="555465"/>
                  <a:pt x="212552" y="486604"/>
                  <a:pt x="0" y="523220"/>
                </a:cubicBezTo>
                <a:cubicBezTo>
                  <a:pt x="-41315" y="271707"/>
                  <a:pt x="17680" y="154837"/>
                  <a:pt x="0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visitor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C14E471-BE4A-44DB-84A6-0504B43E4D3C}"/>
              </a:ext>
            </a:extLst>
          </p:cNvPr>
          <p:cNvSpPr txBox="1"/>
          <p:nvPr/>
        </p:nvSpPr>
        <p:spPr>
          <a:xfrm>
            <a:off x="9651206" y="5590403"/>
            <a:ext cx="2199104" cy="523220"/>
          </a:xfrm>
          <a:custGeom>
            <a:avLst/>
            <a:gdLst>
              <a:gd name="connsiteX0" fmla="*/ 0 w 2199104"/>
              <a:gd name="connsiteY0" fmla="*/ 0 h 523220"/>
              <a:gd name="connsiteX1" fmla="*/ 505794 w 2199104"/>
              <a:gd name="connsiteY1" fmla="*/ 0 h 523220"/>
              <a:gd name="connsiteX2" fmla="*/ 1033579 w 2199104"/>
              <a:gd name="connsiteY2" fmla="*/ 0 h 523220"/>
              <a:gd name="connsiteX3" fmla="*/ 1539373 w 2199104"/>
              <a:gd name="connsiteY3" fmla="*/ 0 h 523220"/>
              <a:gd name="connsiteX4" fmla="*/ 2199104 w 2199104"/>
              <a:gd name="connsiteY4" fmla="*/ 0 h 523220"/>
              <a:gd name="connsiteX5" fmla="*/ 2199104 w 2199104"/>
              <a:gd name="connsiteY5" fmla="*/ 523220 h 523220"/>
              <a:gd name="connsiteX6" fmla="*/ 1649328 w 2199104"/>
              <a:gd name="connsiteY6" fmla="*/ 523220 h 523220"/>
              <a:gd name="connsiteX7" fmla="*/ 1143534 w 2199104"/>
              <a:gd name="connsiteY7" fmla="*/ 523220 h 523220"/>
              <a:gd name="connsiteX8" fmla="*/ 659731 w 2199104"/>
              <a:gd name="connsiteY8" fmla="*/ 523220 h 523220"/>
              <a:gd name="connsiteX9" fmla="*/ 0 w 2199104"/>
              <a:gd name="connsiteY9" fmla="*/ 523220 h 523220"/>
              <a:gd name="connsiteX10" fmla="*/ 0 w 2199104"/>
              <a:gd name="connsiteY10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99104" h="523220" fill="none" extrusionOk="0">
                <a:moveTo>
                  <a:pt x="0" y="0"/>
                </a:moveTo>
                <a:cubicBezTo>
                  <a:pt x="231550" y="-19454"/>
                  <a:pt x="355972" y="52248"/>
                  <a:pt x="505794" y="0"/>
                </a:cubicBezTo>
                <a:cubicBezTo>
                  <a:pt x="655616" y="-52248"/>
                  <a:pt x="872958" y="41346"/>
                  <a:pt x="1033579" y="0"/>
                </a:cubicBezTo>
                <a:cubicBezTo>
                  <a:pt x="1194201" y="-41346"/>
                  <a:pt x="1409918" y="17799"/>
                  <a:pt x="1539373" y="0"/>
                </a:cubicBezTo>
                <a:cubicBezTo>
                  <a:pt x="1668828" y="-17799"/>
                  <a:pt x="2029736" y="68956"/>
                  <a:pt x="2199104" y="0"/>
                </a:cubicBezTo>
                <a:cubicBezTo>
                  <a:pt x="2246122" y="185515"/>
                  <a:pt x="2165231" y="287960"/>
                  <a:pt x="2199104" y="523220"/>
                </a:cubicBezTo>
                <a:cubicBezTo>
                  <a:pt x="2038603" y="578203"/>
                  <a:pt x="1796168" y="484495"/>
                  <a:pt x="1649328" y="523220"/>
                </a:cubicBezTo>
                <a:cubicBezTo>
                  <a:pt x="1502488" y="561945"/>
                  <a:pt x="1354101" y="474791"/>
                  <a:pt x="1143534" y="523220"/>
                </a:cubicBezTo>
                <a:cubicBezTo>
                  <a:pt x="932967" y="571649"/>
                  <a:pt x="857694" y="482643"/>
                  <a:pt x="659731" y="523220"/>
                </a:cubicBezTo>
                <a:cubicBezTo>
                  <a:pt x="461768" y="563797"/>
                  <a:pt x="256791" y="491451"/>
                  <a:pt x="0" y="523220"/>
                </a:cubicBezTo>
                <a:cubicBezTo>
                  <a:pt x="-58764" y="301470"/>
                  <a:pt x="12280" y="185136"/>
                  <a:pt x="0" y="0"/>
                </a:cubicBezTo>
                <a:close/>
              </a:path>
              <a:path w="2199104" h="523220" stroke="0" extrusionOk="0">
                <a:moveTo>
                  <a:pt x="0" y="0"/>
                </a:moveTo>
                <a:cubicBezTo>
                  <a:pt x="139415" y="-63472"/>
                  <a:pt x="401868" y="44078"/>
                  <a:pt x="593758" y="0"/>
                </a:cubicBezTo>
                <a:cubicBezTo>
                  <a:pt x="785648" y="-44078"/>
                  <a:pt x="886596" y="64941"/>
                  <a:pt x="1143534" y="0"/>
                </a:cubicBezTo>
                <a:cubicBezTo>
                  <a:pt x="1400472" y="-64941"/>
                  <a:pt x="1486851" y="2478"/>
                  <a:pt x="1649328" y="0"/>
                </a:cubicBezTo>
                <a:cubicBezTo>
                  <a:pt x="1811805" y="-2478"/>
                  <a:pt x="2030016" y="7696"/>
                  <a:pt x="2199104" y="0"/>
                </a:cubicBezTo>
                <a:cubicBezTo>
                  <a:pt x="2213404" y="240806"/>
                  <a:pt x="2194516" y="272186"/>
                  <a:pt x="2199104" y="523220"/>
                </a:cubicBezTo>
                <a:cubicBezTo>
                  <a:pt x="1979876" y="585124"/>
                  <a:pt x="1777542" y="479989"/>
                  <a:pt x="1649328" y="523220"/>
                </a:cubicBezTo>
                <a:cubicBezTo>
                  <a:pt x="1521114" y="566451"/>
                  <a:pt x="1205923" y="520865"/>
                  <a:pt x="1077561" y="523220"/>
                </a:cubicBezTo>
                <a:cubicBezTo>
                  <a:pt x="949199" y="525575"/>
                  <a:pt x="641869" y="490975"/>
                  <a:pt x="505794" y="523220"/>
                </a:cubicBezTo>
                <a:cubicBezTo>
                  <a:pt x="369719" y="555465"/>
                  <a:pt x="212552" y="486604"/>
                  <a:pt x="0" y="523220"/>
                </a:cubicBezTo>
                <a:cubicBezTo>
                  <a:pt x="-41315" y="271707"/>
                  <a:pt x="17680" y="154837"/>
                  <a:pt x="0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September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C14E471-BE4A-44DB-84A6-0504B43E4D3C}"/>
              </a:ext>
            </a:extLst>
          </p:cNvPr>
          <p:cNvSpPr txBox="1"/>
          <p:nvPr/>
        </p:nvSpPr>
        <p:spPr>
          <a:xfrm>
            <a:off x="4579282" y="251467"/>
            <a:ext cx="2550766" cy="523220"/>
          </a:xfrm>
          <a:custGeom>
            <a:avLst/>
            <a:gdLst>
              <a:gd name="connsiteX0" fmla="*/ 0 w 8649579"/>
              <a:gd name="connsiteY0" fmla="*/ 0 h 461665"/>
              <a:gd name="connsiteX1" fmla="*/ 663134 w 8649579"/>
              <a:gd name="connsiteY1" fmla="*/ 0 h 461665"/>
              <a:gd name="connsiteX2" fmla="*/ 1239773 w 8649579"/>
              <a:gd name="connsiteY2" fmla="*/ 0 h 461665"/>
              <a:gd name="connsiteX3" fmla="*/ 1729916 w 8649579"/>
              <a:gd name="connsiteY3" fmla="*/ 0 h 461665"/>
              <a:gd name="connsiteX4" fmla="*/ 2479546 w 8649579"/>
              <a:gd name="connsiteY4" fmla="*/ 0 h 461665"/>
              <a:gd name="connsiteX5" fmla="*/ 2883193 w 8649579"/>
              <a:gd name="connsiteY5" fmla="*/ 0 h 461665"/>
              <a:gd name="connsiteX6" fmla="*/ 3373336 w 8649579"/>
              <a:gd name="connsiteY6" fmla="*/ 0 h 461665"/>
              <a:gd name="connsiteX7" fmla="*/ 4036470 w 8649579"/>
              <a:gd name="connsiteY7" fmla="*/ 0 h 461665"/>
              <a:gd name="connsiteX8" fmla="*/ 4786100 w 8649579"/>
              <a:gd name="connsiteY8" fmla="*/ 0 h 461665"/>
              <a:gd name="connsiteX9" fmla="*/ 5449235 w 8649579"/>
              <a:gd name="connsiteY9" fmla="*/ 0 h 461665"/>
              <a:gd name="connsiteX10" fmla="*/ 6112369 w 8649579"/>
              <a:gd name="connsiteY10" fmla="*/ 0 h 461665"/>
              <a:gd name="connsiteX11" fmla="*/ 6775504 w 8649579"/>
              <a:gd name="connsiteY11" fmla="*/ 0 h 461665"/>
              <a:gd name="connsiteX12" fmla="*/ 7179151 w 8649579"/>
              <a:gd name="connsiteY12" fmla="*/ 0 h 461665"/>
              <a:gd name="connsiteX13" fmla="*/ 7496302 w 8649579"/>
              <a:gd name="connsiteY13" fmla="*/ 0 h 461665"/>
              <a:gd name="connsiteX14" fmla="*/ 7899949 w 8649579"/>
              <a:gd name="connsiteY14" fmla="*/ 0 h 461665"/>
              <a:gd name="connsiteX15" fmla="*/ 8649579 w 8649579"/>
              <a:gd name="connsiteY15" fmla="*/ 0 h 461665"/>
              <a:gd name="connsiteX16" fmla="*/ 8649579 w 8649579"/>
              <a:gd name="connsiteY16" fmla="*/ 461665 h 461665"/>
              <a:gd name="connsiteX17" fmla="*/ 8245932 w 8649579"/>
              <a:gd name="connsiteY17" fmla="*/ 461665 h 461665"/>
              <a:gd name="connsiteX18" fmla="*/ 7755789 w 8649579"/>
              <a:gd name="connsiteY18" fmla="*/ 461665 h 461665"/>
              <a:gd name="connsiteX19" fmla="*/ 7438638 w 8649579"/>
              <a:gd name="connsiteY19" fmla="*/ 461665 h 461665"/>
              <a:gd name="connsiteX20" fmla="*/ 7034991 w 8649579"/>
              <a:gd name="connsiteY20" fmla="*/ 461665 h 461665"/>
              <a:gd name="connsiteX21" fmla="*/ 6631344 w 8649579"/>
              <a:gd name="connsiteY21" fmla="*/ 461665 h 461665"/>
              <a:gd name="connsiteX22" fmla="*/ 6227697 w 8649579"/>
              <a:gd name="connsiteY22" fmla="*/ 461665 h 461665"/>
              <a:gd name="connsiteX23" fmla="*/ 5737554 w 8649579"/>
              <a:gd name="connsiteY23" fmla="*/ 461665 h 461665"/>
              <a:gd name="connsiteX24" fmla="*/ 5160915 w 8649579"/>
              <a:gd name="connsiteY24" fmla="*/ 461665 h 461665"/>
              <a:gd name="connsiteX25" fmla="*/ 4670773 w 8649579"/>
              <a:gd name="connsiteY25" fmla="*/ 461665 h 461665"/>
              <a:gd name="connsiteX26" fmla="*/ 4353621 w 8649579"/>
              <a:gd name="connsiteY26" fmla="*/ 461665 h 461665"/>
              <a:gd name="connsiteX27" fmla="*/ 4036470 w 8649579"/>
              <a:gd name="connsiteY27" fmla="*/ 461665 h 461665"/>
              <a:gd name="connsiteX28" fmla="*/ 3459832 w 8649579"/>
              <a:gd name="connsiteY28" fmla="*/ 461665 h 461665"/>
              <a:gd name="connsiteX29" fmla="*/ 3142680 w 8649579"/>
              <a:gd name="connsiteY29" fmla="*/ 461665 h 461665"/>
              <a:gd name="connsiteX30" fmla="*/ 2479546 w 8649579"/>
              <a:gd name="connsiteY30" fmla="*/ 461665 h 461665"/>
              <a:gd name="connsiteX31" fmla="*/ 2162395 w 8649579"/>
              <a:gd name="connsiteY31" fmla="*/ 461665 h 461665"/>
              <a:gd name="connsiteX32" fmla="*/ 1412765 w 8649579"/>
              <a:gd name="connsiteY32" fmla="*/ 461665 h 461665"/>
              <a:gd name="connsiteX33" fmla="*/ 1095613 w 8649579"/>
              <a:gd name="connsiteY33" fmla="*/ 461665 h 461665"/>
              <a:gd name="connsiteX34" fmla="*/ 0 w 8649579"/>
              <a:gd name="connsiteY34" fmla="*/ 461665 h 461665"/>
              <a:gd name="connsiteX35" fmla="*/ 0 w 8649579"/>
              <a:gd name="connsiteY35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649579" h="461665" fill="none" extrusionOk="0">
                <a:moveTo>
                  <a:pt x="0" y="0"/>
                </a:moveTo>
                <a:cubicBezTo>
                  <a:pt x="210334" y="-35452"/>
                  <a:pt x="379469" y="75407"/>
                  <a:pt x="663134" y="0"/>
                </a:cubicBezTo>
                <a:cubicBezTo>
                  <a:pt x="946799" y="-75407"/>
                  <a:pt x="954991" y="5568"/>
                  <a:pt x="1239773" y="0"/>
                </a:cubicBezTo>
                <a:cubicBezTo>
                  <a:pt x="1524555" y="-5568"/>
                  <a:pt x="1620277" y="21614"/>
                  <a:pt x="1729916" y="0"/>
                </a:cubicBezTo>
                <a:cubicBezTo>
                  <a:pt x="1839555" y="-21614"/>
                  <a:pt x="2144188" y="72837"/>
                  <a:pt x="2479546" y="0"/>
                </a:cubicBezTo>
                <a:cubicBezTo>
                  <a:pt x="2814904" y="-72837"/>
                  <a:pt x="2706694" y="29195"/>
                  <a:pt x="2883193" y="0"/>
                </a:cubicBezTo>
                <a:cubicBezTo>
                  <a:pt x="3059692" y="-29195"/>
                  <a:pt x="3204331" y="2287"/>
                  <a:pt x="3373336" y="0"/>
                </a:cubicBezTo>
                <a:cubicBezTo>
                  <a:pt x="3542341" y="-2287"/>
                  <a:pt x="3733289" y="76489"/>
                  <a:pt x="4036470" y="0"/>
                </a:cubicBezTo>
                <a:cubicBezTo>
                  <a:pt x="4339651" y="-76489"/>
                  <a:pt x="4477351" y="34311"/>
                  <a:pt x="4786100" y="0"/>
                </a:cubicBezTo>
                <a:cubicBezTo>
                  <a:pt x="5094849" y="-34311"/>
                  <a:pt x="5188770" y="9945"/>
                  <a:pt x="5449235" y="0"/>
                </a:cubicBezTo>
                <a:cubicBezTo>
                  <a:pt x="5709701" y="-9945"/>
                  <a:pt x="5935730" y="4505"/>
                  <a:pt x="6112369" y="0"/>
                </a:cubicBezTo>
                <a:cubicBezTo>
                  <a:pt x="6289008" y="-4505"/>
                  <a:pt x="6444525" y="42776"/>
                  <a:pt x="6775504" y="0"/>
                </a:cubicBezTo>
                <a:cubicBezTo>
                  <a:pt x="7106484" y="-42776"/>
                  <a:pt x="7048520" y="1827"/>
                  <a:pt x="7179151" y="0"/>
                </a:cubicBezTo>
                <a:cubicBezTo>
                  <a:pt x="7309782" y="-1827"/>
                  <a:pt x="7426655" y="21056"/>
                  <a:pt x="7496302" y="0"/>
                </a:cubicBezTo>
                <a:cubicBezTo>
                  <a:pt x="7565949" y="-21056"/>
                  <a:pt x="7774103" y="32373"/>
                  <a:pt x="7899949" y="0"/>
                </a:cubicBezTo>
                <a:cubicBezTo>
                  <a:pt x="8025795" y="-32373"/>
                  <a:pt x="8328257" y="27702"/>
                  <a:pt x="8649579" y="0"/>
                </a:cubicBezTo>
                <a:cubicBezTo>
                  <a:pt x="8680365" y="173393"/>
                  <a:pt x="8633755" y="236205"/>
                  <a:pt x="8649579" y="461665"/>
                </a:cubicBezTo>
                <a:cubicBezTo>
                  <a:pt x="8533648" y="509670"/>
                  <a:pt x="8379900" y="449950"/>
                  <a:pt x="8245932" y="461665"/>
                </a:cubicBezTo>
                <a:cubicBezTo>
                  <a:pt x="8111964" y="473380"/>
                  <a:pt x="7957114" y="444046"/>
                  <a:pt x="7755789" y="461665"/>
                </a:cubicBezTo>
                <a:cubicBezTo>
                  <a:pt x="7554464" y="479284"/>
                  <a:pt x="7541797" y="441309"/>
                  <a:pt x="7438638" y="461665"/>
                </a:cubicBezTo>
                <a:cubicBezTo>
                  <a:pt x="7335479" y="482021"/>
                  <a:pt x="7200344" y="459893"/>
                  <a:pt x="7034991" y="461665"/>
                </a:cubicBezTo>
                <a:cubicBezTo>
                  <a:pt x="6869638" y="463437"/>
                  <a:pt x="6759342" y="453260"/>
                  <a:pt x="6631344" y="461665"/>
                </a:cubicBezTo>
                <a:cubicBezTo>
                  <a:pt x="6503346" y="470070"/>
                  <a:pt x="6427580" y="459986"/>
                  <a:pt x="6227697" y="461665"/>
                </a:cubicBezTo>
                <a:cubicBezTo>
                  <a:pt x="6027814" y="463344"/>
                  <a:pt x="5882977" y="405923"/>
                  <a:pt x="5737554" y="461665"/>
                </a:cubicBezTo>
                <a:cubicBezTo>
                  <a:pt x="5592131" y="517407"/>
                  <a:pt x="5433707" y="430412"/>
                  <a:pt x="5160915" y="461665"/>
                </a:cubicBezTo>
                <a:cubicBezTo>
                  <a:pt x="4888123" y="492918"/>
                  <a:pt x="4915058" y="410320"/>
                  <a:pt x="4670773" y="461665"/>
                </a:cubicBezTo>
                <a:cubicBezTo>
                  <a:pt x="4426488" y="513010"/>
                  <a:pt x="4500824" y="424215"/>
                  <a:pt x="4353621" y="461665"/>
                </a:cubicBezTo>
                <a:cubicBezTo>
                  <a:pt x="4206418" y="499115"/>
                  <a:pt x="4147381" y="424004"/>
                  <a:pt x="4036470" y="461665"/>
                </a:cubicBezTo>
                <a:cubicBezTo>
                  <a:pt x="3925559" y="499326"/>
                  <a:pt x="3575248" y="431240"/>
                  <a:pt x="3459832" y="461665"/>
                </a:cubicBezTo>
                <a:cubicBezTo>
                  <a:pt x="3344416" y="492090"/>
                  <a:pt x="3257123" y="459143"/>
                  <a:pt x="3142680" y="461665"/>
                </a:cubicBezTo>
                <a:cubicBezTo>
                  <a:pt x="3028237" y="464187"/>
                  <a:pt x="2688393" y="451330"/>
                  <a:pt x="2479546" y="461665"/>
                </a:cubicBezTo>
                <a:cubicBezTo>
                  <a:pt x="2270699" y="472000"/>
                  <a:pt x="2258115" y="432470"/>
                  <a:pt x="2162395" y="461665"/>
                </a:cubicBezTo>
                <a:cubicBezTo>
                  <a:pt x="2066675" y="490860"/>
                  <a:pt x="1744884" y="459610"/>
                  <a:pt x="1412765" y="461665"/>
                </a:cubicBezTo>
                <a:cubicBezTo>
                  <a:pt x="1080646" y="463720"/>
                  <a:pt x="1252036" y="427374"/>
                  <a:pt x="1095613" y="461665"/>
                </a:cubicBezTo>
                <a:cubicBezTo>
                  <a:pt x="939190" y="495956"/>
                  <a:pt x="291005" y="422321"/>
                  <a:pt x="0" y="461665"/>
                </a:cubicBezTo>
                <a:cubicBezTo>
                  <a:pt x="-16827" y="336443"/>
                  <a:pt x="46304" y="204720"/>
                  <a:pt x="0" y="0"/>
                </a:cubicBezTo>
                <a:close/>
              </a:path>
              <a:path w="8649579" h="461665" stroke="0" extrusionOk="0">
                <a:moveTo>
                  <a:pt x="0" y="0"/>
                </a:moveTo>
                <a:cubicBezTo>
                  <a:pt x="172679" y="-29412"/>
                  <a:pt x="453023" y="9231"/>
                  <a:pt x="749630" y="0"/>
                </a:cubicBezTo>
                <a:cubicBezTo>
                  <a:pt x="1046237" y="-9231"/>
                  <a:pt x="1210009" y="16663"/>
                  <a:pt x="1326269" y="0"/>
                </a:cubicBezTo>
                <a:cubicBezTo>
                  <a:pt x="1442529" y="-16663"/>
                  <a:pt x="1605338" y="8257"/>
                  <a:pt x="1729916" y="0"/>
                </a:cubicBezTo>
                <a:cubicBezTo>
                  <a:pt x="1854494" y="-8257"/>
                  <a:pt x="2172022" y="15713"/>
                  <a:pt x="2306554" y="0"/>
                </a:cubicBezTo>
                <a:cubicBezTo>
                  <a:pt x="2441086" y="-15713"/>
                  <a:pt x="2751407" y="14718"/>
                  <a:pt x="3056185" y="0"/>
                </a:cubicBezTo>
                <a:cubicBezTo>
                  <a:pt x="3360963" y="-14718"/>
                  <a:pt x="3308201" y="13046"/>
                  <a:pt x="3459832" y="0"/>
                </a:cubicBezTo>
                <a:cubicBezTo>
                  <a:pt x="3611463" y="-13046"/>
                  <a:pt x="3622883" y="24335"/>
                  <a:pt x="3776983" y="0"/>
                </a:cubicBezTo>
                <a:cubicBezTo>
                  <a:pt x="3931083" y="-24335"/>
                  <a:pt x="4212275" y="68903"/>
                  <a:pt x="4353621" y="0"/>
                </a:cubicBezTo>
                <a:cubicBezTo>
                  <a:pt x="4494967" y="-68903"/>
                  <a:pt x="4717975" y="61638"/>
                  <a:pt x="4930260" y="0"/>
                </a:cubicBezTo>
                <a:cubicBezTo>
                  <a:pt x="5142545" y="-61638"/>
                  <a:pt x="5264545" y="34828"/>
                  <a:pt x="5593394" y="0"/>
                </a:cubicBezTo>
                <a:cubicBezTo>
                  <a:pt x="5922243" y="-34828"/>
                  <a:pt x="5972878" y="34305"/>
                  <a:pt x="6083537" y="0"/>
                </a:cubicBezTo>
                <a:cubicBezTo>
                  <a:pt x="6194196" y="-34305"/>
                  <a:pt x="6281518" y="32600"/>
                  <a:pt x="6400688" y="0"/>
                </a:cubicBezTo>
                <a:cubicBezTo>
                  <a:pt x="6519858" y="-32600"/>
                  <a:pt x="6630253" y="23189"/>
                  <a:pt x="6804335" y="0"/>
                </a:cubicBezTo>
                <a:cubicBezTo>
                  <a:pt x="6978417" y="-23189"/>
                  <a:pt x="7366207" y="85897"/>
                  <a:pt x="7553966" y="0"/>
                </a:cubicBezTo>
                <a:cubicBezTo>
                  <a:pt x="7741725" y="-85897"/>
                  <a:pt x="7818922" y="9370"/>
                  <a:pt x="7957613" y="0"/>
                </a:cubicBezTo>
                <a:cubicBezTo>
                  <a:pt x="8096304" y="-9370"/>
                  <a:pt x="8340097" y="47234"/>
                  <a:pt x="8649579" y="0"/>
                </a:cubicBezTo>
                <a:cubicBezTo>
                  <a:pt x="8673386" y="208332"/>
                  <a:pt x="8606164" y="231804"/>
                  <a:pt x="8649579" y="461665"/>
                </a:cubicBezTo>
                <a:cubicBezTo>
                  <a:pt x="8306801" y="522610"/>
                  <a:pt x="8101410" y="416300"/>
                  <a:pt x="7899949" y="461665"/>
                </a:cubicBezTo>
                <a:cubicBezTo>
                  <a:pt x="7698488" y="507030"/>
                  <a:pt x="7691550" y="444738"/>
                  <a:pt x="7582798" y="461665"/>
                </a:cubicBezTo>
                <a:cubicBezTo>
                  <a:pt x="7474046" y="478592"/>
                  <a:pt x="7289222" y="458391"/>
                  <a:pt x="7006159" y="461665"/>
                </a:cubicBezTo>
                <a:cubicBezTo>
                  <a:pt x="6723096" y="464939"/>
                  <a:pt x="6416671" y="434345"/>
                  <a:pt x="6256529" y="461665"/>
                </a:cubicBezTo>
                <a:cubicBezTo>
                  <a:pt x="6096387" y="488985"/>
                  <a:pt x="5784208" y="437110"/>
                  <a:pt x="5506899" y="461665"/>
                </a:cubicBezTo>
                <a:cubicBezTo>
                  <a:pt x="5229590" y="486220"/>
                  <a:pt x="5124485" y="409455"/>
                  <a:pt x="4930260" y="461665"/>
                </a:cubicBezTo>
                <a:cubicBezTo>
                  <a:pt x="4736035" y="513875"/>
                  <a:pt x="4474246" y="449500"/>
                  <a:pt x="4353621" y="461665"/>
                </a:cubicBezTo>
                <a:cubicBezTo>
                  <a:pt x="4232996" y="473830"/>
                  <a:pt x="3960257" y="384198"/>
                  <a:pt x="3690487" y="461665"/>
                </a:cubicBezTo>
                <a:cubicBezTo>
                  <a:pt x="3420717" y="539132"/>
                  <a:pt x="3233075" y="409831"/>
                  <a:pt x="2940857" y="461665"/>
                </a:cubicBezTo>
                <a:cubicBezTo>
                  <a:pt x="2648639" y="513499"/>
                  <a:pt x="2780902" y="457906"/>
                  <a:pt x="2623706" y="461665"/>
                </a:cubicBezTo>
                <a:cubicBezTo>
                  <a:pt x="2466510" y="465424"/>
                  <a:pt x="2371942" y="457504"/>
                  <a:pt x="2306554" y="461665"/>
                </a:cubicBezTo>
                <a:cubicBezTo>
                  <a:pt x="2241166" y="465826"/>
                  <a:pt x="1957537" y="414460"/>
                  <a:pt x="1816412" y="461665"/>
                </a:cubicBezTo>
                <a:cubicBezTo>
                  <a:pt x="1675287" y="508870"/>
                  <a:pt x="1524893" y="420242"/>
                  <a:pt x="1239773" y="461665"/>
                </a:cubicBezTo>
                <a:cubicBezTo>
                  <a:pt x="954653" y="503088"/>
                  <a:pt x="890392" y="461232"/>
                  <a:pt x="749630" y="461665"/>
                </a:cubicBezTo>
                <a:cubicBezTo>
                  <a:pt x="608868" y="462098"/>
                  <a:pt x="365239" y="378543"/>
                  <a:pt x="0" y="461665"/>
                </a:cubicBezTo>
                <a:cubicBezTo>
                  <a:pt x="-14545" y="345115"/>
                  <a:pt x="2725" y="118954"/>
                  <a:pt x="0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Century Gothic" panose="020B0502020202020204" pitchFamily="34" charset="0"/>
              </a:rPr>
              <a:t>Practice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pic>
        <p:nvPicPr>
          <p:cNvPr id="41" name="Picture 40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9564F414-DB76-4769-A003-9E1A97B8D2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05" b="56890"/>
          <a:stretch/>
        </p:blipFill>
        <p:spPr>
          <a:xfrm>
            <a:off x="11328506" y="59256"/>
            <a:ext cx="863494" cy="1120615"/>
          </a:xfrm>
          <a:prstGeom prst="rect">
            <a:avLst/>
          </a:prstGeom>
        </p:spPr>
      </p:pic>
      <p:sp>
        <p:nvSpPr>
          <p:cNvPr id="42" name="Thought Bubble: Cloud 52">
            <a:extLst>
              <a:ext uri="{FF2B5EF4-FFF2-40B4-BE49-F238E27FC236}">
                <a16:creationId xmlns:a16="http://schemas.microsoft.com/office/drawing/2014/main" id="{C7C02A35-5FA8-4C68-8E39-74EC037DC234}"/>
              </a:ext>
            </a:extLst>
          </p:cNvPr>
          <p:cNvSpPr/>
          <p:nvPr/>
        </p:nvSpPr>
        <p:spPr>
          <a:xfrm>
            <a:off x="9375817" y="112106"/>
            <a:ext cx="1847692" cy="1022567"/>
          </a:xfrm>
          <a:prstGeom prst="cloudCallout">
            <a:avLst>
              <a:gd name="adj1" fmla="val 74744"/>
              <a:gd name="adj2" fmla="val 20512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Check your answers.</a:t>
            </a:r>
          </a:p>
        </p:txBody>
      </p:sp>
    </p:spTree>
    <p:extLst>
      <p:ext uri="{BB962C8B-B14F-4D97-AF65-F5344CB8AC3E}">
        <p14:creationId xmlns:p14="http://schemas.microsoft.com/office/powerpoint/2010/main" val="324028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2" grpId="0" animBg="1"/>
      <p:bldP spid="31" grpId="0" animBg="1"/>
      <p:bldP spid="30" grpId="0" animBg="1"/>
      <p:bldP spid="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9E01766-0627-4E40-AEBA-3C1D15C8C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0733" y="6290882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Ministry of Education-Second Semester 2020-2021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1E360816-713C-4DF4-AAAA-DB5BAAE080E1}"/>
              </a:ext>
            </a:extLst>
          </p:cNvPr>
          <p:cNvSpPr txBox="1"/>
          <p:nvPr/>
        </p:nvSpPr>
        <p:spPr>
          <a:xfrm>
            <a:off x="8326058" y="6411312"/>
            <a:ext cx="34644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Century Gothic" panose="020B0502020202020204" pitchFamily="34" charset="0"/>
              </a:rPr>
              <a:t>English -Grade 6– Unit 6 – Lesson 4  (Phonics)</a:t>
            </a:r>
            <a:endParaRPr lang="en-GB" sz="1200" b="1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14E471-BE4A-44DB-84A6-0504B43E4D3C}"/>
              </a:ext>
            </a:extLst>
          </p:cNvPr>
          <p:cNvSpPr txBox="1"/>
          <p:nvPr/>
        </p:nvSpPr>
        <p:spPr>
          <a:xfrm>
            <a:off x="2902718" y="1099294"/>
            <a:ext cx="6210309" cy="523220"/>
          </a:xfrm>
          <a:custGeom>
            <a:avLst/>
            <a:gdLst>
              <a:gd name="connsiteX0" fmla="*/ 0 w 6210309"/>
              <a:gd name="connsiteY0" fmla="*/ 0 h 523220"/>
              <a:gd name="connsiteX1" fmla="*/ 626677 w 6210309"/>
              <a:gd name="connsiteY1" fmla="*/ 0 h 523220"/>
              <a:gd name="connsiteX2" fmla="*/ 1315456 w 6210309"/>
              <a:gd name="connsiteY2" fmla="*/ 0 h 523220"/>
              <a:gd name="connsiteX3" fmla="*/ 1817927 w 6210309"/>
              <a:gd name="connsiteY3" fmla="*/ 0 h 523220"/>
              <a:gd name="connsiteX4" fmla="*/ 2444603 w 6210309"/>
              <a:gd name="connsiteY4" fmla="*/ 0 h 523220"/>
              <a:gd name="connsiteX5" fmla="*/ 2822868 w 6210309"/>
              <a:gd name="connsiteY5" fmla="*/ 0 h 523220"/>
              <a:gd name="connsiteX6" fmla="*/ 3511647 w 6210309"/>
              <a:gd name="connsiteY6" fmla="*/ 0 h 523220"/>
              <a:gd name="connsiteX7" fmla="*/ 4076221 w 6210309"/>
              <a:gd name="connsiteY7" fmla="*/ 0 h 523220"/>
              <a:gd name="connsiteX8" fmla="*/ 4578691 w 6210309"/>
              <a:gd name="connsiteY8" fmla="*/ 0 h 523220"/>
              <a:gd name="connsiteX9" fmla="*/ 5267471 w 6210309"/>
              <a:gd name="connsiteY9" fmla="*/ 0 h 523220"/>
              <a:gd name="connsiteX10" fmla="*/ 5645735 w 6210309"/>
              <a:gd name="connsiteY10" fmla="*/ 0 h 523220"/>
              <a:gd name="connsiteX11" fmla="*/ 6210309 w 6210309"/>
              <a:gd name="connsiteY11" fmla="*/ 0 h 523220"/>
              <a:gd name="connsiteX12" fmla="*/ 6210309 w 6210309"/>
              <a:gd name="connsiteY12" fmla="*/ 523220 h 523220"/>
              <a:gd name="connsiteX13" fmla="*/ 5583632 w 6210309"/>
              <a:gd name="connsiteY13" fmla="*/ 523220 h 523220"/>
              <a:gd name="connsiteX14" fmla="*/ 5205368 w 6210309"/>
              <a:gd name="connsiteY14" fmla="*/ 523220 h 523220"/>
              <a:gd name="connsiteX15" fmla="*/ 4827104 w 6210309"/>
              <a:gd name="connsiteY15" fmla="*/ 523220 h 523220"/>
              <a:gd name="connsiteX16" fmla="*/ 4448840 w 6210309"/>
              <a:gd name="connsiteY16" fmla="*/ 523220 h 523220"/>
              <a:gd name="connsiteX17" fmla="*/ 3822163 w 6210309"/>
              <a:gd name="connsiteY17" fmla="*/ 523220 h 523220"/>
              <a:gd name="connsiteX18" fmla="*/ 3443899 w 6210309"/>
              <a:gd name="connsiteY18" fmla="*/ 523220 h 523220"/>
              <a:gd name="connsiteX19" fmla="*/ 3065634 w 6210309"/>
              <a:gd name="connsiteY19" fmla="*/ 523220 h 523220"/>
              <a:gd name="connsiteX20" fmla="*/ 2687370 w 6210309"/>
              <a:gd name="connsiteY20" fmla="*/ 523220 h 523220"/>
              <a:gd name="connsiteX21" fmla="*/ 2184900 w 6210309"/>
              <a:gd name="connsiteY21" fmla="*/ 523220 h 523220"/>
              <a:gd name="connsiteX22" fmla="*/ 1620326 w 6210309"/>
              <a:gd name="connsiteY22" fmla="*/ 523220 h 523220"/>
              <a:gd name="connsiteX23" fmla="*/ 1055753 w 6210309"/>
              <a:gd name="connsiteY23" fmla="*/ 523220 h 523220"/>
              <a:gd name="connsiteX24" fmla="*/ 491179 w 6210309"/>
              <a:gd name="connsiteY24" fmla="*/ 523220 h 523220"/>
              <a:gd name="connsiteX25" fmla="*/ 0 w 6210309"/>
              <a:gd name="connsiteY25" fmla="*/ 523220 h 523220"/>
              <a:gd name="connsiteX26" fmla="*/ 0 w 6210309"/>
              <a:gd name="connsiteY26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210309" h="523220" fill="none" extrusionOk="0">
                <a:moveTo>
                  <a:pt x="0" y="0"/>
                </a:moveTo>
                <a:cubicBezTo>
                  <a:pt x="310552" y="-9026"/>
                  <a:pt x="375262" y="42868"/>
                  <a:pt x="626677" y="0"/>
                </a:cubicBezTo>
                <a:cubicBezTo>
                  <a:pt x="878092" y="-42868"/>
                  <a:pt x="1024406" y="10615"/>
                  <a:pt x="1315456" y="0"/>
                </a:cubicBezTo>
                <a:cubicBezTo>
                  <a:pt x="1606506" y="-10615"/>
                  <a:pt x="1632320" y="37908"/>
                  <a:pt x="1817927" y="0"/>
                </a:cubicBezTo>
                <a:cubicBezTo>
                  <a:pt x="2003534" y="-37908"/>
                  <a:pt x="2150644" y="61101"/>
                  <a:pt x="2444603" y="0"/>
                </a:cubicBezTo>
                <a:cubicBezTo>
                  <a:pt x="2738562" y="-61101"/>
                  <a:pt x="2734980" y="19296"/>
                  <a:pt x="2822868" y="0"/>
                </a:cubicBezTo>
                <a:cubicBezTo>
                  <a:pt x="2910756" y="-19296"/>
                  <a:pt x="3226041" y="56973"/>
                  <a:pt x="3511647" y="0"/>
                </a:cubicBezTo>
                <a:cubicBezTo>
                  <a:pt x="3797253" y="-56973"/>
                  <a:pt x="3916348" y="19334"/>
                  <a:pt x="4076221" y="0"/>
                </a:cubicBezTo>
                <a:cubicBezTo>
                  <a:pt x="4236094" y="-19334"/>
                  <a:pt x="4405527" y="26287"/>
                  <a:pt x="4578691" y="0"/>
                </a:cubicBezTo>
                <a:cubicBezTo>
                  <a:pt x="4751855" y="-26287"/>
                  <a:pt x="5097160" y="23368"/>
                  <a:pt x="5267471" y="0"/>
                </a:cubicBezTo>
                <a:cubicBezTo>
                  <a:pt x="5437782" y="-23368"/>
                  <a:pt x="5484644" y="39788"/>
                  <a:pt x="5645735" y="0"/>
                </a:cubicBezTo>
                <a:cubicBezTo>
                  <a:pt x="5806826" y="-39788"/>
                  <a:pt x="6090380" y="22298"/>
                  <a:pt x="6210309" y="0"/>
                </a:cubicBezTo>
                <a:cubicBezTo>
                  <a:pt x="6230595" y="204753"/>
                  <a:pt x="6155583" y="320759"/>
                  <a:pt x="6210309" y="523220"/>
                </a:cubicBezTo>
                <a:cubicBezTo>
                  <a:pt x="5933726" y="565398"/>
                  <a:pt x="5766944" y="472557"/>
                  <a:pt x="5583632" y="523220"/>
                </a:cubicBezTo>
                <a:cubicBezTo>
                  <a:pt x="5400320" y="573883"/>
                  <a:pt x="5358105" y="508930"/>
                  <a:pt x="5205368" y="523220"/>
                </a:cubicBezTo>
                <a:cubicBezTo>
                  <a:pt x="5052631" y="537510"/>
                  <a:pt x="4979187" y="505986"/>
                  <a:pt x="4827104" y="523220"/>
                </a:cubicBezTo>
                <a:cubicBezTo>
                  <a:pt x="4675021" y="540454"/>
                  <a:pt x="4606638" y="518740"/>
                  <a:pt x="4448840" y="523220"/>
                </a:cubicBezTo>
                <a:cubicBezTo>
                  <a:pt x="4291042" y="527700"/>
                  <a:pt x="3955988" y="466286"/>
                  <a:pt x="3822163" y="523220"/>
                </a:cubicBezTo>
                <a:cubicBezTo>
                  <a:pt x="3688338" y="580154"/>
                  <a:pt x="3610254" y="522642"/>
                  <a:pt x="3443899" y="523220"/>
                </a:cubicBezTo>
                <a:cubicBezTo>
                  <a:pt x="3277544" y="523798"/>
                  <a:pt x="3240439" y="503625"/>
                  <a:pt x="3065634" y="523220"/>
                </a:cubicBezTo>
                <a:cubicBezTo>
                  <a:pt x="2890829" y="542815"/>
                  <a:pt x="2820916" y="498191"/>
                  <a:pt x="2687370" y="523220"/>
                </a:cubicBezTo>
                <a:cubicBezTo>
                  <a:pt x="2553824" y="548249"/>
                  <a:pt x="2285974" y="483534"/>
                  <a:pt x="2184900" y="523220"/>
                </a:cubicBezTo>
                <a:cubicBezTo>
                  <a:pt x="2083826" y="562906"/>
                  <a:pt x="1751692" y="480783"/>
                  <a:pt x="1620326" y="523220"/>
                </a:cubicBezTo>
                <a:cubicBezTo>
                  <a:pt x="1488960" y="565657"/>
                  <a:pt x="1323027" y="467547"/>
                  <a:pt x="1055753" y="523220"/>
                </a:cubicBezTo>
                <a:cubicBezTo>
                  <a:pt x="788479" y="578893"/>
                  <a:pt x="605737" y="477884"/>
                  <a:pt x="491179" y="523220"/>
                </a:cubicBezTo>
                <a:cubicBezTo>
                  <a:pt x="376621" y="568556"/>
                  <a:pt x="169889" y="491626"/>
                  <a:pt x="0" y="523220"/>
                </a:cubicBezTo>
                <a:cubicBezTo>
                  <a:pt x="-5536" y="283456"/>
                  <a:pt x="10456" y="173815"/>
                  <a:pt x="0" y="0"/>
                </a:cubicBezTo>
                <a:close/>
              </a:path>
              <a:path w="6210309" h="523220" stroke="0" extrusionOk="0">
                <a:moveTo>
                  <a:pt x="0" y="0"/>
                </a:moveTo>
                <a:cubicBezTo>
                  <a:pt x="238824" y="-8139"/>
                  <a:pt x="345513" y="10307"/>
                  <a:pt x="688780" y="0"/>
                </a:cubicBezTo>
                <a:cubicBezTo>
                  <a:pt x="1032047" y="-10307"/>
                  <a:pt x="1115197" y="63343"/>
                  <a:pt x="1253353" y="0"/>
                </a:cubicBezTo>
                <a:cubicBezTo>
                  <a:pt x="1391509" y="-63343"/>
                  <a:pt x="1546378" y="22419"/>
                  <a:pt x="1693721" y="0"/>
                </a:cubicBezTo>
                <a:cubicBezTo>
                  <a:pt x="1841064" y="-22419"/>
                  <a:pt x="1989043" y="42952"/>
                  <a:pt x="2258294" y="0"/>
                </a:cubicBezTo>
                <a:cubicBezTo>
                  <a:pt x="2527545" y="-42952"/>
                  <a:pt x="2631071" y="18717"/>
                  <a:pt x="2947074" y="0"/>
                </a:cubicBezTo>
                <a:cubicBezTo>
                  <a:pt x="3263077" y="-18717"/>
                  <a:pt x="3269620" y="4744"/>
                  <a:pt x="3387441" y="0"/>
                </a:cubicBezTo>
                <a:cubicBezTo>
                  <a:pt x="3505262" y="-4744"/>
                  <a:pt x="3594852" y="35001"/>
                  <a:pt x="3765706" y="0"/>
                </a:cubicBezTo>
                <a:cubicBezTo>
                  <a:pt x="3936561" y="-35001"/>
                  <a:pt x="4156152" y="43132"/>
                  <a:pt x="4330279" y="0"/>
                </a:cubicBezTo>
                <a:cubicBezTo>
                  <a:pt x="4504406" y="-43132"/>
                  <a:pt x="4759020" y="44116"/>
                  <a:pt x="4894853" y="0"/>
                </a:cubicBezTo>
                <a:cubicBezTo>
                  <a:pt x="5030686" y="-44116"/>
                  <a:pt x="5317985" y="36310"/>
                  <a:pt x="5521529" y="0"/>
                </a:cubicBezTo>
                <a:cubicBezTo>
                  <a:pt x="5725073" y="-36310"/>
                  <a:pt x="6001326" y="12111"/>
                  <a:pt x="6210309" y="0"/>
                </a:cubicBezTo>
                <a:cubicBezTo>
                  <a:pt x="6255415" y="211417"/>
                  <a:pt x="6208739" y="301996"/>
                  <a:pt x="6210309" y="523220"/>
                </a:cubicBezTo>
                <a:cubicBezTo>
                  <a:pt x="5942258" y="572933"/>
                  <a:pt x="5854007" y="489191"/>
                  <a:pt x="5583632" y="523220"/>
                </a:cubicBezTo>
                <a:cubicBezTo>
                  <a:pt x="5313257" y="557249"/>
                  <a:pt x="5261334" y="503082"/>
                  <a:pt x="5081162" y="523220"/>
                </a:cubicBezTo>
                <a:cubicBezTo>
                  <a:pt x="4900990" y="543358"/>
                  <a:pt x="4630631" y="469330"/>
                  <a:pt x="4454485" y="523220"/>
                </a:cubicBezTo>
                <a:cubicBezTo>
                  <a:pt x="4278339" y="577110"/>
                  <a:pt x="3987168" y="520079"/>
                  <a:pt x="3765706" y="523220"/>
                </a:cubicBezTo>
                <a:cubicBezTo>
                  <a:pt x="3544244" y="526361"/>
                  <a:pt x="3276288" y="469030"/>
                  <a:pt x="3139029" y="523220"/>
                </a:cubicBezTo>
                <a:cubicBezTo>
                  <a:pt x="3001770" y="577410"/>
                  <a:pt x="2688612" y="497109"/>
                  <a:pt x="2574455" y="523220"/>
                </a:cubicBezTo>
                <a:cubicBezTo>
                  <a:pt x="2460298" y="549331"/>
                  <a:pt x="2378740" y="495298"/>
                  <a:pt x="2196191" y="523220"/>
                </a:cubicBezTo>
                <a:cubicBezTo>
                  <a:pt x="2013642" y="551142"/>
                  <a:pt x="1810827" y="499518"/>
                  <a:pt x="1631618" y="523220"/>
                </a:cubicBezTo>
                <a:cubicBezTo>
                  <a:pt x="1452409" y="546922"/>
                  <a:pt x="1139070" y="473965"/>
                  <a:pt x="942838" y="523220"/>
                </a:cubicBezTo>
                <a:cubicBezTo>
                  <a:pt x="746606" y="572475"/>
                  <a:pt x="193121" y="504683"/>
                  <a:pt x="0" y="523220"/>
                </a:cubicBezTo>
                <a:cubicBezTo>
                  <a:pt x="-663" y="275629"/>
                  <a:pt x="55441" y="143565"/>
                  <a:pt x="0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Century Gothic" panose="020B0502020202020204" pitchFamily="34" charset="0"/>
              </a:rPr>
              <a:t>Write </a:t>
            </a:r>
            <a:r>
              <a:rPr lang="en-GB" sz="2800" b="1" dirty="0">
                <a:latin typeface="Century Gothic" panose="020B0502020202020204" pitchFamily="34" charset="0"/>
              </a:rPr>
              <a:t>the words with </a:t>
            </a:r>
            <a:r>
              <a:rPr lang="en-GB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er</a:t>
            </a:r>
            <a:r>
              <a:rPr lang="en-GB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GB" sz="2800" b="1" dirty="0">
                <a:latin typeface="Century Gothic" panose="020B0502020202020204" pitchFamily="34" charset="0"/>
              </a:rPr>
              <a:t>or </a:t>
            </a:r>
            <a:r>
              <a:rPr lang="en-GB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or</a:t>
            </a:r>
            <a:r>
              <a:rPr lang="en-GB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8313"/>
          <a:stretch/>
        </p:blipFill>
        <p:spPr>
          <a:xfrm>
            <a:off x="290033" y="2600016"/>
            <a:ext cx="1824747" cy="18228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C14E471-BE4A-44DB-84A6-0504B43E4D3C}"/>
              </a:ext>
            </a:extLst>
          </p:cNvPr>
          <p:cNvSpPr txBox="1"/>
          <p:nvPr/>
        </p:nvSpPr>
        <p:spPr>
          <a:xfrm>
            <a:off x="161114" y="4812983"/>
            <a:ext cx="1898877" cy="523220"/>
          </a:xfrm>
          <a:custGeom>
            <a:avLst/>
            <a:gdLst>
              <a:gd name="connsiteX0" fmla="*/ 0 w 1898877"/>
              <a:gd name="connsiteY0" fmla="*/ 0 h 523220"/>
              <a:gd name="connsiteX1" fmla="*/ 436742 w 1898877"/>
              <a:gd name="connsiteY1" fmla="*/ 0 h 523220"/>
              <a:gd name="connsiteX2" fmla="*/ 892472 w 1898877"/>
              <a:gd name="connsiteY2" fmla="*/ 0 h 523220"/>
              <a:gd name="connsiteX3" fmla="*/ 1329214 w 1898877"/>
              <a:gd name="connsiteY3" fmla="*/ 0 h 523220"/>
              <a:gd name="connsiteX4" fmla="*/ 1898877 w 1898877"/>
              <a:gd name="connsiteY4" fmla="*/ 0 h 523220"/>
              <a:gd name="connsiteX5" fmla="*/ 1898877 w 1898877"/>
              <a:gd name="connsiteY5" fmla="*/ 523220 h 523220"/>
              <a:gd name="connsiteX6" fmla="*/ 1424158 w 1898877"/>
              <a:gd name="connsiteY6" fmla="*/ 523220 h 523220"/>
              <a:gd name="connsiteX7" fmla="*/ 987416 w 1898877"/>
              <a:gd name="connsiteY7" fmla="*/ 523220 h 523220"/>
              <a:gd name="connsiteX8" fmla="*/ 569663 w 1898877"/>
              <a:gd name="connsiteY8" fmla="*/ 523220 h 523220"/>
              <a:gd name="connsiteX9" fmla="*/ 0 w 1898877"/>
              <a:gd name="connsiteY9" fmla="*/ 523220 h 523220"/>
              <a:gd name="connsiteX10" fmla="*/ 0 w 1898877"/>
              <a:gd name="connsiteY10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98877" h="523220" fill="none" extrusionOk="0">
                <a:moveTo>
                  <a:pt x="0" y="0"/>
                </a:moveTo>
                <a:cubicBezTo>
                  <a:pt x="119782" y="-34408"/>
                  <a:pt x="331967" y="45970"/>
                  <a:pt x="436742" y="0"/>
                </a:cubicBezTo>
                <a:cubicBezTo>
                  <a:pt x="541517" y="-45970"/>
                  <a:pt x="761784" y="26722"/>
                  <a:pt x="892472" y="0"/>
                </a:cubicBezTo>
                <a:cubicBezTo>
                  <a:pt x="1023160" y="-26722"/>
                  <a:pt x="1125164" y="12621"/>
                  <a:pt x="1329214" y="0"/>
                </a:cubicBezTo>
                <a:cubicBezTo>
                  <a:pt x="1533264" y="-12621"/>
                  <a:pt x="1676067" y="2667"/>
                  <a:pt x="1898877" y="0"/>
                </a:cubicBezTo>
                <a:cubicBezTo>
                  <a:pt x="1945895" y="185515"/>
                  <a:pt x="1865004" y="287960"/>
                  <a:pt x="1898877" y="523220"/>
                </a:cubicBezTo>
                <a:cubicBezTo>
                  <a:pt x="1668890" y="543685"/>
                  <a:pt x="1654917" y="485017"/>
                  <a:pt x="1424158" y="523220"/>
                </a:cubicBezTo>
                <a:cubicBezTo>
                  <a:pt x="1193399" y="561423"/>
                  <a:pt x="1164075" y="521074"/>
                  <a:pt x="987416" y="523220"/>
                </a:cubicBezTo>
                <a:cubicBezTo>
                  <a:pt x="810757" y="525366"/>
                  <a:pt x="660299" y="493005"/>
                  <a:pt x="569663" y="523220"/>
                </a:cubicBezTo>
                <a:cubicBezTo>
                  <a:pt x="479027" y="553435"/>
                  <a:pt x="127966" y="470386"/>
                  <a:pt x="0" y="523220"/>
                </a:cubicBezTo>
                <a:cubicBezTo>
                  <a:pt x="-58764" y="301470"/>
                  <a:pt x="12280" y="185136"/>
                  <a:pt x="0" y="0"/>
                </a:cubicBezTo>
                <a:close/>
              </a:path>
              <a:path w="1898877" h="523220" stroke="0" extrusionOk="0">
                <a:moveTo>
                  <a:pt x="0" y="0"/>
                </a:moveTo>
                <a:cubicBezTo>
                  <a:pt x="169389" y="-45075"/>
                  <a:pt x="341881" y="19948"/>
                  <a:pt x="512697" y="0"/>
                </a:cubicBezTo>
                <a:cubicBezTo>
                  <a:pt x="683513" y="-19948"/>
                  <a:pt x="850587" y="20303"/>
                  <a:pt x="987416" y="0"/>
                </a:cubicBezTo>
                <a:cubicBezTo>
                  <a:pt x="1124245" y="-20303"/>
                  <a:pt x="1270907" y="4199"/>
                  <a:pt x="1424158" y="0"/>
                </a:cubicBezTo>
                <a:cubicBezTo>
                  <a:pt x="1577409" y="-4199"/>
                  <a:pt x="1751624" y="1578"/>
                  <a:pt x="1898877" y="0"/>
                </a:cubicBezTo>
                <a:cubicBezTo>
                  <a:pt x="1913177" y="240806"/>
                  <a:pt x="1894289" y="272186"/>
                  <a:pt x="1898877" y="523220"/>
                </a:cubicBezTo>
                <a:cubicBezTo>
                  <a:pt x="1748358" y="577487"/>
                  <a:pt x="1621614" y="506318"/>
                  <a:pt x="1424158" y="523220"/>
                </a:cubicBezTo>
                <a:cubicBezTo>
                  <a:pt x="1226702" y="540122"/>
                  <a:pt x="1131818" y="505258"/>
                  <a:pt x="930450" y="523220"/>
                </a:cubicBezTo>
                <a:cubicBezTo>
                  <a:pt x="729082" y="541182"/>
                  <a:pt x="675534" y="486778"/>
                  <a:pt x="436742" y="523220"/>
                </a:cubicBezTo>
                <a:cubicBezTo>
                  <a:pt x="197950" y="559662"/>
                  <a:pt x="206447" y="488171"/>
                  <a:pt x="0" y="523220"/>
                </a:cubicBezTo>
                <a:cubicBezTo>
                  <a:pt x="-41315" y="271707"/>
                  <a:pt x="17680" y="154837"/>
                  <a:pt x="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14E471-BE4A-44DB-84A6-0504B43E4D3C}"/>
              </a:ext>
            </a:extLst>
          </p:cNvPr>
          <p:cNvSpPr txBox="1"/>
          <p:nvPr/>
        </p:nvSpPr>
        <p:spPr>
          <a:xfrm>
            <a:off x="2280498" y="4809191"/>
            <a:ext cx="1990878" cy="523220"/>
          </a:xfrm>
          <a:custGeom>
            <a:avLst/>
            <a:gdLst>
              <a:gd name="connsiteX0" fmla="*/ 0 w 1990878"/>
              <a:gd name="connsiteY0" fmla="*/ 0 h 523220"/>
              <a:gd name="connsiteX1" fmla="*/ 457902 w 1990878"/>
              <a:gd name="connsiteY1" fmla="*/ 0 h 523220"/>
              <a:gd name="connsiteX2" fmla="*/ 935713 w 1990878"/>
              <a:gd name="connsiteY2" fmla="*/ 0 h 523220"/>
              <a:gd name="connsiteX3" fmla="*/ 1393615 w 1990878"/>
              <a:gd name="connsiteY3" fmla="*/ 0 h 523220"/>
              <a:gd name="connsiteX4" fmla="*/ 1990878 w 1990878"/>
              <a:gd name="connsiteY4" fmla="*/ 0 h 523220"/>
              <a:gd name="connsiteX5" fmla="*/ 1990878 w 1990878"/>
              <a:gd name="connsiteY5" fmla="*/ 523220 h 523220"/>
              <a:gd name="connsiteX6" fmla="*/ 1493159 w 1990878"/>
              <a:gd name="connsiteY6" fmla="*/ 523220 h 523220"/>
              <a:gd name="connsiteX7" fmla="*/ 1035257 w 1990878"/>
              <a:gd name="connsiteY7" fmla="*/ 523220 h 523220"/>
              <a:gd name="connsiteX8" fmla="*/ 597263 w 1990878"/>
              <a:gd name="connsiteY8" fmla="*/ 523220 h 523220"/>
              <a:gd name="connsiteX9" fmla="*/ 0 w 1990878"/>
              <a:gd name="connsiteY9" fmla="*/ 523220 h 523220"/>
              <a:gd name="connsiteX10" fmla="*/ 0 w 1990878"/>
              <a:gd name="connsiteY10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90878" h="523220" fill="none" extrusionOk="0">
                <a:moveTo>
                  <a:pt x="0" y="0"/>
                </a:moveTo>
                <a:cubicBezTo>
                  <a:pt x="148682" y="-6585"/>
                  <a:pt x="342570" y="19381"/>
                  <a:pt x="457902" y="0"/>
                </a:cubicBezTo>
                <a:cubicBezTo>
                  <a:pt x="573234" y="-19381"/>
                  <a:pt x="796627" y="45005"/>
                  <a:pt x="935713" y="0"/>
                </a:cubicBezTo>
                <a:cubicBezTo>
                  <a:pt x="1074799" y="-45005"/>
                  <a:pt x="1275853" y="37295"/>
                  <a:pt x="1393615" y="0"/>
                </a:cubicBezTo>
                <a:cubicBezTo>
                  <a:pt x="1511377" y="-37295"/>
                  <a:pt x="1829068" y="69061"/>
                  <a:pt x="1990878" y="0"/>
                </a:cubicBezTo>
                <a:cubicBezTo>
                  <a:pt x="2037896" y="185515"/>
                  <a:pt x="1957005" y="287960"/>
                  <a:pt x="1990878" y="523220"/>
                </a:cubicBezTo>
                <a:cubicBezTo>
                  <a:pt x="1811023" y="573123"/>
                  <a:pt x="1644416" y="501301"/>
                  <a:pt x="1493159" y="523220"/>
                </a:cubicBezTo>
                <a:cubicBezTo>
                  <a:pt x="1341902" y="545139"/>
                  <a:pt x="1145089" y="488987"/>
                  <a:pt x="1035257" y="523220"/>
                </a:cubicBezTo>
                <a:cubicBezTo>
                  <a:pt x="925425" y="557453"/>
                  <a:pt x="740143" y="502393"/>
                  <a:pt x="597263" y="523220"/>
                </a:cubicBezTo>
                <a:cubicBezTo>
                  <a:pt x="454383" y="544047"/>
                  <a:pt x="165438" y="491021"/>
                  <a:pt x="0" y="523220"/>
                </a:cubicBezTo>
                <a:cubicBezTo>
                  <a:pt x="-58764" y="301470"/>
                  <a:pt x="12280" y="185136"/>
                  <a:pt x="0" y="0"/>
                </a:cubicBezTo>
                <a:close/>
              </a:path>
              <a:path w="1990878" h="523220" stroke="0" extrusionOk="0">
                <a:moveTo>
                  <a:pt x="0" y="0"/>
                </a:moveTo>
                <a:cubicBezTo>
                  <a:pt x="228057" y="-16197"/>
                  <a:pt x="310101" y="21739"/>
                  <a:pt x="537537" y="0"/>
                </a:cubicBezTo>
                <a:cubicBezTo>
                  <a:pt x="764973" y="-21739"/>
                  <a:pt x="881672" y="51923"/>
                  <a:pt x="1035257" y="0"/>
                </a:cubicBezTo>
                <a:cubicBezTo>
                  <a:pt x="1188842" y="-51923"/>
                  <a:pt x="1333986" y="34952"/>
                  <a:pt x="1493159" y="0"/>
                </a:cubicBezTo>
                <a:cubicBezTo>
                  <a:pt x="1652332" y="-34952"/>
                  <a:pt x="1825183" y="50518"/>
                  <a:pt x="1990878" y="0"/>
                </a:cubicBezTo>
                <a:cubicBezTo>
                  <a:pt x="2005178" y="240806"/>
                  <a:pt x="1986290" y="272186"/>
                  <a:pt x="1990878" y="523220"/>
                </a:cubicBezTo>
                <a:cubicBezTo>
                  <a:pt x="1746556" y="523723"/>
                  <a:pt x="1624695" y="487987"/>
                  <a:pt x="1493159" y="523220"/>
                </a:cubicBezTo>
                <a:cubicBezTo>
                  <a:pt x="1361623" y="558453"/>
                  <a:pt x="1186178" y="463678"/>
                  <a:pt x="975530" y="523220"/>
                </a:cubicBezTo>
                <a:cubicBezTo>
                  <a:pt x="764882" y="582762"/>
                  <a:pt x="626918" y="474544"/>
                  <a:pt x="457902" y="523220"/>
                </a:cubicBezTo>
                <a:cubicBezTo>
                  <a:pt x="288886" y="571896"/>
                  <a:pt x="147768" y="472800"/>
                  <a:pt x="0" y="523220"/>
                </a:cubicBezTo>
                <a:cubicBezTo>
                  <a:pt x="-41315" y="271707"/>
                  <a:pt x="17680" y="154837"/>
                  <a:pt x="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an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14E471-BE4A-44DB-84A6-0504B43E4D3C}"/>
              </a:ext>
            </a:extLst>
          </p:cNvPr>
          <p:cNvSpPr txBox="1"/>
          <p:nvPr/>
        </p:nvSpPr>
        <p:spPr>
          <a:xfrm>
            <a:off x="4597994" y="4822082"/>
            <a:ext cx="1898877" cy="523220"/>
          </a:xfrm>
          <a:custGeom>
            <a:avLst/>
            <a:gdLst>
              <a:gd name="connsiteX0" fmla="*/ 0 w 1898877"/>
              <a:gd name="connsiteY0" fmla="*/ 0 h 523220"/>
              <a:gd name="connsiteX1" fmla="*/ 436742 w 1898877"/>
              <a:gd name="connsiteY1" fmla="*/ 0 h 523220"/>
              <a:gd name="connsiteX2" fmla="*/ 892472 w 1898877"/>
              <a:gd name="connsiteY2" fmla="*/ 0 h 523220"/>
              <a:gd name="connsiteX3" fmla="*/ 1329214 w 1898877"/>
              <a:gd name="connsiteY3" fmla="*/ 0 h 523220"/>
              <a:gd name="connsiteX4" fmla="*/ 1898877 w 1898877"/>
              <a:gd name="connsiteY4" fmla="*/ 0 h 523220"/>
              <a:gd name="connsiteX5" fmla="*/ 1898877 w 1898877"/>
              <a:gd name="connsiteY5" fmla="*/ 523220 h 523220"/>
              <a:gd name="connsiteX6" fmla="*/ 1424158 w 1898877"/>
              <a:gd name="connsiteY6" fmla="*/ 523220 h 523220"/>
              <a:gd name="connsiteX7" fmla="*/ 987416 w 1898877"/>
              <a:gd name="connsiteY7" fmla="*/ 523220 h 523220"/>
              <a:gd name="connsiteX8" fmla="*/ 569663 w 1898877"/>
              <a:gd name="connsiteY8" fmla="*/ 523220 h 523220"/>
              <a:gd name="connsiteX9" fmla="*/ 0 w 1898877"/>
              <a:gd name="connsiteY9" fmla="*/ 523220 h 523220"/>
              <a:gd name="connsiteX10" fmla="*/ 0 w 1898877"/>
              <a:gd name="connsiteY10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98877" h="523220" fill="none" extrusionOk="0">
                <a:moveTo>
                  <a:pt x="0" y="0"/>
                </a:moveTo>
                <a:cubicBezTo>
                  <a:pt x="119782" y="-34408"/>
                  <a:pt x="331967" y="45970"/>
                  <a:pt x="436742" y="0"/>
                </a:cubicBezTo>
                <a:cubicBezTo>
                  <a:pt x="541517" y="-45970"/>
                  <a:pt x="761784" y="26722"/>
                  <a:pt x="892472" y="0"/>
                </a:cubicBezTo>
                <a:cubicBezTo>
                  <a:pt x="1023160" y="-26722"/>
                  <a:pt x="1125164" y="12621"/>
                  <a:pt x="1329214" y="0"/>
                </a:cubicBezTo>
                <a:cubicBezTo>
                  <a:pt x="1533264" y="-12621"/>
                  <a:pt x="1676067" y="2667"/>
                  <a:pt x="1898877" y="0"/>
                </a:cubicBezTo>
                <a:cubicBezTo>
                  <a:pt x="1945895" y="185515"/>
                  <a:pt x="1865004" y="287960"/>
                  <a:pt x="1898877" y="523220"/>
                </a:cubicBezTo>
                <a:cubicBezTo>
                  <a:pt x="1668890" y="543685"/>
                  <a:pt x="1654917" y="485017"/>
                  <a:pt x="1424158" y="523220"/>
                </a:cubicBezTo>
                <a:cubicBezTo>
                  <a:pt x="1193399" y="561423"/>
                  <a:pt x="1164075" y="521074"/>
                  <a:pt x="987416" y="523220"/>
                </a:cubicBezTo>
                <a:cubicBezTo>
                  <a:pt x="810757" y="525366"/>
                  <a:pt x="660299" y="493005"/>
                  <a:pt x="569663" y="523220"/>
                </a:cubicBezTo>
                <a:cubicBezTo>
                  <a:pt x="479027" y="553435"/>
                  <a:pt x="127966" y="470386"/>
                  <a:pt x="0" y="523220"/>
                </a:cubicBezTo>
                <a:cubicBezTo>
                  <a:pt x="-58764" y="301470"/>
                  <a:pt x="12280" y="185136"/>
                  <a:pt x="0" y="0"/>
                </a:cubicBezTo>
                <a:close/>
              </a:path>
              <a:path w="1898877" h="523220" stroke="0" extrusionOk="0">
                <a:moveTo>
                  <a:pt x="0" y="0"/>
                </a:moveTo>
                <a:cubicBezTo>
                  <a:pt x="169389" y="-45075"/>
                  <a:pt x="341881" y="19948"/>
                  <a:pt x="512697" y="0"/>
                </a:cubicBezTo>
                <a:cubicBezTo>
                  <a:pt x="683513" y="-19948"/>
                  <a:pt x="850587" y="20303"/>
                  <a:pt x="987416" y="0"/>
                </a:cubicBezTo>
                <a:cubicBezTo>
                  <a:pt x="1124245" y="-20303"/>
                  <a:pt x="1270907" y="4199"/>
                  <a:pt x="1424158" y="0"/>
                </a:cubicBezTo>
                <a:cubicBezTo>
                  <a:pt x="1577409" y="-4199"/>
                  <a:pt x="1751624" y="1578"/>
                  <a:pt x="1898877" y="0"/>
                </a:cubicBezTo>
                <a:cubicBezTo>
                  <a:pt x="1913177" y="240806"/>
                  <a:pt x="1894289" y="272186"/>
                  <a:pt x="1898877" y="523220"/>
                </a:cubicBezTo>
                <a:cubicBezTo>
                  <a:pt x="1748358" y="577487"/>
                  <a:pt x="1621614" y="506318"/>
                  <a:pt x="1424158" y="523220"/>
                </a:cubicBezTo>
                <a:cubicBezTo>
                  <a:pt x="1226702" y="540122"/>
                  <a:pt x="1131818" y="505258"/>
                  <a:pt x="930450" y="523220"/>
                </a:cubicBezTo>
                <a:cubicBezTo>
                  <a:pt x="729082" y="541182"/>
                  <a:pt x="675534" y="486778"/>
                  <a:pt x="436742" y="523220"/>
                </a:cubicBezTo>
                <a:cubicBezTo>
                  <a:pt x="197950" y="559662"/>
                  <a:pt x="206447" y="488171"/>
                  <a:pt x="0" y="523220"/>
                </a:cubicBezTo>
                <a:cubicBezTo>
                  <a:pt x="-41315" y="271707"/>
                  <a:pt x="17680" y="154837"/>
                  <a:pt x="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endParaRPr lang="en-GB" sz="2800" b="1" dirty="0"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14E471-BE4A-44DB-84A6-0504B43E4D3C}"/>
              </a:ext>
            </a:extLst>
          </p:cNvPr>
          <p:cNvSpPr txBox="1"/>
          <p:nvPr/>
        </p:nvSpPr>
        <p:spPr>
          <a:xfrm>
            <a:off x="6954401" y="4809191"/>
            <a:ext cx="2009159" cy="523220"/>
          </a:xfrm>
          <a:custGeom>
            <a:avLst/>
            <a:gdLst>
              <a:gd name="connsiteX0" fmla="*/ 0 w 2009159"/>
              <a:gd name="connsiteY0" fmla="*/ 0 h 523220"/>
              <a:gd name="connsiteX1" fmla="*/ 462107 w 2009159"/>
              <a:gd name="connsiteY1" fmla="*/ 0 h 523220"/>
              <a:gd name="connsiteX2" fmla="*/ 944305 w 2009159"/>
              <a:gd name="connsiteY2" fmla="*/ 0 h 523220"/>
              <a:gd name="connsiteX3" fmla="*/ 1406411 w 2009159"/>
              <a:gd name="connsiteY3" fmla="*/ 0 h 523220"/>
              <a:gd name="connsiteX4" fmla="*/ 2009159 w 2009159"/>
              <a:gd name="connsiteY4" fmla="*/ 0 h 523220"/>
              <a:gd name="connsiteX5" fmla="*/ 2009159 w 2009159"/>
              <a:gd name="connsiteY5" fmla="*/ 523220 h 523220"/>
              <a:gd name="connsiteX6" fmla="*/ 1506869 w 2009159"/>
              <a:gd name="connsiteY6" fmla="*/ 523220 h 523220"/>
              <a:gd name="connsiteX7" fmla="*/ 1044763 w 2009159"/>
              <a:gd name="connsiteY7" fmla="*/ 523220 h 523220"/>
              <a:gd name="connsiteX8" fmla="*/ 602748 w 2009159"/>
              <a:gd name="connsiteY8" fmla="*/ 523220 h 523220"/>
              <a:gd name="connsiteX9" fmla="*/ 0 w 2009159"/>
              <a:gd name="connsiteY9" fmla="*/ 523220 h 523220"/>
              <a:gd name="connsiteX10" fmla="*/ 0 w 2009159"/>
              <a:gd name="connsiteY10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09159" h="523220" fill="none" extrusionOk="0">
                <a:moveTo>
                  <a:pt x="0" y="0"/>
                </a:moveTo>
                <a:cubicBezTo>
                  <a:pt x="131253" y="-33560"/>
                  <a:pt x="232264" y="33629"/>
                  <a:pt x="462107" y="0"/>
                </a:cubicBezTo>
                <a:cubicBezTo>
                  <a:pt x="691950" y="-33629"/>
                  <a:pt x="794100" y="33081"/>
                  <a:pt x="944305" y="0"/>
                </a:cubicBezTo>
                <a:cubicBezTo>
                  <a:pt x="1094510" y="-33081"/>
                  <a:pt x="1202939" y="53830"/>
                  <a:pt x="1406411" y="0"/>
                </a:cubicBezTo>
                <a:cubicBezTo>
                  <a:pt x="1609883" y="-53830"/>
                  <a:pt x="1836073" y="69728"/>
                  <a:pt x="2009159" y="0"/>
                </a:cubicBezTo>
                <a:cubicBezTo>
                  <a:pt x="2056177" y="185515"/>
                  <a:pt x="1975286" y="287960"/>
                  <a:pt x="2009159" y="523220"/>
                </a:cubicBezTo>
                <a:cubicBezTo>
                  <a:pt x="1816879" y="556287"/>
                  <a:pt x="1695680" y="508273"/>
                  <a:pt x="1506869" y="523220"/>
                </a:cubicBezTo>
                <a:cubicBezTo>
                  <a:pt x="1318058" y="538167"/>
                  <a:pt x="1152744" y="485265"/>
                  <a:pt x="1044763" y="523220"/>
                </a:cubicBezTo>
                <a:cubicBezTo>
                  <a:pt x="936782" y="561175"/>
                  <a:pt x="806484" y="501738"/>
                  <a:pt x="602748" y="523220"/>
                </a:cubicBezTo>
                <a:cubicBezTo>
                  <a:pt x="399012" y="544702"/>
                  <a:pt x="282929" y="474205"/>
                  <a:pt x="0" y="523220"/>
                </a:cubicBezTo>
                <a:cubicBezTo>
                  <a:pt x="-58764" y="301470"/>
                  <a:pt x="12280" y="185136"/>
                  <a:pt x="0" y="0"/>
                </a:cubicBezTo>
                <a:close/>
              </a:path>
              <a:path w="2009159" h="523220" stroke="0" extrusionOk="0">
                <a:moveTo>
                  <a:pt x="0" y="0"/>
                </a:moveTo>
                <a:cubicBezTo>
                  <a:pt x="231407" y="-40759"/>
                  <a:pt x="301017" y="63088"/>
                  <a:pt x="542473" y="0"/>
                </a:cubicBezTo>
                <a:cubicBezTo>
                  <a:pt x="783929" y="-63088"/>
                  <a:pt x="893505" y="11848"/>
                  <a:pt x="1044763" y="0"/>
                </a:cubicBezTo>
                <a:cubicBezTo>
                  <a:pt x="1196021" y="-11848"/>
                  <a:pt x="1318810" y="19669"/>
                  <a:pt x="1506869" y="0"/>
                </a:cubicBezTo>
                <a:cubicBezTo>
                  <a:pt x="1694928" y="-19669"/>
                  <a:pt x="1878909" y="6392"/>
                  <a:pt x="2009159" y="0"/>
                </a:cubicBezTo>
                <a:cubicBezTo>
                  <a:pt x="2023459" y="240806"/>
                  <a:pt x="2004571" y="272186"/>
                  <a:pt x="2009159" y="523220"/>
                </a:cubicBezTo>
                <a:cubicBezTo>
                  <a:pt x="1844257" y="534168"/>
                  <a:pt x="1711376" y="520835"/>
                  <a:pt x="1506869" y="523220"/>
                </a:cubicBezTo>
                <a:cubicBezTo>
                  <a:pt x="1302362" y="525605"/>
                  <a:pt x="1129788" y="508900"/>
                  <a:pt x="984488" y="523220"/>
                </a:cubicBezTo>
                <a:cubicBezTo>
                  <a:pt x="839188" y="537540"/>
                  <a:pt x="697133" y="496672"/>
                  <a:pt x="462107" y="523220"/>
                </a:cubicBezTo>
                <a:cubicBezTo>
                  <a:pt x="227081" y="549768"/>
                  <a:pt x="118302" y="517366"/>
                  <a:pt x="0" y="523220"/>
                </a:cubicBezTo>
                <a:cubicBezTo>
                  <a:pt x="-41315" y="271707"/>
                  <a:pt x="17680" y="154837"/>
                  <a:pt x="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14E471-BE4A-44DB-84A6-0504B43E4D3C}"/>
              </a:ext>
            </a:extLst>
          </p:cNvPr>
          <p:cNvSpPr txBox="1"/>
          <p:nvPr/>
        </p:nvSpPr>
        <p:spPr>
          <a:xfrm>
            <a:off x="9421091" y="4813109"/>
            <a:ext cx="2105891" cy="523220"/>
          </a:xfrm>
          <a:custGeom>
            <a:avLst/>
            <a:gdLst>
              <a:gd name="connsiteX0" fmla="*/ 0 w 2105891"/>
              <a:gd name="connsiteY0" fmla="*/ 0 h 523220"/>
              <a:gd name="connsiteX1" fmla="*/ 484355 w 2105891"/>
              <a:gd name="connsiteY1" fmla="*/ 0 h 523220"/>
              <a:gd name="connsiteX2" fmla="*/ 989769 w 2105891"/>
              <a:gd name="connsiteY2" fmla="*/ 0 h 523220"/>
              <a:gd name="connsiteX3" fmla="*/ 1474124 w 2105891"/>
              <a:gd name="connsiteY3" fmla="*/ 0 h 523220"/>
              <a:gd name="connsiteX4" fmla="*/ 2105891 w 2105891"/>
              <a:gd name="connsiteY4" fmla="*/ 0 h 523220"/>
              <a:gd name="connsiteX5" fmla="*/ 2105891 w 2105891"/>
              <a:gd name="connsiteY5" fmla="*/ 523220 h 523220"/>
              <a:gd name="connsiteX6" fmla="*/ 1579418 w 2105891"/>
              <a:gd name="connsiteY6" fmla="*/ 523220 h 523220"/>
              <a:gd name="connsiteX7" fmla="*/ 1095063 w 2105891"/>
              <a:gd name="connsiteY7" fmla="*/ 523220 h 523220"/>
              <a:gd name="connsiteX8" fmla="*/ 631767 w 2105891"/>
              <a:gd name="connsiteY8" fmla="*/ 523220 h 523220"/>
              <a:gd name="connsiteX9" fmla="*/ 0 w 2105891"/>
              <a:gd name="connsiteY9" fmla="*/ 523220 h 523220"/>
              <a:gd name="connsiteX10" fmla="*/ 0 w 2105891"/>
              <a:gd name="connsiteY10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05891" h="523220" fill="none" extrusionOk="0">
                <a:moveTo>
                  <a:pt x="0" y="0"/>
                </a:moveTo>
                <a:cubicBezTo>
                  <a:pt x="167345" y="-48154"/>
                  <a:pt x="314581" y="16811"/>
                  <a:pt x="484355" y="0"/>
                </a:cubicBezTo>
                <a:cubicBezTo>
                  <a:pt x="654129" y="-16811"/>
                  <a:pt x="760387" y="11075"/>
                  <a:pt x="989769" y="0"/>
                </a:cubicBezTo>
                <a:cubicBezTo>
                  <a:pt x="1219151" y="-11075"/>
                  <a:pt x="1359892" y="19721"/>
                  <a:pt x="1474124" y="0"/>
                </a:cubicBezTo>
                <a:cubicBezTo>
                  <a:pt x="1588357" y="-19721"/>
                  <a:pt x="1849478" y="51434"/>
                  <a:pt x="2105891" y="0"/>
                </a:cubicBezTo>
                <a:cubicBezTo>
                  <a:pt x="2152909" y="185515"/>
                  <a:pt x="2072018" y="287960"/>
                  <a:pt x="2105891" y="523220"/>
                </a:cubicBezTo>
                <a:cubicBezTo>
                  <a:pt x="1897792" y="558715"/>
                  <a:pt x="1701189" y="479033"/>
                  <a:pt x="1579418" y="523220"/>
                </a:cubicBezTo>
                <a:cubicBezTo>
                  <a:pt x="1457647" y="567407"/>
                  <a:pt x="1241227" y="471895"/>
                  <a:pt x="1095063" y="523220"/>
                </a:cubicBezTo>
                <a:cubicBezTo>
                  <a:pt x="948899" y="574545"/>
                  <a:pt x="831168" y="513395"/>
                  <a:pt x="631767" y="523220"/>
                </a:cubicBezTo>
                <a:cubicBezTo>
                  <a:pt x="432366" y="533045"/>
                  <a:pt x="189011" y="481102"/>
                  <a:pt x="0" y="523220"/>
                </a:cubicBezTo>
                <a:cubicBezTo>
                  <a:pt x="-58764" y="301470"/>
                  <a:pt x="12280" y="185136"/>
                  <a:pt x="0" y="0"/>
                </a:cubicBezTo>
                <a:close/>
              </a:path>
              <a:path w="2105891" h="523220" stroke="0" extrusionOk="0">
                <a:moveTo>
                  <a:pt x="0" y="0"/>
                </a:moveTo>
                <a:cubicBezTo>
                  <a:pt x="190434" y="-5620"/>
                  <a:pt x="403960" y="28346"/>
                  <a:pt x="568591" y="0"/>
                </a:cubicBezTo>
                <a:cubicBezTo>
                  <a:pt x="733222" y="-28346"/>
                  <a:pt x="900335" y="50614"/>
                  <a:pt x="1095063" y="0"/>
                </a:cubicBezTo>
                <a:cubicBezTo>
                  <a:pt x="1289791" y="-50614"/>
                  <a:pt x="1442258" y="20707"/>
                  <a:pt x="1579418" y="0"/>
                </a:cubicBezTo>
                <a:cubicBezTo>
                  <a:pt x="1716578" y="-20707"/>
                  <a:pt x="1971032" y="59510"/>
                  <a:pt x="2105891" y="0"/>
                </a:cubicBezTo>
                <a:cubicBezTo>
                  <a:pt x="2120191" y="240806"/>
                  <a:pt x="2101303" y="272186"/>
                  <a:pt x="2105891" y="523220"/>
                </a:cubicBezTo>
                <a:cubicBezTo>
                  <a:pt x="1890827" y="578000"/>
                  <a:pt x="1723854" y="521639"/>
                  <a:pt x="1579418" y="523220"/>
                </a:cubicBezTo>
                <a:cubicBezTo>
                  <a:pt x="1434982" y="524801"/>
                  <a:pt x="1163847" y="489280"/>
                  <a:pt x="1031887" y="523220"/>
                </a:cubicBezTo>
                <a:cubicBezTo>
                  <a:pt x="899927" y="557160"/>
                  <a:pt x="628873" y="472323"/>
                  <a:pt x="484355" y="523220"/>
                </a:cubicBezTo>
                <a:cubicBezTo>
                  <a:pt x="339837" y="574117"/>
                  <a:pt x="178467" y="476529"/>
                  <a:pt x="0" y="523220"/>
                </a:cubicBezTo>
                <a:cubicBezTo>
                  <a:pt x="-41315" y="271707"/>
                  <a:pt x="17680" y="154837"/>
                  <a:pt x="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902718" y="4750868"/>
            <a:ext cx="12362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actor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613415" y="4747636"/>
            <a:ext cx="13837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flower</a:t>
            </a:r>
            <a:endParaRPr lang="en-US" sz="3200" dirty="0"/>
          </a:p>
        </p:txBody>
      </p:sp>
      <p:sp>
        <p:nvSpPr>
          <p:cNvPr id="23" name="Rectangle 22"/>
          <p:cNvSpPr/>
          <p:nvPr/>
        </p:nvSpPr>
        <p:spPr>
          <a:xfrm>
            <a:off x="4767326" y="4855702"/>
            <a:ext cx="1428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October</a:t>
            </a:r>
            <a:endParaRPr lang="en-US" sz="2400" dirty="0"/>
          </a:p>
        </p:txBody>
      </p:sp>
      <p:sp>
        <p:nvSpPr>
          <p:cNvPr id="24" name="Rectangle 23"/>
          <p:cNvSpPr/>
          <p:nvPr/>
        </p:nvSpPr>
        <p:spPr>
          <a:xfrm>
            <a:off x="9810661" y="4852859"/>
            <a:ext cx="1643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computer</a:t>
            </a:r>
            <a:endParaRPr lang="en-US" sz="2400" dirty="0"/>
          </a:p>
        </p:txBody>
      </p:sp>
      <p:sp>
        <p:nvSpPr>
          <p:cNvPr id="25" name="Rectangle 24"/>
          <p:cNvSpPr/>
          <p:nvPr/>
        </p:nvSpPr>
        <p:spPr>
          <a:xfrm>
            <a:off x="7495295" y="4827077"/>
            <a:ext cx="11705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doctor</a:t>
            </a:r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9329141" y="2720616"/>
            <a:ext cx="2862859" cy="1846938"/>
            <a:chOff x="9810661" y="1762326"/>
            <a:chExt cx="1716321" cy="135665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10661" y="1830819"/>
              <a:ext cx="1369451" cy="128816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cxnSp>
          <p:nvCxnSpPr>
            <p:cNvPr id="27" name="Straight Arrow Connector 26"/>
            <p:cNvCxnSpPr/>
            <p:nvPr/>
          </p:nvCxnSpPr>
          <p:spPr>
            <a:xfrm flipH="1">
              <a:off x="11065164" y="1762326"/>
              <a:ext cx="461818" cy="306619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6903199" y="2257845"/>
            <a:ext cx="1931988" cy="2309709"/>
            <a:chOff x="7437419" y="1422400"/>
            <a:chExt cx="1297631" cy="169658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/>
            <a:srcRect l="35943" t="22875" r="35242" b="16035"/>
            <a:stretch/>
          </p:blipFill>
          <p:spPr>
            <a:xfrm>
              <a:off x="7437419" y="1762326"/>
              <a:ext cx="1297631" cy="135665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cxnSp>
          <p:nvCxnSpPr>
            <p:cNvPr id="29" name="Straight Arrow Connector 28"/>
            <p:cNvCxnSpPr/>
            <p:nvPr/>
          </p:nvCxnSpPr>
          <p:spPr>
            <a:xfrm>
              <a:off x="7943273" y="1422400"/>
              <a:ext cx="0" cy="504627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2451543" y="2674855"/>
            <a:ext cx="2005225" cy="1822417"/>
            <a:chOff x="2846973" y="1844674"/>
            <a:chExt cx="1527950" cy="133864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6973" y="1844674"/>
              <a:ext cx="1281681" cy="133864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cxnSp>
          <p:nvCxnSpPr>
            <p:cNvPr id="31" name="Straight Arrow Connector 30"/>
            <p:cNvCxnSpPr/>
            <p:nvPr/>
          </p:nvCxnSpPr>
          <p:spPr>
            <a:xfrm flipH="1">
              <a:off x="3953164" y="2068945"/>
              <a:ext cx="421759" cy="249382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32" name="Picture 31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9564F414-DB76-4769-A003-9E1A97B8D20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05" b="56890"/>
          <a:stretch/>
        </p:blipFill>
        <p:spPr>
          <a:xfrm>
            <a:off x="11328506" y="59256"/>
            <a:ext cx="863494" cy="790365"/>
          </a:xfrm>
          <a:prstGeom prst="rect">
            <a:avLst/>
          </a:prstGeom>
        </p:spPr>
      </p:pic>
      <p:sp>
        <p:nvSpPr>
          <p:cNvPr id="33" name="Thought Bubble: Cloud 52">
            <a:extLst>
              <a:ext uri="{FF2B5EF4-FFF2-40B4-BE49-F238E27FC236}">
                <a16:creationId xmlns:a16="http://schemas.microsoft.com/office/drawing/2014/main" id="{C7C02A35-5FA8-4C68-8E39-74EC037DC234}"/>
              </a:ext>
            </a:extLst>
          </p:cNvPr>
          <p:cNvSpPr/>
          <p:nvPr/>
        </p:nvSpPr>
        <p:spPr>
          <a:xfrm>
            <a:off x="9606368" y="338337"/>
            <a:ext cx="1847692" cy="1022567"/>
          </a:xfrm>
          <a:prstGeom prst="cloudCallout">
            <a:avLst>
              <a:gd name="adj1" fmla="val 57982"/>
              <a:gd name="adj2" fmla="val -9776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Check your answers.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4698266" y="2691302"/>
            <a:ext cx="1710980" cy="1876252"/>
            <a:chOff x="2958024" y="1033961"/>
            <a:chExt cx="1732085" cy="1696916"/>
          </a:xfrm>
        </p:grpSpPr>
        <p:pic>
          <p:nvPicPr>
            <p:cNvPr id="30" name="Graphic 30" descr="Daily calendar">
              <a:extLst>
                <a:ext uri="{FF2B5EF4-FFF2-40B4-BE49-F238E27FC236}">
                  <a16:creationId xmlns:a16="http://schemas.microsoft.com/office/drawing/2014/main" id="{66D54ED8-96F5-471D-A66E-C0F589D622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="" xmlns:asvg="http://schemas.microsoft.com/office/drawing/2016/SVG/main" r:embed="rId27"/>
                </a:ext>
              </a:extLst>
            </a:blip>
            <a:srcRect l="12335" t="13628" r="11157" b="11418"/>
            <a:stretch/>
          </p:blipFill>
          <p:spPr>
            <a:xfrm>
              <a:off x="2958024" y="1033961"/>
              <a:ext cx="1732085" cy="169691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5BF2EDD-9BED-479A-A61C-A08811D81456}"/>
                </a:ext>
              </a:extLst>
            </p:cNvPr>
            <p:cNvSpPr txBox="1"/>
            <p:nvPr/>
          </p:nvSpPr>
          <p:spPr>
            <a:xfrm>
              <a:off x="3283120" y="1303369"/>
              <a:ext cx="1124977" cy="322111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October</a:t>
              </a:r>
              <a:endPara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5C14E471-BE4A-44DB-84A6-0504B43E4D3C}"/>
              </a:ext>
            </a:extLst>
          </p:cNvPr>
          <p:cNvSpPr txBox="1"/>
          <p:nvPr/>
        </p:nvSpPr>
        <p:spPr>
          <a:xfrm>
            <a:off x="4579282" y="251467"/>
            <a:ext cx="2550766" cy="523220"/>
          </a:xfrm>
          <a:custGeom>
            <a:avLst/>
            <a:gdLst>
              <a:gd name="connsiteX0" fmla="*/ 0 w 8649579"/>
              <a:gd name="connsiteY0" fmla="*/ 0 h 461665"/>
              <a:gd name="connsiteX1" fmla="*/ 663134 w 8649579"/>
              <a:gd name="connsiteY1" fmla="*/ 0 h 461665"/>
              <a:gd name="connsiteX2" fmla="*/ 1239773 w 8649579"/>
              <a:gd name="connsiteY2" fmla="*/ 0 h 461665"/>
              <a:gd name="connsiteX3" fmla="*/ 1729916 w 8649579"/>
              <a:gd name="connsiteY3" fmla="*/ 0 h 461665"/>
              <a:gd name="connsiteX4" fmla="*/ 2479546 w 8649579"/>
              <a:gd name="connsiteY4" fmla="*/ 0 h 461665"/>
              <a:gd name="connsiteX5" fmla="*/ 2883193 w 8649579"/>
              <a:gd name="connsiteY5" fmla="*/ 0 h 461665"/>
              <a:gd name="connsiteX6" fmla="*/ 3373336 w 8649579"/>
              <a:gd name="connsiteY6" fmla="*/ 0 h 461665"/>
              <a:gd name="connsiteX7" fmla="*/ 4036470 w 8649579"/>
              <a:gd name="connsiteY7" fmla="*/ 0 h 461665"/>
              <a:gd name="connsiteX8" fmla="*/ 4786100 w 8649579"/>
              <a:gd name="connsiteY8" fmla="*/ 0 h 461665"/>
              <a:gd name="connsiteX9" fmla="*/ 5449235 w 8649579"/>
              <a:gd name="connsiteY9" fmla="*/ 0 h 461665"/>
              <a:gd name="connsiteX10" fmla="*/ 6112369 w 8649579"/>
              <a:gd name="connsiteY10" fmla="*/ 0 h 461665"/>
              <a:gd name="connsiteX11" fmla="*/ 6775504 w 8649579"/>
              <a:gd name="connsiteY11" fmla="*/ 0 h 461665"/>
              <a:gd name="connsiteX12" fmla="*/ 7179151 w 8649579"/>
              <a:gd name="connsiteY12" fmla="*/ 0 h 461665"/>
              <a:gd name="connsiteX13" fmla="*/ 7496302 w 8649579"/>
              <a:gd name="connsiteY13" fmla="*/ 0 h 461665"/>
              <a:gd name="connsiteX14" fmla="*/ 7899949 w 8649579"/>
              <a:gd name="connsiteY14" fmla="*/ 0 h 461665"/>
              <a:gd name="connsiteX15" fmla="*/ 8649579 w 8649579"/>
              <a:gd name="connsiteY15" fmla="*/ 0 h 461665"/>
              <a:gd name="connsiteX16" fmla="*/ 8649579 w 8649579"/>
              <a:gd name="connsiteY16" fmla="*/ 461665 h 461665"/>
              <a:gd name="connsiteX17" fmla="*/ 8245932 w 8649579"/>
              <a:gd name="connsiteY17" fmla="*/ 461665 h 461665"/>
              <a:gd name="connsiteX18" fmla="*/ 7755789 w 8649579"/>
              <a:gd name="connsiteY18" fmla="*/ 461665 h 461665"/>
              <a:gd name="connsiteX19" fmla="*/ 7438638 w 8649579"/>
              <a:gd name="connsiteY19" fmla="*/ 461665 h 461665"/>
              <a:gd name="connsiteX20" fmla="*/ 7034991 w 8649579"/>
              <a:gd name="connsiteY20" fmla="*/ 461665 h 461665"/>
              <a:gd name="connsiteX21" fmla="*/ 6631344 w 8649579"/>
              <a:gd name="connsiteY21" fmla="*/ 461665 h 461665"/>
              <a:gd name="connsiteX22" fmla="*/ 6227697 w 8649579"/>
              <a:gd name="connsiteY22" fmla="*/ 461665 h 461665"/>
              <a:gd name="connsiteX23" fmla="*/ 5737554 w 8649579"/>
              <a:gd name="connsiteY23" fmla="*/ 461665 h 461665"/>
              <a:gd name="connsiteX24" fmla="*/ 5160915 w 8649579"/>
              <a:gd name="connsiteY24" fmla="*/ 461665 h 461665"/>
              <a:gd name="connsiteX25" fmla="*/ 4670773 w 8649579"/>
              <a:gd name="connsiteY25" fmla="*/ 461665 h 461665"/>
              <a:gd name="connsiteX26" fmla="*/ 4353621 w 8649579"/>
              <a:gd name="connsiteY26" fmla="*/ 461665 h 461665"/>
              <a:gd name="connsiteX27" fmla="*/ 4036470 w 8649579"/>
              <a:gd name="connsiteY27" fmla="*/ 461665 h 461665"/>
              <a:gd name="connsiteX28" fmla="*/ 3459832 w 8649579"/>
              <a:gd name="connsiteY28" fmla="*/ 461665 h 461665"/>
              <a:gd name="connsiteX29" fmla="*/ 3142680 w 8649579"/>
              <a:gd name="connsiteY29" fmla="*/ 461665 h 461665"/>
              <a:gd name="connsiteX30" fmla="*/ 2479546 w 8649579"/>
              <a:gd name="connsiteY30" fmla="*/ 461665 h 461665"/>
              <a:gd name="connsiteX31" fmla="*/ 2162395 w 8649579"/>
              <a:gd name="connsiteY31" fmla="*/ 461665 h 461665"/>
              <a:gd name="connsiteX32" fmla="*/ 1412765 w 8649579"/>
              <a:gd name="connsiteY32" fmla="*/ 461665 h 461665"/>
              <a:gd name="connsiteX33" fmla="*/ 1095613 w 8649579"/>
              <a:gd name="connsiteY33" fmla="*/ 461665 h 461665"/>
              <a:gd name="connsiteX34" fmla="*/ 0 w 8649579"/>
              <a:gd name="connsiteY34" fmla="*/ 461665 h 461665"/>
              <a:gd name="connsiteX35" fmla="*/ 0 w 8649579"/>
              <a:gd name="connsiteY35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649579" h="461665" fill="none" extrusionOk="0">
                <a:moveTo>
                  <a:pt x="0" y="0"/>
                </a:moveTo>
                <a:cubicBezTo>
                  <a:pt x="210334" y="-35452"/>
                  <a:pt x="379469" y="75407"/>
                  <a:pt x="663134" y="0"/>
                </a:cubicBezTo>
                <a:cubicBezTo>
                  <a:pt x="946799" y="-75407"/>
                  <a:pt x="954991" y="5568"/>
                  <a:pt x="1239773" y="0"/>
                </a:cubicBezTo>
                <a:cubicBezTo>
                  <a:pt x="1524555" y="-5568"/>
                  <a:pt x="1620277" y="21614"/>
                  <a:pt x="1729916" y="0"/>
                </a:cubicBezTo>
                <a:cubicBezTo>
                  <a:pt x="1839555" y="-21614"/>
                  <a:pt x="2144188" y="72837"/>
                  <a:pt x="2479546" y="0"/>
                </a:cubicBezTo>
                <a:cubicBezTo>
                  <a:pt x="2814904" y="-72837"/>
                  <a:pt x="2706694" y="29195"/>
                  <a:pt x="2883193" y="0"/>
                </a:cubicBezTo>
                <a:cubicBezTo>
                  <a:pt x="3059692" y="-29195"/>
                  <a:pt x="3204331" y="2287"/>
                  <a:pt x="3373336" y="0"/>
                </a:cubicBezTo>
                <a:cubicBezTo>
                  <a:pt x="3542341" y="-2287"/>
                  <a:pt x="3733289" y="76489"/>
                  <a:pt x="4036470" y="0"/>
                </a:cubicBezTo>
                <a:cubicBezTo>
                  <a:pt x="4339651" y="-76489"/>
                  <a:pt x="4477351" y="34311"/>
                  <a:pt x="4786100" y="0"/>
                </a:cubicBezTo>
                <a:cubicBezTo>
                  <a:pt x="5094849" y="-34311"/>
                  <a:pt x="5188770" y="9945"/>
                  <a:pt x="5449235" y="0"/>
                </a:cubicBezTo>
                <a:cubicBezTo>
                  <a:pt x="5709701" y="-9945"/>
                  <a:pt x="5935730" y="4505"/>
                  <a:pt x="6112369" y="0"/>
                </a:cubicBezTo>
                <a:cubicBezTo>
                  <a:pt x="6289008" y="-4505"/>
                  <a:pt x="6444525" y="42776"/>
                  <a:pt x="6775504" y="0"/>
                </a:cubicBezTo>
                <a:cubicBezTo>
                  <a:pt x="7106484" y="-42776"/>
                  <a:pt x="7048520" y="1827"/>
                  <a:pt x="7179151" y="0"/>
                </a:cubicBezTo>
                <a:cubicBezTo>
                  <a:pt x="7309782" y="-1827"/>
                  <a:pt x="7426655" y="21056"/>
                  <a:pt x="7496302" y="0"/>
                </a:cubicBezTo>
                <a:cubicBezTo>
                  <a:pt x="7565949" y="-21056"/>
                  <a:pt x="7774103" y="32373"/>
                  <a:pt x="7899949" y="0"/>
                </a:cubicBezTo>
                <a:cubicBezTo>
                  <a:pt x="8025795" y="-32373"/>
                  <a:pt x="8328257" y="27702"/>
                  <a:pt x="8649579" y="0"/>
                </a:cubicBezTo>
                <a:cubicBezTo>
                  <a:pt x="8680365" y="173393"/>
                  <a:pt x="8633755" y="236205"/>
                  <a:pt x="8649579" y="461665"/>
                </a:cubicBezTo>
                <a:cubicBezTo>
                  <a:pt x="8533648" y="509670"/>
                  <a:pt x="8379900" y="449950"/>
                  <a:pt x="8245932" y="461665"/>
                </a:cubicBezTo>
                <a:cubicBezTo>
                  <a:pt x="8111964" y="473380"/>
                  <a:pt x="7957114" y="444046"/>
                  <a:pt x="7755789" y="461665"/>
                </a:cubicBezTo>
                <a:cubicBezTo>
                  <a:pt x="7554464" y="479284"/>
                  <a:pt x="7541797" y="441309"/>
                  <a:pt x="7438638" y="461665"/>
                </a:cubicBezTo>
                <a:cubicBezTo>
                  <a:pt x="7335479" y="482021"/>
                  <a:pt x="7200344" y="459893"/>
                  <a:pt x="7034991" y="461665"/>
                </a:cubicBezTo>
                <a:cubicBezTo>
                  <a:pt x="6869638" y="463437"/>
                  <a:pt x="6759342" y="453260"/>
                  <a:pt x="6631344" y="461665"/>
                </a:cubicBezTo>
                <a:cubicBezTo>
                  <a:pt x="6503346" y="470070"/>
                  <a:pt x="6427580" y="459986"/>
                  <a:pt x="6227697" y="461665"/>
                </a:cubicBezTo>
                <a:cubicBezTo>
                  <a:pt x="6027814" y="463344"/>
                  <a:pt x="5882977" y="405923"/>
                  <a:pt x="5737554" y="461665"/>
                </a:cubicBezTo>
                <a:cubicBezTo>
                  <a:pt x="5592131" y="517407"/>
                  <a:pt x="5433707" y="430412"/>
                  <a:pt x="5160915" y="461665"/>
                </a:cubicBezTo>
                <a:cubicBezTo>
                  <a:pt x="4888123" y="492918"/>
                  <a:pt x="4915058" y="410320"/>
                  <a:pt x="4670773" y="461665"/>
                </a:cubicBezTo>
                <a:cubicBezTo>
                  <a:pt x="4426488" y="513010"/>
                  <a:pt x="4500824" y="424215"/>
                  <a:pt x="4353621" y="461665"/>
                </a:cubicBezTo>
                <a:cubicBezTo>
                  <a:pt x="4206418" y="499115"/>
                  <a:pt x="4147381" y="424004"/>
                  <a:pt x="4036470" y="461665"/>
                </a:cubicBezTo>
                <a:cubicBezTo>
                  <a:pt x="3925559" y="499326"/>
                  <a:pt x="3575248" y="431240"/>
                  <a:pt x="3459832" y="461665"/>
                </a:cubicBezTo>
                <a:cubicBezTo>
                  <a:pt x="3344416" y="492090"/>
                  <a:pt x="3257123" y="459143"/>
                  <a:pt x="3142680" y="461665"/>
                </a:cubicBezTo>
                <a:cubicBezTo>
                  <a:pt x="3028237" y="464187"/>
                  <a:pt x="2688393" y="451330"/>
                  <a:pt x="2479546" y="461665"/>
                </a:cubicBezTo>
                <a:cubicBezTo>
                  <a:pt x="2270699" y="472000"/>
                  <a:pt x="2258115" y="432470"/>
                  <a:pt x="2162395" y="461665"/>
                </a:cubicBezTo>
                <a:cubicBezTo>
                  <a:pt x="2066675" y="490860"/>
                  <a:pt x="1744884" y="459610"/>
                  <a:pt x="1412765" y="461665"/>
                </a:cubicBezTo>
                <a:cubicBezTo>
                  <a:pt x="1080646" y="463720"/>
                  <a:pt x="1252036" y="427374"/>
                  <a:pt x="1095613" y="461665"/>
                </a:cubicBezTo>
                <a:cubicBezTo>
                  <a:pt x="939190" y="495956"/>
                  <a:pt x="291005" y="422321"/>
                  <a:pt x="0" y="461665"/>
                </a:cubicBezTo>
                <a:cubicBezTo>
                  <a:pt x="-16827" y="336443"/>
                  <a:pt x="46304" y="204720"/>
                  <a:pt x="0" y="0"/>
                </a:cubicBezTo>
                <a:close/>
              </a:path>
              <a:path w="8649579" h="461665" stroke="0" extrusionOk="0">
                <a:moveTo>
                  <a:pt x="0" y="0"/>
                </a:moveTo>
                <a:cubicBezTo>
                  <a:pt x="172679" y="-29412"/>
                  <a:pt x="453023" y="9231"/>
                  <a:pt x="749630" y="0"/>
                </a:cubicBezTo>
                <a:cubicBezTo>
                  <a:pt x="1046237" y="-9231"/>
                  <a:pt x="1210009" y="16663"/>
                  <a:pt x="1326269" y="0"/>
                </a:cubicBezTo>
                <a:cubicBezTo>
                  <a:pt x="1442529" y="-16663"/>
                  <a:pt x="1605338" y="8257"/>
                  <a:pt x="1729916" y="0"/>
                </a:cubicBezTo>
                <a:cubicBezTo>
                  <a:pt x="1854494" y="-8257"/>
                  <a:pt x="2172022" y="15713"/>
                  <a:pt x="2306554" y="0"/>
                </a:cubicBezTo>
                <a:cubicBezTo>
                  <a:pt x="2441086" y="-15713"/>
                  <a:pt x="2751407" y="14718"/>
                  <a:pt x="3056185" y="0"/>
                </a:cubicBezTo>
                <a:cubicBezTo>
                  <a:pt x="3360963" y="-14718"/>
                  <a:pt x="3308201" y="13046"/>
                  <a:pt x="3459832" y="0"/>
                </a:cubicBezTo>
                <a:cubicBezTo>
                  <a:pt x="3611463" y="-13046"/>
                  <a:pt x="3622883" y="24335"/>
                  <a:pt x="3776983" y="0"/>
                </a:cubicBezTo>
                <a:cubicBezTo>
                  <a:pt x="3931083" y="-24335"/>
                  <a:pt x="4212275" y="68903"/>
                  <a:pt x="4353621" y="0"/>
                </a:cubicBezTo>
                <a:cubicBezTo>
                  <a:pt x="4494967" y="-68903"/>
                  <a:pt x="4717975" y="61638"/>
                  <a:pt x="4930260" y="0"/>
                </a:cubicBezTo>
                <a:cubicBezTo>
                  <a:pt x="5142545" y="-61638"/>
                  <a:pt x="5264545" y="34828"/>
                  <a:pt x="5593394" y="0"/>
                </a:cubicBezTo>
                <a:cubicBezTo>
                  <a:pt x="5922243" y="-34828"/>
                  <a:pt x="5972878" y="34305"/>
                  <a:pt x="6083537" y="0"/>
                </a:cubicBezTo>
                <a:cubicBezTo>
                  <a:pt x="6194196" y="-34305"/>
                  <a:pt x="6281518" y="32600"/>
                  <a:pt x="6400688" y="0"/>
                </a:cubicBezTo>
                <a:cubicBezTo>
                  <a:pt x="6519858" y="-32600"/>
                  <a:pt x="6630253" y="23189"/>
                  <a:pt x="6804335" y="0"/>
                </a:cubicBezTo>
                <a:cubicBezTo>
                  <a:pt x="6978417" y="-23189"/>
                  <a:pt x="7366207" y="85897"/>
                  <a:pt x="7553966" y="0"/>
                </a:cubicBezTo>
                <a:cubicBezTo>
                  <a:pt x="7741725" y="-85897"/>
                  <a:pt x="7818922" y="9370"/>
                  <a:pt x="7957613" y="0"/>
                </a:cubicBezTo>
                <a:cubicBezTo>
                  <a:pt x="8096304" y="-9370"/>
                  <a:pt x="8340097" y="47234"/>
                  <a:pt x="8649579" y="0"/>
                </a:cubicBezTo>
                <a:cubicBezTo>
                  <a:pt x="8673386" y="208332"/>
                  <a:pt x="8606164" y="231804"/>
                  <a:pt x="8649579" y="461665"/>
                </a:cubicBezTo>
                <a:cubicBezTo>
                  <a:pt x="8306801" y="522610"/>
                  <a:pt x="8101410" y="416300"/>
                  <a:pt x="7899949" y="461665"/>
                </a:cubicBezTo>
                <a:cubicBezTo>
                  <a:pt x="7698488" y="507030"/>
                  <a:pt x="7691550" y="444738"/>
                  <a:pt x="7582798" y="461665"/>
                </a:cubicBezTo>
                <a:cubicBezTo>
                  <a:pt x="7474046" y="478592"/>
                  <a:pt x="7289222" y="458391"/>
                  <a:pt x="7006159" y="461665"/>
                </a:cubicBezTo>
                <a:cubicBezTo>
                  <a:pt x="6723096" y="464939"/>
                  <a:pt x="6416671" y="434345"/>
                  <a:pt x="6256529" y="461665"/>
                </a:cubicBezTo>
                <a:cubicBezTo>
                  <a:pt x="6096387" y="488985"/>
                  <a:pt x="5784208" y="437110"/>
                  <a:pt x="5506899" y="461665"/>
                </a:cubicBezTo>
                <a:cubicBezTo>
                  <a:pt x="5229590" y="486220"/>
                  <a:pt x="5124485" y="409455"/>
                  <a:pt x="4930260" y="461665"/>
                </a:cubicBezTo>
                <a:cubicBezTo>
                  <a:pt x="4736035" y="513875"/>
                  <a:pt x="4474246" y="449500"/>
                  <a:pt x="4353621" y="461665"/>
                </a:cubicBezTo>
                <a:cubicBezTo>
                  <a:pt x="4232996" y="473830"/>
                  <a:pt x="3960257" y="384198"/>
                  <a:pt x="3690487" y="461665"/>
                </a:cubicBezTo>
                <a:cubicBezTo>
                  <a:pt x="3420717" y="539132"/>
                  <a:pt x="3233075" y="409831"/>
                  <a:pt x="2940857" y="461665"/>
                </a:cubicBezTo>
                <a:cubicBezTo>
                  <a:pt x="2648639" y="513499"/>
                  <a:pt x="2780902" y="457906"/>
                  <a:pt x="2623706" y="461665"/>
                </a:cubicBezTo>
                <a:cubicBezTo>
                  <a:pt x="2466510" y="465424"/>
                  <a:pt x="2371942" y="457504"/>
                  <a:pt x="2306554" y="461665"/>
                </a:cubicBezTo>
                <a:cubicBezTo>
                  <a:pt x="2241166" y="465826"/>
                  <a:pt x="1957537" y="414460"/>
                  <a:pt x="1816412" y="461665"/>
                </a:cubicBezTo>
                <a:cubicBezTo>
                  <a:pt x="1675287" y="508870"/>
                  <a:pt x="1524893" y="420242"/>
                  <a:pt x="1239773" y="461665"/>
                </a:cubicBezTo>
                <a:cubicBezTo>
                  <a:pt x="954653" y="503088"/>
                  <a:pt x="890392" y="461232"/>
                  <a:pt x="749630" y="461665"/>
                </a:cubicBezTo>
                <a:cubicBezTo>
                  <a:pt x="608868" y="462098"/>
                  <a:pt x="365239" y="378543"/>
                  <a:pt x="0" y="461665"/>
                </a:cubicBezTo>
                <a:cubicBezTo>
                  <a:pt x="-14545" y="345115"/>
                  <a:pt x="2725" y="118954"/>
                  <a:pt x="0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Century Gothic" panose="020B0502020202020204" pitchFamily="34" charset="0"/>
              </a:rPr>
              <a:t>Practice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32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3" grpId="0"/>
      <p:bldP spid="24" grpId="0"/>
      <p:bldP spid="25" grpId="0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9E01766-0627-4E40-AEBA-3C1D15C8C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0733" y="6290882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Ministry of Education-Second Semester 2020-2021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1E360816-713C-4DF4-AAAA-DB5BAAE080E1}"/>
              </a:ext>
            </a:extLst>
          </p:cNvPr>
          <p:cNvSpPr txBox="1"/>
          <p:nvPr/>
        </p:nvSpPr>
        <p:spPr>
          <a:xfrm>
            <a:off x="8326058" y="6411312"/>
            <a:ext cx="34644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Century Gothic" panose="020B0502020202020204" pitchFamily="34" charset="0"/>
              </a:rPr>
              <a:t>English -Grade 6– Unit 6 – Lesson 4  (Phonics)</a:t>
            </a:r>
            <a:endParaRPr lang="en-GB" sz="1200" b="1" dirty="0">
              <a:latin typeface="Century Gothic" panose="020B0502020202020204" pitchFamily="34" charset="0"/>
            </a:endParaRPr>
          </a:p>
        </p:txBody>
      </p:sp>
      <p:sp>
        <p:nvSpPr>
          <p:cNvPr id="10" name="Rectangle: Rounded Corners 18">
            <a:extLst>
              <a:ext uri="{FF2B5EF4-FFF2-40B4-BE49-F238E27FC236}">
                <a16:creationId xmlns:a16="http://schemas.microsoft.com/office/drawing/2014/main" id="{07BB1119-3CBD-4CA9-8953-461A98BF8CD6}"/>
              </a:ext>
            </a:extLst>
          </p:cNvPr>
          <p:cNvSpPr/>
          <p:nvPr/>
        </p:nvSpPr>
        <p:spPr>
          <a:xfrm>
            <a:off x="89849" y="1877463"/>
            <a:ext cx="12029908" cy="67001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tabLst>
                <a:tab pos="2068513" algn="l"/>
              </a:tabLst>
            </a:pPr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1-  </a:t>
            </a:r>
            <a:r>
              <a:rPr lang="en-US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My mother bought a new ______________ for her bedroom.                 (</a:t>
            </a:r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mirror – father)</a:t>
            </a:r>
            <a:endParaRPr lang="ar-BH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: Rounded Corners 21">
            <a:extLst>
              <a:ext uri="{FF2B5EF4-FFF2-40B4-BE49-F238E27FC236}">
                <a16:creationId xmlns:a16="http://schemas.microsoft.com/office/drawing/2014/main" id="{CF49E2EF-C839-48F8-9E3B-240088F0B975}"/>
              </a:ext>
            </a:extLst>
          </p:cNvPr>
          <p:cNvSpPr/>
          <p:nvPr/>
        </p:nvSpPr>
        <p:spPr>
          <a:xfrm>
            <a:off x="89849" y="2786122"/>
            <a:ext cx="12004361" cy="58461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2-In my country, winter </a:t>
            </a:r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starts </a:t>
            </a:r>
            <a:r>
              <a:rPr lang="en-US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 </a:t>
            </a:r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_______________and ends in February.   (November-September)</a:t>
            </a:r>
            <a:endParaRPr lang="ar-BH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angle: Rounded Corners 26">
            <a:extLst>
              <a:ext uri="{FF2B5EF4-FFF2-40B4-BE49-F238E27FC236}">
                <a16:creationId xmlns:a16="http://schemas.microsoft.com/office/drawing/2014/main" id="{CC46DC3D-94C4-4339-AAEA-CCE59EA21508}"/>
              </a:ext>
            </a:extLst>
          </p:cNvPr>
          <p:cNvSpPr/>
          <p:nvPr/>
        </p:nvSpPr>
        <p:spPr>
          <a:xfrm>
            <a:off x="89849" y="3633028"/>
            <a:ext cx="12029908" cy="58461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3- </a:t>
            </a:r>
            <a:r>
              <a:rPr lang="en-US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Harry used my </a:t>
            </a:r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________________yesterday.                         </a:t>
            </a:r>
            <a:r>
              <a:rPr lang="en-US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         (</a:t>
            </a:r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picture-computer)</a:t>
            </a:r>
            <a:endParaRPr lang="ar-BH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: Rounded Corners 27">
            <a:extLst>
              <a:ext uri="{FF2B5EF4-FFF2-40B4-BE49-F238E27FC236}">
                <a16:creationId xmlns:a16="http://schemas.microsoft.com/office/drawing/2014/main" id="{78E89DA4-0A20-4DEC-BB09-AD5D6F8D0CCE}"/>
              </a:ext>
            </a:extLst>
          </p:cNvPr>
          <p:cNvSpPr/>
          <p:nvPr/>
        </p:nvSpPr>
        <p:spPr>
          <a:xfrm>
            <a:off x="112111" y="4487309"/>
            <a:ext cx="12004364" cy="58461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4- </a:t>
            </a:r>
            <a:r>
              <a:rPr lang="en-US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Who’s </a:t>
            </a:r>
            <a:r>
              <a:rPr lang="en-US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there? </a:t>
            </a:r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think we have a _______________. </a:t>
            </a:r>
            <a:r>
              <a:rPr lang="en-US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                           </a:t>
            </a:r>
            <a:r>
              <a:rPr lang="en-US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   (visitor-tiger</a:t>
            </a:r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)</a:t>
            </a:r>
            <a:endParaRPr lang="ar-BH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: Rounded Corners 28">
            <a:extLst>
              <a:ext uri="{FF2B5EF4-FFF2-40B4-BE49-F238E27FC236}">
                <a16:creationId xmlns:a16="http://schemas.microsoft.com/office/drawing/2014/main" id="{4139910D-04B8-4788-A560-7C7D43438966}"/>
              </a:ext>
            </a:extLst>
          </p:cNvPr>
          <p:cNvSpPr/>
          <p:nvPr/>
        </p:nvSpPr>
        <p:spPr>
          <a:xfrm>
            <a:off x="112111" y="5285904"/>
            <a:ext cx="12004364" cy="56962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5- </a:t>
            </a:r>
            <a:r>
              <a:rPr lang="en-US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How </a:t>
            </a:r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are you today? Have you seen the </a:t>
            </a:r>
            <a:r>
              <a:rPr lang="en-US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_____________?                   </a:t>
            </a:r>
            <a:r>
              <a:rPr lang="en-US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  (</a:t>
            </a:r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mirror-doctor)</a:t>
            </a:r>
            <a:endParaRPr lang="ar-BH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50058C5-B071-407D-9493-C247BCCE4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222" y="1142183"/>
            <a:ext cx="10746231" cy="476564"/>
          </a:xfrm>
          <a:custGeom>
            <a:avLst/>
            <a:gdLst>
              <a:gd name="connsiteX0" fmla="*/ 0 w 8543925"/>
              <a:gd name="connsiteY0" fmla="*/ 0 h 774125"/>
              <a:gd name="connsiteX1" fmla="*/ 655034 w 8543925"/>
              <a:gd name="connsiteY1" fmla="*/ 0 h 774125"/>
              <a:gd name="connsiteX2" fmla="*/ 968312 w 8543925"/>
              <a:gd name="connsiteY2" fmla="*/ 0 h 774125"/>
              <a:gd name="connsiteX3" fmla="*/ 1452467 w 8543925"/>
              <a:gd name="connsiteY3" fmla="*/ 0 h 774125"/>
              <a:gd name="connsiteX4" fmla="*/ 1936623 w 8543925"/>
              <a:gd name="connsiteY4" fmla="*/ 0 h 774125"/>
              <a:gd name="connsiteX5" fmla="*/ 2420779 w 8543925"/>
              <a:gd name="connsiteY5" fmla="*/ 0 h 774125"/>
              <a:gd name="connsiteX6" fmla="*/ 3075813 w 8543925"/>
              <a:gd name="connsiteY6" fmla="*/ 0 h 774125"/>
              <a:gd name="connsiteX7" fmla="*/ 3389090 w 8543925"/>
              <a:gd name="connsiteY7" fmla="*/ 0 h 774125"/>
              <a:gd name="connsiteX8" fmla="*/ 4129564 w 8543925"/>
              <a:gd name="connsiteY8" fmla="*/ 0 h 774125"/>
              <a:gd name="connsiteX9" fmla="*/ 4613720 w 8543925"/>
              <a:gd name="connsiteY9" fmla="*/ 0 h 774125"/>
              <a:gd name="connsiteX10" fmla="*/ 5012436 w 8543925"/>
              <a:gd name="connsiteY10" fmla="*/ 0 h 774125"/>
              <a:gd name="connsiteX11" fmla="*/ 5582031 w 8543925"/>
              <a:gd name="connsiteY11" fmla="*/ 0 h 774125"/>
              <a:gd name="connsiteX12" fmla="*/ 6151626 w 8543925"/>
              <a:gd name="connsiteY12" fmla="*/ 0 h 774125"/>
              <a:gd name="connsiteX13" fmla="*/ 6550342 w 8543925"/>
              <a:gd name="connsiteY13" fmla="*/ 0 h 774125"/>
              <a:gd name="connsiteX14" fmla="*/ 6949059 w 8543925"/>
              <a:gd name="connsiteY14" fmla="*/ 0 h 774125"/>
              <a:gd name="connsiteX15" fmla="*/ 7262336 w 8543925"/>
              <a:gd name="connsiteY15" fmla="*/ 0 h 774125"/>
              <a:gd name="connsiteX16" fmla="*/ 7661053 w 8543925"/>
              <a:gd name="connsiteY16" fmla="*/ 0 h 774125"/>
              <a:gd name="connsiteX17" fmla="*/ 8543925 w 8543925"/>
              <a:gd name="connsiteY17" fmla="*/ 0 h 774125"/>
              <a:gd name="connsiteX18" fmla="*/ 8543925 w 8543925"/>
              <a:gd name="connsiteY18" fmla="*/ 379321 h 774125"/>
              <a:gd name="connsiteX19" fmla="*/ 8543925 w 8543925"/>
              <a:gd name="connsiteY19" fmla="*/ 774125 h 774125"/>
              <a:gd name="connsiteX20" fmla="*/ 7974330 w 8543925"/>
              <a:gd name="connsiteY20" fmla="*/ 774125 h 774125"/>
              <a:gd name="connsiteX21" fmla="*/ 7575614 w 8543925"/>
              <a:gd name="connsiteY21" fmla="*/ 774125 h 774125"/>
              <a:gd name="connsiteX22" fmla="*/ 7176897 w 8543925"/>
              <a:gd name="connsiteY22" fmla="*/ 774125 h 774125"/>
              <a:gd name="connsiteX23" fmla="*/ 6607302 w 8543925"/>
              <a:gd name="connsiteY23" fmla="*/ 774125 h 774125"/>
              <a:gd name="connsiteX24" fmla="*/ 5866829 w 8543925"/>
              <a:gd name="connsiteY24" fmla="*/ 774125 h 774125"/>
              <a:gd name="connsiteX25" fmla="*/ 5126355 w 8543925"/>
              <a:gd name="connsiteY25" fmla="*/ 774125 h 774125"/>
              <a:gd name="connsiteX26" fmla="*/ 4813078 w 8543925"/>
              <a:gd name="connsiteY26" fmla="*/ 774125 h 774125"/>
              <a:gd name="connsiteX27" fmla="*/ 4499801 w 8543925"/>
              <a:gd name="connsiteY27" fmla="*/ 774125 h 774125"/>
              <a:gd name="connsiteX28" fmla="*/ 3844766 w 8543925"/>
              <a:gd name="connsiteY28" fmla="*/ 774125 h 774125"/>
              <a:gd name="connsiteX29" fmla="*/ 3531489 w 8543925"/>
              <a:gd name="connsiteY29" fmla="*/ 774125 h 774125"/>
              <a:gd name="connsiteX30" fmla="*/ 3132773 w 8543925"/>
              <a:gd name="connsiteY30" fmla="*/ 774125 h 774125"/>
              <a:gd name="connsiteX31" fmla="*/ 2648617 w 8543925"/>
              <a:gd name="connsiteY31" fmla="*/ 774125 h 774125"/>
              <a:gd name="connsiteX32" fmla="*/ 1993583 w 8543925"/>
              <a:gd name="connsiteY32" fmla="*/ 774125 h 774125"/>
              <a:gd name="connsiteX33" fmla="*/ 1509427 w 8543925"/>
              <a:gd name="connsiteY33" fmla="*/ 774125 h 774125"/>
              <a:gd name="connsiteX34" fmla="*/ 939832 w 8543925"/>
              <a:gd name="connsiteY34" fmla="*/ 774125 h 774125"/>
              <a:gd name="connsiteX35" fmla="*/ 626555 w 8543925"/>
              <a:gd name="connsiteY35" fmla="*/ 774125 h 774125"/>
              <a:gd name="connsiteX36" fmla="*/ 0 w 8543925"/>
              <a:gd name="connsiteY36" fmla="*/ 774125 h 774125"/>
              <a:gd name="connsiteX37" fmla="*/ 0 w 8543925"/>
              <a:gd name="connsiteY37" fmla="*/ 379321 h 774125"/>
              <a:gd name="connsiteX38" fmla="*/ 0 w 8543925"/>
              <a:gd name="connsiteY38" fmla="*/ 0 h 77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8543925" h="774125" fill="none" extrusionOk="0">
                <a:moveTo>
                  <a:pt x="0" y="0"/>
                </a:moveTo>
                <a:cubicBezTo>
                  <a:pt x="263874" y="-14541"/>
                  <a:pt x="414375" y="56060"/>
                  <a:pt x="655034" y="0"/>
                </a:cubicBezTo>
                <a:cubicBezTo>
                  <a:pt x="895693" y="-56060"/>
                  <a:pt x="850011" y="31248"/>
                  <a:pt x="968312" y="0"/>
                </a:cubicBezTo>
                <a:cubicBezTo>
                  <a:pt x="1086613" y="-31248"/>
                  <a:pt x="1333670" y="50581"/>
                  <a:pt x="1452467" y="0"/>
                </a:cubicBezTo>
                <a:cubicBezTo>
                  <a:pt x="1571265" y="-50581"/>
                  <a:pt x="1788527" y="16774"/>
                  <a:pt x="1936623" y="0"/>
                </a:cubicBezTo>
                <a:cubicBezTo>
                  <a:pt x="2084719" y="-16774"/>
                  <a:pt x="2231853" y="14010"/>
                  <a:pt x="2420779" y="0"/>
                </a:cubicBezTo>
                <a:cubicBezTo>
                  <a:pt x="2609705" y="-14010"/>
                  <a:pt x="2769732" y="44064"/>
                  <a:pt x="3075813" y="0"/>
                </a:cubicBezTo>
                <a:cubicBezTo>
                  <a:pt x="3381894" y="-44064"/>
                  <a:pt x="3265874" y="15646"/>
                  <a:pt x="3389090" y="0"/>
                </a:cubicBezTo>
                <a:cubicBezTo>
                  <a:pt x="3512306" y="-15646"/>
                  <a:pt x="3900778" y="81688"/>
                  <a:pt x="4129564" y="0"/>
                </a:cubicBezTo>
                <a:cubicBezTo>
                  <a:pt x="4358350" y="-81688"/>
                  <a:pt x="4450591" y="23800"/>
                  <a:pt x="4613720" y="0"/>
                </a:cubicBezTo>
                <a:cubicBezTo>
                  <a:pt x="4776849" y="-23800"/>
                  <a:pt x="4865605" y="14451"/>
                  <a:pt x="5012436" y="0"/>
                </a:cubicBezTo>
                <a:cubicBezTo>
                  <a:pt x="5159267" y="-14451"/>
                  <a:pt x="5368494" y="59149"/>
                  <a:pt x="5582031" y="0"/>
                </a:cubicBezTo>
                <a:cubicBezTo>
                  <a:pt x="5795568" y="-59149"/>
                  <a:pt x="5962895" y="31493"/>
                  <a:pt x="6151626" y="0"/>
                </a:cubicBezTo>
                <a:cubicBezTo>
                  <a:pt x="6340357" y="-31493"/>
                  <a:pt x="6466977" y="19455"/>
                  <a:pt x="6550342" y="0"/>
                </a:cubicBezTo>
                <a:cubicBezTo>
                  <a:pt x="6633707" y="-19455"/>
                  <a:pt x="6836255" y="19927"/>
                  <a:pt x="6949059" y="0"/>
                </a:cubicBezTo>
                <a:cubicBezTo>
                  <a:pt x="7061863" y="-19927"/>
                  <a:pt x="7161267" y="1051"/>
                  <a:pt x="7262336" y="0"/>
                </a:cubicBezTo>
                <a:cubicBezTo>
                  <a:pt x="7363405" y="-1051"/>
                  <a:pt x="7559499" y="8606"/>
                  <a:pt x="7661053" y="0"/>
                </a:cubicBezTo>
                <a:cubicBezTo>
                  <a:pt x="7762607" y="-8606"/>
                  <a:pt x="8115658" y="17228"/>
                  <a:pt x="8543925" y="0"/>
                </a:cubicBezTo>
                <a:cubicBezTo>
                  <a:pt x="8572498" y="133938"/>
                  <a:pt x="8516919" y="267652"/>
                  <a:pt x="8543925" y="379321"/>
                </a:cubicBezTo>
                <a:cubicBezTo>
                  <a:pt x="8570931" y="490990"/>
                  <a:pt x="8501307" y="675286"/>
                  <a:pt x="8543925" y="774125"/>
                </a:cubicBezTo>
                <a:cubicBezTo>
                  <a:pt x="8321327" y="820620"/>
                  <a:pt x="8110292" y="741321"/>
                  <a:pt x="7974330" y="774125"/>
                </a:cubicBezTo>
                <a:cubicBezTo>
                  <a:pt x="7838369" y="806929"/>
                  <a:pt x="7686435" y="736544"/>
                  <a:pt x="7575614" y="774125"/>
                </a:cubicBezTo>
                <a:cubicBezTo>
                  <a:pt x="7464793" y="811706"/>
                  <a:pt x="7332843" y="753888"/>
                  <a:pt x="7176897" y="774125"/>
                </a:cubicBezTo>
                <a:cubicBezTo>
                  <a:pt x="7020951" y="794362"/>
                  <a:pt x="6765852" y="769143"/>
                  <a:pt x="6607302" y="774125"/>
                </a:cubicBezTo>
                <a:cubicBezTo>
                  <a:pt x="6448752" y="779107"/>
                  <a:pt x="6236346" y="702438"/>
                  <a:pt x="5866829" y="774125"/>
                </a:cubicBezTo>
                <a:cubicBezTo>
                  <a:pt x="5497312" y="845812"/>
                  <a:pt x="5453019" y="726674"/>
                  <a:pt x="5126355" y="774125"/>
                </a:cubicBezTo>
                <a:cubicBezTo>
                  <a:pt x="4799691" y="821576"/>
                  <a:pt x="4891769" y="762254"/>
                  <a:pt x="4813078" y="774125"/>
                </a:cubicBezTo>
                <a:cubicBezTo>
                  <a:pt x="4734387" y="785996"/>
                  <a:pt x="4629082" y="747544"/>
                  <a:pt x="4499801" y="774125"/>
                </a:cubicBezTo>
                <a:cubicBezTo>
                  <a:pt x="4370520" y="800706"/>
                  <a:pt x="4021341" y="697339"/>
                  <a:pt x="3844766" y="774125"/>
                </a:cubicBezTo>
                <a:cubicBezTo>
                  <a:pt x="3668191" y="850911"/>
                  <a:pt x="3668958" y="752445"/>
                  <a:pt x="3531489" y="774125"/>
                </a:cubicBezTo>
                <a:cubicBezTo>
                  <a:pt x="3394020" y="795805"/>
                  <a:pt x="3314485" y="747533"/>
                  <a:pt x="3132773" y="774125"/>
                </a:cubicBezTo>
                <a:cubicBezTo>
                  <a:pt x="2951061" y="800717"/>
                  <a:pt x="2872661" y="746897"/>
                  <a:pt x="2648617" y="774125"/>
                </a:cubicBezTo>
                <a:cubicBezTo>
                  <a:pt x="2424573" y="801353"/>
                  <a:pt x="2312650" y="759446"/>
                  <a:pt x="1993583" y="774125"/>
                </a:cubicBezTo>
                <a:cubicBezTo>
                  <a:pt x="1674516" y="788804"/>
                  <a:pt x="1707737" y="716621"/>
                  <a:pt x="1509427" y="774125"/>
                </a:cubicBezTo>
                <a:cubicBezTo>
                  <a:pt x="1311117" y="831629"/>
                  <a:pt x="1083824" y="706410"/>
                  <a:pt x="939832" y="774125"/>
                </a:cubicBezTo>
                <a:cubicBezTo>
                  <a:pt x="795840" y="841840"/>
                  <a:pt x="778408" y="767470"/>
                  <a:pt x="626555" y="774125"/>
                </a:cubicBezTo>
                <a:cubicBezTo>
                  <a:pt x="474702" y="780780"/>
                  <a:pt x="205271" y="720183"/>
                  <a:pt x="0" y="774125"/>
                </a:cubicBezTo>
                <a:cubicBezTo>
                  <a:pt x="-4294" y="665158"/>
                  <a:pt x="29900" y="491151"/>
                  <a:pt x="0" y="379321"/>
                </a:cubicBezTo>
                <a:cubicBezTo>
                  <a:pt x="-29900" y="267491"/>
                  <a:pt x="29306" y="134428"/>
                  <a:pt x="0" y="0"/>
                </a:cubicBezTo>
                <a:close/>
              </a:path>
              <a:path w="8543925" h="774125" stroke="0" extrusionOk="0">
                <a:moveTo>
                  <a:pt x="0" y="0"/>
                </a:moveTo>
                <a:cubicBezTo>
                  <a:pt x="204648" y="-36310"/>
                  <a:pt x="386086" y="9528"/>
                  <a:pt x="569595" y="0"/>
                </a:cubicBezTo>
                <a:cubicBezTo>
                  <a:pt x="753105" y="-9528"/>
                  <a:pt x="983207" y="32680"/>
                  <a:pt x="1310069" y="0"/>
                </a:cubicBezTo>
                <a:cubicBezTo>
                  <a:pt x="1636931" y="-32680"/>
                  <a:pt x="1536801" y="1700"/>
                  <a:pt x="1623346" y="0"/>
                </a:cubicBezTo>
                <a:cubicBezTo>
                  <a:pt x="1709891" y="-1700"/>
                  <a:pt x="1821141" y="23062"/>
                  <a:pt x="1936623" y="0"/>
                </a:cubicBezTo>
                <a:cubicBezTo>
                  <a:pt x="2052105" y="-23062"/>
                  <a:pt x="2366765" y="56847"/>
                  <a:pt x="2506218" y="0"/>
                </a:cubicBezTo>
                <a:cubicBezTo>
                  <a:pt x="2645672" y="-56847"/>
                  <a:pt x="2811068" y="1623"/>
                  <a:pt x="2904934" y="0"/>
                </a:cubicBezTo>
                <a:cubicBezTo>
                  <a:pt x="2998800" y="-1623"/>
                  <a:pt x="3415172" y="53119"/>
                  <a:pt x="3645408" y="0"/>
                </a:cubicBezTo>
                <a:cubicBezTo>
                  <a:pt x="3875644" y="-53119"/>
                  <a:pt x="4053779" y="88575"/>
                  <a:pt x="4385882" y="0"/>
                </a:cubicBezTo>
                <a:cubicBezTo>
                  <a:pt x="4717985" y="-88575"/>
                  <a:pt x="4631001" y="14212"/>
                  <a:pt x="4870037" y="0"/>
                </a:cubicBezTo>
                <a:cubicBezTo>
                  <a:pt x="5109073" y="-14212"/>
                  <a:pt x="5251641" y="58005"/>
                  <a:pt x="5439632" y="0"/>
                </a:cubicBezTo>
                <a:cubicBezTo>
                  <a:pt x="5627624" y="-58005"/>
                  <a:pt x="5730973" y="56601"/>
                  <a:pt x="5923788" y="0"/>
                </a:cubicBezTo>
                <a:cubicBezTo>
                  <a:pt x="6116603" y="-56601"/>
                  <a:pt x="6113652" y="3834"/>
                  <a:pt x="6237065" y="0"/>
                </a:cubicBezTo>
                <a:cubicBezTo>
                  <a:pt x="6360478" y="-3834"/>
                  <a:pt x="6595629" y="45359"/>
                  <a:pt x="6892099" y="0"/>
                </a:cubicBezTo>
                <a:cubicBezTo>
                  <a:pt x="7188569" y="-45359"/>
                  <a:pt x="7205071" y="47079"/>
                  <a:pt x="7376255" y="0"/>
                </a:cubicBezTo>
                <a:cubicBezTo>
                  <a:pt x="7547439" y="-47079"/>
                  <a:pt x="7672795" y="30140"/>
                  <a:pt x="7774972" y="0"/>
                </a:cubicBezTo>
                <a:cubicBezTo>
                  <a:pt x="7877149" y="-30140"/>
                  <a:pt x="8358230" y="11438"/>
                  <a:pt x="8543925" y="0"/>
                </a:cubicBezTo>
                <a:cubicBezTo>
                  <a:pt x="8567439" y="148388"/>
                  <a:pt x="8519967" y="293699"/>
                  <a:pt x="8543925" y="371580"/>
                </a:cubicBezTo>
                <a:cubicBezTo>
                  <a:pt x="8567883" y="449461"/>
                  <a:pt x="8501099" y="641810"/>
                  <a:pt x="8543925" y="774125"/>
                </a:cubicBezTo>
                <a:cubicBezTo>
                  <a:pt x="8419780" y="806326"/>
                  <a:pt x="8301342" y="756195"/>
                  <a:pt x="8230648" y="774125"/>
                </a:cubicBezTo>
                <a:cubicBezTo>
                  <a:pt x="8159954" y="792055"/>
                  <a:pt x="7794593" y="727907"/>
                  <a:pt x="7575614" y="774125"/>
                </a:cubicBezTo>
                <a:cubicBezTo>
                  <a:pt x="7356635" y="820343"/>
                  <a:pt x="7197387" y="734845"/>
                  <a:pt x="7006019" y="774125"/>
                </a:cubicBezTo>
                <a:cubicBezTo>
                  <a:pt x="6814651" y="813405"/>
                  <a:pt x="6536157" y="751544"/>
                  <a:pt x="6350984" y="774125"/>
                </a:cubicBezTo>
                <a:cubicBezTo>
                  <a:pt x="6165812" y="796706"/>
                  <a:pt x="5833654" y="713166"/>
                  <a:pt x="5695950" y="774125"/>
                </a:cubicBezTo>
                <a:cubicBezTo>
                  <a:pt x="5558246" y="835084"/>
                  <a:pt x="5336708" y="738990"/>
                  <a:pt x="5126355" y="774125"/>
                </a:cubicBezTo>
                <a:cubicBezTo>
                  <a:pt x="4916003" y="809260"/>
                  <a:pt x="4712978" y="695593"/>
                  <a:pt x="4471321" y="774125"/>
                </a:cubicBezTo>
                <a:cubicBezTo>
                  <a:pt x="4229664" y="852657"/>
                  <a:pt x="4091072" y="738617"/>
                  <a:pt x="3987165" y="774125"/>
                </a:cubicBezTo>
                <a:cubicBezTo>
                  <a:pt x="3883258" y="809633"/>
                  <a:pt x="3518269" y="709942"/>
                  <a:pt x="3332131" y="774125"/>
                </a:cubicBezTo>
                <a:cubicBezTo>
                  <a:pt x="3145993" y="838308"/>
                  <a:pt x="2789040" y="718213"/>
                  <a:pt x="2591657" y="774125"/>
                </a:cubicBezTo>
                <a:cubicBezTo>
                  <a:pt x="2394274" y="830037"/>
                  <a:pt x="2329944" y="756762"/>
                  <a:pt x="2107502" y="774125"/>
                </a:cubicBezTo>
                <a:cubicBezTo>
                  <a:pt x="1885061" y="791488"/>
                  <a:pt x="1853012" y="731092"/>
                  <a:pt x="1623346" y="774125"/>
                </a:cubicBezTo>
                <a:cubicBezTo>
                  <a:pt x="1393680" y="817158"/>
                  <a:pt x="1258903" y="742722"/>
                  <a:pt x="1053751" y="774125"/>
                </a:cubicBezTo>
                <a:cubicBezTo>
                  <a:pt x="848599" y="805528"/>
                  <a:pt x="893269" y="771771"/>
                  <a:pt x="740474" y="774125"/>
                </a:cubicBezTo>
                <a:cubicBezTo>
                  <a:pt x="587679" y="776479"/>
                  <a:pt x="311265" y="712139"/>
                  <a:pt x="0" y="774125"/>
                </a:cubicBezTo>
                <a:cubicBezTo>
                  <a:pt x="-30180" y="579850"/>
                  <a:pt x="28326" y="462009"/>
                  <a:pt x="0" y="379321"/>
                </a:cubicBezTo>
                <a:cubicBezTo>
                  <a:pt x="-28326" y="296633"/>
                  <a:pt x="44060" y="123188"/>
                  <a:pt x="0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1554344790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r>
              <a:rPr lang="en-US" sz="2400" b="1" dirty="0" smtClean="0">
                <a:latin typeface="Century Gothic" panose="020B0502020202020204" pitchFamily="34" charset="0"/>
              </a:rPr>
              <a:t>Choose the correct word.</a:t>
            </a:r>
            <a:endParaRPr lang="ar-BH" sz="2400" b="1" dirty="0"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60550" y="1956724"/>
            <a:ext cx="1037463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mirror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4156508" y="2809876"/>
            <a:ext cx="176683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November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2513109" y="3706894"/>
            <a:ext cx="1643399" cy="461665"/>
          </a:xfrm>
          <a:prstGeom prst="rect">
            <a:avLst/>
          </a:prstGeom>
          <a:solidFill>
            <a:srgbClr val="9966FF"/>
          </a:solidFill>
        </p:spPr>
        <p:txBody>
          <a:bodyPr wrap="none">
            <a:spAutoFit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computer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4805921" y="4477754"/>
            <a:ext cx="1027845" cy="4616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visitor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5833766" y="5339883"/>
            <a:ext cx="1170513" cy="461665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doctor</a:t>
            </a:r>
            <a:endParaRPr lang="en-US" sz="2400" dirty="0"/>
          </a:p>
        </p:txBody>
      </p:sp>
      <p:pic>
        <p:nvPicPr>
          <p:cNvPr id="20" name="Picture 19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9564F414-DB76-4769-A003-9E1A97B8D2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05" b="56890"/>
          <a:stretch/>
        </p:blipFill>
        <p:spPr>
          <a:xfrm>
            <a:off x="11176969" y="59255"/>
            <a:ext cx="1015031" cy="1301649"/>
          </a:xfrm>
          <a:prstGeom prst="rect">
            <a:avLst/>
          </a:prstGeom>
        </p:spPr>
      </p:pic>
      <p:sp>
        <p:nvSpPr>
          <p:cNvPr id="21" name="Thought Bubble: Cloud 52">
            <a:extLst>
              <a:ext uri="{FF2B5EF4-FFF2-40B4-BE49-F238E27FC236}">
                <a16:creationId xmlns:a16="http://schemas.microsoft.com/office/drawing/2014/main" id="{C7C02A35-5FA8-4C68-8E39-74EC037DC234}"/>
              </a:ext>
            </a:extLst>
          </p:cNvPr>
          <p:cNvSpPr/>
          <p:nvPr/>
        </p:nvSpPr>
        <p:spPr>
          <a:xfrm>
            <a:off x="9329277" y="338337"/>
            <a:ext cx="1847692" cy="1022567"/>
          </a:xfrm>
          <a:prstGeom prst="cloudCallout">
            <a:avLst>
              <a:gd name="adj1" fmla="val 57982"/>
              <a:gd name="adj2" fmla="val -9776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Check your answers.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14E471-BE4A-44DB-84A6-0504B43E4D3C}"/>
              </a:ext>
            </a:extLst>
          </p:cNvPr>
          <p:cNvSpPr txBox="1"/>
          <p:nvPr/>
        </p:nvSpPr>
        <p:spPr>
          <a:xfrm>
            <a:off x="4579282" y="251467"/>
            <a:ext cx="2550766" cy="523220"/>
          </a:xfrm>
          <a:custGeom>
            <a:avLst/>
            <a:gdLst>
              <a:gd name="connsiteX0" fmla="*/ 0 w 8649579"/>
              <a:gd name="connsiteY0" fmla="*/ 0 h 461665"/>
              <a:gd name="connsiteX1" fmla="*/ 663134 w 8649579"/>
              <a:gd name="connsiteY1" fmla="*/ 0 h 461665"/>
              <a:gd name="connsiteX2" fmla="*/ 1239773 w 8649579"/>
              <a:gd name="connsiteY2" fmla="*/ 0 h 461665"/>
              <a:gd name="connsiteX3" fmla="*/ 1729916 w 8649579"/>
              <a:gd name="connsiteY3" fmla="*/ 0 h 461665"/>
              <a:gd name="connsiteX4" fmla="*/ 2479546 w 8649579"/>
              <a:gd name="connsiteY4" fmla="*/ 0 h 461665"/>
              <a:gd name="connsiteX5" fmla="*/ 2883193 w 8649579"/>
              <a:gd name="connsiteY5" fmla="*/ 0 h 461665"/>
              <a:gd name="connsiteX6" fmla="*/ 3373336 w 8649579"/>
              <a:gd name="connsiteY6" fmla="*/ 0 h 461665"/>
              <a:gd name="connsiteX7" fmla="*/ 4036470 w 8649579"/>
              <a:gd name="connsiteY7" fmla="*/ 0 h 461665"/>
              <a:gd name="connsiteX8" fmla="*/ 4786100 w 8649579"/>
              <a:gd name="connsiteY8" fmla="*/ 0 h 461665"/>
              <a:gd name="connsiteX9" fmla="*/ 5449235 w 8649579"/>
              <a:gd name="connsiteY9" fmla="*/ 0 h 461665"/>
              <a:gd name="connsiteX10" fmla="*/ 6112369 w 8649579"/>
              <a:gd name="connsiteY10" fmla="*/ 0 h 461665"/>
              <a:gd name="connsiteX11" fmla="*/ 6775504 w 8649579"/>
              <a:gd name="connsiteY11" fmla="*/ 0 h 461665"/>
              <a:gd name="connsiteX12" fmla="*/ 7179151 w 8649579"/>
              <a:gd name="connsiteY12" fmla="*/ 0 h 461665"/>
              <a:gd name="connsiteX13" fmla="*/ 7496302 w 8649579"/>
              <a:gd name="connsiteY13" fmla="*/ 0 h 461665"/>
              <a:gd name="connsiteX14" fmla="*/ 7899949 w 8649579"/>
              <a:gd name="connsiteY14" fmla="*/ 0 h 461665"/>
              <a:gd name="connsiteX15" fmla="*/ 8649579 w 8649579"/>
              <a:gd name="connsiteY15" fmla="*/ 0 h 461665"/>
              <a:gd name="connsiteX16" fmla="*/ 8649579 w 8649579"/>
              <a:gd name="connsiteY16" fmla="*/ 461665 h 461665"/>
              <a:gd name="connsiteX17" fmla="*/ 8245932 w 8649579"/>
              <a:gd name="connsiteY17" fmla="*/ 461665 h 461665"/>
              <a:gd name="connsiteX18" fmla="*/ 7755789 w 8649579"/>
              <a:gd name="connsiteY18" fmla="*/ 461665 h 461665"/>
              <a:gd name="connsiteX19" fmla="*/ 7438638 w 8649579"/>
              <a:gd name="connsiteY19" fmla="*/ 461665 h 461665"/>
              <a:gd name="connsiteX20" fmla="*/ 7034991 w 8649579"/>
              <a:gd name="connsiteY20" fmla="*/ 461665 h 461665"/>
              <a:gd name="connsiteX21" fmla="*/ 6631344 w 8649579"/>
              <a:gd name="connsiteY21" fmla="*/ 461665 h 461665"/>
              <a:gd name="connsiteX22" fmla="*/ 6227697 w 8649579"/>
              <a:gd name="connsiteY22" fmla="*/ 461665 h 461665"/>
              <a:gd name="connsiteX23" fmla="*/ 5737554 w 8649579"/>
              <a:gd name="connsiteY23" fmla="*/ 461665 h 461665"/>
              <a:gd name="connsiteX24" fmla="*/ 5160915 w 8649579"/>
              <a:gd name="connsiteY24" fmla="*/ 461665 h 461665"/>
              <a:gd name="connsiteX25" fmla="*/ 4670773 w 8649579"/>
              <a:gd name="connsiteY25" fmla="*/ 461665 h 461665"/>
              <a:gd name="connsiteX26" fmla="*/ 4353621 w 8649579"/>
              <a:gd name="connsiteY26" fmla="*/ 461665 h 461665"/>
              <a:gd name="connsiteX27" fmla="*/ 4036470 w 8649579"/>
              <a:gd name="connsiteY27" fmla="*/ 461665 h 461665"/>
              <a:gd name="connsiteX28" fmla="*/ 3459832 w 8649579"/>
              <a:gd name="connsiteY28" fmla="*/ 461665 h 461665"/>
              <a:gd name="connsiteX29" fmla="*/ 3142680 w 8649579"/>
              <a:gd name="connsiteY29" fmla="*/ 461665 h 461665"/>
              <a:gd name="connsiteX30" fmla="*/ 2479546 w 8649579"/>
              <a:gd name="connsiteY30" fmla="*/ 461665 h 461665"/>
              <a:gd name="connsiteX31" fmla="*/ 2162395 w 8649579"/>
              <a:gd name="connsiteY31" fmla="*/ 461665 h 461665"/>
              <a:gd name="connsiteX32" fmla="*/ 1412765 w 8649579"/>
              <a:gd name="connsiteY32" fmla="*/ 461665 h 461665"/>
              <a:gd name="connsiteX33" fmla="*/ 1095613 w 8649579"/>
              <a:gd name="connsiteY33" fmla="*/ 461665 h 461665"/>
              <a:gd name="connsiteX34" fmla="*/ 0 w 8649579"/>
              <a:gd name="connsiteY34" fmla="*/ 461665 h 461665"/>
              <a:gd name="connsiteX35" fmla="*/ 0 w 8649579"/>
              <a:gd name="connsiteY35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649579" h="461665" fill="none" extrusionOk="0">
                <a:moveTo>
                  <a:pt x="0" y="0"/>
                </a:moveTo>
                <a:cubicBezTo>
                  <a:pt x="210334" y="-35452"/>
                  <a:pt x="379469" y="75407"/>
                  <a:pt x="663134" y="0"/>
                </a:cubicBezTo>
                <a:cubicBezTo>
                  <a:pt x="946799" y="-75407"/>
                  <a:pt x="954991" y="5568"/>
                  <a:pt x="1239773" y="0"/>
                </a:cubicBezTo>
                <a:cubicBezTo>
                  <a:pt x="1524555" y="-5568"/>
                  <a:pt x="1620277" y="21614"/>
                  <a:pt x="1729916" y="0"/>
                </a:cubicBezTo>
                <a:cubicBezTo>
                  <a:pt x="1839555" y="-21614"/>
                  <a:pt x="2144188" y="72837"/>
                  <a:pt x="2479546" y="0"/>
                </a:cubicBezTo>
                <a:cubicBezTo>
                  <a:pt x="2814904" y="-72837"/>
                  <a:pt x="2706694" y="29195"/>
                  <a:pt x="2883193" y="0"/>
                </a:cubicBezTo>
                <a:cubicBezTo>
                  <a:pt x="3059692" y="-29195"/>
                  <a:pt x="3204331" y="2287"/>
                  <a:pt x="3373336" y="0"/>
                </a:cubicBezTo>
                <a:cubicBezTo>
                  <a:pt x="3542341" y="-2287"/>
                  <a:pt x="3733289" y="76489"/>
                  <a:pt x="4036470" y="0"/>
                </a:cubicBezTo>
                <a:cubicBezTo>
                  <a:pt x="4339651" y="-76489"/>
                  <a:pt x="4477351" y="34311"/>
                  <a:pt x="4786100" y="0"/>
                </a:cubicBezTo>
                <a:cubicBezTo>
                  <a:pt x="5094849" y="-34311"/>
                  <a:pt x="5188770" y="9945"/>
                  <a:pt x="5449235" y="0"/>
                </a:cubicBezTo>
                <a:cubicBezTo>
                  <a:pt x="5709701" y="-9945"/>
                  <a:pt x="5935730" y="4505"/>
                  <a:pt x="6112369" y="0"/>
                </a:cubicBezTo>
                <a:cubicBezTo>
                  <a:pt x="6289008" y="-4505"/>
                  <a:pt x="6444525" y="42776"/>
                  <a:pt x="6775504" y="0"/>
                </a:cubicBezTo>
                <a:cubicBezTo>
                  <a:pt x="7106484" y="-42776"/>
                  <a:pt x="7048520" y="1827"/>
                  <a:pt x="7179151" y="0"/>
                </a:cubicBezTo>
                <a:cubicBezTo>
                  <a:pt x="7309782" y="-1827"/>
                  <a:pt x="7426655" y="21056"/>
                  <a:pt x="7496302" y="0"/>
                </a:cubicBezTo>
                <a:cubicBezTo>
                  <a:pt x="7565949" y="-21056"/>
                  <a:pt x="7774103" y="32373"/>
                  <a:pt x="7899949" y="0"/>
                </a:cubicBezTo>
                <a:cubicBezTo>
                  <a:pt x="8025795" y="-32373"/>
                  <a:pt x="8328257" y="27702"/>
                  <a:pt x="8649579" y="0"/>
                </a:cubicBezTo>
                <a:cubicBezTo>
                  <a:pt x="8680365" y="173393"/>
                  <a:pt x="8633755" y="236205"/>
                  <a:pt x="8649579" y="461665"/>
                </a:cubicBezTo>
                <a:cubicBezTo>
                  <a:pt x="8533648" y="509670"/>
                  <a:pt x="8379900" y="449950"/>
                  <a:pt x="8245932" y="461665"/>
                </a:cubicBezTo>
                <a:cubicBezTo>
                  <a:pt x="8111964" y="473380"/>
                  <a:pt x="7957114" y="444046"/>
                  <a:pt x="7755789" y="461665"/>
                </a:cubicBezTo>
                <a:cubicBezTo>
                  <a:pt x="7554464" y="479284"/>
                  <a:pt x="7541797" y="441309"/>
                  <a:pt x="7438638" y="461665"/>
                </a:cubicBezTo>
                <a:cubicBezTo>
                  <a:pt x="7335479" y="482021"/>
                  <a:pt x="7200344" y="459893"/>
                  <a:pt x="7034991" y="461665"/>
                </a:cubicBezTo>
                <a:cubicBezTo>
                  <a:pt x="6869638" y="463437"/>
                  <a:pt x="6759342" y="453260"/>
                  <a:pt x="6631344" y="461665"/>
                </a:cubicBezTo>
                <a:cubicBezTo>
                  <a:pt x="6503346" y="470070"/>
                  <a:pt x="6427580" y="459986"/>
                  <a:pt x="6227697" y="461665"/>
                </a:cubicBezTo>
                <a:cubicBezTo>
                  <a:pt x="6027814" y="463344"/>
                  <a:pt x="5882977" y="405923"/>
                  <a:pt x="5737554" y="461665"/>
                </a:cubicBezTo>
                <a:cubicBezTo>
                  <a:pt x="5592131" y="517407"/>
                  <a:pt x="5433707" y="430412"/>
                  <a:pt x="5160915" y="461665"/>
                </a:cubicBezTo>
                <a:cubicBezTo>
                  <a:pt x="4888123" y="492918"/>
                  <a:pt x="4915058" y="410320"/>
                  <a:pt x="4670773" y="461665"/>
                </a:cubicBezTo>
                <a:cubicBezTo>
                  <a:pt x="4426488" y="513010"/>
                  <a:pt x="4500824" y="424215"/>
                  <a:pt x="4353621" y="461665"/>
                </a:cubicBezTo>
                <a:cubicBezTo>
                  <a:pt x="4206418" y="499115"/>
                  <a:pt x="4147381" y="424004"/>
                  <a:pt x="4036470" y="461665"/>
                </a:cubicBezTo>
                <a:cubicBezTo>
                  <a:pt x="3925559" y="499326"/>
                  <a:pt x="3575248" y="431240"/>
                  <a:pt x="3459832" y="461665"/>
                </a:cubicBezTo>
                <a:cubicBezTo>
                  <a:pt x="3344416" y="492090"/>
                  <a:pt x="3257123" y="459143"/>
                  <a:pt x="3142680" y="461665"/>
                </a:cubicBezTo>
                <a:cubicBezTo>
                  <a:pt x="3028237" y="464187"/>
                  <a:pt x="2688393" y="451330"/>
                  <a:pt x="2479546" y="461665"/>
                </a:cubicBezTo>
                <a:cubicBezTo>
                  <a:pt x="2270699" y="472000"/>
                  <a:pt x="2258115" y="432470"/>
                  <a:pt x="2162395" y="461665"/>
                </a:cubicBezTo>
                <a:cubicBezTo>
                  <a:pt x="2066675" y="490860"/>
                  <a:pt x="1744884" y="459610"/>
                  <a:pt x="1412765" y="461665"/>
                </a:cubicBezTo>
                <a:cubicBezTo>
                  <a:pt x="1080646" y="463720"/>
                  <a:pt x="1252036" y="427374"/>
                  <a:pt x="1095613" y="461665"/>
                </a:cubicBezTo>
                <a:cubicBezTo>
                  <a:pt x="939190" y="495956"/>
                  <a:pt x="291005" y="422321"/>
                  <a:pt x="0" y="461665"/>
                </a:cubicBezTo>
                <a:cubicBezTo>
                  <a:pt x="-16827" y="336443"/>
                  <a:pt x="46304" y="204720"/>
                  <a:pt x="0" y="0"/>
                </a:cubicBezTo>
                <a:close/>
              </a:path>
              <a:path w="8649579" h="461665" stroke="0" extrusionOk="0">
                <a:moveTo>
                  <a:pt x="0" y="0"/>
                </a:moveTo>
                <a:cubicBezTo>
                  <a:pt x="172679" y="-29412"/>
                  <a:pt x="453023" y="9231"/>
                  <a:pt x="749630" y="0"/>
                </a:cubicBezTo>
                <a:cubicBezTo>
                  <a:pt x="1046237" y="-9231"/>
                  <a:pt x="1210009" y="16663"/>
                  <a:pt x="1326269" y="0"/>
                </a:cubicBezTo>
                <a:cubicBezTo>
                  <a:pt x="1442529" y="-16663"/>
                  <a:pt x="1605338" y="8257"/>
                  <a:pt x="1729916" y="0"/>
                </a:cubicBezTo>
                <a:cubicBezTo>
                  <a:pt x="1854494" y="-8257"/>
                  <a:pt x="2172022" y="15713"/>
                  <a:pt x="2306554" y="0"/>
                </a:cubicBezTo>
                <a:cubicBezTo>
                  <a:pt x="2441086" y="-15713"/>
                  <a:pt x="2751407" y="14718"/>
                  <a:pt x="3056185" y="0"/>
                </a:cubicBezTo>
                <a:cubicBezTo>
                  <a:pt x="3360963" y="-14718"/>
                  <a:pt x="3308201" y="13046"/>
                  <a:pt x="3459832" y="0"/>
                </a:cubicBezTo>
                <a:cubicBezTo>
                  <a:pt x="3611463" y="-13046"/>
                  <a:pt x="3622883" y="24335"/>
                  <a:pt x="3776983" y="0"/>
                </a:cubicBezTo>
                <a:cubicBezTo>
                  <a:pt x="3931083" y="-24335"/>
                  <a:pt x="4212275" y="68903"/>
                  <a:pt x="4353621" y="0"/>
                </a:cubicBezTo>
                <a:cubicBezTo>
                  <a:pt x="4494967" y="-68903"/>
                  <a:pt x="4717975" y="61638"/>
                  <a:pt x="4930260" y="0"/>
                </a:cubicBezTo>
                <a:cubicBezTo>
                  <a:pt x="5142545" y="-61638"/>
                  <a:pt x="5264545" y="34828"/>
                  <a:pt x="5593394" y="0"/>
                </a:cubicBezTo>
                <a:cubicBezTo>
                  <a:pt x="5922243" y="-34828"/>
                  <a:pt x="5972878" y="34305"/>
                  <a:pt x="6083537" y="0"/>
                </a:cubicBezTo>
                <a:cubicBezTo>
                  <a:pt x="6194196" y="-34305"/>
                  <a:pt x="6281518" y="32600"/>
                  <a:pt x="6400688" y="0"/>
                </a:cubicBezTo>
                <a:cubicBezTo>
                  <a:pt x="6519858" y="-32600"/>
                  <a:pt x="6630253" y="23189"/>
                  <a:pt x="6804335" y="0"/>
                </a:cubicBezTo>
                <a:cubicBezTo>
                  <a:pt x="6978417" y="-23189"/>
                  <a:pt x="7366207" y="85897"/>
                  <a:pt x="7553966" y="0"/>
                </a:cubicBezTo>
                <a:cubicBezTo>
                  <a:pt x="7741725" y="-85897"/>
                  <a:pt x="7818922" y="9370"/>
                  <a:pt x="7957613" y="0"/>
                </a:cubicBezTo>
                <a:cubicBezTo>
                  <a:pt x="8096304" y="-9370"/>
                  <a:pt x="8340097" y="47234"/>
                  <a:pt x="8649579" y="0"/>
                </a:cubicBezTo>
                <a:cubicBezTo>
                  <a:pt x="8673386" y="208332"/>
                  <a:pt x="8606164" y="231804"/>
                  <a:pt x="8649579" y="461665"/>
                </a:cubicBezTo>
                <a:cubicBezTo>
                  <a:pt x="8306801" y="522610"/>
                  <a:pt x="8101410" y="416300"/>
                  <a:pt x="7899949" y="461665"/>
                </a:cubicBezTo>
                <a:cubicBezTo>
                  <a:pt x="7698488" y="507030"/>
                  <a:pt x="7691550" y="444738"/>
                  <a:pt x="7582798" y="461665"/>
                </a:cubicBezTo>
                <a:cubicBezTo>
                  <a:pt x="7474046" y="478592"/>
                  <a:pt x="7289222" y="458391"/>
                  <a:pt x="7006159" y="461665"/>
                </a:cubicBezTo>
                <a:cubicBezTo>
                  <a:pt x="6723096" y="464939"/>
                  <a:pt x="6416671" y="434345"/>
                  <a:pt x="6256529" y="461665"/>
                </a:cubicBezTo>
                <a:cubicBezTo>
                  <a:pt x="6096387" y="488985"/>
                  <a:pt x="5784208" y="437110"/>
                  <a:pt x="5506899" y="461665"/>
                </a:cubicBezTo>
                <a:cubicBezTo>
                  <a:pt x="5229590" y="486220"/>
                  <a:pt x="5124485" y="409455"/>
                  <a:pt x="4930260" y="461665"/>
                </a:cubicBezTo>
                <a:cubicBezTo>
                  <a:pt x="4736035" y="513875"/>
                  <a:pt x="4474246" y="449500"/>
                  <a:pt x="4353621" y="461665"/>
                </a:cubicBezTo>
                <a:cubicBezTo>
                  <a:pt x="4232996" y="473830"/>
                  <a:pt x="3960257" y="384198"/>
                  <a:pt x="3690487" y="461665"/>
                </a:cubicBezTo>
                <a:cubicBezTo>
                  <a:pt x="3420717" y="539132"/>
                  <a:pt x="3233075" y="409831"/>
                  <a:pt x="2940857" y="461665"/>
                </a:cubicBezTo>
                <a:cubicBezTo>
                  <a:pt x="2648639" y="513499"/>
                  <a:pt x="2780902" y="457906"/>
                  <a:pt x="2623706" y="461665"/>
                </a:cubicBezTo>
                <a:cubicBezTo>
                  <a:pt x="2466510" y="465424"/>
                  <a:pt x="2371942" y="457504"/>
                  <a:pt x="2306554" y="461665"/>
                </a:cubicBezTo>
                <a:cubicBezTo>
                  <a:pt x="2241166" y="465826"/>
                  <a:pt x="1957537" y="414460"/>
                  <a:pt x="1816412" y="461665"/>
                </a:cubicBezTo>
                <a:cubicBezTo>
                  <a:pt x="1675287" y="508870"/>
                  <a:pt x="1524893" y="420242"/>
                  <a:pt x="1239773" y="461665"/>
                </a:cubicBezTo>
                <a:cubicBezTo>
                  <a:pt x="954653" y="503088"/>
                  <a:pt x="890392" y="461232"/>
                  <a:pt x="749630" y="461665"/>
                </a:cubicBezTo>
                <a:cubicBezTo>
                  <a:pt x="608868" y="462098"/>
                  <a:pt x="365239" y="378543"/>
                  <a:pt x="0" y="461665"/>
                </a:cubicBezTo>
                <a:cubicBezTo>
                  <a:pt x="-14545" y="345115"/>
                  <a:pt x="2725" y="118954"/>
                  <a:pt x="0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Century Gothic" panose="020B0502020202020204" pitchFamily="34" charset="0"/>
              </a:rPr>
              <a:t>Practice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69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948603" y="2173028"/>
            <a:ext cx="3270640" cy="14435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988828" y="3946725"/>
            <a:ext cx="3230415" cy="14435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422544" y="2250795"/>
            <a:ext cx="3347018" cy="14435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486800" y="3998213"/>
            <a:ext cx="3282762" cy="14435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9E01766-0627-4E40-AEBA-3C1D15C8C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0733" y="6290882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Ministry </a:t>
            </a:r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of Education-Second Semester 2020-2021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1E360816-713C-4DF4-AAAA-DB5BAAE080E1}"/>
              </a:ext>
            </a:extLst>
          </p:cNvPr>
          <p:cNvSpPr txBox="1"/>
          <p:nvPr/>
        </p:nvSpPr>
        <p:spPr>
          <a:xfrm>
            <a:off x="8326058" y="6411312"/>
            <a:ext cx="34644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Century Gothic" panose="020B0502020202020204" pitchFamily="34" charset="0"/>
              </a:rPr>
              <a:t>English -Grade 6– Unit 6 – Lesson 4  (Phonics)</a:t>
            </a:r>
            <a:endParaRPr lang="en-GB" sz="1200" b="1" dirty="0">
              <a:latin typeface="Century Gothic" panose="020B0502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13" y="2043539"/>
            <a:ext cx="1415451" cy="14606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C14E471-BE4A-44DB-84A6-0504B43E4D3C}"/>
              </a:ext>
            </a:extLst>
          </p:cNvPr>
          <p:cNvSpPr txBox="1"/>
          <p:nvPr/>
        </p:nvSpPr>
        <p:spPr>
          <a:xfrm>
            <a:off x="4569059" y="132207"/>
            <a:ext cx="2550766" cy="523220"/>
          </a:xfrm>
          <a:custGeom>
            <a:avLst/>
            <a:gdLst>
              <a:gd name="connsiteX0" fmla="*/ 0 w 8649579"/>
              <a:gd name="connsiteY0" fmla="*/ 0 h 461665"/>
              <a:gd name="connsiteX1" fmla="*/ 663134 w 8649579"/>
              <a:gd name="connsiteY1" fmla="*/ 0 h 461665"/>
              <a:gd name="connsiteX2" fmla="*/ 1239773 w 8649579"/>
              <a:gd name="connsiteY2" fmla="*/ 0 h 461665"/>
              <a:gd name="connsiteX3" fmla="*/ 1729916 w 8649579"/>
              <a:gd name="connsiteY3" fmla="*/ 0 h 461665"/>
              <a:gd name="connsiteX4" fmla="*/ 2479546 w 8649579"/>
              <a:gd name="connsiteY4" fmla="*/ 0 h 461665"/>
              <a:gd name="connsiteX5" fmla="*/ 2883193 w 8649579"/>
              <a:gd name="connsiteY5" fmla="*/ 0 h 461665"/>
              <a:gd name="connsiteX6" fmla="*/ 3373336 w 8649579"/>
              <a:gd name="connsiteY6" fmla="*/ 0 h 461665"/>
              <a:gd name="connsiteX7" fmla="*/ 4036470 w 8649579"/>
              <a:gd name="connsiteY7" fmla="*/ 0 h 461665"/>
              <a:gd name="connsiteX8" fmla="*/ 4786100 w 8649579"/>
              <a:gd name="connsiteY8" fmla="*/ 0 h 461665"/>
              <a:gd name="connsiteX9" fmla="*/ 5449235 w 8649579"/>
              <a:gd name="connsiteY9" fmla="*/ 0 h 461665"/>
              <a:gd name="connsiteX10" fmla="*/ 6112369 w 8649579"/>
              <a:gd name="connsiteY10" fmla="*/ 0 h 461665"/>
              <a:gd name="connsiteX11" fmla="*/ 6775504 w 8649579"/>
              <a:gd name="connsiteY11" fmla="*/ 0 h 461665"/>
              <a:gd name="connsiteX12" fmla="*/ 7179151 w 8649579"/>
              <a:gd name="connsiteY12" fmla="*/ 0 h 461665"/>
              <a:gd name="connsiteX13" fmla="*/ 7496302 w 8649579"/>
              <a:gd name="connsiteY13" fmla="*/ 0 h 461665"/>
              <a:gd name="connsiteX14" fmla="*/ 7899949 w 8649579"/>
              <a:gd name="connsiteY14" fmla="*/ 0 h 461665"/>
              <a:gd name="connsiteX15" fmla="*/ 8649579 w 8649579"/>
              <a:gd name="connsiteY15" fmla="*/ 0 h 461665"/>
              <a:gd name="connsiteX16" fmla="*/ 8649579 w 8649579"/>
              <a:gd name="connsiteY16" fmla="*/ 461665 h 461665"/>
              <a:gd name="connsiteX17" fmla="*/ 8245932 w 8649579"/>
              <a:gd name="connsiteY17" fmla="*/ 461665 h 461665"/>
              <a:gd name="connsiteX18" fmla="*/ 7755789 w 8649579"/>
              <a:gd name="connsiteY18" fmla="*/ 461665 h 461665"/>
              <a:gd name="connsiteX19" fmla="*/ 7438638 w 8649579"/>
              <a:gd name="connsiteY19" fmla="*/ 461665 h 461665"/>
              <a:gd name="connsiteX20" fmla="*/ 7034991 w 8649579"/>
              <a:gd name="connsiteY20" fmla="*/ 461665 h 461665"/>
              <a:gd name="connsiteX21" fmla="*/ 6631344 w 8649579"/>
              <a:gd name="connsiteY21" fmla="*/ 461665 h 461665"/>
              <a:gd name="connsiteX22" fmla="*/ 6227697 w 8649579"/>
              <a:gd name="connsiteY22" fmla="*/ 461665 h 461665"/>
              <a:gd name="connsiteX23" fmla="*/ 5737554 w 8649579"/>
              <a:gd name="connsiteY23" fmla="*/ 461665 h 461665"/>
              <a:gd name="connsiteX24" fmla="*/ 5160915 w 8649579"/>
              <a:gd name="connsiteY24" fmla="*/ 461665 h 461665"/>
              <a:gd name="connsiteX25" fmla="*/ 4670773 w 8649579"/>
              <a:gd name="connsiteY25" fmla="*/ 461665 h 461665"/>
              <a:gd name="connsiteX26" fmla="*/ 4353621 w 8649579"/>
              <a:gd name="connsiteY26" fmla="*/ 461665 h 461665"/>
              <a:gd name="connsiteX27" fmla="*/ 4036470 w 8649579"/>
              <a:gd name="connsiteY27" fmla="*/ 461665 h 461665"/>
              <a:gd name="connsiteX28" fmla="*/ 3459832 w 8649579"/>
              <a:gd name="connsiteY28" fmla="*/ 461665 h 461665"/>
              <a:gd name="connsiteX29" fmla="*/ 3142680 w 8649579"/>
              <a:gd name="connsiteY29" fmla="*/ 461665 h 461665"/>
              <a:gd name="connsiteX30" fmla="*/ 2479546 w 8649579"/>
              <a:gd name="connsiteY30" fmla="*/ 461665 h 461665"/>
              <a:gd name="connsiteX31" fmla="*/ 2162395 w 8649579"/>
              <a:gd name="connsiteY31" fmla="*/ 461665 h 461665"/>
              <a:gd name="connsiteX32" fmla="*/ 1412765 w 8649579"/>
              <a:gd name="connsiteY32" fmla="*/ 461665 h 461665"/>
              <a:gd name="connsiteX33" fmla="*/ 1095613 w 8649579"/>
              <a:gd name="connsiteY33" fmla="*/ 461665 h 461665"/>
              <a:gd name="connsiteX34" fmla="*/ 0 w 8649579"/>
              <a:gd name="connsiteY34" fmla="*/ 461665 h 461665"/>
              <a:gd name="connsiteX35" fmla="*/ 0 w 8649579"/>
              <a:gd name="connsiteY35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649579" h="461665" fill="none" extrusionOk="0">
                <a:moveTo>
                  <a:pt x="0" y="0"/>
                </a:moveTo>
                <a:cubicBezTo>
                  <a:pt x="210334" y="-35452"/>
                  <a:pt x="379469" y="75407"/>
                  <a:pt x="663134" y="0"/>
                </a:cubicBezTo>
                <a:cubicBezTo>
                  <a:pt x="946799" y="-75407"/>
                  <a:pt x="954991" y="5568"/>
                  <a:pt x="1239773" y="0"/>
                </a:cubicBezTo>
                <a:cubicBezTo>
                  <a:pt x="1524555" y="-5568"/>
                  <a:pt x="1620277" y="21614"/>
                  <a:pt x="1729916" y="0"/>
                </a:cubicBezTo>
                <a:cubicBezTo>
                  <a:pt x="1839555" y="-21614"/>
                  <a:pt x="2144188" y="72837"/>
                  <a:pt x="2479546" y="0"/>
                </a:cubicBezTo>
                <a:cubicBezTo>
                  <a:pt x="2814904" y="-72837"/>
                  <a:pt x="2706694" y="29195"/>
                  <a:pt x="2883193" y="0"/>
                </a:cubicBezTo>
                <a:cubicBezTo>
                  <a:pt x="3059692" y="-29195"/>
                  <a:pt x="3204331" y="2287"/>
                  <a:pt x="3373336" y="0"/>
                </a:cubicBezTo>
                <a:cubicBezTo>
                  <a:pt x="3542341" y="-2287"/>
                  <a:pt x="3733289" y="76489"/>
                  <a:pt x="4036470" y="0"/>
                </a:cubicBezTo>
                <a:cubicBezTo>
                  <a:pt x="4339651" y="-76489"/>
                  <a:pt x="4477351" y="34311"/>
                  <a:pt x="4786100" y="0"/>
                </a:cubicBezTo>
                <a:cubicBezTo>
                  <a:pt x="5094849" y="-34311"/>
                  <a:pt x="5188770" y="9945"/>
                  <a:pt x="5449235" y="0"/>
                </a:cubicBezTo>
                <a:cubicBezTo>
                  <a:pt x="5709701" y="-9945"/>
                  <a:pt x="5935730" y="4505"/>
                  <a:pt x="6112369" y="0"/>
                </a:cubicBezTo>
                <a:cubicBezTo>
                  <a:pt x="6289008" y="-4505"/>
                  <a:pt x="6444525" y="42776"/>
                  <a:pt x="6775504" y="0"/>
                </a:cubicBezTo>
                <a:cubicBezTo>
                  <a:pt x="7106484" y="-42776"/>
                  <a:pt x="7048520" y="1827"/>
                  <a:pt x="7179151" y="0"/>
                </a:cubicBezTo>
                <a:cubicBezTo>
                  <a:pt x="7309782" y="-1827"/>
                  <a:pt x="7426655" y="21056"/>
                  <a:pt x="7496302" y="0"/>
                </a:cubicBezTo>
                <a:cubicBezTo>
                  <a:pt x="7565949" y="-21056"/>
                  <a:pt x="7774103" y="32373"/>
                  <a:pt x="7899949" y="0"/>
                </a:cubicBezTo>
                <a:cubicBezTo>
                  <a:pt x="8025795" y="-32373"/>
                  <a:pt x="8328257" y="27702"/>
                  <a:pt x="8649579" y="0"/>
                </a:cubicBezTo>
                <a:cubicBezTo>
                  <a:pt x="8680365" y="173393"/>
                  <a:pt x="8633755" y="236205"/>
                  <a:pt x="8649579" y="461665"/>
                </a:cubicBezTo>
                <a:cubicBezTo>
                  <a:pt x="8533648" y="509670"/>
                  <a:pt x="8379900" y="449950"/>
                  <a:pt x="8245932" y="461665"/>
                </a:cubicBezTo>
                <a:cubicBezTo>
                  <a:pt x="8111964" y="473380"/>
                  <a:pt x="7957114" y="444046"/>
                  <a:pt x="7755789" y="461665"/>
                </a:cubicBezTo>
                <a:cubicBezTo>
                  <a:pt x="7554464" y="479284"/>
                  <a:pt x="7541797" y="441309"/>
                  <a:pt x="7438638" y="461665"/>
                </a:cubicBezTo>
                <a:cubicBezTo>
                  <a:pt x="7335479" y="482021"/>
                  <a:pt x="7200344" y="459893"/>
                  <a:pt x="7034991" y="461665"/>
                </a:cubicBezTo>
                <a:cubicBezTo>
                  <a:pt x="6869638" y="463437"/>
                  <a:pt x="6759342" y="453260"/>
                  <a:pt x="6631344" y="461665"/>
                </a:cubicBezTo>
                <a:cubicBezTo>
                  <a:pt x="6503346" y="470070"/>
                  <a:pt x="6427580" y="459986"/>
                  <a:pt x="6227697" y="461665"/>
                </a:cubicBezTo>
                <a:cubicBezTo>
                  <a:pt x="6027814" y="463344"/>
                  <a:pt x="5882977" y="405923"/>
                  <a:pt x="5737554" y="461665"/>
                </a:cubicBezTo>
                <a:cubicBezTo>
                  <a:pt x="5592131" y="517407"/>
                  <a:pt x="5433707" y="430412"/>
                  <a:pt x="5160915" y="461665"/>
                </a:cubicBezTo>
                <a:cubicBezTo>
                  <a:pt x="4888123" y="492918"/>
                  <a:pt x="4915058" y="410320"/>
                  <a:pt x="4670773" y="461665"/>
                </a:cubicBezTo>
                <a:cubicBezTo>
                  <a:pt x="4426488" y="513010"/>
                  <a:pt x="4500824" y="424215"/>
                  <a:pt x="4353621" y="461665"/>
                </a:cubicBezTo>
                <a:cubicBezTo>
                  <a:pt x="4206418" y="499115"/>
                  <a:pt x="4147381" y="424004"/>
                  <a:pt x="4036470" y="461665"/>
                </a:cubicBezTo>
                <a:cubicBezTo>
                  <a:pt x="3925559" y="499326"/>
                  <a:pt x="3575248" y="431240"/>
                  <a:pt x="3459832" y="461665"/>
                </a:cubicBezTo>
                <a:cubicBezTo>
                  <a:pt x="3344416" y="492090"/>
                  <a:pt x="3257123" y="459143"/>
                  <a:pt x="3142680" y="461665"/>
                </a:cubicBezTo>
                <a:cubicBezTo>
                  <a:pt x="3028237" y="464187"/>
                  <a:pt x="2688393" y="451330"/>
                  <a:pt x="2479546" y="461665"/>
                </a:cubicBezTo>
                <a:cubicBezTo>
                  <a:pt x="2270699" y="472000"/>
                  <a:pt x="2258115" y="432470"/>
                  <a:pt x="2162395" y="461665"/>
                </a:cubicBezTo>
                <a:cubicBezTo>
                  <a:pt x="2066675" y="490860"/>
                  <a:pt x="1744884" y="459610"/>
                  <a:pt x="1412765" y="461665"/>
                </a:cubicBezTo>
                <a:cubicBezTo>
                  <a:pt x="1080646" y="463720"/>
                  <a:pt x="1252036" y="427374"/>
                  <a:pt x="1095613" y="461665"/>
                </a:cubicBezTo>
                <a:cubicBezTo>
                  <a:pt x="939190" y="495956"/>
                  <a:pt x="291005" y="422321"/>
                  <a:pt x="0" y="461665"/>
                </a:cubicBezTo>
                <a:cubicBezTo>
                  <a:pt x="-16827" y="336443"/>
                  <a:pt x="46304" y="204720"/>
                  <a:pt x="0" y="0"/>
                </a:cubicBezTo>
                <a:close/>
              </a:path>
              <a:path w="8649579" h="461665" stroke="0" extrusionOk="0">
                <a:moveTo>
                  <a:pt x="0" y="0"/>
                </a:moveTo>
                <a:cubicBezTo>
                  <a:pt x="172679" y="-29412"/>
                  <a:pt x="453023" y="9231"/>
                  <a:pt x="749630" y="0"/>
                </a:cubicBezTo>
                <a:cubicBezTo>
                  <a:pt x="1046237" y="-9231"/>
                  <a:pt x="1210009" y="16663"/>
                  <a:pt x="1326269" y="0"/>
                </a:cubicBezTo>
                <a:cubicBezTo>
                  <a:pt x="1442529" y="-16663"/>
                  <a:pt x="1605338" y="8257"/>
                  <a:pt x="1729916" y="0"/>
                </a:cubicBezTo>
                <a:cubicBezTo>
                  <a:pt x="1854494" y="-8257"/>
                  <a:pt x="2172022" y="15713"/>
                  <a:pt x="2306554" y="0"/>
                </a:cubicBezTo>
                <a:cubicBezTo>
                  <a:pt x="2441086" y="-15713"/>
                  <a:pt x="2751407" y="14718"/>
                  <a:pt x="3056185" y="0"/>
                </a:cubicBezTo>
                <a:cubicBezTo>
                  <a:pt x="3360963" y="-14718"/>
                  <a:pt x="3308201" y="13046"/>
                  <a:pt x="3459832" y="0"/>
                </a:cubicBezTo>
                <a:cubicBezTo>
                  <a:pt x="3611463" y="-13046"/>
                  <a:pt x="3622883" y="24335"/>
                  <a:pt x="3776983" y="0"/>
                </a:cubicBezTo>
                <a:cubicBezTo>
                  <a:pt x="3931083" y="-24335"/>
                  <a:pt x="4212275" y="68903"/>
                  <a:pt x="4353621" y="0"/>
                </a:cubicBezTo>
                <a:cubicBezTo>
                  <a:pt x="4494967" y="-68903"/>
                  <a:pt x="4717975" y="61638"/>
                  <a:pt x="4930260" y="0"/>
                </a:cubicBezTo>
                <a:cubicBezTo>
                  <a:pt x="5142545" y="-61638"/>
                  <a:pt x="5264545" y="34828"/>
                  <a:pt x="5593394" y="0"/>
                </a:cubicBezTo>
                <a:cubicBezTo>
                  <a:pt x="5922243" y="-34828"/>
                  <a:pt x="5972878" y="34305"/>
                  <a:pt x="6083537" y="0"/>
                </a:cubicBezTo>
                <a:cubicBezTo>
                  <a:pt x="6194196" y="-34305"/>
                  <a:pt x="6281518" y="32600"/>
                  <a:pt x="6400688" y="0"/>
                </a:cubicBezTo>
                <a:cubicBezTo>
                  <a:pt x="6519858" y="-32600"/>
                  <a:pt x="6630253" y="23189"/>
                  <a:pt x="6804335" y="0"/>
                </a:cubicBezTo>
                <a:cubicBezTo>
                  <a:pt x="6978417" y="-23189"/>
                  <a:pt x="7366207" y="85897"/>
                  <a:pt x="7553966" y="0"/>
                </a:cubicBezTo>
                <a:cubicBezTo>
                  <a:pt x="7741725" y="-85897"/>
                  <a:pt x="7818922" y="9370"/>
                  <a:pt x="7957613" y="0"/>
                </a:cubicBezTo>
                <a:cubicBezTo>
                  <a:pt x="8096304" y="-9370"/>
                  <a:pt x="8340097" y="47234"/>
                  <a:pt x="8649579" y="0"/>
                </a:cubicBezTo>
                <a:cubicBezTo>
                  <a:pt x="8673386" y="208332"/>
                  <a:pt x="8606164" y="231804"/>
                  <a:pt x="8649579" y="461665"/>
                </a:cubicBezTo>
                <a:cubicBezTo>
                  <a:pt x="8306801" y="522610"/>
                  <a:pt x="8101410" y="416300"/>
                  <a:pt x="7899949" y="461665"/>
                </a:cubicBezTo>
                <a:cubicBezTo>
                  <a:pt x="7698488" y="507030"/>
                  <a:pt x="7691550" y="444738"/>
                  <a:pt x="7582798" y="461665"/>
                </a:cubicBezTo>
                <a:cubicBezTo>
                  <a:pt x="7474046" y="478592"/>
                  <a:pt x="7289222" y="458391"/>
                  <a:pt x="7006159" y="461665"/>
                </a:cubicBezTo>
                <a:cubicBezTo>
                  <a:pt x="6723096" y="464939"/>
                  <a:pt x="6416671" y="434345"/>
                  <a:pt x="6256529" y="461665"/>
                </a:cubicBezTo>
                <a:cubicBezTo>
                  <a:pt x="6096387" y="488985"/>
                  <a:pt x="5784208" y="437110"/>
                  <a:pt x="5506899" y="461665"/>
                </a:cubicBezTo>
                <a:cubicBezTo>
                  <a:pt x="5229590" y="486220"/>
                  <a:pt x="5124485" y="409455"/>
                  <a:pt x="4930260" y="461665"/>
                </a:cubicBezTo>
                <a:cubicBezTo>
                  <a:pt x="4736035" y="513875"/>
                  <a:pt x="4474246" y="449500"/>
                  <a:pt x="4353621" y="461665"/>
                </a:cubicBezTo>
                <a:cubicBezTo>
                  <a:pt x="4232996" y="473830"/>
                  <a:pt x="3960257" y="384198"/>
                  <a:pt x="3690487" y="461665"/>
                </a:cubicBezTo>
                <a:cubicBezTo>
                  <a:pt x="3420717" y="539132"/>
                  <a:pt x="3233075" y="409831"/>
                  <a:pt x="2940857" y="461665"/>
                </a:cubicBezTo>
                <a:cubicBezTo>
                  <a:pt x="2648639" y="513499"/>
                  <a:pt x="2780902" y="457906"/>
                  <a:pt x="2623706" y="461665"/>
                </a:cubicBezTo>
                <a:cubicBezTo>
                  <a:pt x="2466510" y="465424"/>
                  <a:pt x="2371942" y="457504"/>
                  <a:pt x="2306554" y="461665"/>
                </a:cubicBezTo>
                <a:cubicBezTo>
                  <a:pt x="2241166" y="465826"/>
                  <a:pt x="1957537" y="414460"/>
                  <a:pt x="1816412" y="461665"/>
                </a:cubicBezTo>
                <a:cubicBezTo>
                  <a:pt x="1675287" y="508870"/>
                  <a:pt x="1524893" y="420242"/>
                  <a:pt x="1239773" y="461665"/>
                </a:cubicBezTo>
                <a:cubicBezTo>
                  <a:pt x="954653" y="503088"/>
                  <a:pt x="890392" y="461232"/>
                  <a:pt x="749630" y="461665"/>
                </a:cubicBezTo>
                <a:cubicBezTo>
                  <a:pt x="608868" y="462098"/>
                  <a:pt x="365239" y="378543"/>
                  <a:pt x="0" y="461665"/>
                </a:cubicBezTo>
                <a:cubicBezTo>
                  <a:pt x="-14545" y="345115"/>
                  <a:pt x="2725" y="118954"/>
                  <a:pt x="0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Century Gothic" panose="020B0502020202020204" pitchFamily="34" charset="0"/>
              </a:rPr>
              <a:t>Assessment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652" y="2064189"/>
            <a:ext cx="1501022" cy="15365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6623" r="89625">
                        <a14:foregroundMark x1="34658" y1="70313" x2="36645" y2="71875"/>
                        <a14:foregroundMark x1="65563" y1="64688" x2="67550" y2="74688"/>
                        <a14:foregroundMark x1="70640" y1="67500" x2="63576" y2="61875"/>
                        <a14:foregroundMark x1="36645" y1="64688" x2="32671" y2="64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15751"/>
          <a:stretch/>
        </p:blipFill>
        <p:spPr>
          <a:xfrm>
            <a:off x="211313" y="3890428"/>
            <a:ext cx="1426818" cy="15084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4FA534-8483-4FCD-9870-22DDDB0E45CA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5447652" y="3957623"/>
            <a:ext cx="1566757" cy="15246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20" name="Group 19"/>
          <p:cNvGrpSpPr/>
          <p:nvPr/>
        </p:nvGrpSpPr>
        <p:grpSpPr>
          <a:xfrm>
            <a:off x="235426" y="1381650"/>
            <a:ext cx="11465275" cy="507850"/>
            <a:chOff x="129309" y="1167167"/>
            <a:chExt cx="11794836" cy="507850"/>
          </a:xfrm>
        </p:grpSpPr>
        <p:sp>
          <p:nvSpPr>
            <p:cNvPr id="2" name="Pentagon 1"/>
            <p:cNvSpPr/>
            <p:nvPr/>
          </p:nvSpPr>
          <p:spPr>
            <a:xfrm>
              <a:off x="129309" y="1167167"/>
              <a:ext cx="11794836" cy="462144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23752" y="1171645"/>
              <a:ext cx="14338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Century Gothic" panose="020B0502020202020204" pitchFamily="34" charset="0"/>
                </a:rPr>
                <a:t>teacher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30192" y="1199471"/>
              <a:ext cx="14338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Century Gothic" panose="020B0502020202020204" pitchFamily="34" charset="0"/>
                </a:rPr>
                <a:t>weather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36632" y="1179534"/>
              <a:ext cx="14338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Century Gothic" panose="020B0502020202020204" pitchFamily="34" charset="0"/>
                </a:rPr>
                <a:t>rider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733551" y="1197921"/>
              <a:ext cx="14338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Century Gothic" panose="020B0502020202020204" pitchFamily="34" charset="0"/>
                </a:rPr>
                <a:t>mother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201098" y="1213352"/>
              <a:ext cx="14338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Century Gothic" panose="020B0502020202020204" pitchFamily="34" charset="0"/>
                </a:rPr>
                <a:t>brother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702306" y="1213352"/>
              <a:ext cx="18844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Century Gothic" panose="020B0502020202020204" pitchFamily="34" charset="0"/>
                </a:rPr>
                <a:t>September</a:t>
              </a:r>
            </a:p>
          </p:txBody>
        </p:sp>
      </p:grpSp>
      <p:sp>
        <p:nvSpPr>
          <p:cNvPr id="28" name="Thought Bubble: Cloud 52">
            <a:extLst>
              <a:ext uri="{FF2B5EF4-FFF2-40B4-BE49-F238E27FC236}">
                <a16:creationId xmlns:a16="http://schemas.microsoft.com/office/drawing/2014/main" id="{C7C02A35-5FA8-4C68-8E39-74EC037DC234}"/>
              </a:ext>
            </a:extLst>
          </p:cNvPr>
          <p:cNvSpPr/>
          <p:nvPr/>
        </p:nvSpPr>
        <p:spPr>
          <a:xfrm>
            <a:off x="10325341" y="1243703"/>
            <a:ext cx="1802004" cy="993865"/>
          </a:xfrm>
          <a:prstGeom prst="cloudCallout">
            <a:avLst>
              <a:gd name="adj1" fmla="val 27489"/>
              <a:gd name="adj2" fmla="val -98294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Check </a:t>
            </a:r>
            <a:r>
              <a:rPr lang="en-GB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possibleanswers</a:t>
            </a:r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48603" y="2370793"/>
            <a:ext cx="31764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The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teacher</a:t>
            </a:r>
            <a:r>
              <a:rPr lang="en-US" b="1" dirty="0">
                <a:latin typeface="Century Gothic" panose="020B0502020202020204" pitchFamily="34" charset="0"/>
              </a:rPr>
              <a:t> helped the students arrange the toys,</a:t>
            </a:r>
          </a:p>
          <a:p>
            <a:r>
              <a:rPr lang="en-US" b="1" dirty="0" smtClean="0">
                <a:latin typeface="Century Gothic" panose="020B0502020202020204" pitchFamily="34" charset="0"/>
              </a:rPr>
              <a:t>while </a:t>
            </a:r>
            <a:r>
              <a:rPr lang="en-US" b="1" dirty="0">
                <a:latin typeface="Century Gothic" panose="020B0502020202020204" pitchFamily="34" charset="0"/>
              </a:rPr>
              <a:t>Sara helped her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brother</a:t>
            </a:r>
            <a:r>
              <a:rPr lang="en-US" b="1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88827" y="4174017"/>
            <a:ext cx="2949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Ahmed </a:t>
            </a:r>
            <a:r>
              <a:rPr lang="en-US" b="1" dirty="0" smtClean="0">
                <a:latin typeface="Century Gothic" panose="020B0502020202020204" pitchFamily="34" charset="0"/>
              </a:rPr>
              <a:t>rides </a:t>
            </a:r>
            <a:r>
              <a:rPr lang="en-US" b="1" dirty="0">
                <a:latin typeface="Century Gothic" panose="020B0502020202020204" pitchFamily="34" charset="0"/>
              </a:rPr>
              <a:t>his </a:t>
            </a:r>
            <a:r>
              <a:rPr lang="en-US" b="1" dirty="0" smtClean="0">
                <a:latin typeface="Century Gothic" panose="020B0502020202020204" pitchFamily="34" charset="0"/>
              </a:rPr>
              <a:t>bicycle very well, </a:t>
            </a:r>
            <a:r>
              <a:rPr lang="en-US" b="1" dirty="0">
                <a:latin typeface="Century Gothic" panose="020B0502020202020204" pitchFamily="34" charset="0"/>
              </a:rPr>
              <a:t>he’s </a:t>
            </a:r>
            <a:r>
              <a:rPr lang="en-US" b="1" dirty="0" smtClean="0">
                <a:latin typeface="Century Gothic" panose="020B0502020202020204" pitchFamily="34" charset="0"/>
              </a:rPr>
              <a:t>a skillful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rider</a:t>
            </a:r>
            <a:r>
              <a:rPr lang="en-US" b="1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551986" y="2338545"/>
            <a:ext cx="3042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entury Gothic" panose="020B0502020202020204" pitchFamily="34" charset="0"/>
              </a:rPr>
              <a:t>I like the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weather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smtClean="0">
                <a:latin typeface="Century Gothic" panose="020B0502020202020204" pitchFamily="34" charset="0"/>
              </a:rPr>
              <a:t>in</a:t>
            </a:r>
            <a:r>
              <a:rPr lang="en-US" b="1" dirty="0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September</a:t>
            </a:r>
            <a:r>
              <a:rPr lang="en-US" b="1" dirty="0" smtClean="0">
                <a:latin typeface="Century Gothic" panose="020B0502020202020204" pitchFamily="34" charset="0"/>
              </a:rPr>
              <a:t> because I like the </a:t>
            </a:r>
            <a:r>
              <a:rPr lang="en-US" b="1" dirty="0" err="1" smtClean="0">
                <a:latin typeface="Century Gothic" panose="020B0502020202020204" pitchFamily="34" charset="0"/>
              </a:rPr>
              <a:t>colour</a:t>
            </a:r>
            <a:r>
              <a:rPr lang="en-US" b="1" dirty="0" smtClean="0">
                <a:latin typeface="Century Gothic" panose="020B0502020202020204" pitchFamily="34" charset="0"/>
              </a:rPr>
              <a:t> of the falling leaves</a:t>
            </a:r>
            <a:r>
              <a:rPr lang="en-US" b="1" dirty="0" smtClean="0">
                <a:latin typeface="Century Gothic" panose="020B0502020202020204" pitchFamily="34" charset="0"/>
              </a:rPr>
              <a:t>.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51985" y="4405255"/>
            <a:ext cx="3217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entury Gothic" panose="020B0502020202020204" pitchFamily="34" charset="0"/>
              </a:rPr>
              <a:t>Everyone tells me I look </a:t>
            </a:r>
            <a:r>
              <a:rPr lang="en-US" b="1" dirty="0">
                <a:latin typeface="Century Gothic" panose="020B0502020202020204" pitchFamily="34" charset="0"/>
              </a:rPr>
              <a:t>like my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mother</a:t>
            </a:r>
            <a:r>
              <a:rPr lang="en-US" b="1" dirty="0" smtClean="0">
                <a:latin typeface="Century Gothic" panose="020B0502020202020204" pitchFamily="34" charset="0"/>
              </a:rPr>
              <a:t>.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1E7AD304-A59A-43C7-ACB6-CB19D08ED3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959163"/>
              </p:ext>
            </p:extLst>
          </p:nvPr>
        </p:nvGraphicFramePr>
        <p:xfrm>
          <a:off x="1602325" y="5559823"/>
          <a:ext cx="8590977" cy="76403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8590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en-US" sz="1000" b="1" dirty="0">
                          <a:latin typeface="Century Gothic" pitchFamily="34" charset="0"/>
                        </a:rPr>
                        <a:t>Writing </a:t>
                      </a:r>
                      <a:r>
                        <a:rPr lang="en-US" sz="1000" b="1" dirty="0" smtClean="0">
                          <a:latin typeface="Century Gothic" pitchFamily="34" charset="0"/>
                        </a:rPr>
                        <a:t>Checklist</a:t>
                      </a:r>
                      <a:endParaRPr lang="ar-BH" sz="1000" b="1" dirty="0">
                        <a:latin typeface="Century Gothic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39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o"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I used  capital  letters at the beginning of sentences.        I used finger 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Wingdings"/>
                        </a:rPr>
                        <a:t>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space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Wingdings"/>
                        </a:rPr>
                        <a:t>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between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Wingdings"/>
                        </a:rPr>
                        <a:t>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words</a:t>
                      </a: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.         I used the correct tense.                                                        </a:t>
                      </a: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  <a:sym typeface="Wingdings" panose="05000000000000000000" pitchFamily="2" charset="2"/>
                      </a:endParaRP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o"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I used a full stop (.) at the end of sentences. </a:t>
                      </a: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    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I checked my spelling</a:t>
                      </a: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.          I </a:t>
                      </a: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used all the words.</a:t>
                      </a: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  <a:sym typeface="Wingdings" panose="05000000000000000000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" name="Arrow: Pentagon 9">
            <a:extLst>
              <a:ext uri="{FF2B5EF4-FFF2-40B4-BE49-F238E27FC236}">
                <a16:creationId xmlns:a16="http://schemas.microsoft.com/office/drawing/2014/main" id="{27009989-0558-4FEF-B424-9E315144A66B}"/>
              </a:ext>
            </a:extLst>
          </p:cNvPr>
          <p:cNvSpPr/>
          <p:nvPr/>
        </p:nvSpPr>
        <p:spPr>
          <a:xfrm>
            <a:off x="235426" y="789317"/>
            <a:ext cx="11321861" cy="533158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Look at the pictures and write </a:t>
            </a:r>
            <a:r>
              <a:rPr lang="en-GB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sentences using the words below.</a:t>
            </a:r>
          </a:p>
          <a:p>
            <a:r>
              <a:rPr lang="en-GB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   </a:t>
            </a:r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6-7 words                8-9 words               9-10  words </a:t>
            </a:r>
          </a:p>
        </p:txBody>
      </p:sp>
      <p:pic>
        <p:nvPicPr>
          <p:cNvPr id="40" name="Graphic 14" descr="Rating Star">
            <a:extLst>
              <a:ext uri="{FF2B5EF4-FFF2-40B4-BE49-F238E27FC236}">
                <a16:creationId xmlns:a16="http://schemas.microsoft.com/office/drawing/2014/main" id="{118B242C-07DE-4ACD-8003-3E3658981C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50950" y="916533"/>
            <a:ext cx="589447" cy="589447"/>
          </a:xfrm>
          <a:prstGeom prst="rect">
            <a:avLst/>
          </a:prstGeom>
        </p:spPr>
      </p:pic>
      <p:pic>
        <p:nvPicPr>
          <p:cNvPr id="41" name="Graphic 15" descr="Rating 1 Star">
            <a:extLst>
              <a:ext uri="{FF2B5EF4-FFF2-40B4-BE49-F238E27FC236}">
                <a16:creationId xmlns:a16="http://schemas.microsoft.com/office/drawing/2014/main" id="{2F532370-C5D8-46BA-BC4E-DE085E533D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774658" y="888356"/>
            <a:ext cx="589447" cy="589447"/>
          </a:xfrm>
          <a:prstGeom prst="rect">
            <a:avLst/>
          </a:prstGeom>
        </p:spPr>
      </p:pic>
      <p:pic>
        <p:nvPicPr>
          <p:cNvPr id="42" name="Graphic 16" descr="Rating 3 Star">
            <a:extLst>
              <a:ext uri="{FF2B5EF4-FFF2-40B4-BE49-F238E27FC236}">
                <a16:creationId xmlns:a16="http://schemas.microsoft.com/office/drawing/2014/main" id="{905D71C9-A809-4024-B17B-E7684552B01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01179" y="905003"/>
            <a:ext cx="589447" cy="589447"/>
          </a:xfrm>
          <a:prstGeom prst="rect">
            <a:avLst/>
          </a:prstGeom>
        </p:spPr>
      </p:pic>
      <p:pic>
        <p:nvPicPr>
          <p:cNvPr id="27" name="Picture 26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9564F414-DB76-4769-A003-9E1A97B8D20B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05" b="56890"/>
          <a:stretch/>
        </p:blipFill>
        <p:spPr>
          <a:xfrm>
            <a:off x="11062805" y="48342"/>
            <a:ext cx="1148862" cy="109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75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TMPLT[8510]</Template>
  <TotalTime>1906</TotalTime>
  <Words>577</Words>
  <Application>Microsoft Office PowerPoint</Application>
  <PresentationFormat>Widescreen</PresentationFormat>
  <Paragraphs>162</Paragraphs>
  <Slides>10</Slides>
  <Notes>2</Notes>
  <HiddenSlides>0</HiddenSlides>
  <MMClips>25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Choose the correct word.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jehad abbas</dc:creator>
  <cp:lastModifiedBy>USER</cp:lastModifiedBy>
  <cp:revision>280</cp:revision>
  <dcterms:created xsi:type="dcterms:W3CDTF">2020-03-04T10:17:55Z</dcterms:created>
  <dcterms:modified xsi:type="dcterms:W3CDTF">2021-02-27T20:03:27Z</dcterms:modified>
</cp:coreProperties>
</file>