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260" r:id="rId2"/>
    <p:sldId id="273" r:id="rId3"/>
    <p:sldId id="339" r:id="rId4"/>
    <p:sldId id="340" r:id="rId5"/>
    <p:sldId id="336" r:id="rId6"/>
    <p:sldId id="341" r:id="rId7"/>
    <p:sldId id="342" r:id="rId8"/>
    <p:sldId id="343" r:id="rId9"/>
    <p:sldId id="344" r:id="rId10"/>
    <p:sldId id="34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Khadija Salah" initials="KS" lastIdx="3" clrIdx="1">
    <p:extLst>
      <p:ext uri="{19B8F6BF-5375-455C-9EA6-DF929625EA0E}">
        <p15:presenceInfo xmlns:p15="http://schemas.microsoft.com/office/powerpoint/2012/main" userId="262ab5bb612c9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CCB"/>
    <a:srgbClr val="F89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9" autoAdjust="0"/>
    <p:restoredTop sz="94660"/>
  </p:normalViewPr>
  <p:slideViewPr>
    <p:cSldViewPr snapToGrid="0">
      <p:cViewPr>
        <p:scale>
          <a:sx n="42" d="100"/>
          <a:sy n="42" d="100"/>
        </p:scale>
        <p:origin x="45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09:29:02.44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5:15:2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4 238 4736,'3'-1'3401,"-9"2"643,5-1-3916,5-6 1429,-2-1-1303,-1 0 0,2-12-1,0-2-11,10-29 360,-4 21 55,-8 26-567,0 0 1,1 0-1,-1 0 1,1 0-1,4-4 1,3-5 133,4-8 2,-9 16-130,-1-1-1,6-8 0,-9 12-10,1-1-1,-1 1 0,1 0 1,0 0-1,0 0 0,0 0 0,0 0 1,0 0-1,0 0 0,0 0 1,0 0-1,0 1 0,1-1 0,-1 0 1,2 0-1,6-3-4236,-3 2-2026,-4 1 1464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5:15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4480,'0'-5'2048,"0"3"-280,0 4 2096,2-7-1688,1-8-1983,-1 0 0,1 0 0,-1-23 1,1-5 1464,-2 27-1363,0 7-94,-1 0-1,5-12 0,-3 10-185,8-18 126,-9 25-130,0-1 0,1 1 0,-1 0 1,1 0-1,0 0 0,-1 0 0,1 0 0,4-4 0,-5 6-188,-1 0-1,0-1 1,1 1-1,-1 0 0,1 0 1,-1-1-1,1 1 0,-1 0 1,1 0-1,-1 0 0,1-1 1,-1 1-1,1 0 1,-1 0-1,1 0 0,-1 0 1,1 0-1,0 0 0,-1 0 1,1 0-1,-1 0 0,1 0 1,-1 0-1,1 1 1,0-1-1,0 0-218,-1 1 0,1-1 0,-1 0 0,1 1 0,0-1 0,-1 1 1,1-1-1,-1 1 0,1 0 0,-1-1 0,1 1 0,-1-1 0,0 1 0,1 0 0,-1-1 0,1 2 0,-1 0-2718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5:15:2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7296,'0'0'193,"0"0"0,1 1 1,-1-1-1,0 0 0,0 0 0,0 1 1,1-1-1,-1 0 0,0 0 0,0 1 1,0-1-1,0 0 0,1 1 0,-1-1 1,0 0-1,0 0 0,0 1 0,0-1 1,0 0-1,0 1 0,0-1 0,0 0 1,0 1-1,0-1 0,0 0 0,0 1 1,0-1-1,0 0 0,-1 0 0,1 1 1,0-1-1,0 0 0,0 1 0,-1-1 1,-6 15-271,4-11 664,-11 25-64,-15 43 0,17-25-8046,6-22 3291,3-13 3059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0:02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3456,'6'11'6893,"1"-7"-2501,1 2-3944,-1 1 0,0-1 0,-1 2 0,0-1 0,0 1 0,5 8 0,24 54 556,-20-39-579,-9-18-340,-2 1 0,0-1-1,0 0 1,1 16 0,-2-13-13,1 0 0,8 26 0,-9-35-28,-1 1 0,0 0-1,1 13 1,-3-15-33,1 0 1,0 0-1,0-1 1,1 1-1,-1 0 0,1-1 1,1 1-1,4 8 0,5-3-516,-6-8-4451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0:02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2048,'2'1'222,"9"3"9466,-16-3-8100,25 18-73,-9-5-930,-1-1 0,-1 1-1,0 1 1,10 22 0,-10-19-267,13 29 239,18 60-1,-2-4-111,-30-84-495,2 0 0,19 29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0:02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7 463 4736,'6'-3'3401,"-18"7"643,12-4-3916,6-13 1429,-3 0-1303,0 0 0,2-25-1,0-2-11,20-58 360,-10 41 55,-12 51-567,-1 1 1,1-1-1,0 1 1,0-1-1,7-8 1,6-10 133,9-14 2,-18 30-130,-1-1-1,9-18 0,-14 25-10,0 0-1,1-1 0,-1 1 1,1 0-1,-1 0 0,1 0 0,0 0 1,-1 0-1,1 0 0,0 1 1,0-1-1,1 1 0,-1-1 0,0 1 1,3-2-1,13-4-4236,-8 3-2026,-5 2 1464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0:02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4480,'0'-11'2048,"0"8"-280,0 7 2096,3-15-1688,3-14-1983,-1 0 0,-2 0 0,2-45 1,0-11 1464,-3 54-1363,-1 14-94,1 0-1,5-25 0,-2 21-185,13-35 126,-16 47-130,0 1 0,1-1 0,0 1 1,0 0-1,0 0 0,0 0 0,0 0 0,8-6 0,-10 9-188,0 0-1,-1 1 1,1-1-1,0 1 0,0-1 1,0 1-1,0-1 0,0 1 1,0-1-1,-1 1 0,1 0 1,0 0-1,0-1 1,0 1-1,0 0 0,0 0 1,0 0-1,0 0 0,0 0 1,0 0-1,0 0 0,0 1 1,0-1-1,0 0 1,1 1-1,-1-1-218,1 1 0,-1 0 0,0 0 0,0 0 0,0 0 0,0 0 1,0 0-1,0 0 0,0 0 0,0 0 0,-1 0 0,1 0 0,0 0 0,-1 1 0,1-1 0,0 3 0,0-1-2718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0:02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7296,'0'0'193,"1"1"0,-1-1 1,1 1-1,-1-1 0,1 1 0,-1-1 1,0 1-1,1-1 0,-1 1 0,0-1 1,1 1-1,-1-1 0,0 1 0,0-1 1,0 1-1,0 0 0,1-1 0,-1 1 1,0-1-1,0 1 0,0 0 0,0-1 1,0 1-1,0-1 0,-1 1 0,1 0 1,0-1-1,0 1 0,0-1 0,-1 1 1,1-1-1,0 1 0,0 0 0,-1 0 1,-13 27-271,9-19 664,-21 46-64,-26 86 0,30-50-8046,11-43 3291,5-24 3059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09:29:02.44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5:15:2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3456,'3'6'6893,"1"-4"-2501,0 1-3944,0 0 0,0 1 0,-1-1 0,1 1 0,-1 0 0,3 5 0,13 26 556,-11-18-579,-6-11-340,1 1 0,-1 0-1,0-1 1,1 9 0,-1-7-13,0 1 0,5 12 0,-6-17-28,0 0 0,0 0-1,1 7 1,-2-8-33,1 0 1,-1 0-1,1 0 1,-1 0-1,1 0 0,1 0 1,-1-1-1,3 6 0,2-3-516,-2-3-4451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5:15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2048,'1'0'222,"5"3"9466,-8-3-8100,12 10-73,-4-3-930,0 0 0,-1 0-1,0 1 1,5 11 0,-5-10-267,7 15 239,9 31-1,0-2-111,-17-43-495,2 0 0,10 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D8DC-A3EF-43B2-B02D-B2D9393F13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E7F41-6092-4C10-BF5C-CAD64900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5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customXml" Target="../ink/ink9.xml"/><Relationship Id="rId26" Type="http://schemas.openxmlformats.org/officeDocument/2006/relationships/image" Target="../media/image15.png"/><Relationship Id="rId3" Type="http://schemas.microsoft.com/office/2007/relationships/media" Target="../media/media21.m4a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17" Type="http://schemas.openxmlformats.org/officeDocument/2006/relationships/image" Target="../media/image100.png"/><Relationship Id="rId25" Type="http://schemas.openxmlformats.org/officeDocument/2006/relationships/image" Target="../media/image14.png"/><Relationship Id="rId2" Type="http://schemas.openxmlformats.org/officeDocument/2006/relationships/audio" Target="../media/media20.m4a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png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24.svg"/><Relationship Id="rId24" Type="http://schemas.openxmlformats.org/officeDocument/2006/relationships/customXml" Target="../ink/ink12.xml"/><Relationship Id="rId5" Type="http://schemas.microsoft.com/office/2007/relationships/media" Target="../media/media22.m4a"/><Relationship Id="rId15" Type="http://schemas.openxmlformats.org/officeDocument/2006/relationships/image" Target="../media/image11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image" Target="../media/image23.png"/><Relationship Id="rId19" Type="http://schemas.openxmlformats.org/officeDocument/2006/relationships/image" Target="../media/image110.png"/><Relationship Id="rId4" Type="http://schemas.openxmlformats.org/officeDocument/2006/relationships/audio" Target="../media/media21.m4a"/><Relationship Id="rId9" Type="http://schemas.openxmlformats.org/officeDocument/2006/relationships/image" Target="../media/image22.svg"/><Relationship Id="rId14" Type="http://schemas.openxmlformats.org/officeDocument/2006/relationships/image" Target="../media/image20.png"/><Relationship Id="rId22" Type="http://schemas.openxmlformats.org/officeDocument/2006/relationships/customXml" Target="../ink/ink11.xml"/><Relationship Id="rId27" Type="http://schemas.openxmlformats.org/officeDocument/2006/relationships/image" Target="../media/image5.png"/><Relationship Id="rId30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9.m4a"/><Relationship Id="rId18" Type="http://schemas.openxmlformats.org/officeDocument/2006/relationships/image" Target="../media/image9.png"/><Relationship Id="rId26" Type="http://schemas.openxmlformats.org/officeDocument/2006/relationships/customXml" Target="../ink/ink4.xml"/><Relationship Id="rId3" Type="http://schemas.microsoft.com/office/2007/relationships/media" Target="../media/media4.m4a"/><Relationship Id="rId21" Type="http://schemas.openxmlformats.org/officeDocument/2006/relationships/image" Target="../media/image11.png"/><Relationship Id="rId34" Type="http://schemas.openxmlformats.org/officeDocument/2006/relationships/image" Target="../media/image17.png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8.png"/><Relationship Id="rId25" Type="http://schemas.openxmlformats.org/officeDocument/2006/relationships/image" Target="../media/image110.png"/><Relationship Id="rId33" Type="http://schemas.openxmlformats.org/officeDocument/2006/relationships/image" Target="../media/image16.png"/><Relationship Id="rId2" Type="http://schemas.openxmlformats.org/officeDocument/2006/relationships/audio" Target="../media/media3.m4a"/><Relationship Id="rId16" Type="http://schemas.openxmlformats.org/officeDocument/2006/relationships/customXml" Target="../ink/ink1.xml"/><Relationship Id="rId20" Type="http://schemas.openxmlformats.org/officeDocument/2006/relationships/image" Target="../media/image10.png"/><Relationship Id="rId29" Type="http://schemas.openxmlformats.org/officeDocument/2006/relationships/image" Target="../media/image13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customXml" Target="../ink/ink3.xml"/><Relationship Id="rId32" Type="http://schemas.openxmlformats.org/officeDocument/2006/relationships/image" Target="../media/image15.png"/><Relationship Id="rId5" Type="http://schemas.microsoft.com/office/2007/relationships/media" Target="../media/media5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0.png"/><Relationship Id="rId28" Type="http://schemas.openxmlformats.org/officeDocument/2006/relationships/customXml" Target="../ink/ink5.xml"/><Relationship Id="rId10" Type="http://schemas.openxmlformats.org/officeDocument/2006/relationships/audio" Target="../media/media7.m4a"/><Relationship Id="rId19" Type="http://schemas.openxmlformats.org/officeDocument/2006/relationships/image" Target="../media/image4.png"/><Relationship Id="rId31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customXml" Target="../ink/ink2.xml"/><Relationship Id="rId27" Type="http://schemas.openxmlformats.org/officeDocument/2006/relationships/image" Target="../media/image12.png"/><Relationship Id="rId30" Type="http://schemas.openxmlformats.org/officeDocument/2006/relationships/customXml" Target="../ink/ink6.xml"/><Relationship Id="rId35" Type="http://schemas.openxmlformats.org/officeDocument/2006/relationships/image" Target="../media/image6.png"/><Relationship Id="rId8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audio" Target="../media/media10.m4a"/><Relationship Id="rId16" Type="http://schemas.openxmlformats.org/officeDocument/2006/relationships/image" Target="../media/image5.pn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8.png"/><Relationship Id="rId5" Type="http://schemas.microsoft.com/office/2007/relationships/media" Target="../media/media12.m4a"/><Relationship Id="rId15" Type="http://schemas.openxmlformats.org/officeDocument/2006/relationships/image" Target="../media/image19.png"/><Relationship Id="rId10" Type="http://schemas.openxmlformats.org/officeDocument/2006/relationships/customXml" Target="../ink/ink7.xml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6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934A-26B3-4AAC-87FA-2484C8DC3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261" y="1493092"/>
            <a:ext cx="9691150" cy="5205882"/>
          </a:xfrm>
        </p:spPr>
        <p:txBody>
          <a:bodyPr anchor="t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English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Family and Friends 6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Grade 6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Semester 2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Unit 6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4000" b="1" dirty="0">
                <a:latin typeface="Century Gothic" panose="020B0502020202020204" pitchFamily="34" charset="0"/>
              </a:rPr>
              <a:t>What’s the matter?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Lesson 1: 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F7687-78FE-624A-84BE-0D9FF9787E4E}"/>
              </a:ext>
            </a:extLst>
          </p:cNvPr>
          <p:cNvPicPr/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23332" y="434562"/>
            <a:ext cx="6205008" cy="76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5C431-9433-45DB-98F8-D62EB8354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45" y="3375756"/>
            <a:ext cx="3363274" cy="14405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583AA4-254C-42BD-BD9E-32EC1407EBE0}"/>
              </a:ext>
            </a:extLst>
          </p:cNvPr>
          <p:cNvGrpSpPr/>
          <p:nvPr/>
        </p:nvGrpSpPr>
        <p:grpSpPr>
          <a:xfrm>
            <a:off x="9091471" y="1174514"/>
            <a:ext cx="2320384" cy="2978585"/>
            <a:chOff x="5554320" y="1853729"/>
            <a:chExt cx="2365101" cy="30846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E4D2F6-A9A3-4460-A499-B1605BB65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5446" y="1853729"/>
              <a:ext cx="1885317" cy="30846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C39ECB-B3EA-416D-8739-1FAFFCB2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331347">
              <a:off x="7605782" y="3980129"/>
              <a:ext cx="179357" cy="37731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0D338D-3480-4334-BF0A-3ECB6A94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140816">
              <a:off x="7675778" y="4151028"/>
              <a:ext cx="109969" cy="3773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E563AB-C3CF-4655-BA6D-23B79B36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342225" flipH="1">
              <a:off x="5728379" y="4296273"/>
              <a:ext cx="209790" cy="5579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077DE9-64E0-4CD9-9DDA-791651EFE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889680" flipH="1">
              <a:off x="5944445" y="4566368"/>
              <a:ext cx="141882" cy="37731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3E1AA3-9D6A-4B3C-8B5C-2B3EE81E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331347">
              <a:off x="7605781" y="3980129"/>
              <a:ext cx="179357" cy="37731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1C4985-CDDA-4B83-A3BD-89CF9F089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140816">
              <a:off x="7675777" y="4151028"/>
              <a:ext cx="109969" cy="37731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797CA-08E5-4E19-ACDC-3D06E62B3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307" y="4717871"/>
            <a:ext cx="2429214" cy="1876687"/>
          </a:xfrm>
          <a:prstGeom prst="rect">
            <a:avLst/>
          </a:prstGeom>
        </p:spPr>
      </p:pic>
      <p:pic>
        <p:nvPicPr>
          <p:cNvPr id="4" name="AUDIO-2021-02-17-10-36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5345" y="5656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3151EB-04D5-4DE6-9EE0-A305C6DF3A75}"/>
              </a:ext>
            </a:extLst>
          </p:cNvPr>
          <p:cNvSpPr/>
          <p:nvPr/>
        </p:nvSpPr>
        <p:spPr>
          <a:xfrm>
            <a:off x="447041" y="1615834"/>
            <a:ext cx="11397826" cy="4573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70D4860-FB2D-4B6B-A61F-6DDCBB88482F}"/>
              </a:ext>
            </a:extLst>
          </p:cNvPr>
          <p:cNvSpPr/>
          <p:nvPr/>
        </p:nvSpPr>
        <p:spPr>
          <a:xfrm>
            <a:off x="678378" y="1009141"/>
            <a:ext cx="9587155" cy="53315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Look at the pictures and write sentences.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4-5words                6-7words               8-9  words 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F6682C-CF3A-4544-9F18-7E72EA6A7160}"/>
              </a:ext>
            </a:extLst>
          </p:cNvPr>
          <p:cNvCxnSpPr>
            <a:cxnSpLocks/>
          </p:cNvCxnSpPr>
          <p:nvPr/>
        </p:nvCxnSpPr>
        <p:spPr>
          <a:xfrm>
            <a:off x="5972824" y="1615834"/>
            <a:ext cx="0" cy="45739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Graphic 12" descr="Rating Star">
            <a:extLst>
              <a:ext uri="{FF2B5EF4-FFF2-40B4-BE49-F238E27FC236}">
                <a16:creationId xmlns:a16="http://schemas.microsoft.com/office/drawing/2014/main" id="{851C4F09-35E2-4D6A-B602-6D1873B7EF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4867" y="890100"/>
            <a:ext cx="589447" cy="589447"/>
          </a:xfrm>
          <a:prstGeom prst="rect">
            <a:avLst/>
          </a:prstGeom>
        </p:spPr>
      </p:pic>
      <p:pic>
        <p:nvPicPr>
          <p:cNvPr id="14" name="Graphic 13" descr="Rating 1 Star">
            <a:extLst>
              <a:ext uri="{FF2B5EF4-FFF2-40B4-BE49-F238E27FC236}">
                <a16:creationId xmlns:a16="http://schemas.microsoft.com/office/drawing/2014/main" id="{4B76EBC7-8D83-432D-89AA-1AE80300E76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2225" y="878784"/>
            <a:ext cx="589447" cy="589447"/>
          </a:xfrm>
          <a:prstGeom prst="rect">
            <a:avLst/>
          </a:prstGeom>
        </p:spPr>
      </p:pic>
      <p:pic>
        <p:nvPicPr>
          <p:cNvPr id="15" name="Graphic 14" descr="Rating 3 Star">
            <a:extLst>
              <a:ext uri="{FF2B5EF4-FFF2-40B4-BE49-F238E27FC236}">
                <a16:creationId xmlns:a16="http://schemas.microsoft.com/office/drawing/2014/main" id="{80857E51-540E-47B4-A751-D4B73EAB9F7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60159" y="905460"/>
            <a:ext cx="589447" cy="5894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0E9F33-B660-46FF-8654-288499E819DA}"/>
              </a:ext>
            </a:extLst>
          </p:cNvPr>
          <p:cNvSpPr/>
          <p:nvPr/>
        </p:nvSpPr>
        <p:spPr>
          <a:xfrm>
            <a:off x="667482" y="3023286"/>
            <a:ext cx="5110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I read in the car, I feel dizzy.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D4EE8C-1173-477D-988C-82D4C87E6597}"/>
              </a:ext>
            </a:extLst>
          </p:cNvPr>
          <p:cNvSpPr/>
          <p:nvPr/>
        </p:nvSpPr>
        <p:spPr>
          <a:xfrm>
            <a:off x="479124" y="5074406"/>
            <a:ext cx="5551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I don’t wear my jacket in the winter, I catch a cold.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A65930-DC2E-44A1-8C5B-BE6C83BBC354}"/>
              </a:ext>
            </a:extLst>
          </p:cNvPr>
          <p:cNvSpPr/>
          <p:nvPr/>
        </p:nvSpPr>
        <p:spPr>
          <a:xfrm>
            <a:off x="6376039" y="5053975"/>
            <a:ext cx="4914927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I get sick, I take medicine to feel better.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9E8FA0-190B-4433-8318-DB2FAA0354DD}"/>
              </a:ext>
            </a:extLst>
          </p:cNvPr>
          <p:cNvSpPr/>
          <p:nvPr/>
        </p:nvSpPr>
        <p:spPr>
          <a:xfrm>
            <a:off x="5972824" y="3047622"/>
            <a:ext cx="577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My throat is sore because I had an ice-cream and a milkshake.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5480C7-C152-45EB-B718-3C1B1E648720}"/>
              </a:ext>
            </a:extLst>
          </p:cNvPr>
          <p:cNvCxnSpPr>
            <a:cxnSpLocks/>
          </p:cNvCxnSpPr>
          <p:nvPr/>
        </p:nvCxnSpPr>
        <p:spPr>
          <a:xfrm>
            <a:off x="592263" y="3321200"/>
            <a:ext cx="5209275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721FD37-D761-4450-8CD0-B26006607C8F}"/>
              </a:ext>
            </a:extLst>
          </p:cNvPr>
          <p:cNvSpPr/>
          <p:nvPr/>
        </p:nvSpPr>
        <p:spPr>
          <a:xfrm>
            <a:off x="3479420" y="2308924"/>
            <a:ext cx="1574470" cy="41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Use: feel dizzy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2E3A3-BBAB-42E5-B262-5F8E8DC0D8E3}"/>
              </a:ext>
            </a:extLst>
          </p:cNvPr>
          <p:cNvSpPr/>
          <p:nvPr/>
        </p:nvSpPr>
        <p:spPr>
          <a:xfrm>
            <a:off x="8123980" y="2052732"/>
            <a:ext cx="1707519" cy="41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Use: sore throat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0C6373-A7A5-4CDE-A1F8-6B539BC2CB99}"/>
              </a:ext>
            </a:extLst>
          </p:cNvPr>
          <p:cNvSpPr/>
          <p:nvPr/>
        </p:nvSpPr>
        <p:spPr>
          <a:xfrm>
            <a:off x="3479420" y="4031398"/>
            <a:ext cx="1295547" cy="41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Use: a cold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7DB9C-D18E-481C-B194-EEA905730517}"/>
              </a:ext>
            </a:extLst>
          </p:cNvPr>
          <p:cNvSpPr/>
          <p:nvPr/>
        </p:nvSpPr>
        <p:spPr>
          <a:xfrm>
            <a:off x="8654439" y="3975273"/>
            <a:ext cx="2958305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Use: take medicine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1C48CF-30A6-4173-B5D2-F97CFDDA0B16}"/>
              </a:ext>
            </a:extLst>
          </p:cNvPr>
          <p:cNvSpPr/>
          <p:nvPr/>
        </p:nvSpPr>
        <p:spPr>
          <a:xfrm>
            <a:off x="4432537" y="290507"/>
            <a:ext cx="2878886" cy="651028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Assessment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0A4E4D-BE6B-43C6-9FAF-4EE40EDD5AC2}"/>
              </a:ext>
            </a:extLst>
          </p:cNvPr>
          <p:cNvCxnSpPr>
            <a:cxnSpLocks/>
          </p:cNvCxnSpPr>
          <p:nvPr/>
        </p:nvCxnSpPr>
        <p:spPr>
          <a:xfrm>
            <a:off x="5987714" y="5368548"/>
            <a:ext cx="5288368" cy="11731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B7C9DAE-8BDC-4EF0-947D-01C33234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50620"/>
              </p:ext>
            </p:extLst>
          </p:nvPr>
        </p:nvGraphicFramePr>
        <p:xfrm>
          <a:off x="1693854" y="5726786"/>
          <a:ext cx="8325382" cy="766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2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4"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>
                          <a:latin typeface="Century Gothic" pitchFamily="34" charset="0"/>
                        </a:rPr>
                        <a:t>Writing checklist</a:t>
                      </a:r>
                      <a:endParaRPr lang="ar-BH" sz="10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 I used finger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                       I checked my spelling.              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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the correct tense.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625DC549-16DA-4372-A33E-A690FA075D0B}"/>
              </a:ext>
            </a:extLst>
          </p:cNvPr>
          <p:cNvGrpSpPr/>
          <p:nvPr/>
        </p:nvGrpSpPr>
        <p:grpSpPr>
          <a:xfrm>
            <a:off x="9224233" y="200390"/>
            <a:ext cx="2471726" cy="1256098"/>
            <a:chOff x="9224233" y="200390"/>
            <a:chExt cx="2471726" cy="1256098"/>
          </a:xfrm>
        </p:grpSpPr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FD0747DB-5594-49DF-B0D7-F908CCA6099F}"/>
                </a:ext>
              </a:extLst>
            </p:cNvPr>
            <p:cNvSpPr/>
            <p:nvPr/>
          </p:nvSpPr>
          <p:spPr>
            <a:xfrm>
              <a:off x="9224233" y="200390"/>
              <a:ext cx="1666639" cy="856142"/>
            </a:xfrm>
            <a:prstGeom prst="cloudCallout">
              <a:avLst>
                <a:gd name="adj1" fmla="val 61671"/>
                <a:gd name="adj2" fmla="val 11871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Possible answers 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60CE12-B846-4B1B-9061-5F9ABAD46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36120"/>
            <a:stretch/>
          </p:blipFill>
          <p:spPr>
            <a:xfrm flipH="1">
              <a:off x="10622454" y="323711"/>
              <a:ext cx="1073505" cy="1132777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2B4B45-4224-4BF5-8EF2-ED66065BD794}"/>
              </a:ext>
            </a:extLst>
          </p:cNvPr>
          <p:cNvCxnSpPr>
            <a:cxnSpLocks/>
          </p:cNvCxnSpPr>
          <p:nvPr/>
        </p:nvCxnSpPr>
        <p:spPr>
          <a:xfrm>
            <a:off x="530046" y="5343744"/>
            <a:ext cx="5196572" cy="36704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458A265-9891-4DF6-B8CD-29559C6CD7E9}"/>
              </a:ext>
            </a:extLst>
          </p:cNvPr>
          <p:cNvCxnSpPr>
            <a:cxnSpLocks/>
          </p:cNvCxnSpPr>
          <p:nvPr/>
        </p:nvCxnSpPr>
        <p:spPr>
          <a:xfrm>
            <a:off x="6022370" y="3342671"/>
            <a:ext cx="5196572" cy="36704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E52F94-3020-4380-B6EF-421DFE657D86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412553-74BC-43EA-B98B-64EDFDE3BCD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E499D8-5142-4C8C-881D-69DF8FCFE75E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5F5E42-34EC-4094-8177-D1F4BF8F5750}"/>
              </a:ext>
            </a:extLst>
          </p:cNvPr>
          <p:cNvGrpSpPr/>
          <p:nvPr/>
        </p:nvGrpSpPr>
        <p:grpSpPr>
          <a:xfrm>
            <a:off x="1253473" y="1595302"/>
            <a:ext cx="1073162" cy="1356963"/>
            <a:chOff x="5342868" y="1449765"/>
            <a:chExt cx="2345670" cy="333431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5CA717-C0A1-4569-90A7-876E02809BB8}"/>
                </a:ext>
              </a:extLst>
            </p:cNvPr>
            <p:cNvGrpSpPr/>
            <p:nvPr/>
          </p:nvGrpSpPr>
          <p:grpSpPr>
            <a:xfrm>
              <a:off x="5342868" y="2051123"/>
              <a:ext cx="2345670" cy="2732955"/>
              <a:chOff x="5342868" y="2051123"/>
              <a:chExt cx="2345670" cy="273295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79E8D1F-C6E7-4F76-BAE0-ADB27AFD4A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38084"/>
              <a:stretch/>
            </p:blipFill>
            <p:spPr>
              <a:xfrm>
                <a:off x="5342868" y="2051123"/>
                <a:ext cx="2345670" cy="2732955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52FBAE-9F3E-42E0-9595-12A35F9D7258}"/>
                  </a:ext>
                </a:extLst>
              </p:cNvPr>
              <p:cNvGrpSpPr/>
              <p:nvPr/>
            </p:nvGrpSpPr>
            <p:grpSpPr>
              <a:xfrm>
                <a:off x="7204964" y="2073974"/>
                <a:ext cx="186840" cy="263160"/>
                <a:chOff x="7204964" y="2072305"/>
                <a:chExt cx="186840" cy="263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301B636-D215-4042-AED6-C9B4EB0040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4964" y="2131345"/>
                    <a:ext cx="87480" cy="20412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301B636-D215-4042-AED6-C9B4EB0040ED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7185437" y="2109254"/>
                      <a:ext cx="125753" cy="2474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2547CC2-4F0E-4F43-AFED-6985B8300A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87404" y="2072305"/>
                    <a:ext cx="104400" cy="2181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2547CC2-4F0E-4F43-AFED-6985B8300AE4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7267780" y="2050224"/>
                      <a:ext cx="142863" cy="26143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49B912-F410-4A4A-99B8-15782B6EC85B}"/>
                  </a:ext>
                </a:extLst>
              </p:cNvPr>
              <p:cNvGrpSpPr/>
              <p:nvPr/>
            </p:nvGrpSpPr>
            <p:grpSpPr>
              <a:xfrm>
                <a:off x="5762084" y="2230214"/>
                <a:ext cx="174960" cy="234720"/>
                <a:chOff x="5762084" y="2228545"/>
                <a:chExt cx="174960" cy="23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870E62DE-401D-4750-9BDC-A0A63D0773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42364" y="2251945"/>
                    <a:ext cx="94680" cy="21132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870E62DE-401D-4750-9BDC-A0A63D077381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5822802" y="2229840"/>
                      <a:ext cx="133021" cy="2546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388C05E6-5981-41E9-9A72-8C00D4AA44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2084" y="2233225"/>
                    <a:ext cx="59400" cy="20844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388C05E6-5981-41E9-9A72-8C00D4AA44CB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742545" y="2211144"/>
                      <a:ext cx="97697" cy="2517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DEDA7C53-2FD1-49DF-B82A-0B20FACFBC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57124" y="2228545"/>
                    <a:ext cx="60120" cy="18972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DEDA7C53-2FD1-49DF-B82A-0B20FACFBC8E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5837605" y="2206485"/>
                      <a:ext cx="98378" cy="23295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8B0434E-1798-48B5-80A7-D7B683687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64853" y="1449765"/>
              <a:ext cx="1301700" cy="644407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1D68DAF-C953-4C68-9C54-AAE4A33034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05285" y="3656222"/>
            <a:ext cx="1653458" cy="13255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85E9A-0FE3-45AA-87C5-3A416988F28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53472" y="3422475"/>
            <a:ext cx="1345882" cy="152842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7EC7101-0067-4463-89DC-C5E48FD2A9B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51747" y="1712642"/>
            <a:ext cx="1092389" cy="13213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AUDIO-2021-02-17-11-06-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AUDIO-2021-02-17-11-07-4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68743" y="940360"/>
            <a:ext cx="609600" cy="609600"/>
          </a:xfrm>
          <a:prstGeom prst="rect">
            <a:avLst/>
          </a:prstGeom>
        </p:spPr>
      </p:pic>
      <p:pic>
        <p:nvPicPr>
          <p:cNvPr id="4" name="AUDIO-2021-02-17-11-08-2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48672" y="5845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66" y="3216954"/>
            <a:ext cx="5613171" cy="932507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End </a:t>
            </a:r>
            <a:r>
              <a:rPr lang="en-US" sz="3600" b="1">
                <a:latin typeface="Century Gothic" panose="020B0502020202020204" pitchFamily="34" charset="0"/>
              </a:rPr>
              <a:t>of the </a:t>
            </a:r>
            <a:r>
              <a:rPr lang="en-US" sz="3600" b="1" dirty="0">
                <a:latin typeface="Century Gothic" panose="020B0502020202020204" pitchFamily="34" charset="0"/>
              </a:rPr>
              <a:t>Lesson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AUDIO-2021-02-17-11-08-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0233" y="3844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683" y="0"/>
            <a:ext cx="1646063" cy="1268078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94583" y="2009049"/>
            <a:ext cx="11448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0">
              <a:buNone/>
            </a:pPr>
            <a:r>
              <a:rPr lang="en-US" sz="4000" b="1">
                <a:latin typeface="Century Gothic" panose="020B0502020202020204" pitchFamily="34" charset="0"/>
              </a:rPr>
              <a:t>Lesson Objectives</a:t>
            </a:r>
            <a:r>
              <a:rPr lang="ar-BH" sz="4000" b="1">
                <a:latin typeface="Century Gothic" panose="020B0502020202020204" pitchFamily="34" charset="0"/>
              </a:rPr>
              <a:t>:</a:t>
            </a:r>
            <a:endParaRPr lang="ar-BH" sz="40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190" y="3122372"/>
            <a:ext cx="10163210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en-US" sz="3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1- To recognize 9 new phrases about illnesses.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en-US" sz="3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2- To use 9 new phrases about illnesses correctly.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AF8E3-74E3-44D5-BC89-108ECF92C333}"/>
              </a:ext>
            </a:extLst>
          </p:cNvPr>
          <p:cNvGrpSpPr/>
          <p:nvPr/>
        </p:nvGrpSpPr>
        <p:grpSpPr>
          <a:xfrm>
            <a:off x="87667" y="6536132"/>
            <a:ext cx="12104333" cy="305804"/>
            <a:chOff x="133224" y="6552196"/>
            <a:chExt cx="12104333" cy="3058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D301B7-9C58-414B-8E04-9F41B8B4B8E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FDC82F-0412-440E-982D-B1DEF7124940}"/>
                </a:ext>
              </a:extLst>
            </p:cNvPr>
            <p:cNvSpPr txBox="1"/>
            <p:nvPr/>
          </p:nvSpPr>
          <p:spPr>
            <a:xfrm>
              <a:off x="133224" y="6552196"/>
              <a:ext cx="4091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– Second Semester – 202</a:t>
              </a:r>
              <a:r>
                <a:rPr lang="ar-SA" sz="1200" b="1" dirty="0">
                  <a:latin typeface="Century Gothic" panose="020B0502020202020204" pitchFamily="34" charset="0"/>
                </a:rPr>
                <a:t>0</a:t>
              </a:r>
              <a:r>
                <a:rPr lang="en-US" sz="1200" b="1" dirty="0">
                  <a:latin typeface="Century Gothic" panose="020B0502020202020204" pitchFamily="34" charset="0"/>
                </a:rPr>
                <a:t>-202</a:t>
              </a:r>
              <a:r>
                <a:rPr lang="en-GB" sz="1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48ED39-7660-44FD-A1B8-3FDB7EC1869A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pic>
        <p:nvPicPr>
          <p:cNvPr id="3" name="AUDIO-2021-02-17-10-38-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348" y="5616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C541AAD-1082-48A1-A928-19073D76BFCE}"/>
              </a:ext>
            </a:extLst>
          </p:cNvPr>
          <p:cNvSpPr/>
          <p:nvPr/>
        </p:nvSpPr>
        <p:spPr>
          <a:xfrm>
            <a:off x="9979823" y="4828450"/>
            <a:ext cx="2057970" cy="5621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C6077-353B-4ECE-A620-1A8BD5E805D3}"/>
              </a:ext>
            </a:extLst>
          </p:cNvPr>
          <p:cNvSpPr/>
          <p:nvPr/>
        </p:nvSpPr>
        <p:spPr>
          <a:xfrm>
            <a:off x="4036027" y="147969"/>
            <a:ext cx="2878886" cy="526516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BAD7E3-BC50-4106-B71B-A3CB35DA3E2D}"/>
              </a:ext>
            </a:extLst>
          </p:cNvPr>
          <p:cNvSpPr/>
          <p:nvPr/>
        </p:nvSpPr>
        <p:spPr>
          <a:xfrm>
            <a:off x="7388876" y="4824690"/>
            <a:ext cx="2419244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27EE1B-7FCB-43A4-B6A8-A512BFA679F7}"/>
              </a:ext>
            </a:extLst>
          </p:cNvPr>
          <p:cNvSpPr/>
          <p:nvPr/>
        </p:nvSpPr>
        <p:spPr>
          <a:xfrm>
            <a:off x="7321997" y="4851108"/>
            <a:ext cx="2419244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 cold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BDD2C2-317D-4FCA-911A-ECA7C272625A}"/>
              </a:ext>
            </a:extLst>
          </p:cNvPr>
          <p:cNvSpPr/>
          <p:nvPr/>
        </p:nvSpPr>
        <p:spPr>
          <a:xfrm>
            <a:off x="2551659" y="4811898"/>
            <a:ext cx="2235958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E5121A-19E0-46A2-8517-79F70BA2CEC9}"/>
              </a:ext>
            </a:extLst>
          </p:cNvPr>
          <p:cNvSpPr/>
          <p:nvPr/>
        </p:nvSpPr>
        <p:spPr>
          <a:xfrm>
            <a:off x="2871300" y="4776730"/>
            <a:ext cx="1505240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feel sick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07CF45-5172-4975-9433-5F1B0531C856}"/>
              </a:ext>
            </a:extLst>
          </p:cNvPr>
          <p:cNvSpPr/>
          <p:nvPr/>
        </p:nvSpPr>
        <p:spPr>
          <a:xfrm>
            <a:off x="4981929" y="4816568"/>
            <a:ext cx="2233126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1F8B85-0007-4B2E-906D-A14F97905D32}"/>
              </a:ext>
            </a:extLst>
          </p:cNvPr>
          <p:cNvSpPr/>
          <p:nvPr/>
        </p:nvSpPr>
        <p:spPr>
          <a:xfrm>
            <a:off x="4984047" y="4800330"/>
            <a:ext cx="2233126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feel dizzy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CD6B43-3D38-4590-80AF-585CB8CF6116}"/>
              </a:ext>
            </a:extLst>
          </p:cNvPr>
          <p:cNvSpPr/>
          <p:nvPr/>
        </p:nvSpPr>
        <p:spPr>
          <a:xfrm>
            <a:off x="231391" y="4823429"/>
            <a:ext cx="2101708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7F498-0097-44F2-8F89-9C4B50B36AF6}"/>
              </a:ext>
            </a:extLst>
          </p:cNvPr>
          <p:cNvSpPr/>
          <p:nvPr/>
        </p:nvSpPr>
        <p:spPr>
          <a:xfrm>
            <a:off x="167697" y="4811397"/>
            <a:ext cx="2101707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 headache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72BFE8-C821-49BF-A076-3FB99D610564}"/>
                  </a:ext>
                </a:extLst>
              </p14:cNvPr>
              <p14:cNvContentPartPr/>
              <p14:nvPr/>
            </p14:nvContentPartPr>
            <p14:xfrm>
              <a:off x="-1706178" y="3737450"/>
              <a:ext cx="375" cy="343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572BFE8-C821-49BF-A076-3FB99D6105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724928" y="3634550"/>
                <a:ext cx="37500" cy="2058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4B80F970-793D-4DB1-A0A4-A5D7061EE624}"/>
              </a:ext>
            </a:extLst>
          </p:cNvPr>
          <p:cNvSpPr txBox="1"/>
          <p:nvPr/>
        </p:nvSpPr>
        <p:spPr>
          <a:xfrm>
            <a:off x="167697" y="913855"/>
            <a:ext cx="8825432" cy="46166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Read and learn the following phrases.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C767B656-7C6E-4374-B358-1CAD04EEC886}"/>
              </a:ext>
            </a:extLst>
          </p:cNvPr>
          <p:cNvSpPr/>
          <p:nvPr/>
        </p:nvSpPr>
        <p:spPr>
          <a:xfrm>
            <a:off x="9172575" y="271463"/>
            <a:ext cx="2392024" cy="13019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Click on the phrase.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0EDB320-76AC-4351-AB2B-3BCCC7E8E1C4}"/>
              </a:ext>
            </a:extLst>
          </p:cNvPr>
          <p:cNvGrpSpPr/>
          <p:nvPr/>
        </p:nvGrpSpPr>
        <p:grpSpPr>
          <a:xfrm>
            <a:off x="224001" y="1817505"/>
            <a:ext cx="2101707" cy="2926469"/>
            <a:chOff x="427972" y="1790300"/>
            <a:chExt cx="2157748" cy="310991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888BC48-F779-4FC4-B5CA-F4133914169E}"/>
                </a:ext>
              </a:extLst>
            </p:cNvPr>
            <p:cNvSpPr/>
            <p:nvPr/>
          </p:nvSpPr>
          <p:spPr>
            <a:xfrm>
              <a:off x="427972" y="1790300"/>
              <a:ext cx="2157748" cy="3109912"/>
            </a:xfrm>
            <a:prstGeom prst="roundRect">
              <a:avLst>
                <a:gd name="adj" fmla="val 39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3C1E4F-B7B1-4739-9EA0-8175C9719F6C}"/>
                </a:ext>
              </a:extLst>
            </p:cNvPr>
            <p:cNvGrpSpPr/>
            <p:nvPr/>
          </p:nvGrpSpPr>
          <p:grpSpPr>
            <a:xfrm>
              <a:off x="506053" y="2382150"/>
              <a:ext cx="2060425" cy="2504318"/>
              <a:chOff x="535397" y="1827751"/>
              <a:chExt cx="2216501" cy="26801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44BEB4D-A372-427E-8522-C2743011A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b="37442"/>
              <a:stretch/>
            </p:blipFill>
            <p:spPr>
              <a:xfrm>
                <a:off x="535397" y="1991194"/>
                <a:ext cx="2216501" cy="251665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9F69DED-07FD-4EE0-8559-A235A4C42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2331347">
                <a:off x="1887427" y="1950173"/>
                <a:ext cx="182874" cy="36574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F4D0B71-BEA8-4CA3-A6C3-538399D07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20960899">
                <a:off x="1607200" y="1827751"/>
                <a:ext cx="153107" cy="306213"/>
              </a:xfrm>
              <a:prstGeom prst="rect">
                <a:avLst/>
              </a:prstGeom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0CCDDF-2699-4898-8B91-21CB9410FD90}"/>
              </a:ext>
            </a:extLst>
          </p:cNvPr>
          <p:cNvGrpSpPr/>
          <p:nvPr/>
        </p:nvGrpSpPr>
        <p:grpSpPr>
          <a:xfrm>
            <a:off x="2586066" y="1858118"/>
            <a:ext cx="2189974" cy="2883444"/>
            <a:chOff x="2804168" y="1811201"/>
            <a:chExt cx="2228895" cy="310991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3357805-F0B6-4314-866F-94F04ADF460B}"/>
                </a:ext>
              </a:extLst>
            </p:cNvPr>
            <p:cNvSpPr/>
            <p:nvPr/>
          </p:nvSpPr>
          <p:spPr>
            <a:xfrm>
              <a:off x="2804168" y="1811201"/>
              <a:ext cx="2228895" cy="3109912"/>
            </a:xfrm>
            <a:prstGeom prst="roundRect">
              <a:avLst>
                <a:gd name="adj" fmla="val 2946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626D3B-EC79-45F7-B03C-B15C8099D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2599" r="8336"/>
            <a:stretch/>
          </p:blipFill>
          <p:spPr>
            <a:xfrm>
              <a:off x="2851756" y="2497566"/>
              <a:ext cx="2181307" cy="237578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639A6E8-958E-4530-AD00-AA8E3D955774}"/>
              </a:ext>
            </a:extLst>
          </p:cNvPr>
          <p:cNvGrpSpPr/>
          <p:nvPr/>
        </p:nvGrpSpPr>
        <p:grpSpPr>
          <a:xfrm>
            <a:off x="4978436" y="1853035"/>
            <a:ext cx="2246347" cy="2913098"/>
            <a:chOff x="5228142" y="1810222"/>
            <a:chExt cx="2364927" cy="308999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2B206D9-36A2-40C8-B781-2AB8F17F7515}"/>
                </a:ext>
              </a:extLst>
            </p:cNvPr>
            <p:cNvSpPr/>
            <p:nvPr/>
          </p:nvSpPr>
          <p:spPr>
            <a:xfrm>
              <a:off x="5228142" y="1810222"/>
              <a:ext cx="2364927" cy="3089990"/>
            </a:xfrm>
            <a:prstGeom prst="roundRect">
              <a:avLst>
                <a:gd name="adj" fmla="val 2513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D4FD594-899A-42CA-AC4E-E9274A420F65}"/>
                </a:ext>
              </a:extLst>
            </p:cNvPr>
            <p:cNvGrpSpPr/>
            <p:nvPr/>
          </p:nvGrpSpPr>
          <p:grpSpPr>
            <a:xfrm>
              <a:off x="5358197" y="2063858"/>
              <a:ext cx="2061989" cy="2799918"/>
              <a:chOff x="5342868" y="1449765"/>
              <a:chExt cx="2345670" cy="333431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89C4635-A442-4FBA-A4CB-8DF483323832}"/>
                  </a:ext>
                </a:extLst>
              </p:cNvPr>
              <p:cNvGrpSpPr/>
              <p:nvPr/>
            </p:nvGrpSpPr>
            <p:grpSpPr>
              <a:xfrm>
                <a:off x="5342868" y="2051123"/>
                <a:ext cx="2345670" cy="2732955"/>
                <a:chOff x="5342868" y="2051123"/>
                <a:chExt cx="2345670" cy="2732955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A371775F-0C8A-4B34-8531-11AAA70B78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/>
                <a:srcRect b="38084"/>
                <a:stretch/>
              </p:blipFill>
              <p:spPr>
                <a:xfrm>
                  <a:off x="5342868" y="2051123"/>
                  <a:ext cx="2345670" cy="2732955"/>
                </a:xfrm>
                <a:prstGeom prst="rect">
                  <a:avLst/>
                </a:prstGeom>
              </p:spPr>
            </p:pic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47C033B-C3E2-47DF-BE00-06A2514762B6}"/>
                    </a:ext>
                  </a:extLst>
                </p:cNvPr>
                <p:cNvGrpSpPr/>
                <p:nvPr/>
              </p:nvGrpSpPr>
              <p:grpSpPr>
                <a:xfrm>
                  <a:off x="7204964" y="2073974"/>
                  <a:ext cx="186840" cy="263160"/>
                  <a:chOff x="7204964" y="2072305"/>
                  <a:chExt cx="186840" cy="2631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65" name="Ink 64">
                        <a:extLst>
                          <a:ext uri="{FF2B5EF4-FFF2-40B4-BE49-F238E27FC236}">
                            <a16:creationId xmlns:a16="http://schemas.microsoft.com/office/drawing/2014/main" id="{02B3986B-5956-442C-89A1-96DE869F385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04964" y="2131345"/>
                      <a:ext cx="87480" cy="204120"/>
                    </p14:xfrm>
                  </p:contentPart>
                </mc:Choice>
                <mc:Fallback xmlns="">
                  <p:pic>
                    <p:nvPicPr>
                      <p:cNvPr id="65" name="Ink 64">
                        <a:extLst>
                          <a:ext uri="{FF2B5EF4-FFF2-40B4-BE49-F238E27FC236}">
                            <a16:creationId xmlns:a16="http://schemas.microsoft.com/office/drawing/2014/main" id="{02B3986B-5956-442C-89A1-96DE869F38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94191" y="2119980"/>
                        <a:ext cx="108596" cy="2263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66" name="Ink 65">
                        <a:extLst>
                          <a:ext uri="{FF2B5EF4-FFF2-40B4-BE49-F238E27FC236}">
                            <a16:creationId xmlns:a16="http://schemas.microsoft.com/office/drawing/2014/main" id="{2C58D762-EED8-4719-B1C5-F2083CC52D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87404" y="2072305"/>
                      <a:ext cx="104400" cy="218160"/>
                    </p14:xfrm>
                  </p:contentPart>
                </mc:Choice>
                <mc:Fallback xmlns="">
                  <p:pic>
                    <p:nvPicPr>
                      <p:cNvPr id="66" name="Ink 65">
                        <a:extLst>
                          <a:ext uri="{FF2B5EF4-FFF2-40B4-BE49-F238E27FC236}">
                            <a16:creationId xmlns:a16="http://schemas.microsoft.com/office/drawing/2014/main" id="{2C58D762-EED8-4719-B1C5-F2083CC52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76663" y="2060942"/>
                        <a:ext cx="125452" cy="24043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5AF0B25B-390F-481C-8540-40334FE22CC1}"/>
                    </a:ext>
                  </a:extLst>
                </p:cNvPr>
                <p:cNvGrpSpPr/>
                <p:nvPr/>
              </p:nvGrpSpPr>
              <p:grpSpPr>
                <a:xfrm>
                  <a:off x="5762084" y="2230214"/>
                  <a:ext cx="174960" cy="234720"/>
                  <a:chOff x="5762084" y="2228545"/>
                  <a:chExt cx="174960" cy="234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68" name="Ink 67">
                        <a:extLst>
                          <a:ext uri="{FF2B5EF4-FFF2-40B4-BE49-F238E27FC236}">
                            <a16:creationId xmlns:a16="http://schemas.microsoft.com/office/drawing/2014/main" id="{6CBBFF9C-7D7B-4935-BB04-E7DBF78423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842364" y="2251945"/>
                      <a:ext cx="94680" cy="211320"/>
                    </p14:xfrm>
                  </p:contentPart>
                </mc:Choice>
                <mc:Fallback xmlns="">
                  <p:pic>
                    <p:nvPicPr>
                      <p:cNvPr id="68" name="Ink 67">
                        <a:extLst>
                          <a:ext uri="{FF2B5EF4-FFF2-40B4-BE49-F238E27FC236}">
                            <a16:creationId xmlns:a16="http://schemas.microsoft.com/office/drawing/2014/main" id="{6CBBFF9C-7D7B-4935-BB04-E7DBF7842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32035" y="2240584"/>
                        <a:ext cx="115768" cy="2335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8">
                    <p14:nvContentPartPr>
                      <p14:cNvPr id="73" name="Ink 72">
                        <a:extLst>
                          <a:ext uri="{FF2B5EF4-FFF2-40B4-BE49-F238E27FC236}">
                            <a16:creationId xmlns:a16="http://schemas.microsoft.com/office/drawing/2014/main" id="{3B4DD68F-CF68-49F3-9A7E-95B77ECD3E1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62084" y="2233225"/>
                      <a:ext cx="59400" cy="208440"/>
                    </p14:xfrm>
                  </p:contentPart>
                </mc:Choice>
                <mc:Fallback xmlns="">
                  <p:pic>
                    <p:nvPicPr>
                      <p:cNvPr id="73" name="Ink 72">
                        <a:extLst>
                          <a:ext uri="{FF2B5EF4-FFF2-40B4-BE49-F238E27FC236}">
                            <a16:creationId xmlns:a16="http://schemas.microsoft.com/office/drawing/2014/main" id="{3B4DD68F-CF68-49F3-9A7E-95B77ECD3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751323" y="2221872"/>
                        <a:ext cx="80491" cy="2306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0">
                    <p14:nvContentPartPr>
                      <p14:cNvPr id="74" name="Ink 73">
                        <a:extLst>
                          <a:ext uri="{FF2B5EF4-FFF2-40B4-BE49-F238E27FC236}">
                            <a16:creationId xmlns:a16="http://schemas.microsoft.com/office/drawing/2014/main" id="{9992BDDB-34FB-4744-A094-8B9DF79F7EA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857124" y="2228545"/>
                      <a:ext cx="60120" cy="189720"/>
                    </p14:xfrm>
                  </p:contentPart>
                </mc:Choice>
                <mc:Fallback xmlns="">
                  <p:pic>
                    <p:nvPicPr>
                      <p:cNvPr id="74" name="Ink 73">
                        <a:extLst>
                          <a:ext uri="{FF2B5EF4-FFF2-40B4-BE49-F238E27FC236}">
                            <a16:creationId xmlns:a16="http://schemas.microsoft.com/office/drawing/2014/main" id="{9992BDDB-34FB-4744-A094-8B9DF79F7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46311" y="2217171"/>
                        <a:ext cx="81313" cy="21201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EB7B6560-10BC-4CF9-9AF3-6E4688C0B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4853" y="1449765"/>
                <a:ext cx="1301700" cy="644407"/>
              </a:xfrm>
              <a:prstGeom prst="rect">
                <a:avLst/>
              </a:prstGeom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1BABCD-30A2-4B8E-A285-2833EEC510C3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9F25E4D-0B74-4833-9C5F-A562827669C3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143E93-AD92-4149-933A-BCF6CC71EFB0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1669CEA-31CB-4E2C-A486-D3710B8D0B9D}"/>
              </a:ext>
            </a:extLst>
          </p:cNvPr>
          <p:cNvGrpSpPr/>
          <p:nvPr/>
        </p:nvGrpSpPr>
        <p:grpSpPr>
          <a:xfrm>
            <a:off x="7381249" y="1838021"/>
            <a:ext cx="2320930" cy="2960952"/>
            <a:chOff x="8161732" y="1858118"/>
            <a:chExt cx="2255067" cy="285865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381BDCA-CD90-48B2-85CD-1A4E6083484E}"/>
                </a:ext>
              </a:extLst>
            </p:cNvPr>
            <p:cNvSpPr/>
            <p:nvPr/>
          </p:nvSpPr>
          <p:spPr>
            <a:xfrm>
              <a:off x="8161732" y="1858118"/>
              <a:ext cx="2255067" cy="2858652"/>
            </a:xfrm>
            <a:prstGeom prst="roundRect">
              <a:avLst>
                <a:gd name="adj" fmla="val 1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4A85FB0-11A3-40B2-AF61-D141CF90F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06872" y="2500377"/>
              <a:ext cx="1902309" cy="2146595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5E97A8F-B1EC-4767-8D14-72AD76E486ED}"/>
              </a:ext>
            </a:extLst>
          </p:cNvPr>
          <p:cNvSpPr/>
          <p:nvPr/>
        </p:nvSpPr>
        <p:spPr>
          <a:xfrm>
            <a:off x="9935597" y="4731041"/>
            <a:ext cx="2233126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 cough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FD5BD58-393A-4F1C-8556-304365583D91}"/>
              </a:ext>
            </a:extLst>
          </p:cNvPr>
          <p:cNvGrpSpPr/>
          <p:nvPr/>
        </p:nvGrpSpPr>
        <p:grpSpPr>
          <a:xfrm>
            <a:off x="9866254" y="1810222"/>
            <a:ext cx="2232272" cy="2972819"/>
            <a:chOff x="564860" y="1904988"/>
            <a:chExt cx="1941367" cy="3011419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321C686-CD79-4BC5-A7CE-F68A151F4CA2}"/>
                </a:ext>
              </a:extLst>
            </p:cNvPr>
            <p:cNvSpPr/>
            <p:nvPr/>
          </p:nvSpPr>
          <p:spPr>
            <a:xfrm>
              <a:off x="564860" y="1904988"/>
              <a:ext cx="1888549" cy="3011419"/>
            </a:xfrm>
            <a:prstGeom prst="roundRect">
              <a:avLst>
                <a:gd name="adj" fmla="val 252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D8C57262-7725-4912-A80B-31C8AF16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65417" y="2622884"/>
              <a:ext cx="1940810" cy="2219801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AUDIO-2021-02-17-10-44-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7667" y="209744"/>
            <a:ext cx="609600" cy="609600"/>
          </a:xfrm>
          <a:prstGeom prst="rect">
            <a:avLst/>
          </a:prstGeom>
        </p:spPr>
      </p:pic>
      <p:pic>
        <p:nvPicPr>
          <p:cNvPr id="4" name="AUDIO-2021-02-17-10-51-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957947" y="5153201"/>
            <a:ext cx="609600" cy="609600"/>
          </a:xfrm>
          <a:prstGeom prst="rect">
            <a:avLst/>
          </a:prstGeom>
        </p:spPr>
      </p:pic>
      <p:pic>
        <p:nvPicPr>
          <p:cNvPr id="6" name="AUDIO-2021-02-17-10-51-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213218" y="5037935"/>
            <a:ext cx="609600" cy="609600"/>
          </a:xfrm>
          <a:prstGeom prst="rect">
            <a:avLst/>
          </a:prstGeom>
        </p:spPr>
      </p:pic>
      <p:pic>
        <p:nvPicPr>
          <p:cNvPr id="8" name="AUDIO-2021-02-17-10-51-5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702938" y="5125103"/>
            <a:ext cx="609600" cy="609600"/>
          </a:xfrm>
          <a:prstGeom prst="rect">
            <a:avLst/>
          </a:prstGeom>
        </p:spPr>
      </p:pic>
      <p:pic>
        <p:nvPicPr>
          <p:cNvPr id="9" name="AUDIO-2021-02-17-10-52-1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132859" y="5109513"/>
            <a:ext cx="609600" cy="609600"/>
          </a:xfrm>
          <a:prstGeom prst="rect">
            <a:avLst/>
          </a:prstGeom>
        </p:spPr>
      </p:pic>
      <p:pic>
        <p:nvPicPr>
          <p:cNvPr id="12" name="AUDIO-2021-02-17-10-52-4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497536" y="5025613"/>
            <a:ext cx="609600" cy="609600"/>
          </a:xfrm>
          <a:prstGeom prst="rect">
            <a:avLst/>
          </a:prstGeom>
        </p:spPr>
      </p:pic>
      <p:pic>
        <p:nvPicPr>
          <p:cNvPr id="17" name="AUDIO-2021-02-17-11-38-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451632" y="610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2" grpId="0" animBg="1"/>
      <p:bldP spid="10" grpId="0" animBg="1"/>
      <p:bldP spid="14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C6077-353B-4ECE-A620-1A8BD5E805D3}"/>
              </a:ext>
            </a:extLst>
          </p:cNvPr>
          <p:cNvSpPr/>
          <p:nvPr/>
        </p:nvSpPr>
        <p:spPr>
          <a:xfrm>
            <a:off x="4036027" y="147969"/>
            <a:ext cx="2878886" cy="526516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BAD7E3-BC50-4106-B71B-A3CB35DA3E2D}"/>
              </a:ext>
            </a:extLst>
          </p:cNvPr>
          <p:cNvSpPr/>
          <p:nvPr/>
        </p:nvSpPr>
        <p:spPr>
          <a:xfrm>
            <a:off x="5854550" y="5100532"/>
            <a:ext cx="2419244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BDD2C2-317D-4FCA-911A-ECA7C272625A}"/>
              </a:ext>
            </a:extLst>
          </p:cNvPr>
          <p:cNvSpPr/>
          <p:nvPr/>
        </p:nvSpPr>
        <p:spPr>
          <a:xfrm>
            <a:off x="537572" y="4985132"/>
            <a:ext cx="2320570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07CF45-5172-4975-9433-5F1B0531C856}"/>
              </a:ext>
            </a:extLst>
          </p:cNvPr>
          <p:cNvSpPr/>
          <p:nvPr/>
        </p:nvSpPr>
        <p:spPr>
          <a:xfrm>
            <a:off x="3193608" y="4996939"/>
            <a:ext cx="2405874" cy="917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72BFE8-C821-49BF-A076-3FB99D610564}"/>
                  </a:ext>
                </a:extLst>
              </p14:cNvPr>
              <p14:cNvContentPartPr/>
              <p14:nvPr/>
            </p14:nvContentPartPr>
            <p14:xfrm>
              <a:off x="-1706178" y="3737450"/>
              <a:ext cx="375" cy="343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572BFE8-C821-49BF-A076-3FB99D6105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24928" y="3634550"/>
                <a:ext cx="37500" cy="2058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4B80F970-793D-4DB1-A0A4-A5D7061EE624}"/>
              </a:ext>
            </a:extLst>
          </p:cNvPr>
          <p:cNvSpPr txBox="1"/>
          <p:nvPr/>
        </p:nvSpPr>
        <p:spPr>
          <a:xfrm>
            <a:off x="537572" y="871588"/>
            <a:ext cx="8825432" cy="46166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Read and learn the following phrases.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36608B-20EC-4B53-B399-5A3C3320DDBB}"/>
              </a:ext>
            </a:extLst>
          </p:cNvPr>
          <p:cNvSpPr/>
          <p:nvPr/>
        </p:nvSpPr>
        <p:spPr>
          <a:xfrm>
            <a:off x="755003" y="4908878"/>
            <a:ext cx="1973898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an earache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CBB1AD9-E6D5-4365-8714-A5EBF88E327E}"/>
              </a:ext>
            </a:extLst>
          </p:cNvPr>
          <p:cNvSpPr/>
          <p:nvPr/>
        </p:nvSpPr>
        <p:spPr>
          <a:xfrm>
            <a:off x="6844094" y="5007963"/>
            <a:ext cx="2233126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3F34A95-9440-47D4-A668-717C159AD360}"/>
              </a:ext>
            </a:extLst>
          </p:cNvPr>
          <p:cNvSpPr/>
          <p:nvPr/>
        </p:nvSpPr>
        <p:spPr>
          <a:xfrm>
            <a:off x="5829632" y="5105148"/>
            <a:ext cx="2469079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503F7F-8BF3-47BB-AD48-DD2757B6EA73}"/>
              </a:ext>
            </a:extLst>
          </p:cNvPr>
          <p:cNvSpPr/>
          <p:nvPr/>
        </p:nvSpPr>
        <p:spPr>
          <a:xfrm>
            <a:off x="3330592" y="5166206"/>
            <a:ext cx="1973898" cy="5791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 stomach ache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5D577-D750-4168-9EF4-4F80CFE2109C}"/>
              </a:ext>
            </a:extLst>
          </p:cNvPr>
          <p:cNvGrpSpPr/>
          <p:nvPr/>
        </p:nvGrpSpPr>
        <p:grpSpPr>
          <a:xfrm>
            <a:off x="3229752" y="1881307"/>
            <a:ext cx="2372765" cy="3024194"/>
            <a:chOff x="5510889" y="1806496"/>
            <a:chExt cx="2418491" cy="31318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0D8E6-94ED-4757-856F-EAF1EDBA0FC9}"/>
                </a:ext>
              </a:extLst>
            </p:cNvPr>
            <p:cNvSpPr/>
            <p:nvPr/>
          </p:nvSpPr>
          <p:spPr>
            <a:xfrm>
              <a:off x="5510889" y="1806496"/>
              <a:ext cx="2418491" cy="3121496"/>
            </a:xfrm>
            <a:prstGeom prst="roundRect">
              <a:avLst>
                <a:gd name="adj" fmla="val 3826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A854D3-0B36-4CB7-B771-ACFEAF48B070}"/>
                </a:ext>
              </a:extLst>
            </p:cNvPr>
            <p:cNvGrpSpPr/>
            <p:nvPr/>
          </p:nvGrpSpPr>
          <p:grpSpPr>
            <a:xfrm>
              <a:off x="5554320" y="1853729"/>
              <a:ext cx="2365101" cy="3084640"/>
              <a:chOff x="5554320" y="1853729"/>
              <a:chExt cx="2365101" cy="308464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1C94B02-7F09-4FC7-A350-47FC0935A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5446" y="1853729"/>
                <a:ext cx="1885317" cy="308464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2037A5D-C9AA-4A18-B8B6-1F630AC80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331347">
                <a:off x="7605782" y="3980129"/>
                <a:ext cx="179357" cy="37731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4F22D57-6FA6-4C50-B209-32301A606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4140816">
                <a:off x="7675778" y="4151028"/>
                <a:ext cx="109969" cy="3773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CB81D5A-496D-44C6-803E-CFBDA8E31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7342225" flipH="1">
                <a:off x="5728379" y="4296273"/>
                <a:ext cx="209790" cy="557908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0BC418D-95FA-4F68-829A-36D47C12A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5889680" flipH="1">
                <a:off x="5944445" y="4566368"/>
                <a:ext cx="141882" cy="377316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92ECC7A-F26B-4311-9FF2-784152420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331347">
                <a:off x="7605781" y="3980129"/>
                <a:ext cx="179357" cy="377316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202E4CD-A884-4435-B11B-E5F98EA66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4140816">
                <a:off x="7675777" y="4151028"/>
                <a:ext cx="109969" cy="377316"/>
              </a:xfrm>
              <a:prstGeom prst="rect">
                <a:avLst/>
              </a:prstGeom>
            </p:spPr>
          </p:pic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F9E338-2523-4096-8C19-3595C11B0312}"/>
              </a:ext>
            </a:extLst>
          </p:cNvPr>
          <p:cNvGrpSpPr/>
          <p:nvPr/>
        </p:nvGrpSpPr>
        <p:grpSpPr>
          <a:xfrm>
            <a:off x="87667" y="6536132"/>
            <a:ext cx="12104333" cy="305804"/>
            <a:chOff x="133224" y="6552196"/>
            <a:chExt cx="12104333" cy="30580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9170AF-5FB2-4E82-9D24-6C08C80E8E37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EB4555-8F17-49AA-8CA2-6EB1F941792B}"/>
                </a:ext>
              </a:extLst>
            </p:cNvPr>
            <p:cNvSpPr txBox="1"/>
            <p:nvPr/>
          </p:nvSpPr>
          <p:spPr>
            <a:xfrm>
              <a:off x="133224" y="6552196"/>
              <a:ext cx="36695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– Second Semester – 2021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5EC3111-CE59-4D6B-956E-107EE92C3EBC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BBBAED-6308-4419-9C4A-9D46D9FD0419}"/>
              </a:ext>
            </a:extLst>
          </p:cNvPr>
          <p:cNvGrpSpPr/>
          <p:nvPr/>
        </p:nvGrpSpPr>
        <p:grpSpPr>
          <a:xfrm>
            <a:off x="537572" y="1897243"/>
            <a:ext cx="2299107" cy="3024193"/>
            <a:chOff x="3184774" y="1818081"/>
            <a:chExt cx="2133464" cy="292338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058E77A-DFE7-4C01-83A0-849E17A2D643}"/>
                </a:ext>
              </a:extLst>
            </p:cNvPr>
            <p:cNvSpPr/>
            <p:nvPr/>
          </p:nvSpPr>
          <p:spPr>
            <a:xfrm>
              <a:off x="3184774" y="1818081"/>
              <a:ext cx="2133464" cy="2923388"/>
            </a:xfrm>
            <a:prstGeom prst="roundRect">
              <a:avLst>
                <a:gd name="adj" fmla="val 1995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D5CB77-B18E-40E2-98AC-5F42CC29FE5B}"/>
                </a:ext>
              </a:extLst>
            </p:cNvPr>
            <p:cNvGrpSpPr/>
            <p:nvPr/>
          </p:nvGrpSpPr>
          <p:grpSpPr>
            <a:xfrm>
              <a:off x="3444546" y="2345266"/>
              <a:ext cx="1626516" cy="2164974"/>
              <a:chOff x="3400465" y="2290467"/>
              <a:chExt cx="1626516" cy="216497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8706B76-3D30-485C-B28B-2B187DAB2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5412" y="2290467"/>
                <a:ext cx="1373996" cy="216497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AD0DFDE-1B2A-40C0-9AA0-09C07EF6E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5150936" flipH="1">
                <a:off x="3561186" y="3588216"/>
                <a:ext cx="151964" cy="40413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D5227BA-E068-46C9-AA34-F338E8E13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7342225" flipH="1">
                <a:off x="3526547" y="3239663"/>
                <a:ext cx="151964" cy="404128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38151D8-FB03-4924-B77A-16A73DFAC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331347">
                <a:off x="4496275" y="2979082"/>
                <a:ext cx="149584" cy="31468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AEA3E6C-13CE-48BA-80FE-90B06B02E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4140816">
                <a:off x="4740321" y="3237302"/>
                <a:ext cx="129384" cy="443936"/>
              </a:xfrm>
              <a:prstGeom prst="rect">
                <a:avLst/>
              </a:prstGeom>
            </p:spPr>
          </p:pic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487E90-E063-4B2F-8763-C5A83B3C3B84}"/>
              </a:ext>
            </a:extLst>
          </p:cNvPr>
          <p:cNvGrpSpPr/>
          <p:nvPr/>
        </p:nvGrpSpPr>
        <p:grpSpPr>
          <a:xfrm>
            <a:off x="6002532" y="1868417"/>
            <a:ext cx="2212048" cy="3096939"/>
            <a:chOff x="8345472" y="1922310"/>
            <a:chExt cx="2153584" cy="294526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C79260B-7B20-4B44-8571-F08175EB2F47}"/>
                </a:ext>
              </a:extLst>
            </p:cNvPr>
            <p:cNvSpPr/>
            <p:nvPr/>
          </p:nvSpPr>
          <p:spPr>
            <a:xfrm>
              <a:off x="8345472" y="1922310"/>
              <a:ext cx="2153584" cy="2945260"/>
            </a:xfrm>
            <a:prstGeom prst="roundRect">
              <a:avLst>
                <a:gd name="adj" fmla="val 3241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C09050-2552-421C-B818-BA612A94D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33706" y="2518952"/>
              <a:ext cx="1985812" cy="2328207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E81344D-2E25-4313-AE2A-3BB9F02D0014}"/>
              </a:ext>
            </a:extLst>
          </p:cNvPr>
          <p:cNvGrpSpPr/>
          <p:nvPr/>
        </p:nvGrpSpPr>
        <p:grpSpPr>
          <a:xfrm>
            <a:off x="8694698" y="1868417"/>
            <a:ext cx="2495321" cy="3121166"/>
            <a:chOff x="8694698" y="1868417"/>
            <a:chExt cx="2495321" cy="3121166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FF7B9A3-3082-4878-AE04-044EC0193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694698" y="3055793"/>
              <a:ext cx="2429214" cy="1876687"/>
            </a:xfrm>
            <a:prstGeom prst="rect">
              <a:avLst/>
            </a:prstGeom>
          </p:spPr>
        </p:pic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654AB54-DFAE-44C6-8692-ABFEB2A27C56}"/>
                </a:ext>
              </a:extLst>
            </p:cNvPr>
            <p:cNvSpPr/>
            <p:nvPr/>
          </p:nvSpPr>
          <p:spPr>
            <a:xfrm>
              <a:off x="8728906" y="1868417"/>
              <a:ext cx="2461113" cy="3121166"/>
            </a:xfrm>
            <a:prstGeom prst="roundRect">
              <a:avLst>
                <a:gd name="adj" fmla="val 3241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D227F0E-AE38-47BF-BF1C-DAF94BA9A5BD}"/>
              </a:ext>
            </a:extLst>
          </p:cNvPr>
          <p:cNvSpPr/>
          <p:nvPr/>
        </p:nvSpPr>
        <p:spPr>
          <a:xfrm>
            <a:off x="8669248" y="5034467"/>
            <a:ext cx="2419244" cy="579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A0C1BD5-3D59-4878-B305-6EAB614E793C}"/>
              </a:ext>
            </a:extLst>
          </p:cNvPr>
          <p:cNvSpPr/>
          <p:nvPr/>
        </p:nvSpPr>
        <p:spPr>
          <a:xfrm>
            <a:off x="5854550" y="5077944"/>
            <a:ext cx="2349991" cy="5754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 sore throat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7831C31-6302-4451-8751-D1AA1FD84C3E}"/>
              </a:ext>
            </a:extLst>
          </p:cNvPr>
          <p:cNvSpPr/>
          <p:nvPr/>
        </p:nvSpPr>
        <p:spPr>
          <a:xfrm>
            <a:off x="8779875" y="4965356"/>
            <a:ext cx="2349991" cy="5754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take medicine</a:t>
            </a: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C767B656-7C6E-4374-B358-1CAD04EEC886}"/>
              </a:ext>
            </a:extLst>
          </p:cNvPr>
          <p:cNvSpPr/>
          <p:nvPr/>
        </p:nvSpPr>
        <p:spPr>
          <a:xfrm>
            <a:off x="9495271" y="268861"/>
            <a:ext cx="2255066" cy="142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Click on the phrase.</a:t>
            </a:r>
          </a:p>
        </p:txBody>
      </p:sp>
      <p:pic>
        <p:nvPicPr>
          <p:cNvPr id="66" name="AUDIO-2021-02-17-10-45-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73460" y="5236025"/>
            <a:ext cx="609600" cy="609600"/>
          </a:xfrm>
          <a:prstGeom prst="rect">
            <a:avLst/>
          </a:prstGeom>
        </p:spPr>
      </p:pic>
      <p:pic>
        <p:nvPicPr>
          <p:cNvPr id="2" name="AUDIO-2021-02-17-10-46-4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77247" y="5425676"/>
            <a:ext cx="609600" cy="609600"/>
          </a:xfrm>
          <a:prstGeom prst="rect">
            <a:avLst/>
          </a:prstGeom>
        </p:spPr>
      </p:pic>
      <p:pic>
        <p:nvPicPr>
          <p:cNvPr id="3" name="AUDIO-2021-02-17-10-49-1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29818" y="5397501"/>
            <a:ext cx="609600" cy="609600"/>
          </a:xfrm>
          <a:prstGeom prst="rect">
            <a:avLst/>
          </a:prstGeom>
        </p:spPr>
      </p:pic>
      <p:pic>
        <p:nvPicPr>
          <p:cNvPr id="7" name="AUDIO-2021-02-17-10-49-3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08201" y="5348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20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D53529-1006-49E2-B40C-E9B9D981A2B5}"/>
              </a:ext>
            </a:extLst>
          </p:cNvPr>
          <p:cNvSpPr txBox="1"/>
          <p:nvPr/>
        </p:nvSpPr>
        <p:spPr>
          <a:xfrm>
            <a:off x="276857" y="841658"/>
            <a:ext cx="11517637" cy="40011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Look at the picture and choose the correct phrase. The correct answer will grow with colour.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2936C6-EC57-4029-A1F2-24415E8E2332}"/>
              </a:ext>
            </a:extLst>
          </p:cNvPr>
          <p:cNvSpPr txBox="1"/>
          <p:nvPr/>
        </p:nvSpPr>
        <p:spPr>
          <a:xfrm>
            <a:off x="4260558" y="79682"/>
            <a:ext cx="2903220" cy="695265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4598E-13C2-46DB-8B63-1A1BE3B82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120"/>
          <a:stretch/>
        </p:blipFill>
        <p:spPr>
          <a:xfrm flipH="1">
            <a:off x="10641985" y="5100598"/>
            <a:ext cx="1364602" cy="14399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AD3585-7DA3-4543-9D5C-6A3890A3BFF0}"/>
              </a:ext>
            </a:extLst>
          </p:cNvPr>
          <p:cNvSpPr/>
          <p:nvPr/>
        </p:nvSpPr>
        <p:spPr>
          <a:xfrm>
            <a:off x="1261625" y="1555698"/>
            <a:ext cx="8939180" cy="465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8B755B-D9D6-49ED-AA54-E9F67962E35C}"/>
              </a:ext>
            </a:extLst>
          </p:cNvPr>
          <p:cNvSpPr/>
          <p:nvPr/>
        </p:nvSpPr>
        <p:spPr>
          <a:xfrm>
            <a:off x="4656688" y="4103471"/>
            <a:ext cx="2409126" cy="814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cough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44F72B-3C33-47F6-8672-2F58D59C6C61}"/>
              </a:ext>
            </a:extLst>
          </p:cNvPr>
          <p:cNvSpPr/>
          <p:nvPr/>
        </p:nvSpPr>
        <p:spPr>
          <a:xfrm>
            <a:off x="1568964" y="5218777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feel sick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A6CF0-F8DA-4B06-A00D-A238588FE82B}"/>
              </a:ext>
            </a:extLst>
          </p:cNvPr>
          <p:cNvSpPr/>
          <p:nvPr/>
        </p:nvSpPr>
        <p:spPr>
          <a:xfrm>
            <a:off x="7705839" y="4096095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headache</a:t>
            </a:r>
          </a:p>
        </p:txBody>
      </p:sp>
      <p:sp>
        <p:nvSpPr>
          <p:cNvPr id="25" name="Rectangle: Rounded Corners 39">
            <a:extLst>
              <a:ext uri="{FF2B5EF4-FFF2-40B4-BE49-F238E27FC236}">
                <a16:creationId xmlns:a16="http://schemas.microsoft.com/office/drawing/2014/main" id="{F46CF9D9-0223-481A-92BD-1ADB8AABEE2A}"/>
              </a:ext>
            </a:extLst>
          </p:cNvPr>
          <p:cNvSpPr/>
          <p:nvPr/>
        </p:nvSpPr>
        <p:spPr>
          <a:xfrm>
            <a:off x="1568965" y="4093287"/>
            <a:ext cx="2460798" cy="824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stomach ache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997F7-9755-4FA9-8121-24F128315458}"/>
              </a:ext>
            </a:extLst>
          </p:cNvPr>
          <p:cNvSpPr/>
          <p:nvPr/>
        </p:nvSpPr>
        <p:spPr>
          <a:xfrm>
            <a:off x="4651295" y="5216887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sore throat </a:t>
            </a: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2406328C-0F84-4878-B34F-640B71DAABDC}"/>
              </a:ext>
            </a:extLst>
          </p:cNvPr>
          <p:cNvSpPr/>
          <p:nvPr/>
        </p:nvSpPr>
        <p:spPr>
          <a:xfrm>
            <a:off x="7737370" y="5219439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 earache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F5D139DA-0628-442D-9B6C-9FC650080E4C}"/>
              </a:ext>
            </a:extLst>
          </p:cNvPr>
          <p:cNvSpPr/>
          <p:nvPr/>
        </p:nvSpPr>
        <p:spPr>
          <a:xfrm>
            <a:off x="10227704" y="2756139"/>
            <a:ext cx="2004173" cy="1787541"/>
          </a:xfrm>
          <a:prstGeom prst="cloudCallout">
            <a:avLst>
              <a:gd name="adj1" fmla="val -11017"/>
              <a:gd name="adj2" fmla="val 75843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Click the right answer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E35E2-E732-4F39-A16C-A92FA8E61A99}"/>
              </a:ext>
            </a:extLst>
          </p:cNvPr>
          <p:cNvGrpSpPr/>
          <p:nvPr/>
        </p:nvGrpSpPr>
        <p:grpSpPr>
          <a:xfrm>
            <a:off x="4837571" y="1591707"/>
            <a:ext cx="2101707" cy="2415507"/>
            <a:chOff x="427972" y="2241216"/>
            <a:chExt cx="2157748" cy="265899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EBE2249-8277-4EE4-850C-1F5CEE19D43A}"/>
                </a:ext>
              </a:extLst>
            </p:cNvPr>
            <p:cNvSpPr/>
            <p:nvPr/>
          </p:nvSpPr>
          <p:spPr>
            <a:xfrm>
              <a:off x="427972" y="2241216"/>
              <a:ext cx="2157748" cy="2658996"/>
            </a:xfrm>
            <a:prstGeom prst="roundRect">
              <a:avLst>
                <a:gd name="adj" fmla="val 39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CBD2D4-35FC-4E0F-A661-186A47839624}"/>
                </a:ext>
              </a:extLst>
            </p:cNvPr>
            <p:cNvGrpSpPr/>
            <p:nvPr/>
          </p:nvGrpSpPr>
          <p:grpSpPr>
            <a:xfrm>
              <a:off x="506053" y="2382150"/>
              <a:ext cx="2060425" cy="2504318"/>
              <a:chOff x="535397" y="1827751"/>
              <a:chExt cx="2216501" cy="268010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F0E631A-9FE4-482B-B506-60BA904357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7442"/>
              <a:stretch/>
            </p:blipFill>
            <p:spPr>
              <a:xfrm>
                <a:off x="535397" y="1991194"/>
                <a:ext cx="2216501" cy="251665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EAFA350-9A0A-4A51-AC20-08EF2C7F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331347">
                <a:off x="1887427" y="1950173"/>
                <a:ext cx="182874" cy="36574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895B297-BD8C-4E61-9DD2-978960255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960899">
                <a:off x="1607200" y="1827751"/>
                <a:ext cx="153107" cy="306213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2D52B6-9044-429C-B6BD-180E64AE0CB5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7D21C07-B534-4C7B-98A9-E9442627D3A0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A785B3-F8CC-428C-8D7D-AC78E0166E76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AUDIO-2021-02-17-10-53-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D53529-1006-49E2-B40C-E9B9D981A2B5}"/>
              </a:ext>
            </a:extLst>
          </p:cNvPr>
          <p:cNvSpPr txBox="1"/>
          <p:nvPr/>
        </p:nvSpPr>
        <p:spPr>
          <a:xfrm>
            <a:off x="257175" y="956330"/>
            <a:ext cx="11472314" cy="40011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Look at the picture and choose the correct phrase. The correct answer will grow with colour.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2936C6-EC57-4029-A1F2-24415E8E2332}"/>
              </a:ext>
            </a:extLst>
          </p:cNvPr>
          <p:cNvSpPr txBox="1"/>
          <p:nvPr/>
        </p:nvSpPr>
        <p:spPr>
          <a:xfrm>
            <a:off x="4260558" y="79682"/>
            <a:ext cx="2903220" cy="695265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D3585-7DA3-4543-9D5C-6A3890A3BFF0}"/>
              </a:ext>
            </a:extLst>
          </p:cNvPr>
          <p:cNvSpPr/>
          <p:nvPr/>
        </p:nvSpPr>
        <p:spPr>
          <a:xfrm>
            <a:off x="1337168" y="1534493"/>
            <a:ext cx="8939180" cy="465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8B755B-D9D6-49ED-AA54-E9F67962E35C}"/>
              </a:ext>
            </a:extLst>
          </p:cNvPr>
          <p:cNvSpPr/>
          <p:nvPr/>
        </p:nvSpPr>
        <p:spPr>
          <a:xfrm>
            <a:off x="4683862" y="4088037"/>
            <a:ext cx="2409126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sore throat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44F72B-3C33-47F6-8672-2F58D59C6C61}"/>
              </a:ext>
            </a:extLst>
          </p:cNvPr>
          <p:cNvSpPr/>
          <p:nvPr/>
        </p:nvSpPr>
        <p:spPr>
          <a:xfrm>
            <a:off x="1568964" y="5218777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cold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A6CF0-F8DA-4B06-A00D-A238588FE82B}"/>
              </a:ext>
            </a:extLst>
          </p:cNvPr>
          <p:cNvSpPr/>
          <p:nvPr/>
        </p:nvSpPr>
        <p:spPr>
          <a:xfrm>
            <a:off x="4704387" y="5243659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stomach ache</a:t>
            </a:r>
          </a:p>
        </p:txBody>
      </p:sp>
      <p:sp>
        <p:nvSpPr>
          <p:cNvPr id="25" name="Rectangle: Rounded Corners 39">
            <a:extLst>
              <a:ext uri="{FF2B5EF4-FFF2-40B4-BE49-F238E27FC236}">
                <a16:creationId xmlns:a16="http://schemas.microsoft.com/office/drawing/2014/main" id="{F46CF9D9-0223-481A-92BD-1ADB8AABEE2A}"/>
              </a:ext>
            </a:extLst>
          </p:cNvPr>
          <p:cNvSpPr/>
          <p:nvPr/>
        </p:nvSpPr>
        <p:spPr>
          <a:xfrm>
            <a:off x="1568965" y="4093287"/>
            <a:ext cx="2460798" cy="824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 earache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997F7-9755-4FA9-8121-24F128315458}"/>
              </a:ext>
            </a:extLst>
          </p:cNvPr>
          <p:cNvSpPr/>
          <p:nvPr/>
        </p:nvSpPr>
        <p:spPr>
          <a:xfrm>
            <a:off x="7737369" y="4069777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cough</a:t>
            </a: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2406328C-0F84-4878-B34F-640B71DAABDC}"/>
              </a:ext>
            </a:extLst>
          </p:cNvPr>
          <p:cNvSpPr/>
          <p:nvPr/>
        </p:nvSpPr>
        <p:spPr>
          <a:xfrm>
            <a:off x="7737370" y="5219439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take medicine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2DF82-4B6D-4EDB-9100-B94AE7A74CC5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448A43-9886-416F-8FED-9FB4AB463224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0D0656-3750-44C7-A765-4063C6339A43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D0E726-E6BD-45CB-8315-F780F6153FD6}"/>
              </a:ext>
            </a:extLst>
          </p:cNvPr>
          <p:cNvGrpSpPr/>
          <p:nvPr/>
        </p:nvGrpSpPr>
        <p:grpSpPr>
          <a:xfrm>
            <a:off x="4979963" y="1561606"/>
            <a:ext cx="1885383" cy="2526431"/>
            <a:chOff x="5510889" y="1806496"/>
            <a:chExt cx="2418491" cy="313187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7F4B06C-3CBC-4174-99C0-721E2C597FB1}"/>
                </a:ext>
              </a:extLst>
            </p:cNvPr>
            <p:cNvSpPr/>
            <p:nvPr/>
          </p:nvSpPr>
          <p:spPr>
            <a:xfrm>
              <a:off x="5510889" y="1806496"/>
              <a:ext cx="2418491" cy="3121496"/>
            </a:xfrm>
            <a:prstGeom prst="roundRect">
              <a:avLst>
                <a:gd name="adj" fmla="val 3826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8E2E3A1-57E7-4A3E-B45F-E4317C391C22}"/>
                </a:ext>
              </a:extLst>
            </p:cNvPr>
            <p:cNvGrpSpPr/>
            <p:nvPr/>
          </p:nvGrpSpPr>
          <p:grpSpPr>
            <a:xfrm>
              <a:off x="5554320" y="1853729"/>
              <a:ext cx="2365101" cy="3084640"/>
              <a:chOff x="5554320" y="1853729"/>
              <a:chExt cx="2365101" cy="308464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EF38553-9006-4BB8-A584-7A8E5DAF4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446" y="1853729"/>
                <a:ext cx="1885317" cy="308464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7F27E5F-AB2E-48AB-84D3-A6E49844F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331347">
                <a:off x="7605782" y="3980129"/>
                <a:ext cx="179357" cy="37731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07D5E1E-B01C-48EE-97AB-61B85F1EB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40816">
                <a:off x="7675778" y="4151028"/>
                <a:ext cx="109969" cy="37731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D8EFD75-8438-4DF3-9623-26D3D4032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342225" flipH="1">
                <a:off x="5728379" y="4296273"/>
                <a:ext cx="209790" cy="55790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ED5BE7C-9531-47A6-AC68-187158625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889680" flipH="1">
                <a:off x="5944445" y="4566368"/>
                <a:ext cx="141882" cy="37731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C5CE06A-6DC8-4E53-8C84-8D8323595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331347">
                <a:off x="7605781" y="3980129"/>
                <a:ext cx="179357" cy="377316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F6AD6CF-55EB-4938-B528-75CC43D71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40816">
                <a:off x="7675777" y="4151028"/>
                <a:ext cx="109969" cy="377316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AUDIO-2021-02-17-10-55-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D53529-1006-49E2-B40C-E9B9D981A2B5}"/>
              </a:ext>
            </a:extLst>
          </p:cNvPr>
          <p:cNvSpPr txBox="1"/>
          <p:nvPr/>
        </p:nvSpPr>
        <p:spPr>
          <a:xfrm>
            <a:off x="112590" y="928623"/>
            <a:ext cx="11630025" cy="40011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Look at the picture and choose the correct phrase. The correct answer will grow with colour.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2936C6-EC57-4029-A1F2-24415E8E2332}"/>
              </a:ext>
            </a:extLst>
          </p:cNvPr>
          <p:cNvSpPr txBox="1"/>
          <p:nvPr/>
        </p:nvSpPr>
        <p:spPr>
          <a:xfrm>
            <a:off x="4260558" y="79682"/>
            <a:ext cx="2903220" cy="695265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D3585-7DA3-4543-9D5C-6A3890A3BFF0}"/>
              </a:ext>
            </a:extLst>
          </p:cNvPr>
          <p:cNvSpPr/>
          <p:nvPr/>
        </p:nvSpPr>
        <p:spPr>
          <a:xfrm>
            <a:off x="1424161" y="1576760"/>
            <a:ext cx="8939180" cy="4980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8B755B-D9D6-49ED-AA54-E9F67962E35C}"/>
              </a:ext>
            </a:extLst>
          </p:cNvPr>
          <p:cNvSpPr/>
          <p:nvPr/>
        </p:nvSpPr>
        <p:spPr>
          <a:xfrm>
            <a:off x="1638686" y="4390750"/>
            <a:ext cx="2409126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sore throat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44F72B-3C33-47F6-8672-2F58D59C6C61}"/>
              </a:ext>
            </a:extLst>
          </p:cNvPr>
          <p:cNvSpPr/>
          <p:nvPr/>
        </p:nvSpPr>
        <p:spPr>
          <a:xfrm>
            <a:off x="4558655" y="5453669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cough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A6CF0-F8DA-4B06-A00D-A238588FE82B}"/>
              </a:ext>
            </a:extLst>
          </p:cNvPr>
          <p:cNvSpPr/>
          <p:nvPr/>
        </p:nvSpPr>
        <p:spPr>
          <a:xfrm>
            <a:off x="4558655" y="4452269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take medicine</a:t>
            </a:r>
          </a:p>
        </p:txBody>
      </p:sp>
      <p:sp>
        <p:nvSpPr>
          <p:cNvPr id="25" name="Rectangle: Rounded Corners 39">
            <a:extLst>
              <a:ext uri="{FF2B5EF4-FFF2-40B4-BE49-F238E27FC236}">
                <a16:creationId xmlns:a16="http://schemas.microsoft.com/office/drawing/2014/main" id="{F46CF9D9-0223-481A-92BD-1ADB8AABEE2A}"/>
              </a:ext>
            </a:extLst>
          </p:cNvPr>
          <p:cNvSpPr/>
          <p:nvPr/>
        </p:nvSpPr>
        <p:spPr>
          <a:xfrm>
            <a:off x="7521489" y="4410343"/>
            <a:ext cx="2460798" cy="824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cold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997F7-9755-4FA9-8121-24F128315458}"/>
              </a:ext>
            </a:extLst>
          </p:cNvPr>
          <p:cNvSpPr/>
          <p:nvPr/>
        </p:nvSpPr>
        <p:spPr>
          <a:xfrm>
            <a:off x="1638686" y="5471682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feel dizzy </a:t>
            </a: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2406328C-0F84-4878-B34F-640B71DAABDC}"/>
              </a:ext>
            </a:extLst>
          </p:cNvPr>
          <p:cNvSpPr/>
          <p:nvPr/>
        </p:nvSpPr>
        <p:spPr>
          <a:xfrm>
            <a:off x="7521489" y="5435902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sore throat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82C802-6099-4B01-A1B2-9BB1BA47E57C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CC20E7-CE6F-4A71-801E-9C1C3BD5BADB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6F66E3-BF50-4282-8AB0-D767E82B5060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B1EF7D-BECA-4FBC-BA4C-D799E795952F}"/>
              </a:ext>
            </a:extLst>
          </p:cNvPr>
          <p:cNvGrpSpPr/>
          <p:nvPr/>
        </p:nvGrpSpPr>
        <p:grpSpPr>
          <a:xfrm>
            <a:off x="4464507" y="1739723"/>
            <a:ext cx="2495321" cy="2337702"/>
            <a:chOff x="4628987" y="2072640"/>
            <a:chExt cx="2495321" cy="23377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8954BF-F245-4AAB-86FE-71EB314F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8987" y="2405731"/>
              <a:ext cx="2429214" cy="1947509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9464890-1048-4D7F-9B40-788123989D94}"/>
                </a:ext>
              </a:extLst>
            </p:cNvPr>
            <p:cNvSpPr/>
            <p:nvPr/>
          </p:nvSpPr>
          <p:spPr>
            <a:xfrm>
              <a:off x="4663195" y="2072640"/>
              <a:ext cx="2461113" cy="2337702"/>
            </a:xfrm>
            <a:prstGeom prst="roundRect">
              <a:avLst>
                <a:gd name="adj" fmla="val 3241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" name="AUDIO-2021-02-17-11-04-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D53529-1006-49E2-B40C-E9B9D981A2B5}"/>
              </a:ext>
            </a:extLst>
          </p:cNvPr>
          <p:cNvSpPr txBox="1"/>
          <p:nvPr/>
        </p:nvSpPr>
        <p:spPr>
          <a:xfrm>
            <a:off x="231712" y="942534"/>
            <a:ext cx="11529464" cy="400110"/>
          </a:xfrm>
          <a:prstGeom prst="homePlat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Look at the picture and choose the correct phrase. The correct answer will grow with colour.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2936C6-EC57-4029-A1F2-24415E8E2332}"/>
              </a:ext>
            </a:extLst>
          </p:cNvPr>
          <p:cNvSpPr txBox="1"/>
          <p:nvPr/>
        </p:nvSpPr>
        <p:spPr>
          <a:xfrm>
            <a:off x="4260558" y="79682"/>
            <a:ext cx="2903220" cy="695265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D3585-7DA3-4543-9D5C-6A3890A3BFF0}"/>
              </a:ext>
            </a:extLst>
          </p:cNvPr>
          <p:cNvSpPr/>
          <p:nvPr/>
        </p:nvSpPr>
        <p:spPr>
          <a:xfrm>
            <a:off x="1261625" y="1537270"/>
            <a:ext cx="8939180" cy="4980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8B755B-D9D6-49ED-AA54-E9F67962E35C}"/>
              </a:ext>
            </a:extLst>
          </p:cNvPr>
          <p:cNvSpPr/>
          <p:nvPr/>
        </p:nvSpPr>
        <p:spPr>
          <a:xfrm>
            <a:off x="4683862" y="4413855"/>
            <a:ext cx="2409126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 earache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44F72B-3C33-47F6-8672-2F58D59C6C61}"/>
              </a:ext>
            </a:extLst>
          </p:cNvPr>
          <p:cNvSpPr/>
          <p:nvPr/>
        </p:nvSpPr>
        <p:spPr>
          <a:xfrm>
            <a:off x="1568964" y="5544595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take medicine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A6CF0-F8DA-4B06-A00D-A238588FE82B}"/>
              </a:ext>
            </a:extLst>
          </p:cNvPr>
          <p:cNvSpPr/>
          <p:nvPr/>
        </p:nvSpPr>
        <p:spPr>
          <a:xfrm>
            <a:off x="4778176" y="5559762"/>
            <a:ext cx="2436537" cy="798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cough</a:t>
            </a:r>
          </a:p>
        </p:txBody>
      </p:sp>
      <p:sp>
        <p:nvSpPr>
          <p:cNvPr id="25" name="Rectangle: Rounded Corners 39">
            <a:extLst>
              <a:ext uri="{FF2B5EF4-FFF2-40B4-BE49-F238E27FC236}">
                <a16:creationId xmlns:a16="http://schemas.microsoft.com/office/drawing/2014/main" id="{F46CF9D9-0223-481A-92BD-1ADB8AABEE2A}"/>
              </a:ext>
            </a:extLst>
          </p:cNvPr>
          <p:cNvSpPr/>
          <p:nvPr/>
        </p:nvSpPr>
        <p:spPr>
          <a:xfrm>
            <a:off x="1568965" y="4419105"/>
            <a:ext cx="2460798" cy="824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cold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997F7-9755-4FA9-8121-24F128315458}"/>
              </a:ext>
            </a:extLst>
          </p:cNvPr>
          <p:cNvSpPr/>
          <p:nvPr/>
        </p:nvSpPr>
        <p:spPr>
          <a:xfrm>
            <a:off x="7737369" y="4439474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feel sick</a:t>
            </a: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2406328C-0F84-4878-B34F-640B71DAABDC}"/>
              </a:ext>
            </a:extLst>
          </p:cNvPr>
          <p:cNvSpPr/>
          <p:nvPr/>
        </p:nvSpPr>
        <p:spPr>
          <a:xfrm>
            <a:off x="7737370" y="5545257"/>
            <a:ext cx="2436537" cy="8039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feel dizzy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DF28B4-63E8-4F67-9572-AA132B8B92E8}"/>
              </a:ext>
            </a:extLst>
          </p:cNvPr>
          <p:cNvGrpSpPr/>
          <p:nvPr/>
        </p:nvGrpSpPr>
        <p:grpSpPr>
          <a:xfrm>
            <a:off x="87667" y="6546509"/>
            <a:ext cx="12104333" cy="295427"/>
            <a:chOff x="133224" y="6562573"/>
            <a:chExt cx="12104333" cy="29542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FE469E-9B6E-4DFF-82A9-E892A60CC2CD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283626-47CB-4B6F-AF69-3273F887466B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CFED3-ACD9-481E-B56A-F637D47E6C9B}"/>
              </a:ext>
            </a:extLst>
          </p:cNvPr>
          <p:cNvGrpSpPr/>
          <p:nvPr/>
        </p:nvGrpSpPr>
        <p:grpSpPr>
          <a:xfrm>
            <a:off x="4778176" y="1751300"/>
            <a:ext cx="2232272" cy="2521302"/>
            <a:chOff x="4778176" y="1751300"/>
            <a:chExt cx="2232272" cy="252130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1AB7180-B93A-4BD1-99F5-31396020C548}"/>
                </a:ext>
              </a:extLst>
            </p:cNvPr>
            <p:cNvSpPr/>
            <p:nvPr/>
          </p:nvSpPr>
          <p:spPr>
            <a:xfrm>
              <a:off x="4778176" y="1751300"/>
              <a:ext cx="2171539" cy="2521302"/>
            </a:xfrm>
            <a:prstGeom prst="roundRect">
              <a:avLst>
                <a:gd name="adj" fmla="val 252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ABC1B4F-8B0A-4BB5-B152-1335E275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816" y="2011681"/>
              <a:ext cx="2231632" cy="218814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–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-202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" name="AUDIO-2021-02-17-11-05-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8515E15-FAF1-4C59-83EB-0166DA740D76}"/>
              </a:ext>
            </a:extLst>
          </p:cNvPr>
          <p:cNvSpPr/>
          <p:nvPr/>
        </p:nvSpPr>
        <p:spPr>
          <a:xfrm>
            <a:off x="1235182" y="895522"/>
            <a:ext cx="8955917" cy="651028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entury Gothic" panose="020B0502020202020204" pitchFamily="34" charset="0"/>
              </a:rPr>
              <a:t>Read and write the missing phrases.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2EAD8-B2F8-47FF-ADD9-94A3E8EE209C}"/>
              </a:ext>
            </a:extLst>
          </p:cNvPr>
          <p:cNvSpPr/>
          <p:nvPr/>
        </p:nvSpPr>
        <p:spPr>
          <a:xfrm>
            <a:off x="4305009" y="301023"/>
            <a:ext cx="2878886" cy="651028"/>
          </a:xfrm>
          <a:prstGeom prst="rect">
            <a:avLst/>
          </a:prstGeo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Practice 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1C4C73E-3518-4014-A80B-9EC2296C4868}"/>
              </a:ext>
            </a:extLst>
          </p:cNvPr>
          <p:cNvSpPr/>
          <p:nvPr/>
        </p:nvSpPr>
        <p:spPr>
          <a:xfrm>
            <a:off x="701266" y="2183110"/>
            <a:ext cx="11083636" cy="4154984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My name is Hassan. I live in Manama. Last week, I went to my friend’s birthday and I had a lot of cake and candy. Then, I started to feel ____________. Later, I got into the car on the way back home I started to feel _______________.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When I wanted to sleep my head hurt a lot, my mum said that what I had was _______________. Next morning, when I was having breakfast, my stomach started to hurt a lot. I had ___________________. My mum said that I have to __________________. Finally, that made me feel much better.</a:t>
            </a:r>
            <a:b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F8106-CABD-463D-B94A-57DE926EB874}"/>
              </a:ext>
            </a:extLst>
          </p:cNvPr>
          <p:cNvSpPr/>
          <p:nvPr/>
        </p:nvSpPr>
        <p:spPr>
          <a:xfrm>
            <a:off x="859046" y="1569565"/>
            <a:ext cx="1734770" cy="400110"/>
          </a:xfrm>
          <a:custGeom>
            <a:avLst/>
            <a:gdLst>
              <a:gd name="connsiteX0" fmla="*/ 0 w 1734770"/>
              <a:gd name="connsiteY0" fmla="*/ 0 h 400110"/>
              <a:gd name="connsiteX1" fmla="*/ 560909 w 1734770"/>
              <a:gd name="connsiteY1" fmla="*/ 0 h 400110"/>
              <a:gd name="connsiteX2" fmla="*/ 1121818 w 1734770"/>
              <a:gd name="connsiteY2" fmla="*/ 0 h 400110"/>
              <a:gd name="connsiteX3" fmla="*/ 1734770 w 1734770"/>
              <a:gd name="connsiteY3" fmla="*/ 0 h 400110"/>
              <a:gd name="connsiteX4" fmla="*/ 1734770 w 1734770"/>
              <a:gd name="connsiteY4" fmla="*/ 400110 h 400110"/>
              <a:gd name="connsiteX5" fmla="*/ 1156513 w 1734770"/>
              <a:gd name="connsiteY5" fmla="*/ 400110 h 400110"/>
              <a:gd name="connsiteX6" fmla="*/ 612952 w 1734770"/>
              <a:gd name="connsiteY6" fmla="*/ 400110 h 400110"/>
              <a:gd name="connsiteX7" fmla="*/ 0 w 1734770"/>
              <a:gd name="connsiteY7" fmla="*/ 400110 h 400110"/>
              <a:gd name="connsiteX8" fmla="*/ 0 w 173477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770" h="400110" fill="none" extrusionOk="0">
                <a:moveTo>
                  <a:pt x="0" y="0"/>
                </a:moveTo>
                <a:cubicBezTo>
                  <a:pt x="205151" y="-224"/>
                  <a:pt x="353923" y="48630"/>
                  <a:pt x="560909" y="0"/>
                </a:cubicBezTo>
                <a:cubicBezTo>
                  <a:pt x="767895" y="-48630"/>
                  <a:pt x="874742" y="4557"/>
                  <a:pt x="1121818" y="0"/>
                </a:cubicBezTo>
                <a:cubicBezTo>
                  <a:pt x="1368894" y="-4557"/>
                  <a:pt x="1589677" y="64018"/>
                  <a:pt x="1734770" y="0"/>
                </a:cubicBezTo>
                <a:cubicBezTo>
                  <a:pt x="1762224" y="117421"/>
                  <a:pt x="1733444" y="250528"/>
                  <a:pt x="1734770" y="400110"/>
                </a:cubicBezTo>
                <a:cubicBezTo>
                  <a:pt x="1499704" y="415092"/>
                  <a:pt x="1429562" y="349781"/>
                  <a:pt x="1156513" y="400110"/>
                </a:cubicBezTo>
                <a:cubicBezTo>
                  <a:pt x="883464" y="450439"/>
                  <a:pt x="881218" y="386870"/>
                  <a:pt x="612952" y="400110"/>
                </a:cubicBezTo>
                <a:cubicBezTo>
                  <a:pt x="344686" y="413350"/>
                  <a:pt x="147400" y="339729"/>
                  <a:pt x="0" y="400110"/>
                </a:cubicBezTo>
                <a:cubicBezTo>
                  <a:pt x="-14191" y="288133"/>
                  <a:pt x="84" y="146148"/>
                  <a:pt x="0" y="0"/>
                </a:cubicBezTo>
                <a:close/>
              </a:path>
              <a:path w="1734770" h="400110" stroke="0" extrusionOk="0">
                <a:moveTo>
                  <a:pt x="0" y="0"/>
                </a:moveTo>
                <a:cubicBezTo>
                  <a:pt x="281983" y="-60026"/>
                  <a:pt x="415261" y="59244"/>
                  <a:pt x="595604" y="0"/>
                </a:cubicBezTo>
                <a:cubicBezTo>
                  <a:pt x="775947" y="-59244"/>
                  <a:pt x="907263" y="31800"/>
                  <a:pt x="1156513" y="0"/>
                </a:cubicBezTo>
                <a:cubicBezTo>
                  <a:pt x="1405763" y="-31800"/>
                  <a:pt x="1595737" y="40291"/>
                  <a:pt x="1734770" y="0"/>
                </a:cubicBezTo>
                <a:cubicBezTo>
                  <a:pt x="1781003" y="124606"/>
                  <a:pt x="1729035" y="222459"/>
                  <a:pt x="1734770" y="400110"/>
                </a:cubicBezTo>
                <a:cubicBezTo>
                  <a:pt x="1617272" y="444425"/>
                  <a:pt x="1315648" y="399079"/>
                  <a:pt x="1191209" y="400110"/>
                </a:cubicBezTo>
                <a:cubicBezTo>
                  <a:pt x="1066770" y="401141"/>
                  <a:pt x="743824" y="387069"/>
                  <a:pt x="630300" y="400110"/>
                </a:cubicBezTo>
                <a:cubicBezTo>
                  <a:pt x="516776" y="413151"/>
                  <a:pt x="230647" y="376918"/>
                  <a:pt x="0" y="400110"/>
                </a:cubicBezTo>
                <a:cubicBezTo>
                  <a:pt x="-36643" y="228317"/>
                  <a:pt x="11133" y="92626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933230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 headache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CF28D-B571-43ED-96DC-67C6722A1AE0}"/>
              </a:ext>
            </a:extLst>
          </p:cNvPr>
          <p:cNvSpPr/>
          <p:nvPr/>
        </p:nvSpPr>
        <p:spPr>
          <a:xfrm>
            <a:off x="2748899" y="1574704"/>
            <a:ext cx="1202573" cy="400110"/>
          </a:xfrm>
          <a:custGeom>
            <a:avLst/>
            <a:gdLst>
              <a:gd name="connsiteX0" fmla="*/ 0 w 1202573"/>
              <a:gd name="connsiteY0" fmla="*/ 0 h 400110"/>
              <a:gd name="connsiteX1" fmla="*/ 424909 w 1202573"/>
              <a:gd name="connsiteY1" fmla="*/ 0 h 400110"/>
              <a:gd name="connsiteX2" fmla="*/ 813741 w 1202573"/>
              <a:gd name="connsiteY2" fmla="*/ 0 h 400110"/>
              <a:gd name="connsiteX3" fmla="*/ 1202573 w 1202573"/>
              <a:gd name="connsiteY3" fmla="*/ 0 h 400110"/>
              <a:gd name="connsiteX4" fmla="*/ 1202573 w 1202573"/>
              <a:gd name="connsiteY4" fmla="*/ 400110 h 400110"/>
              <a:gd name="connsiteX5" fmla="*/ 825767 w 1202573"/>
              <a:gd name="connsiteY5" fmla="*/ 400110 h 400110"/>
              <a:gd name="connsiteX6" fmla="*/ 448961 w 1202573"/>
              <a:gd name="connsiteY6" fmla="*/ 400110 h 400110"/>
              <a:gd name="connsiteX7" fmla="*/ 0 w 1202573"/>
              <a:gd name="connsiteY7" fmla="*/ 400110 h 400110"/>
              <a:gd name="connsiteX8" fmla="*/ 0 w 120257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2573" h="400110" fill="none" extrusionOk="0">
                <a:moveTo>
                  <a:pt x="0" y="0"/>
                </a:moveTo>
                <a:cubicBezTo>
                  <a:pt x="106825" y="-39935"/>
                  <a:pt x="283931" y="43366"/>
                  <a:pt x="424909" y="0"/>
                </a:cubicBezTo>
                <a:cubicBezTo>
                  <a:pt x="565887" y="-43366"/>
                  <a:pt x="674269" y="3041"/>
                  <a:pt x="813741" y="0"/>
                </a:cubicBezTo>
                <a:cubicBezTo>
                  <a:pt x="953213" y="-3041"/>
                  <a:pt x="1041276" y="8075"/>
                  <a:pt x="1202573" y="0"/>
                </a:cubicBezTo>
                <a:cubicBezTo>
                  <a:pt x="1215997" y="195550"/>
                  <a:pt x="1174716" y="242667"/>
                  <a:pt x="1202573" y="400110"/>
                </a:cubicBezTo>
                <a:cubicBezTo>
                  <a:pt x="1080558" y="426598"/>
                  <a:pt x="936307" y="397240"/>
                  <a:pt x="825767" y="400110"/>
                </a:cubicBezTo>
                <a:cubicBezTo>
                  <a:pt x="715227" y="402980"/>
                  <a:pt x="604679" y="359219"/>
                  <a:pt x="448961" y="400110"/>
                </a:cubicBezTo>
                <a:cubicBezTo>
                  <a:pt x="293243" y="441001"/>
                  <a:pt x="180084" y="349732"/>
                  <a:pt x="0" y="400110"/>
                </a:cubicBezTo>
                <a:cubicBezTo>
                  <a:pt x="-20755" y="253513"/>
                  <a:pt x="23245" y="182871"/>
                  <a:pt x="0" y="0"/>
                </a:cubicBezTo>
                <a:close/>
              </a:path>
              <a:path w="1202573" h="400110" stroke="0" extrusionOk="0">
                <a:moveTo>
                  <a:pt x="0" y="0"/>
                </a:moveTo>
                <a:cubicBezTo>
                  <a:pt x="132252" y="-10833"/>
                  <a:pt x="305823" y="7142"/>
                  <a:pt x="388832" y="0"/>
                </a:cubicBezTo>
                <a:cubicBezTo>
                  <a:pt x="471841" y="-7142"/>
                  <a:pt x="677882" y="26723"/>
                  <a:pt x="801715" y="0"/>
                </a:cubicBezTo>
                <a:cubicBezTo>
                  <a:pt x="925548" y="-26723"/>
                  <a:pt x="1106090" y="8368"/>
                  <a:pt x="1202573" y="0"/>
                </a:cubicBezTo>
                <a:cubicBezTo>
                  <a:pt x="1238328" y="183186"/>
                  <a:pt x="1190874" y="272442"/>
                  <a:pt x="1202573" y="400110"/>
                </a:cubicBezTo>
                <a:cubicBezTo>
                  <a:pt x="1090259" y="404917"/>
                  <a:pt x="940723" y="398191"/>
                  <a:pt x="825767" y="400110"/>
                </a:cubicBezTo>
                <a:cubicBezTo>
                  <a:pt x="710811" y="402029"/>
                  <a:pt x="507547" y="384807"/>
                  <a:pt x="424909" y="400110"/>
                </a:cubicBezTo>
                <a:cubicBezTo>
                  <a:pt x="342271" y="415413"/>
                  <a:pt x="208267" y="362777"/>
                  <a:pt x="0" y="400110"/>
                </a:cubicBezTo>
                <a:cubicBezTo>
                  <a:pt x="-11379" y="274788"/>
                  <a:pt x="44325" y="19517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5832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feel sick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372DED-825E-4342-BC98-C9866DB38908}"/>
              </a:ext>
            </a:extLst>
          </p:cNvPr>
          <p:cNvSpPr/>
          <p:nvPr/>
        </p:nvSpPr>
        <p:spPr>
          <a:xfrm>
            <a:off x="6468990" y="1550465"/>
            <a:ext cx="2230098" cy="400110"/>
          </a:xfrm>
          <a:custGeom>
            <a:avLst/>
            <a:gdLst>
              <a:gd name="connsiteX0" fmla="*/ 0 w 2230098"/>
              <a:gd name="connsiteY0" fmla="*/ 0 h 400110"/>
              <a:gd name="connsiteX1" fmla="*/ 579825 w 2230098"/>
              <a:gd name="connsiteY1" fmla="*/ 0 h 400110"/>
              <a:gd name="connsiteX2" fmla="*/ 1181952 w 2230098"/>
              <a:gd name="connsiteY2" fmla="*/ 0 h 400110"/>
              <a:gd name="connsiteX3" fmla="*/ 1672574 w 2230098"/>
              <a:gd name="connsiteY3" fmla="*/ 0 h 400110"/>
              <a:gd name="connsiteX4" fmla="*/ 2230098 w 2230098"/>
              <a:gd name="connsiteY4" fmla="*/ 0 h 400110"/>
              <a:gd name="connsiteX5" fmla="*/ 2230098 w 2230098"/>
              <a:gd name="connsiteY5" fmla="*/ 400110 h 400110"/>
              <a:gd name="connsiteX6" fmla="*/ 1694874 w 2230098"/>
              <a:gd name="connsiteY6" fmla="*/ 400110 h 400110"/>
              <a:gd name="connsiteX7" fmla="*/ 1181952 w 2230098"/>
              <a:gd name="connsiteY7" fmla="*/ 400110 h 400110"/>
              <a:gd name="connsiteX8" fmla="*/ 691330 w 2230098"/>
              <a:gd name="connsiteY8" fmla="*/ 400110 h 400110"/>
              <a:gd name="connsiteX9" fmla="*/ 0 w 2230098"/>
              <a:gd name="connsiteY9" fmla="*/ 400110 h 400110"/>
              <a:gd name="connsiteX10" fmla="*/ 0 w 2230098"/>
              <a:gd name="connsiteY1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098" h="400110" fill="none" extrusionOk="0">
                <a:moveTo>
                  <a:pt x="0" y="0"/>
                </a:moveTo>
                <a:cubicBezTo>
                  <a:pt x="177824" y="-32459"/>
                  <a:pt x="316161" y="48166"/>
                  <a:pt x="579825" y="0"/>
                </a:cubicBezTo>
                <a:cubicBezTo>
                  <a:pt x="843489" y="-48166"/>
                  <a:pt x="1048937" y="4574"/>
                  <a:pt x="1181952" y="0"/>
                </a:cubicBezTo>
                <a:cubicBezTo>
                  <a:pt x="1314967" y="-4574"/>
                  <a:pt x="1501168" y="27196"/>
                  <a:pt x="1672574" y="0"/>
                </a:cubicBezTo>
                <a:cubicBezTo>
                  <a:pt x="1843980" y="-27196"/>
                  <a:pt x="2023703" y="25353"/>
                  <a:pt x="2230098" y="0"/>
                </a:cubicBezTo>
                <a:cubicBezTo>
                  <a:pt x="2235707" y="150376"/>
                  <a:pt x="2201129" y="263852"/>
                  <a:pt x="2230098" y="400110"/>
                </a:cubicBezTo>
                <a:cubicBezTo>
                  <a:pt x="1966837" y="408687"/>
                  <a:pt x="1905007" y="372599"/>
                  <a:pt x="1694874" y="400110"/>
                </a:cubicBezTo>
                <a:cubicBezTo>
                  <a:pt x="1484741" y="427621"/>
                  <a:pt x="1310232" y="357154"/>
                  <a:pt x="1181952" y="400110"/>
                </a:cubicBezTo>
                <a:cubicBezTo>
                  <a:pt x="1053672" y="443066"/>
                  <a:pt x="798885" y="355882"/>
                  <a:pt x="691330" y="400110"/>
                </a:cubicBezTo>
                <a:cubicBezTo>
                  <a:pt x="583775" y="444338"/>
                  <a:pt x="294668" y="326803"/>
                  <a:pt x="0" y="400110"/>
                </a:cubicBezTo>
                <a:cubicBezTo>
                  <a:pt x="-46629" y="304294"/>
                  <a:pt x="44314" y="188108"/>
                  <a:pt x="0" y="0"/>
                </a:cubicBezTo>
                <a:close/>
              </a:path>
              <a:path w="2230098" h="400110" stroke="0" extrusionOk="0">
                <a:moveTo>
                  <a:pt x="0" y="0"/>
                </a:moveTo>
                <a:cubicBezTo>
                  <a:pt x="240182" y="-52829"/>
                  <a:pt x="299225" y="1886"/>
                  <a:pt x="557525" y="0"/>
                </a:cubicBezTo>
                <a:cubicBezTo>
                  <a:pt x="815825" y="-1886"/>
                  <a:pt x="934986" y="2802"/>
                  <a:pt x="1115049" y="0"/>
                </a:cubicBezTo>
                <a:cubicBezTo>
                  <a:pt x="1295112" y="-2802"/>
                  <a:pt x="1425148" y="37416"/>
                  <a:pt x="1694874" y="0"/>
                </a:cubicBezTo>
                <a:cubicBezTo>
                  <a:pt x="1964601" y="-37416"/>
                  <a:pt x="2019735" y="6687"/>
                  <a:pt x="2230098" y="0"/>
                </a:cubicBezTo>
                <a:cubicBezTo>
                  <a:pt x="2271276" y="182229"/>
                  <a:pt x="2209958" y="300402"/>
                  <a:pt x="2230098" y="400110"/>
                </a:cubicBezTo>
                <a:cubicBezTo>
                  <a:pt x="2030274" y="469585"/>
                  <a:pt x="1795896" y="400004"/>
                  <a:pt x="1650273" y="400110"/>
                </a:cubicBezTo>
                <a:cubicBezTo>
                  <a:pt x="1504651" y="400216"/>
                  <a:pt x="1382506" y="379492"/>
                  <a:pt x="1115049" y="400110"/>
                </a:cubicBezTo>
                <a:cubicBezTo>
                  <a:pt x="847592" y="420728"/>
                  <a:pt x="782790" y="375264"/>
                  <a:pt x="624427" y="400110"/>
                </a:cubicBezTo>
                <a:cubicBezTo>
                  <a:pt x="466064" y="424956"/>
                  <a:pt x="295901" y="377053"/>
                  <a:pt x="0" y="400110"/>
                </a:cubicBezTo>
                <a:cubicBezTo>
                  <a:pt x="-2863" y="250936"/>
                  <a:pt x="21877" y="144820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614191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 stomach ache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319FFD-70AF-42D1-B14B-18D77DB479FD}"/>
              </a:ext>
            </a:extLst>
          </p:cNvPr>
          <p:cNvSpPr/>
          <p:nvPr/>
        </p:nvSpPr>
        <p:spPr>
          <a:xfrm>
            <a:off x="4468422" y="1584496"/>
            <a:ext cx="1561558" cy="400110"/>
          </a:xfrm>
          <a:custGeom>
            <a:avLst/>
            <a:gdLst>
              <a:gd name="connsiteX0" fmla="*/ 0 w 1561558"/>
              <a:gd name="connsiteY0" fmla="*/ 0 h 400110"/>
              <a:gd name="connsiteX1" fmla="*/ 520519 w 1561558"/>
              <a:gd name="connsiteY1" fmla="*/ 0 h 400110"/>
              <a:gd name="connsiteX2" fmla="*/ 1041039 w 1561558"/>
              <a:gd name="connsiteY2" fmla="*/ 0 h 400110"/>
              <a:gd name="connsiteX3" fmla="*/ 1561558 w 1561558"/>
              <a:gd name="connsiteY3" fmla="*/ 0 h 400110"/>
              <a:gd name="connsiteX4" fmla="*/ 1561558 w 1561558"/>
              <a:gd name="connsiteY4" fmla="*/ 400110 h 400110"/>
              <a:gd name="connsiteX5" fmla="*/ 1009808 w 1561558"/>
              <a:gd name="connsiteY5" fmla="*/ 400110 h 400110"/>
              <a:gd name="connsiteX6" fmla="*/ 520519 w 1561558"/>
              <a:gd name="connsiteY6" fmla="*/ 400110 h 400110"/>
              <a:gd name="connsiteX7" fmla="*/ 0 w 1561558"/>
              <a:gd name="connsiteY7" fmla="*/ 400110 h 400110"/>
              <a:gd name="connsiteX8" fmla="*/ 0 w 1561558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58" h="400110" fill="none" extrusionOk="0">
                <a:moveTo>
                  <a:pt x="0" y="0"/>
                </a:moveTo>
                <a:cubicBezTo>
                  <a:pt x="255775" y="-24205"/>
                  <a:pt x="375900" y="36760"/>
                  <a:pt x="520519" y="0"/>
                </a:cubicBezTo>
                <a:cubicBezTo>
                  <a:pt x="665138" y="-36760"/>
                  <a:pt x="838859" y="29266"/>
                  <a:pt x="1041039" y="0"/>
                </a:cubicBezTo>
                <a:cubicBezTo>
                  <a:pt x="1243219" y="-29266"/>
                  <a:pt x="1311962" y="14214"/>
                  <a:pt x="1561558" y="0"/>
                </a:cubicBezTo>
                <a:cubicBezTo>
                  <a:pt x="1588180" y="110512"/>
                  <a:pt x="1540241" y="200109"/>
                  <a:pt x="1561558" y="400110"/>
                </a:cubicBezTo>
                <a:cubicBezTo>
                  <a:pt x="1304153" y="403312"/>
                  <a:pt x="1210251" y="394196"/>
                  <a:pt x="1009808" y="400110"/>
                </a:cubicBezTo>
                <a:cubicBezTo>
                  <a:pt x="809365" y="406024"/>
                  <a:pt x="764261" y="377726"/>
                  <a:pt x="520519" y="400110"/>
                </a:cubicBezTo>
                <a:cubicBezTo>
                  <a:pt x="276777" y="422494"/>
                  <a:pt x="174953" y="389862"/>
                  <a:pt x="0" y="400110"/>
                </a:cubicBezTo>
                <a:cubicBezTo>
                  <a:pt x="-10949" y="279671"/>
                  <a:pt x="18362" y="147945"/>
                  <a:pt x="0" y="0"/>
                </a:cubicBezTo>
                <a:close/>
              </a:path>
              <a:path w="1561558" h="400110" stroke="0" extrusionOk="0">
                <a:moveTo>
                  <a:pt x="0" y="0"/>
                </a:moveTo>
                <a:cubicBezTo>
                  <a:pt x="159475" y="-21330"/>
                  <a:pt x="413314" y="34846"/>
                  <a:pt x="536135" y="0"/>
                </a:cubicBezTo>
                <a:cubicBezTo>
                  <a:pt x="658957" y="-34846"/>
                  <a:pt x="843883" y="38944"/>
                  <a:pt x="1009808" y="0"/>
                </a:cubicBezTo>
                <a:cubicBezTo>
                  <a:pt x="1175733" y="-38944"/>
                  <a:pt x="1401780" y="7678"/>
                  <a:pt x="1561558" y="0"/>
                </a:cubicBezTo>
                <a:cubicBezTo>
                  <a:pt x="1591878" y="172224"/>
                  <a:pt x="1549459" y="230742"/>
                  <a:pt x="1561558" y="400110"/>
                </a:cubicBezTo>
                <a:cubicBezTo>
                  <a:pt x="1352722" y="419909"/>
                  <a:pt x="1227974" y="357950"/>
                  <a:pt x="1072270" y="400110"/>
                </a:cubicBezTo>
                <a:cubicBezTo>
                  <a:pt x="916566" y="442270"/>
                  <a:pt x="761760" y="398888"/>
                  <a:pt x="520519" y="400110"/>
                </a:cubicBezTo>
                <a:cubicBezTo>
                  <a:pt x="279278" y="401332"/>
                  <a:pt x="149003" y="346360"/>
                  <a:pt x="0" y="400110"/>
                </a:cubicBezTo>
                <a:cubicBezTo>
                  <a:pt x="-37337" y="203566"/>
                  <a:pt x="46040" y="125219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42368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feel dizzy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928AB-ABE3-48E5-B6DD-BBE35D263FF6}"/>
              </a:ext>
            </a:extLst>
          </p:cNvPr>
          <p:cNvSpPr/>
          <p:nvPr/>
        </p:nvSpPr>
        <p:spPr>
          <a:xfrm>
            <a:off x="8924902" y="2862821"/>
            <a:ext cx="720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sick</a:t>
            </a:r>
            <a:endParaRPr lang="en-GB" sz="2200" dirty="0">
              <a:solidFill>
                <a:srgbClr val="80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DF8CB2-9026-4DDA-B5C2-30207107B9C5}"/>
              </a:ext>
            </a:extLst>
          </p:cNvPr>
          <p:cNvGrpSpPr/>
          <p:nvPr/>
        </p:nvGrpSpPr>
        <p:grpSpPr>
          <a:xfrm>
            <a:off x="8698395" y="76297"/>
            <a:ext cx="2814465" cy="1439946"/>
            <a:chOff x="7479844" y="129619"/>
            <a:chExt cx="2814465" cy="1439946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4C8B4A31-FC48-4E23-B2B3-E349318D3A6C}"/>
                </a:ext>
              </a:extLst>
            </p:cNvPr>
            <p:cNvSpPr/>
            <p:nvPr/>
          </p:nvSpPr>
          <p:spPr>
            <a:xfrm>
              <a:off x="7479844" y="318083"/>
              <a:ext cx="1666639" cy="1022567"/>
            </a:xfrm>
            <a:prstGeom prst="cloudCallout">
              <a:avLst>
                <a:gd name="adj1" fmla="val 61671"/>
                <a:gd name="adj2" fmla="val 11871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3AF304B-F891-435A-BE18-6CBC54A64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120"/>
            <a:stretch/>
          </p:blipFill>
          <p:spPr>
            <a:xfrm flipH="1">
              <a:off x="8929707" y="129619"/>
              <a:ext cx="1364602" cy="143994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DFA378-522E-454A-AED7-BD9349E48AB3}"/>
              </a:ext>
            </a:extLst>
          </p:cNvPr>
          <p:cNvGrpSpPr/>
          <p:nvPr/>
        </p:nvGrpSpPr>
        <p:grpSpPr>
          <a:xfrm>
            <a:off x="87667" y="6536132"/>
            <a:ext cx="12104333" cy="305804"/>
            <a:chOff x="133224" y="6552196"/>
            <a:chExt cx="12104333" cy="30580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50F3DA-F8CC-4666-9965-FDAC9D11B116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CB8B62-29FC-4C3C-B3CB-279AF66B41A4}"/>
                </a:ext>
              </a:extLst>
            </p:cNvPr>
            <p:cNvSpPr txBox="1"/>
            <p:nvPr/>
          </p:nvSpPr>
          <p:spPr>
            <a:xfrm>
              <a:off x="133224" y="6552196"/>
              <a:ext cx="36695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– Second Semester – 2021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50CF00-54F0-492E-BC22-44DA765FA254}"/>
                </a:ext>
              </a:extLst>
            </p:cNvPr>
            <p:cNvSpPr txBox="1"/>
            <p:nvPr/>
          </p:nvSpPr>
          <p:spPr>
            <a:xfrm>
              <a:off x="8774463" y="6581001"/>
              <a:ext cx="341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6 – Lesson 1 (Words)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4F911F2-17FD-40D1-B1BB-77634E39D7B9}"/>
              </a:ext>
            </a:extLst>
          </p:cNvPr>
          <p:cNvSpPr/>
          <p:nvPr/>
        </p:nvSpPr>
        <p:spPr>
          <a:xfrm>
            <a:off x="9245713" y="1584496"/>
            <a:ext cx="1992853" cy="400110"/>
          </a:xfrm>
          <a:custGeom>
            <a:avLst/>
            <a:gdLst>
              <a:gd name="connsiteX0" fmla="*/ 0 w 1992853"/>
              <a:gd name="connsiteY0" fmla="*/ 0 h 400110"/>
              <a:gd name="connsiteX1" fmla="*/ 458356 w 1992853"/>
              <a:gd name="connsiteY1" fmla="*/ 0 h 400110"/>
              <a:gd name="connsiteX2" fmla="*/ 996427 w 1992853"/>
              <a:gd name="connsiteY2" fmla="*/ 0 h 400110"/>
              <a:gd name="connsiteX3" fmla="*/ 1514568 w 1992853"/>
              <a:gd name="connsiteY3" fmla="*/ 0 h 400110"/>
              <a:gd name="connsiteX4" fmla="*/ 1992853 w 1992853"/>
              <a:gd name="connsiteY4" fmla="*/ 0 h 400110"/>
              <a:gd name="connsiteX5" fmla="*/ 1992853 w 1992853"/>
              <a:gd name="connsiteY5" fmla="*/ 400110 h 400110"/>
              <a:gd name="connsiteX6" fmla="*/ 1454783 w 1992853"/>
              <a:gd name="connsiteY6" fmla="*/ 400110 h 400110"/>
              <a:gd name="connsiteX7" fmla="*/ 956569 w 1992853"/>
              <a:gd name="connsiteY7" fmla="*/ 400110 h 400110"/>
              <a:gd name="connsiteX8" fmla="*/ 478285 w 1992853"/>
              <a:gd name="connsiteY8" fmla="*/ 400110 h 400110"/>
              <a:gd name="connsiteX9" fmla="*/ 0 w 1992853"/>
              <a:gd name="connsiteY9" fmla="*/ 400110 h 400110"/>
              <a:gd name="connsiteX10" fmla="*/ 0 w 1992853"/>
              <a:gd name="connsiteY1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2853" h="400110" fill="none" extrusionOk="0">
                <a:moveTo>
                  <a:pt x="0" y="0"/>
                </a:moveTo>
                <a:cubicBezTo>
                  <a:pt x="131265" y="-11202"/>
                  <a:pt x="236826" y="38868"/>
                  <a:pt x="458356" y="0"/>
                </a:cubicBezTo>
                <a:cubicBezTo>
                  <a:pt x="679886" y="-38868"/>
                  <a:pt x="873435" y="11843"/>
                  <a:pt x="996427" y="0"/>
                </a:cubicBezTo>
                <a:cubicBezTo>
                  <a:pt x="1119419" y="-11843"/>
                  <a:pt x="1365607" y="57005"/>
                  <a:pt x="1514568" y="0"/>
                </a:cubicBezTo>
                <a:cubicBezTo>
                  <a:pt x="1663529" y="-57005"/>
                  <a:pt x="1871217" y="17964"/>
                  <a:pt x="1992853" y="0"/>
                </a:cubicBezTo>
                <a:cubicBezTo>
                  <a:pt x="2029257" y="134786"/>
                  <a:pt x="1983499" y="238397"/>
                  <a:pt x="1992853" y="400110"/>
                </a:cubicBezTo>
                <a:cubicBezTo>
                  <a:pt x="1811222" y="427739"/>
                  <a:pt x="1605120" y="381193"/>
                  <a:pt x="1454783" y="400110"/>
                </a:cubicBezTo>
                <a:cubicBezTo>
                  <a:pt x="1304446" y="419027"/>
                  <a:pt x="1149253" y="355326"/>
                  <a:pt x="956569" y="400110"/>
                </a:cubicBezTo>
                <a:cubicBezTo>
                  <a:pt x="763885" y="444894"/>
                  <a:pt x="634990" y="391031"/>
                  <a:pt x="478285" y="400110"/>
                </a:cubicBezTo>
                <a:cubicBezTo>
                  <a:pt x="321580" y="409189"/>
                  <a:pt x="109959" y="368484"/>
                  <a:pt x="0" y="400110"/>
                </a:cubicBezTo>
                <a:cubicBezTo>
                  <a:pt x="-4732" y="319304"/>
                  <a:pt x="15785" y="118093"/>
                  <a:pt x="0" y="0"/>
                </a:cubicBezTo>
                <a:close/>
              </a:path>
              <a:path w="1992853" h="400110" stroke="0" extrusionOk="0">
                <a:moveTo>
                  <a:pt x="0" y="0"/>
                </a:moveTo>
                <a:cubicBezTo>
                  <a:pt x="100444" y="-45417"/>
                  <a:pt x="279842" y="927"/>
                  <a:pt x="478285" y="0"/>
                </a:cubicBezTo>
                <a:cubicBezTo>
                  <a:pt x="676729" y="-927"/>
                  <a:pt x="777747" y="48205"/>
                  <a:pt x="956569" y="0"/>
                </a:cubicBezTo>
                <a:cubicBezTo>
                  <a:pt x="1135391" y="-48205"/>
                  <a:pt x="1211170" y="22505"/>
                  <a:pt x="1434854" y="0"/>
                </a:cubicBezTo>
                <a:cubicBezTo>
                  <a:pt x="1658539" y="-22505"/>
                  <a:pt x="1789716" y="18855"/>
                  <a:pt x="1992853" y="0"/>
                </a:cubicBezTo>
                <a:cubicBezTo>
                  <a:pt x="2033698" y="154311"/>
                  <a:pt x="1975765" y="226975"/>
                  <a:pt x="1992853" y="400110"/>
                </a:cubicBezTo>
                <a:cubicBezTo>
                  <a:pt x="1805252" y="448897"/>
                  <a:pt x="1690728" y="346211"/>
                  <a:pt x="1534497" y="400110"/>
                </a:cubicBezTo>
                <a:cubicBezTo>
                  <a:pt x="1378266" y="454009"/>
                  <a:pt x="1227706" y="354086"/>
                  <a:pt x="1056212" y="400110"/>
                </a:cubicBezTo>
                <a:cubicBezTo>
                  <a:pt x="884718" y="446134"/>
                  <a:pt x="685437" y="375595"/>
                  <a:pt x="577927" y="400110"/>
                </a:cubicBezTo>
                <a:cubicBezTo>
                  <a:pt x="470417" y="424625"/>
                  <a:pt x="122880" y="369513"/>
                  <a:pt x="0" y="400110"/>
                </a:cubicBezTo>
                <a:cubicBezTo>
                  <a:pt x="-27030" y="217697"/>
                  <a:pt x="36475" y="10038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74819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take medicine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307B0-0986-4DFA-ADA4-128EBC255BDB}"/>
              </a:ext>
            </a:extLst>
          </p:cNvPr>
          <p:cNvSpPr/>
          <p:nvPr/>
        </p:nvSpPr>
        <p:spPr>
          <a:xfrm>
            <a:off x="8885678" y="3339896"/>
            <a:ext cx="86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dizzy</a:t>
            </a:r>
            <a:endParaRPr lang="en-GB" sz="2200" dirty="0">
              <a:solidFill>
                <a:srgbClr val="8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9E9CEB-CC65-4974-BE7B-4CE534E63160}"/>
              </a:ext>
            </a:extLst>
          </p:cNvPr>
          <p:cNvSpPr/>
          <p:nvPr/>
        </p:nvSpPr>
        <p:spPr>
          <a:xfrm>
            <a:off x="977333" y="4366056"/>
            <a:ext cx="18902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 headache</a:t>
            </a:r>
            <a:endParaRPr lang="en-GB" sz="2200" dirty="0">
              <a:solidFill>
                <a:srgbClr val="8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17BD6D-A019-4416-AEE0-A3B8E8204418}"/>
              </a:ext>
            </a:extLst>
          </p:cNvPr>
          <p:cNvSpPr/>
          <p:nvPr/>
        </p:nvSpPr>
        <p:spPr>
          <a:xfrm>
            <a:off x="4468422" y="4873561"/>
            <a:ext cx="24368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 stomach ache</a:t>
            </a:r>
            <a:endParaRPr lang="en-GB" sz="2200" dirty="0">
              <a:solidFill>
                <a:srgbClr val="8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32A310-3559-4643-A4B1-0FF18D924E0E}"/>
              </a:ext>
            </a:extLst>
          </p:cNvPr>
          <p:cNvSpPr/>
          <p:nvPr/>
        </p:nvSpPr>
        <p:spPr>
          <a:xfrm>
            <a:off x="1049466" y="5331181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take medicine</a:t>
            </a:r>
            <a:endParaRPr lang="en-GB" sz="2200" dirty="0">
              <a:solidFill>
                <a:srgbClr val="800000"/>
              </a:solidFill>
            </a:endParaRPr>
          </a:p>
        </p:txBody>
      </p:sp>
      <p:pic>
        <p:nvPicPr>
          <p:cNvPr id="2" name="AUDIO-2021-02-17-11-05-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AUDIO-2021-02-17-11-05-3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6162" y="524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16485</TotalTime>
  <Words>714</Words>
  <Application>Microsoft Office PowerPoint</Application>
  <PresentationFormat>Widescreen</PresentationFormat>
  <Paragraphs>103</Paragraphs>
  <Slides>11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English Family and Friends 6 Grade 6 Semester 2 Unit 6 What’s the matter? Lesson 1: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lUnit 1 Companies</dc:title>
  <dc:creator>DELL</dc:creator>
  <cp:lastModifiedBy>Sara Abdulla Abdulrahim Fakroo</cp:lastModifiedBy>
  <cp:revision>760</cp:revision>
  <dcterms:created xsi:type="dcterms:W3CDTF">2017-09-17T19:27:27Z</dcterms:created>
  <dcterms:modified xsi:type="dcterms:W3CDTF">2021-02-18T08:22:40Z</dcterms:modified>
</cp:coreProperties>
</file>