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72" r:id="rId6"/>
    <p:sldId id="281" r:id="rId7"/>
    <p:sldId id="283" r:id="rId8"/>
    <p:sldId id="293" r:id="rId9"/>
    <p:sldId id="282" r:id="rId10"/>
    <p:sldId id="294" r:id="rId11"/>
    <p:sldId id="285" r:id="rId12"/>
    <p:sldId id="292" r:id="rId13"/>
    <p:sldId id="289" r:id="rId1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FF"/>
    <a:srgbClr val="CC99FF"/>
    <a:srgbClr val="B8DBE9"/>
    <a:srgbClr val="75B16D"/>
    <a:srgbClr val="FFEEBA"/>
    <a:srgbClr val="D2D2D2"/>
    <a:srgbClr val="660033"/>
    <a:srgbClr val="009999"/>
    <a:srgbClr val="73A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3.11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14.75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5:24.46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2.51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3.02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6:46:05.98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8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31T08:03:07.62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9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4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0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2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3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4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30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8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9" indent="0">
              <a:buNone/>
              <a:defRPr sz="1000"/>
            </a:lvl7pPr>
            <a:lvl8pPr marL="3200480" indent="0">
              <a:buNone/>
              <a:defRPr sz="1000"/>
            </a:lvl8pPr>
            <a:lvl9pPr marL="365769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customXml" Target="../ink/ink73.xml"/><Relationship Id="rId7" Type="http://schemas.openxmlformats.org/officeDocument/2006/relationships/image" Target="../media/image5.png"/><Relationship Id="rId12" Type="http://schemas.openxmlformats.org/officeDocument/2006/relationships/customXml" Target="../ink/ink78.xml"/><Relationship Id="rId17" Type="http://schemas.openxmlformats.org/officeDocument/2006/relationships/customXml" Target="../ink/ink8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customXml" Target="../ink/ink77.xml"/><Relationship Id="rId5" Type="http://schemas.openxmlformats.org/officeDocument/2006/relationships/customXml" Target="../ink/ink74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customXml" Target="../ink/ink81.xml"/><Relationship Id="rId4" Type="http://schemas.openxmlformats.org/officeDocument/2006/relationships/image" Target="../media/image4.png"/><Relationship Id="rId9" Type="http://schemas.openxmlformats.org/officeDocument/2006/relationships/customXml" Target="../ink/ink76.xml"/><Relationship Id="rId14" Type="http://schemas.openxmlformats.org/officeDocument/2006/relationships/customXml" Target="../ink/ink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customXml" Target="../ink/ink4.xml"/><Relationship Id="rId3" Type="http://schemas.microsoft.com/office/2007/relationships/media" Target="../media/media2.m4a"/><Relationship Id="rId21" Type="http://schemas.openxmlformats.org/officeDocument/2006/relationships/customXml" Target="../ink/ink1.xml"/><Relationship Id="rId34" Type="http://schemas.openxmlformats.org/officeDocument/2006/relationships/image" Target="../media/image9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5.png"/><Relationship Id="rId33" Type="http://schemas.openxmlformats.org/officeDocument/2006/relationships/customXml" Target="../ink/ink8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notesSlide" Target="../notesSlides/notesSlide1.xml"/><Relationship Id="rId29" Type="http://schemas.openxmlformats.org/officeDocument/2006/relationships/customXml" Target="../ink/ink6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customXml" Target="../ink/ink3.xml"/><Relationship Id="rId32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customXml" Target="../ink/ink2.xml"/><Relationship Id="rId28" Type="http://schemas.openxmlformats.org/officeDocument/2006/relationships/customXml" Target="../ink/ink5.xml"/><Relationship Id="rId36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31" Type="http://schemas.openxmlformats.org/officeDocument/2006/relationships/customXml" Target="../ink/ink7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6.png"/><Relationship Id="rId30" Type="http://schemas.openxmlformats.org/officeDocument/2006/relationships/image" Target="../media/image7.png"/><Relationship Id="rId35" Type="http://schemas.openxmlformats.org/officeDocument/2006/relationships/customXml" Target="../ink/ink9.xml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customXml" Target="../ink/ink19.xml"/><Relationship Id="rId7" Type="http://schemas.openxmlformats.org/officeDocument/2006/relationships/image" Target="../media/image5.png"/><Relationship Id="rId12" Type="http://schemas.openxmlformats.org/officeDocument/2006/relationships/customXml" Target="../ink/ink24.xml"/><Relationship Id="rId17" Type="http://schemas.openxmlformats.org/officeDocument/2006/relationships/customXml" Target="../ink/ink26.xml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customXml" Target="../ink/ink27.xml"/><Relationship Id="rId4" Type="http://schemas.openxmlformats.org/officeDocument/2006/relationships/image" Target="../media/image4.png"/><Relationship Id="rId9" Type="http://schemas.openxmlformats.org/officeDocument/2006/relationships/customXml" Target="../ink/ink22.xml"/><Relationship Id="rId1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6.xml"/><Relationship Id="rId18" Type="http://schemas.openxmlformats.org/officeDocument/2006/relationships/image" Target="../media/image18.jpeg"/><Relationship Id="rId3" Type="http://schemas.openxmlformats.org/officeDocument/2006/relationships/customXml" Target="../ink/ink10.xml"/><Relationship Id="rId21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5.xml"/><Relationship Id="rId5" Type="http://schemas.openxmlformats.org/officeDocument/2006/relationships/customXml" Target="../ink/ink11.xml"/><Relationship Id="rId15" Type="http://schemas.openxmlformats.org/officeDocument/2006/relationships/customXml" Target="../ink/ink17.xml"/><Relationship Id="rId23" Type="http://schemas.openxmlformats.org/officeDocument/2006/relationships/image" Target="../media/image22.jpeg"/><Relationship Id="rId10" Type="http://schemas.openxmlformats.org/officeDocument/2006/relationships/customXml" Target="../ink/ink14.xml"/><Relationship Id="rId19" Type="http://schemas.openxmlformats.org/officeDocument/2006/relationships/image" Target="../media/image19.gif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customXml" Target="../ink/ink37.xml"/><Relationship Id="rId7" Type="http://schemas.openxmlformats.org/officeDocument/2006/relationships/image" Target="../media/image5.png"/><Relationship Id="rId12" Type="http://schemas.openxmlformats.org/officeDocument/2006/relationships/customXml" Target="../ink/ink42.xml"/><Relationship Id="rId17" Type="http://schemas.openxmlformats.org/officeDocument/2006/relationships/customXml" Target="../ink/ink44.xml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19" Type="http://schemas.openxmlformats.org/officeDocument/2006/relationships/customXml" Target="../ink/ink45.xml"/><Relationship Id="rId4" Type="http://schemas.openxmlformats.org/officeDocument/2006/relationships/image" Target="../media/image4.png"/><Relationship Id="rId9" Type="http://schemas.openxmlformats.org/officeDocument/2006/relationships/customXml" Target="../ink/ink40.xml"/><Relationship Id="rId14" Type="http://schemas.openxmlformats.org/officeDocument/2006/relationships/customXml" Target="../ink/ink4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9.png"/><Relationship Id="rId3" Type="http://schemas.openxmlformats.org/officeDocument/2006/relationships/customXml" Target="../ink/ink46.xml"/><Relationship Id="rId7" Type="http://schemas.openxmlformats.org/officeDocument/2006/relationships/image" Target="../media/image5.png"/><Relationship Id="rId12" Type="http://schemas.openxmlformats.org/officeDocument/2006/relationships/customXml" Target="../ink/ink50.xml"/><Relationship Id="rId17" Type="http://schemas.openxmlformats.org/officeDocument/2006/relationships/customXml" Target="../ink/ink5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6.png"/><Relationship Id="rId5" Type="http://schemas.openxmlformats.org/officeDocument/2006/relationships/customXml" Target="../ink/ink47.xml"/><Relationship Id="rId15" Type="http://schemas.openxmlformats.org/officeDocument/2006/relationships/customXml" Target="../ink/ink52.xml"/><Relationship Id="rId10" Type="http://schemas.openxmlformats.org/officeDocument/2006/relationships/customXml" Target="../ink/ink49.xml"/><Relationship Id="rId19" Type="http://schemas.openxmlformats.org/officeDocument/2006/relationships/customXml" Target="../ink/ink54.xml"/><Relationship Id="rId4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0.xml"/><Relationship Id="rId18" Type="http://schemas.openxmlformats.org/officeDocument/2006/relationships/image" Target="../media/image9.png"/><Relationship Id="rId3" Type="http://schemas.openxmlformats.org/officeDocument/2006/relationships/customXml" Target="../ink/ink55.xml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customXml" Target="../ink/ink6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customXml" Target="../ink/ink59.xml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19" Type="http://schemas.openxmlformats.org/officeDocument/2006/relationships/customXml" Target="../ink/ink63.xml"/><Relationship Id="rId4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customXml" Target="../ink/ink69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0.png"/><Relationship Id="rId7" Type="http://schemas.openxmlformats.org/officeDocument/2006/relationships/customXml" Target="../ink/ink65.xml"/><Relationship Id="rId12" Type="http://schemas.openxmlformats.org/officeDocument/2006/relationships/customXml" Target="../ink/ink68.xml"/><Relationship Id="rId17" Type="http://schemas.openxmlformats.org/officeDocument/2006/relationships/customXml" Target="../ink/ink71.xml"/><Relationship Id="rId2" Type="http://schemas.openxmlformats.org/officeDocument/2006/relationships/audio" Target="../media/media10.m4a"/><Relationship Id="rId16" Type="http://schemas.openxmlformats.org/officeDocument/2006/relationships/image" Target="../media/image8.png"/><Relationship Id="rId20" Type="http://schemas.openxmlformats.org/officeDocument/2006/relationships/image" Target="../media/image23.jpeg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customXml" Target="../ink/ink64.xml"/><Relationship Id="rId15" Type="http://schemas.openxmlformats.org/officeDocument/2006/relationships/customXml" Target="../ink/ink70.xml"/><Relationship Id="rId10" Type="http://schemas.openxmlformats.org/officeDocument/2006/relationships/customXml" Target="../ink/ink67.xml"/><Relationship Id="rId19" Type="http://schemas.openxmlformats.org/officeDocument/2006/relationships/customXml" Target="../ink/ink72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2F7687-78FE-624A-84BE-0D9FF9787E4E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28800" y="403359"/>
            <a:ext cx="5932046" cy="8835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63B61E-3E1E-4F98-B4D6-B7F018142820}"/>
              </a:ext>
            </a:extLst>
          </p:cNvPr>
          <p:cNvSpPr/>
          <p:nvPr/>
        </p:nvSpPr>
        <p:spPr>
          <a:xfrm>
            <a:off x="637008" y="1139012"/>
            <a:ext cx="8631989" cy="5262979"/>
          </a:xfrm>
          <a:prstGeom prst="rect">
            <a:avLst/>
          </a:prstGeom>
          <a:noFill/>
          <a:ln w="508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English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Family and Friends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Semester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                               Unit  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Have you ever been …?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Lesson 5 - Reading and listening 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02" y="2227450"/>
            <a:ext cx="1850564" cy="278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51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468091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4793273" y="6487516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659" y="2770312"/>
            <a:ext cx="7716484" cy="86177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End of the Lesson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5C6CB0-9AE1-46A6-BC96-84848908781B}"/>
              </a:ext>
            </a:extLst>
          </p:cNvPr>
          <p:cNvSpPr txBox="1"/>
          <p:nvPr/>
        </p:nvSpPr>
        <p:spPr>
          <a:xfrm>
            <a:off x="283467" y="6487514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</p:spTree>
    <p:extLst>
      <p:ext uri="{BB962C8B-B14F-4D97-AF65-F5344CB8AC3E}">
        <p14:creationId xmlns:p14="http://schemas.microsoft.com/office/powerpoint/2010/main" val="18551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7" y="87007"/>
            <a:ext cx="1615259" cy="13105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D0DCAB0-1874-4517-A6C2-7CD5E309E54D}"/>
              </a:ext>
            </a:extLst>
          </p:cNvPr>
          <p:cNvCxnSpPr>
            <a:cxnSpLocks/>
          </p:cNvCxnSpPr>
          <p:nvPr/>
        </p:nvCxnSpPr>
        <p:spPr>
          <a:xfrm flipV="1">
            <a:off x="488953" y="6363997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144151-9B2D-4762-AE1C-571F3C1E3962}"/>
              </a:ext>
            </a:extLst>
          </p:cNvPr>
          <p:cNvSpPr txBox="1"/>
          <p:nvPr/>
        </p:nvSpPr>
        <p:spPr>
          <a:xfrm>
            <a:off x="488952" y="6431085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</a:t>
            </a:r>
            <a:r>
              <a:rPr lang="en-GB" sz="1200" b="1" dirty="0" smtClean="0">
                <a:latin typeface="Century Gothic" panose="020B0502020202020204" pitchFamily="34" charset="0"/>
              </a:rPr>
              <a:t>– Second </a:t>
            </a:r>
            <a:r>
              <a:rPr lang="en-GB" sz="1200" b="1" dirty="0">
                <a:latin typeface="Century Gothic" panose="020B0502020202020204" pitchFamily="34" charset="0"/>
              </a:rPr>
              <a:t>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1E360816-713C-4DF4-AAAA-DB5BAAE080E1}"/>
              </a:ext>
            </a:extLst>
          </p:cNvPr>
          <p:cNvSpPr txBox="1"/>
          <p:nvPr/>
        </p:nvSpPr>
        <p:spPr>
          <a:xfrm>
            <a:off x="5287859" y="6383422"/>
            <a:ext cx="4517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6– Unit 5 –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B8721A7-816F-4C99-BE89-D02CB058B1C7}"/>
              </a:ext>
            </a:extLst>
          </p:cNvPr>
          <p:cNvSpPr/>
          <p:nvPr/>
        </p:nvSpPr>
        <p:spPr>
          <a:xfrm>
            <a:off x="2589415" y="804327"/>
            <a:ext cx="4957235" cy="63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Objectives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441539" y="1871108"/>
            <a:ext cx="96926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- To </a:t>
            </a:r>
            <a:r>
              <a:rPr lang="en-US" sz="2800" dirty="0">
                <a:latin typeface="Century Gothic" panose="020B0502020202020204" pitchFamily="34" charset="0"/>
              </a:rPr>
              <a:t>read an information text about pearl divers for general understanding.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- To </a:t>
            </a:r>
            <a:r>
              <a:rPr lang="en-US" sz="2800" dirty="0">
                <a:latin typeface="Century Gothic" panose="020B0502020202020204" pitchFamily="34" charset="0"/>
              </a:rPr>
              <a:t>extract specific details from an </a:t>
            </a:r>
            <a:r>
              <a:rPr lang="en-US" sz="2800" dirty="0" smtClean="0">
                <a:latin typeface="Century Gothic" panose="020B0502020202020204" pitchFamily="34" charset="0"/>
              </a:rPr>
              <a:t>information text </a:t>
            </a:r>
            <a:r>
              <a:rPr lang="en-US" sz="2800" dirty="0">
                <a:latin typeface="Century Gothic" panose="020B0502020202020204" pitchFamily="34" charset="0"/>
              </a:rPr>
              <a:t>about pearl divers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entury Gothic" panose="020B0502020202020204" pitchFamily="34" charset="0"/>
              </a:rPr>
              <a:t>- </a:t>
            </a:r>
            <a:r>
              <a:rPr lang="en-US" sz="2800" dirty="0">
                <a:latin typeface="Century Gothic" panose="020B0502020202020204" pitchFamily="34" charset="0"/>
              </a:rPr>
              <a:t>To listen to a text about pearl diving for general understanding and specific information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75264" y="1031077"/>
            <a:ext cx="9545447" cy="461665"/>
          </a:xfrm>
          <a:custGeom>
            <a:avLst/>
            <a:gdLst>
              <a:gd name="connsiteX0" fmla="*/ 0 w 9545447"/>
              <a:gd name="connsiteY0" fmla="*/ 0 h 523220"/>
              <a:gd name="connsiteX1" fmla="*/ 787499 w 9545447"/>
              <a:gd name="connsiteY1" fmla="*/ 0 h 523220"/>
              <a:gd name="connsiteX2" fmla="*/ 1193181 w 9545447"/>
              <a:gd name="connsiteY2" fmla="*/ 0 h 523220"/>
              <a:gd name="connsiteX3" fmla="*/ 1694317 w 9545447"/>
              <a:gd name="connsiteY3" fmla="*/ 0 h 523220"/>
              <a:gd name="connsiteX4" fmla="*/ 2386362 w 9545447"/>
              <a:gd name="connsiteY4" fmla="*/ 0 h 523220"/>
              <a:gd name="connsiteX5" fmla="*/ 3173861 w 9545447"/>
              <a:gd name="connsiteY5" fmla="*/ 0 h 523220"/>
              <a:gd name="connsiteX6" fmla="*/ 3865906 w 9545447"/>
              <a:gd name="connsiteY6" fmla="*/ 0 h 523220"/>
              <a:gd name="connsiteX7" fmla="*/ 4557951 w 9545447"/>
              <a:gd name="connsiteY7" fmla="*/ 0 h 523220"/>
              <a:gd name="connsiteX8" fmla="*/ 5249996 w 9545447"/>
              <a:gd name="connsiteY8" fmla="*/ 0 h 523220"/>
              <a:gd name="connsiteX9" fmla="*/ 5655677 w 9545447"/>
              <a:gd name="connsiteY9" fmla="*/ 0 h 523220"/>
              <a:gd name="connsiteX10" fmla="*/ 5965904 w 9545447"/>
              <a:gd name="connsiteY10" fmla="*/ 0 h 523220"/>
              <a:gd name="connsiteX11" fmla="*/ 6371586 w 9545447"/>
              <a:gd name="connsiteY11" fmla="*/ 0 h 523220"/>
              <a:gd name="connsiteX12" fmla="*/ 7159085 w 9545447"/>
              <a:gd name="connsiteY12" fmla="*/ 0 h 523220"/>
              <a:gd name="connsiteX13" fmla="*/ 7564767 w 9545447"/>
              <a:gd name="connsiteY13" fmla="*/ 0 h 523220"/>
              <a:gd name="connsiteX14" fmla="*/ 8065903 w 9545447"/>
              <a:gd name="connsiteY14" fmla="*/ 0 h 523220"/>
              <a:gd name="connsiteX15" fmla="*/ 8662493 w 9545447"/>
              <a:gd name="connsiteY15" fmla="*/ 0 h 523220"/>
              <a:gd name="connsiteX16" fmla="*/ 9545447 w 9545447"/>
              <a:gd name="connsiteY16" fmla="*/ 0 h 523220"/>
              <a:gd name="connsiteX17" fmla="*/ 9545447 w 9545447"/>
              <a:gd name="connsiteY17" fmla="*/ 523220 h 523220"/>
              <a:gd name="connsiteX18" fmla="*/ 8757948 w 9545447"/>
              <a:gd name="connsiteY18" fmla="*/ 523220 h 523220"/>
              <a:gd name="connsiteX19" fmla="*/ 8352266 w 9545447"/>
              <a:gd name="connsiteY19" fmla="*/ 523220 h 523220"/>
              <a:gd name="connsiteX20" fmla="*/ 7851130 w 9545447"/>
              <a:gd name="connsiteY20" fmla="*/ 523220 h 523220"/>
              <a:gd name="connsiteX21" fmla="*/ 7254540 w 9545447"/>
              <a:gd name="connsiteY21" fmla="*/ 523220 h 523220"/>
              <a:gd name="connsiteX22" fmla="*/ 6753404 w 9545447"/>
              <a:gd name="connsiteY22" fmla="*/ 523220 h 523220"/>
              <a:gd name="connsiteX23" fmla="*/ 6443177 w 9545447"/>
              <a:gd name="connsiteY23" fmla="*/ 523220 h 523220"/>
              <a:gd name="connsiteX24" fmla="*/ 6132950 w 9545447"/>
              <a:gd name="connsiteY24" fmla="*/ 523220 h 523220"/>
              <a:gd name="connsiteX25" fmla="*/ 5536359 w 9545447"/>
              <a:gd name="connsiteY25" fmla="*/ 523220 h 523220"/>
              <a:gd name="connsiteX26" fmla="*/ 5226132 w 9545447"/>
              <a:gd name="connsiteY26" fmla="*/ 523220 h 523220"/>
              <a:gd name="connsiteX27" fmla="*/ 4534087 w 9545447"/>
              <a:gd name="connsiteY27" fmla="*/ 523220 h 523220"/>
              <a:gd name="connsiteX28" fmla="*/ 4223860 w 9545447"/>
              <a:gd name="connsiteY28" fmla="*/ 523220 h 523220"/>
              <a:gd name="connsiteX29" fmla="*/ 3436361 w 9545447"/>
              <a:gd name="connsiteY29" fmla="*/ 523220 h 523220"/>
              <a:gd name="connsiteX30" fmla="*/ 3126134 w 9545447"/>
              <a:gd name="connsiteY30" fmla="*/ 523220 h 523220"/>
              <a:gd name="connsiteX31" fmla="*/ 2338635 w 9545447"/>
              <a:gd name="connsiteY31" fmla="*/ 523220 h 523220"/>
              <a:gd name="connsiteX32" fmla="*/ 1551135 w 9545447"/>
              <a:gd name="connsiteY32" fmla="*/ 523220 h 523220"/>
              <a:gd name="connsiteX33" fmla="*/ 954545 w 9545447"/>
              <a:gd name="connsiteY33" fmla="*/ 523220 h 523220"/>
              <a:gd name="connsiteX34" fmla="*/ 644318 w 9545447"/>
              <a:gd name="connsiteY34" fmla="*/ 523220 h 523220"/>
              <a:gd name="connsiteX35" fmla="*/ 0 w 9545447"/>
              <a:gd name="connsiteY35" fmla="*/ 523220 h 523220"/>
              <a:gd name="connsiteX36" fmla="*/ 0 w 9545447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45447" h="523220" fill="none" extrusionOk="0">
                <a:moveTo>
                  <a:pt x="0" y="0"/>
                </a:moveTo>
                <a:cubicBezTo>
                  <a:pt x="340441" y="-20325"/>
                  <a:pt x="532426" y="81242"/>
                  <a:pt x="787499" y="0"/>
                </a:cubicBezTo>
                <a:cubicBezTo>
                  <a:pt x="1042572" y="-81242"/>
                  <a:pt x="1003464" y="8651"/>
                  <a:pt x="1193181" y="0"/>
                </a:cubicBezTo>
                <a:cubicBezTo>
                  <a:pt x="1382898" y="-8651"/>
                  <a:pt x="1489958" y="53506"/>
                  <a:pt x="1694317" y="0"/>
                </a:cubicBezTo>
                <a:cubicBezTo>
                  <a:pt x="1898676" y="-53506"/>
                  <a:pt x="2144733" y="63276"/>
                  <a:pt x="2386362" y="0"/>
                </a:cubicBezTo>
                <a:cubicBezTo>
                  <a:pt x="2627992" y="-63276"/>
                  <a:pt x="2899714" y="25251"/>
                  <a:pt x="3173861" y="0"/>
                </a:cubicBezTo>
                <a:cubicBezTo>
                  <a:pt x="3448008" y="-25251"/>
                  <a:pt x="3613209" y="62505"/>
                  <a:pt x="3865906" y="0"/>
                </a:cubicBezTo>
                <a:cubicBezTo>
                  <a:pt x="4118603" y="-62505"/>
                  <a:pt x="4241366" y="44096"/>
                  <a:pt x="4557951" y="0"/>
                </a:cubicBezTo>
                <a:cubicBezTo>
                  <a:pt x="4874536" y="-44096"/>
                  <a:pt x="4909141" y="30741"/>
                  <a:pt x="5249996" y="0"/>
                </a:cubicBezTo>
                <a:cubicBezTo>
                  <a:pt x="5590852" y="-30741"/>
                  <a:pt x="5548701" y="4428"/>
                  <a:pt x="5655677" y="0"/>
                </a:cubicBezTo>
                <a:cubicBezTo>
                  <a:pt x="5762653" y="-4428"/>
                  <a:pt x="5844697" y="30861"/>
                  <a:pt x="5965904" y="0"/>
                </a:cubicBezTo>
                <a:cubicBezTo>
                  <a:pt x="6087111" y="-30861"/>
                  <a:pt x="6262810" y="15850"/>
                  <a:pt x="6371586" y="0"/>
                </a:cubicBezTo>
                <a:cubicBezTo>
                  <a:pt x="6480362" y="-15850"/>
                  <a:pt x="6881392" y="9622"/>
                  <a:pt x="7159085" y="0"/>
                </a:cubicBezTo>
                <a:cubicBezTo>
                  <a:pt x="7436778" y="-9622"/>
                  <a:pt x="7385313" y="40030"/>
                  <a:pt x="7564767" y="0"/>
                </a:cubicBezTo>
                <a:cubicBezTo>
                  <a:pt x="7744221" y="-40030"/>
                  <a:pt x="7946283" y="54368"/>
                  <a:pt x="8065903" y="0"/>
                </a:cubicBezTo>
                <a:cubicBezTo>
                  <a:pt x="8185523" y="-54368"/>
                  <a:pt x="8408713" y="6377"/>
                  <a:pt x="8662493" y="0"/>
                </a:cubicBezTo>
                <a:cubicBezTo>
                  <a:pt x="8916273" y="-6377"/>
                  <a:pt x="9173447" y="19055"/>
                  <a:pt x="9545447" y="0"/>
                </a:cubicBezTo>
                <a:cubicBezTo>
                  <a:pt x="9551730" y="210918"/>
                  <a:pt x="9496338" y="318041"/>
                  <a:pt x="9545447" y="523220"/>
                </a:cubicBezTo>
                <a:cubicBezTo>
                  <a:pt x="9203112" y="573263"/>
                  <a:pt x="8982972" y="476141"/>
                  <a:pt x="8757948" y="523220"/>
                </a:cubicBezTo>
                <a:cubicBezTo>
                  <a:pt x="8532924" y="570299"/>
                  <a:pt x="8434941" y="522164"/>
                  <a:pt x="8352266" y="523220"/>
                </a:cubicBezTo>
                <a:cubicBezTo>
                  <a:pt x="8269591" y="524276"/>
                  <a:pt x="8010228" y="503221"/>
                  <a:pt x="7851130" y="523220"/>
                </a:cubicBezTo>
                <a:cubicBezTo>
                  <a:pt x="7692032" y="543219"/>
                  <a:pt x="7529279" y="512105"/>
                  <a:pt x="7254540" y="523220"/>
                </a:cubicBezTo>
                <a:cubicBezTo>
                  <a:pt x="6979801" y="534335"/>
                  <a:pt x="6862159" y="515437"/>
                  <a:pt x="6753404" y="523220"/>
                </a:cubicBezTo>
                <a:cubicBezTo>
                  <a:pt x="6644649" y="531003"/>
                  <a:pt x="6576115" y="502765"/>
                  <a:pt x="6443177" y="523220"/>
                </a:cubicBezTo>
                <a:cubicBezTo>
                  <a:pt x="6310239" y="543675"/>
                  <a:pt x="6282201" y="498906"/>
                  <a:pt x="6132950" y="523220"/>
                </a:cubicBezTo>
                <a:cubicBezTo>
                  <a:pt x="5983699" y="547534"/>
                  <a:pt x="5685178" y="463662"/>
                  <a:pt x="5536359" y="523220"/>
                </a:cubicBezTo>
                <a:cubicBezTo>
                  <a:pt x="5387540" y="582778"/>
                  <a:pt x="5345497" y="487955"/>
                  <a:pt x="5226132" y="523220"/>
                </a:cubicBezTo>
                <a:cubicBezTo>
                  <a:pt x="5106767" y="558485"/>
                  <a:pt x="4750854" y="443938"/>
                  <a:pt x="4534087" y="523220"/>
                </a:cubicBezTo>
                <a:cubicBezTo>
                  <a:pt x="4317321" y="602502"/>
                  <a:pt x="4289780" y="501064"/>
                  <a:pt x="4223860" y="523220"/>
                </a:cubicBezTo>
                <a:cubicBezTo>
                  <a:pt x="4157940" y="545376"/>
                  <a:pt x="3810175" y="458279"/>
                  <a:pt x="3436361" y="523220"/>
                </a:cubicBezTo>
                <a:cubicBezTo>
                  <a:pt x="3062547" y="588161"/>
                  <a:pt x="3199635" y="503056"/>
                  <a:pt x="3126134" y="523220"/>
                </a:cubicBezTo>
                <a:cubicBezTo>
                  <a:pt x="3052633" y="543384"/>
                  <a:pt x="2574481" y="500650"/>
                  <a:pt x="2338635" y="523220"/>
                </a:cubicBezTo>
                <a:cubicBezTo>
                  <a:pt x="2102789" y="545790"/>
                  <a:pt x="1834525" y="480059"/>
                  <a:pt x="1551135" y="523220"/>
                </a:cubicBezTo>
                <a:cubicBezTo>
                  <a:pt x="1267745" y="566381"/>
                  <a:pt x="1133136" y="485068"/>
                  <a:pt x="954545" y="523220"/>
                </a:cubicBezTo>
                <a:cubicBezTo>
                  <a:pt x="775954" y="561372"/>
                  <a:pt x="748725" y="504505"/>
                  <a:pt x="644318" y="523220"/>
                </a:cubicBezTo>
                <a:cubicBezTo>
                  <a:pt x="539911" y="541935"/>
                  <a:pt x="253693" y="463597"/>
                  <a:pt x="0" y="523220"/>
                </a:cubicBezTo>
                <a:cubicBezTo>
                  <a:pt x="-33530" y="320528"/>
                  <a:pt x="46355" y="197304"/>
                  <a:pt x="0" y="0"/>
                </a:cubicBezTo>
                <a:close/>
              </a:path>
              <a:path w="9545447" h="523220" stroke="0" extrusionOk="0">
                <a:moveTo>
                  <a:pt x="0" y="0"/>
                </a:moveTo>
                <a:cubicBezTo>
                  <a:pt x="169544" y="-54762"/>
                  <a:pt x="482761" y="81994"/>
                  <a:pt x="787499" y="0"/>
                </a:cubicBezTo>
                <a:cubicBezTo>
                  <a:pt x="1092237" y="-81994"/>
                  <a:pt x="1184028" y="2423"/>
                  <a:pt x="1384090" y="0"/>
                </a:cubicBezTo>
                <a:cubicBezTo>
                  <a:pt x="1584152" y="-2423"/>
                  <a:pt x="1630016" y="31653"/>
                  <a:pt x="1789771" y="0"/>
                </a:cubicBezTo>
                <a:cubicBezTo>
                  <a:pt x="1949526" y="-31653"/>
                  <a:pt x="2102334" y="18890"/>
                  <a:pt x="2386362" y="0"/>
                </a:cubicBezTo>
                <a:cubicBezTo>
                  <a:pt x="2670390" y="-18890"/>
                  <a:pt x="2971595" y="89245"/>
                  <a:pt x="3173861" y="0"/>
                </a:cubicBezTo>
                <a:cubicBezTo>
                  <a:pt x="3376127" y="-89245"/>
                  <a:pt x="3477014" y="22303"/>
                  <a:pt x="3579543" y="0"/>
                </a:cubicBezTo>
                <a:cubicBezTo>
                  <a:pt x="3682072" y="-22303"/>
                  <a:pt x="3765607" y="11599"/>
                  <a:pt x="3889770" y="0"/>
                </a:cubicBezTo>
                <a:cubicBezTo>
                  <a:pt x="4013933" y="-11599"/>
                  <a:pt x="4218845" y="56137"/>
                  <a:pt x="4486360" y="0"/>
                </a:cubicBezTo>
                <a:cubicBezTo>
                  <a:pt x="4753875" y="-56137"/>
                  <a:pt x="4919339" y="46668"/>
                  <a:pt x="5082951" y="0"/>
                </a:cubicBezTo>
                <a:cubicBezTo>
                  <a:pt x="5246563" y="-46668"/>
                  <a:pt x="5600985" y="42047"/>
                  <a:pt x="5774995" y="0"/>
                </a:cubicBezTo>
                <a:cubicBezTo>
                  <a:pt x="5949005" y="-42047"/>
                  <a:pt x="6117545" y="458"/>
                  <a:pt x="6276131" y="0"/>
                </a:cubicBezTo>
                <a:cubicBezTo>
                  <a:pt x="6434717" y="-458"/>
                  <a:pt x="6479355" y="19250"/>
                  <a:pt x="6586358" y="0"/>
                </a:cubicBezTo>
                <a:cubicBezTo>
                  <a:pt x="6693361" y="-19250"/>
                  <a:pt x="6834526" y="13425"/>
                  <a:pt x="6992040" y="0"/>
                </a:cubicBezTo>
                <a:cubicBezTo>
                  <a:pt x="7149554" y="-13425"/>
                  <a:pt x="7529559" y="7124"/>
                  <a:pt x="7779539" y="0"/>
                </a:cubicBezTo>
                <a:cubicBezTo>
                  <a:pt x="8029519" y="-7124"/>
                  <a:pt x="8049823" y="29537"/>
                  <a:pt x="8185221" y="0"/>
                </a:cubicBezTo>
                <a:cubicBezTo>
                  <a:pt x="8320619" y="-29537"/>
                  <a:pt x="8397960" y="25877"/>
                  <a:pt x="8590902" y="0"/>
                </a:cubicBezTo>
                <a:cubicBezTo>
                  <a:pt x="8783844" y="-25877"/>
                  <a:pt x="8844968" y="28358"/>
                  <a:pt x="8996584" y="0"/>
                </a:cubicBezTo>
                <a:cubicBezTo>
                  <a:pt x="9148200" y="-28358"/>
                  <a:pt x="9273277" y="48466"/>
                  <a:pt x="9545447" y="0"/>
                </a:cubicBezTo>
                <a:cubicBezTo>
                  <a:pt x="9590380" y="261043"/>
                  <a:pt x="9544433" y="355385"/>
                  <a:pt x="9545447" y="523220"/>
                </a:cubicBezTo>
                <a:cubicBezTo>
                  <a:pt x="9343630" y="545090"/>
                  <a:pt x="9262205" y="520123"/>
                  <a:pt x="9139766" y="523220"/>
                </a:cubicBezTo>
                <a:cubicBezTo>
                  <a:pt x="9017327" y="526317"/>
                  <a:pt x="8542326" y="485425"/>
                  <a:pt x="8352266" y="523220"/>
                </a:cubicBezTo>
                <a:cubicBezTo>
                  <a:pt x="8162206" y="561015"/>
                  <a:pt x="7947566" y="433215"/>
                  <a:pt x="7564767" y="523220"/>
                </a:cubicBezTo>
                <a:cubicBezTo>
                  <a:pt x="7181968" y="613225"/>
                  <a:pt x="7255518" y="467664"/>
                  <a:pt x="6968176" y="523220"/>
                </a:cubicBezTo>
                <a:cubicBezTo>
                  <a:pt x="6680834" y="578776"/>
                  <a:pt x="6523628" y="469404"/>
                  <a:pt x="6371586" y="523220"/>
                </a:cubicBezTo>
                <a:cubicBezTo>
                  <a:pt x="6219544" y="577036"/>
                  <a:pt x="5918431" y="509902"/>
                  <a:pt x="5679541" y="523220"/>
                </a:cubicBezTo>
                <a:cubicBezTo>
                  <a:pt x="5440652" y="536538"/>
                  <a:pt x="5061200" y="494220"/>
                  <a:pt x="4892042" y="523220"/>
                </a:cubicBezTo>
                <a:cubicBezTo>
                  <a:pt x="4722884" y="552220"/>
                  <a:pt x="4712784" y="513874"/>
                  <a:pt x="4581815" y="523220"/>
                </a:cubicBezTo>
                <a:cubicBezTo>
                  <a:pt x="4450846" y="532566"/>
                  <a:pt x="4391706" y="521159"/>
                  <a:pt x="4271588" y="523220"/>
                </a:cubicBezTo>
                <a:cubicBezTo>
                  <a:pt x="4151470" y="525281"/>
                  <a:pt x="3984924" y="491393"/>
                  <a:pt x="3770452" y="523220"/>
                </a:cubicBezTo>
                <a:cubicBezTo>
                  <a:pt x="3555980" y="555047"/>
                  <a:pt x="3333406" y="477074"/>
                  <a:pt x="3173861" y="523220"/>
                </a:cubicBezTo>
                <a:cubicBezTo>
                  <a:pt x="3014316" y="569366"/>
                  <a:pt x="2874968" y="501094"/>
                  <a:pt x="2672725" y="523220"/>
                </a:cubicBezTo>
                <a:cubicBezTo>
                  <a:pt x="2470482" y="545346"/>
                  <a:pt x="2206379" y="446057"/>
                  <a:pt x="1980680" y="523220"/>
                </a:cubicBezTo>
                <a:cubicBezTo>
                  <a:pt x="1754981" y="600383"/>
                  <a:pt x="1502162" y="460153"/>
                  <a:pt x="1193181" y="523220"/>
                </a:cubicBezTo>
                <a:cubicBezTo>
                  <a:pt x="884200" y="586287"/>
                  <a:pt x="838626" y="505468"/>
                  <a:pt x="596590" y="523220"/>
                </a:cubicBezTo>
                <a:cubicBezTo>
                  <a:pt x="354554" y="540972"/>
                  <a:pt x="152784" y="473325"/>
                  <a:pt x="0" y="523220"/>
                </a:cubicBezTo>
                <a:cubicBezTo>
                  <a:pt x="-23774" y="265061"/>
                  <a:pt x="47443" y="21025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Listen, point and </a:t>
            </a:r>
            <a:r>
              <a:rPr lang="en-GB" sz="2400" b="1" dirty="0" smtClean="0">
                <a:latin typeface="Century Gothic" panose="020B0502020202020204" pitchFamily="34" charset="0"/>
              </a:rPr>
              <a:t>repeat.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468091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5290679" y="6491696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00604" y="2148104"/>
            <a:ext cx="31186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Century Gothic" panose="020B0502020202020204" pitchFamily="34" charset="0"/>
              </a:rPr>
              <a:t>pearl diving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3862015" y="2125231"/>
            <a:ext cx="257489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valuable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315012" y="4587561"/>
            <a:ext cx="2574890" cy="58477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</a:t>
            </a:r>
            <a:r>
              <a:rPr lang="en-US" sz="3200" b="1" dirty="0" smtClean="0">
                <a:latin typeface="Century Gothic" panose="020B0502020202020204" pitchFamily="34" charset="0"/>
              </a:rPr>
              <a:t>xygen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7095607" y="2135388"/>
            <a:ext cx="2574890" cy="58477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rope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68819" y="3466607"/>
            <a:ext cx="2997678" cy="584775"/>
          </a:xfrm>
          <a:prstGeom prst="rect">
            <a:avLst/>
          </a:prstGeom>
          <a:solidFill>
            <a:srgbClr val="D2D2D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equipment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7095607" y="3518573"/>
            <a:ext cx="257489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oyster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5558870" y="4578410"/>
            <a:ext cx="257489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diamonds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3938973" y="3443860"/>
            <a:ext cx="257489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entury Gothic" panose="020B0502020202020204" pitchFamily="34" charset="0"/>
              </a:rPr>
              <a:t>jeweller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ACD15B5-EF63-4ED7-BFAA-EBCDABE60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063298" y="2237291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ADC9ACA-BE1A-49E8-A77F-60D2627AEB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82377" y="2218242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34FE551-19C1-48D0-8862-A4E98F980B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3116027" y="3568377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AE07803-5A1C-470E-AFB3-F85A3C1D091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341313" y="3555794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E368EF6-246E-49F6-BECD-E0F273C7D2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626476" y="4667597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1DE1189-66D5-4501-8914-B654DB66F9C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078864" y="4633279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985A6C4-90B2-4E55-98FB-54929DCFE0A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267814" y="2202717"/>
            <a:ext cx="406400" cy="406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6" name="Frame 35">
            <a:extLst>
              <a:ext uri="{FF2B5EF4-FFF2-40B4-BE49-F238E27FC236}">
                <a16:creationId xmlns="" xmlns:a16="http://schemas.microsoft.com/office/drawing/2014/main" id="{3227C65E-7BDF-4091-AD29-8E6DCA913848}"/>
              </a:ext>
            </a:extLst>
          </p:cNvPr>
          <p:cNvSpPr/>
          <p:nvPr/>
        </p:nvSpPr>
        <p:spPr>
          <a:xfrm>
            <a:off x="3319227" y="118970"/>
            <a:ext cx="3311802" cy="723947"/>
          </a:xfrm>
          <a:prstGeom prst="frame">
            <a:avLst>
              <a:gd name="adj1" fmla="val 1102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Pre-Reading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D9BEFD1-1F66-4517-B75D-2CF8481D1ED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260949" y="1040635"/>
            <a:ext cx="406400" cy="52668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FE3037E-1B62-49AA-8FF8-35E9ED2F1CA2}"/>
              </a:ext>
            </a:extLst>
          </p:cNvPr>
          <p:cNvSpPr txBox="1"/>
          <p:nvPr/>
        </p:nvSpPr>
        <p:spPr>
          <a:xfrm>
            <a:off x="304018" y="6483064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- 2020- 2021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1ADC259-8D52-4783-A4DD-BDF0F9E4264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349942" y="3491393"/>
            <a:ext cx="406400" cy="4064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4200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8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515753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1A920CB-A6D9-4E82-8BCB-3A10F648A2FE}"/>
              </a:ext>
            </a:extLst>
          </p:cNvPr>
          <p:cNvSpPr txBox="1"/>
          <p:nvPr/>
        </p:nvSpPr>
        <p:spPr>
          <a:xfrm>
            <a:off x="438492" y="6535179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4889903" y="6535178"/>
            <a:ext cx="459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 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1851"/>
              </p:ext>
            </p:extLst>
          </p:nvPr>
        </p:nvGraphicFramePr>
        <p:xfrm>
          <a:off x="258781" y="1858155"/>
          <a:ext cx="2300528" cy="4450080"/>
        </p:xfrm>
        <a:graphic>
          <a:graphicData uri="http://schemas.openxmlformats.org/drawingml/2006/table">
            <a:tbl>
              <a:tblPr rtl="1" firstRow="1" bandRow="1"/>
              <a:tblGrid>
                <a:gridCol w="1945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916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pearl </a:t>
                      </a:r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diving</a:t>
                      </a: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6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valuable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6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rope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550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equipment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339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2000" b="1" kern="1200" dirty="0" smtClean="0">
                          <a:latin typeface="Century Gothic" panose="020B0502020202020204" pitchFamily="34" charset="0"/>
                        </a:rPr>
                        <a:t>eweller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6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oyster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1817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Oxygen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164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diamonds</a:t>
                      </a:r>
                    </a:p>
                    <a:p>
                      <a:pPr algn="l" rtl="1"/>
                      <a:endParaRPr lang="ar-BH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ar-BH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10348"/>
              </p:ext>
            </p:extLst>
          </p:nvPr>
        </p:nvGraphicFramePr>
        <p:xfrm>
          <a:off x="3570754" y="2031383"/>
          <a:ext cx="6156131" cy="4427222"/>
        </p:xfrm>
        <a:graphic>
          <a:graphicData uri="http://schemas.openxmlformats.org/drawingml/2006/table">
            <a:tbl>
              <a:tblPr rtl="1" firstRow="1" bandRow="1"/>
              <a:tblGrid>
                <a:gridCol w="5725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0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0565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the tools, clothing, etc. you</a:t>
                      </a:r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need 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to do sports and other activities.</a:t>
                      </a:r>
                      <a:endParaRPr lang="ar-BH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A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strong, thick string made of long twisted threads.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B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when something is worth a lot of money.</a:t>
                      </a:r>
                      <a:endParaRPr lang="ar-BH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C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a job where people look for pearls in the ocean.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D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 valuable stone used in </a:t>
                      </a:r>
                      <a:r>
                        <a:rPr lang="en-US" sz="2000" dirty="0" err="1">
                          <a:latin typeface="Century Gothic" panose="020B0502020202020204" pitchFamily="34" charset="0"/>
                        </a:rPr>
                        <a:t>jewellery</a:t>
                      </a: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E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 large, flat sea creature that lives in a shell.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F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565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 type of gas which people need to breathe and to live.</a:t>
                      </a:r>
                      <a:endParaRPr lang="en-US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G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a person who makes or sells </a:t>
                      </a:r>
                      <a:r>
                        <a:rPr lang="en-US" sz="2000" dirty="0" err="1">
                          <a:latin typeface="Century Gothic" panose="020B0502020202020204" pitchFamily="34" charset="0"/>
                        </a:rPr>
                        <a:t>jewellery</a:t>
                      </a:r>
                      <a:r>
                        <a:rPr lang="en-US" sz="2000" dirty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/>
                        <a:t>H</a:t>
                      </a:r>
                      <a:endParaRPr lang="ar-BH" sz="2000" b="1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484873" y="2044396"/>
            <a:ext cx="1175588" cy="21318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="" xmlns:a16="http://schemas.microsoft.com/office/drawing/2014/main" id="{3227C65E-7BDF-4091-AD29-8E6DCA913848}"/>
              </a:ext>
            </a:extLst>
          </p:cNvPr>
          <p:cNvSpPr/>
          <p:nvPr/>
        </p:nvSpPr>
        <p:spPr>
          <a:xfrm>
            <a:off x="3561349" y="70478"/>
            <a:ext cx="3311802" cy="584616"/>
          </a:xfrm>
          <a:prstGeom prst="frame">
            <a:avLst>
              <a:gd name="adj1" fmla="val 1102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 </a:t>
            </a: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Words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45660" y="820855"/>
            <a:ext cx="9534732" cy="830997"/>
          </a:xfrm>
          <a:custGeom>
            <a:avLst/>
            <a:gdLst>
              <a:gd name="connsiteX0" fmla="*/ 0 w 9355547"/>
              <a:gd name="connsiteY0" fmla="*/ 0 h 830997"/>
              <a:gd name="connsiteX1" fmla="*/ 304055 w 9355547"/>
              <a:gd name="connsiteY1" fmla="*/ 0 h 830997"/>
              <a:gd name="connsiteX2" fmla="*/ 982332 w 9355547"/>
              <a:gd name="connsiteY2" fmla="*/ 0 h 830997"/>
              <a:gd name="connsiteX3" fmla="*/ 1754165 w 9355547"/>
              <a:gd name="connsiteY3" fmla="*/ 0 h 830997"/>
              <a:gd name="connsiteX4" fmla="*/ 2432442 w 9355547"/>
              <a:gd name="connsiteY4" fmla="*/ 0 h 830997"/>
              <a:gd name="connsiteX5" fmla="*/ 3110719 w 9355547"/>
              <a:gd name="connsiteY5" fmla="*/ 0 h 830997"/>
              <a:gd name="connsiteX6" fmla="*/ 3788997 w 9355547"/>
              <a:gd name="connsiteY6" fmla="*/ 0 h 830997"/>
              <a:gd name="connsiteX7" fmla="*/ 4186607 w 9355547"/>
              <a:gd name="connsiteY7" fmla="*/ 0 h 830997"/>
              <a:gd name="connsiteX8" fmla="*/ 4490663 w 9355547"/>
              <a:gd name="connsiteY8" fmla="*/ 0 h 830997"/>
              <a:gd name="connsiteX9" fmla="*/ 4888273 w 9355547"/>
              <a:gd name="connsiteY9" fmla="*/ 0 h 830997"/>
              <a:gd name="connsiteX10" fmla="*/ 5660106 w 9355547"/>
              <a:gd name="connsiteY10" fmla="*/ 0 h 830997"/>
              <a:gd name="connsiteX11" fmla="*/ 6057717 w 9355547"/>
              <a:gd name="connsiteY11" fmla="*/ 0 h 830997"/>
              <a:gd name="connsiteX12" fmla="*/ 6548883 w 9355547"/>
              <a:gd name="connsiteY12" fmla="*/ 0 h 830997"/>
              <a:gd name="connsiteX13" fmla="*/ 7133605 w 9355547"/>
              <a:gd name="connsiteY13" fmla="*/ 0 h 830997"/>
              <a:gd name="connsiteX14" fmla="*/ 7811882 w 9355547"/>
              <a:gd name="connsiteY14" fmla="*/ 0 h 830997"/>
              <a:gd name="connsiteX15" fmla="*/ 8490159 w 9355547"/>
              <a:gd name="connsiteY15" fmla="*/ 0 h 830997"/>
              <a:gd name="connsiteX16" fmla="*/ 8794214 w 9355547"/>
              <a:gd name="connsiteY16" fmla="*/ 0 h 830997"/>
              <a:gd name="connsiteX17" fmla="*/ 9355547 w 9355547"/>
              <a:gd name="connsiteY17" fmla="*/ 0 h 830997"/>
              <a:gd name="connsiteX18" fmla="*/ 9355547 w 9355547"/>
              <a:gd name="connsiteY18" fmla="*/ 423808 h 830997"/>
              <a:gd name="connsiteX19" fmla="*/ 9355547 w 9355547"/>
              <a:gd name="connsiteY19" fmla="*/ 830997 h 830997"/>
              <a:gd name="connsiteX20" fmla="*/ 8864381 w 9355547"/>
              <a:gd name="connsiteY20" fmla="*/ 830997 h 830997"/>
              <a:gd name="connsiteX21" fmla="*/ 8560326 w 9355547"/>
              <a:gd name="connsiteY21" fmla="*/ 830997 h 830997"/>
              <a:gd name="connsiteX22" fmla="*/ 8256270 w 9355547"/>
              <a:gd name="connsiteY22" fmla="*/ 830997 h 830997"/>
              <a:gd name="connsiteX23" fmla="*/ 7671549 w 9355547"/>
              <a:gd name="connsiteY23" fmla="*/ 830997 h 830997"/>
              <a:gd name="connsiteX24" fmla="*/ 7367493 w 9355547"/>
              <a:gd name="connsiteY24" fmla="*/ 830997 h 830997"/>
              <a:gd name="connsiteX25" fmla="*/ 6689216 w 9355547"/>
              <a:gd name="connsiteY25" fmla="*/ 830997 h 830997"/>
              <a:gd name="connsiteX26" fmla="*/ 6385161 w 9355547"/>
              <a:gd name="connsiteY26" fmla="*/ 830997 h 830997"/>
              <a:gd name="connsiteX27" fmla="*/ 5613328 w 9355547"/>
              <a:gd name="connsiteY27" fmla="*/ 830997 h 830997"/>
              <a:gd name="connsiteX28" fmla="*/ 5309273 w 9355547"/>
              <a:gd name="connsiteY28" fmla="*/ 830997 h 830997"/>
              <a:gd name="connsiteX29" fmla="*/ 4537440 w 9355547"/>
              <a:gd name="connsiteY29" fmla="*/ 830997 h 830997"/>
              <a:gd name="connsiteX30" fmla="*/ 3765608 w 9355547"/>
              <a:gd name="connsiteY30" fmla="*/ 830997 h 830997"/>
              <a:gd name="connsiteX31" fmla="*/ 3180886 w 9355547"/>
              <a:gd name="connsiteY31" fmla="*/ 830997 h 830997"/>
              <a:gd name="connsiteX32" fmla="*/ 2876831 w 9355547"/>
              <a:gd name="connsiteY32" fmla="*/ 830997 h 830997"/>
              <a:gd name="connsiteX33" fmla="*/ 2572775 w 9355547"/>
              <a:gd name="connsiteY33" fmla="*/ 830997 h 830997"/>
              <a:gd name="connsiteX34" fmla="*/ 1800943 w 9355547"/>
              <a:gd name="connsiteY34" fmla="*/ 830997 h 830997"/>
              <a:gd name="connsiteX35" fmla="*/ 1403332 w 9355547"/>
              <a:gd name="connsiteY35" fmla="*/ 830997 h 830997"/>
              <a:gd name="connsiteX36" fmla="*/ 1005721 w 9355547"/>
              <a:gd name="connsiteY36" fmla="*/ 830997 h 830997"/>
              <a:gd name="connsiteX37" fmla="*/ 0 w 9355547"/>
              <a:gd name="connsiteY37" fmla="*/ 830997 h 830997"/>
              <a:gd name="connsiteX38" fmla="*/ 0 w 9355547"/>
              <a:gd name="connsiteY38" fmla="*/ 432118 h 830997"/>
              <a:gd name="connsiteX39" fmla="*/ 0 w 9355547"/>
              <a:gd name="connsiteY3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55547" h="830997" fill="none" extrusionOk="0">
                <a:moveTo>
                  <a:pt x="0" y="0"/>
                </a:moveTo>
                <a:cubicBezTo>
                  <a:pt x="88180" y="-30799"/>
                  <a:pt x="230941" y="4723"/>
                  <a:pt x="304055" y="0"/>
                </a:cubicBezTo>
                <a:cubicBezTo>
                  <a:pt x="377169" y="-4723"/>
                  <a:pt x="715700" y="35737"/>
                  <a:pt x="982332" y="0"/>
                </a:cubicBezTo>
                <a:cubicBezTo>
                  <a:pt x="1248964" y="-35737"/>
                  <a:pt x="1458001" y="38635"/>
                  <a:pt x="1754165" y="0"/>
                </a:cubicBezTo>
                <a:cubicBezTo>
                  <a:pt x="2050329" y="-38635"/>
                  <a:pt x="2209090" y="26690"/>
                  <a:pt x="2432442" y="0"/>
                </a:cubicBezTo>
                <a:cubicBezTo>
                  <a:pt x="2655794" y="-26690"/>
                  <a:pt x="2928408" y="37922"/>
                  <a:pt x="3110719" y="0"/>
                </a:cubicBezTo>
                <a:cubicBezTo>
                  <a:pt x="3293030" y="-37922"/>
                  <a:pt x="3580436" y="73116"/>
                  <a:pt x="3788997" y="0"/>
                </a:cubicBezTo>
                <a:cubicBezTo>
                  <a:pt x="3997558" y="-73116"/>
                  <a:pt x="4035068" y="46171"/>
                  <a:pt x="4186607" y="0"/>
                </a:cubicBezTo>
                <a:cubicBezTo>
                  <a:pt x="4338146" y="-46171"/>
                  <a:pt x="4426249" y="35256"/>
                  <a:pt x="4490663" y="0"/>
                </a:cubicBezTo>
                <a:cubicBezTo>
                  <a:pt x="4555077" y="-35256"/>
                  <a:pt x="4777027" y="8487"/>
                  <a:pt x="4888273" y="0"/>
                </a:cubicBezTo>
                <a:cubicBezTo>
                  <a:pt x="4999519" y="-8487"/>
                  <a:pt x="5375302" y="9145"/>
                  <a:pt x="5660106" y="0"/>
                </a:cubicBezTo>
                <a:cubicBezTo>
                  <a:pt x="5944910" y="-9145"/>
                  <a:pt x="5961868" y="26830"/>
                  <a:pt x="6057717" y="0"/>
                </a:cubicBezTo>
                <a:cubicBezTo>
                  <a:pt x="6153566" y="-26830"/>
                  <a:pt x="6407764" y="52416"/>
                  <a:pt x="6548883" y="0"/>
                </a:cubicBezTo>
                <a:cubicBezTo>
                  <a:pt x="6690002" y="-52416"/>
                  <a:pt x="6888534" y="40095"/>
                  <a:pt x="7133605" y="0"/>
                </a:cubicBezTo>
                <a:cubicBezTo>
                  <a:pt x="7378676" y="-40095"/>
                  <a:pt x="7578063" y="44574"/>
                  <a:pt x="7811882" y="0"/>
                </a:cubicBezTo>
                <a:cubicBezTo>
                  <a:pt x="8045701" y="-44574"/>
                  <a:pt x="8228101" y="43893"/>
                  <a:pt x="8490159" y="0"/>
                </a:cubicBezTo>
                <a:cubicBezTo>
                  <a:pt x="8752217" y="-43893"/>
                  <a:pt x="8717169" y="1243"/>
                  <a:pt x="8794214" y="0"/>
                </a:cubicBezTo>
                <a:cubicBezTo>
                  <a:pt x="8871260" y="-1243"/>
                  <a:pt x="9097725" y="13849"/>
                  <a:pt x="9355547" y="0"/>
                </a:cubicBezTo>
                <a:cubicBezTo>
                  <a:pt x="9383061" y="182845"/>
                  <a:pt x="9339974" y="285422"/>
                  <a:pt x="9355547" y="423808"/>
                </a:cubicBezTo>
                <a:cubicBezTo>
                  <a:pt x="9371120" y="562194"/>
                  <a:pt x="9323022" y="646887"/>
                  <a:pt x="9355547" y="830997"/>
                </a:cubicBezTo>
                <a:cubicBezTo>
                  <a:pt x="9248007" y="877979"/>
                  <a:pt x="8998338" y="778106"/>
                  <a:pt x="8864381" y="830997"/>
                </a:cubicBezTo>
                <a:cubicBezTo>
                  <a:pt x="8730424" y="883888"/>
                  <a:pt x="8622891" y="826976"/>
                  <a:pt x="8560326" y="830997"/>
                </a:cubicBezTo>
                <a:cubicBezTo>
                  <a:pt x="8497762" y="835018"/>
                  <a:pt x="8381878" y="801060"/>
                  <a:pt x="8256270" y="830997"/>
                </a:cubicBezTo>
                <a:cubicBezTo>
                  <a:pt x="8130662" y="860934"/>
                  <a:pt x="7902395" y="828903"/>
                  <a:pt x="7671549" y="830997"/>
                </a:cubicBezTo>
                <a:cubicBezTo>
                  <a:pt x="7440703" y="833091"/>
                  <a:pt x="7472718" y="814761"/>
                  <a:pt x="7367493" y="830997"/>
                </a:cubicBezTo>
                <a:cubicBezTo>
                  <a:pt x="7262268" y="847233"/>
                  <a:pt x="6945003" y="822087"/>
                  <a:pt x="6689216" y="830997"/>
                </a:cubicBezTo>
                <a:cubicBezTo>
                  <a:pt x="6433429" y="839907"/>
                  <a:pt x="6513046" y="810432"/>
                  <a:pt x="6385161" y="830997"/>
                </a:cubicBezTo>
                <a:cubicBezTo>
                  <a:pt x="6257277" y="851562"/>
                  <a:pt x="5804369" y="806394"/>
                  <a:pt x="5613328" y="830997"/>
                </a:cubicBezTo>
                <a:cubicBezTo>
                  <a:pt x="5422287" y="855600"/>
                  <a:pt x="5372735" y="822828"/>
                  <a:pt x="5309273" y="830997"/>
                </a:cubicBezTo>
                <a:cubicBezTo>
                  <a:pt x="5245811" y="839166"/>
                  <a:pt x="4786830" y="743075"/>
                  <a:pt x="4537440" y="830997"/>
                </a:cubicBezTo>
                <a:cubicBezTo>
                  <a:pt x="4288050" y="918919"/>
                  <a:pt x="4018549" y="789924"/>
                  <a:pt x="3765608" y="830997"/>
                </a:cubicBezTo>
                <a:cubicBezTo>
                  <a:pt x="3512667" y="872070"/>
                  <a:pt x="3348704" y="770405"/>
                  <a:pt x="3180886" y="830997"/>
                </a:cubicBezTo>
                <a:cubicBezTo>
                  <a:pt x="3013068" y="891589"/>
                  <a:pt x="2997051" y="825123"/>
                  <a:pt x="2876831" y="830997"/>
                </a:cubicBezTo>
                <a:cubicBezTo>
                  <a:pt x="2756611" y="836871"/>
                  <a:pt x="2694242" y="795712"/>
                  <a:pt x="2572775" y="830997"/>
                </a:cubicBezTo>
                <a:cubicBezTo>
                  <a:pt x="2451308" y="866282"/>
                  <a:pt x="2059221" y="826854"/>
                  <a:pt x="1800943" y="830997"/>
                </a:cubicBezTo>
                <a:cubicBezTo>
                  <a:pt x="1542665" y="835140"/>
                  <a:pt x="1538352" y="808722"/>
                  <a:pt x="1403332" y="830997"/>
                </a:cubicBezTo>
                <a:cubicBezTo>
                  <a:pt x="1268312" y="853272"/>
                  <a:pt x="1091985" y="822162"/>
                  <a:pt x="1005721" y="830997"/>
                </a:cubicBezTo>
                <a:cubicBezTo>
                  <a:pt x="919457" y="839832"/>
                  <a:pt x="427579" y="825803"/>
                  <a:pt x="0" y="830997"/>
                </a:cubicBezTo>
                <a:cubicBezTo>
                  <a:pt x="-29608" y="654162"/>
                  <a:pt x="37397" y="563292"/>
                  <a:pt x="0" y="432118"/>
                </a:cubicBezTo>
                <a:cubicBezTo>
                  <a:pt x="-37397" y="300944"/>
                  <a:pt x="3893" y="164498"/>
                  <a:pt x="0" y="0"/>
                </a:cubicBezTo>
                <a:close/>
              </a:path>
              <a:path w="9355547" h="830997" stroke="0" extrusionOk="0">
                <a:moveTo>
                  <a:pt x="0" y="0"/>
                </a:moveTo>
                <a:cubicBezTo>
                  <a:pt x="355255" y="-36558"/>
                  <a:pt x="408574" y="77040"/>
                  <a:pt x="771833" y="0"/>
                </a:cubicBezTo>
                <a:cubicBezTo>
                  <a:pt x="1135092" y="-77040"/>
                  <a:pt x="1209358" y="43746"/>
                  <a:pt x="1356554" y="0"/>
                </a:cubicBezTo>
                <a:cubicBezTo>
                  <a:pt x="1503750" y="-43746"/>
                  <a:pt x="1631305" y="5152"/>
                  <a:pt x="1754165" y="0"/>
                </a:cubicBezTo>
                <a:cubicBezTo>
                  <a:pt x="1877025" y="-5152"/>
                  <a:pt x="2145219" y="51616"/>
                  <a:pt x="2338887" y="0"/>
                </a:cubicBezTo>
                <a:cubicBezTo>
                  <a:pt x="2532555" y="-51616"/>
                  <a:pt x="2911455" y="60516"/>
                  <a:pt x="3110719" y="0"/>
                </a:cubicBezTo>
                <a:cubicBezTo>
                  <a:pt x="3309983" y="-60516"/>
                  <a:pt x="3323796" y="34452"/>
                  <a:pt x="3508330" y="0"/>
                </a:cubicBezTo>
                <a:cubicBezTo>
                  <a:pt x="3692864" y="-34452"/>
                  <a:pt x="3705634" y="24324"/>
                  <a:pt x="3812385" y="0"/>
                </a:cubicBezTo>
                <a:cubicBezTo>
                  <a:pt x="3919137" y="-24324"/>
                  <a:pt x="4232091" y="41039"/>
                  <a:pt x="4397107" y="0"/>
                </a:cubicBezTo>
                <a:cubicBezTo>
                  <a:pt x="4562123" y="-41039"/>
                  <a:pt x="4721145" y="49071"/>
                  <a:pt x="4981829" y="0"/>
                </a:cubicBezTo>
                <a:cubicBezTo>
                  <a:pt x="5242513" y="-49071"/>
                  <a:pt x="5335612" y="51670"/>
                  <a:pt x="5660106" y="0"/>
                </a:cubicBezTo>
                <a:cubicBezTo>
                  <a:pt x="5984600" y="-51670"/>
                  <a:pt x="5923063" y="12503"/>
                  <a:pt x="6151272" y="0"/>
                </a:cubicBezTo>
                <a:cubicBezTo>
                  <a:pt x="6379481" y="-12503"/>
                  <a:pt x="6376949" y="26037"/>
                  <a:pt x="6455327" y="0"/>
                </a:cubicBezTo>
                <a:cubicBezTo>
                  <a:pt x="6533705" y="-26037"/>
                  <a:pt x="6752068" y="1743"/>
                  <a:pt x="6852938" y="0"/>
                </a:cubicBezTo>
                <a:cubicBezTo>
                  <a:pt x="6953808" y="-1743"/>
                  <a:pt x="7428741" y="71205"/>
                  <a:pt x="7624771" y="0"/>
                </a:cubicBezTo>
                <a:cubicBezTo>
                  <a:pt x="7820801" y="-71205"/>
                  <a:pt x="7879994" y="20849"/>
                  <a:pt x="8022382" y="0"/>
                </a:cubicBezTo>
                <a:cubicBezTo>
                  <a:pt x="8164770" y="-20849"/>
                  <a:pt x="8339705" y="26740"/>
                  <a:pt x="8419992" y="0"/>
                </a:cubicBezTo>
                <a:cubicBezTo>
                  <a:pt x="8500279" y="-26740"/>
                  <a:pt x="8698940" y="46700"/>
                  <a:pt x="8817603" y="0"/>
                </a:cubicBezTo>
                <a:cubicBezTo>
                  <a:pt x="8936266" y="-46700"/>
                  <a:pt x="9183762" y="56319"/>
                  <a:pt x="9355547" y="0"/>
                </a:cubicBezTo>
                <a:cubicBezTo>
                  <a:pt x="9363144" y="183878"/>
                  <a:pt x="9305885" y="233140"/>
                  <a:pt x="9355547" y="423808"/>
                </a:cubicBezTo>
                <a:cubicBezTo>
                  <a:pt x="9405209" y="614476"/>
                  <a:pt x="9321277" y="708333"/>
                  <a:pt x="9355547" y="830997"/>
                </a:cubicBezTo>
                <a:cubicBezTo>
                  <a:pt x="9225307" y="874454"/>
                  <a:pt x="9100208" y="827550"/>
                  <a:pt x="8864381" y="830997"/>
                </a:cubicBezTo>
                <a:cubicBezTo>
                  <a:pt x="8628554" y="834444"/>
                  <a:pt x="8367418" y="786762"/>
                  <a:pt x="8092548" y="830997"/>
                </a:cubicBezTo>
                <a:cubicBezTo>
                  <a:pt x="7817678" y="875232"/>
                  <a:pt x="7757327" y="809425"/>
                  <a:pt x="7507826" y="830997"/>
                </a:cubicBezTo>
                <a:cubicBezTo>
                  <a:pt x="7258325" y="852569"/>
                  <a:pt x="7140638" y="828468"/>
                  <a:pt x="6923105" y="830997"/>
                </a:cubicBezTo>
                <a:cubicBezTo>
                  <a:pt x="6705572" y="833526"/>
                  <a:pt x="6546960" y="768581"/>
                  <a:pt x="6244828" y="830997"/>
                </a:cubicBezTo>
                <a:cubicBezTo>
                  <a:pt x="5942696" y="893413"/>
                  <a:pt x="5804653" y="741853"/>
                  <a:pt x="5472995" y="830997"/>
                </a:cubicBezTo>
                <a:cubicBezTo>
                  <a:pt x="5141337" y="920141"/>
                  <a:pt x="5312474" y="824438"/>
                  <a:pt x="5168940" y="830997"/>
                </a:cubicBezTo>
                <a:cubicBezTo>
                  <a:pt x="5025407" y="837556"/>
                  <a:pt x="5011056" y="810389"/>
                  <a:pt x="4864884" y="830997"/>
                </a:cubicBezTo>
                <a:cubicBezTo>
                  <a:pt x="4718712" y="851605"/>
                  <a:pt x="4564317" y="781149"/>
                  <a:pt x="4373718" y="830997"/>
                </a:cubicBezTo>
                <a:cubicBezTo>
                  <a:pt x="4183119" y="880845"/>
                  <a:pt x="3936582" y="814033"/>
                  <a:pt x="3788997" y="830997"/>
                </a:cubicBezTo>
                <a:cubicBezTo>
                  <a:pt x="3641412" y="847961"/>
                  <a:pt x="3461357" y="785898"/>
                  <a:pt x="3297830" y="830997"/>
                </a:cubicBezTo>
                <a:cubicBezTo>
                  <a:pt x="3134303" y="876096"/>
                  <a:pt x="2910070" y="763663"/>
                  <a:pt x="2619553" y="830997"/>
                </a:cubicBezTo>
                <a:cubicBezTo>
                  <a:pt x="2329036" y="898331"/>
                  <a:pt x="2218653" y="788792"/>
                  <a:pt x="1847721" y="830997"/>
                </a:cubicBezTo>
                <a:cubicBezTo>
                  <a:pt x="1476789" y="873202"/>
                  <a:pt x="1515758" y="780797"/>
                  <a:pt x="1262999" y="830997"/>
                </a:cubicBezTo>
                <a:cubicBezTo>
                  <a:pt x="1010240" y="881197"/>
                  <a:pt x="1000770" y="823444"/>
                  <a:pt x="771833" y="830997"/>
                </a:cubicBezTo>
                <a:cubicBezTo>
                  <a:pt x="542896" y="838550"/>
                  <a:pt x="277657" y="812843"/>
                  <a:pt x="0" y="830997"/>
                </a:cubicBezTo>
                <a:cubicBezTo>
                  <a:pt x="-27674" y="698094"/>
                  <a:pt x="46821" y="559467"/>
                  <a:pt x="0" y="407189"/>
                </a:cubicBezTo>
                <a:cubicBezTo>
                  <a:pt x="-46821" y="254911"/>
                  <a:pt x="18563" y="10523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Read then match each word with </a:t>
            </a:r>
            <a:r>
              <a:rPr lang="en-US" sz="2400" b="1" dirty="0" smtClean="0">
                <a:latin typeface="Century Gothic" panose="020B0502020202020204" pitchFamily="34" charset="0"/>
              </a:rPr>
              <a:t>its meaning </a:t>
            </a:r>
            <a:r>
              <a:rPr lang="en-US" sz="2400" b="1" dirty="0">
                <a:latin typeface="Century Gothic" panose="020B0502020202020204" pitchFamily="34" charset="0"/>
              </a:rPr>
              <a:t>using a dictionary</a:t>
            </a:r>
            <a:r>
              <a:rPr lang="en-US" sz="1400" b="1" dirty="0" smtClean="0">
                <a:latin typeface="Century Gothic" panose="020B0502020202020204" pitchFamily="34" charset="0"/>
              </a:rPr>
              <a:t>. </a:t>
            </a:r>
            <a:r>
              <a:rPr lang="en-US" sz="2400" b="1" dirty="0" smtClean="0">
                <a:latin typeface="Century Gothic" panose="020B0502020202020204" pitchFamily="34" charset="0"/>
              </a:rPr>
              <a:t>Write </a:t>
            </a:r>
            <a:r>
              <a:rPr lang="en-US" sz="2400" b="1" dirty="0">
                <a:latin typeface="Century Gothic" panose="020B0502020202020204" pitchFamily="34" charset="0"/>
              </a:rPr>
              <a:t>the correct letter in the box beside each word</a:t>
            </a:r>
            <a:r>
              <a:rPr lang="en-GB" sz="2400" b="1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1" name="Picture 20" descr="A picture containing text, book&#10;&#10;Description automatically generated">
            <a:extLst>
              <a:ext uri="{FF2B5EF4-FFF2-40B4-BE49-F238E27FC236}">
                <a16:creationId xmlns="" xmlns:a16="http://schemas.microsoft.com/office/drawing/2014/main" id="{5EBFFA8B-3363-4F1E-A734-56BB1D2AE06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725904" y="917421"/>
            <a:ext cx="1230821" cy="1248968"/>
          </a:xfrm>
          <a:prstGeom prst="rect">
            <a:avLst/>
          </a:prstGeom>
        </p:spPr>
      </p:pic>
      <p:sp>
        <p:nvSpPr>
          <p:cNvPr id="22" name="Thought Bubble: Cloud 20">
            <a:extLst>
              <a:ext uri="{FF2B5EF4-FFF2-40B4-BE49-F238E27FC236}">
                <a16:creationId xmlns="" xmlns:a16="http://schemas.microsoft.com/office/drawing/2014/main" id="{8FE82D60-A195-46E5-BAFB-97EE580EA4B9}"/>
              </a:ext>
            </a:extLst>
          </p:cNvPr>
          <p:cNvSpPr/>
          <p:nvPr/>
        </p:nvSpPr>
        <p:spPr>
          <a:xfrm>
            <a:off x="7516067" y="10307"/>
            <a:ext cx="1666639" cy="1022567"/>
          </a:xfrm>
          <a:prstGeom prst="cloudCallout">
            <a:avLst>
              <a:gd name="adj1" fmla="val 32191"/>
              <a:gd name="adj2" fmla="val 110636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411990" y="4338606"/>
            <a:ext cx="1248471" cy="189842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357332" y="2594097"/>
            <a:ext cx="1303129" cy="10362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411990" y="2955464"/>
            <a:ext cx="1248471" cy="3007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472061" y="2462572"/>
            <a:ext cx="1188400" cy="13505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11990" y="5004458"/>
            <a:ext cx="1248471" cy="1680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472061" y="4763069"/>
            <a:ext cx="1188400" cy="11958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84660" y="5452699"/>
            <a:ext cx="1248471" cy="1680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17177" y="825859"/>
            <a:ext cx="9545447" cy="461665"/>
          </a:xfrm>
          <a:custGeom>
            <a:avLst/>
            <a:gdLst>
              <a:gd name="connsiteX0" fmla="*/ 0 w 9545447"/>
              <a:gd name="connsiteY0" fmla="*/ 0 h 523220"/>
              <a:gd name="connsiteX1" fmla="*/ 787499 w 9545447"/>
              <a:gd name="connsiteY1" fmla="*/ 0 h 523220"/>
              <a:gd name="connsiteX2" fmla="*/ 1193181 w 9545447"/>
              <a:gd name="connsiteY2" fmla="*/ 0 h 523220"/>
              <a:gd name="connsiteX3" fmla="*/ 1694317 w 9545447"/>
              <a:gd name="connsiteY3" fmla="*/ 0 h 523220"/>
              <a:gd name="connsiteX4" fmla="*/ 2386362 w 9545447"/>
              <a:gd name="connsiteY4" fmla="*/ 0 h 523220"/>
              <a:gd name="connsiteX5" fmla="*/ 3173861 w 9545447"/>
              <a:gd name="connsiteY5" fmla="*/ 0 h 523220"/>
              <a:gd name="connsiteX6" fmla="*/ 3865906 w 9545447"/>
              <a:gd name="connsiteY6" fmla="*/ 0 h 523220"/>
              <a:gd name="connsiteX7" fmla="*/ 4557951 w 9545447"/>
              <a:gd name="connsiteY7" fmla="*/ 0 h 523220"/>
              <a:gd name="connsiteX8" fmla="*/ 5249996 w 9545447"/>
              <a:gd name="connsiteY8" fmla="*/ 0 h 523220"/>
              <a:gd name="connsiteX9" fmla="*/ 5655677 w 9545447"/>
              <a:gd name="connsiteY9" fmla="*/ 0 h 523220"/>
              <a:gd name="connsiteX10" fmla="*/ 5965904 w 9545447"/>
              <a:gd name="connsiteY10" fmla="*/ 0 h 523220"/>
              <a:gd name="connsiteX11" fmla="*/ 6371586 w 9545447"/>
              <a:gd name="connsiteY11" fmla="*/ 0 h 523220"/>
              <a:gd name="connsiteX12" fmla="*/ 7159085 w 9545447"/>
              <a:gd name="connsiteY12" fmla="*/ 0 h 523220"/>
              <a:gd name="connsiteX13" fmla="*/ 7564767 w 9545447"/>
              <a:gd name="connsiteY13" fmla="*/ 0 h 523220"/>
              <a:gd name="connsiteX14" fmla="*/ 8065903 w 9545447"/>
              <a:gd name="connsiteY14" fmla="*/ 0 h 523220"/>
              <a:gd name="connsiteX15" fmla="*/ 8662493 w 9545447"/>
              <a:gd name="connsiteY15" fmla="*/ 0 h 523220"/>
              <a:gd name="connsiteX16" fmla="*/ 9545447 w 9545447"/>
              <a:gd name="connsiteY16" fmla="*/ 0 h 523220"/>
              <a:gd name="connsiteX17" fmla="*/ 9545447 w 9545447"/>
              <a:gd name="connsiteY17" fmla="*/ 523220 h 523220"/>
              <a:gd name="connsiteX18" fmla="*/ 8757948 w 9545447"/>
              <a:gd name="connsiteY18" fmla="*/ 523220 h 523220"/>
              <a:gd name="connsiteX19" fmla="*/ 8352266 w 9545447"/>
              <a:gd name="connsiteY19" fmla="*/ 523220 h 523220"/>
              <a:gd name="connsiteX20" fmla="*/ 7851130 w 9545447"/>
              <a:gd name="connsiteY20" fmla="*/ 523220 h 523220"/>
              <a:gd name="connsiteX21" fmla="*/ 7254540 w 9545447"/>
              <a:gd name="connsiteY21" fmla="*/ 523220 h 523220"/>
              <a:gd name="connsiteX22" fmla="*/ 6753404 w 9545447"/>
              <a:gd name="connsiteY22" fmla="*/ 523220 h 523220"/>
              <a:gd name="connsiteX23" fmla="*/ 6443177 w 9545447"/>
              <a:gd name="connsiteY23" fmla="*/ 523220 h 523220"/>
              <a:gd name="connsiteX24" fmla="*/ 6132950 w 9545447"/>
              <a:gd name="connsiteY24" fmla="*/ 523220 h 523220"/>
              <a:gd name="connsiteX25" fmla="*/ 5536359 w 9545447"/>
              <a:gd name="connsiteY25" fmla="*/ 523220 h 523220"/>
              <a:gd name="connsiteX26" fmla="*/ 5226132 w 9545447"/>
              <a:gd name="connsiteY26" fmla="*/ 523220 h 523220"/>
              <a:gd name="connsiteX27" fmla="*/ 4534087 w 9545447"/>
              <a:gd name="connsiteY27" fmla="*/ 523220 h 523220"/>
              <a:gd name="connsiteX28" fmla="*/ 4223860 w 9545447"/>
              <a:gd name="connsiteY28" fmla="*/ 523220 h 523220"/>
              <a:gd name="connsiteX29" fmla="*/ 3436361 w 9545447"/>
              <a:gd name="connsiteY29" fmla="*/ 523220 h 523220"/>
              <a:gd name="connsiteX30" fmla="*/ 3126134 w 9545447"/>
              <a:gd name="connsiteY30" fmla="*/ 523220 h 523220"/>
              <a:gd name="connsiteX31" fmla="*/ 2338635 w 9545447"/>
              <a:gd name="connsiteY31" fmla="*/ 523220 h 523220"/>
              <a:gd name="connsiteX32" fmla="*/ 1551135 w 9545447"/>
              <a:gd name="connsiteY32" fmla="*/ 523220 h 523220"/>
              <a:gd name="connsiteX33" fmla="*/ 954545 w 9545447"/>
              <a:gd name="connsiteY33" fmla="*/ 523220 h 523220"/>
              <a:gd name="connsiteX34" fmla="*/ 644318 w 9545447"/>
              <a:gd name="connsiteY34" fmla="*/ 523220 h 523220"/>
              <a:gd name="connsiteX35" fmla="*/ 0 w 9545447"/>
              <a:gd name="connsiteY35" fmla="*/ 523220 h 523220"/>
              <a:gd name="connsiteX36" fmla="*/ 0 w 9545447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45447" h="523220" fill="none" extrusionOk="0">
                <a:moveTo>
                  <a:pt x="0" y="0"/>
                </a:moveTo>
                <a:cubicBezTo>
                  <a:pt x="340441" y="-20325"/>
                  <a:pt x="532426" y="81242"/>
                  <a:pt x="787499" y="0"/>
                </a:cubicBezTo>
                <a:cubicBezTo>
                  <a:pt x="1042572" y="-81242"/>
                  <a:pt x="1003464" y="8651"/>
                  <a:pt x="1193181" y="0"/>
                </a:cubicBezTo>
                <a:cubicBezTo>
                  <a:pt x="1382898" y="-8651"/>
                  <a:pt x="1489958" y="53506"/>
                  <a:pt x="1694317" y="0"/>
                </a:cubicBezTo>
                <a:cubicBezTo>
                  <a:pt x="1898676" y="-53506"/>
                  <a:pt x="2144733" y="63276"/>
                  <a:pt x="2386362" y="0"/>
                </a:cubicBezTo>
                <a:cubicBezTo>
                  <a:pt x="2627992" y="-63276"/>
                  <a:pt x="2899714" y="25251"/>
                  <a:pt x="3173861" y="0"/>
                </a:cubicBezTo>
                <a:cubicBezTo>
                  <a:pt x="3448008" y="-25251"/>
                  <a:pt x="3613209" y="62505"/>
                  <a:pt x="3865906" y="0"/>
                </a:cubicBezTo>
                <a:cubicBezTo>
                  <a:pt x="4118603" y="-62505"/>
                  <a:pt x="4241366" y="44096"/>
                  <a:pt x="4557951" y="0"/>
                </a:cubicBezTo>
                <a:cubicBezTo>
                  <a:pt x="4874536" y="-44096"/>
                  <a:pt x="4909141" y="30741"/>
                  <a:pt x="5249996" y="0"/>
                </a:cubicBezTo>
                <a:cubicBezTo>
                  <a:pt x="5590852" y="-30741"/>
                  <a:pt x="5548701" y="4428"/>
                  <a:pt x="5655677" y="0"/>
                </a:cubicBezTo>
                <a:cubicBezTo>
                  <a:pt x="5762653" y="-4428"/>
                  <a:pt x="5844697" y="30861"/>
                  <a:pt x="5965904" y="0"/>
                </a:cubicBezTo>
                <a:cubicBezTo>
                  <a:pt x="6087111" y="-30861"/>
                  <a:pt x="6262810" y="15850"/>
                  <a:pt x="6371586" y="0"/>
                </a:cubicBezTo>
                <a:cubicBezTo>
                  <a:pt x="6480362" y="-15850"/>
                  <a:pt x="6881392" y="9622"/>
                  <a:pt x="7159085" y="0"/>
                </a:cubicBezTo>
                <a:cubicBezTo>
                  <a:pt x="7436778" y="-9622"/>
                  <a:pt x="7385313" y="40030"/>
                  <a:pt x="7564767" y="0"/>
                </a:cubicBezTo>
                <a:cubicBezTo>
                  <a:pt x="7744221" y="-40030"/>
                  <a:pt x="7946283" y="54368"/>
                  <a:pt x="8065903" y="0"/>
                </a:cubicBezTo>
                <a:cubicBezTo>
                  <a:pt x="8185523" y="-54368"/>
                  <a:pt x="8408713" y="6377"/>
                  <a:pt x="8662493" y="0"/>
                </a:cubicBezTo>
                <a:cubicBezTo>
                  <a:pt x="8916273" y="-6377"/>
                  <a:pt x="9173447" y="19055"/>
                  <a:pt x="9545447" y="0"/>
                </a:cubicBezTo>
                <a:cubicBezTo>
                  <a:pt x="9551730" y="210918"/>
                  <a:pt x="9496338" y="318041"/>
                  <a:pt x="9545447" y="523220"/>
                </a:cubicBezTo>
                <a:cubicBezTo>
                  <a:pt x="9203112" y="573263"/>
                  <a:pt x="8982972" y="476141"/>
                  <a:pt x="8757948" y="523220"/>
                </a:cubicBezTo>
                <a:cubicBezTo>
                  <a:pt x="8532924" y="570299"/>
                  <a:pt x="8434941" y="522164"/>
                  <a:pt x="8352266" y="523220"/>
                </a:cubicBezTo>
                <a:cubicBezTo>
                  <a:pt x="8269591" y="524276"/>
                  <a:pt x="8010228" y="503221"/>
                  <a:pt x="7851130" y="523220"/>
                </a:cubicBezTo>
                <a:cubicBezTo>
                  <a:pt x="7692032" y="543219"/>
                  <a:pt x="7529279" y="512105"/>
                  <a:pt x="7254540" y="523220"/>
                </a:cubicBezTo>
                <a:cubicBezTo>
                  <a:pt x="6979801" y="534335"/>
                  <a:pt x="6862159" y="515437"/>
                  <a:pt x="6753404" y="523220"/>
                </a:cubicBezTo>
                <a:cubicBezTo>
                  <a:pt x="6644649" y="531003"/>
                  <a:pt x="6576115" y="502765"/>
                  <a:pt x="6443177" y="523220"/>
                </a:cubicBezTo>
                <a:cubicBezTo>
                  <a:pt x="6310239" y="543675"/>
                  <a:pt x="6282201" y="498906"/>
                  <a:pt x="6132950" y="523220"/>
                </a:cubicBezTo>
                <a:cubicBezTo>
                  <a:pt x="5983699" y="547534"/>
                  <a:pt x="5685178" y="463662"/>
                  <a:pt x="5536359" y="523220"/>
                </a:cubicBezTo>
                <a:cubicBezTo>
                  <a:pt x="5387540" y="582778"/>
                  <a:pt x="5345497" y="487955"/>
                  <a:pt x="5226132" y="523220"/>
                </a:cubicBezTo>
                <a:cubicBezTo>
                  <a:pt x="5106767" y="558485"/>
                  <a:pt x="4750854" y="443938"/>
                  <a:pt x="4534087" y="523220"/>
                </a:cubicBezTo>
                <a:cubicBezTo>
                  <a:pt x="4317321" y="602502"/>
                  <a:pt x="4289780" y="501064"/>
                  <a:pt x="4223860" y="523220"/>
                </a:cubicBezTo>
                <a:cubicBezTo>
                  <a:pt x="4157940" y="545376"/>
                  <a:pt x="3810175" y="458279"/>
                  <a:pt x="3436361" y="523220"/>
                </a:cubicBezTo>
                <a:cubicBezTo>
                  <a:pt x="3062547" y="588161"/>
                  <a:pt x="3199635" y="503056"/>
                  <a:pt x="3126134" y="523220"/>
                </a:cubicBezTo>
                <a:cubicBezTo>
                  <a:pt x="3052633" y="543384"/>
                  <a:pt x="2574481" y="500650"/>
                  <a:pt x="2338635" y="523220"/>
                </a:cubicBezTo>
                <a:cubicBezTo>
                  <a:pt x="2102789" y="545790"/>
                  <a:pt x="1834525" y="480059"/>
                  <a:pt x="1551135" y="523220"/>
                </a:cubicBezTo>
                <a:cubicBezTo>
                  <a:pt x="1267745" y="566381"/>
                  <a:pt x="1133136" y="485068"/>
                  <a:pt x="954545" y="523220"/>
                </a:cubicBezTo>
                <a:cubicBezTo>
                  <a:pt x="775954" y="561372"/>
                  <a:pt x="748725" y="504505"/>
                  <a:pt x="644318" y="523220"/>
                </a:cubicBezTo>
                <a:cubicBezTo>
                  <a:pt x="539911" y="541935"/>
                  <a:pt x="253693" y="463597"/>
                  <a:pt x="0" y="523220"/>
                </a:cubicBezTo>
                <a:cubicBezTo>
                  <a:pt x="-33530" y="320528"/>
                  <a:pt x="46355" y="197304"/>
                  <a:pt x="0" y="0"/>
                </a:cubicBezTo>
                <a:close/>
              </a:path>
              <a:path w="9545447" h="523220" stroke="0" extrusionOk="0">
                <a:moveTo>
                  <a:pt x="0" y="0"/>
                </a:moveTo>
                <a:cubicBezTo>
                  <a:pt x="169544" y="-54762"/>
                  <a:pt x="482761" y="81994"/>
                  <a:pt x="787499" y="0"/>
                </a:cubicBezTo>
                <a:cubicBezTo>
                  <a:pt x="1092237" y="-81994"/>
                  <a:pt x="1184028" y="2423"/>
                  <a:pt x="1384090" y="0"/>
                </a:cubicBezTo>
                <a:cubicBezTo>
                  <a:pt x="1584152" y="-2423"/>
                  <a:pt x="1630016" y="31653"/>
                  <a:pt x="1789771" y="0"/>
                </a:cubicBezTo>
                <a:cubicBezTo>
                  <a:pt x="1949526" y="-31653"/>
                  <a:pt x="2102334" y="18890"/>
                  <a:pt x="2386362" y="0"/>
                </a:cubicBezTo>
                <a:cubicBezTo>
                  <a:pt x="2670390" y="-18890"/>
                  <a:pt x="2971595" y="89245"/>
                  <a:pt x="3173861" y="0"/>
                </a:cubicBezTo>
                <a:cubicBezTo>
                  <a:pt x="3376127" y="-89245"/>
                  <a:pt x="3477014" y="22303"/>
                  <a:pt x="3579543" y="0"/>
                </a:cubicBezTo>
                <a:cubicBezTo>
                  <a:pt x="3682072" y="-22303"/>
                  <a:pt x="3765607" y="11599"/>
                  <a:pt x="3889770" y="0"/>
                </a:cubicBezTo>
                <a:cubicBezTo>
                  <a:pt x="4013933" y="-11599"/>
                  <a:pt x="4218845" y="56137"/>
                  <a:pt x="4486360" y="0"/>
                </a:cubicBezTo>
                <a:cubicBezTo>
                  <a:pt x="4753875" y="-56137"/>
                  <a:pt x="4919339" y="46668"/>
                  <a:pt x="5082951" y="0"/>
                </a:cubicBezTo>
                <a:cubicBezTo>
                  <a:pt x="5246563" y="-46668"/>
                  <a:pt x="5600985" y="42047"/>
                  <a:pt x="5774995" y="0"/>
                </a:cubicBezTo>
                <a:cubicBezTo>
                  <a:pt x="5949005" y="-42047"/>
                  <a:pt x="6117545" y="458"/>
                  <a:pt x="6276131" y="0"/>
                </a:cubicBezTo>
                <a:cubicBezTo>
                  <a:pt x="6434717" y="-458"/>
                  <a:pt x="6479355" y="19250"/>
                  <a:pt x="6586358" y="0"/>
                </a:cubicBezTo>
                <a:cubicBezTo>
                  <a:pt x="6693361" y="-19250"/>
                  <a:pt x="6834526" y="13425"/>
                  <a:pt x="6992040" y="0"/>
                </a:cubicBezTo>
                <a:cubicBezTo>
                  <a:pt x="7149554" y="-13425"/>
                  <a:pt x="7529559" y="7124"/>
                  <a:pt x="7779539" y="0"/>
                </a:cubicBezTo>
                <a:cubicBezTo>
                  <a:pt x="8029519" y="-7124"/>
                  <a:pt x="8049823" y="29537"/>
                  <a:pt x="8185221" y="0"/>
                </a:cubicBezTo>
                <a:cubicBezTo>
                  <a:pt x="8320619" y="-29537"/>
                  <a:pt x="8397960" y="25877"/>
                  <a:pt x="8590902" y="0"/>
                </a:cubicBezTo>
                <a:cubicBezTo>
                  <a:pt x="8783844" y="-25877"/>
                  <a:pt x="8844968" y="28358"/>
                  <a:pt x="8996584" y="0"/>
                </a:cubicBezTo>
                <a:cubicBezTo>
                  <a:pt x="9148200" y="-28358"/>
                  <a:pt x="9273277" y="48466"/>
                  <a:pt x="9545447" y="0"/>
                </a:cubicBezTo>
                <a:cubicBezTo>
                  <a:pt x="9590380" y="261043"/>
                  <a:pt x="9544433" y="355385"/>
                  <a:pt x="9545447" y="523220"/>
                </a:cubicBezTo>
                <a:cubicBezTo>
                  <a:pt x="9343630" y="545090"/>
                  <a:pt x="9262205" y="520123"/>
                  <a:pt x="9139766" y="523220"/>
                </a:cubicBezTo>
                <a:cubicBezTo>
                  <a:pt x="9017327" y="526317"/>
                  <a:pt x="8542326" y="485425"/>
                  <a:pt x="8352266" y="523220"/>
                </a:cubicBezTo>
                <a:cubicBezTo>
                  <a:pt x="8162206" y="561015"/>
                  <a:pt x="7947566" y="433215"/>
                  <a:pt x="7564767" y="523220"/>
                </a:cubicBezTo>
                <a:cubicBezTo>
                  <a:pt x="7181968" y="613225"/>
                  <a:pt x="7255518" y="467664"/>
                  <a:pt x="6968176" y="523220"/>
                </a:cubicBezTo>
                <a:cubicBezTo>
                  <a:pt x="6680834" y="578776"/>
                  <a:pt x="6523628" y="469404"/>
                  <a:pt x="6371586" y="523220"/>
                </a:cubicBezTo>
                <a:cubicBezTo>
                  <a:pt x="6219544" y="577036"/>
                  <a:pt x="5918431" y="509902"/>
                  <a:pt x="5679541" y="523220"/>
                </a:cubicBezTo>
                <a:cubicBezTo>
                  <a:pt x="5440652" y="536538"/>
                  <a:pt x="5061200" y="494220"/>
                  <a:pt x="4892042" y="523220"/>
                </a:cubicBezTo>
                <a:cubicBezTo>
                  <a:pt x="4722884" y="552220"/>
                  <a:pt x="4712784" y="513874"/>
                  <a:pt x="4581815" y="523220"/>
                </a:cubicBezTo>
                <a:cubicBezTo>
                  <a:pt x="4450846" y="532566"/>
                  <a:pt x="4391706" y="521159"/>
                  <a:pt x="4271588" y="523220"/>
                </a:cubicBezTo>
                <a:cubicBezTo>
                  <a:pt x="4151470" y="525281"/>
                  <a:pt x="3984924" y="491393"/>
                  <a:pt x="3770452" y="523220"/>
                </a:cubicBezTo>
                <a:cubicBezTo>
                  <a:pt x="3555980" y="555047"/>
                  <a:pt x="3333406" y="477074"/>
                  <a:pt x="3173861" y="523220"/>
                </a:cubicBezTo>
                <a:cubicBezTo>
                  <a:pt x="3014316" y="569366"/>
                  <a:pt x="2874968" y="501094"/>
                  <a:pt x="2672725" y="523220"/>
                </a:cubicBezTo>
                <a:cubicBezTo>
                  <a:pt x="2470482" y="545346"/>
                  <a:pt x="2206379" y="446057"/>
                  <a:pt x="1980680" y="523220"/>
                </a:cubicBezTo>
                <a:cubicBezTo>
                  <a:pt x="1754981" y="600383"/>
                  <a:pt x="1502162" y="460153"/>
                  <a:pt x="1193181" y="523220"/>
                </a:cubicBezTo>
                <a:cubicBezTo>
                  <a:pt x="884200" y="586287"/>
                  <a:pt x="838626" y="505468"/>
                  <a:pt x="596590" y="523220"/>
                </a:cubicBezTo>
                <a:cubicBezTo>
                  <a:pt x="354554" y="540972"/>
                  <a:pt x="152784" y="473325"/>
                  <a:pt x="0" y="523220"/>
                </a:cubicBezTo>
                <a:cubicBezTo>
                  <a:pt x="-23774" y="265061"/>
                  <a:pt x="47443" y="21025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Read the sentences and match them with the pictures.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80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80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56346" y="23927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56346" y="23927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378186" y="20327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96786" y="235747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96786" y="235747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468091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4889901" y="6468091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9A26508-15DC-4C6C-B8C7-BC52CE012D4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4" y="4681136"/>
            <a:ext cx="1522603" cy="1545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Picture 30" descr="A picture containing toy, shirt&#10;&#10;Description automatically generated">
            <a:extLst>
              <a:ext uri="{FF2B5EF4-FFF2-40B4-BE49-F238E27FC236}">
                <a16:creationId xmlns="" xmlns:a16="http://schemas.microsoft.com/office/drawing/2014/main" id="{6F4F6B10-6AA2-4983-8270-36969304FD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8607" y="4610996"/>
            <a:ext cx="1524713" cy="162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A9365EBB-653D-46E0-AF8E-6A568FAA34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18" y="4680469"/>
            <a:ext cx="1524713" cy="1555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3F4AEED-59A1-4328-9CF2-19400A873B6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5" y="4676607"/>
            <a:ext cx="1572832" cy="1601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908385B-33E5-4E2F-A28F-AF0935980563}"/>
              </a:ext>
            </a:extLst>
          </p:cNvPr>
          <p:cNvSpPr/>
          <p:nvPr/>
        </p:nvSpPr>
        <p:spPr>
          <a:xfrm>
            <a:off x="246737" y="1599559"/>
            <a:ext cx="7781126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1. </a:t>
            </a:r>
            <a:r>
              <a:rPr lang="en-US" sz="2000" b="1" u="sng" dirty="0">
                <a:latin typeface="Century Gothic" panose="020B0502020202020204" pitchFamily="34" charset="0"/>
              </a:rPr>
              <a:t>Pearl diving </a:t>
            </a:r>
            <a:r>
              <a:rPr lang="en-US" sz="2000" b="1" dirty="0">
                <a:latin typeface="Century Gothic" panose="020B0502020202020204" pitchFamily="34" charset="0"/>
              </a:rPr>
              <a:t>is one of the oldest jobs in Bahrain.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6586ED3-2ECD-46DE-911F-0413E0B09196}"/>
              </a:ext>
            </a:extLst>
          </p:cNvPr>
          <p:cNvSpPr/>
          <p:nvPr/>
        </p:nvSpPr>
        <p:spPr>
          <a:xfrm>
            <a:off x="246737" y="2204664"/>
            <a:ext cx="771540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2. You should take care while using sharp </a:t>
            </a:r>
            <a:r>
              <a:rPr lang="en-US" sz="2000" b="1" u="sng" dirty="0">
                <a:latin typeface="Century Gothic" panose="020B0502020202020204" pitchFamily="34" charset="0"/>
              </a:rPr>
              <a:t>equipment's.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C7DEE19-207D-46BF-97C1-977E29BB810D}"/>
              </a:ext>
            </a:extLst>
          </p:cNvPr>
          <p:cNvSpPr/>
          <p:nvPr/>
        </p:nvSpPr>
        <p:spPr>
          <a:xfrm>
            <a:off x="246737" y="3382576"/>
            <a:ext cx="772789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4. The young girl is wearing </a:t>
            </a:r>
            <a:r>
              <a:rPr lang="en-US" sz="2000" b="1" u="sng" dirty="0">
                <a:latin typeface="Century Gothic" panose="020B0502020202020204" pitchFamily="34" charset="0"/>
              </a:rPr>
              <a:t>valuable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jewelery</a:t>
            </a:r>
            <a:r>
              <a:rPr lang="en-US" sz="2000" b="1" dirty="0" smtClean="0">
                <a:latin typeface="Century Gothic" panose="020B0502020202020204" pitchFamily="34" charset="0"/>
              </a:rPr>
              <a:t> for </a:t>
            </a:r>
            <a:r>
              <a:rPr lang="en-US" sz="2000" b="1" dirty="0">
                <a:latin typeface="Century Gothic" panose="020B0502020202020204" pitchFamily="34" charset="0"/>
              </a:rPr>
              <a:t>the national day </a:t>
            </a:r>
            <a:r>
              <a:rPr lang="en-US" sz="2000" b="1" dirty="0" smtClean="0">
                <a:latin typeface="Century Gothic" panose="020B0502020202020204" pitchFamily="34" charset="0"/>
              </a:rPr>
              <a:t>celebration.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5B8FAEC-4781-4189-A81C-5D325FEC4088}"/>
              </a:ext>
            </a:extLst>
          </p:cNvPr>
          <p:cNvSpPr/>
          <p:nvPr/>
        </p:nvSpPr>
        <p:spPr>
          <a:xfrm>
            <a:off x="246737" y="2820061"/>
            <a:ext cx="7740648" cy="400110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3. I tied the trees with </a:t>
            </a:r>
            <a:r>
              <a:rPr lang="en-US" sz="2000" b="1" dirty="0" smtClean="0">
                <a:latin typeface="Century Gothic" panose="020B0502020202020204" pitchFamily="34" charset="0"/>
              </a:rPr>
              <a:t>a strong </a:t>
            </a:r>
            <a:r>
              <a:rPr lang="en-US" sz="2000" b="1" u="sng" dirty="0">
                <a:latin typeface="Century Gothic" panose="020B0502020202020204" pitchFamily="34" charset="0"/>
              </a:rPr>
              <a:t>rope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243677F-39A1-4D2B-87EE-AE6A02796F81}"/>
              </a:ext>
            </a:extLst>
          </p:cNvPr>
          <p:cNvSpPr txBox="1"/>
          <p:nvPr/>
        </p:nvSpPr>
        <p:spPr>
          <a:xfrm>
            <a:off x="297601" y="6518013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</a:t>
            </a:r>
            <a:r>
              <a:rPr lang="en-GB" sz="1200" b="1" dirty="0" smtClean="0">
                <a:latin typeface="Century Gothic" panose="020B0502020202020204" pitchFamily="34" charset="0"/>
              </a:rPr>
              <a:t>- Second </a:t>
            </a:r>
            <a:r>
              <a:rPr lang="en-GB" sz="1200" b="1" dirty="0">
                <a:latin typeface="Century Gothic" panose="020B0502020202020204" pitchFamily="34" charset="0"/>
              </a:rPr>
              <a:t>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A3D7C235-02D2-4E9E-8531-FDB43EC6143B}"/>
              </a:ext>
            </a:extLst>
          </p:cNvPr>
          <p:cNvSpPr/>
          <p:nvPr/>
        </p:nvSpPr>
        <p:spPr>
          <a:xfrm>
            <a:off x="407590" y="4230810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57" name="Isosceles Triangle 56">
            <a:extLst>
              <a:ext uri="{FF2B5EF4-FFF2-40B4-BE49-F238E27FC236}">
                <a16:creationId xmlns="" xmlns:a16="http://schemas.microsoft.com/office/drawing/2014/main" id="{CE5E84E3-53A4-4D3B-A876-66F52430485D}"/>
              </a:ext>
            </a:extLst>
          </p:cNvPr>
          <p:cNvSpPr/>
          <p:nvPr/>
        </p:nvSpPr>
        <p:spPr>
          <a:xfrm>
            <a:off x="7242950" y="4382441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58" name="Isosceles Triangle 57">
            <a:extLst>
              <a:ext uri="{FF2B5EF4-FFF2-40B4-BE49-F238E27FC236}">
                <a16:creationId xmlns="" xmlns:a16="http://schemas.microsoft.com/office/drawing/2014/main" id="{D2281DB0-0886-402C-8B93-87333C54D188}"/>
              </a:ext>
            </a:extLst>
          </p:cNvPr>
          <p:cNvSpPr/>
          <p:nvPr/>
        </p:nvSpPr>
        <p:spPr>
          <a:xfrm>
            <a:off x="2411408" y="4297796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/>
          </a:p>
        </p:txBody>
      </p: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90C15572-50AE-4EE0-935B-37C110F96FDC}"/>
              </a:ext>
            </a:extLst>
          </p:cNvPr>
          <p:cNvSpPr/>
          <p:nvPr/>
        </p:nvSpPr>
        <p:spPr>
          <a:xfrm>
            <a:off x="4774822" y="4326187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</a:t>
            </a:r>
          </a:p>
        </p:txBody>
      </p:sp>
      <p:pic>
        <p:nvPicPr>
          <p:cNvPr id="30" name="Picture 29" descr="A picture containing text, book&#10;&#10;Description automatically generated">
            <a:extLst>
              <a:ext uri="{FF2B5EF4-FFF2-40B4-BE49-F238E27FC236}">
                <a16:creationId xmlns="" xmlns:a16="http://schemas.microsoft.com/office/drawing/2014/main" id="{5EBFFA8B-3363-4F1E-A734-56BB1D2AE06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725904" y="1976681"/>
            <a:ext cx="1230821" cy="1714161"/>
          </a:xfrm>
          <a:prstGeom prst="rect">
            <a:avLst/>
          </a:prstGeom>
        </p:spPr>
      </p:pic>
      <p:sp>
        <p:nvSpPr>
          <p:cNvPr id="34" name="Thought Bubble: Cloud 20">
            <a:extLst>
              <a:ext uri="{FF2B5EF4-FFF2-40B4-BE49-F238E27FC236}">
                <a16:creationId xmlns="" xmlns:a16="http://schemas.microsoft.com/office/drawing/2014/main" id="{8FE82D60-A195-46E5-BAFB-97EE580EA4B9}"/>
              </a:ext>
            </a:extLst>
          </p:cNvPr>
          <p:cNvSpPr/>
          <p:nvPr/>
        </p:nvSpPr>
        <p:spPr>
          <a:xfrm>
            <a:off x="7323885" y="1415631"/>
            <a:ext cx="1743520" cy="829606"/>
          </a:xfrm>
          <a:prstGeom prst="cloudCallout">
            <a:avLst>
              <a:gd name="adj1" fmla="val 28558"/>
              <a:gd name="adj2" fmla="val 138863"/>
            </a:avLst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</a:t>
            </a:r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answers!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="" xmlns:a16="http://schemas.microsoft.com/office/drawing/2014/main" id="{A3D7C235-02D2-4E9E-8531-FDB43EC6143B}"/>
              </a:ext>
            </a:extLst>
          </p:cNvPr>
          <p:cNvSpPr/>
          <p:nvPr/>
        </p:nvSpPr>
        <p:spPr>
          <a:xfrm>
            <a:off x="396215" y="4233082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="" xmlns:a16="http://schemas.microsoft.com/office/drawing/2014/main" id="{A3D7C235-02D2-4E9E-8531-FDB43EC6143B}"/>
              </a:ext>
            </a:extLst>
          </p:cNvPr>
          <p:cNvSpPr/>
          <p:nvPr/>
        </p:nvSpPr>
        <p:spPr>
          <a:xfrm>
            <a:off x="2413457" y="4293103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4</a:t>
            </a:r>
            <a:endParaRPr lang="en-GB" sz="2400" b="1" dirty="0"/>
          </a:p>
        </p:txBody>
      </p:sp>
      <p:sp>
        <p:nvSpPr>
          <p:cNvPr id="38" name="Isosceles Triangle 37">
            <a:extLst>
              <a:ext uri="{FF2B5EF4-FFF2-40B4-BE49-F238E27FC236}">
                <a16:creationId xmlns="" xmlns:a16="http://schemas.microsoft.com/office/drawing/2014/main" id="{A3D7C235-02D2-4E9E-8531-FDB43EC6143B}"/>
              </a:ext>
            </a:extLst>
          </p:cNvPr>
          <p:cNvSpPr/>
          <p:nvPr/>
        </p:nvSpPr>
        <p:spPr>
          <a:xfrm>
            <a:off x="4777737" y="4329287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1</a:t>
            </a:r>
            <a:endParaRPr lang="en-GB" sz="2400" b="1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="" xmlns:a16="http://schemas.microsoft.com/office/drawing/2014/main" id="{A3D7C235-02D2-4E9E-8531-FDB43EC6143B}"/>
              </a:ext>
            </a:extLst>
          </p:cNvPr>
          <p:cNvSpPr/>
          <p:nvPr/>
        </p:nvSpPr>
        <p:spPr>
          <a:xfrm>
            <a:off x="7255444" y="4373283"/>
            <a:ext cx="719192" cy="595901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3</a:t>
            </a:r>
            <a:endParaRPr lang="en-GB" sz="2400" b="1" dirty="0"/>
          </a:p>
        </p:txBody>
      </p:sp>
      <p:sp>
        <p:nvSpPr>
          <p:cNvPr id="44" name="Frame 43">
            <a:extLst>
              <a:ext uri="{FF2B5EF4-FFF2-40B4-BE49-F238E27FC236}">
                <a16:creationId xmlns="" xmlns:a16="http://schemas.microsoft.com/office/drawing/2014/main" id="{3227C65E-7BDF-4091-AD29-8E6DCA913848}"/>
              </a:ext>
            </a:extLst>
          </p:cNvPr>
          <p:cNvSpPr/>
          <p:nvPr/>
        </p:nvSpPr>
        <p:spPr>
          <a:xfrm>
            <a:off x="3373818" y="30536"/>
            <a:ext cx="3311802" cy="723947"/>
          </a:xfrm>
          <a:prstGeom prst="frame">
            <a:avLst>
              <a:gd name="adj1" fmla="val 1102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Pre-Reading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8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468091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1A920CB-A6D9-4E82-8BCB-3A10F648A2FE}"/>
              </a:ext>
            </a:extLst>
          </p:cNvPr>
          <p:cNvSpPr txBox="1"/>
          <p:nvPr/>
        </p:nvSpPr>
        <p:spPr>
          <a:xfrm>
            <a:off x="438492" y="6466939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5065998" y="6487516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34011"/>
              </p:ext>
            </p:extLst>
          </p:nvPr>
        </p:nvGraphicFramePr>
        <p:xfrm>
          <a:off x="118519" y="1504070"/>
          <a:ext cx="9250565" cy="4628010"/>
        </p:xfrm>
        <a:graphic>
          <a:graphicData uri="http://schemas.openxmlformats.org/drawingml/2006/table">
            <a:tbl>
              <a:tblPr rtl="1" firstRow="1" bandRow="1"/>
              <a:tblGrid>
                <a:gridCol w="6953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1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55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43094">
                <a:tc>
                  <a:txBody>
                    <a:bodyPr/>
                    <a:lstStyle/>
                    <a:p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pearl diving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040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valuable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2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462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rope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770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equipment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latin typeface="Century Gothic" panose="020B0502020202020204" pitchFamily="34" charset="0"/>
                        </a:rPr>
                        <a:t>jeweller</a:t>
                      </a: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5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oyster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6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3672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oxygen</a:t>
                      </a:r>
                      <a:endParaRPr lang="en-GB" sz="2000" b="1" kern="1200" dirty="0">
                        <a:latin typeface="Century Gothic" panose="020B0502020202020204" pitchFamily="34" charset="0"/>
                      </a:endParaRP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7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rtl="1"/>
                      <a:endParaRPr lang="ar-BH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diamonds</a:t>
                      </a:r>
                    </a:p>
                    <a:p>
                      <a:pPr algn="l" rtl="1"/>
                      <a:endParaRPr lang="ar-BH" sz="1050" b="1" dirty="0">
                        <a:solidFill>
                          <a:srgbClr val="0070C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171421" y="870866"/>
            <a:ext cx="9436964" cy="461665"/>
          </a:xfrm>
          <a:custGeom>
            <a:avLst/>
            <a:gdLst>
              <a:gd name="connsiteX0" fmla="*/ 0 w 7560291"/>
              <a:gd name="connsiteY0" fmla="*/ 0 h 707886"/>
              <a:gd name="connsiteX1" fmla="*/ 732767 w 7560291"/>
              <a:gd name="connsiteY1" fmla="*/ 0 h 707886"/>
              <a:gd name="connsiteX2" fmla="*/ 1087519 w 7560291"/>
              <a:gd name="connsiteY2" fmla="*/ 0 h 707886"/>
              <a:gd name="connsiteX3" fmla="*/ 1517874 w 7560291"/>
              <a:gd name="connsiteY3" fmla="*/ 0 h 707886"/>
              <a:gd name="connsiteX4" fmla="*/ 2099435 w 7560291"/>
              <a:gd name="connsiteY4" fmla="*/ 0 h 707886"/>
              <a:gd name="connsiteX5" fmla="*/ 2605393 w 7560291"/>
              <a:gd name="connsiteY5" fmla="*/ 0 h 707886"/>
              <a:gd name="connsiteX6" fmla="*/ 3338159 w 7560291"/>
              <a:gd name="connsiteY6" fmla="*/ 0 h 707886"/>
              <a:gd name="connsiteX7" fmla="*/ 3768514 w 7560291"/>
              <a:gd name="connsiteY7" fmla="*/ 0 h 707886"/>
              <a:gd name="connsiteX8" fmla="*/ 4274472 w 7560291"/>
              <a:gd name="connsiteY8" fmla="*/ 0 h 707886"/>
              <a:gd name="connsiteX9" fmla="*/ 4931636 w 7560291"/>
              <a:gd name="connsiteY9" fmla="*/ 0 h 707886"/>
              <a:gd name="connsiteX10" fmla="*/ 5664403 w 7560291"/>
              <a:gd name="connsiteY10" fmla="*/ 0 h 707886"/>
              <a:gd name="connsiteX11" fmla="*/ 6321566 w 7560291"/>
              <a:gd name="connsiteY11" fmla="*/ 0 h 707886"/>
              <a:gd name="connsiteX12" fmla="*/ 6978730 w 7560291"/>
              <a:gd name="connsiteY12" fmla="*/ 0 h 707886"/>
              <a:gd name="connsiteX13" fmla="*/ 7560291 w 7560291"/>
              <a:gd name="connsiteY13" fmla="*/ 0 h 707886"/>
              <a:gd name="connsiteX14" fmla="*/ 7560291 w 7560291"/>
              <a:gd name="connsiteY14" fmla="*/ 339785 h 707886"/>
              <a:gd name="connsiteX15" fmla="*/ 7560291 w 7560291"/>
              <a:gd name="connsiteY15" fmla="*/ 707886 h 707886"/>
              <a:gd name="connsiteX16" fmla="*/ 6903127 w 7560291"/>
              <a:gd name="connsiteY16" fmla="*/ 707886 h 707886"/>
              <a:gd name="connsiteX17" fmla="*/ 6321566 w 7560291"/>
              <a:gd name="connsiteY17" fmla="*/ 707886 h 707886"/>
              <a:gd name="connsiteX18" fmla="*/ 5588800 w 7560291"/>
              <a:gd name="connsiteY18" fmla="*/ 707886 h 707886"/>
              <a:gd name="connsiteX19" fmla="*/ 4856033 w 7560291"/>
              <a:gd name="connsiteY19" fmla="*/ 707886 h 707886"/>
              <a:gd name="connsiteX20" fmla="*/ 4350075 w 7560291"/>
              <a:gd name="connsiteY20" fmla="*/ 707886 h 707886"/>
              <a:gd name="connsiteX21" fmla="*/ 3995323 w 7560291"/>
              <a:gd name="connsiteY21" fmla="*/ 707886 h 707886"/>
              <a:gd name="connsiteX22" fmla="*/ 3564968 w 7560291"/>
              <a:gd name="connsiteY22" fmla="*/ 707886 h 707886"/>
              <a:gd name="connsiteX23" fmla="*/ 3134613 w 7560291"/>
              <a:gd name="connsiteY23" fmla="*/ 707886 h 707886"/>
              <a:gd name="connsiteX24" fmla="*/ 2704258 w 7560291"/>
              <a:gd name="connsiteY24" fmla="*/ 707886 h 707886"/>
              <a:gd name="connsiteX25" fmla="*/ 2198300 w 7560291"/>
              <a:gd name="connsiteY25" fmla="*/ 707886 h 707886"/>
              <a:gd name="connsiteX26" fmla="*/ 1616739 w 7560291"/>
              <a:gd name="connsiteY26" fmla="*/ 707886 h 707886"/>
              <a:gd name="connsiteX27" fmla="*/ 1110781 w 7560291"/>
              <a:gd name="connsiteY27" fmla="*/ 707886 h 707886"/>
              <a:gd name="connsiteX28" fmla="*/ 756029 w 7560291"/>
              <a:gd name="connsiteY28" fmla="*/ 707886 h 707886"/>
              <a:gd name="connsiteX29" fmla="*/ 0 w 7560291"/>
              <a:gd name="connsiteY29" fmla="*/ 707886 h 707886"/>
              <a:gd name="connsiteX30" fmla="*/ 0 w 7560291"/>
              <a:gd name="connsiteY30" fmla="*/ 353943 h 707886"/>
              <a:gd name="connsiteX31" fmla="*/ 0 w 7560291"/>
              <a:gd name="connsiteY31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60291" h="707886" fill="none" extrusionOk="0">
                <a:moveTo>
                  <a:pt x="0" y="0"/>
                </a:moveTo>
                <a:cubicBezTo>
                  <a:pt x="348315" y="-5268"/>
                  <a:pt x="483044" y="1516"/>
                  <a:pt x="732767" y="0"/>
                </a:cubicBezTo>
                <a:cubicBezTo>
                  <a:pt x="982490" y="-1516"/>
                  <a:pt x="968569" y="26459"/>
                  <a:pt x="1087519" y="0"/>
                </a:cubicBezTo>
                <a:cubicBezTo>
                  <a:pt x="1206469" y="-26459"/>
                  <a:pt x="1393259" y="31889"/>
                  <a:pt x="1517874" y="0"/>
                </a:cubicBezTo>
                <a:cubicBezTo>
                  <a:pt x="1642490" y="-31889"/>
                  <a:pt x="1815188" y="27598"/>
                  <a:pt x="2099435" y="0"/>
                </a:cubicBezTo>
                <a:cubicBezTo>
                  <a:pt x="2383682" y="-27598"/>
                  <a:pt x="2388911" y="20857"/>
                  <a:pt x="2605393" y="0"/>
                </a:cubicBezTo>
                <a:cubicBezTo>
                  <a:pt x="2821875" y="-20857"/>
                  <a:pt x="3046975" y="74255"/>
                  <a:pt x="3338159" y="0"/>
                </a:cubicBezTo>
                <a:cubicBezTo>
                  <a:pt x="3629343" y="-74255"/>
                  <a:pt x="3632130" y="22315"/>
                  <a:pt x="3768514" y="0"/>
                </a:cubicBezTo>
                <a:cubicBezTo>
                  <a:pt x="3904899" y="-22315"/>
                  <a:pt x="4076831" y="10559"/>
                  <a:pt x="4274472" y="0"/>
                </a:cubicBezTo>
                <a:cubicBezTo>
                  <a:pt x="4472113" y="-10559"/>
                  <a:pt x="4711484" y="44158"/>
                  <a:pt x="4931636" y="0"/>
                </a:cubicBezTo>
                <a:cubicBezTo>
                  <a:pt x="5151788" y="-44158"/>
                  <a:pt x="5476243" y="29351"/>
                  <a:pt x="5664403" y="0"/>
                </a:cubicBezTo>
                <a:cubicBezTo>
                  <a:pt x="5852563" y="-29351"/>
                  <a:pt x="6124556" y="37515"/>
                  <a:pt x="6321566" y="0"/>
                </a:cubicBezTo>
                <a:cubicBezTo>
                  <a:pt x="6518576" y="-37515"/>
                  <a:pt x="6714947" y="63368"/>
                  <a:pt x="6978730" y="0"/>
                </a:cubicBezTo>
                <a:cubicBezTo>
                  <a:pt x="7242513" y="-63368"/>
                  <a:pt x="7431787" y="53789"/>
                  <a:pt x="7560291" y="0"/>
                </a:cubicBezTo>
                <a:cubicBezTo>
                  <a:pt x="7596578" y="164326"/>
                  <a:pt x="7533475" y="215629"/>
                  <a:pt x="7560291" y="339785"/>
                </a:cubicBezTo>
                <a:cubicBezTo>
                  <a:pt x="7587107" y="463941"/>
                  <a:pt x="7535597" y="603725"/>
                  <a:pt x="7560291" y="707886"/>
                </a:cubicBezTo>
                <a:cubicBezTo>
                  <a:pt x="7384548" y="722345"/>
                  <a:pt x="7105260" y="689885"/>
                  <a:pt x="6903127" y="707886"/>
                </a:cubicBezTo>
                <a:cubicBezTo>
                  <a:pt x="6700994" y="725887"/>
                  <a:pt x="6549772" y="705031"/>
                  <a:pt x="6321566" y="707886"/>
                </a:cubicBezTo>
                <a:cubicBezTo>
                  <a:pt x="6093360" y="710741"/>
                  <a:pt x="5869745" y="631689"/>
                  <a:pt x="5588800" y="707886"/>
                </a:cubicBezTo>
                <a:cubicBezTo>
                  <a:pt x="5307855" y="784083"/>
                  <a:pt x="5070281" y="658218"/>
                  <a:pt x="4856033" y="707886"/>
                </a:cubicBezTo>
                <a:cubicBezTo>
                  <a:pt x="4641785" y="757554"/>
                  <a:pt x="4511273" y="670117"/>
                  <a:pt x="4350075" y="707886"/>
                </a:cubicBezTo>
                <a:cubicBezTo>
                  <a:pt x="4188877" y="745655"/>
                  <a:pt x="4079782" y="690555"/>
                  <a:pt x="3995323" y="707886"/>
                </a:cubicBezTo>
                <a:cubicBezTo>
                  <a:pt x="3910864" y="725217"/>
                  <a:pt x="3739144" y="662002"/>
                  <a:pt x="3564968" y="707886"/>
                </a:cubicBezTo>
                <a:cubicBezTo>
                  <a:pt x="3390792" y="753770"/>
                  <a:pt x="3339601" y="675070"/>
                  <a:pt x="3134613" y="707886"/>
                </a:cubicBezTo>
                <a:cubicBezTo>
                  <a:pt x="2929625" y="740702"/>
                  <a:pt x="2889451" y="663826"/>
                  <a:pt x="2704258" y="707886"/>
                </a:cubicBezTo>
                <a:cubicBezTo>
                  <a:pt x="2519065" y="751946"/>
                  <a:pt x="2419073" y="692796"/>
                  <a:pt x="2198300" y="707886"/>
                </a:cubicBezTo>
                <a:cubicBezTo>
                  <a:pt x="1977527" y="722976"/>
                  <a:pt x="1784747" y="640430"/>
                  <a:pt x="1616739" y="707886"/>
                </a:cubicBezTo>
                <a:cubicBezTo>
                  <a:pt x="1448731" y="775342"/>
                  <a:pt x="1300798" y="660039"/>
                  <a:pt x="1110781" y="707886"/>
                </a:cubicBezTo>
                <a:cubicBezTo>
                  <a:pt x="920764" y="755733"/>
                  <a:pt x="838845" y="672203"/>
                  <a:pt x="756029" y="707886"/>
                </a:cubicBezTo>
                <a:cubicBezTo>
                  <a:pt x="673213" y="743569"/>
                  <a:pt x="279544" y="622559"/>
                  <a:pt x="0" y="707886"/>
                </a:cubicBezTo>
                <a:cubicBezTo>
                  <a:pt x="-13621" y="576489"/>
                  <a:pt x="37002" y="469534"/>
                  <a:pt x="0" y="353943"/>
                </a:cubicBezTo>
                <a:cubicBezTo>
                  <a:pt x="-37002" y="238352"/>
                  <a:pt x="33076" y="99429"/>
                  <a:pt x="0" y="0"/>
                </a:cubicBezTo>
                <a:close/>
              </a:path>
              <a:path w="7560291" h="707886" stroke="0" extrusionOk="0">
                <a:moveTo>
                  <a:pt x="0" y="0"/>
                </a:moveTo>
                <a:cubicBezTo>
                  <a:pt x="296531" y="-77599"/>
                  <a:pt x="442390" y="79784"/>
                  <a:pt x="732767" y="0"/>
                </a:cubicBezTo>
                <a:cubicBezTo>
                  <a:pt x="1023144" y="-79784"/>
                  <a:pt x="1023789" y="4587"/>
                  <a:pt x="1314328" y="0"/>
                </a:cubicBezTo>
                <a:cubicBezTo>
                  <a:pt x="1604867" y="-4587"/>
                  <a:pt x="1583301" y="50198"/>
                  <a:pt x="1744683" y="0"/>
                </a:cubicBezTo>
                <a:cubicBezTo>
                  <a:pt x="1906066" y="-50198"/>
                  <a:pt x="2054869" y="43938"/>
                  <a:pt x="2326243" y="0"/>
                </a:cubicBezTo>
                <a:cubicBezTo>
                  <a:pt x="2597617" y="-43938"/>
                  <a:pt x="2773632" y="87264"/>
                  <a:pt x="3059010" y="0"/>
                </a:cubicBezTo>
                <a:cubicBezTo>
                  <a:pt x="3344388" y="-87264"/>
                  <a:pt x="3364583" y="36506"/>
                  <a:pt x="3489365" y="0"/>
                </a:cubicBezTo>
                <a:cubicBezTo>
                  <a:pt x="3614148" y="-36506"/>
                  <a:pt x="3696486" y="24650"/>
                  <a:pt x="3844117" y="0"/>
                </a:cubicBezTo>
                <a:cubicBezTo>
                  <a:pt x="3991748" y="-24650"/>
                  <a:pt x="4296812" y="19107"/>
                  <a:pt x="4425678" y="0"/>
                </a:cubicBezTo>
                <a:cubicBezTo>
                  <a:pt x="4554544" y="-19107"/>
                  <a:pt x="4822479" y="12766"/>
                  <a:pt x="5007239" y="0"/>
                </a:cubicBezTo>
                <a:cubicBezTo>
                  <a:pt x="5191999" y="-12766"/>
                  <a:pt x="5441296" y="55239"/>
                  <a:pt x="5664403" y="0"/>
                </a:cubicBezTo>
                <a:cubicBezTo>
                  <a:pt x="5887510" y="-55239"/>
                  <a:pt x="6049170" y="37980"/>
                  <a:pt x="6170361" y="0"/>
                </a:cubicBezTo>
                <a:cubicBezTo>
                  <a:pt x="6291552" y="-37980"/>
                  <a:pt x="6384093" y="25628"/>
                  <a:pt x="6525113" y="0"/>
                </a:cubicBezTo>
                <a:cubicBezTo>
                  <a:pt x="6666133" y="-25628"/>
                  <a:pt x="6804689" y="40810"/>
                  <a:pt x="6955468" y="0"/>
                </a:cubicBezTo>
                <a:cubicBezTo>
                  <a:pt x="7106247" y="-40810"/>
                  <a:pt x="7351975" y="2211"/>
                  <a:pt x="7560291" y="0"/>
                </a:cubicBezTo>
                <a:cubicBezTo>
                  <a:pt x="7584319" y="125512"/>
                  <a:pt x="7542922" y="271648"/>
                  <a:pt x="7560291" y="339785"/>
                </a:cubicBezTo>
                <a:cubicBezTo>
                  <a:pt x="7577660" y="407923"/>
                  <a:pt x="7548088" y="565636"/>
                  <a:pt x="7560291" y="707886"/>
                </a:cubicBezTo>
                <a:cubicBezTo>
                  <a:pt x="7357716" y="730096"/>
                  <a:pt x="7219075" y="666257"/>
                  <a:pt x="7054333" y="707886"/>
                </a:cubicBezTo>
                <a:cubicBezTo>
                  <a:pt x="6889591" y="749515"/>
                  <a:pt x="6716437" y="667042"/>
                  <a:pt x="6472772" y="707886"/>
                </a:cubicBezTo>
                <a:cubicBezTo>
                  <a:pt x="6229107" y="748730"/>
                  <a:pt x="6220661" y="684231"/>
                  <a:pt x="6118020" y="707886"/>
                </a:cubicBezTo>
                <a:cubicBezTo>
                  <a:pt x="6015379" y="731541"/>
                  <a:pt x="5775379" y="642347"/>
                  <a:pt x="5536459" y="707886"/>
                </a:cubicBezTo>
                <a:cubicBezTo>
                  <a:pt x="5297539" y="773425"/>
                  <a:pt x="4960782" y="676649"/>
                  <a:pt x="4803693" y="707886"/>
                </a:cubicBezTo>
                <a:cubicBezTo>
                  <a:pt x="4646604" y="739123"/>
                  <a:pt x="4350700" y="664119"/>
                  <a:pt x="4070926" y="707886"/>
                </a:cubicBezTo>
                <a:cubicBezTo>
                  <a:pt x="3791152" y="751653"/>
                  <a:pt x="3606760" y="669956"/>
                  <a:pt x="3489365" y="707886"/>
                </a:cubicBezTo>
                <a:cubicBezTo>
                  <a:pt x="3371970" y="745816"/>
                  <a:pt x="3126638" y="705563"/>
                  <a:pt x="2907804" y="707886"/>
                </a:cubicBezTo>
                <a:cubicBezTo>
                  <a:pt x="2688970" y="710209"/>
                  <a:pt x="2420308" y="704502"/>
                  <a:pt x="2250640" y="707886"/>
                </a:cubicBezTo>
                <a:cubicBezTo>
                  <a:pt x="2080972" y="711270"/>
                  <a:pt x="1735903" y="647792"/>
                  <a:pt x="1517874" y="707886"/>
                </a:cubicBezTo>
                <a:cubicBezTo>
                  <a:pt x="1299845" y="767980"/>
                  <a:pt x="1306823" y="689202"/>
                  <a:pt x="1163122" y="707886"/>
                </a:cubicBezTo>
                <a:cubicBezTo>
                  <a:pt x="1019421" y="726570"/>
                  <a:pt x="971918" y="666646"/>
                  <a:pt x="808370" y="707886"/>
                </a:cubicBezTo>
                <a:cubicBezTo>
                  <a:pt x="644822" y="749126"/>
                  <a:pt x="387685" y="697154"/>
                  <a:pt x="0" y="707886"/>
                </a:cubicBezTo>
                <a:cubicBezTo>
                  <a:pt x="-9986" y="538077"/>
                  <a:pt x="943" y="530018"/>
                  <a:pt x="0" y="353943"/>
                </a:cubicBezTo>
                <a:cubicBezTo>
                  <a:pt x="-943" y="177868"/>
                  <a:pt x="21623" y="151062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 W</a:t>
            </a:r>
            <a:r>
              <a:rPr lang="en-GB" sz="2400" b="1" dirty="0" smtClean="0">
                <a:latin typeface="Century Gothic" panose="020B0502020202020204" pitchFamily="34" charset="0"/>
              </a:rPr>
              <a:t>rite </a:t>
            </a:r>
            <a:r>
              <a:rPr lang="en-GB" sz="2400" b="1" dirty="0">
                <a:latin typeface="Century Gothic" panose="020B0502020202020204" pitchFamily="34" charset="0"/>
              </a:rPr>
              <a:t>a sentence for each </a:t>
            </a:r>
            <a:r>
              <a:rPr lang="en-GB" sz="2400" b="1" dirty="0" smtClean="0">
                <a:latin typeface="Century Gothic" panose="020B0502020202020204" pitchFamily="34" charset="0"/>
              </a:rPr>
              <a:t>word.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8587" y="1609641"/>
            <a:ext cx="5751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 </a:t>
            </a:r>
            <a:r>
              <a:rPr lang="en-US" sz="2000" dirty="0" smtClean="0">
                <a:latin typeface="Century Gothic" panose="020B0502020202020204" pitchFamily="34" charset="0"/>
              </a:rPr>
              <a:t>Pearl </a:t>
            </a:r>
            <a:r>
              <a:rPr lang="en-US" sz="2000" dirty="0">
                <a:latin typeface="Century Gothic" panose="020B0502020202020204" pitchFamily="34" charset="0"/>
              </a:rPr>
              <a:t>diving </a:t>
            </a:r>
            <a:r>
              <a:rPr lang="en-US" sz="2000" dirty="0" smtClean="0">
                <a:latin typeface="Century Gothic" panose="020B0502020202020204" pitchFamily="34" charset="0"/>
              </a:rPr>
              <a:t>was my great grandfather’s job.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8587" y="2163153"/>
            <a:ext cx="4754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dirty="0">
                <a:latin typeface="Century Gothic" panose="020B0502020202020204" pitchFamily="34" charset="0"/>
              </a:rPr>
              <a:t>I keep my valuable things locked up.</a:t>
            </a:r>
            <a:endParaRPr lang="ar-BH" sz="20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1122" y="2712412"/>
            <a:ext cx="5182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dirty="0" smtClean="0">
                <a:latin typeface="Century Gothic" panose="020B0502020202020204" pitchFamily="34" charset="0"/>
              </a:rPr>
              <a:t>My father showed me how to tie a rope.</a:t>
            </a:r>
            <a:endParaRPr lang="ar-BH" sz="2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0133" y="3234874"/>
            <a:ext cx="6524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000" dirty="0">
                <a:latin typeface="Century Gothic" panose="020B0502020202020204" pitchFamily="34" charset="0"/>
              </a:rPr>
              <a:t>Ahmed </a:t>
            </a:r>
            <a:r>
              <a:rPr lang="en-US" sz="2000" dirty="0" smtClean="0">
                <a:latin typeface="Century Gothic" panose="020B0502020202020204" pitchFamily="34" charset="0"/>
              </a:rPr>
              <a:t>needs to buy new diving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r>
              <a:rPr lang="en-US" sz="2000" dirty="0" smtClean="0">
                <a:latin typeface="Century Gothic" panose="020B0502020202020204" pitchFamily="34" charset="0"/>
              </a:rPr>
              <a:t>equipment.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endParaRPr lang="ar-BH" sz="2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2061" y="4381857"/>
            <a:ext cx="6511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000" dirty="0">
                <a:latin typeface="Century Gothic" panose="020B0502020202020204" pitchFamily="34" charset="0"/>
              </a:rPr>
              <a:t>Harry likes </a:t>
            </a:r>
            <a:r>
              <a:rPr lang="en-US" sz="2000" dirty="0" smtClean="0">
                <a:latin typeface="Century Gothic" panose="020B0502020202020204" pitchFamily="34" charset="0"/>
              </a:rPr>
              <a:t>to eat </a:t>
            </a:r>
            <a:r>
              <a:rPr lang="en-US" sz="2000" dirty="0">
                <a:latin typeface="Century Gothic" panose="020B0502020202020204" pitchFamily="34" charset="0"/>
              </a:rPr>
              <a:t>raw </a:t>
            </a:r>
            <a:r>
              <a:rPr lang="en-US" sz="2000" dirty="0" smtClean="0">
                <a:latin typeface="Century Gothic" panose="020B0502020202020204" pitchFamily="34" charset="0"/>
              </a:rPr>
              <a:t>oysters. But my mother likes them cooked.</a:t>
            </a:r>
            <a:endParaRPr lang="ar-BH" sz="20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0133" y="5086322"/>
            <a:ext cx="499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dirty="0">
                <a:latin typeface="Century Gothic" panose="020B0502020202020204" pitchFamily="34" charset="0"/>
              </a:rPr>
              <a:t>Water contains hydrogen and oxygen.</a:t>
            </a:r>
            <a:endParaRPr lang="ar-BH" sz="20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03945" y="3829935"/>
            <a:ext cx="6024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My uncle is a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r>
              <a:rPr lang="en-US" sz="2000" dirty="0" smtClean="0">
                <a:latin typeface="Century Gothic" panose="020B0502020202020204" pitchFamily="34" charset="0"/>
              </a:rPr>
              <a:t>jeweler. He has his own </a:t>
            </a:r>
            <a:r>
              <a:rPr lang="en-US" sz="2000" dirty="0" err="1" smtClean="0">
                <a:latin typeface="Century Gothic" panose="020B0502020202020204" pitchFamily="34" charset="0"/>
              </a:rPr>
              <a:t>jewellery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ar-BH" sz="2000" dirty="0"/>
          </a:p>
        </p:txBody>
      </p:sp>
      <p:sp>
        <p:nvSpPr>
          <p:cNvPr id="20" name="Rectangle 19"/>
          <p:cNvSpPr/>
          <p:nvPr/>
        </p:nvSpPr>
        <p:spPr>
          <a:xfrm>
            <a:off x="2570133" y="5614851"/>
            <a:ext cx="69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sz="2000" dirty="0" smtClean="0">
                <a:latin typeface="Century Gothic" panose="020B0502020202020204" pitchFamily="34" charset="0"/>
              </a:rPr>
              <a:t>I didn’t know that diamonds can be used in surgeries.</a:t>
            </a:r>
            <a:endParaRPr lang="ar-BH" sz="2000" dirty="0">
              <a:latin typeface="Century Gothic" panose="020B0502020202020204" pitchFamily="34" charset="0"/>
            </a:endParaRPr>
          </a:p>
        </p:txBody>
      </p:sp>
      <p:pic>
        <p:nvPicPr>
          <p:cNvPr id="25" name="Picture 24" descr="A picture containing text, book&#10;&#10;Description automatically generated">
            <a:extLst>
              <a:ext uri="{FF2B5EF4-FFF2-40B4-BE49-F238E27FC236}">
                <a16:creationId xmlns="" xmlns:a16="http://schemas.microsoft.com/office/drawing/2014/main" id="{02BDFB90-04A8-4377-A0FE-40D40922453F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760350" y="-210263"/>
            <a:ext cx="1344385" cy="1626543"/>
          </a:xfrm>
          <a:prstGeom prst="rect">
            <a:avLst/>
          </a:prstGeom>
        </p:spPr>
      </p:pic>
      <p:sp>
        <p:nvSpPr>
          <p:cNvPr id="26" name="Thought Bubble: Cloud 25">
            <a:extLst>
              <a:ext uri="{FF2B5EF4-FFF2-40B4-BE49-F238E27FC236}">
                <a16:creationId xmlns="" xmlns:a16="http://schemas.microsoft.com/office/drawing/2014/main" id="{A47F99FD-FE30-4726-BBC9-B1139493B799}"/>
              </a:ext>
            </a:extLst>
          </p:cNvPr>
          <p:cNvSpPr/>
          <p:nvPr/>
        </p:nvSpPr>
        <p:spPr>
          <a:xfrm>
            <a:off x="7435752" y="44365"/>
            <a:ext cx="1667308" cy="933480"/>
          </a:xfrm>
          <a:prstGeom prst="cloudCallout">
            <a:avLst>
              <a:gd name="adj1" fmla="val 42111"/>
              <a:gd name="adj2" fmla="val 989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Possible Answers!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="" xmlns:a16="http://schemas.microsoft.com/office/drawing/2014/main" id="{3227C65E-7BDF-4091-AD29-8E6DCA913848}"/>
              </a:ext>
            </a:extLst>
          </p:cNvPr>
          <p:cNvSpPr/>
          <p:nvPr/>
        </p:nvSpPr>
        <p:spPr>
          <a:xfrm>
            <a:off x="3064331" y="-7712"/>
            <a:ext cx="3311802" cy="723947"/>
          </a:xfrm>
          <a:prstGeom prst="frame">
            <a:avLst>
              <a:gd name="adj1" fmla="val 1102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Pre-Reading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9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440482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4889901" y="6468091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6919B7-0ADA-46C3-985F-418859955C2F}"/>
              </a:ext>
            </a:extLst>
          </p:cNvPr>
          <p:cNvSpPr txBox="1"/>
          <p:nvPr/>
        </p:nvSpPr>
        <p:spPr>
          <a:xfrm>
            <a:off x="255569" y="978203"/>
            <a:ext cx="9379750" cy="5170646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latin typeface="Century Gothic" panose="020B0502020202020204" pitchFamily="34" charset="0"/>
              </a:rPr>
              <a:t>Pearl Diving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latin typeface="Century Gothic" panose="020B0502020202020204" pitchFamily="34" charset="0"/>
              </a:rPr>
              <a:t>K</a:t>
            </a:r>
            <a:r>
              <a:rPr lang="en-US" sz="2000" b="1" dirty="0" smtClean="0">
                <a:latin typeface="Century Gothic" panose="020B0502020202020204" pitchFamily="34" charset="0"/>
              </a:rPr>
              <a:t>ingdom </a:t>
            </a:r>
            <a:r>
              <a:rPr lang="en-US" sz="2000" b="1" dirty="0">
                <a:latin typeface="Century Gothic" panose="020B0502020202020204" pitchFamily="34" charset="0"/>
              </a:rPr>
              <a:t>of Bahrain </a:t>
            </a:r>
            <a:r>
              <a:rPr lang="en-US" sz="2000" b="1" dirty="0" smtClean="0">
                <a:latin typeface="Century Gothic" panose="020B0502020202020204" pitchFamily="34" charset="0"/>
              </a:rPr>
              <a:t>has always been </a:t>
            </a:r>
            <a:r>
              <a:rPr lang="en-US" sz="2000" b="1" dirty="0">
                <a:latin typeface="Century Gothic" panose="020B0502020202020204" pitchFamily="34" charset="0"/>
              </a:rPr>
              <a:t>famous for its natural </a:t>
            </a:r>
            <a:r>
              <a:rPr lang="en-US" sz="2000" b="1" dirty="0" smtClean="0">
                <a:latin typeface="Century Gothic" panose="020B0502020202020204" pitchFamily="34" charset="0"/>
              </a:rPr>
              <a:t>pearls. In the past, many Bahraini people worked </a:t>
            </a:r>
            <a:r>
              <a:rPr lang="en-US" sz="2000" b="1" dirty="0">
                <a:latin typeface="Century Gothic" panose="020B0502020202020204" pitchFamily="34" charset="0"/>
              </a:rPr>
              <a:t>as pearl </a:t>
            </a:r>
            <a:r>
              <a:rPr lang="en-US" sz="2000" b="1" dirty="0" smtClean="0">
                <a:latin typeface="Century Gothic" panose="020B0502020202020204" pitchFamily="34" charset="0"/>
              </a:rPr>
              <a:t>divers and ship-builders. Also, there were people who worked as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jewellers</a:t>
            </a:r>
            <a:r>
              <a:rPr lang="en-US" sz="2000" b="1" dirty="0" smtClean="0">
                <a:latin typeface="Century Gothic" panose="020B0502020202020204" pitchFamily="34" charset="0"/>
              </a:rPr>
              <a:t>. They sold and bought </a:t>
            </a:r>
            <a:r>
              <a:rPr lang="en-US" sz="2000" b="1" dirty="0">
                <a:latin typeface="Century Gothic" panose="020B0502020202020204" pitchFamily="34" charset="0"/>
              </a:rPr>
              <a:t>pearls. </a:t>
            </a:r>
            <a:r>
              <a:rPr lang="en-US" sz="2000" b="1" dirty="0" smtClean="0">
                <a:latin typeface="Century Gothic" panose="020B0502020202020204" pitchFamily="34" charset="0"/>
              </a:rPr>
              <a:t>Bahraini pearls grow in salt and fresh water which makes them very special. The pearl </a:t>
            </a:r>
            <a:r>
              <a:rPr lang="en-US" sz="2000" b="1" dirty="0">
                <a:latin typeface="Century Gothic" panose="020B0502020202020204" pitchFamily="34" charset="0"/>
              </a:rPr>
              <a:t>diving season, lasted from June to </a:t>
            </a:r>
            <a:r>
              <a:rPr lang="en-US" sz="2000" b="1" dirty="0" smtClean="0">
                <a:latin typeface="Century Gothic" panose="020B0502020202020204" pitchFamily="34" charset="0"/>
              </a:rPr>
              <a:t>September. Ships used for diving, </a:t>
            </a:r>
            <a:r>
              <a:rPr lang="en-US" sz="2000" b="1" dirty="0">
                <a:latin typeface="Century Gothic" panose="020B0502020202020204" pitchFamily="34" charset="0"/>
              </a:rPr>
              <a:t>known as ‘</a:t>
            </a:r>
            <a:r>
              <a:rPr lang="en-US" sz="2000" b="1" dirty="0" err="1">
                <a:latin typeface="Century Gothic" panose="020B0502020202020204" pitchFamily="34" charset="0"/>
              </a:rPr>
              <a:t>Banoosh</a:t>
            </a:r>
            <a:r>
              <a:rPr lang="en-US" sz="2000" b="1" dirty="0">
                <a:latin typeface="Century Gothic" panose="020B0502020202020204" pitchFamily="34" charset="0"/>
              </a:rPr>
              <a:t>’ or ‘Boom</a:t>
            </a:r>
            <a:r>
              <a:rPr lang="en-US" sz="2000" b="1" dirty="0" smtClean="0">
                <a:latin typeface="Century Gothic" panose="020B0502020202020204" pitchFamily="34" charset="0"/>
              </a:rPr>
              <a:t>’, carried on </a:t>
            </a:r>
            <a:r>
              <a:rPr lang="en-US" sz="2000" b="1" dirty="0">
                <a:latin typeface="Century Gothic" panose="020B0502020202020204" pitchFamily="34" charset="0"/>
              </a:rPr>
              <a:t>board </a:t>
            </a:r>
            <a:r>
              <a:rPr lang="en-US" sz="2000" b="1" dirty="0" smtClean="0">
                <a:latin typeface="Century Gothic" panose="020B0502020202020204" pitchFamily="34" charset="0"/>
              </a:rPr>
              <a:t>more </a:t>
            </a:r>
            <a:r>
              <a:rPr lang="en-US" sz="2000" b="1" dirty="0">
                <a:latin typeface="Century Gothic" panose="020B0502020202020204" pitchFamily="34" charset="0"/>
              </a:rPr>
              <a:t>than 60 divers, pullers, a couple of ship boys, a cook, a captain </a:t>
            </a:r>
            <a:r>
              <a:rPr lang="en-US" sz="2000" b="1" dirty="0" smtClean="0">
                <a:latin typeface="Century Gothic" panose="020B0502020202020204" pitchFamily="34" charset="0"/>
              </a:rPr>
              <a:t>and a </a:t>
            </a:r>
            <a:r>
              <a:rPr lang="en-US" sz="2000" b="1" dirty="0">
                <a:latin typeface="Century Gothic" panose="020B0502020202020204" pitchFamily="34" charset="0"/>
              </a:rPr>
              <a:t>captain’s mate. Each person has </a:t>
            </a:r>
            <a:r>
              <a:rPr lang="en-US" sz="2000" b="1" dirty="0" smtClean="0">
                <a:latin typeface="Century Gothic" panose="020B0502020202020204" pitchFamily="34" charset="0"/>
              </a:rPr>
              <a:t>a special </a:t>
            </a:r>
            <a:r>
              <a:rPr lang="en-US" sz="2000" b="1" dirty="0">
                <a:latin typeface="Century Gothic" panose="020B0502020202020204" pitchFamily="34" charset="0"/>
              </a:rPr>
              <a:t>job to </a:t>
            </a:r>
            <a:r>
              <a:rPr lang="en-US" sz="2000" b="1" dirty="0" smtClean="0">
                <a:latin typeface="Century Gothic" panose="020B0502020202020204" pitchFamily="34" charset="0"/>
              </a:rPr>
              <a:t>do. These days there are not many pearl divers in Bahrain. However, you can still experience what life was like for pearl divers by taking a pearl-diving tour.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55569" y="281900"/>
            <a:ext cx="9379750" cy="461665"/>
          </a:xfrm>
          <a:custGeom>
            <a:avLst/>
            <a:gdLst>
              <a:gd name="connsiteX0" fmla="*/ 0 w 9355547"/>
              <a:gd name="connsiteY0" fmla="*/ 0 h 523220"/>
              <a:gd name="connsiteX1" fmla="*/ 771833 w 9355547"/>
              <a:gd name="connsiteY1" fmla="*/ 0 h 523220"/>
              <a:gd name="connsiteX2" fmla="*/ 1169443 w 9355547"/>
              <a:gd name="connsiteY2" fmla="*/ 0 h 523220"/>
              <a:gd name="connsiteX3" fmla="*/ 1660610 w 9355547"/>
              <a:gd name="connsiteY3" fmla="*/ 0 h 523220"/>
              <a:gd name="connsiteX4" fmla="*/ 2338887 w 9355547"/>
              <a:gd name="connsiteY4" fmla="*/ 0 h 523220"/>
              <a:gd name="connsiteX5" fmla="*/ 3110719 w 9355547"/>
              <a:gd name="connsiteY5" fmla="*/ 0 h 523220"/>
              <a:gd name="connsiteX6" fmla="*/ 3788997 w 9355547"/>
              <a:gd name="connsiteY6" fmla="*/ 0 h 523220"/>
              <a:gd name="connsiteX7" fmla="*/ 4467274 w 9355547"/>
              <a:gd name="connsiteY7" fmla="*/ 0 h 523220"/>
              <a:gd name="connsiteX8" fmla="*/ 5145551 w 9355547"/>
              <a:gd name="connsiteY8" fmla="*/ 0 h 523220"/>
              <a:gd name="connsiteX9" fmla="*/ 5543162 w 9355547"/>
              <a:gd name="connsiteY9" fmla="*/ 0 h 523220"/>
              <a:gd name="connsiteX10" fmla="*/ 5847217 w 9355547"/>
              <a:gd name="connsiteY10" fmla="*/ 0 h 523220"/>
              <a:gd name="connsiteX11" fmla="*/ 6244828 w 9355547"/>
              <a:gd name="connsiteY11" fmla="*/ 0 h 523220"/>
              <a:gd name="connsiteX12" fmla="*/ 7016660 w 9355547"/>
              <a:gd name="connsiteY12" fmla="*/ 0 h 523220"/>
              <a:gd name="connsiteX13" fmla="*/ 7414271 w 9355547"/>
              <a:gd name="connsiteY13" fmla="*/ 0 h 523220"/>
              <a:gd name="connsiteX14" fmla="*/ 7905437 w 9355547"/>
              <a:gd name="connsiteY14" fmla="*/ 0 h 523220"/>
              <a:gd name="connsiteX15" fmla="*/ 8490159 w 9355547"/>
              <a:gd name="connsiteY15" fmla="*/ 0 h 523220"/>
              <a:gd name="connsiteX16" fmla="*/ 9355547 w 9355547"/>
              <a:gd name="connsiteY16" fmla="*/ 0 h 523220"/>
              <a:gd name="connsiteX17" fmla="*/ 9355547 w 9355547"/>
              <a:gd name="connsiteY17" fmla="*/ 523220 h 523220"/>
              <a:gd name="connsiteX18" fmla="*/ 8583714 w 9355547"/>
              <a:gd name="connsiteY18" fmla="*/ 523220 h 523220"/>
              <a:gd name="connsiteX19" fmla="*/ 8186104 w 9355547"/>
              <a:gd name="connsiteY19" fmla="*/ 523220 h 523220"/>
              <a:gd name="connsiteX20" fmla="*/ 7694937 w 9355547"/>
              <a:gd name="connsiteY20" fmla="*/ 523220 h 523220"/>
              <a:gd name="connsiteX21" fmla="*/ 7110216 w 9355547"/>
              <a:gd name="connsiteY21" fmla="*/ 523220 h 523220"/>
              <a:gd name="connsiteX22" fmla="*/ 6619050 w 9355547"/>
              <a:gd name="connsiteY22" fmla="*/ 523220 h 523220"/>
              <a:gd name="connsiteX23" fmla="*/ 6314994 w 9355547"/>
              <a:gd name="connsiteY23" fmla="*/ 523220 h 523220"/>
              <a:gd name="connsiteX24" fmla="*/ 6010939 w 9355547"/>
              <a:gd name="connsiteY24" fmla="*/ 523220 h 523220"/>
              <a:gd name="connsiteX25" fmla="*/ 5426217 w 9355547"/>
              <a:gd name="connsiteY25" fmla="*/ 523220 h 523220"/>
              <a:gd name="connsiteX26" fmla="*/ 5122162 w 9355547"/>
              <a:gd name="connsiteY26" fmla="*/ 523220 h 523220"/>
              <a:gd name="connsiteX27" fmla="*/ 4443885 w 9355547"/>
              <a:gd name="connsiteY27" fmla="*/ 523220 h 523220"/>
              <a:gd name="connsiteX28" fmla="*/ 4139830 w 9355547"/>
              <a:gd name="connsiteY28" fmla="*/ 523220 h 523220"/>
              <a:gd name="connsiteX29" fmla="*/ 3367997 w 9355547"/>
              <a:gd name="connsiteY29" fmla="*/ 523220 h 523220"/>
              <a:gd name="connsiteX30" fmla="*/ 3063942 w 9355547"/>
              <a:gd name="connsiteY30" fmla="*/ 523220 h 523220"/>
              <a:gd name="connsiteX31" fmla="*/ 2292109 w 9355547"/>
              <a:gd name="connsiteY31" fmla="*/ 523220 h 523220"/>
              <a:gd name="connsiteX32" fmla="*/ 1520276 w 9355547"/>
              <a:gd name="connsiteY32" fmla="*/ 523220 h 523220"/>
              <a:gd name="connsiteX33" fmla="*/ 935555 w 9355547"/>
              <a:gd name="connsiteY33" fmla="*/ 523220 h 523220"/>
              <a:gd name="connsiteX34" fmla="*/ 631499 w 9355547"/>
              <a:gd name="connsiteY34" fmla="*/ 523220 h 523220"/>
              <a:gd name="connsiteX35" fmla="*/ 0 w 9355547"/>
              <a:gd name="connsiteY35" fmla="*/ 523220 h 523220"/>
              <a:gd name="connsiteX36" fmla="*/ 0 w 9355547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55547" h="523220" fill="none" extrusionOk="0">
                <a:moveTo>
                  <a:pt x="0" y="0"/>
                </a:moveTo>
                <a:cubicBezTo>
                  <a:pt x="316264" y="-75261"/>
                  <a:pt x="556535" y="73089"/>
                  <a:pt x="771833" y="0"/>
                </a:cubicBezTo>
                <a:cubicBezTo>
                  <a:pt x="987131" y="-73089"/>
                  <a:pt x="970756" y="8284"/>
                  <a:pt x="1169443" y="0"/>
                </a:cubicBezTo>
                <a:cubicBezTo>
                  <a:pt x="1368130" y="-8284"/>
                  <a:pt x="1497470" y="33371"/>
                  <a:pt x="1660610" y="0"/>
                </a:cubicBezTo>
                <a:cubicBezTo>
                  <a:pt x="1823750" y="-33371"/>
                  <a:pt x="2072255" y="35737"/>
                  <a:pt x="2338887" y="0"/>
                </a:cubicBezTo>
                <a:cubicBezTo>
                  <a:pt x="2605519" y="-35737"/>
                  <a:pt x="2819183" y="43112"/>
                  <a:pt x="3110719" y="0"/>
                </a:cubicBezTo>
                <a:cubicBezTo>
                  <a:pt x="3402255" y="-43112"/>
                  <a:pt x="3562310" y="26518"/>
                  <a:pt x="3788997" y="0"/>
                </a:cubicBezTo>
                <a:cubicBezTo>
                  <a:pt x="4015684" y="-26518"/>
                  <a:pt x="4284963" y="37922"/>
                  <a:pt x="4467274" y="0"/>
                </a:cubicBezTo>
                <a:cubicBezTo>
                  <a:pt x="4649585" y="-37922"/>
                  <a:pt x="4942368" y="75037"/>
                  <a:pt x="5145551" y="0"/>
                </a:cubicBezTo>
                <a:cubicBezTo>
                  <a:pt x="5348734" y="-75037"/>
                  <a:pt x="5382159" y="39223"/>
                  <a:pt x="5543162" y="0"/>
                </a:cubicBezTo>
                <a:cubicBezTo>
                  <a:pt x="5704165" y="-39223"/>
                  <a:pt x="5786356" y="6830"/>
                  <a:pt x="5847217" y="0"/>
                </a:cubicBezTo>
                <a:cubicBezTo>
                  <a:pt x="5908078" y="-6830"/>
                  <a:pt x="6127823" y="804"/>
                  <a:pt x="6244828" y="0"/>
                </a:cubicBezTo>
                <a:cubicBezTo>
                  <a:pt x="6361833" y="-804"/>
                  <a:pt x="6736757" y="11738"/>
                  <a:pt x="7016660" y="0"/>
                </a:cubicBezTo>
                <a:cubicBezTo>
                  <a:pt x="7296563" y="-11738"/>
                  <a:pt x="7318422" y="26830"/>
                  <a:pt x="7414271" y="0"/>
                </a:cubicBezTo>
                <a:cubicBezTo>
                  <a:pt x="7510120" y="-26830"/>
                  <a:pt x="7764318" y="52416"/>
                  <a:pt x="7905437" y="0"/>
                </a:cubicBezTo>
                <a:cubicBezTo>
                  <a:pt x="8046556" y="-52416"/>
                  <a:pt x="8245088" y="40095"/>
                  <a:pt x="8490159" y="0"/>
                </a:cubicBezTo>
                <a:cubicBezTo>
                  <a:pt x="8735230" y="-40095"/>
                  <a:pt x="9093592" y="21980"/>
                  <a:pt x="9355547" y="0"/>
                </a:cubicBezTo>
                <a:cubicBezTo>
                  <a:pt x="9361830" y="210918"/>
                  <a:pt x="9306438" y="318041"/>
                  <a:pt x="9355547" y="523220"/>
                </a:cubicBezTo>
                <a:cubicBezTo>
                  <a:pt x="8981482" y="571341"/>
                  <a:pt x="8834092" y="518300"/>
                  <a:pt x="8583714" y="523220"/>
                </a:cubicBezTo>
                <a:cubicBezTo>
                  <a:pt x="8333336" y="528140"/>
                  <a:pt x="8290457" y="506636"/>
                  <a:pt x="8186104" y="523220"/>
                </a:cubicBezTo>
                <a:cubicBezTo>
                  <a:pt x="8081751" y="539804"/>
                  <a:pt x="7897614" y="482974"/>
                  <a:pt x="7694937" y="523220"/>
                </a:cubicBezTo>
                <a:cubicBezTo>
                  <a:pt x="7492260" y="563466"/>
                  <a:pt x="7397955" y="484473"/>
                  <a:pt x="7110216" y="523220"/>
                </a:cubicBezTo>
                <a:cubicBezTo>
                  <a:pt x="6822477" y="561967"/>
                  <a:pt x="6753007" y="470329"/>
                  <a:pt x="6619050" y="523220"/>
                </a:cubicBezTo>
                <a:cubicBezTo>
                  <a:pt x="6485093" y="576111"/>
                  <a:pt x="6387598" y="487336"/>
                  <a:pt x="6314994" y="523220"/>
                </a:cubicBezTo>
                <a:cubicBezTo>
                  <a:pt x="6242390" y="559104"/>
                  <a:pt x="6132893" y="487346"/>
                  <a:pt x="6010939" y="523220"/>
                </a:cubicBezTo>
                <a:cubicBezTo>
                  <a:pt x="5888985" y="559094"/>
                  <a:pt x="5663691" y="521755"/>
                  <a:pt x="5426217" y="523220"/>
                </a:cubicBezTo>
                <a:cubicBezTo>
                  <a:pt x="5188743" y="524685"/>
                  <a:pt x="5215696" y="493830"/>
                  <a:pt x="5122162" y="523220"/>
                </a:cubicBezTo>
                <a:cubicBezTo>
                  <a:pt x="5028628" y="552610"/>
                  <a:pt x="4699672" y="514310"/>
                  <a:pt x="4443885" y="523220"/>
                </a:cubicBezTo>
                <a:cubicBezTo>
                  <a:pt x="4188098" y="532130"/>
                  <a:pt x="4267715" y="502655"/>
                  <a:pt x="4139830" y="523220"/>
                </a:cubicBezTo>
                <a:cubicBezTo>
                  <a:pt x="4011946" y="543785"/>
                  <a:pt x="3559038" y="498617"/>
                  <a:pt x="3367997" y="523220"/>
                </a:cubicBezTo>
                <a:cubicBezTo>
                  <a:pt x="3176956" y="547823"/>
                  <a:pt x="3127404" y="515051"/>
                  <a:pt x="3063942" y="523220"/>
                </a:cubicBezTo>
                <a:cubicBezTo>
                  <a:pt x="3000480" y="531389"/>
                  <a:pt x="2541499" y="435298"/>
                  <a:pt x="2292109" y="523220"/>
                </a:cubicBezTo>
                <a:cubicBezTo>
                  <a:pt x="2042719" y="611142"/>
                  <a:pt x="1775360" y="485561"/>
                  <a:pt x="1520276" y="523220"/>
                </a:cubicBezTo>
                <a:cubicBezTo>
                  <a:pt x="1265192" y="560879"/>
                  <a:pt x="1098516" y="461746"/>
                  <a:pt x="935555" y="523220"/>
                </a:cubicBezTo>
                <a:cubicBezTo>
                  <a:pt x="772594" y="584694"/>
                  <a:pt x="758864" y="521150"/>
                  <a:pt x="631499" y="523220"/>
                </a:cubicBezTo>
                <a:cubicBezTo>
                  <a:pt x="504134" y="525290"/>
                  <a:pt x="189759" y="501811"/>
                  <a:pt x="0" y="523220"/>
                </a:cubicBezTo>
                <a:cubicBezTo>
                  <a:pt x="-33530" y="320528"/>
                  <a:pt x="46355" y="197304"/>
                  <a:pt x="0" y="0"/>
                </a:cubicBezTo>
                <a:close/>
              </a:path>
              <a:path w="9355547" h="523220" stroke="0" extrusionOk="0">
                <a:moveTo>
                  <a:pt x="0" y="0"/>
                </a:moveTo>
                <a:cubicBezTo>
                  <a:pt x="355255" y="-36558"/>
                  <a:pt x="408574" y="77040"/>
                  <a:pt x="771833" y="0"/>
                </a:cubicBezTo>
                <a:cubicBezTo>
                  <a:pt x="1135092" y="-77040"/>
                  <a:pt x="1209358" y="43746"/>
                  <a:pt x="1356554" y="0"/>
                </a:cubicBezTo>
                <a:cubicBezTo>
                  <a:pt x="1503750" y="-43746"/>
                  <a:pt x="1631305" y="5152"/>
                  <a:pt x="1754165" y="0"/>
                </a:cubicBezTo>
                <a:cubicBezTo>
                  <a:pt x="1877025" y="-5152"/>
                  <a:pt x="2145219" y="51616"/>
                  <a:pt x="2338887" y="0"/>
                </a:cubicBezTo>
                <a:cubicBezTo>
                  <a:pt x="2532555" y="-51616"/>
                  <a:pt x="2911455" y="60516"/>
                  <a:pt x="3110719" y="0"/>
                </a:cubicBezTo>
                <a:cubicBezTo>
                  <a:pt x="3309983" y="-60516"/>
                  <a:pt x="3323796" y="34452"/>
                  <a:pt x="3508330" y="0"/>
                </a:cubicBezTo>
                <a:cubicBezTo>
                  <a:pt x="3692864" y="-34452"/>
                  <a:pt x="3705634" y="24324"/>
                  <a:pt x="3812385" y="0"/>
                </a:cubicBezTo>
                <a:cubicBezTo>
                  <a:pt x="3919137" y="-24324"/>
                  <a:pt x="4232091" y="41039"/>
                  <a:pt x="4397107" y="0"/>
                </a:cubicBezTo>
                <a:cubicBezTo>
                  <a:pt x="4562123" y="-41039"/>
                  <a:pt x="4721145" y="49071"/>
                  <a:pt x="4981829" y="0"/>
                </a:cubicBezTo>
                <a:cubicBezTo>
                  <a:pt x="5242513" y="-49071"/>
                  <a:pt x="5335612" y="51670"/>
                  <a:pt x="5660106" y="0"/>
                </a:cubicBezTo>
                <a:cubicBezTo>
                  <a:pt x="5984600" y="-51670"/>
                  <a:pt x="5923063" y="12503"/>
                  <a:pt x="6151272" y="0"/>
                </a:cubicBezTo>
                <a:cubicBezTo>
                  <a:pt x="6379481" y="-12503"/>
                  <a:pt x="6376949" y="26037"/>
                  <a:pt x="6455327" y="0"/>
                </a:cubicBezTo>
                <a:cubicBezTo>
                  <a:pt x="6533705" y="-26037"/>
                  <a:pt x="6752068" y="1743"/>
                  <a:pt x="6852938" y="0"/>
                </a:cubicBezTo>
                <a:cubicBezTo>
                  <a:pt x="6953808" y="-1743"/>
                  <a:pt x="7428741" y="71205"/>
                  <a:pt x="7624771" y="0"/>
                </a:cubicBezTo>
                <a:cubicBezTo>
                  <a:pt x="7820801" y="-71205"/>
                  <a:pt x="7879994" y="20849"/>
                  <a:pt x="8022382" y="0"/>
                </a:cubicBezTo>
                <a:cubicBezTo>
                  <a:pt x="8164770" y="-20849"/>
                  <a:pt x="8339705" y="26740"/>
                  <a:pt x="8419992" y="0"/>
                </a:cubicBezTo>
                <a:cubicBezTo>
                  <a:pt x="8500279" y="-26740"/>
                  <a:pt x="8698940" y="46700"/>
                  <a:pt x="8817603" y="0"/>
                </a:cubicBezTo>
                <a:cubicBezTo>
                  <a:pt x="8936266" y="-46700"/>
                  <a:pt x="9183762" y="56319"/>
                  <a:pt x="9355547" y="0"/>
                </a:cubicBezTo>
                <a:cubicBezTo>
                  <a:pt x="9400480" y="261043"/>
                  <a:pt x="9354533" y="355385"/>
                  <a:pt x="9355547" y="523220"/>
                </a:cubicBezTo>
                <a:cubicBezTo>
                  <a:pt x="9245665" y="524747"/>
                  <a:pt x="9056808" y="522504"/>
                  <a:pt x="8957936" y="523220"/>
                </a:cubicBezTo>
                <a:cubicBezTo>
                  <a:pt x="8859064" y="523936"/>
                  <a:pt x="8340892" y="518985"/>
                  <a:pt x="8186104" y="523220"/>
                </a:cubicBezTo>
                <a:cubicBezTo>
                  <a:pt x="8031316" y="527455"/>
                  <a:pt x="7689141" y="478985"/>
                  <a:pt x="7414271" y="523220"/>
                </a:cubicBezTo>
                <a:cubicBezTo>
                  <a:pt x="7139401" y="567455"/>
                  <a:pt x="7079050" y="501648"/>
                  <a:pt x="6829549" y="523220"/>
                </a:cubicBezTo>
                <a:cubicBezTo>
                  <a:pt x="6580048" y="544792"/>
                  <a:pt x="6462361" y="520691"/>
                  <a:pt x="6244828" y="523220"/>
                </a:cubicBezTo>
                <a:cubicBezTo>
                  <a:pt x="6027295" y="525749"/>
                  <a:pt x="5870668" y="463685"/>
                  <a:pt x="5566550" y="523220"/>
                </a:cubicBezTo>
                <a:cubicBezTo>
                  <a:pt x="5262432" y="582755"/>
                  <a:pt x="5125980" y="431979"/>
                  <a:pt x="4794718" y="523220"/>
                </a:cubicBezTo>
                <a:cubicBezTo>
                  <a:pt x="4463456" y="614461"/>
                  <a:pt x="4634197" y="516661"/>
                  <a:pt x="4490663" y="523220"/>
                </a:cubicBezTo>
                <a:cubicBezTo>
                  <a:pt x="4347130" y="529779"/>
                  <a:pt x="4332779" y="502612"/>
                  <a:pt x="4186607" y="523220"/>
                </a:cubicBezTo>
                <a:cubicBezTo>
                  <a:pt x="4040435" y="543828"/>
                  <a:pt x="3886040" y="473372"/>
                  <a:pt x="3695441" y="523220"/>
                </a:cubicBezTo>
                <a:cubicBezTo>
                  <a:pt x="3504842" y="573068"/>
                  <a:pt x="3261562" y="507261"/>
                  <a:pt x="3110719" y="523220"/>
                </a:cubicBezTo>
                <a:cubicBezTo>
                  <a:pt x="2959876" y="539179"/>
                  <a:pt x="2781191" y="473914"/>
                  <a:pt x="2619553" y="523220"/>
                </a:cubicBezTo>
                <a:cubicBezTo>
                  <a:pt x="2457915" y="572526"/>
                  <a:pt x="2231793" y="455886"/>
                  <a:pt x="1941276" y="523220"/>
                </a:cubicBezTo>
                <a:cubicBezTo>
                  <a:pt x="1650759" y="590554"/>
                  <a:pt x="1545483" y="485936"/>
                  <a:pt x="1169443" y="523220"/>
                </a:cubicBezTo>
                <a:cubicBezTo>
                  <a:pt x="793403" y="560504"/>
                  <a:pt x="835281" y="466129"/>
                  <a:pt x="584722" y="523220"/>
                </a:cubicBezTo>
                <a:cubicBezTo>
                  <a:pt x="334163" y="580311"/>
                  <a:pt x="198394" y="456528"/>
                  <a:pt x="0" y="523220"/>
                </a:cubicBezTo>
                <a:cubicBezTo>
                  <a:pt x="-23774" y="265061"/>
                  <a:pt x="47443" y="21025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 Read then answer the questions on the next slide.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F3F3D2A-31EA-4AE6-9B85-191EF0B1CC76}"/>
              </a:ext>
            </a:extLst>
          </p:cNvPr>
          <p:cNvSpPr txBox="1"/>
          <p:nvPr/>
        </p:nvSpPr>
        <p:spPr>
          <a:xfrm>
            <a:off x="255569" y="6489964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</p:spTree>
    <p:extLst>
      <p:ext uri="{BB962C8B-B14F-4D97-AF65-F5344CB8AC3E}">
        <p14:creationId xmlns:p14="http://schemas.microsoft.com/office/powerpoint/2010/main" val="13356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 flipV="1">
            <a:off x="438492" y="6468091"/>
            <a:ext cx="8902823" cy="194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4980061" y="6464644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188927" y="1589147"/>
            <a:ext cx="9494526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1. What </a:t>
            </a:r>
            <a:r>
              <a:rPr lang="en-US" sz="2000" b="1" dirty="0">
                <a:latin typeface="Century Gothic" panose="020B0502020202020204" pitchFamily="34" charset="0"/>
              </a:rPr>
              <a:t>did </a:t>
            </a:r>
            <a:r>
              <a:rPr lang="en-US" sz="2000" b="1" dirty="0" smtClean="0">
                <a:latin typeface="Century Gothic" panose="020B0502020202020204" pitchFamily="34" charset="0"/>
              </a:rPr>
              <a:t>Bahraini people work as before?</a:t>
            </a:r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_________________________________________________________________________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02964" y="2570834"/>
            <a:ext cx="9494527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2. What </a:t>
            </a:r>
            <a:r>
              <a:rPr lang="en-US" sz="2000" b="1" dirty="0" smtClean="0">
                <a:latin typeface="Century Gothic" panose="020B0502020202020204" pitchFamily="34" charset="0"/>
              </a:rPr>
              <a:t>makes Bahraini pearls very special?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algn="just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17314" y="3542916"/>
            <a:ext cx="9494527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3. </a:t>
            </a:r>
            <a:r>
              <a:rPr lang="en-US" sz="2000" b="1" dirty="0" smtClean="0">
                <a:latin typeface="Century Gothic" panose="020B0502020202020204" pitchFamily="34" charset="0"/>
              </a:rPr>
              <a:t>For how long did the diving season last for?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algn="just"/>
            <a:endParaRPr lang="en-US" sz="2000" b="1" dirty="0" smtClean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07339" y="4524032"/>
            <a:ext cx="9494528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4. When was the pearl diving season</a:t>
            </a:r>
            <a:r>
              <a:rPr lang="en-US" sz="2000" b="1" dirty="0" smtClean="0">
                <a:latin typeface="Century Gothic" panose="020B0502020202020204" pitchFamily="34" charset="0"/>
              </a:rPr>
              <a:t>?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E58A92-BEB3-4F22-9384-11D668E34625}"/>
              </a:ext>
            </a:extLst>
          </p:cNvPr>
          <p:cNvSpPr/>
          <p:nvPr/>
        </p:nvSpPr>
        <p:spPr>
          <a:xfrm>
            <a:off x="232797" y="5518319"/>
            <a:ext cx="9494528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5. What were the </a:t>
            </a:r>
            <a:r>
              <a:rPr lang="en-US" sz="2000" b="1" dirty="0" smtClean="0">
                <a:latin typeface="Century Gothic" panose="020B0502020202020204" pitchFamily="34" charset="0"/>
              </a:rPr>
              <a:t>diving ships </a:t>
            </a:r>
            <a:r>
              <a:rPr lang="en-US" sz="2000" b="1" dirty="0">
                <a:latin typeface="Century Gothic" panose="020B0502020202020204" pitchFamily="34" charset="0"/>
              </a:rPr>
              <a:t>known as</a:t>
            </a:r>
            <a:r>
              <a:rPr lang="en-US" sz="2000" b="1" dirty="0" smtClean="0">
                <a:latin typeface="Century Gothic" panose="020B0502020202020204" pitchFamily="34" charset="0"/>
              </a:rPr>
              <a:t>?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="" xmlns:a16="http://schemas.microsoft.com/office/drawing/2014/main" id="{3227C65E-7BDF-4091-AD29-8E6DCA913848}"/>
              </a:ext>
            </a:extLst>
          </p:cNvPr>
          <p:cNvSpPr/>
          <p:nvPr/>
        </p:nvSpPr>
        <p:spPr>
          <a:xfrm>
            <a:off x="3410509" y="16043"/>
            <a:ext cx="3311802" cy="748232"/>
          </a:xfrm>
          <a:prstGeom prst="frame">
            <a:avLst>
              <a:gd name="adj1" fmla="val 110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Post-reading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207339" y="852585"/>
            <a:ext cx="9545447" cy="461665"/>
          </a:xfrm>
          <a:custGeom>
            <a:avLst/>
            <a:gdLst>
              <a:gd name="connsiteX0" fmla="*/ 0 w 9545447"/>
              <a:gd name="connsiteY0" fmla="*/ 0 h 523220"/>
              <a:gd name="connsiteX1" fmla="*/ 787499 w 9545447"/>
              <a:gd name="connsiteY1" fmla="*/ 0 h 523220"/>
              <a:gd name="connsiteX2" fmla="*/ 1193181 w 9545447"/>
              <a:gd name="connsiteY2" fmla="*/ 0 h 523220"/>
              <a:gd name="connsiteX3" fmla="*/ 1694317 w 9545447"/>
              <a:gd name="connsiteY3" fmla="*/ 0 h 523220"/>
              <a:gd name="connsiteX4" fmla="*/ 2386362 w 9545447"/>
              <a:gd name="connsiteY4" fmla="*/ 0 h 523220"/>
              <a:gd name="connsiteX5" fmla="*/ 3173861 w 9545447"/>
              <a:gd name="connsiteY5" fmla="*/ 0 h 523220"/>
              <a:gd name="connsiteX6" fmla="*/ 3865906 w 9545447"/>
              <a:gd name="connsiteY6" fmla="*/ 0 h 523220"/>
              <a:gd name="connsiteX7" fmla="*/ 4557951 w 9545447"/>
              <a:gd name="connsiteY7" fmla="*/ 0 h 523220"/>
              <a:gd name="connsiteX8" fmla="*/ 5249996 w 9545447"/>
              <a:gd name="connsiteY8" fmla="*/ 0 h 523220"/>
              <a:gd name="connsiteX9" fmla="*/ 5655677 w 9545447"/>
              <a:gd name="connsiteY9" fmla="*/ 0 h 523220"/>
              <a:gd name="connsiteX10" fmla="*/ 5965904 w 9545447"/>
              <a:gd name="connsiteY10" fmla="*/ 0 h 523220"/>
              <a:gd name="connsiteX11" fmla="*/ 6371586 w 9545447"/>
              <a:gd name="connsiteY11" fmla="*/ 0 h 523220"/>
              <a:gd name="connsiteX12" fmla="*/ 7159085 w 9545447"/>
              <a:gd name="connsiteY12" fmla="*/ 0 h 523220"/>
              <a:gd name="connsiteX13" fmla="*/ 7564767 w 9545447"/>
              <a:gd name="connsiteY13" fmla="*/ 0 h 523220"/>
              <a:gd name="connsiteX14" fmla="*/ 8065903 w 9545447"/>
              <a:gd name="connsiteY14" fmla="*/ 0 h 523220"/>
              <a:gd name="connsiteX15" fmla="*/ 8662493 w 9545447"/>
              <a:gd name="connsiteY15" fmla="*/ 0 h 523220"/>
              <a:gd name="connsiteX16" fmla="*/ 9545447 w 9545447"/>
              <a:gd name="connsiteY16" fmla="*/ 0 h 523220"/>
              <a:gd name="connsiteX17" fmla="*/ 9545447 w 9545447"/>
              <a:gd name="connsiteY17" fmla="*/ 523220 h 523220"/>
              <a:gd name="connsiteX18" fmla="*/ 8757948 w 9545447"/>
              <a:gd name="connsiteY18" fmla="*/ 523220 h 523220"/>
              <a:gd name="connsiteX19" fmla="*/ 8352266 w 9545447"/>
              <a:gd name="connsiteY19" fmla="*/ 523220 h 523220"/>
              <a:gd name="connsiteX20" fmla="*/ 7851130 w 9545447"/>
              <a:gd name="connsiteY20" fmla="*/ 523220 h 523220"/>
              <a:gd name="connsiteX21" fmla="*/ 7254540 w 9545447"/>
              <a:gd name="connsiteY21" fmla="*/ 523220 h 523220"/>
              <a:gd name="connsiteX22" fmla="*/ 6753404 w 9545447"/>
              <a:gd name="connsiteY22" fmla="*/ 523220 h 523220"/>
              <a:gd name="connsiteX23" fmla="*/ 6443177 w 9545447"/>
              <a:gd name="connsiteY23" fmla="*/ 523220 h 523220"/>
              <a:gd name="connsiteX24" fmla="*/ 6132950 w 9545447"/>
              <a:gd name="connsiteY24" fmla="*/ 523220 h 523220"/>
              <a:gd name="connsiteX25" fmla="*/ 5536359 w 9545447"/>
              <a:gd name="connsiteY25" fmla="*/ 523220 h 523220"/>
              <a:gd name="connsiteX26" fmla="*/ 5226132 w 9545447"/>
              <a:gd name="connsiteY26" fmla="*/ 523220 h 523220"/>
              <a:gd name="connsiteX27" fmla="*/ 4534087 w 9545447"/>
              <a:gd name="connsiteY27" fmla="*/ 523220 h 523220"/>
              <a:gd name="connsiteX28" fmla="*/ 4223860 w 9545447"/>
              <a:gd name="connsiteY28" fmla="*/ 523220 h 523220"/>
              <a:gd name="connsiteX29" fmla="*/ 3436361 w 9545447"/>
              <a:gd name="connsiteY29" fmla="*/ 523220 h 523220"/>
              <a:gd name="connsiteX30" fmla="*/ 3126134 w 9545447"/>
              <a:gd name="connsiteY30" fmla="*/ 523220 h 523220"/>
              <a:gd name="connsiteX31" fmla="*/ 2338635 w 9545447"/>
              <a:gd name="connsiteY31" fmla="*/ 523220 h 523220"/>
              <a:gd name="connsiteX32" fmla="*/ 1551135 w 9545447"/>
              <a:gd name="connsiteY32" fmla="*/ 523220 h 523220"/>
              <a:gd name="connsiteX33" fmla="*/ 954545 w 9545447"/>
              <a:gd name="connsiteY33" fmla="*/ 523220 h 523220"/>
              <a:gd name="connsiteX34" fmla="*/ 644318 w 9545447"/>
              <a:gd name="connsiteY34" fmla="*/ 523220 h 523220"/>
              <a:gd name="connsiteX35" fmla="*/ 0 w 9545447"/>
              <a:gd name="connsiteY35" fmla="*/ 523220 h 523220"/>
              <a:gd name="connsiteX36" fmla="*/ 0 w 9545447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45447" h="523220" fill="none" extrusionOk="0">
                <a:moveTo>
                  <a:pt x="0" y="0"/>
                </a:moveTo>
                <a:cubicBezTo>
                  <a:pt x="340441" y="-20325"/>
                  <a:pt x="532426" y="81242"/>
                  <a:pt x="787499" y="0"/>
                </a:cubicBezTo>
                <a:cubicBezTo>
                  <a:pt x="1042572" y="-81242"/>
                  <a:pt x="1003464" y="8651"/>
                  <a:pt x="1193181" y="0"/>
                </a:cubicBezTo>
                <a:cubicBezTo>
                  <a:pt x="1382898" y="-8651"/>
                  <a:pt x="1489958" y="53506"/>
                  <a:pt x="1694317" y="0"/>
                </a:cubicBezTo>
                <a:cubicBezTo>
                  <a:pt x="1898676" y="-53506"/>
                  <a:pt x="2144733" y="63276"/>
                  <a:pt x="2386362" y="0"/>
                </a:cubicBezTo>
                <a:cubicBezTo>
                  <a:pt x="2627992" y="-63276"/>
                  <a:pt x="2899714" y="25251"/>
                  <a:pt x="3173861" y="0"/>
                </a:cubicBezTo>
                <a:cubicBezTo>
                  <a:pt x="3448008" y="-25251"/>
                  <a:pt x="3613209" y="62505"/>
                  <a:pt x="3865906" y="0"/>
                </a:cubicBezTo>
                <a:cubicBezTo>
                  <a:pt x="4118603" y="-62505"/>
                  <a:pt x="4241366" y="44096"/>
                  <a:pt x="4557951" y="0"/>
                </a:cubicBezTo>
                <a:cubicBezTo>
                  <a:pt x="4874536" y="-44096"/>
                  <a:pt x="4909141" y="30741"/>
                  <a:pt x="5249996" y="0"/>
                </a:cubicBezTo>
                <a:cubicBezTo>
                  <a:pt x="5590852" y="-30741"/>
                  <a:pt x="5548701" y="4428"/>
                  <a:pt x="5655677" y="0"/>
                </a:cubicBezTo>
                <a:cubicBezTo>
                  <a:pt x="5762653" y="-4428"/>
                  <a:pt x="5844697" y="30861"/>
                  <a:pt x="5965904" y="0"/>
                </a:cubicBezTo>
                <a:cubicBezTo>
                  <a:pt x="6087111" y="-30861"/>
                  <a:pt x="6262810" y="15850"/>
                  <a:pt x="6371586" y="0"/>
                </a:cubicBezTo>
                <a:cubicBezTo>
                  <a:pt x="6480362" y="-15850"/>
                  <a:pt x="6881392" y="9622"/>
                  <a:pt x="7159085" y="0"/>
                </a:cubicBezTo>
                <a:cubicBezTo>
                  <a:pt x="7436778" y="-9622"/>
                  <a:pt x="7385313" y="40030"/>
                  <a:pt x="7564767" y="0"/>
                </a:cubicBezTo>
                <a:cubicBezTo>
                  <a:pt x="7744221" y="-40030"/>
                  <a:pt x="7946283" y="54368"/>
                  <a:pt x="8065903" y="0"/>
                </a:cubicBezTo>
                <a:cubicBezTo>
                  <a:pt x="8185523" y="-54368"/>
                  <a:pt x="8408713" y="6377"/>
                  <a:pt x="8662493" y="0"/>
                </a:cubicBezTo>
                <a:cubicBezTo>
                  <a:pt x="8916273" y="-6377"/>
                  <a:pt x="9173447" y="19055"/>
                  <a:pt x="9545447" y="0"/>
                </a:cubicBezTo>
                <a:cubicBezTo>
                  <a:pt x="9551730" y="210918"/>
                  <a:pt x="9496338" y="318041"/>
                  <a:pt x="9545447" y="523220"/>
                </a:cubicBezTo>
                <a:cubicBezTo>
                  <a:pt x="9203112" y="573263"/>
                  <a:pt x="8982972" y="476141"/>
                  <a:pt x="8757948" y="523220"/>
                </a:cubicBezTo>
                <a:cubicBezTo>
                  <a:pt x="8532924" y="570299"/>
                  <a:pt x="8434941" y="522164"/>
                  <a:pt x="8352266" y="523220"/>
                </a:cubicBezTo>
                <a:cubicBezTo>
                  <a:pt x="8269591" y="524276"/>
                  <a:pt x="8010228" y="503221"/>
                  <a:pt x="7851130" y="523220"/>
                </a:cubicBezTo>
                <a:cubicBezTo>
                  <a:pt x="7692032" y="543219"/>
                  <a:pt x="7529279" y="512105"/>
                  <a:pt x="7254540" y="523220"/>
                </a:cubicBezTo>
                <a:cubicBezTo>
                  <a:pt x="6979801" y="534335"/>
                  <a:pt x="6862159" y="515437"/>
                  <a:pt x="6753404" y="523220"/>
                </a:cubicBezTo>
                <a:cubicBezTo>
                  <a:pt x="6644649" y="531003"/>
                  <a:pt x="6576115" y="502765"/>
                  <a:pt x="6443177" y="523220"/>
                </a:cubicBezTo>
                <a:cubicBezTo>
                  <a:pt x="6310239" y="543675"/>
                  <a:pt x="6282201" y="498906"/>
                  <a:pt x="6132950" y="523220"/>
                </a:cubicBezTo>
                <a:cubicBezTo>
                  <a:pt x="5983699" y="547534"/>
                  <a:pt x="5685178" y="463662"/>
                  <a:pt x="5536359" y="523220"/>
                </a:cubicBezTo>
                <a:cubicBezTo>
                  <a:pt x="5387540" y="582778"/>
                  <a:pt x="5345497" y="487955"/>
                  <a:pt x="5226132" y="523220"/>
                </a:cubicBezTo>
                <a:cubicBezTo>
                  <a:pt x="5106767" y="558485"/>
                  <a:pt x="4750854" y="443938"/>
                  <a:pt x="4534087" y="523220"/>
                </a:cubicBezTo>
                <a:cubicBezTo>
                  <a:pt x="4317321" y="602502"/>
                  <a:pt x="4289780" y="501064"/>
                  <a:pt x="4223860" y="523220"/>
                </a:cubicBezTo>
                <a:cubicBezTo>
                  <a:pt x="4157940" y="545376"/>
                  <a:pt x="3810175" y="458279"/>
                  <a:pt x="3436361" y="523220"/>
                </a:cubicBezTo>
                <a:cubicBezTo>
                  <a:pt x="3062547" y="588161"/>
                  <a:pt x="3199635" y="503056"/>
                  <a:pt x="3126134" y="523220"/>
                </a:cubicBezTo>
                <a:cubicBezTo>
                  <a:pt x="3052633" y="543384"/>
                  <a:pt x="2574481" y="500650"/>
                  <a:pt x="2338635" y="523220"/>
                </a:cubicBezTo>
                <a:cubicBezTo>
                  <a:pt x="2102789" y="545790"/>
                  <a:pt x="1834525" y="480059"/>
                  <a:pt x="1551135" y="523220"/>
                </a:cubicBezTo>
                <a:cubicBezTo>
                  <a:pt x="1267745" y="566381"/>
                  <a:pt x="1133136" y="485068"/>
                  <a:pt x="954545" y="523220"/>
                </a:cubicBezTo>
                <a:cubicBezTo>
                  <a:pt x="775954" y="561372"/>
                  <a:pt x="748725" y="504505"/>
                  <a:pt x="644318" y="523220"/>
                </a:cubicBezTo>
                <a:cubicBezTo>
                  <a:pt x="539911" y="541935"/>
                  <a:pt x="253693" y="463597"/>
                  <a:pt x="0" y="523220"/>
                </a:cubicBezTo>
                <a:cubicBezTo>
                  <a:pt x="-33530" y="320528"/>
                  <a:pt x="46355" y="197304"/>
                  <a:pt x="0" y="0"/>
                </a:cubicBezTo>
                <a:close/>
              </a:path>
              <a:path w="9545447" h="523220" stroke="0" extrusionOk="0">
                <a:moveTo>
                  <a:pt x="0" y="0"/>
                </a:moveTo>
                <a:cubicBezTo>
                  <a:pt x="169544" y="-54762"/>
                  <a:pt x="482761" y="81994"/>
                  <a:pt x="787499" y="0"/>
                </a:cubicBezTo>
                <a:cubicBezTo>
                  <a:pt x="1092237" y="-81994"/>
                  <a:pt x="1184028" y="2423"/>
                  <a:pt x="1384090" y="0"/>
                </a:cubicBezTo>
                <a:cubicBezTo>
                  <a:pt x="1584152" y="-2423"/>
                  <a:pt x="1630016" y="31653"/>
                  <a:pt x="1789771" y="0"/>
                </a:cubicBezTo>
                <a:cubicBezTo>
                  <a:pt x="1949526" y="-31653"/>
                  <a:pt x="2102334" y="18890"/>
                  <a:pt x="2386362" y="0"/>
                </a:cubicBezTo>
                <a:cubicBezTo>
                  <a:pt x="2670390" y="-18890"/>
                  <a:pt x="2971595" y="89245"/>
                  <a:pt x="3173861" y="0"/>
                </a:cubicBezTo>
                <a:cubicBezTo>
                  <a:pt x="3376127" y="-89245"/>
                  <a:pt x="3477014" y="22303"/>
                  <a:pt x="3579543" y="0"/>
                </a:cubicBezTo>
                <a:cubicBezTo>
                  <a:pt x="3682072" y="-22303"/>
                  <a:pt x="3765607" y="11599"/>
                  <a:pt x="3889770" y="0"/>
                </a:cubicBezTo>
                <a:cubicBezTo>
                  <a:pt x="4013933" y="-11599"/>
                  <a:pt x="4218845" y="56137"/>
                  <a:pt x="4486360" y="0"/>
                </a:cubicBezTo>
                <a:cubicBezTo>
                  <a:pt x="4753875" y="-56137"/>
                  <a:pt x="4919339" y="46668"/>
                  <a:pt x="5082951" y="0"/>
                </a:cubicBezTo>
                <a:cubicBezTo>
                  <a:pt x="5246563" y="-46668"/>
                  <a:pt x="5600985" y="42047"/>
                  <a:pt x="5774995" y="0"/>
                </a:cubicBezTo>
                <a:cubicBezTo>
                  <a:pt x="5949005" y="-42047"/>
                  <a:pt x="6117545" y="458"/>
                  <a:pt x="6276131" y="0"/>
                </a:cubicBezTo>
                <a:cubicBezTo>
                  <a:pt x="6434717" y="-458"/>
                  <a:pt x="6479355" y="19250"/>
                  <a:pt x="6586358" y="0"/>
                </a:cubicBezTo>
                <a:cubicBezTo>
                  <a:pt x="6693361" y="-19250"/>
                  <a:pt x="6834526" y="13425"/>
                  <a:pt x="6992040" y="0"/>
                </a:cubicBezTo>
                <a:cubicBezTo>
                  <a:pt x="7149554" y="-13425"/>
                  <a:pt x="7529559" y="7124"/>
                  <a:pt x="7779539" y="0"/>
                </a:cubicBezTo>
                <a:cubicBezTo>
                  <a:pt x="8029519" y="-7124"/>
                  <a:pt x="8049823" y="29537"/>
                  <a:pt x="8185221" y="0"/>
                </a:cubicBezTo>
                <a:cubicBezTo>
                  <a:pt x="8320619" y="-29537"/>
                  <a:pt x="8397960" y="25877"/>
                  <a:pt x="8590902" y="0"/>
                </a:cubicBezTo>
                <a:cubicBezTo>
                  <a:pt x="8783844" y="-25877"/>
                  <a:pt x="8844968" y="28358"/>
                  <a:pt x="8996584" y="0"/>
                </a:cubicBezTo>
                <a:cubicBezTo>
                  <a:pt x="9148200" y="-28358"/>
                  <a:pt x="9273277" y="48466"/>
                  <a:pt x="9545447" y="0"/>
                </a:cubicBezTo>
                <a:cubicBezTo>
                  <a:pt x="9590380" y="261043"/>
                  <a:pt x="9544433" y="355385"/>
                  <a:pt x="9545447" y="523220"/>
                </a:cubicBezTo>
                <a:cubicBezTo>
                  <a:pt x="9343630" y="545090"/>
                  <a:pt x="9262205" y="520123"/>
                  <a:pt x="9139766" y="523220"/>
                </a:cubicBezTo>
                <a:cubicBezTo>
                  <a:pt x="9017327" y="526317"/>
                  <a:pt x="8542326" y="485425"/>
                  <a:pt x="8352266" y="523220"/>
                </a:cubicBezTo>
                <a:cubicBezTo>
                  <a:pt x="8162206" y="561015"/>
                  <a:pt x="7947566" y="433215"/>
                  <a:pt x="7564767" y="523220"/>
                </a:cubicBezTo>
                <a:cubicBezTo>
                  <a:pt x="7181968" y="613225"/>
                  <a:pt x="7255518" y="467664"/>
                  <a:pt x="6968176" y="523220"/>
                </a:cubicBezTo>
                <a:cubicBezTo>
                  <a:pt x="6680834" y="578776"/>
                  <a:pt x="6523628" y="469404"/>
                  <a:pt x="6371586" y="523220"/>
                </a:cubicBezTo>
                <a:cubicBezTo>
                  <a:pt x="6219544" y="577036"/>
                  <a:pt x="5918431" y="509902"/>
                  <a:pt x="5679541" y="523220"/>
                </a:cubicBezTo>
                <a:cubicBezTo>
                  <a:pt x="5440652" y="536538"/>
                  <a:pt x="5061200" y="494220"/>
                  <a:pt x="4892042" y="523220"/>
                </a:cubicBezTo>
                <a:cubicBezTo>
                  <a:pt x="4722884" y="552220"/>
                  <a:pt x="4712784" y="513874"/>
                  <a:pt x="4581815" y="523220"/>
                </a:cubicBezTo>
                <a:cubicBezTo>
                  <a:pt x="4450846" y="532566"/>
                  <a:pt x="4391706" y="521159"/>
                  <a:pt x="4271588" y="523220"/>
                </a:cubicBezTo>
                <a:cubicBezTo>
                  <a:pt x="4151470" y="525281"/>
                  <a:pt x="3984924" y="491393"/>
                  <a:pt x="3770452" y="523220"/>
                </a:cubicBezTo>
                <a:cubicBezTo>
                  <a:pt x="3555980" y="555047"/>
                  <a:pt x="3333406" y="477074"/>
                  <a:pt x="3173861" y="523220"/>
                </a:cubicBezTo>
                <a:cubicBezTo>
                  <a:pt x="3014316" y="569366"/>
                  <a:pt x="2874968" y="501094"/>
                  <a:pt x="2672725" y="523220"/>
                </a:cubicBezTo>
                <a:cubicBezTo>
                  <a:pt x="2470482" y="545346"/>
                  <a:pt x="2206379" y="446057"/>
                  <a:pt x="1980680" y="523220"/>
                </a:cubicBezTo>
                <a:cubicBezTo>
                  <a:pt x="1754981" y="600383"/>
                  <a:pt x="1502162" y="460153"/>
                  <a:pt x="1193181" y="523220"/>
                </a:cubicBezTo>
                <a:cubicBezTo>
                  <a:pt x="884200" y="586287"/>
                  <a:pt x="838626" y="505468"/>
                  <a:pt x="596590" y="523220"/>
                </a:cubicBezTo>
                <a:cubicBezTo>
                  <a:pt x="354554" y="540972"/>
                  <a:pt x="152784" y="473325"/>
                  <a:pt x="0" y="523220"/>
                </a:cubicBezTo>
                <a:cubicBezTo>
                  <a:pt x="-23774" y="265061"/>
                  <a:pt x="47443" y="210253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Answer these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797" y="1939985"/>
            <a:ext cx="9600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Bahraini people worked as pearl </a:t>
            </a:r>
            <a:r>
              <a:rPr lang="en-US" dirty="0" smtClean="0">
                <a:latin typeface="Century Gothic" panose="020B0502020202020204" pitchFamily="34" charset="0"/>
              </a:rPr>
              <a:t>divers, ship-builders and </a:t>
            </a:r>
            <a:r>
              <a:rPr lang="en-US" dirty="0" err="1" smtClean="0">
                <a:latin typeface="Century Gothic" panose="020B0502020202020204" pitchFamily="34" charset="0"/>
              </a:rPr>
              <a:t>jewellers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705" y="2927792"/>
            <a:ext cx="940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Because they grow </a:t>
            </a:r>
            <a:r>
              <a:rPr lang="en-US" dirty="0">
                <a:latin typeface="Century Gothic" panose="020B0502020202020204" pitchFamily="34" charset="0"/>
              </a:rPr>
              <a:t>in salt and fresh water 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927" y="3850370"/>
            <a:ext cx="9295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entury Gothic" panose="020B0502020202020204" pitchFamily="34" charset="0"/>
              </a:rPr>
              <a:t>The pearl diving season, lasted from June to September.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05" y="4844050"/>
            <a:ext cx="955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Pearl diving season, lasted from June to September</a:t>
            </a:r>
            <a:r>
              <a:rPr lang="en-US" dirty="0" smtClean="0">
                <a:latin typeface="Century Gothic" panose="020B0502020202020204" pitchFamily="34" charset="0"/>
              </a:rPr>
              <a:t>. It lasted for four months.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490" y="5806682"/>
            <a:ext cx="8255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 Diving </a:t>
            </a:r>
            <a:r>
              <a:rPr lang="en-US" dirty="0" smtClean="0">
                <a:latin typeface="Century Gothic" panose="020B0502020202020204" pitchFamily="34" charset="0"/>
              </a:rPr>
              <a:t>ships were known </a:t>
            </a:r>
            <a:r>
              <a:rPr lang="en-US" dirty="0">
                <a:latin typeface="Century Gothic" panose="020B0502020202020204" pitchFamily="34" charset="0"/>
              </a:rPr>
              <a:t>as ‘</a:t>
            </a:r>
            <a:r>
              <a:rPr lang="en-US" dirty="0" err="1">
                <a:latin typeface="Century Gothic" panose="020B0502020202020204" pitchFamily="34" charset="0"/>
              </a:rPr>
              <a:t>Banoosh</a:t>
            </a:r>
            <a:r>
              <a:rPr lang="en-US" dirty="0">
                <a:latin typeface="Century Gothic" panose="020B0502020202020204" pitchFamily="34" charset="0"/>
              </a:rPr>
              <a:t>’ or ‘Boom’.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9845F88-6E5C-43B0-9786-B20F8C5FE1CC}"/>
              </a:ext>
            </a:extLst>
          </p:cNvPr>
          <p:cNvSpPr txBox="1"/>
          <p:nvPr/>
        </p:nvSpPr>
        <p:spPr>
          <a:xfrm>
            <a:off x="255569" y="6489964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- 2020- 2021</a:t>
            </a:r>
          </a:p>
        </p:txBody>
      </p:sp>
      <p:pic>
        <p:nvPicPr>
          <p:cNvPr id="29" name="Picture 28" descr="A picture containing text, book&#10;&#10;Description automatically generated">
            <a:extLst>
              <a:ext uri="{FF2B5EF4-FFF2-40B4-BE49-F238E27FC236}">
                <a16:creationId xmlns="" xmlns:a16="http://schemas.microsoft.com/office/drawing/2014/main" id="{58BD8C64-6DDB-4A7A-BD5E-CF08EAF3C67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5" b="56890"/>
          <a:stretch/>
        </p:blipFill>
        <p:spPr>
          <a:xfrm>
            <a:off x="8669120" y="-195921"/>
            <a:ext cx="1344385" cy="1626543"/>
          </a:xfrm>
          <a:prstGeom prst="rect">
            <a:avLst/>
          </a:prstGeom>
        </p:spPr>
      </p:pic>
      <p:sp>
        <p:nvSpPr>
          <p:cNvPr id="30" name="Thought Bubble: Cloud 29">
            <a:extLst>
              <a:ext uri="{FF2B5EF4-FFF2-40B4-BE49-F238E27FC236}">
                <a16:creationId xmlns="" xmlns:a16="http://schemas.microsoft.com/office/drawing/2014/main" id="{327AAD5D-3629-4792-936B-7F0F86978741}"/>
              </a:ext>
            </a:extLst>
          </p:cNvPr>
          <p:cNvSpPr/>
          <p:nvPr/>
        </p:nvSpPr>
        <p:spPr>
          <a:xfrm>
            <a:off x="5959013" y="605888"/>
            <a:ext cx="2900207" cy="908328"/>
          </a:xfrm>
          <a:prstGeom prst="cloudCallout">
            <a:avLst>
              <a:gd name="adj1" fmla="val 54389"/>
              <a:gd name="adj2" fmla="val -92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Check your answers!</a:t>
            </a:r>
          </a:p>
        </p:txBody>
      </p:sp>
    </p:spTree>
    <p:extLst>
      <p:ext uri="{BB962C8B-B14F-4D97-AF65-F5344CB8AC3E}">
        <p14:creationId xmlns:p14="http://schemas.microsoft.com/office/powerpoint/2010/main" val="27978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46B9E8-0247-49A2-AEC4-EE016A3DD16F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="" xmlns:a16="http://schemas.microsoft.com/office/drawing/2014/main" id="{F746B9E8-0247-49A2-AEC4-EE016A3DD1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447423-AF56-4A66-9AFF-F0994ED4C5A0}"/>
                  </a:ext>
                </a:extLst>
              </p14:cNvPr>
              <p14:cNvContentPartPr/>
              <p14:nvPr/>
            </p14:nvContentPartPr>
            <p14:xfrm>
              <a:off x="-810805" y="2208808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="" xmlns:a16="http://schemas.microsoft.com/office/drawing/2014/main" id="{E6447423-AF56-4A66-9AFF-F0994ED4C5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28445" y="21008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D7EA7A-5024-4CC1-ADB5-50D0025D1E68}"/>
                  </a:ext>
                </a:extLst>
              </p14:cNvPr>
              <p14:cNvContentPartPr/>
              <p14:nvPr/>
            </p14:nvContentPartPr>
            <p14:xfrm>
              <a:off x="-571146" y="1966157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="" xmlns:a16="http://schemas.microsoft.com/office/drawing/2014/main" id="{5DD7EA7A-5024-4CC1-ADB5-50D0025D1E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589146" y="185815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8097E-3F9C-4C4C-9ABB-87C7FC375C41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="" xmlns:a16="http://schemas.microsoft.com/office/drawing/2014/main" id="{5128097E-3F9C-4C4C-9ABB-87C7FC375C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519E8-5635-442D-B1BD-73E376101C77}"/>
                  </a:ext>
                </a:extLst>
              </p14:cNvPr>
              <p14:cNvContentPartPr/>
              <p14:nvPr/>
            </p14:nvContentPartPr>
            <p14:xfrm>
              <a:off x="-938346" y="250075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id="{9B5519E8-5635-442D-B1BD-73E376101C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55986" y="239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2EBE78-7F85-403E-8491-660668008778}"/>
                  </a:ext>
                </a:extLst>
              </p14:cNvPr>
              <p14:cNvContentPartPr/>
              <p14:nvPr/>
            </p14:nvContentPartPr>
            <p14:xfrm>
              <a:off x="-360186" y="2140757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="" xmlns:a16="http://schemas.microsoft.com/office/drawing/2014/main" id="{662EBE78-7F85-403E-8491-6606680087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378186" y="203311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204569F-6055-4960-9049-781F1BE85AAA}"/>
                  </a:ext>
                </a:extLst>
              </p14:cNvPr>
              <p14:cNvContentPartPr/>
              <p14:nvPr/>
            </p14:nvContentPartPr>
            <p14:xfrm>
              <a:off x="-643405" y="2518768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="" xmlns:a16="http://schemas.microsoft.com/office/drawing/2014/main" id="{F204569F-6055-4960-9049-781F1BE85AA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661405" y="24107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FFE5EA-E43E-4291-86E1-DD7E5C4E6887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="" xmlns:a16="http://schemas.microsoft.com/office/drawing/2014/main" id="{F0FFE5EA-E43E-4291-86E1-DD7E5C4E68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5C8CAF5-17DF-47B8-B063-8B5C873601D3}"/>
                  </a:ext>
                </a:extLst>
              </p14:cNvPr>
              <p14:cNvContentPartPr/>
              <p14:nvPr/>
            </p14:nvContentPartPr>
            <p14:xfrm>
              <a:off x="-678786" y="2465477"/>
              <a:ext cx="360" cy="3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="" xmlns:a16="http://schemas.microsoft.com/office/drawing/2014/main" id="{05C8CAF5-17DF-47B8-B063-8B5C873601D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696426" y="2357837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7">
            <a:extLst>
              <a:ext uri="{FF2B5EF4-FFF2-40B4-BE49-F238E27FC236}">
                <a16:creationId xmlns="" xmlns:a16="http://schemas.microsoft.com/office/drawing/2014/main" id="{054A73ED-4DA1-41FE-AC01-7CF3FE848FCD}"/>
              </a:ext>
            </a:extLst>
          </p:cNvPr>
          <p:cNvSpPr txBox="1"/>
          <p:nvPr/>
        </p:nvSpPr>
        <p:spPr>
          <a:xfrm>
            <a:off x="5073621" y="6487516"/>
            <a:ext cx="4548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Century Gothic" panose="020B0502020202020204" pitchFamily="34" charset="0"/>
              </a:rPr>
              <a:t>English -Grade 6 – Unit 5 - Lesson 5 (Reading and Listening)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47878"/>
              </p:ext>
            </p:extLst>
          </p:nvPr>
        </p:nvGraphicFramePr>
        <p:xfrm>
          <a:off x="518615" y="2141118"/>
          <a:ext cx="9103046" cy="4191443"/>
        </p:xfrm>
        <a:graphic>
          <a:graphicData uri="http://schemas.openxmlformats.org/drawingml/2006/table">
            <a:tbl>
              <a:tblPr rtl="1" firstRow="1" bandRow="1"/>
              <a:tblGrid>
                <a:gridCol w="1282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82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72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1498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Pearl </a:t>
                      </a:r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divers</a:t>
                      </a:r>
                      <a:r>
                        <a:rPr lang="en-GB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didn’t use any equipment to dive for pearls.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1</a:t>
                      </a:r>
                      <a:endParaRPr lang="ar-BH" sz="2400" dirty="0"/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498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Sara’s grandfather was a jeweller.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2</a:t>
                      </a:r>
                      <a:endParaRPr lang="ar-BH" sz="2400" dirty="0"/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14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 </a:t>
                      </a:r>
                      <a:endParaRPr lang="ar-BH" sz="2400" dirty="0"/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Sara’s grandfather was called “Lucky Yousif” because</a:t>
                      </a:r>
                      <a:r>
                        <a:rPr lang="en-GB" sz="2000" b="1" baseline="0" dirty="0" smtClean="0">
                          <a:latin typeface="Century Gothic" panose="020B0502020202020204" pitchFamily="34" charset="0"/>
                        </a:rPr>
                        <a:t> he could stay underwater for a long time. 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3</a:t>
                      </a:r>
                      <a:endParaRPr lang="ar-BH" sz="2400" dirty="0"/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1498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Pearl oysters could be 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opened with</a:t>
                      </a:r>
                      <a:r>
                        <a:rPr lang="en-GB" sz="2000" b="1" baseline="0" dirty="0" smtClean="0">
                          <a:latin typeface="Century Gothic" panose="020B0502020202020204" pitchFamily="34" charset="0"/>
                        </a:rPr>
                        <a:t> a knife</a:t>
                      </a:r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4</a:t>
                      </a:r>
                      <a:endParaRPr lang="ar-BH" sz="2400" dirty="0"/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5451">
                <a:tc>
                  <a:txBody>
                    <a:bodyPr/>
                    <a:lstStyle/>
                    <a:p>
                      <a:pPr algn="ctr" rtl="1"/>
                      <a:endParaRPr lang="ar-BH" sz="2400" dirty="0"/>
                    </a:p>
                  </a:txBody>
                  <a:tcPr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Sara went on a real diving tour.</a:t>
                      </a:r>
                      <a:endParaRPr lang="ar-BH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5</a:t>
                      </a:r>
                      <a:endParaRPr lang="ar-BH" sz="2400" dirty="0"/>
                    </a:p>
                  </a:txBody>
                  <a:tcPr anchor="ctr">
                    <a:solidFill>
                      <a:srgbClr val="B8D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8849FB2-7711-46C9-AA95-7C6BB05E7D33}"/>
              </a:ext>
            </a:extLst>
          </p:cNvPr>
          <p:cNvSpPr txBox="1"/>
          <p:nvPr/>
        </p:nvSpPr>
        <p:spPr>
          <a:xfrm>
            <a:off x="158142" y="6487596"/>
            <a:ext cx="4067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–Second semester </a:t>
            </a:r>
            <a:r>
              <a:rPr lang="en-GB" sz="1200" b="1" dirty="0" smtClean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2020- 2021</a:t>
            </a:r>
          </a:p>
        </p:txBody>
      </p:sp>
      <p:sp>
        <p:nvSpPr>
          <p:cNvPr id="26" name="Frame 25">
            <a:extLst>
              <a:ext uri="{FF2B5EF4-FFF2-40B4-BE49-F238E27FC236}">
                <a16:creationId xmlns="" xmlns:a16="http://schemas.microsoft.com/office/drawing/2014/main" id="{D2A4693A-1F37-4365-8CC9-859742D5563E}"/>
              </a:ext>
            </a:extLst>
          </p:cNvPr>
          <p:cNvSpPr/>
          <p:nvPr/>
        </p:nvSpPr>
        <p:spPr>
          <a:xfrm>
            <a:off x="3148827" y="185053"/>
            <a:ext cx="3311802" cy="577316"/>
          </a:xfrm>
          <a:prstGeom prst="frame">
            <a:avLst>
              <a:gd name="adj1" fmla="val 1102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Listening Activity</a:t>
            </a: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C14E471-BE4A-44DB-84A6-0504B43E4D3C}"/>
              </a:ext>
            </a:extLst>
          </p:cNvPr>
          <p:cNvSpPr txBox="1"/>
          <p:nvPr/>
        </p:nvSpPr>
        <p:spPr>
          <a:xfrm>
            <a:off x="395614" y="1126195"/>
            <a:ext cx="9226047" cy="830997"/>
          </a:xfrm>
          <a:custGeom>
            <a:avLst/>
            <a:gdLst>
              <a:gd name="connsiteX0" fmla="*/ 0 w 9545447"/>
              <a:gd name="connsiteY0" fmla="*/ 0 h 523220"/>
              <a:gd name="connsiteX1" fmla="*/ 787499 w 9545447"/>
              <a:gd name="connsiteY1" fmla="*/ 0 h 523220"/>
              <a:gd name="connsiteX2" fmla="*/ 1193181 w 9545447"/>
              <a:gd name="connsiteY2" fmla="*/ 0 h 523220"/>
              <a:gd name="connsiteX3" fmla="*/ 1694317 w 9545447"/>
              <a:gd name="connsiteY3" fmla="*/ 0 h 523220"/>
              <a:gd name="connsiteX4" fmla="*/ 2386362 w 9545447"/>
              <a:gd name="connsiteY4" fmla="*/ 0 h 523220"/>
              <a:gd name="connsiteX5" fmla="*/ 3173861 w 9545447"/>
              <a:gd name="connsiteY5" fmla="*/ 0 h 523220"/>
              <a:gd name="connsiteX6" fmla="*/ 3865906 w 9545447"/>
              <a:gd name="connsiteY6" fmla="*/ 0 h 523220"/>
              <a:gd name="connsiteX7" fmla="*/ 4557951 w 9545447"/>
              <a:gd name="connsiteY7" fmla="*/ 0 h 523220"/>
              <a:gd name="connsiteX8" fmla="*/ 5249996 w 9545447"/>
              <a:gd name="connsiteY8" fmla="*/ 0 h 523220"/>
              <a:gd name="connsiteX9" fmla="*/ 5655677 w 9545447"/>
              <a:gd name="connsiteY9" fmla="*/ 0 h 523220"/>
              <a:gd name="connsiteX10" fmla="*/ 5965904 w 9545447"/>
              <a:gd name="connsiteY10" fmla="*/ 0 h 523220"/>
              <a:gd name="connsiteX11" fmla="*/ 6371586 w 9545447"/>
              <a:gd name="connsiteY11" fmla="*/ 0 h 523220"/>
              <a:gd name="connsiteX12" fmla="*/ 7159085 w 9545447"/>
              <a:gd name="connsiteY12" fmla="*/ 0 h 523220"/>
              <a:gd name="connsiteX13" fmla="*/ 7564767 w 9545447"/>
              <a:gd name="connsiteY13" fmla="*/ 0 h 523220"/>
              <a:gd name="connsiteX14" fmla="*/ 8065903 w 9545447"/>
              <a:gd name="connsiteY14" fmla="*/ 0 h 523220"/>
              <a:gd name="connsiteX15" fmla="*/ 8662493 w 9545447"/>
              <a:gd name="connsiteY15" fmla="*/ 0 h 523220"/>
              <a:gd name="connsiteX16" fmla="*/ 9545447 w 9545447"/>
              <a:gd name="connsiteY16" fmla="*/ 0 h 523220"/>
              <a:gd name="connsiteX17" fmla="*/ 9545447 w 9545447"/>
              <a:gd name="connsiteY17" fmla="*/ 523220 h 523220"/>
              <a:gd name="connsiteX18" fmla="*/ 8757948 w 9545447"/>
              <a:gd name="connsiteY18" fmla="*/ 523220 h 523220"/>
              <a:gd name="connsiteX19" fmla="*/ 8352266 w 9545447"/>
              <a:gd name="connsiteY19" fmla="*/ 523220 h 523220"/>
              <a:gd name="connsiteX20" fmla="*/ 7851130 w 9545447"/>
              <a:gd name="connsiteY20" fmla="*/ 523220 h 523220"/>
              <a:gd name="connsiteX21" fmla="*/ 7254540 w 9545447"/>
              <a:gd name="connsiteY21" fmla="*/ 523220 h 523220"/>
              <a:gd name="connsiteX22" fmla="*/ 6753404 w 9545447"/>
              <a:gd name="connsiteY22" fmla="*/ 523220 h 523220"/>
              <a:gd name="connsiteX23" fmla="*/ 6443177 w 9545447"/>
              <a:gd name="connsiteY23" fmla="*/ 523220 h 523220"/>
              <a:gd name="connsiteX24" fmla="*/ 6132950 w 9545447"/>
              <a:gd name="connsiteY24" fmla="*/ 523220 h 523220"/>
              <a:gd name="connsiteX25" fmla="*/ 5536359 w 9545447"/>
              <a:gd name="connsiteY25" fmla="*/ 523220 h 523220"/>
              <a:gd name="connsiteX26" fmla="*/ 5226132 w 9545447"/>
              <a:gd name="connsiteY26" fmla="*/ 523220 h 523220"/>
              <a:gd name="connsiteX27" fmla="*/ 4534087 w 9545447"/>
              <a:gd name="connsiteY27" fmla="*/ 523220 h 523220"/>
              <a:gd name="connsiteX28" fmla="*/ 4223860 w 9545447"/>
              <a:gd name="connsiteY28" fmla="*/ 523220 h 523220"/>
              <a:gd name="connsiteX29" fmla="*/ 3436361 w 9545447"/>
              <a:gd name="connsiteY29" fmla="*/ 523220 h 523220"/>
              <a:gd name="connsiteX30" fmla="*/ 3126134 w 9545447"/>
              <a:gd name="connsiteY30" fmla="*/ 523220 h 523220"/>
              <a:gd name="connsiteX31" fmla="*/ 2338635 w 9545447"/>
              <a:gd name="connsiteY31" fmla="*/ 523220 h 523220"/>
              <a:gd name="connsiteX32" fmla="*/ 1551135 w 9545447"/>
              <a:gd name="connsiteY32" fmla="*/ 523220 h 523220"/>
              <a:gd name="connsiteX33" fmla="*/ 954545 w 9545447"/>
              <a:gd name="connsiteY33" fmla="*/ 523220 h 523220"/>
              <a:gd name="connsiteX34" fmla="*/ 644318 w 9545447"/>
              <a:gd name="connsiteY34" fmla="*/ 523220 h 523220"/>
              <a:gd name="connsiteX35" fmla="*/ 0 w 9545447"/>
              <a:gd name="connsiteY35" fmla="*/ 523220 h 523220"/>
              <a:gd name="connsiteX36" fmla="*/ 0 w 9545447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45447" h="523220" fill="none" extrusionOk="0">
                <a:moveTo>
                  <a:pt x="0" y="0"/>
                </a:moveTo>
                <a:cubicBezTo>
                  <a:pt x="340441" y="-20325"/>
                  <a:pt x="532426" y="81242"/>
                  <a:pt x="787499" y="0"/>
                </a:cubicBezTo>
                <a:cubicBezTo>
                  <a:pt x="1042572" y="-81242"/>
                  <a:pt x="1003464" y="8651"/>
                  <a:pt x="1193181" y="0"/>
                </a:cubicBezTo>
                <a:cubicBezTo>
                  <a:pt x="1382898" y="-8651"/>
                  <a:pt x="1489958" y="53506"/>
                  <a:pt x="1694317" y="0"/>
                </a:cubicBezTo>
                <a:cubicBezTo>
                  <a:pt x="1898676" y="-53506"/>
                  <a:pt x="2144733" y="63276"/>
                  <a:pt x="2386362" y="0"/>
                </a:cubicBezTo>
                <a:cubicBezTo>
                  <a:pt x="2627992" y="-63276"/>
                  <a:pt x="2899714" y="25251"/>
                  <a:pt x="3173861" y="0"/>
                </a:cubicBezTo>
                <a:cubicBezTo>
                  <a:pt x="3448008" y="-25251"/>
                  <a:pt x="3613209" y="62505"/>
                  <a:pt x="3865906" y="0"/>
                </a:cubicBezTo>
                <a:cubicBezTo>
                  <a:pt x="4118603" y="-62505"/>
                  <a:pt x="4241366" y="44096"/>
                  <a:pt x="4557951" y="0"/>
                </a:cubicBezTo>
                <a:cubicBezTo>
                  <a:pt x="4874536" y="-44096"/>
                  <a:pt x="4909141" y="30741"/>
                  <a:pt x="5249996" y="0"/>
                </a:cubicBezTo>
                <a:cubicBezTo>
                  <a:pt x="5590852" y="-30741"/>
                  <a:pt x="5548701" y="4428"/>
                  <a:pt x="5655677" y="0"/>
                </a:cubicBezTo>
                <a:cubicBezTo>
                  <a:pt x="5762653" y="-4428"/>
                  <a:pt x="5844697" y="30861"/>
                  <a:pt x="5965904" y="0"/>
                </a:cubicBezTo>
                <a:cubicBezTo>
                  <a:pt x="6087111" y="-30861"/>
                  <a:pt x="6262810" y="15850"/>
                  <a:pt x="6371586" y="0"/>
                </a:cubicBezTo>
                <a:cubicBezTo>
                  <a:pt x="6480362" y="-15850"/>
                  <a:pt x="6881392" y="9622"/>
                  <a:pt x="7159085" y="0"/>
                </a:cubicBezTo>
                <a:cubicBezTo>
                  <a:pt x="7436778" y="-9622"/>
                  <a:pt x="7385313" y="40030"/>
                  <a:pt x="7564767" y="0"/>
                </a:cubicBezTo>
                <a:cubicBezTo>
                  <a:pt x="7744221" y="-40030"/>
                  <a:pt x="7946283" y="54368"/>
                  <a:pt x="8065903" y="0"/>
                </a:cubicBezTo>
                <a:cubicBezTo>
                  <a:pt x="8185523" y="-54368"/>
                  <a:pt x="8408713" y="6377"/>
                  <a:pt x="8662493" y="0"/>
                </a:cubicBezTo>
                <a:cubicBezTo>
                  <a:pt x="8916273" y="-6377"/>
                  <a:pt x="9173447" y="19055"/>
                  <a:pt x="9545447" y="0"/>
                </a:cubicBezTo>
                <a:cubicBezTo>
                  <a:pt x="9551730" y="210918"/>
                  <a:pt x="9496338" y="318041"/>
                  <a:pt x="9545447" y="523220"/>
                </a:cubicBezTo>
                <a:cubicBezTo>
                  <a:pt x="9203112" y="573263"/>
                  <a:pt x="8982972" y="476141"/>
                  <a:pt x="8757948" y="523220"/>
                </a:cubicBezTo>
                <a:cubicBezTo>
                  <a:pt x="8532924" y="570299"/>
                  <a:pt x="8434941" y="522164"/>
                  <a:pt x="8352266" y="523220"/>
                </a:cubicBezTo>
                <a:cubicBezTo>
                  <a:pt x="8269591" y="524276"/>
                  <a:pt x="8010228" y="503221"/>
                  <a:pt x="7851130" y="523220"/>
                </a:cubicBezTo>
                <a:cubicBezTo>
                  <a:pt x="7692032" y="543219"/>
                  <a:pt x="7529279" y="512105"/>
                  <a:pt x="7254540" y="523220"/>
                </a:cubicBezTo>
                <a:cubicBezTo>
                  <a:pt x="6979801" y="534335"/>
                  <a:pt x="6862159" y="515437"/>
                  <a:pt x="6753404" y="523220"/>
                </a:cubicBezTo>
                <a:cubicBezTo>
                  <a:pt x="6644649" y="531003"/>
                  <a:pt x="6576115" y="502765"/>
                  <a:pt x="6443177" y="523220"/>
                </a:cubicBezTo>
                <a:cubicBezTo>
                  <a:pt x="6310239" y="543675"/>
                  <a:pt x="6282201" y="498906"/>
                  <a:pt x="6132950" y="523220"/>
                </a:cubicBezTo>
                <a:cubicBezTo>
                  <a:pt x="5983699" y="547534"/>
                  <a:pt x="5685178" y="463662"/>
                  <a:pt x="5536359" y="523220"/>
                </a:cubicBezTo>
                <a:cubicBezTo>
                  <a:pt x="5387540" y="582778"/>
                  <a:pt x="5345497" y="487955"/>
                  <a:pt x="5226132" y="523220"/>
                </a:cubicBezTo>
                <a:cubicBezTo>
                  <a:pt x="5106767" y="558485"/>
                  <a:pt x="4750854" y="443938"/>
                  <a:pt x="4534087" y="523220"/>
                </a:cubicBezTo>
                <a:cubicBezTo>
                  <a:pt x="4317321" y="602502"/>
                  <a:pt x="4289780" y="501064"/>
                  <a:pt x="4223860" y="523220"/>
                </a:cubicBezTo>
                <a:cubicBezTo>
                  <a:pt x="4157940" y="545376"/>
                  <a:pt x="3810175" y="458279"/>
                  <a:pt x="3436361" y="523220"/>
                </a:cubicBezTo>
                <a:cubicBezTo>
                  <a:pt x="3062547" y="588161"/>
                  <a:pt x="3199635" y="503056"/>
                  <a:pt x="3126134" y="523220"/>
                </a:cubicBezTo>
                <a:cubicBezTo>
                  <a:pt x="3052633" y="543384"/>
                  <a:pt x="2574481" y="500650"/>
                  <a:pt x="2338635" y="523220"/>
                </a:cubicBezTo>
                <a:cubicBezTo>
                  <a:pt x="2102789" y="545790"/>
                  <a:pt x="1834525" y="480059"/>
                  <a:pt x="1551135" y="523220"/>
                </a:cubicBezTo>
                <a:cubicBezTo>
                  <a:pt x="1267745" y="566381"/>
                  <a:pt x="1133136" y="485068"/>
                  <a:pt x="954545" y="523220"/>
                </a:cubicBezTo>
                <a:cubicBezTo>
                  <a:pt x="775954" y="561372"/>
                  <a:pt x="748725" y="504505"/>
                  <a:pt x="644318" y="523220"/>
                </a:cubicBezTo>
                <a:cubicBezTo>
                  <a:pt x="539911" y="541935"/>
                  <a:pt x="253693" y="463597"/>
                  <a:pt x="0" y="523220"/>
                </a:cubicBezTo>
                <a:cubicBezTo>
                  <a:pt x="-33530" y="320528"/>
                  <a:pt x="46355" y="197304"/>
                  <a:pt x="0" y="0"/>
                </a:cubicBezTo>
                <a:close/>
              </a:path>
              <a:path w="9545447" h="523220" stroke="0" extrusionOk="0">
                <a:moveTo>
                  <a:pt x="0" y="0"/>
                </a:moveTo>
                <a:cubicBezTo>
                  <a:pt x="169544" y="-54762"/>
                  <a:pt x="482761" y="81994"/>
                  <a:pt x="787499" y="0"/>
                </a:cubicBezTo>
                <a:cubicBezTo>
                  <a:pt x="1092237" y="-81994"/>
                  <a:pt x="1184028" y="2423"/>
                  <a:pt x="1384090" y="0"/>
                </a:cubicBezTo>
                <a:cubicBezTo>
                  <a:pt x="1584152" y="-2423"/>
                  <a:pt x="1630016" y="31653"/>
                  <a:pt x="1789771" y="0"/>
                </a:cubicBezTo>
                <a:cubicBezTo>
                  <a:pt x="1949526" y="-31653"/>
                  <a:pt x="2102334" y="18890"/>
                  <a:pt x="2386362" y="0"/>
                </a:cubicBezTo>
                <a:cubicBezTo>
                  <a:pt x="2670390" y="-18890"/>
                  <a:pt x="2971595" y="89245"/>
                  <a:pt x="3173861" y="0"/>
                </a:cubicBezTo>
                <a:cubicBezTo>
                  <a:pt x="3376127" y="-89245"/>
                  <a:pt x="3477014" y="22303"/>
                  <a:pt x="3579543" y="0"/>
                </a:cubicBezTo>
                <a:cubicBezTo>
                  <a:pt x="3682072" y="-22303"/>
                  <a:pt x="3765607" y="11599"/>
                  <a:pt x="3889770" y="0"/>
                </a:cubicBezTo>
                <a:cubicBezTo>
                  <a:pt x="4013933" y="-11599"/>
                  <a:pt x="4218845" y="56137"/>
                  <a:pt x="4486360" y="0"/>
                </a:cubicBezTo>
                <a:cubicBezTo>
                  <a:pt x="4753875" y="-56137"/>
                  <a:pt x="4919339" y="46668"/>
                  <a:pt x="5082951" y="0"/>
                </a:cubicBezTo>
                <a:cubicBezTo>
                  <a:pt x="5246563" y="-46668"/>
                  <a:pt x="5600985" y="42047"/>
                  <a:pt x="5774995" y="0"/>
                </a:cubicBezTo>
                <a:cubicBezTo>
                  <a:pt x="5949005" y="-42047"/>
                  <a:pt x="6117545" y="458"/>
                  <a:pt x="6276131" y="0"/>
                </a:cubicBezTo>
                <a:cubicBezTo>
                  <a:pt x="6434717" y="-458"/>
                  <a:pt x="6479355" y="19250"/>
                  <a:pt x="6586358" y="0"/>
                </a:cubicBezTo>
                <a:cubicBezTo>
                  <a:pt x="6693361" y="-19250"/>
                  <a:pt x="6834526" y="13425"/>
                  <a:pt x="6992040" y="0"/>
                </a:cubicBezTo>
                <a:cubicBezTo>
                  <a:pt x="7149554" y="-13425"/>
                  <a:pt x="7529559" y="7124"/>
                  <a:pt x="7779539" y="0"/>
                </a:cubicBezTo>
                <a:cubicBezTo>
                  <a:pt x="8029519" y="-7124"/>
                  <a:pt x="8049823" y="29537"/>
                  <a:pt x="8185221" y="0"/>
                </a:cubicBezTo>
                <a:cubicBezTo>
                  <a:pt x="8320619" y="-29537"/>
                  <a:pt x="8397960" y="25877"/>
                  <a:pt x="8590902" y="0"/>
                </a:cubicBezTo>
                <a:cubicBezTo>
                  <a:pt x="8783844" y="-25877"/>
                  <a:pt x="8844968" y="28358"/>
                  <a:pt x="8996584" y="0"/>
                </a:cubicBezTo>
                <a:cubicBezTo>
                  <a:pt x="9148200" y="-28358"/>
                  <a:pt x="9273277" y="48466"/>
                  <a:pt x="9545447" y="0"/>
                </a:cubicBezTo>
                <a:cubicBezTo>
                  <a:pt x="9590380" y="261043"/>
                  <a:pt x="9544433" y="355385"/>
                  <a:pt x="9545447" y="523220"/>
                </a:cubicBezTo>
                <a:cubicBezTo>
                  <a:pt x="9343630" y="545090"/>
                  <a:pt x="9262205" y="520123"/>
                  <a:pt x="9139766" y="523220"/>
                </a:cubicBezTo>
                <a:cubicBezTo>
                  <a:pt x="9017327" y="526317"/>
                  <a:pt x="8542326" y="485425"/>
                  <a:pt x="8352266" y="523220"/>
                </a:cubicBezTo>
                <a:cubicBezTo>
                  <a:pt x="8162206" y="561015"/>
                  <a:pt x="7947566" y="433215"/>
                  <a:pt x="7564767" y="523220"/>
                </a:cubicBezTo>
                <a:cubicBezTo>
                  <a:pt x="7181968" y="613225"/>
                  <a:pt x="7255518" y="467664"/>
                  <a:pt x="6968176" y="523220"/>
                </a:cubicBezTo>
                <a:cubicBezTo>
                  <a:pt x="6680834" y="578776"/>
                  <a:pt x="6523628" y="469404"/>
                  <a:pt x="6371586" y="523220"/>
                </a:cubicBezTo>
                <a:cubicBezTo>
                  <a:pt x="6219544" y="577036"/>
                  <a:pt x="5918431" y="509902"/>
                  <a:pt x="5679541" y="523220"/>
                </a:cubicBezTo>
                <a:cubicBezTo>
                  <a:pt x="5440652" y="536538"/>
                  <a:pt x="5061200" y="494220"/>
                  <a:pt x="4892042" y="523220"/>
                </a:cubicBezTo>
                <a:cubicBezTo>
                  <a:pt x="4722884" y="552220"/>
                  <a:pt x="4712784" y="513874"/>
                  <a:pt x="4581815" y="523220"/>
                </a:cubicBezTo>
                <a:cubicBezTo>
                  <a:pt x="4450846" y="532566"/>
                  <a:pt x="4391706" y="521159"/>
                  <a:pt x="4271588" y="523220"/>
                </a:cubicBezTo>
                <a:cubicBezTo>
                  <a:pt x="4151470" y="525281"/>
                  <a:pt x="3984924" y="491393"/>
                  <a:pt x="3770452" y="523220"/>
                </a:cubicBezTo>
                <a:cubicBezTo>
                  <a:pt x="3555980" y="555047"/>
                  <a:pt x="3333406" y="477074"/>
                  <a:pt x="3173861" y="523220"/>
                </a:cubicBezTo>
                <a:cubicBezTo>
                  <a:pt x="3014316" y="569366"/>
                  <a:pt x="2874968" y="501094"/>
                  <a:pt x="2672725" y="523220"/>
                </a:cubicBezTo>
                <a:cubicBezTo>
                  <a:pt x="2470482" y="545346"/>
                  <a:pt x="2206379" y="446057"/>
                  <a:pt x="1980680" y="523220"/>
                </a:cubicBezTo>
                <a:cubicBezTo>
                  <a:pt x="1754981" y="600383"/>
                  <a:pt x="1502162" y="460153"/>
                  <a:pt x="1193181" y="523220"/>
                </a:cubicBezTo>
                <a:cubicBezTo>
                  <a:pt x="884200" y="586287"/>
                  <a:pt x="838626" y="505468"/>
                  <a:pt x="596590" y="523220"/>
                </a:cubicBezTo>
                <a:cubicBezTo>
                  <a:pt x="354554" y="540972"/>
                  <a:pt x="152784" y="473325"/>
                  <a:pt x="0" y="523220"/>
                </a:cubicBezTo>
                <a:cubicBezTo>
                  <a:pt x="-23774" y="265061"/>
                  <a:pt x="47443" y="21025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Listen Sara talking about pearl diving. </a:t>
            </a: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Put (√ ) for the right sentences </a:t>
            </a:r>
            <a:r>
              <a:rPr lang="en-US" sz="2400" b="1" dirty="0">
                <a:latin typeface="Century Gothic" panose="020B0502020202020204" pitchFamily="34" charset="0"/>
              </a:rPr>
              <a:t>and </a:t>
            </a:r>
            <a:r>
              <a:rPr lang="en-US" sz="2400" b="1" dirty="0" smtClean="0">
                <a:latin typeface="Century Gothic" panose="020B0502020202020204" pitchFamily="34" charset="0"/>
              </a:rPr>
              <a:t>(X) for the wrong ones.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59013" y="-339757"/>
            <a:ext cx="4054492" cy="1710137"/>
            <a:chOff x="5959013" y="-339757"/>
            <a:chExt cx="4054492" cy="1710137"/>
          </a:xfrm>
        </p:grpSpPr>
        <p:sp>
          <p:nvSpPr>
            <p:cNvPr id="31" name="Thought Bubble: Cloud 30">
              <a:extLst>
                <a:ext uri="{FF2B5EF4-FFF2-40B4-BE49-F238E27FC236}">
                  <a16:creationId xmlns="" xmlns:a16="http://schemas.microsoft.com/office/drawing/2014/main" id="{6AF988E5-CC60-4328-A440-B1F402FB6C19}"/>
                </a:ext>
              </a:extLst>
            </p:cNvPr>
            <p:cNvSpPr/>
            <p:nvPr/>
          </p:nvSpPr>
          <p:spPr>
            <a:xfrm>
              <a:off x="5959013" y="462052"/>
              <a:ext cx="2900207" cy="908328"/>
            </a:xfrm>
            <a:prstGeom prst="cloudCallout">
              <a:avLst>
                <a:gd name="adj1" fmla="val 54389"/>
                <a:gd name="adj2" fmla="val -926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Check your answers!</a:t>
              </a:r>
            </a:p>
          </p:txBody>
        </p:sp>
        <p:pic>
          <p:nvPicPr>
            <p:cNvPr id="30" name="Picture 29" descr="A picture containing text, book&#10;&#10;Description automatically generated">
              <a:extLst>
                <a:ext uri="{FF2B5EF4-FFF2-40B4-BE49-F238E27FC236}">
                  <a16:creationId xmlns="" xmlns:a16="http://schemas.microsoft.com/office/drawing/2014/main" id="{F5EA86D9-4404-4672-81C5-7DAA2BE1A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05" b="56890"/>
            <a:stretch/>
          </p:blipFill>
          <p:spPr>
            <a:xfrm>
              <a:off x="8669120" y="-339757"/>
              <a:ext cx="1344385" cy="1626543"/>
            </a:xfrm>
            <a:prstGeom prst="rect">
              <a:avLst/>
            </a:prstGeom>
          </p:spPr>
        </p:pic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4A06BED-74CE-4312-B84A-004E8C347D7E}"/>
              </a:ext>
            </a:extLst>
          </p:cNvPr>
          <p:cNvCxnSpPr>
            <a:cxnSpLocks/>
          </p:cNvCxnSpPr>
          <p:nvPr/>
        </p:nvCxnSpPr>
        <p:spPr>
          <a:xfrm>
            <a:off x="158142" y="6487516"/>
            <a:ext cx="9463519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AUDIO-2021-02-03-13-18-2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9334" y="218450"/>
            <a:ext cx="609600" cy="609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Rectangle 10"/>
          <p:cNvSpPr/>
          <p:nvPr/>
        </p:nvSpPr>
        <p:spPr>
          <a:xfrm>
            <a:off x="8581168" y="2410768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(√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581168" y="3252049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(X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81168" y="4060588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(√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581168" y="4985463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(√ 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89477" y="5679505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(X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5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24cf0bac-6da1-49c8-bb0f-b561decc1be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973</Words>
  <Application>Microsoft Office PowerPoint</Application>
  <PresentationFormat>A4 Paper (210x297 mm)</PresentationFormat>
  <Paragraphs>159</Paragraphs>
  <Slides>10</Slides>
  <Notes>8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Admin</cp:lastModifiedBy>
  <cp:revision>154</cp:revision>
  <dcterms:created xsi:type="dcterms:W3CDTF">2020-03-04T05:42:46Z</dcterms:created>
  <dcterms:modified xsi:type="dcterms:W3CDTF">2021-02-03T22:57:18Z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